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11"/>
  </p:notesMasterIdLst>
  <p:handoutMasterIdLst>
    <p:handoutMasterId r:id="rId12"/>
  </p:handoutMasterIdLst>
  <p:sldIdLst>
    <p:sldId id="262" r:id="rId2"/>
    <p:sldId id="270" r:id="rId3"/>
    <p:sldId id="271" r:id="rId4"/>
    <p:sldId id="269" r:id="rId5"/>
    <p:sldId id="264" r:id="rId6"/>
    <p:sldId id="266" r:id="rId7"/>
    <p:sldId id="265" r:id="rId8"/>
    <p:sldId id="267" r:id="rId9"/>
    <p:sldId id="268" r:id="rId10"/>
  </p:sldIdLst>
  <p:sldSz cx="10691813" cy="1511935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mil Dziegielewski" initials="KD" lastIdx="6" clrIdx="6">
    <p:extLst>
      <p:ext uri="{19B8F6BF-5375-455C-9EA6-DF929625EA0E}">
        <p15:presenceInfo xmlns:p15="http://schemas.microsoft.com/office/powerpoint/2012/main" xmlns="" userId="S-1-5-21-111144332-1579889163-3787059272-280811" providerId="AD"/>
      </p:ext>
    </p:extLst>
  </p:cmAuthor>
  <p:cmAuthor id="1" name="Suprun Dariusz" initials="SD" lastIdx="1" clrIdx="0">
    <p:extLst>
      <p:ext uri="{19B8F6BF-5375-455C-9EA6-DF929625EA0E}">
        <p15:presenceInfo xmlns:p15="http://schemas.microsoft.com/office/powerpoint/2012/main" xmlns="" userId="S-1-5-21-1346247845-3881836822-2677420573-2670" providerId="AD"/>
      </p:ext>
    </p:extLst>
  </p:cmAuthor>
  <p:cmAuthor id="8" name="Orliński Ryszard" initials="OR" lastIdx="8" clrIdx="7">
    <p:extLst>
      <p:ext uri="{19B8F6BF-5375-455C-9EA6-DF929625EA0E}">
        <p15:presenceInfo xmlns:p15="http://schemas.microsoft.com/office/powerpoint/2012/main" xmlns="" userId="S-1-5-21-1346247845-3881836822-2677420573-15704" providerId="AD"/>
      </p:ext>
    </p:extLst>
  </p:cmAuthor>
  <p:cmAuthor id="2" name="Grzechnik-Wołosiuk Anna" initials="GA" lastIdx="15" clrIdx="1">
    <p:extLst>
      <p:ext uri="{19B8F6BF-5375-455C-9EA6-DF929625EA0E}">
        <p15:presenceInfo xmlns:p15="http://schemas.microsoft.com/office/powerpoint/2012/main" xmlns="" userId="S-1-5-21-1346247845-3881836822-2677420573-14638" providerId="AD"/>
      </p:ext>
    </p:extLst>
  </p:cmAuthor>
  <p:cmAuthor id="9" name="Adrianna Gniadek (PL)" initials="AG(" lastIdx="8" clrIdx="8">
    <p:extLst>
      <p:ext uri="{19B8F6BF-5375-455C-9EA6-DF929625EA0E}">
        <p15:presenceInfo xmlns:p15="http://schemas.microsoft.com/office/powerpoint/2012/main" xmlns="" userId="Adrianna Gniadek (PL)" providerId="None"/>
      </p:ext>
    </p:extLst>
  </p:cmAuthor>
  <p:cmAuthor id="3" name="Beata Siudyla (PL)" initials="BS(" lastIdx="6" clrIdx="2">
    <p:extLst>
      <p:ext uri="{19B8F6BF-5375-455C-9EA6-DF929625EA0E}">
        <p15:presenceInfo xmlns:p15="http://schemas.microsoft.com/office/powerpoint/2012/main" xmlns="" userId="S::beata.s.siudyla@pwc.com::18b3a2d0-8837-4f19-84f5-8b018387cc33" providerId="AD"/>
      </p:ext>
    </p:extLst>
  </p:cmAuthor>
  <p:cmAuthor id="4" name="Puzyna Ewa" initials="PE" lastIdx="1" clrIdx="3">
    <p:extLst>
      <p:ext uri="{19B8F6BF-5375-455C-9EA6-DF929625EA0E}">
        <p15:presenceInfo xmlns:p15="http://schemas.microsoft.com/office/powerpoint/2012/main" xmlns="" userId="S-1-5-21-1346247845-3881836822-2677420573-3584" providerId="AD"/>
      </p:ext>
    </p:extLst>
  </p:cmAuthor>
  <p:cmAuthor id="5" name="Caba Katarzyna" initials="CK" lastIdx="3" clrIdx="4">
    <p:extLst>
      <p:ext uri="{19B8F6BF-5375-455C-9EA6-DF929625EA0E}">
        <p15:presenceInfo xmlns:p15="http://schemas.microsoft.com/office/powerpoint/2012/main" xmlns="" userId="S-1-5-21-1346247845-3881836822-2677420573-14735" providerId="AD"/>
      </p:ext>
    </p:extLst>
  </p:cmAuthor>
  <p:cmAuthor id="6" name="Michał Kazmierczak (PL)" initials="MK(" lastIdx="6" clrIdx="5">
    <p:extLst>
      <p:ext uri="{19B8F6BF-5375-455C-9EA6-DF929625EA0E}">
        <p15:presenceInfo xmlns:p15="http://schemas.microsoft.com/office/powerpoint/2012/main" xmlns="" userId="Michał Kazmierczak (PL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388E"/>
    <a:srgbClr val="6D67A5"/>
    <a:srgbClr val="D3916D"/>
    <a:srgbClr val="FAB417"/>
    <a:srgbClr val="D99705"/>
    <a:srgbClr val="623F2D"/>
    <a:srgbClr val="E9A97E"/>
    <a:srgbClr val="E6A37B"/>
    <a:srgbClr val="62402F"/>
    <a:srgbClr val="F6CC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2892" autoAdjust="0"/>
  </p:normalViewPr>
  <p:slideViewPr>
    <p:cSldViewPr snapToGrid="0" snapToObjects="1" showGuides="1">
      <p:cViewPr varScale="1">
        <p:scale>
          <a:sx n="49" d="100"/>
          <a:sy n="49" d="100"/>
        </p:scale>
        <p:origin x="-3156" y="-96"/>
      </p:cViewPr>
      <p:guideLst>
        <p:guide orient="horz" pos="476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GB" smtClean="0"/>
              <a:pPr/>
              <a:t>17/03/2023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671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18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687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253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0831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365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128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525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788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5345907" y="0"/>
            <a:ext cx="5345906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5345907" cy="7559675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0" name="Rectangle 9"/>
          <p:cNvSpPr/>
          <p:nvPr/>
        </p:nvSpPr>
        <p:spPr bwMode="hidden">
          <a:xfrm>
            <a:off x="0" y="7559675"/>
            <a:ext cx="5345907" cy="251989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4" y="944960"/>
            <a:ext cx="4800179" cy="453160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4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00E57C-CC48-F54D-B3F3-3A114B248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77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8287208" y="0"/>
            <a:ext cx="2404605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901F27-1E18-0046-A577-0550B326C420}"/>
              </a:ext>
            </a:extLst>
          </p:cNvPr>
          <p:cNvGrpSpPr/>
          <p:nvPr userDrawn="1"/>
        </p:nvGrpSpPr>
        <p:grpSpPr>
          <a:xfrm>
            <a:off x="0" y="0"/>
            <a:ext cx="10691813" cy="15119350"/>
            <a:chOff x="0" y="0"/>
            <a:chExt cx="12192000" cy="6858000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xmlns="" id="{2B6306E4-EA3A-6A40-90F3-BFF139CD1856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579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67CBCF8-572D-4D45-93D3-B122FE4A2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3" y="6359289"/>
            <a:ext cx="6505579" cy="696409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6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4" y="748407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18861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8287207" y="0"/>
            <a:ext cx="2404606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809F74-389C-BF4E-9840-CD3E0121C200}"/>
              </a:ext>
            </a:extLst>
          </p:cNvPr>
          <p:cNvGrpSpPr/>
          <p:nvPr userDrawn="1"/>
        </p:nvGrpSpPr>
        <p:grpSpPr>
          <a:xfrm>
            <a:off x="0" y="0"/>
            <a:ext cx="10691813" cy="15119350"/>
            <a:chOff x="0" y="0"/>
            <a:chExt cx="12192000" cy="6858000"/>
          </a:xfrm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xmlns="" id="{02FC2F29-20BB-FC46-8933-6BF25A395800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579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1A41927-8102-0140-8A6E-BE11E9B2A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3" y="6367368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4" y="748407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197423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4475232" y="-1"/>
            <a:ext cx="6216582" cy="15119352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5065365-ACD4-4445-B744-F720FB8FF28C}"/>
              </a:ext>
            </a:extLst>
          </p:cNvPr>
          <p:cNvGrpSpPr/>
          <p:nvPr userDrawn="1"/>
        </p:nvGrpSpPr>
        <p:grpSpPr>
          <a:xfrm>
            <a:off x="0" y="1"/>
            <a:ext cx="7817250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579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9B02B9A-C678-D74D-B142-58CA492CD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4" y="6412569"/>
            <a:ext cx="4611581" cy="1147109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5" y="8298848"/>
            <a:ext cx="4611581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69586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19130D55-E01B-814B-B368-1A5B9D922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4475231" y="1"/>
            <a:ext cx="6216582" cy="15119352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7BE733A-F034-2C46-AB70-A0813595ECD7}"/>
              </a:ext>
            </a:extLst>
          </p:cNvPr>
          <p:cNvGrpSpPr/>
          <p:nvPr userDrawn="1"/>
        </p:nvGrpSpPr>
        <p:grpSpPr>
          <a:xfrm>
            <a:off x="0" y="1"/>
            <a:ext cx="7817250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579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80AA576-2E0A-D146-9C52-8C67B6E45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4" y="6412569"/>
            <a:ext cx="4611581" cy="1147109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5" y="8298848"/>
            <a:ext cx="4611581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134346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2504B055-84E9-A34C-9FA5-3A4898E3B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4475231" y="0"/>
            <a:ext cx="6216582" cy="15119350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1675EB2-67BA-8341-AFDE-B097C16A2531}"/>
              </a:ext>
            </a:extLst>
          </p:cNvPr>
          <p:cNvGrpSpPr/>
          <p:nvPr userDrawn="1"/>
        </p:nvGrpSpPr>
        <p:grpSpPr>
          <a:xfrm>
            <a:off x="0" y="1"/>
            <a:ext cx="7817250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579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20A64D3-5A58-A74D-827A-3B01DDFF5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4" y="6412568"/>
            <a:ext cx="4611581" cy="1147109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5" y="8298848"/>
            <a:ext cx="4611581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358713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B147A814-53FE-0143-93DA-630210643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4475232" y="0"/>
            <a:ext cx="6216582" cy="15119350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9670607-F478-BE4E-8608-89949C7D5279}"/>
              </a:ext>
            </a:extLst>
          </p:cNvPr>
          <p:cNvGrpSpPr/>
          <p:nvPr userDrawn="1"/>
        </p:nvGrpSpPr>
        <p:grpSpPr>
          <a:xfrm>
            <a:off x="0" y="1"/>
            <a:ext cx="7817250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579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C790A76-DC9A-CA48-8F96-B38E81026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4" y="6412568"/>
            <a:ext cx="4611581" cy="1147109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5" y="8298848"/>
            <a:ext cx="4611581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xmlns="" val="339518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4677668" y="0"/>
            <a:ext cx="6014145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5" y="7054857"/>
            <a:ext cx="4099919" cy="50481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385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4" y="8721923"/>
            <a:ext cx="4099920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579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579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22A556-B0A2-E74A-B3E1-08C0F432C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57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414" y="952403"/>
            <a:ext cx="9914986" cy="43178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[</a:t>
            </a:r>
            <a:r>
              <a:rPr lang="pl-PL" dirty="0"/>
              <a:t>Action </a:t>
            </a:r>
            <a:r>
              <a:rPr lang="en-US" dirty="0"/>
              <a:t>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1588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414" y="952404"/>
            <a:ext cx="9914986" cy="43178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88413" y="2319930"/>
            <a:ext cx="9914987" cy="3239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2994236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97937149"/>
              </p:ext>
            </p:extLst>
          </p:nvPr>
        </p:nvGraphicFramePr>
        <p:xfrm>
          <a:off x="1393" y="3502"/>
          <a:ext cx="1392" cy="3499"/>
        </p:xfrm>
        <a:graphic>
          <a:graphicData uri="http://schemas.openxmlformats.org/presentationml/2006/ole">
            <p:oleObj spid="_x0000_s2223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414" y="952404"/>
            <a:ext cx="9914986" cy="43178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88413" y="2319930"/>
            <a:ext cx="9914987" cy="3239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88414" y="13885383"/>
            <a:ext cx="9914986" cy="101246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spcAft>
                <a:spcPts val="0"/>
              </a:spcAft>
              <a:defRPr sz="658" b="0">
                <a:solidFill>
                  <a:schemeClr val="tx1"/>
                </a:solidFill>
              </a:defRPr>
            </a:lvl1pPr>
            <a:lvl2pPr>
              <a:defRPr sz="658">
                <a:solidFill>
                  <a:schemeClr val="tx1"/>
                </a:solidFill>
              </a:defRPr>
            </a:lvl2pPr>
            <a:lvl3pPr>
              <a:defRPr sz="658">
                <a:solidFill>
                  <a:schemeClr val="tx1"/>
                </a:solidFill>
              </a:defRPr>
            </a:lvl3pPr>
            <a:lvl4pPr>
              <a:defRPr sz="658">
                <a:solidFill>
                  <a:schemeClr val="tx1"/>
                </a:solidFill>
              </a:defRPr>
            </a:lvl4pPr>
            <a:lvl5pPr>
              <a:defRPr sz="658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Source: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86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7100032" cy="755967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0" name="Rectangle 9"/>
          <p:cNvSpPr/>
          <p:nvPr/>
        </p:nvSpPr>
        <p:spPr bwMode="hidden">
          <a:xfrm>
            <a:off x="0" y="7559675"/>
            <a:ext cx="7100032" cy="251989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1" name="Rectangle 10"/>
          <p:cNvSpPr/>
          <p:nvPr/>
        </p:nvSpPr>
        <p:spPr bwMode="hidden">
          <a:xfrm>
            <a:off x="7100032" y="0"/>
            <a:ext cx="3591781" cy="7559675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3" y="5611397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5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23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aR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5480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45906" y="0"/>
            <a:ext cx="5345907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414" y="952404"/>
            <a:ext cx="4578824" cy="4317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xmlns="" val="316238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368" userDrawn="1">
          <p15:clr>
            <a:srgbClr val="FBAE40"/>
          </p15:clr>
        </p15:guide>
        <p15:guide id="2" pos="312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 la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837176580"/>
              </p:ext>
            </p:extLst>
          </p:nvPr>
        </p:nvGraphicFramePr>
        <p:xfrm>
          <a:off x="1393" y="3502"/>
          <a:ext cx="1392" cy="3499"/>
        </p:xfrm>
        <a:graphic>
          <a:graphicData uri="http://schemas.openxmlformats.org/presentationml/2006/ole">
            <p:oleObj spid="_x0000_s3246" name="think-cell Slide" r:id="rId3" imgW="360" imgH="360" progId="">
              <p:embed/>
            </p:oleObj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712477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0849" y="952403"/>
            <a:ext cx="6202551" cy="4317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1708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582" userDrawn="1">
          <p15:clr>
            <a:srgbClr val="FBAE40"/>
          </p15:clr>
        </p15:guide>
        <p15:guide id="2" pos="23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 la Digital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601642826"/>
              </p:ext>
            </p:extLst>
          </p:nvPr>
        </p:nvGraphicFramePr>
        <p:xfrm>
          <a:off x="1393" y="3502"/>
          <a:ext cx="1392" cy="3499"/>
        </p:xfrm>
        <a:graphic>
          <a:graphicData uri="http://schemas.openxmlformats.org/presentationml/2006/ole">
            <p:oleObj spid="_x0000_s4270" name="think-cell Slide" r:id="rId3" imgW="360" imgH="360" progId="">
              <p:embed/>
            </p:oleObj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712477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0849" y="952404"/>
            <a:ext cx="6202551" cy="4317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100849" y="2319930"/>
            <a:ext cx="6202551" cy="3239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1837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582" userDrawn="1">
          <p15:clr>
            <a:srgbClr val="FBAE40"/>
          </p15:clr>
        </p15:guide>
        <p15:guide id="2" pos="234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1" y="3671343"/>
            <a:ext cx="3483192" cy="993607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8415" y="4254768"/>
            <a:ext cx="2919365" cy="3830235"/>
          </a:xfrm>
          <a:prstGeom prst="rect">
            <a:avLst/>
          </a:prstGeo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1138" b="1" spc="-88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8668427"/>
            <a:ext cx="2919365" cy="454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bg1"/>
                </a:solidFill>
              </a:defRPr>
            </a:lvl1pPr>
            <a:lvl2pPr marL="160386" indent="-1603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20772" indent="-1603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481157" indent="-1603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641543" indent="-1603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801929" indent="-160386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62315" indent="-160386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122700" indent="-160386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283086" indent="-160386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795037" y="3671344"/>
            <a:ext cx="6508363" cy="99360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88414" y="952403"/>
            <a:ext cx="9914986" cy="4317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4418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8414" y="7158852"/>
            <a:ext cx="3094778" cy="64604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526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8414" y="3671343"/>
            <a:ext cx="3094778" cy="29398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7455" b="0" spc="-88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795036" y="3671343"/>
            <a:ext cx="3098955" cy="29398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7455" b="0" spc="-88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210810" y="3671343"/>
            <a:ext cx="3094778" cy="29398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7455" b="0" spc="-88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8414" y="952403"/>
            <a:ext cx="9914986" cy="4317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795037" y="7158852"/>
            <a:ext cx="3098955" cy="64604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526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7210810" y="7158852"/>
            <a:ext cx="3094778" cy="64604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526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26635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onl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88414" y="952403"/>
            <a:ext cx="9914986" cy="4317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515ED1-193B-074D-A589-B9E109B66EF5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xmlns="" val="76774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only with Subtitl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88414" y="952404"/>
            <a:ext cx="9914986" cy="43178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515ED1-193B-074D-A589-B9E109B66EF5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88413" y="2319930"/>
            <a:ext cx="9914987" cy="3239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3643640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NoAction titl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515ED1-193B-074D-A589-B9E109B66EF5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xmlns="" val="2719751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691813" cy="1511935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519892"/>
            <a:ext cx="4009430" cy="10079567"/>
          </a:xfrm>
          <a:prstGeom prst="rect">
            <a:avLst/>
          </a:prstGeo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buFont typeface="Arial" panose="020B0604020202020204" pitchFamily="34" charset="0"/>
              <a:buNone/>
              <a:defRPr sz="228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388414" y="3579664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57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6EA47A-A519-524E-B3BA-613F4B8FFD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544718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7100032" cy="7559675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/>
          </a:p>
        </p:txBody>
      </p:sp>
      <p:sp>
        <p:nvSpPr>
          <p:cNvPr id="10" name="Rectangle 9"/>
          <p:cNvSpPr/>
          <p:nvPr/>
        </p:nvSpPr>
        <p:spPr bwMode="hidden">
          <a:xfrm>
            <a:off x="0" y="7559675"/>
            <a:ext cx="7100032" cy="251989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/>
          </a:p>
        </p:txBody>
      </p:sp>
      <p:sp>
        <p:nvSpPr>
          <p:cNvPr id="11" name="Rectangle 10"/>
          <p:cNvSpPr/>
          <p:nvPr/>
        </p:nvSpPr>
        <p:spPr bwMode="hidden">
          <a:xfrm>
            <a:off x="7100032" y="0"/>
            <a:ext cx="3591781" cy="7559675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3" y="5611397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5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71B43E-7EFD-FC49-8203-0C37C621B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00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45906" y="0"/>
            <a:ext cx="5345907" cy="1511935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3671343"/>
            <a:ext cx="4647319" cy="99360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88414" y="1514583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07CDB-3D5A-144D-891F-76C8EE52CA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CBB7F1-AF3C-874C-BE8B-D104DA2E8F83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3013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45906" y="0"/>
            <a:ext cx="5345907" cy="1511935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3671343"/>
            <a:ext cx="4647319" cy="99360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88414" y="1514583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7328598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5014584"/>
            <a:ext cx="8366454" cy="85928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88414" y="3004820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8B6AD2-D7A1-494A-91CB-06E4CD0D7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561533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5014584"/>
            <a:ext cx="8366454" cy="85928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88414" y="3004820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00FB7D-272D-B945-B988-9D863187CB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6951FF-D80A-B440-AD59-21C8CAD0B09D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F2B484D-0DB3-F141-89A2-0AE991EDAF71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xmlns="" val="224423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5014584"/>
            <a:ext cx="8366454" cy="85928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88414" y="3004820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A6F6AB-3F75-814E-B81E-F9E4C24E9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FA72BC-16D1-2045-8477-A02F773FC3E7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49F59E92-0B7C-6340-9BCB-B2E93DCC0ECB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xmlns="" val="3838994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5014584"/>
            <a:ext cx="8366454" cy="85928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88414" y="3004820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87F919-EC3A-3241-8DAE-2E4D035F7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D1A23C-DCC6-AB46-9BE5-B99F14C52642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3C12044F-4FE3-EA46-A9A8-1FD082BCFDA8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xmlns="" val="956678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5014584"/>
            <a:ext cx="8366454" cy="85928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88414" y="3004820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11AB2D-BD6C-ED44-886E-A866C564D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A32DA9-721C-CB42-9B45-34944DEEA5B9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9879C374-4EBE-A344-AEC0-A65E3C58CDC1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xmlns="" val="269272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32198" y="3671346"/>
            <a:ext cx="5471201" cy="612923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414" y="3671345"/>
            <a:ext cx="3810350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237519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832198" y="3671345"/>
            <a:ext cx="5471201" cy="61292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414" y="3671345"/>
            <a:ext cx="3810350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9925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32198" y="3671346"/>
            <a:ext cx="5471201" cy="612923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414" y="3671345"/>
            <a:ext cx="3810350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4228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7100032" cy="755967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/>
          </a:p>
        </p:txBody>
      </p:sp>
      <p:sp>
        <p:nvSpPr>
          <p:cNvPr id="10" name="Rectangle 9"/>
          <p:cNvSpPr/>
          <p:nvPr/>
        </p:nvSpPr>
        <p:spPr bwMode="hidden">
          <a:xfrm>
            <a:off x="0" y="7559675"/>
            <a:ext cx="7100032" cy="2519892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hidden">
          <a:xfrm>
            <a:off x="7100032" y="0"/>
            <a:ext cx="3591781" cy="7559675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3" y="5611397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5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2DF81D-CFC9-CA4F-9296-0DF32281B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920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32198" y="3671346"/>
            <a:ext cx="5471201" cy="612923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414" y="3671345"/>
            <a:ext cx="3810350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1210266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415" y="944959"/>
            <a:ext cx="1205334" cy="433421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85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415" y="944959"/>
            <a:ext cx="1205334" cy="433421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8926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415" y="944959"/>
            <a:ext cx="1205334" cy="433421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6717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415" y="944959"/>
            <a:ext cx="1205334" cy="433421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4444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10892753"/>
            <a:ext cx="10691813" cy="4226597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5" y="5516884"/>
            <a:ext cx="4800178" cy="7828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508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8413" y="11595470"/>
            <a:ext cx="9914987" cy="3200262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A53FBC-337E-0D4B-8811-6E0EEC0A9293}"/>
              </a:ext>
            </a:extLst>
          </p:cNvPr>
          <p:cNvSpPr txBox="1"/>
          <p:nvPr userDrawn="1"/>
        </p:nvSpPr>
        <p:spPr>
          <a:xfrm>
            <a:off x="388414" y="9701580"/>
            <a:ext cx="4800178" cy="7506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052" dirty="0" err="1">
                <a:solidFill>
                  <a:schemeClr val="bg1"/>
                </a:solidFill>
              </a:rPr>
              <a:t>pwc.com</a:t>
            </a:r>
            <a:endParaRPr lang="en-US" sz="105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49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10892753"/>
            <a:ext cx="10691813" cy="4226597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5" y="5516884"/>
            <a:ext cx="4800178" cy="7828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508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8413" y="11595470"/>
            <a:ext cx="9914987" cy="3200262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45B5A1-1961-2549-9AC7-6FB51905A5F2}"/>
              </a:ext>
            </a:extLst>
          </p:cNvPr>
          <p:cNvSpPr txBox="1"/>
          <p:nvPr userDrawn="1"/>
        </p:nvSpPr>
        <p:spPr>
          <a:xfrm>
            <a:off x="388414" y="9701580"/>
            <a:ext cx="4800178" cy="7506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052" dirty="0" err="1">
                <a:solidFill>
                  <a:schemeClr val="tx1"/>
                </a:solidFill>
              </a:rPr>
              <a:t>pwc.com</a:t>
            </a:r>
            <a:endParaRPr lang="en-US" sz="1052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6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hidden">
          <a:xfrm>
            <a:off x="0" y="10892753"/>
            <a:ext cx="10691813" cy="4226597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5" y="5516884"/>
            <a:ext cx="4800178" cy="7828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508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8413" y="11595470"/>
            <a:ext cx="9914987" cy="3200262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45B5A1-1961-2549-9AC7-6FB51905A5F2}"/>
              </a:ext>
            </a:extLst>
          </p:cNvPr>
          <p:cNvSpPr txBox="1"/>
          <p:nvPr userDrawn="1"/>
        </p:nvSpPr>
        <p:spPr>
          <a:xfrm>
            <a:off x="388414" y="9701580"/>
            <a:ext cx="4800178" cy="7506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052" dirty="0" err="1">
                <a:solidFill>
                  <a:schemeClr val="tx1"/>
                </a:solidFill>
              </a:rPr>
              <a:t>pwc.com</a:t>
            </a:r>
            <a:endParaRPr lang="en-US" sz="1052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616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>
  <p:cSld name="1_Title Slide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18"/>
          <p:cNvSpPr/>
          <p:nvPr/>
        </p:nvSpPr>
        <p:spPr>
          <a:xfrm>
            <a:off x="0" y="0"/>
            <a:ext cx="7100033" cy="755967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106901" tIns="53435" rIns="106901" bIns="5343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2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18"/>
          <p:cNvSpPr/>
          <p:nvPr/>
        </p:nvSpPr>
        <p:spPr>
          <a:xfrm>
            <a:off x="0" y="7559675"/>
            <a:ext cx="7100033" cy="251989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06901" tIns="53435" rIns="106901" bIns="5343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2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18"/>
          <p:cNvSpPr/>
          <p:nvPr/>
        </p:nvSpPr>
        <p:spPr>
          <a:xfrm>
            <a:off x="7100032" y="0"/>
            <a:ext cx="3591782" cy="7559675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106901" tIns="53435" rIns="106901" bIns="5343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2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18"/>
          <p:cNvSpPr txBox="1">
            <a:spLocks noGrp="1"/>
          </p:cNvSpPr>
          <p:nvPr>
            <p:ph type="ctrTitle"/>
          </p:nvPr>
        </p:nvSpPr>
        <p:spPr>
          <a:xfrm>
            <a:off x="388414" y="944960"/>
            <a:ext cx="6505579" cy="535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62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18"/>
          <p:cNvSpPr txBox="1">
            <a:spLocks noGrp="1"/>
          </p:cNvSpPr>
          <p:nvPr>
            <p:ph type="subTitle" idx="1"/>
          </p:nvPr>
        </p:nvSpPr>
        <p:spPr>
          <a:xfrm>
            <a:off x="388415" y="8265245"/>
            <a:ext cx="4800179" cy="131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3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679" name="Google Shape;679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358" y="11752778"/>
            <a:ext cx="1435376" cy="297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7988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>
  <p:cSld name="1_Thank You Light">
    <p:bg>
      <p:bgPr>
        <a:solidFill>
          <a:schemeClr val="lt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20"/>
          <p:cNvSpPr/>
          <p:nvPr/>
        </p:nvSpPr>
        <p:spPr>
          <a:xfrm>
            <a:off x="0" y="10892751"/>
            <a:ext cx="10691813" cy="422671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80182" tIns="40077" rIns="80182" bIns="4007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3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20"/>
          <p:cNvSpPr txBox="1">
            <a:spLocks noGrp="1"/>
          </p:cNvSpPr>
          <p:nvPr>
            <p:ph type="ctrTitle"/>
          </p:nvPr>
        </p:nvSpPr>
        <p:spPr>
          <a:xfrm>
            <a:off x="388416" y="4331981"/>
            <a:ext cx="4800091" cy="196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514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120"/>
          <p:cNvSpPr/>
          <p:nvPr/>
        </p:nvSpPr>
        <p:spPr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82" tIns="40077" rIns="80182" bIns="4007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3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20"/>
          <p:cNvSpPr txBox="1">
            <a:spLocks noGrp="1"/>
          </p:cNvSpPr>
          <p:nvPr>
            <p:ph type="body" idx="1"/>
          </p:nvPr>
        </p:nvSpPr>
        <p:spPr>
          <a:xfrm>
            <a:off x="388413" y="11595470"/>
            <a:ext cx="9914832" cy="320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34606" lvl="0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1pPr>
            <a:lvl2pPr marL="1069212" lvl="1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2pPr>
            <a:lvl3pPr marL="1603817" lvl="2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3pPr>
            <a:lvl4pPr marL="2138423" lvl="3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4pPr>
            <a:lvl5pPr marL="2673029" lvl="4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5pPr>
            <a:lvl6pPr marL="3207635" lvl="5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6pPr>
            <a:lvl7pPr marL="3742241" lvl="6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7pPr>
            <a:lvl8pPr marL="4276847" lvl="7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8pPr>
            <a:lvl9pPr marL="4811453" lvl="8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8" name="Google Shape;688;p120"/>
          <p:cNvSpPr/>
          <p:nvPr/>
        </p:nvSpPr>
        <p:spPr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82" tIns="40077" rIns="80182" bIns="4007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3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20"/>
          <p:cNvSpPr txBox="1"/>
          <p:nvPr/>
        </p:nvSpPr>
        <p:spPr>
          <a:xfrm>
            <a:off x="388414" y="9701578"/>
            <a:ext cx="4800091" cy="75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0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128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0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3" y="5611397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4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67EFBB-B928-AC40-8026-93C731DCE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62358" y="11752775"/>
            <a:ext cx="1435376" cy="29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37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3" y="5611397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4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644956-77CE-C94F-9DC1-ACB7D92E8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15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5345906" y="0"/>
            <a:ext cx="5345907" cy="10087971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5345907" cy="100879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0" name="Rectangle 9"/>
          <p:cNvSpPr/>
          <p:nvPr/>
        </p:nvSpPr>
        <p:spPr bwMode="hidden">
          <a:xfrm>
            <a:off x="0" y="10087971"/>
            <a:ext cx="5345907" cy="5031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4" y="4928211"/>
            <a:ext cx="4800179" cy="5735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4" y="11247125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9BFEA4-1A04-C344-804A-E610366F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9065711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48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0691813" cy="15119350"/>
          </a:xfrm>
          <a:prstGeom prst="rect">
            <a:avLst/>
          </a:prstGeom>
          <a:solidFill>
            <a:srgbClr val="DEDEDE"/>
          </a:solidFill>
        </p:spPr>
        <p:txBody>
          <a:bodyPr tIns="9144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1E7E14-05A1-3C44-AC4F-3B254DA49C58}"/>
              </a:ext>
            </a:extLst>
          </p:cNvPr>
          <p:cNvGrpSpPr/>
          <p:nvPr userDrawn="1"/>
        </p:nvGrpSpPr>
        <p:grpSpPr>
          <a:xfrm>
            <a:off x="0" y="0"/>
            <a:ext cx="10691813" cy="1511935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0AF71D2-4341-774D-95E6-2A6EC9FAB9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0"/>
              <a:ext cx="12192000" cy="6858000"/>
              <a:chOff x="152400" y="152400"/>
              <a:chExt cx="12196763" cy="68627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xmlns="" id="{EB6FF182-420C-CE44-A08A-9911616955D9}"/>
                  </a:ext>
                </a:extLst>
              </p:cNvPr>
              <p:cNvSpPr>
                <a:spLocks noChangeAspect="1"/>
              </p:cNvSpPr>
              <p:nvPr/>
            </p:nvSpPr>
            <p:spPr bwMode="hidden">
              <a:xfrm>
                <a:off x="152400" y="3775075"/>
                <a:ext cx="9142413" cy="777875"/>
              </a:xfrm>
              <a:custGeom>
                <a:avLst/>
                <a:gdLst>
                  <a:gd name="T0" fmla="*/ 0 w 7908"/>
                  <a:gd name="T1" fmla="*/ 0 h 1632"/>
                  <a:gd name="T2" fmla="*/ 0 w 7908"/>
                  <a:gd name="T3" fmla="*/ 0 h 1632"/>
                  <a:gd name="T4" fmla="*/ 7908 w 7908"/>
                  <a:gd name="T5" fmla="*/ 0 h 1632"/>
                  <a:gd name="T6" fmla="*/ 7908 w 7908"/>
                  <a:gd name="T7" fmla="*/ 1632 h 1632"/>
                  <a:gd name="T8" fmla="*/ 0 w 7908"/>
                  <a:gd name="T9" fmla="*/ 1632 h 1632"/>
                  <a:gd name="T10" fmla="*/ 0 w 7908"/>
                  <a:gd name="T11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08" h="1632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79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3BE432B1-2C50-3E4E-AD63-D3F80C22CFAE}"/>
                  </a:ext>
                </a:extLst>
              </p:cNvPr>
              <p:cNvSpPr>
                <a:spLocks noChangeAspect="1"/>
              </p:cNvSpPr>
              <p:nvPr/>
            </p:nvSpPr>
            <p:spPr bwMode="white">
              <a:xfrm>
                <a:off x="152400" y="152400"/>
                <a:ext cx="12196763" cy="6862763"/>
              </a:xfrm>
              <a:custGeom>
                <a:avLst/>
                <a:gdLst>
                  <a:gd name="T0" fmla="*/ 19187 w 25599"/>
                  <a:gd name="T1" fmla="*/ 0 h 14399"/>
                  <a:gd name="T2" fmla="*/ 19187 w 25599"/>
                  <a:gd name="T3" fmla="*/ 0 h 14399"/>
                  <a:gd name="T4" fmla="*/ 19187 w 25599"/>
                  <a:gd name="T5" fmla="*/ 6949 h 14399"/>
                  <a:gd name="T6" fmla="*/ 0 w 25599"/>
                  <a:gd name="T7" fmla="*/ 6949 h 14399"/>
                  <a:gd name="T8" fmla="*/ 0 w 25599"/>
                  <a:gd name="T9" fmla="*/ 7602 h 14399"/>
                  <a:gd name="T10" fmla="*/ 19187 w 25599"/>
                  <a:gd name="T11" fmla="*/ 7602 h 14399"/>
                  <a:gd name="T12" fmla="*/ 19187 w 25599"/>
                  <a:gd name="T13" fmla="*/ 9234 h 14399"/>
                  <a:gd name="T14" fmla="*/ 0 w 25599"/>
                  <a:gd name="T15" fmla="*/ 9234 h 14399"/>
                  <a:gd name="T16" fmla="*/ 0 w 25599"/>
                  <a:gd name="T17" fmla="*/ 9887 h 14399"/>
                  <a:gd name="T18" fmla="*/ 19187 w 25599"/>
                  <a:gd name="T19" fmla="*/ 9887 h 14399"/>
                  <a:gd name="T20" fmla="*/ 19187 w 25599"/>
                  <a:gd name="T21" fmla="*/ 14399 h 14399"/>
                  <a:gd name="T22" fmla="*/ 19839 w 25599"/>
                  <a:gd name="T23" fmla="*/ 14399 h 14399"/>
                  <a:gd name="T24" fmla="*/ 19839 w 25599"/>
                  <a:gd name="T25" fmla="*/ 9887 h 14399"/>
                  <a:gd name="T26" fmla="*/ 25599 w 25599"/>
                  <a:gd name="T27" fmla="*/ 9887 h 14399"/>
                  <a:gd name="T28" fmla="*/ 25599 w 25599"/>
                  <a:gd name="T29" fmla="*/ 9234 h 14399"/>
                  <a:gd name="T30" fmla="*/ 19839 w 25599"/>
                  <a:gd name="T31" fmla="*/ 9234 h 14399"/>
                  <a:gd name="T32" fmla="*/ 19839 w 25599"/>
                  <a:gd name="T33" fmla="*/ 7602 h 14399"/>
                  <a:gd name="T34" fmla="*/ 25599 w 25599"/>
                  <a:gd name="T35" fmla="*/ 7602 h 14399"/>
                  <a:gd name="T36" fmla="*/ 25599 w 25599"/>
                  <a:gd name="T37" fmla="*/ 6949 h 14399"/>
                  <a:gd name="T38" fmla="*/ 19839 w 25599"/>
                  <a:gd name="T39" fmla="*/ 6949 h 14399"/>
                  <a:gd name="T40" fmla="*/ 19839 w 25599"/>
                  <a:gd name="T41" fmla="*/ 0 h 14399"/>
                  <a:gd name="T42" fmla="*/ 19187 w 25599"/>
                  <a:gd name="T43" fmla="*/ 0 h 1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99" h="14399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79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42E31FB-8697-8E4D-9430-7773E9181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5" y="8187128"/>
            <a:ext cx="4800178" cy="130530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5" y="4583047"/>
            <a:ext cx="6505577" cy="51629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394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9189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0691813" cy="15119350"/>
          </a:xfrm>
          <a:prstGeom prst="rect">
            <a:avLst/>
          </a:prstGeom>
          <a:solidFill>
            <a:srgbClr val="DEDEDE"/>
          </a:solidFill>
        </p:spPr>
        <p:txBody>
          <a:bodyPr tIns="9144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7BDC28A-6CCA-D946-B517-6BB4EEB49B0B}"/>
              </a:ext>
            </a:extLst>
          </p:cNvPr>
          <p:cNvGrpSpPr/>
          <p:nvPr userDrawn="1"/>
        </p:nvGrpSpPr>
        <p:grpSpPr>
          <a:xfrm>
            <a:off x="0" y="0"/>
            <a:ext cx="10691813" cy="1511935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xmlns="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579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4" y="8187129"/>
            <a:ext cx="4800179" cy="1310037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4" y="4583047"/>
            <a:ext cx="6505578" cy="51629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394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37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913890485"/>
              </p:ext>
            </p:extLst>
          </p:nvPr>
        </p:nvGraphicFramePr>
        <p:xfrm>
          <a:off x="1393" y="3502"/>
          <a:ext cx="1392" cy="3499"/>
        </p:xfrm>
        <a:graphic>
          <a:graphicData uri="http://schemas.openxmlformats.org/presentationml/2006/ole">
            <p:oleObj spid="_x0000_s1199" name="think-cell Slide" r:id="rId52" imgW="360" imgH="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86" r:id="rId17"/>
    <p:sldLayoutId id="2147483791" r:id="rId18"/>
    <p:sldLayoutId id="2147483794" r:id="rId19"/>
    <p:sldLayoutId id="2147483790" r:id="rId20"/>
    <p:sldLayoutId id="2147483745" r:id="rId21"/>
    <p:sldLayoutId id="2147483796" r:id="rId22"/>
    <p:sldLayoutId id="2147483797" r:id="rId23"/>
    <p:sldLayoutId id="2147483765" r:id="rId24"/>
    <p:sldLayoutId id="2147483766" r:id="rId25"/>
    <p:sldLayoutId id="2147483767" r:id="rId26"/>
    <p:sldLayoutId id="2147483792" r:id="rId27"/>
    <p:sldLayoutId id="2147483793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8" r:id="rId45"/>
    <p:sldLayoutId id="2147483789" r:id="rId46"/>
    <p:sldLayoutId id="2147483800" r:id="rId47"/>
    <p:sldLayoutId id="2147483798" r:id="rId48"/>
    <p:sldLayoutId id="2147483799" r:id="rId49"/>
  </p:sldLayoutIdLst>
  <p:hf hdr="0" ftr="0" dt="0"/>
  <p:txStyles>
    <p:titleStyle>
      <a:lvl1pPr algn="l" defTabSz="801929" rtl="0" eaLnBrk="1" latinLnBrk="0" hangingPunct="1">
        <a:lnSpc>
          <a:spcPct val="100000"/>
        </a:lnSpc>
        <a:spcBef>
          <a:spcPct val="0"/>
        </a:spcBef>
        <a:buNone/>
        <a:defRPr sz="2806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01929" rtl="0" eaLnBrk="1" latinLnBrk="0" hangingPunct="1">
        <a:lnSpc>
          <a:spcPct val="100000"/>
        </a:lnSpc>
        <a:spcBef>
          <a:spcPts val="0"/>
        </a:spcBef>
        <a:spcAft>
          <a:spcPts val="1052"/>
        </a:spcAft>
        <a:buFont typeface="Arial" panose="020B0604020202020204" pitchFamily="34" charset="0"/>
        <a:buNone/>
        <a:defRPr sz="1579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None/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158715" indent="-158715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317430" indent="-158715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–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481157" indent="-158715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641543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–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801929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962315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–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1122700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45" userDrawn="1">
          <p15:clr>
            <a:srgbClr val="F26B43"/>
          </p15:clr>
        </p15:guide>
        <p15:guide id="2" pos="6490" userDrawn="1">
          <p15:clr>
            <a:srgbClr val="F26B43"/>
          </p15:clr>
        </p15:guide>
        <p15:guide id="5" orient="horz" pos="8958" userDrawn="1">
          <p15:clr>
            <a:srgbClr val="F26B43"/>
          </p15:clr>
        </p15:guide>
        <p15:guide id="11" orient="horz" pos="2313" userDrawn="1">
          <p15:clr>
            <a:srgbClr val="F26B43"/>
          </p15:clr>
        </p15:guide>
        <p15:guide id="12" orient="horz" pos="1975" userDrawn="1">
          <p15:clr>
            <a:srgbClr val="F26B43"/>
          </p15:clr>
        </p15:guide>
        <p15:guide id="13" orient="horz" pos="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png"/><Relationship Id="rId10" Type="http://schemas.openxmlformats.org/officeDocument/2006/relationships/image" Target="../media/image19.sv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5461836C-CABF-4569-B2F1-230785A19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009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320" name="think-cell Slide" r:id="rId4" imgW="360" imgH="360" progId="">
              <p:embed/>
            </p:oleObj>
          </a:graphicData>
        </a:graphic>
      </p:graphicFrame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98915679-2A8C-487A-A00C-05F344CD9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27804" y="-1449372"/>
            <a:ext cx="2323657" cy="3122056"/>
          </a:xfrm>
          <a:custGeom>
            <a:avLst/>
            <a:gdLst>
              <a:gd name="connsiteX0" fmla="*/ 2323657 w 2323657"/>
              <a:gd name="connsiteY0" fmla="*/ 1401336 h 3122056"/>
              <a:gd name="connsiteX1" fmla="*/ 0 w 2323657"/>
              <a:gd name="connsiteY1" fmla="*/ 3122057 h 3122056"/>
              <a:gd name="connsiteX2" fmla="*/ 50141 w 2323657"/>
              <a:gd name="connsiteY2" fmla="*/ 0 h 3122056"/>
              <a:gd name="connsiteX3" fmla="*/ 2323657 w 2323657"/>
              <a:gd name="connsiteY3" fmla="*/ 0 h 3122056"/>
              <a:gd name="connsiteX4" fmla="*/ 2323657 w 2323657"/>
              <a:gd name="connsiteY4" fmla="*/ 1401336 h 312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657" h="3122056">
                <a:moveTo>
                  <a:pt x="2323657" y="1401336"/>
                </a:moveTo>
                <a:lnTo>
                  <a:pt x="0" y="3122057"/>
                </a:lnTo>
                <a:lnTo>
                  <a:pt x="50141" y="0"/>
                </a:lnTo>
                <a:lnTo>
                  <a:pt x="2323657" y="0"/>
                </a:lnTo>
                <a:lnTo>
                  <a:pt x="2323657" y="1401336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B7139DB2-7282-4C60-9BD6-461AFBEA9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42703" y="13520927"/>
            <a:ext cx="2323781" cy="3121931"/>
          </a:xfrm>
          <a:custGeom>
            <a:avLst/>
            <a:gdLst>
              <a:gd name="connsiteX0" fmla="*/ 0 w 2323781"/>
              <a:gd name="connsiteY0" fmla="*/ 1720595 h 3121931"/>
              <a:gd name="connsiteX1" fmla="*/ 2323782 w 2323781"/>
              <a:gd name="connsiteY1" fmla="*/ 0 h 3121931"/>
              <a:gd name="connsiteX2" fmla="*/ 2273517 w 2323781"/>
              <a:gd name="connsiteY2" fmla="*/ 3121932 h 3121931"/>
              <a:gd name="connsiteX3" fmla="*/ 0 w 2323781"/>
              <a:gd name="connsiteY3" fmla="*/ 3121932 h 3121931"/>
              <a:gd name="connsiteX4" fmla="*/ 0 w 2323781"/>
              <a:gd name="connsiteY4" fmla="*/ 1720595 h 312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1" h="3121931">
                <a:moveTo>
                  <a:pt x="0" y="1720595"/>
                </a:moveTo>
                <a:lnTo>
                  <a:pt x="2323782" y="0"/>
                </a:lnTo>
                <a:lnTo>
                  <a:pt x="2273517" y="3121932"/>
                </a:lnTo>
                <a:lnTo>
                  <a:pt x="0" y="3121932"/>
                </a:lnTo>
                <a:lnTo>
                  <a:pt x="0" y="1720595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xmlns="" id="{58DBFC22-AC47-4613-85DB-7A56A8283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2527" y="452627"/>
            <a:ext cx="1315984" cy="1315984"/>
          </a:xfrm>
          <a:custGeom>
            <a:avLst/>
            <a:gdLst>
              <a:gd name="connsiteX0" fmla="*/ 1154612 w 1315984"/>
              <a:gd name="connsiteY0" fmla="*/ 0 h 1315984"/>
              <a:gd name="connsiteX1" fmla="*/ 1315984 w 1315984"/>
              <a:gd name="connsiteY1" fmla="*/ 0 h 1315984"/>
              <a:gd name="connsiteX2" fmla="*/ 1315984 w 1315984"/>
              <a:gd name="connsiteY2" fmla="*/ 1315984 h 1315984"/>
              <a:gd name="connsiteX3" fmla="*/ 1154612 w 1315984"/>
              <a:gd name="connsiteY3" fmla="*/ 1315984 h 1315984"/>
              <a:gd name="connsiteX4" fmla="*/ 161372 w 1315984"/>
              <a:gd name="connsiteY4" fmla="*/ 1315984 h 1315984"/>
              <a:gd name="connsiteX5" fmla="*/ 0 w 1315984"/>
              <a:gd name="connsiteY5" fmla="*/ 1315984 h 1315984"/>
              <a:gd name="connsiteX6" fmla="*/ 0 w 1315984"/>
              <a:gd name="connsiteY6" fmla="*/ 0 h 1315984"/>
              <a:gd name="connsiteX7" fmla="*/ 161372 w 1315984"/>
              <a:gd name="connsiteY7" fmla="*/ 0 h 13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984" h="1315984">
                <a:moveTo>
                  <a:pt x="1154612" y="0"/>
                </a:moveTo>
                <a:cubicBezTo>
                  <a:pt x="1243736" y="0"/>
                  <a:pt x="1315984" y="0"/>
                  <a:pt x="1315984" y="0"/>
                </a:cubicBezTo>
                <a:lnTo>
                  <a:pt x="1315984" y="1315984"/>
                </a:lnTo>
                <a:cubicBezTo>
                  <a:pt x="1315984" y="1315984"/>
                  <a:pt x="1243736" y="1315984"/>
                  <a:pt x="1154612" y="1315984"/>
                </a:cubicBezTo>
                <a:lnTo>
                  <a:pt x="161372" y="1315984"/>
                </a:lnTo>
                <a:cubicBezTo>
                  <a:pt x="72249" y="1315984"/>
                  <a:pt x="0" y="1315984"/>
                  <a:pt x="0" y="1315984"/>
                </a:cubicBezTo>
                <a:lnTo>
                  <a:pt x="0" y="0"/>
                </a:lnTo>
                <a:cubicBezTo>
                  <a:pt x="0" y="0"/>
                  <a:pt x="72249" y="0"/>
                  <a:pt x="161372" y="0"/>
                </a:cubicBezTo>
                <a:close/>
              </a:path>
            </a:pathLst>
          </a:custGeom>
          <a:solidFill>
            <a:srgbClr val="2C388E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" name="Title 739">
            <a:extLst>
              <a:ext uri="{FF2B5EF4-FFF2-40B4-BE49-F238E27FC236}">
                <a16:creationId xmlns:a16="http://schemas.microsoft.com/office/drawing/2014/main" xmlns="" id="{1A16CC0A-B6CD-4117-83A3-4334CEE0E8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7170" y="710509"/>
            <a:ext cx="8252116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80192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Komunikacja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zasady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savoir-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vivre’u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w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kontaktach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 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osobami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niepełnosprawnością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słuchu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(1/2)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CAD48581-B6C2-462B-8DB4-CDFB42F2EB94}"/>
              </a:ext>
            </a:extLst>
          </p:cNvPr>
          <p:cNvGrpSpPr/>
          <p:nvPr/>
        </p:nvGrpSpPr>
        <p:grpSpPr>
          <a:xfrm>
            <a:off x="383309" y="2690571"/>
            <a:ext cx="9919566" cy="1236685"/>
            <a:chOff x="383309" y="2690571"/>
            <a:chExt cx="9919566" cy="1236685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AC14465D-1E78-4E23-80AD-2A13EEB83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810891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0606262-9FA3-4E81-9097-F72D7570BCEF}"/>
                </a:ext>
              </a:extLst>
            </p:cNvPr>
            <p:cNvSpPr txBox="1"/>
            <p:nvPr/>
          </p:nvSpPr>
          <p:spPr>
            <a:xfrm>
              <a:off x="560387" y="2690571"/>
              <a:ext cx="9742488" cy="1236685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 rozmowie z pracownikiem/kandydatem </a:t>
              </a:r>
              <a:r>
                <a:rPr lang="pl-PL" sz="2400" b="1" dirty="0">
                  <a:solidFill>
                    <a:srgbClr val="2C388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skieruj ku niemu twarz</a:t>
              </a: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aby mógł odczytać z ruchu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warg</a:t>
              </a: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to, co mówisz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pl-PL" sz="2400" b="1" dirty="0">
                  <a:solidFill>
                    <a:srgbClr val="2C388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ie </a:t>
              </a:r>
              <a:r>
                <a:rPr lang="pl-PL" sz="2400" b="1" dirty="0">
                  <a:solidFill>
                    <a:srgbClr val="2C388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zasłaniaj ręką ust </a:t>
              </a: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to może przeszkadzać w zrozumieniu tego, co mówisz.</a:t>
              </a:r>
              <a:endPara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E6EF502A-04C3-4B4A-8EB4-2F3F6F975534}"/>
              </a:ext>
            </a:extLst>
          </p:cNvPr>
          <p:cNvGrpSpPr/>
          <p:nvPr/>
        </p:nvGrpSpPr>
        <p:grpSpPr>
          <a:xfrm>
            <a:off x="372196" y="8282701"/>
            <a:ext cx="9919566" cy="1227837"/>
            <a:chOff x="383309" y="7931952"/>
            <a:chExt cx="9919566" cy="1227837"/>
          </a:xfrm>
        </p:grpSpPr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E5DF3F90-59EE-4874-A4DA-941B62E351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8068477"/>
              <a:ext cx="176925" cy="176926"/>
            </a:xfrm>
            <a:custGeom>
              <a:avLst/>
              <a:gdLst>
                <a:gd name="connsiteX0" fmla="*/ 88870 w 176925"/>
                <a:gd name="connsiteY0" fmla="*/ 122 h 176926"/>
                <a:gd name="connsiteX1" fmla="*/ 34 w 176925"/>
                <a:gd name="connsiteY1" fmla="*/ 88211 h 176926"/>
                <a:gd name="connsiteX2" fmla="*/ 88123 w 176925"/>
                <a:gd name="connsiteY2" fmla="*/ 177046 h 176926"/>
                <a:gd name="connsiteX3" fmla="*/ 176959 w 176925"/>
                <a:gd name="connsiteY3" fmla="*/ 88958 h 176926"/>
                <a:gd name="connsiteX4" fmla="*/ 176959 w 176925"/>
                <a:gd name="connsiteY4" fmla="*/ 88584 h 176926"/>
                <a:gd name="connsiteX5" fmla="*/ 88870 w 176925"/>
                <a:gd name="connsiteY5" fmla="*/ 122 h 176926"/>
                <a:gd name="connsiteX6" fmla="*/ 86257 w 176925"/>
                <a:gd name="connsiteY6" fmla="*/ 127652 h 176926"/>
                <a:gd name="connsiteX7" fmla="*/ 71837 w 176925"/>
                <a:gd name="connsiteY7" fmla="*/ 128162 h 176926"/>
                <a:gd name="connsiteX8" fmla="*/ 71326 w 176925"/>
                <a:gd name="connsiteY8" fmla="*/ 127652 h 176926"/>
                <a:gd name="connsiteX9" fmla="*/ 71053 w 176925"/>
                <a:gd name="connsiteY9" fmla="*/ 112000 h 176926"/>
                <a:gd name="connsiteX10" fmla="*/ 71326 w 176925"/>
                <a:gd name="connsiteY10" fmla="*/ 111726 h 176926"/>
                <a:gd name="connsiteX11" fmla="*/ 94220 w 176925"/>
                <a:gd name="connsiteY11" fmla="*/ 88708 h 176926"/>
                <a:gd name="connsiteX12" fmla="*/ 71326 w 176925"/>
                <a:gd name="connsiteY12" fmla="*/ 65442 h 176926"/>
                <a:gd name="connsiteX13" fmla="*/ 71053 w 176925"/>
                <a:gd name="connsiteY13" fmla="*/ 49790 h 176926"/>
                <a:gd name="connsiteX14" fmla="*/ 71326 w 176925"/>
                <a:gd name="connsiteY14" fmla="*/ 49516 h 176926"/>
                <a:gd name="connsiteX15" fmla="*/ 85373 w 176925"/>
                <a:gd name="connsiteY15" fmla="*/ 48633 h 176926"/>
                <a:gd name="connsiteX16" fmla="*/ 86257 w 176925"/>
                <a:gd name="connsiteY16" fmla="*/ 49516 h 176926"/>
                <a:gd name="connsiteX17" fmla="*/ 125076 w 176925"/>
                <a:gd name="connsiteY17" fmla="*/ 88460 h 176926"/>
                <a:gd name="connsiteX18" fmla="*/ 86257 w 176925"/>
                <a:gd name="connsiteY18" fmla="*/ 127652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5" h="176926">
                  <a:moveTo>
                    <a:pt x="88870" y="122"/>
                  </a:moveTo>
                  <a:cubicBezTo>
                    <a:pt x="40010" y="-90"/>
                    <a:pt x="246" y="39352"/>
                    <a:pt x="34" y="88211"/>
                  </a:cubicBezTo>
                  <a:cubicBezTo>
                    <a:pt x="-177" y="137070"/>
                    <a:pt x="39264" y="176835"/>
                    <a:pt x="88123" y="177046"/>
                  </a:cubicBezTo>
                  <a:cubicBezTo>
                    <a:pt x="136983" y="177245"/>
                    <a:pt x="176747" y="137817"/>
                    <a:pt x="176959" y="88958"/>
                  </a:cubicBezTo>
                  <a:cubicBezTo>
                    <a:pt x="176959" y="88833"/>
                    <a:pt x="176959" y="88708"/>
                    <a:pt x="176959" y="88584"/>
                  </a:cubicBezTo>
                  <a:cubicBezTo>
                    <a:pt x="176896" y="39899"/>
                    <a:pt x="137555" y="396"/>
                    <a:pt x="88870" y="122"/>
                  </a:cubicBezTo>
                  <a:close/>
                  <a:moveTo>
                    <a:pt x="86257" y="127652"/>
                  </a:moveTo>
                  <a:cubicBezTo>
                    <a:pt x="82412" y="131770"/>
                    <a:pt x="75955" y="132007"/>
                    <a:pt x="71837" y="128162"/>
                  </a:cubicBezTo>
                  <a:cubicBezTo>
                    <a:pt x="71662" y="128000"/>
                    <a:pt x="71488" y="127826"/>
                    <a:pt x="71326" y="127652"/>
                  </a:cubicBezTo>
                  <a:cubicBezTo>
                    <a:pt x="66935" y="123397"/>
                    <a:pt x="66810" y="116392"/>
                    <a:pt x="71053" y="112000"/>
                  </a:cubicBezTo>
                  <a:cubicBezTo>
                    <a:pt x="71152" y="111900"/>
                    <a:pt x="71239" y="111813"/>
                    <a:pt x="71326" y="111726"/>
                  </a:cubicBezTo>
                  <a:lnTo>
                    <a:pt x="94220" y="88708"/>
                  </a:lnTo>
                  <a:lnTo>
                    <a:pt x="71326" y="65442"/>
                  </a:lnTo>
                  <a:cubicBezTo>
                    <a:pt x="66935" y="61187"/>
                    <a:pt x="66810" y="54182"/>
                    <a:pt x="71053" y="49790"/>
                  </a:cubicBezTo>
                  <a:cubicBezTo>
                    <a:pt x="71152" y="49691"/>
                    <a:pt x="71239" y="49603"/>
                    <a:pt x="71326" y="49516"/>
                  </a:cubicBezTo>
                  <a:cubicBezTo>
                    <a:pt x="74959" y="45398"/>
                    <a:pt x="81255" y="45000"/>
                    <a:pt x="85373" y="48633"/>
                  </a:cubicBezTo>
                  <a:cubicBezTo>
                    <a:pt x="85684" y="48907"/>
                    <a:pt x="85983" y="49205"/>
                    <a:pt x="86257" y="49516"/>
                  </a:cubicBezTo>
                  <a:lnTo>
                    <a:pt x="125076" y="88460"/>
                  </a:lnTo>
                  <a:lnTo>
                    <a:pt x="86257" y="127652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sz="2400"/>
            </a:p>
          </p:txBody>
        </p:sp>
        <p:sp>
          <p:nvSpPr>
            <p:cNvPr id="744" name="TextBox 743">
              <a:extLst>
                <a:ext uri="{FF2B5EF4-FFF2-40B4-BE49-F238E27FC236}">
                  <a16:creationId xmlns:a16="http://schemas.microsoft.com/office/drawing/2014/main" xmlns="" id="{FBF8303A-A8AE-44A7-90E1-D7AC5E07CF44}"/>
                </a:ext>
              </a:extLst>
            </p:cNvPr>
            <p:cNvSpPr txBox="1"/>
            <p:nvPr/>
          </p:nvSpPr>
          <p:spPr>
            <a:xfrm>
              <a:off x="560234" y="7931952"/>
              <a:ext cx="9742641" cy="1227837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Bądź cierpliwy 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– w razie niezrozumienia powtórz określone zdanie czy słowo. Trudniejsze dane takie jak adres czy nazwisko można w</a:t>
              </a:r>
              <a:r>
                <a:rPr lang="pl-PL" sz="2400" dirty="0">
                  <a:solidFill>
                    <a:srgbClr val="FF0000"/>
                  </a:solidFill>
                </a:rPr>
                <a:t> 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razie potrzeby napisać na kartce. 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644835D3-6D01-4914-A231-A3B0998D8AC1}"/>
              </a:ext>
            </a:extLst>
          </p:cNvPr>
          <p:cNvGrpSpPr/>
          <p:nvPr/>
        </p:nvGrpSpPr>
        <p:grpSpPr>
          <a:xfrm>
            <a:off x="383309" y="12354423"/>
            <a:ext cx="9919567" cy="2069862"/>
            <a:chOff x="383309" y="12181052"/>
            <a:chExt cx="9919567" cy="2069862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2BDDC25C-33C4-4FC1-8F61-30F253B59D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12308192"/>
              <a:ext cx="176923" cy="176925"/>
            </a:xfrm>
            <a:custGeom>
              <a:avLst/>
              <a:gdLst>
                <a:gd name="connsiteX0" fmla="*/ 88868 w 176923"/>
                <a:gd name="connsiteY0" fmla="*/ 122 h 176925"/>
                <a:gd name="connsiteX1" fmla="*/ 34 w 176923"/>
                <a:gd name="connsiteY1" fmla="*/ 88211 h 176925"/>
                <a:gd name="connsiteX2" fmla="*/ 88122 w 176923"/>
                <a:gd name="connsiteY2" fmla="*/ 177046 h 176925"/>
                <a:gd name="connsiteX3" fmla="*/ 176956 w 176923"/>
                <a:gd name="connsiteY3" fmla="*/ 88958 h 176925"/>
                <a:gd name="connsiteX4" fmla="*/ 176957 w 176923"/>
                <a:gd name="connsiteY4" fmla="*/ 88584 h 176925"/>
                <a:gd name="connsiteX5" fmla="*/ 88868 w 176923"/>
                <a:gd name="connsiteY5" fmla="*/ 122 h 176925"/>
                <a:gd name="connsiteX6" fmla="*/ 86256 w 176923"/>
                <a:gd name="connsiteY6" fmla="*/ 127527 h 176925"/>
                <a:gd name="connsiteX7" fmla="*/ 72206 w 176923"/>
                <a:gd name="connsiteY7" fmla="*/ 128410 h 176925"/>
                <a:gd name="connsiteX8" fmla="*/ 71325 w 176923"/>
                <a:gd name="connsiteY8" fmla="*/ 127527 h 176925"/>
                <a:gd name="connsiteX9" fmla="*/ 71058 w 176923"/>
                <a:gd name="connsiteY9" fmla="*/ 111875 h 176925"/>
                <a:gd name="connsiteX10" fmla="*/ 71325 w 176923"/>
                <a:gd name="connsiteY10" fmla="*/ 111602 h 176925"/>
                <a:gd name="connsiteX11" fmla="*/ 94218 w 176923"/>
                <a:gd name="connsiteY11" fmla="*/ 88584 h 176925"/>
                <a:gd name="connsiteX12" fmla="*/ 71325 w 176923"/>
                <a:gd name="connsiteY12" fmla="*/ 65567 h 176925"/>
                <a:gd name="connsiteX13" fmla="*/ 71058 w 176923"/>
                <a:gd name="connsiteY13" fmla="*/ 49915 h 176925"/>
                <a:gd name="connsiteX14" fmla="*/ 71325 w 176923"/>
                <a:gd name="connsiteY14" fmla="*/ 49641 h 176925"/>
                <a:gd name="connsiteX15" fmla="*/ 85744 w 176923"/>
                <a:gd name="connsiteY15" fmla="*/ 49131 h 176925"/>
                <a:gd name="connsiteX16" fmla="*/ 86256 w 176923"/>
                <a:gd name="connsiteY16" fmla="*/ 49641 h 176925"/>
                <a:gd name="connsiteX17" fmla="*/ 124950 w 176923"/>
                <a:gd name="connsiteY17" fmla="*/ 88584 h 176925"/>
                <a:gd name="connsiteX18" fmla="*/ 86256 w 176923"/>
                <a:gd name="connsiteY18" fmla="*/ 127527 h 17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5">
                  <a:moveTo>
                    <a:pt x="88868" y="122"/>
                  </a:moveTo>
                  <a:cubicBezTo>
                    <a:pt x="40013" y="-90"/>
                    <a:pt x="239" y="39352"/>
                    <a:pt x="34" y="88211"/>
                  </a:cubicBezTo>
                  <a:cubicBezTo>
                    <a:pt x="-172" y="137071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8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5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0"/>
                  </a:cubicBezTo>
                  <a:cubicBezTo>
                    <a:pt x="71895" y="128137"/>
                    <a:pt x="71600" y="127839"/>
                    <a:pt x="71325" y="127527"/>
                  </a:cubicBezTo>
                  <a:cubicBezTo>
                    <a:pt x="66927" y="123272"/>
                    <a:pt x="66808" y="116268"/>
                    <a:pt x="71058" y="111875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6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2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sz="2400"/>
            </a:p>
          </p:txBody>
        </p:sp>
        <p:sp>
          <p:nvSpPr>
            <p:cNvPr id="747" name="TextBox 746">
              <a:extLst>
                <a:ext uri="{FF2B5EF4-FFF2-40B4-BE49-F238E27FC236}">
                  <a16:creationId xmlns:a16="http://schemas.microsoft.com/office/drawing/2014/main" xmlns="" id="{FEB6BC0B-3A11-4E26-8570-9DA3628E9192}"/>
                </a:ext>
              </a:extLst>
            </p:cNvPr>
            <p:cNvSpPr txBox="1"/>
            <p:nvPr/>
          </p:nvSpPr>
          <p:spPr>
            <a:xfrm>
              <a:off x="560388" y="12181052"/>
              <a:ext cx="9742488" cy="2069862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Może się zdarzyć, że osoba z niepełnosprawnością słuchu będzie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mówić niewyraźnie, monotonie, niemelodyjnie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 – wynika to z</a:t>
              </a:r>
              <a:r>
                <a:rPr lang="pl-PL" sz="2400" dirty="0">
                  <a:solidFill>
                    <a:srgbClr val="FF0000"/>
                  </a:solidFill>
                </a:rPr>
                <a:t> 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niemożności kontrolowania własnego głosu. Nie skupiaj się na tym, tylko na zrozumieniu przekazu. Zawsze możesz wspierać </a:t>
              </a:r>
              <a:b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</a:b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komunikację za pomocą kartki i pisania. </a:t>
              </a:r>
            </a:p>
          </p:txBody>
        </p:sp>
      </p:grpSp>
      <p:pic>
        <p:nvPicPr>
          <p:cNvPr id="220" name="Grafika 219">
            <a:extLst>
              <a:ext uri="{FF2B5EF4-FFF2-40B4-BE49-F238E27FC236}">
                <a16:creationId xmlns:a16="http://schemas.microsoft.com/office/drawing/2014/main" xmlns="" id="{0C9C3FF8-C8A1-4767-BAF7-359543E67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07" y="517207"/>
            <a:ext cx="1186824" cy="1186824"/>
          </a:xfrm>
          <a:prstGeom prst="rect">
            <a:avLst/>
          </a:prstGeom>
        </p:spPr>
      </p:pic>
      <p:grpSp>
        <p:nvGrpSpPr>
          <p:cNvPr id="19" name="Grupa 18">
            <a:extLst>
              <a:ext uri="{FF2B5EF4-FFF2-40B4-BE49-F238E27FC236}">
                <a16:creationId xmlns:a16="http://schemas.microsoft.com/office/drawing/2014/main" xmlns="" id="{C4850801-9452-4F79-90B8-8D2F22E2D990}"/>
              </a:ext>
            </a:extLst>
          </p:cNvPr>
          <p:cNvGrpSpPr/>
          <p:nvPr/>
        </p:nvGrpSpPr>
        <p:grpSpPr>
          <a:xfrm>
            <a:off x="392527" y="9937895"/>
            <a:ext cx="9919567" cy="2069862"/>
            <a:chOff x="383309" y="9721699"/>
            <a:chExt cx="9919567" cy="2069862"/>
          </a:xfrm>
        </p:grpSpPr>
        <p:sp>
          <p:nvSpPr>
            <p:cNvPr id="746" name="TextBox 745">
              <a:extLst>
                <a:ext uri="{FF2B5EF4-FFF2-40B4-BE49-F238E27FC236}">
                  <a16:creationId xmlns:a16="http://schemas.microsoft.com/office/drawing/2014/main" xmlns="" id="{467CB467-8E98-445E-92CE-6016A5615FC6}"/>
                </a:ext>
              </a:extLst>
            </p:cNvPr>
            <p:cNvSpPr txBox="1"/>
            <p:nvPr/>
          </p:nvSpPr>
          <p:spPr>
            <a:xfrm>
              <a:off x="560388" y="9721699"/>
              <a:ext cx="9742488" cy="2069862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Jeżeli nie jesteś pewny czy niesłyszący rozmówca wszystko dobrze zrozumiał,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poproś go o powtórzenie najważniejszych faktów. 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Kiedy ustalasz zakres zadań, obowiązków lub inne istotne fakty związane ze stanowiskiem pracy –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spisz ustalenia i wyślij pracownikowi mailem podsumowanie. </a:t>
              </a:r>
            </a:p>
          </p:txBody>
        </p:sp>
        <p:sp>
          <p:nvSpPr>
            <p:cNvPr id="169" name="Freeform: Shape 738">
              <a:extLst>
                <a:ext uri="{FF2B5EF4-FFF2-40B4-BE49-F238E27FC236}">
                  <a16:creationId xmlns:a16="http://schemas.microsoft.com/office/drawing/2014/main" xmlns="" id="{8AC49A60-8F12-47DD-9684-4CF53264B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9820686"/>
              <a:ext cx="176925" cy="176926"/>
            </a:xfrm>
            <a:custGeom>
              <a:avLst/>
              <a:gdLst>
                <a:gd name="connsiteX0" fmla="*/ 88870 w 176925"/>
                <a:gd name="connsiteY0" fmla="*/ 122 h 176926"/>
                <a:gd name="connsiteX1" fmla="*/ 34 w 176925"/>
                <a:gd name="connsiteY1" fmla="*/ 88211 h 176926"/>
                <a:gd name="connsiteX2" fmla="*/ 88123 w 176925"/>
                <a:gd name="connsiteY2" fmla="*/ 177046 h 176926"/>
                <a:gd name="connsiteX3" fmla="*/ 176959 w 176925"/>
                <a:gd name="connsiteY3" fmla="*/ 88958 h 176926"/>
                <a:gd name="connsiteX4" fmla="*/ 176959 w 176925"/>
                <a:gd name="connsiteY4" fmla="*/ 88584 h 176926"/>
                <a:gd name="connsiteX5" fmla="*/ 88870 w 176925"/>
                <a:gd name="connsiteY5" fmla="*/ 122 h 176926"/>
                <a:gd name="connsiteX6" fmla="*/ 86257 w 176925"/>
                <a:gd name="connsiteY6" fmla="*/ 127652 h 176926"/>
                <a:gd name="connsiteX7" fmla="*/ 71837 w 176925"/>
                <a:gd name="connsiteY7" fmla="*/ 128162 h 176926"/>
                <a:gd name="connsiteX8" fmla="*/ 71326 w 176925"/>
                <a:gd name="connsiteY8" fmla="*/ 127652 h 176926"/>
                <a:gd name="connsiteX9" fmla="*/ 71053 w 176925"/>
                <a:gd name="connsiteY9" fmla="*/ 112000 h 176926"/>
                <a:gd name="connsiteX10" fmla="*/ 71326 w 176925"/>
                <a:gd name="connsiteY10" fmla="*/ 111726 h 176926"/>
                <a:gd name="connsiteX11" fmla="*/ 94220 w 176925"/>
                <a:gd name="connsiteY11" fmla="*/ 88708 h 176926"/>
                <a:gd name="connsiteX12" fmla="*/ 71326 w 176925"/>
                <a:gd name="connsiteY12" fmla="*/ 65442 h 176926"/>
                <a:gd name="connsiteX13" fmla="*/ 71053 w 176925"/>
                <a:gd name="connsiteY13" fmla="*/ 49790 h 176926"/>
                <a:gd name="connsiteX14" fmla="*/ 71326 w 176925"/>
                <a:gd name="connsiteY14" fmla="*/ 49516 h 176926"/>
                <a:gd name="connsiteX15" fmla="*/ 85373 w 176925"/>
                <a:gd name="connsiteY15" fmla="*/ 48633 h 176926"/>
                <a:gd name="connsiteX16" fmla="*/ 86257 w 176925"/>
                <a:gd name="connsiteY16" fmla="*/ 49516 h 176926"/>
                <a:gd name="connsiteX17" fmla="*/ 125076 w 176925"/>
                <a:gd name="connsiteY17" fmla="*/ 88460 h 176926"/>
                <a:gd name="connsiteX18" fmla="*/ 86257 w 176925"/>
                <a:gd name="connsiteY18" fmla="*/ 127652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5" h="176926">
                  <a:moveTo>
                    <a:pt x="88870" y="122"/>
                  </a:moveTo>
                  <a:cubicBezTo>
                    <a:pt x="40010" y="-90"/>
                    <a:pt x="246" y="39352"/>
                    <a:pt x="34" y="88211"/>
                  </a:cubicBezTo>
                  <a:cubicBezTo>
                    <a:pt x="-177" y="137070"/>
                    <a:pt x="39264" y="176835"/>
                    <a:pt x="88123" y="177046"/>
                  </a:cubicBezTo>
                  <a:cubicBezTo>
                    <a:pt x="136983" y="177245"/>
                    <a:pt x="176747" y="137817"/>
                    <a:pt x="176959" y="88958"/>
                  </a:cubicBezTo>
                  <a:cubicBezTo>
                    <a:pt x="176959" y="88833"/>
                    <a:pt x="176959" y="88708"/>
                    <a:pt x="176959" y="88584"/>
                  </a:cubicBezTo>
                  <a:cubicBezTo>
                    <a:pt x="176896" y="39899"/>
                    <a:pt x="137555" y="396"/>
                    <a:pt x="88870" y="122"/>
                  </a:cubicBezTo>
                  <a:close/>
                  <a:moveTo>
                    <a:pt x="86257" y="127652"/>
                  </a:moveTo>
                  <a:cubicBezTo>
                    <a:pt x="82412" y="131770"/>
                    <a:pt x="75955" y="132007"/>
                    <a:pt x="71837" y="128162"/>
                  </a:cubicBezTo>
                  <a:cubicBezTo>
                    <a:pt x="71662" y="128000"/>
                    <a:pt x="71488" y="127826"/>
                    <a:pt x="71326" y="127652"/>
                  </a:cubicBezTo>
                  <a:cubicBezTo>
                    <a:pt x="66935" y="123397"/>
                    <a:pt x="66810" y="116392"/>
                    <a:pt x="71053" y="112000"/>
                  </a:cubicBezTo>
                  <a:cubicBezTo>
                    <a:pt x="71152" y="111900"/>
                    <a:pt x="71239" y="111813"/>
                    <a:pt x="71326" y="111726"/>
                  </a:cubicBezTo>
                  <a:lnTo>
                    <a:pt x="94220" y="88708"/>
                  </a:lnTo>
                  <a:lnTo>
                    <a:pt x="71326" y="65442"/>
                  </a:lnTo>
                  <a:cubicBezTo>
                    <a:pt x="66935" y="61187"/>
                    <a:pt x="66810" y="54182"/>
                    <a:pt x="71053" y="49790"/>
                  </a:cubicBezTo>
                  <a:cubicBezTo>
                    <a:pt x="71152" y="49691"/>
                    <a:pt x="71239" y="49603"/>
                    <a:pt x="71326" y="49516"/>
                  </a:cubicBezTo>
                  <a:cubicBezTo>
                    <a:pt x="74959" y="45398"/>
                    <a:pt x="81255" y="45000"/>
                    <a:pt x="85373" y="48633"/>
                  </a:cubicBezTo>
                  <a:cubicBezTo>
                    <a:pt x="85684" y="48907"/>
                    <a:pt x="85983" y="49205"/>
                    <a:pt x="86257" y="49516"/>
                  </a:cubicBezTo>
                  <a:lnTo>
                    <a:pt x="125076" y="88460"/>
                  </a:lnTo>
                  <a:lnTo>
                    <a:pt x="86257" y="127652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sz="2400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DFFF1743-58E5-498E-B839-2E1160AFA680}"/>
              </a:ext>
            </a:extLst>
          </p:cNvPr>
          <p:cNvGrpSpPr/>
          <p:nvPr/>
        </p:nvGrpSpPr>
        <p:grpSpPr>
          <a:xfrm>
            <a:off x="383309" y="6234394"/>
            <a:ext cx="9925195" cy="1648849"/>
            <a:chOff x="383309" y="5475560"/>
            <a:chExt cx="9925195" cy="1648849"/>
          </a:xfrm>
        </p:grpSpPr>
        <p:sp>
          <p:nvSpPr>
            <p:cNvPr id="743" name="TextBox 742">
              <a:extLst>
                <a:ext uri="{FF2B5EF4-FFF2-40B4-BE49-F238E27FC236}">
                  <a16:creationId xmlns:a16="http://schemas.microsoft.com/office/drawing/2014/main" xmlns="" id="{C203A230-6171-495B-8662-099D935B171F}"/>
                </a:ext>
              </a:extLst>
            </p:cNvPr>
            <p:cNvSpPr txBox="1"/>
            <p:nvPr/>
          </p:nvSpPr>
          <p:spPr>
            <a:xfrm>
              <a:off x="560388" y="5475560"/>
              <a:ext cx="9748116" cy="1648849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Kiedy organizujesz zebranie, zadbaj o to, aby pracownik z</a:t>
              </a:r>
              <a:r>
                <a:rPr lang="pl-PL" sz="2400" dirty="0">
                  <a:solidFill>
                    <a:srgbClr val="FF0000"/>
                  </a:solidFill>
                </a:rPr>
                <a:t> 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niepełnosprawnością miał możliwość zajęcia miejsca, w którym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będzie widział wszystkie osoby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 uczestniczące w spotkaniu.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Tylko jedna osoba powinna mówić w danym momencie.</a:t>
              </a:r>
            </a:p>
          </p:txBody>
        </p:sp>
        <p:sp>
          <p:nvSpPr>
            <p:cNvPr id="170" name="Freeform: Shape 738">
              <a:extLst>
                <a:ext uri="{FF2B5EF4-FFF2-40B4-BE49-F238E27FC236}">
                  <a16:creationId xmlns:a16="http://schemas.microsoft.com/office/drawing/2014/main" xmlns="" id="{81FEBE90-84F4-4984-BD5B-F7E37C30C0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5582736"/>
              <a:ext cx="176925" cy="176926"/>
            </a:xfrm>
            <a:custGeom>
              <a:avLst/>
              <a:gdLst>
                <a:gd name="connsiteX0" fmla="*/ 88870 w 176925"/>
                <a:gd name="connsiteY0" fmla="*/ 122 h 176926"/>
                <a:gd name="connsiteX1" fmla="*/ 34 w 176925"/>
                <a:gd name="connsiteY1" fmla="*/ 88211 h 176926"/>
                <a:gd name="connsiteX2" fmla="*/ 88123 w 176925"/>
                <a:gd name="connsiteY2" fmla="*/ 177046 h 176926"/>
                <a:gd name="connsiteX3" fmla="*/ 176959 w 176925"/>
                <a:gd name="connsiteY3" fmla="*/ 88958 h 176926"/>
                <a:gd name="connsiteX4" fmla="*/ 176959 w 176925"/>
                <a:gd name="connsiteY4" fmla="*/ 88584 h 176926"/>
                <a:gd name="connsiteX5" fmla="*/ 88870 w 176925"/>
                <a:gd name="connsiteY5" fmla="*/ 122 h 176926"/>
                <a:gd name="connsiteX6" fmla="*/ 86257 w 176925"/>
                <a:gd name="connsiteY6" fmla="*/ 127652 h 176926"/>
                <a:gd name="connsiteX7" fmla="*/ 71837 w 176925"/>
                <a:gd name="connsiteY7" fmla="*/ 128162 h 176926"/>
                <a:gd name="connsiteX8" fmla="*/ 71326 w 176925"/>
                <a:gd name="connsiteY8" fmla="*/ 127652 h 176926"/>
                <a:gd name="connsiteX9" fmla="*/ 71053 w 176925"/>
                <a:gd name="connsiteY9" fmla="*/ 112000 h 176926"/>
                <a:gd name="connsiteX10" fmla="*/ 71326 w 176925"/>
                <a:gd name="connsiteY10" fmla="*/ 111726 h 176926"/>
                <a:gd name="connsiteX11" fmla="*/ 94220 w 176925"/>
                <a:gd name="connsiteY11" fmla="*/ 88708 h 176926"/>
                <a:gd name="connsiteX12" fmla="*/ 71326 w 176925"/>
                <a:gd name="connsiteY12" fmla="*/ 65442 h 176926"/>
                <a:gd name="connsiteX13" fmla="*/ 71053 w 176925"/>
                <a:gd name="connsiteY13" fmla="*/ 49790 h 176926"/>
                <a:gd name="connsiteX14" fmla="*/ 71326 w 176925"/>
                <a:gd name="connsiteY14" fmla="*/ 49516 h 176926"/>
                <a:gd name="connsiteX15" fmla="*/ 85373 w 176925"/>
                <a:gd name="connsiteY15" fmla="*/ 48633 h 176926"/>
                <a:gd name="connsiteX16" fmla="*/ 86257 w 176925"/>
                <a:gd name="connsiteY16" fmla="*/ 49516 h 176926"/>
                <a:gd name="connsiteX17" fmla="*/ 125076 w 176925"/>
                <a:gd name="connsiteY17" fmla="*/ 88460 h 176926"/>
                <a:gd name="connsiteX18" fmla="*/ 86257 w 176925"/>
                <a:gd name="connsiteY18" fmla="*/ 127652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5" h="176926">
                  <a:moveTo>
                    <a:pt x="88870" y="122"/>
                  </a:moveTo>
                  <a:cubicBezTo>
                    <a:pt x="40010" y="-90"/>
                    <a:pt x="246" y="39352"/>
                    <a:pt x="34" y="88211"/>
                  </a:cubicBezTo>
                  <a:cubicBezTo>
                    <a:pt x="-177" y="137070"/>
                    <a:pt x="39264" y="176835"/>
                    <a:pt x="88123" y="177046"/>
                  </a:cubicBezTo>
                  <a:cubicBezTo>
                    <a:pt x="136983" y="177245"/>
                    <a:pt x="176747" y="137817"/>
                    <a:pt x="176959" y="88958"/>
                  </a:cubicBezTo>
                  <a:cubicBezTo>
                    <a:pt x="176959" y="88833"/>
                    <a:pt x="176959" y="88708"/>
                    <a:pt x="176959" y="88584"/>
                  </a:cubicBezTo>
                  <a:cubicBezTo>
                    <a:pt x="176896" y="39899"/>
                    <a:pt x="137555" y="396"/>
                    <a:pt x="88870" y="122"/>
                  </a:cubicBezTo>
                  <a:close/>
                  <a:moveTo>
                    <a:pt x="86257" y="127652"/>
                  </a:moveTo>
                  <a:cubicBezTo>
                    <a:pt x="82412" y="131770"/>
                    <a:pt x="75955" y="132007"/>
                    <a:pt x="71837" y="128162"/>
                  </a:cubicBezTo>
                  <a:cubicBezTo>
                    <a:pt x="71662" y="128000"/>
                    <a:pt x="71488" y="127826"/>
                    <a:pt x="71326" y="127652"/>
                  </a:cubicBezTo>
                  <a:cubicBezTo>
                    <a:pt x="66935" y="123397"/>
                    <a:pt x="66810" y="116392"/>
                    <a:pt x="71053" y="112000"/>
                  </a:cubicBezTo>
                  <a:cubicBezTo>
                    <a:pt x="71152" y="111900"/>
                    <a:pt x="71239" y="111813"/>
                    <a:pt x="71326" y="111726"/>
                  </a:cubicBezTo>
                  <a:lnTo>
                    <a:pt x="94220" y="88708"/>
                  </a:lnTo>
                  <a:lnTo>
                    <a:pt x="71326" y="65442"/>
                  </a:lnTo>
                  <a:cubicBezTo>
                    <a:pt x="66935" y="61187"/>
                    <a:pt x="66810" y="54182"/>
                    <a:pt x="71053" y="49790"/>
                  </a:cubicBezTo>
                  <a:cubicBezTo>
                    <a:pt x="71152" y="49691"/>
                    <a:pt x="71239" y="49603"/>
                    <a:pt x="71326" y="49516"/>
                  </a:cubicBezTo>
                  <a:cubicBezTo>
                    <a:pt x="74959" y="45398"/>
                    <a:pt x="81255" y="45000"/>
                    <a:pt x="85373" y="48633"/>
                  </a:cubicBezTo>
                  <a:cubicBezTo>
                    <a:pt x="85684" y="48907"/>
                    <a:pt x="85983" y="49205"/>
                    <a:pt x="86257" y="49516"/>
                  </a:cubicBezTo>
                  <a:lnTo>
                    <a:pt x="125076" y="88460"/>
                  </a:lnTo>
                  <a:lnTo>
                    <a:pt x="86257" y="127652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114000"/>
                </a:lnSpc>
              </a:pPr>
              <a:endParaRPr lang="en-GB" sz="2400"/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E26DA1DE-CE57-4282-B241-AF0B28915EE1}"/>
              </a:ext>
            </a:extLst>
          </p:cNvPr>
          <p:cNvGrpSpPr/>
          <p:nvPr/>
        </p:nvGrpSpPr>
        <p:grpSpPr>
          <a:xfrm>
            <a:off x="392527" y="3783517"/>
            <a:ext cx="9561190" cy="2287079"/>
            <a:chOff x="383309" y="3897246"/>
            <a:chExt cx="9561190" cy="2287079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44E6BCD0-B44B-44EF-B986-38084D30C13E}"/>
                </a:ext>
              </a:extLst>
            </p:cNvPr>
            <p:cNvGrpSpPr/>
            <p:nvPr/>
          </p:nvGrpSpPr>
          <p:grpSpPr>
            <a:xfrm>
              <a:off x="7715250" y="3897246"/>
              <a:ext cx="2229249" cy="2287079"/>
              <a:chOff x="6452535" y="4136523"/>
              <a:chExt cx="3833797" cy="3933250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07F548E7-A354-48DF-B710-4DACCCB044AB}"/>
                  </a:ext>
                </a:extLst>
              </p:cNvPr>
              <p:cNvSpPr/>
              <p:nvPr/>
            </p:nvSpPr>
            <p:spPr>
              <a:xfrm>
                <a:off x="6452535" y="4471344"/>
                <a:ext cx="3057957" cy="2863053"/>
              </a:xfrm>
              <a:custGeom>
                <a:avLst/>
                <a:gdLst>
                  <a:gd name="connsiteX0" fmla="*/ 296745 w 1675261"/>
                  <a:gd name="connsiteY0" fmla="*/ 1559064 h 1568486"/>
                  <a:gd name="connsiteX1" fmla="*/ 1336643 w 1675261"/>
                  <a:gd name="connsiteY1" fmla="*/ 655654 h 1568486"/>
                  <a:gd name="connsiteX2" fmla="*/ 1548156 w 1675261"/>
                  <a:gd name="connsiteY2" fmla="*/ 151880 h 1568486"/>
                  <a:gd name="connsiteX3" fmla="*/ 521198 w 1675261"/>
                  <a:gd name="connsiteY3" fmla="*/ 365508 h 1568486"/>
                  <a:gd name="connsiteX4" fmla="*/ 99167 w 1675261"/>
                  <a:gd name="connsiteY4" fmla="*/ 1183815 h 1568486"/>
                  <a:gd name="connsiteX5" fmla="*/ 296745 w 1675261"/>
                  <a:gd name="connsiteY5" fmla="*/ 1559064 h 1568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5261" h="1568486">
                    <a:moveTo>
                      <a:pt x="296745" y="1559064"/>
                    </a:moveTo>
                    <a:cubicBezTo>
                      <a:pt x="844190" y="1453307"/>
                      <a:pt x="1088550" y="585357"/>
                      <a:pt x="1336643" y="655654"/>
                    </a:cubicBezTo>
                    <a:cubicBezTo>
                      <a:pt x="1584735" y="725951"/>
                      <a:pt x="1832952" y="319722"/>
                      <a:pt x="1548156" y="151880"/>
                    </a:cubicBezTo>
                    <a:cubicBezTo>
                      <a:pt x="1263360" y="-15962"/>
                      <a:pt x="514231" y="-154068"/>
                      <a:pt x="521198" y="365508"/>
                    </a:cubicBezTo>
                    <a:cubicBezTo>
                      <a:pt x="528166" y="885084"/>
                      <a:pt x="170211" y="1128573"/>
                      <a:pt x="99167" y="1183815"/>
                    </a:cubicBezTo>
                    <a:cubicBezTo>
                      <a:pt x="-51380" y="1300271"/>
                      <a:pt x="-63076" y="1628490"/>
                      <a:pt x="296745" y="1559064"/>
                    </a:cubicBezTo>
                    <a:close/>
                  </a:path>
                </a:pathLst>
              </a:custGeom>
              <a:solidFill>
                <a:srgbClr val="EDEDEE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07F63187-5227-419D-A576-6E105D3A036F}"/>
                  </a:ext>
                </a:extLst>
              </p:cNvPr>
              <p:cNvSpPr/>
              <p:nvPr/>
            </p:nvSpPr>
            <p:spPr>
              <a:xfrm>
                <a:off x="7882824" y="5505091"/>
                <a:ext cx="47239" cy="38900"/>
              </a:xfrm>
              <a:custGeom>
                <a:avLst/>
                <a:gdLst>
                  <a:gd name="connsiteX0" fmla="*/ 25913 w 25879"/>
                  <a:gd name="connsiteY0" fmla="*/ 121 h 21311"/>
                  <a:gd name="connsiteX1" fmla="*/ 5010 w 25879"/>
                  <a:gd name="connsiteY1" fmla="*/ 19654 h 21311"/>
                  <a:gd name="connsiteX2" fmla="*/ 33 w 25879"/>
                  <a:gd name="connsiteY2" fmla="*/ 21396 h 21311"/>
                  <a:gd name="connsiteX3" fmla="*/ 6876 w 25879"/>
                  <a:gd name="connsiteY3" fmla="*/ 4973 h 21311"/>
                  <a:gd name="connsiteX4" fmla="*/ 25913 w 25879"/>
                  <a:gd name="connsiteY4" fmla="*/ 121 h 2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9" h="21311">
                    <a:moveTo>
                      <a:pt x="25913" y="121"/>
                    </a:moveTo>
                    <a:lnTo>
                      <a:pt x="5010" y="19654"/>
                    </a:lnTo>
                    <a:cubicBezTo>
                      <a:pt x="3704" y="20961"/>
                      <a:pt x="1875" y="21595"/>
                      <a:pt x="33" y="21396"/>
                    </a:cubicBezTo>
                    <a:lnTo>
                      <a:pt x="6876" y="4973"/>
                    </a:lnTo>
                    <a:lnTo>
                      <a:pt x="25913" y="121"/>
                    </a:ln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EA5F44FE-8583-49C7-919A-8478AF318548}"/>
                  </a:ext>
                </a:extLst>
              </p:cNvPr>
              <p:cNvSpPr/>
              <p:nvPr/>
            </p:nvSpPr>
            <p:spPr>
              <a:xfrm>
                <a:off x="7066143" y="5403822"/>
                <a:ext cx="909871" cy="499094"/>
              </a:xfrm>
              <a:custGeom>
                <a:avLst/>
                <a:gdLst>
                  <a:gd name="connsiteX0" fmla="*/ 496836 w 498461"/>
                  <a:gd name="connsiteY0" fmla="*/ 63065 h 273422"/>
                  <a:gd name="connsiteX1" fmla="*/ 426913 w 498461"/>
                  <a:gd name="connsiteY1" fmla="*/ 89317 h 273422"/>
                  <a:gd name="connsiteX2" fmla="*/ 421064 w 498461"/>
                  <a:gd name="connsiteY2" fmla="*/ 90562 h 273422"/>
                  <a:gd name="connsiteX3" fmla="*/ 376522 w 498461"/>
                  <a:gd name="connsiteY3" fmla="*/ 91433 h 273422"/>
                  <a:gd name="connsiteX4" fmla="*/ 214777 w 498461"/>
                  <a:gd name="connsiteY4" fmla="*/ 264500 h 273422"/>
                  <a:gd name="connsiteX5" fmla="*/ 212414 w 498461"/>
                  <a:gd name="connsiteY5" fmla="*/ 266740 h 273422"/>
                  <a:gd name="connsiteX6" fmla="*/ 167125 w 498461"/>
                  <a:gd name="connsiteY6" fmla="*/ 263256 h 273422"/>
                  <a:gd name="connsiteX7" fmla="*/ 16577 w 498461"/>
                  <a:gd name="connsiteY7" fmla="*/ 88323 h 273422"/>
                  <a:gd name="connsiteX8" fmla="*/ 78786 w 498461"/>
                  <a:gd name="connsiteY8" fmla="*/ 10933 h 273422"/>
                  <a:gd name="connsiteX9" fmla="*/ 178322 w 498461"/>
                  <a:gd name="connsiteY9" fmla="*/ 164094 h 273422"/>
                  <a:gd name="connsiteX10" fmla="*/ 193751 w 498461"/>
                  <a:gd name="connsiteY10" fmla="*/ 183130 h 273422"/>
                  <a:gd name="connsiteX11" fmla="*/ 346537 w 498461"/>
                  <a:gd name="connsiteY11" fmla="*/ 74263 h 273422"/>
                  <a:gd name="connsiteX12" fmla="*/ 352261 w 498461"/>
                  <a:gd name="connsiteY12" fmla="*/ 58834 h 273422"/>
                  <a:gd name="connsiteX13" fmla="*/ 366569 w 498461"/>
                  <a:gd name="connsiteY13" fmla="*/ 48010 h 273422"/>
                  <a:gd name="connsiteX14" fmla="*/ 378140 w 498461"/>
                  <a:gd name="connsiteY14" fmla="*/ 46392 h 273422"/>
                  <a:gd name="connsiteX15" fmla="*/ 395434 w 498461"/>
                  <a:gd name="connsiteY15" fmla="*/ 48135 h 273422"/>
                  <a:gd name="connsiteX16" fmla="*/ 412355 w 498461"/>
                  <a:gd name="connsiteY16" fmla="*/ 43282 h 273422"/>
                  <a:gd name="connsiteX17" fmla="*/ 419074 w 498461"/>
                  <a:gd name="connsiteY17" fmla="*/ 38803 h 273422"/>
                  <a:gd name="connsiteX18" fmla="*/ 440972 w 498461"/>
                  <a:gd name="connsiteY18" fmla="*/ 40545 h 273422"/>
                  <a:gd name="connsiteX19" fmla="*/ 440972 w 498461"/>
                  <a:gd name="connsiteY19" fmla="*/ 42785 h 273422"/>
                  <a:gd name="connsiteX20" fmla="*/ 437985 w 498461"/>
                  <a:gd name="connsiteY20" fmla="*/ 47388 h 273422"/>
                  <a:gd name="connsiteX21" fmla="*/ 411733 w 498461"/>
                  <a:gd name="connsiteY21" fmla="*/ 61198 h 273422"/>
                  <a:gd name="connsiteX22" fmla="*/ 419074 w 498461"/>
                  <a:gd name="connsiteY22" fmla="*/ 63562 h 273422"/>
                  <a:gd name="connsiteX23" fmla="*/ 436991 w 498461"/>
                  <a:gd name="connsiteY23" fmla="*/ 64185 h 273422"/>
                  <a:gd name="connsiteX24" fmla="*/ 438110 w 498461"/>
                  <a:gd name="connsiteY24" fmla="*/ 64185 h 273422"/>
                  <a:gd name="connsiteX25" fmla="*/ 451921 w 498461"/>
                  <a:gd name="connsiteY25" fmla="*/ 32334 h 273422"/>
                  <a:gd name="connsiteX26" fmla="*/ 460879 w 498461"/>
                  <a:gd name="connsiteY26" fmla="*/ 28850 h 273422"/>
                  <a:gd name="connsiteX27" fmla="*/ 464985 w 498461"/>
                  <a:gd name="connsiteY27" fmla="*/ 35195 h 273422"/>
                  <a:gd name="connsiteX28" fmla="*/ 464363 w 498461"/>
                  <a:gd name="connsiteY28" fmla="*/ 37932 h 273422"/>
                  <a:gd name="connsiteX29" fmla="*/ 459012 w 498461"/>
                  <a:gd name="connsiteY29" fmla="*/ 50374 h 273422"/>
                  <a:gd name="connsiteX30" fmla="*/ 474565 w 498461"/>
                  <a:gd name="connsiteY30" fmla="*/ 36315 h 273422"/>
                  <a:gd name="connsiteX31" fmla="*/ 484394 w 498461"/>
                  <a:gd name="connsiteY31" fmla="*/ 36315 h 273422"/>
                  <a:gd name="connsiteX32" fmla="*/ 486136 w 498461"/>
                  <a:gd name="connsiteY32" fmla="*/ 40918 h 273422"/>
                  <a:gd name="connsiteX33" fmla="*/ 483896 w 498461"/>
                  <a:gd name="connsiteY33" fmla="*/ 46144 h 273422"/>
                  <a:gd name="connsiteX34" fmla="*/ 474192 w 498461"/>
                  <a:gd name="connsiteY34" fmla="*/ 54854 h 273422"/>
                  <a:gd name="connsiteX35" fmla="*/ 454782 w 498461"/>
                  <a:gd name="connsiteY35" fmla="*/ 59705 h 273422"/>
                  <a:gd name="connsiteX36" fmla="*/ 447815 w 498461"/>
                  <a:gd name="connsiteY36" fmla="*/ 75756 h 273422"/>
                  <a:gd name="connsiteX37" fmla="*/ 452916 w 498461"/>
                  <a:gd name="connsiteY37" fmla="*/ 74139 h 273422"/>
                  <a:gd name="connsiteX38" fmla="*/ 474192 w 498461"/>
                  <a:gd name="connsiteY38" fmla="*/ 54854 h 273422"/>
                  <a:gd name="connsiteX39" fmla="*/ 484021 w 498461"/>
                  <a:gd name="connsiteY39" fmla="*/ 52365 h 273422"/>
                  <a:gd name="connsiteX40" fmla="*/ 487007 w 498461"/>
                  <a:gd name="connsiteY40" fmla="*/ 52365 h 273422"/>
                  <a:gd name="connsiteX41" fmla="*/ 498205 w 498461"/>
                  <a:gd name="connsiteY41" fmla="*/ 59208 h 273422"/>
                  <a:gd name="connsiteX42" fmla="*/ 496700 w 498461"/>
                  <a:gd name="connsiteY42" fmla="*/ 63338 h 273422"/>
                  <a:gd name="connsiteX43" fmla="*/ 496463 w 498461"/>
                  <a:gd name="connsiteY43" fmla="*/ 63439 h 27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98461" h="273422">
                    <a:moveTo>
                      <a:pt x="496836" y="63065"/>
                    </a:moveTo>
                    <a:lnTo>
                      <a:pt x="426913" y="89317"/>
                    </a:lnTo>
                    <a:cubicBezTo>
                      <a:pt x="425046" y="90040"/>
                      <a:pt x="423068" y="90462"/>
                      <a:pt x="421064" y="90562"/>
                    </a:cubicBezTo>
                    <a:lnTo>
                      <a:pt x="376522" y="91433"/>
                    </a:lnTo>
                    <a:cubicBezTo>
                      <a:pt x="335339" y="158122"/>
                      <a:pt x="252103" y="240736"/>
                      <a:pt x="214777" y="264500"/>
                    </a:cubicBezTo>
                    <a:lnTo>
                      <a:pt x="212414" y="266740"/>
                    </a:lnTo>
                    <a:cubicBezTo>
                      <a:pt x="212414" y="266740"/>
                      <a:pt x="205322" y="284159"/>
                      <a:pt x="167125" y="263256"/>
                    </a:cubicBezTo>
                    <a:cubicBezTo>
                      <a:pt x="128928" y="242353"/>
                      <a:pt x="59626" y="145804"/>
                      <a:pt x="16577" y="88323"/>
                    </a:cubicBezTo>
                    <a:cubicBezTo>
                      <a:pt x="-26472" y="30840"/>
                      <a:pt x="21678" y="-23655"/>
                      <a:pt x="78786" y="10933"/>
                    </a:cubicBezTo>
                    <a:cubicBezTo>
                      <a:pt x="135895" y="45522"/>
                      <a:pt x="136393" y="115446"/>
                      <a:pt x="178322" y="164094"/>
                    </a:cubicBezTo>
                    <a:cubicBezTo>
                      <a:pt x="183921" y="170688"/>
                      <a:pt x="189146" y="176535"/>
                      <a:pt x="193751" y="183130"/>
                    </a:cubicBezTo>
                    <a:cubicBezTo>
                      <a:pt x="231077" y="150781"/>
                      <a:pt x="295649" y="118556"/>
                      <a:pt x="346537" y="74263"/>
                    </a:cubicBezTo>
                    <a:cubicBezTo>
                      <a:pt x="346562" y="68602"/>
                      <a:pt x="348590" y="63139"/>
                      <a:pt x="352261" y="58834"/>
                    </a:cubicBezTo>
                    <a:cubicBezTo>
                      <a:pt x="355620" y="53671"/>
                      <a:pt x="360684" y="49839"/>
                      <a:pt x="366569" y="48010"/>
                    </a:cubicBezTo>
                    <a:cubicBezTo>
                      <a:pt x="370115" y="46119"/>
                      <a:pt x="374208" y="45547"/>
                      <a:pt x="378140" y="46392"/>
                    </a:cubicBezTo>
                    <a:lnTo>
                      <a:pt x="395434" y="48135"/>
                    </a:lnTo>
                    <a:cubicBezTo>
                      <a:pt x="401481" y="48633"/>
                      <a:pt x="407490" y="46903"/>
                      <a:pt x="412355" y="43282"/>
                    </a:cubicBezTo>
                    <a:lnTo>
                      <a:pt x="419074" y="38803"/>
                    </a:lnTo>
                    <a:cubicBezTo>
                      <a:pt x="426166" y="34075"/>
                      <a:pt x="438359" y="34822"/>
                      <a:pt x="440972" y="40545"/>
                    </a:cubicBezTo>
                    <a:cubicBezTo>
                      <a:pt x="441146" y="41279"/>
                      <a:pt x="441146" y="42050"/>
                      <a:pt x="440972" y="42785"/>
                    </a:cubicBezTo>
                    <a:cubicBezTo>
                      <a:pt x="440959" y="44776"/>
                      <a:pt x="439790" y="46567"/>
                      <a:pt x="437985" y="47388"/>
                    </a:cubicBezTo>
                    <a:lnTo>
                      <a:pt x="411733" y="61198"/>
                    </a:lnTo>
                    <a:lnTo>
                      <a:pt x="419074" y="63562"/>
                    </a:lnTo>
                    <a:cubicBezTo>
                      <a:pt x="424872" y="65441"/>
                      <a:pt x="431080" y="65665"/>
                      <a:pt x="436991" y="64185"/>
                    </a:cubicBezTo>
                    <a:lnTo>
                      <a:pt x="438110" y="64185"/>
                    </a:lnTo>
                    <a:lnTo>
                      <a:pt x="451921" y="32334"/>
                    </a:lnTo>
                    <a:cubicBezTo>
                      <a:pt x="453551" y="29011"/>
                      <a:pt x="457445" y="27506"/>
                      <a:pt x="460879" y="28850"/>
                    </a:cubicBezTo>
                    <a:cubicBezTo>
                      <a:pt x="463380" y="29970"/>
                      <a:pt x="464985" y="32458"/>
                      <a:pt x="464985" y="35195"/>
                    </a:cubicBezTo>
                    <a:cubicBezTo>
                      <a:pt x="464972" y="36141"/>
                      <a:pt x="464761" y="37074"/>
                      <a:pt x="464363" y="37932"/>
                    </a:cubicBezTo>
                    <a:lnTo>
                      <a:pt x="459012" y="50374"/>
                    </a:lnTo>
                    <a:lnTo>
                      <a:pt x="474565" y="36315"/>
                    </a:lnTo>
                    <a:cubicBezTo>
                      <a:pt x="477277" y="33615"/>
                      <a:pt x="481682" y="33615"/>
                      <a:pt x="484394" y="36315"/>
                    </a:cubicBezTo>
                    <a:cubicBezTo>
                      <a:pt x="485501" y="37596"/>
                      <a:pt x="486123" y="39226"/>
                      <a:pt x="486136" y="40918"/>
                    </a:cubicBezTo>
                    <a:cubicBezTo>
                      <a:pt x="486136" y="42897"/>
                      <a:pt x="485328" y="44788"/>
                      <a:pt x="483896" y="46144"/>
                    </a:cubicBezTo>
                    <a:lnTo>
                      <a:pt x="474192" y="54854"/>
                    </a:lnTo>
                    <a:lnTo>
                      <a:pt x="454782" y="59705"/>
                    </a:lnTo>
                    <a:lnTo>
                      <a:pt x="447815" y="75756"/>
                    </a:lnTo>
                    <a:cubicBezTo>
                      <a:pt x="449669" y="75980"/>
                      <a:pt x="451535" y="75382"/>
                      <a:pt x="452916" y="74139"/>
                    </a:cubicBezTo>
                    <a:lnTo>
                      <a:pt x="474192" y="54854"/>
                    </a:lnTo>
                    <a:lnTo>
                      <a:pt x="484021" y="52365"/>
                    </a:lnTo>
                    <a:lnTo>
                      <a:pt x="487007" y="52365"/>
                    </a:lnTo>
                    <a:cubicBezTo>
                      <a:pt x="491735" y="52328"/>
                      <a:pt x="496077" y="54990"/>
                      <a:pt x="498205" y="59208"/>
                    </a:cubicBezTo>
                    <a:cubicBezTo>
                      <a:pt x="498926" y="60763"/>
                      <a:pt x="498255" y="62617"/>
                      <a:pt x="496700" y="63338"/>
                    </a:cubicBezTo>
                    <a:cubicBezTo>
                      <a:pt x="496624" y="63376"/>
                      <a:pt x="496538" y="63414"/>
                      <a:pt x="496463" y="63439"/>
                    </a:cubicBez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B66EF391-77B7-4D9A-AEE1-02E6F980F357}"/>
                  </a:ext>
                </a:extLst>
              </p:cNvPr>
              <p:cNvSpPr/>
              <p:nvPr/>
            </p:nvSpPr>
            <p:spPr>
              <a:xfrm>
                <a:off x="7882824" y="5505091"/>
                <a:ext cx="47239" cy="38900"/>
              </a:xfrm>
              <a:custGeom>
                <a:avLst/>
                <a:gdLst>
                  <a:gd name="connsiteX0" fmla="*/ 25913 w 25879"/>
                  <a:gd name="connsiteY0" fmla="*/ 121 h 21311"/>
                  <a:gd name="connsiteX1" fmla="*/ 5010 w 25879"/>
                  <a:gd name="connsiteY1" fmla="*/ 19654 h 21311"/>
                  <a:gd name="connsiteX2" fmla="*/ 33 w 25879"/>
                  <a:gd name="connsiteY2" fmla="*/ 21396 h 21311"/>
                  <a:gd name="connsiteX3" fmla="*/ 6876 w 25879"/>
                  <a:gd name="connsiteY3" fmla="*/ 4973 h 21311"/>
                  <a:gd name="connsiteX4" fmla="*/ 25913 w 25879"/>
                  <a:gd name="connsiteY4" fmla="*/ 121 h 2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9" h="21311">
                    <a:moveTo>
                      <a:pt x="25913" y="121"/>
                    </a:moveTo>
                    <a:lnTo>
                      <a:pt x="5010" y="19654"/>
                    </a:lnTo>
                    <a:cubicBezTo>
                      <a:pt x="3704" y="20961"/>
                      <a:pt x="1875" y="21595"/>
                      <a:pt x="33" y="21396"/>
                    </a:cubicBezTo>
                    <a:lnTo>
                      <a:pt x="6876" y="4973"/>
                    </a:lnTo>
                    <a:lnTo>
                      <a:pt x="25913" y="121"/>
                    </a:ln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C8FDB25B-2614-46EA-B2D3-9A2B4B1B2ADC}"/>
                  </a:ext>
                </a:extLst>
              </p:cNvPr>
              <p:cNvSpPr/>
              <p:nvPr/>
            </p:nvSpPr>
            <p:spPr>
              <a:xfrm>
                <a:off x="7026649" y="4660467"/>
                <a:ext cx="421542" cy="760997"/>
              </a:xfrm>
              <a:custGeom>
                <a:avLst/>
                <a:gdLst>
                  <a:gd name="connsiteX0" fmla="*/ 114606 w 230936"/>
                  <a:gd name="connsiteY0" fmla="*/ 618 h 416902"/>
                  <a:gd name="connsiteX1" fmla="*/ 133643 w 230936"/>
                  <a:gd name="connsiteY1" fmla="*/ 5596 h 416902"/>
                  <a:gd name="connsiteX2" fmla="*/ 156785 w 230936"/>
                  <a:gd name="connsiteY2" fmla="*/ 19032 h 416902"/>
                  <a:gd name="connsiteX3" fmla="*/ 174203 w 230936"/>
                  <a:gd name="connsiteY3" fmla="*/ 54865 h 416902"/>
                  <a:gd name="connsiteX4" fmla="*/ 200580 w 230936"/>
                  <a:gd name="connsiteY4" fmla="*/ 76888 h 416902"/>
                  <a:gd name="connsiteX5" fmla="*/ 211529 w 230936"/>
                  <a:gd name="connsiteY5" fmla="*/ 120807 h 416902"/>
                  <a:gd name="connsiteX6" fmla="*/ 226957 w 230936"/>
                  <a:gd name="connsiteY6" fmla="*/ 144945 h 416902"/>
                  <a:gd name="connsiteX7" fmla="*/ 219243 w 230936"/>
                  <a:gd name="connsiteY7" fmla="*/ 164603 h 416902"/>
                  <a:gd name="connsiteX8" fmla="*/ 226584 w 230936"/>
                  <a:gd name="connsiteY8" fmla="*/ 199690 h 416902"/>
                  <a:gd name="connsiteX9" fmla="*/ 226584 w 230936"/>
                  <a:gd name="connsiteY9" fmla="*/ 225320 h 416902"/>
                  <a:gd name="connsiteX10" fmla="*/ 211653 w 230936"/>
                  <a:gd name="connsiteY10" fmla="*/ 263392 h 416902"/>
                  <a:gd name="connsiteX11" fmla="*/ 208792 w 230936"/>
                  <a:gd name="connsiteY11" fmla="*/ 291636 h 416902"/>
                  <a:gd name="connsiteX12" fmla="*/ 194110 w 230936"/>
                  <a:gd name="connsiteY12" fmla="*/ 301465 h 416902"/>
                  <a:gd name="connsiteX13" fmla="*/ 178807 w 230936"/>
                  <a:gd name="connsiteY13" fmla="*/ 322616 h 416902"/>
                  <a:gd name="connsiteX14" fmla="*/ 172337 w 230936"/>
                  <a:gd name="connsiteY14" fmla="*/ 349490 h 416902"/>
                  <a:gd name="connsiteX15" fmla="*/ 149942 w 230936"/>
                  <a:gd name="connsiteY15" fmla="*/ 355463 h 416902"/>
                  <a:gd name="connsiteX16" fmla="*/ 132896 w 230936"/>
                  <a:gd name="connsiteY16" fmla="*/ 362928 h 416902"/>
                  <a:gd name="connsiteX17" fmla="*/ 110749 w 230936"/>
                  <a:gd name="connsiteY17" fmla="*/ 393908 h 416902"/>
                  <a:gd name="connsiteX18" fmla="*/ 84372 w 230936"/>
                  <a:gd name="connsiteY18" fmla="*/ 389429 h 416902"/>
                  <a:gd name="connsiteX19" fmla="*/ 61479 w 230936"/>
                  <a:gd name="connsiteY19" fmla="*/ 401871 h 416902"/>
                  <a:gd name="connsiteX20" fmla="*/ 38089 w 230936"/>
                  <a:gd name="connsiteY20" fmla="*/ 416303 h 416902"/>
                  <a:gd name="connsiteX21" fmla="*/ 28010 w 230936"/>
                  <a:gd name="connsiteY21" fmla="*/ 410954 h 416902"/>
                  <a:gd name="connsiteX22" fmla="*/ 11463 w 230936"/>
                  <a:gd name="connsiteY22" fmla="*/ 108988 h 416902"/>
                  <a:gd name="connsiteX23" fmla="*/ 114855 w 230936"/>
                  <a:gd name="connsiteY23" fmla="*/ 121 h 41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0936" h="416902">
                    <a:moveTo>
                      <a:pt x="114606" y="618"/>
                    </a:moveTo>
                    <a:cubicBezTo>
                      <a:pt x="120230" y="4326"/>
                      <a:pt x="126924" y="6081"/>
                      <a:pt x="133643" y="5596"/>
                    </a:cubicBezTo>
                    <a:cubicBezTo>
                      <a:pt x="143384" y="4898"/>
                      <a:pt x="152567" y="10223"/>
                      <a:pt x="156785" y="19032"/>
                    </a:cubicBezTo>
                    <a:cubicBezTo>
                      <a:pt x="160642" y="26622"/>
                      <a:pt x="159521" y="47400"/>
                      <a:pt x="174203" y="54865"/>
                    </a:cubicBezTo>
                    <a:cubicBezTo>
                      <a:pt x="188885" y="62331"/>
                      <a:pt x="199834" y="67307"/>
                      <a:pt x="200580" y="76888"/>
                    </a:cubicBezTo>
                    <a:cubicBezTo>
                      <a:pt x="201327" y="86468"/>
                      <a:pt x="194235" y="106001"/>
                      <a:pt x="211529" y="120807"/>
                    </a:cubicBezTo>
                    <a:cubicBezTo>
                      <a:pt x="228823" y="135613"/>
                      <a:pt x="226957" y="144945"/>
                      <a:pt x="226957" y="144945"/>
                    </a:cubicBezTo>
                    <a:cubicBezTo>
                      <a:pt x="226957" y="144945"/>
                      <a:pt x="228575" y="151788"/>
                      <a:pt x="219243" y="164603"/>
                    </a:cubicBezTo>
                    <a:cubicBezTo>
                      <a:pt x="209912" y="177419"/>
                      <a:pt x="226584" y="199690"/>
                      <a:pt x="226584" y="199690"/>
                    </a:cubicBezTo>
                    <a:cubicBezTo>
                      <a:pt x="232432" y="207230"/>
                      <a:pt x="232432" y="217780"/>
                      <a:pt x="226584" y="225320"/>
                    </a:cubicBezTo>
                    <a:cubicBezTo>
                      <a:pt x="216381" y="237762"/>
                      <a:pt x="205681" y="246222"/>
                      <a:pt x="211653" y="263392"/>
                    </a:cubicBezTo>
                    <a:cubicBezTo>
                      <a:pt x="215411" y="272699"/>
                      <a:pt x="214341" y="283262"/>
                      <a:pt x="208792" y="291636"/>
                    </a:cubicBezTo>
                    <a:cubicBezTo>
                      <a:pt x="205408" y="296750"/>
                      <a:pt x="200120" y="300283"/>
                      <a:pt x="194110" y="301465"/>
                    </a:cubicBezTo>
                    <a:cubicBezTo>
                      <a:pt x="184282" y="303207"/>
                      <a:pt x="178184" y="318385"/>
                      <a:pt x="178807" y="322616"/>
                    </a:cubicBezTo>
                    <a:cubicBezTo>
                      <a:pt x="180250" y="332072"/>
                      <a:pt x="177923" y="341727"/>
                      <a:pt x="172337" y="349490"/>
                    </a:cubicBezTo>
                    <a:cubicBezTo>
                      <a:pt x="166054" y="354555"/>
                      <a:pt x="157917" y="356719"/>
                      <a:pt x="149942" y="355463"/>
                    </a:cubicBezTo>
                    <a:cubicBezTo>
                      <a:pt x="143322" y="354629"/>
                      <a:pt x="136778" y="357491"/>
                      <a:pt x="132896" y="362928"/>
                    </a:cubicBezTo>
                    <a:cubicBezTo>
                      <a:pt x="129288" y="369522"/>
                      <a:pt x="124187" y="389305"/>
                      <a:pt x="110749" y="393908"/>
                    </a:cubicBezTo>
                    <a:cubicBezTo>
                      <a:pt x="101729" y="396359"/>
                      <a:pt x="92086" y="394717"/>
                      <a:pt x="84372" y="389429"/>
                    </a:cubicBezTo>
                    <a:cubicBezTo>
                      <a:pt x="84372" y="389429"/>
                      <a:pt x="68323" y="381840"/>
                      <a:pt x="61479" y="401871"/>
                    </a:cubicBezTo>
                    <a:cubicBezTo>
                      <a:pt x="54636" y="421903"/>
                      <a:pt x="38089" y="416303"/>
                      <a:pt x="38089" y="416303"/>
                    </a:cubicBezTo>
                    <a:lnTo>
                      <a:pt x="28010" y="410954"/>
                    </a:lnTo>
                    <a:cubicBezTo>
                      <a:pt x="28010" y="410954"/>
                      <a:pt x="-21758" y="236766"/>
                      <a:pt x="11463" y="108988"/>
                    </a:cubicBezTo>
                    <a:cubicBezTo>
                      <a:pt x="24900" y="56483"/>
                      <a:pt x="81013" y="33216"/>
                      <a:pt x="114855" y="121"/>
                    </a:cubicBezTo>
                    <a:close/>
                  </a:path>
                </a:pathLst>
              </a:custGeom>
              <a:solidFill>
                <a:srgbClr val="FDB61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7BC0D3A5-DBFB-424C-8ED8-5EA0C126DB09}"/>
                  </a:ext>
                </a:extLst>
              </p:cNvPr>
              <p:cNvSpPr/>
              <p:nvPr/>
            </p:nvSpPr>
            <p:spPr>
              <a:xfrm>
                <a:off x="6523114" y="4661375"/>
                <a:ext cx="431605" cy="760542"/>
              </a:xfrm>
              <a:custGeom>
                <a:avLst/>
                <a:gdLst>
                  <a:gd name="connsiteX0" fmla="*/ 121342 w 236449"/>
                  <a:gd name="connsiteY0" fmla="*/ 121 h 416653"/>
                  <a:gd name="connsiteX1" fmla="*/ 102182 w 236449"/>
                  <a:gd name="connsiteY1" fmla="*/ 5098 h 416653"/>
                  <a:gd name="connsiteX2" fmla="*/ 78916 w 236449"/>
                  <a:gd name="connsiteY2" fmla="*/ 18535 h 416653"/>
                  <a:gd name="connsiteX3" fmla="*/ 61248 w 236449"/>
                  <a:gd name="connsiteY3" fmla="*/ 54368 h 416653"/>
                  <a:gd name="connsiteX4" fmla="*/ 34747 w 236449"/>
                  <a:gd name="connsiteY4" fmla="*/ 76390 h 416653"/>
                  <a:gd name="connsiteX5" fmla="*/ 23798 w 236449"/>
                  <a:gd name="connsiteY5" fmla="*/ 120310 h 416653"/>
                  <a:gd name="connsiteX6" fmla="*/ 33 w 236449"/>
                  <a:gd name="connsiteY6" fmla="*/ 122550 h 416653"/>
                  <a:gd name="connsiteX7" fmla="*/ 14964 w 236449"/>
                  <a:gd name="connsiteY7" fmla="*/ 159876 h 416653"/>
                  <a:gd name="connsiteX8" fmla="*/ 8494 w 236449"/>
                  <a:gd name="connsiteY8" fmla="*/ 199441 h 416653"/>
                  <a:gd name="connsiteX9" fmla="*/ 8494 w 236449"/>
                  <a:gd name="connsiteY9" fmla="*/ 225072 h 416653"/>
                  <a:gd name="connsiteX10" fmla="*/ 23424 w 236449"/>
                  <a:gd name="connsiteY10" fmla="*/ 263144 h 416653"/>
                  <a:gd name="connsiteX11" fmla="*/ 26286 w 236449"/>
                  <a:gd name="connsiteY11" fmla="*/ 291387 h 416653"/>
                  <a:gd name="connsiteX12" fmla="*/ 41216 w 236449"/>
                  <a:gd name="connsiteY12" fmla="*/ 301216 h 416653"/>
                  <a:gd name="connsiteX13" fmla="*/ 56644 w 236449"/>
                  <a:gd name="connsiteY13" fmla="*/ 322368 h 416653"/>
                  <a:gd name="connsiteX14" fmla="*/ 63114 w 236449"/>
                  <a:gd name="connsiteY14" fmla="*/ 349242 h 416653"/>
                  <a:gd name="connsiteX15" fmla="*/ 85634 w 236449"/>
                  <a:gd name="connsiteY15" fmla="*/ 355214 h 416653"/>
                  <a:gd name="connsiteX16" fmla="*/ 102804 w 236449"/>
                  <a:gd name="connsiteY16" fmla="*/ 362680 h 416653"/>
                  <a:gd name="connsiteX17" fmla="*/ 125075 w 236449"/>
                  <a:gd name="connsiteY17" fmla="*/ 393660 h 416653"/>
                  <a:gd name="connsiteX18" fmla="*/ 151701 w 236449"/>
                  <a:gd name="connsiteY18" fmla="*/ 389181 h 416653"/>
                  <a:gd name="connsiteX19" fmla="*/ 174719 w 236449"/>
                  <a:gd name="connsiteY19" fmla="*/ 401623 h 416653"/>
                  <a:gd name="connsiteX20" fmla="*/ 198233 w 236449"/>
                  <a:gd name="connsiteY20" fmla="*/ 416055 h 416653"/>
                  <a:gd name="connsiteX21" fmla="*/ 198980 w 236449"/>
                  <a:gd name="connsiteY21" fmla="*/ 416055 h 416653"/>
                  <a:gd name="connsiteX22" fmla="*/ 211422 w 236449"/>
                  <a:gd name="connsiteY22" fmla="*/ 400378 h 416653"/>
                  <a:gd name="connsiteX23" fmla="*/ 225233 w 236449"/>
                  <a:gd name="connsiteY23" fmla="*/ 109113 h 416653"/>
                  <a:gd name="connsiteX24" fmla="*/ 120969 w 236449"/>
                  <a:gd name="connsiteY24" fmla="*/ 246 h 41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6449" h="416653">
                    <a:moveTo>
                      <a:pt x="121342" y="121"/>
                    </a:moveTo>
                    <a:cubicBezTo>
                      <a:pt x="115681" y="3841"/>
                      <a:pt x="108938" y="5583"/>
                      <a:pt x="102182" y="5098"/>
                    </a:cubicBezTo>
                    <a:cubicBezTo>
                      <a:pt x="92402" y="4376"/>
                      <a:pt x="83183" y="9702"/>
                      <a:pt x="78916" y="18535"/>
                    </a:cubicBezTo>
                    <a:cubicBezTo>
                      <a:pt x="75059" y="26125"/>
                      <a:pt x="76053" y="46903"/>
                      <a:pt x="61248" y="54368"/>
                    </a:cubicBezTo>
                    <a:cubicBezTo>
                      <a:pt x="46442" y="61833"/>
                      <a:pt x="35493" y="66810"/>
                      <a:pt x="34747" y="76390"/>
                    </a:cubicBezTo>
                    <a:cubicBezTo>
                      <a:pt x="34000" y="85971"/>
                      <a:pt x="41092" y="105504"/>
                      <a:pt x="23798" y="120310"/>
                    </a:cubicBezTo>
                    <a:cubicBezTo>
                      <a:pt x="6503" y="135116"/>
                      <a:pt x="33" y="122550"/>
                      <a:pt x="33" y="122550"/>
                    </a:cubicBezTo>
                    <a:cubicBezTo>
                      <a:pt x="282" y="136398"/>
                      <a:pt x="5582" y="149686"/>
                      <a:pt x="14964" y="159876"/>
                    </a:cubicBezTo>
                    <a:cubicBezTo>
                      <a:pt x="25042" y="172318"/>
                      <a:pt x="8494" y="199441"/>
                      <a:pt x="8494" y="199441"/>
                    </a:cubicBezTo>
                    <a:cubicBezTo>
                      <a:pt x="2596" y="206968"/>
                      <a:pt x="2596" y="217544"/>
                      <a:pt x="8494" y="225072"/>
                    </a:cubicBezTo>
                    <a:cubicBezTo>
                      <a:pt x="18821" y="237514"/>
                      <a:pt x="29521" y="245974"/>
                      <a:pt x="23424" y="263144"/>
                    </a:cubicBezTo>
                    <a:cubicBezTo>
                      <a:pt x="19667" y="272450"/>
                      <a:pt x="20737" y="283014"/>
                      <a:pt x="26286" y="291387"/>
                    </a:cubicBezTo>
                    <a:cubicBezTo>
                      <a:pt x="29770" y="296500"/>
                      <a:pt x="35145" y="300034"/>
                      <a:pt x="41216" y="301216"/>
                    </a:cubicBezTo>
                    <a:cubicBezTo>
                      <a:pt x="51046" y="302958"/>
                      <a:pt x="57142" y="318137"/>
                      <a:pt x="56644" y="322368"/>
                    </a:cubicBezTo>
                    <a:cubicBezTo>
                      <a:pt x="55139" y="331836"/>
                      <a:pt x="57466" y="341503"/>
                      <a:pt x="63114" y="349242"/>
                    </a:cubicBezTo>
                    <a:cubicBezTo>
                      <a:pt x="69447" y="354306"/>
                      <a:pt x="77622" y="356471"/>
                      <a:pt x="85634" y="355214"/>
                    </a:cubicBezTo>
                    <a:cubicBezTo>
                      <a:pt x="92291" y="354393"/>
                      <a:pt x="98873" y="357254"/>
                      <a:pt x="102804" y="362680"/>
                    </a:cubicBezTo>
                    <a:cubicBezTo>
                      <a:pt x="106412" y="369273"/>
                      <a:pt x="111513" y="389056"/>
                      <a:pt x="125075" y="393660"/>
                    </a:cubicBezTo>
                    <a:cubicBezTo>
                      <a:pt x="134182" y="396123"/>
                      <a:pt x="143899" y="394481"/>
                      <a:pt x="151701" y="389181"/>
                    </a:cubicBezTo>
                    <a:cubicBezTo>
                      <a:pt x="151701" y="389181"/>
                      <a:pt x="167875" y="381591"/>
                      <a:pt x="174719" y="401623"/>
                    </a:cubicBezTo>
                    <a:cubicBezTo>
                      <a:pt x="181562" y="421654"/>
                      <a:pt x="198233" y="416055"/>
                      <a:pt x="198233" y="416055"/>
                    </a:cubicBezTo>
                    <a:lnTo>
                      <a:pt x="198980" y="416055"/>
                    </a:lnTo>
                    <a:cubicBezTo>
                      <a:pt x="205139" y="412796"/>
                      <a:pt x="209656" y="407109"/>
                      <a:pt x="211422" y="400378"/>
                    </a:cubicBezTo>
                    <a:cubicBezTo>
                      <a:pt x="221376" y="360688"/>
                      <a:pt x="253227" y="217606"/>
                      <a:pt x="225233" y="109113"/>
                    </a:cubicBezTo>
                    <a:cubicBezTo>
                      <a:pt x="211671" y="56607"/>
                      <a:pt x="155060" y="33341"/>
                      <a:pt x="120969" y="246"/>
                    </a:cubicBezTo>
                    <a:close/>
                  </a:path>
                </a:pathLst>
              </a:custGeom>
              <a:solidFill>
                <a:srgbClr val="FDB61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26460474-A7CC-4D84-A893-B8E70AA34763}"/>
                  </a:ext>
                </a:extLst>
              </p:cNvPr>
              <p:cNvSpPr/>
              <p:nvPr/>
            </p:nvSpPr>
            <p:spPr>
              <a:xfrm>
                <a:off x="6519661" y="4524969"/>
                <a:ext cx="738609" cy="439096"/>
              </a:xfrm>
              <a:custGeom>
                <a:avLst/>
                <a:gdLst>
                  <a:gd name="connsiteX0" fmla="*/ 401810 w 404637"/>
                  <a:gd name="connsiteY0" fmla="*/ 77960 h 240553"/>
                  <a:gd name="connsiteX1" fmla="*/ 379912 w 404637"/>
                  <a:gd name="connsiteY1" fmla="*/ 64523 h 240553"/>
                  <a:gd name="connsiteX2" fmla="*/ 376926 w 404637"/>
                  <a:gd name="connsiteY2" fmla="*/ 65518 h 240553"/>
                  <a:gd name="connsiteX3" fmla="*/ 353659 w 404637"/>
                  <a:gd name="connsiteY3" fmla="*/ 53076 h 240553"/>
                  <a:gd name="connsiteX4" fmla="*/ 343208 w 404637"/>
                  <a:gd name="connsiteY4" fmla="*/ 28192 h 240553"/>
                  <a:gd name="connsiteX5" fmla="*/ 305136 w 404637"/>
                  <a:gd name="connsiteY5" fmla="*/ 26202 h 240553"/>
                  <a:gd name="connsiteX6" fmla="*/ 289583 w 404637"/>
                  <a:gd name="connsiteY6" fmla="*/ 15750 h 240553"/>
                  <a:gd name="connsiteX7" fmla="*/ 272413 w 404637"/>
                  <a:gd name="connsiteY7" fmla="*/ 198 h 240553"/>
                  <a:gd name="connsiteX8" fmla="*/ 246410 w 404637"/>
                  <a:gd name="connsiteY8" fmla="*/ 9032 h 240553"/>
                  <a:gd name="connsiteX9" fmla="*/ 220406 w 404637"/>
                  <a:gd name="connsiteY9" fmla="*/ 7663 h 240553"/>
                  <a:gd name="connsiteX10" fmla="*/ 204107 w 404637"/>
                  <a:gd name="connsiteY10" fmla="*/ 447 h 240553"/>
                  <a:gd name="connsiteX11" fmla="*/ 179223 w 404637"/>
                  <a:gd name="connsiteY11" fmla="*/ 12889 h 240553"/>
                  <a:gd name="connsiteX12" fmla="*/ 139160 w 404637"/>
                  <a:gd name="connsiteY12" fmla="*/ 20851 h 240553"/>
                  <a:gd name="connsiteX13" fmla="*/ 117387 w 404637"/>
                  <a:gd name="connsiteY13" fmla="*/ 34413 h 240553"/>
                  <a:gd name="connsiteX14" fmla="*/ 91757 w 404637"/>
                  <a:gd name="connsiteY14" fmla="*/ 59297 h 240553"/>
                  <a:gd name="connsiteX15" fmla="*/ 71103 w 404637"/>
                  <a:gd name="connsiteY15" fmla="*/ 63154 h 240553"/>
                  <a:gd name="connsiteX16" fmla="*/ 58661 w 404637"/>
                  <a:gd name="connsiteY16" fmla="*/ 89158 h 240553"/>
                  <a:gd name="connsiteX17" fmla="*/ 27680 w 404637"/>
                  <a:gd name="connsiteY17" fmla="*/ 122129 h 240553"/>
                  <a:gd name="connsiteX18" fmla="*/ 23326 w 404637"/>
                  <a:gd name="connsiteY18" fmla="*/ 156220 h 240553"/>
                  <a:gd name="connsiteX19" fmla="*/ 2672 w 404637"/>
                  <a:gd name="connsiteY19" fmla="*/ 190311 h 240553"/>
                  <a:gd name="connsiteX20" fmla="*/ 3917 w 404637"/>
                  <a:gd name="connsiteY20" fmla="*/ 217185 h 240553"/>
                  <a:gd name="connsiteX21" fmla="*/ 15238 w 404637"/>
                  <a:gd name="connsiteY21" fmla="*/ 235848 h 240553"/>
                  <a:gd name="connsiteX22" fmla="*/ 159565 w 404637"/>
                  <a:gd name="connsiteY22" fmla="*/ 223406 h 240553"/>
                  <a:gd name="connsiteX23" fmla="*/ 170514 w 404637"/>
                  <a:gd name="connsiteY23" fmla="*/ 228507 h 240553"/>
                  <a:gd name="connsiteX24" fmla="*/ 194403 w 404637"/>
                  <a:gd name="connsiteY24" fmla="*/ 220171 h 240553"/>
                  <a:gd name="connsiteX25" fmla="*/ 230982 w 404637"/>
                  <a:gd name="connsiteY25" fmla="*/ 217807 h 240553"/>
                  <a:gd name="connsiteX26" fmla="*/ 251884 w 404637"/>
                  <a:gd name="connsiteY26" fmla="*/ 208227 h 240553"/>
                  <a:gd name="connsiteX27" fmla="*/ 277515 w 404637"/>
                  <a:gd name="connsiteY27" fmla="*/ 188817 h 240553"/>
                  <a:gd name="connsiteX28" fmla="*/ 296178 w 404637"/>
                  <a:gd name="connsiteY28" fmla="*/ 187698 h 240553"/>
                  <a:gd name="connsiteX29" fmla="*/ 309864 w 404637"/>
                  <a:gd name="connsiteY29" fmla="*/ 165925 h 240553"/>
                  <a:gd name="connsiteX30" fmla="*/ 341217 w 404637"/>
                  <a:gd name="connsiteY30" fmla="*/ 140294 h 240553"/>
                  <a:gd name="connsiteX31" fmla="*/ 347936 w 404637"/>
                  <a:gd name="connsiteY31" fmla="*/ 127852 h 240553"/>
                  <a:gd name="connsiteX32" fmla="*/ 404671 w 404637"/>
                  <a:gd name="connsiteY32" fmla="*/ 79827 h 240553"/>
                  <a:gd name="connsiteX33" fmla="*/ 401561 w 404637"/>
                  <a:gd name="connsiteY33" fmla="*/ 76840 h 24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04637" h="240553">
                    <a:moveTo>
                      <a:pt x="401810" y="77960"/>
                    </a:moveTo>
                    <a:cubicBezTo>
                      <a:pt x="399471" y="68206"/>
                      <a:pt x="389666" y="62184"/>
                      <a:pt x="379912" y="64523"/>
                    </a:cubicBezTo>
                    <a:cubicBezTo>
                      <a:pt x="378892" y="64772"/>
                      <a:pt x="377896" y="65095"/>
                      <a:pt x="376926" y="65518"/>
                    </a:cubicBezTo>
                    <a:cubicBezTo>
                      <a:pt x="356023" y="70868"/>
                      <a:pt x="353659" y="53076"/>
                      <a:pt x="353659" y="53076"/>
                    </a:cubicBezTo>
                    <a:cubicBezTo>
                      <a:pt x="354020" y="43645"/>
                      <a:pt x="350188" y="34538"/>
                      <a:pt x="343208" y="28192"/>
                    </a:cubicBezTo>
                    <a:cubicBezTo>
                      <a:pt x="332011" y="19234"/>
                      <a:pt x="312477" y="25704"/>
                      <a:pt x="305136" y="26202"/>
                    </a:cubicBezTo>
                    <a:cubicBezTo>
                      <a:pt x="298405" y="25891"/>
                      <a:pt x="292407" y="21860"/>
                      <a:pt x="289583" y="15750"/>
                    </a:cubicBezTo>
                    <a:cubicBezTo>
                      <a:pt x="286336" y="8360"/>
                      <a:pt x="280090" y="2699"/>
                      <a:pt x="272413" y="198"/>
                    </a:cubicBezTo>
                    <a:cubicBezTo>
                      <a:pt x="262920" y="-424"/>
                      <a:pt x="253564" y="2749"/>
                      <a:pt x="246410" y="9032"/>
                    </a:cubicBezTo>
                    <a:cubicBezTo>
                      <a:pt x="238174" y="13511"/>
                      <a:pt x="228120" y="12975"/>
                      <a:pt x="220406" y="7663"/>
                    </a:cubicBezTo>
                    <a:cubicBezTo>
                      <a:pt x="216139" y="3197"/>
                      <a:pt x="210279" y="609"/>
                      <a:pt x="204107" y="447"/>
                    </a:cubicBezTo>
                    <a:cubicBezTo>
                      <a:pt x="194290" y="322"/>
                      <a:pt x="185021" y="4963"/>
                      <a:pt x="179223" y="12889"/>
                    </a:cubicBezTo>
                    <a:cubicBezTo>
                      <a:pt x="167901" y="27197"/>
                      <a:pt x="155459" y="22593"/>
                      <a:pt x="139160" y="20851"/>
                    </a:cubicBezTo>
                    <a:cubicBezTo>
                      <a:pt x="129642" y="19819"/>
                      <a:pt x="120659" y="25417"/>
                      <a:pt x="117387" y="34413"/>
                    </a:cubicBezTo>
                    <a:cubicBezTo>
                      <a:pt x="117387" y="34413"/>
                      <a:pt x="107682" y="60666"/>
                      <a:pt x="91757" y="59297"/>
                    </a:cubicBezTo>
                    <a:cubicBezTo>
                      <a:pt x="75831" y="57929"/>
                      <a:pt x="71103" y="63154"/>
                      <a:pt x="71103" y="63154"/>
                    </a:cubicBezTo>
                    <a:cubicBezTo>
                      <a:pt x="71103" y="63154"/>
                      <a:pt x="62269" y="66638"/>
                      <a:pt x="58661" y="89158"/>
                    </a:cubicBezTo>
                    <a:cubicBezTo>
                      <a:pt x="55053" y="111678"/>
                      <a:pt x="35270" y="116406"/>
                      <a:pt x="27680" y="122129"/>
                    </a:cubicBezTo>
                    <a:cubicBezTo>
                      <a:pt x="20091" y="127852"/>
                      <a:pt x="21833" y="139796"/>
                      <a:pt x="23326" y="156220"/>
                    </a:cubicBezTo>
                    <a:cubicBezTo>
                      <a:pt x="24819" y="172643"/>
                      <a:pt x="7027" y="183095"/>
                      <a:pt x="2672" y="190311"/>
                    </a:cubicBezTo>
                    <a:cubicBezTo>
                      <a:pt x="-1247" y="198946"/>
                      <a:pt x="-774" y="208949"/>
                      <a:pt x="3917" y="217185"/>
                    </a:cubicBezTo>
                    <a:cubicBezTo>
                      <a:pt x="6330" y="224141"/>
                      <a:pt x="10187" y="230498"/>
                      <a:pt x="15238" y="235848"/>
                    </a:cubicBezTo>
                    <a:cubicBezTo>
                      <a:pt x="59781" y="246175"/>
                      <a:pt x="110295" y="238959"/>
                      <a:pt x="159565" y="223406"/>
                    </a:cubicBezTo>
                    <a:cubicBezTo>
                      <a:pt x="162651" y="226119"/>
                      <a:pt x="166446" y="227898"/>
                      <a:pt x="170514" y="228507"/>
                    </a:cubicBezTo>
                    <a:cubicBezTo>
                      <a:pt x="179373" y="229926"/>
                      <a:pt x="188356" y="226803"/>
                      <a:pt x="194403" y="220171"/>
                    </a:cubicBezTo>
                    <a:cubicBezTo>
                      <a:pt x="206098" y="208725"/>
                      <a:pt x="216673" y="214324"/>
                      <a:pt x="230982" y="217807"/>
                    </a:cubicBezTo>
                    <a:cubicBezTo>
                      <a:pt x="239306" y="219661"/>
                      <a:pt x="247853" y="215742"/>
                      <a:pt x="251884" y="208227"/>
                    </a:cubicBezTo>
                    <a:cubicBezTo>
                      <a:pt x="251884" y="208227"/>
                      <a:pt x="263455" y="186081"/>
                      <a:pt x="277515" y="188817"/>
                    </a:cubicBezTo>
                    <a:cubicBezTo>
                      <a:pt x="291574" y="191555"/>
                      <a:pt x="296178" y="187698"/>
                      <a:pt x="296178" y="187698"/>
                    </a:cubicBezTo>
                    <a:cubicBezTo>
                      <a:pt x="296178" y="187698"/>
                      <a:pt x="304514" y="185707"/>
                      <a:pt x="309864" y="165925"/>
                    </a:cubicBezTo>
                    <a:cubicBezTo>
                      <a:pt x="315213" y="146142"/>
                      <a:pt x="333752" y="144524"/>
                      <a:pt x="341217" y="140294"/>
                    </a:cubicBezTo>
                    <a:cubicBezTo>
                      <a:pt x="345324" y="137470"/>
                      <a:pt x="347824" y="132842"/>
                      <a:pt x="347936" y="127852"/>
                    </a:cubicBezTo>
                    <a:cubicBezTo>
                      <a:pt x="368565" y="113992"/>
                      <a:pt x="387588" y="97880"/>
                      <a:pt x="404671" y="79827"/>
                    </a:cubicBezTo>
                    <a:lnTo>
                      <a:pt x="401561" y="76840"/>
                    </a:lnTo>
                    <a:close/>
                  </a:path>
                </a:pathLst>
              </a:custGeom>
              <a:solidFill>
                <a:srgbClr val="FDB61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27A8082A-ECD4-4287-998C-8A62AF1727F9}"/>
                  </a:ext>
                </a:extLst>
              </p:cNvPr>
              <p:cNvSpPr/>
              <p:nvPr/>
            </p:nvSpPr>
            <p:spPr>
              <a:xfrm>
                <a:off x="7002091" y="7832198"/>
                <a:ext cx="51780" cy="30524"/>
              </a:xfrm>
              <a:custGeom>
                <a:avLst/>
                <a:gdLst>
                  <a:gd name="connsiteX0" fmla="*/ 28401 w 28367"/>
                  <a:gd name="connsiteY0" fmla="*/ 5895 h 16722"/>
                  <a:gd name="connsiteX1" fmla="*/ 25912 w 28367"/>
                  <a:gd name="connsiteY1" fmla="*/ 16844 h 16722"/>
                  <a:gd name="connsiteX2" fmla="*/ 33 w 28367"/>
                  <a:gd name="connsiteY2" fmla="*/ 5646 h 16722"/>
                  <a:gd name="connsiteX3" fmla="*/ 28401 w 28367"/>
                  <a:gd name="connsiteY3" fmla="*/ 5646 h 1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7" h="16722">
                    <a:moveTo>
                      <a:pt x="28401" y="5895"/>
                    </a:moveTo>
                    <a:lnTo>
                      <a:pt x="25912" y="16844"/>
                    </a:lnTo>
                    <a:lnTo>
                      <a:pt x="33" y="5646"/>
                    </a:lnTo>
                    <a:cubicBezTo>
                      <a:pt x="17079" y="-2566"/>
                      <a:pt x="24917" y="-824"/>
                      <a:pt x="28401" y="5646"/>
                    </a:cubicBez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D5D9FE92-BC5B-4C22-98A2-0A653A127860}"/>
                  </a:ext>
                </a:extLst>
              </p:cNvPr>
              <p:cNvSpPr/>
              <p:nvPr/>
            </p:nvSpPr>
            <p:spPr>
              <a:xfrm>
                <a:off x="6909883" y="7828681"/>
                <a:ext cx="193950" cy="133742"/>
              </a:xfrm>
              <a:custGeom>
                <a:avLst/>
                <a:gdLst>
                  <a:gd name="connsiteX0" fmla="*/ 97205 w 106253"/>
                  <a:gd name="connsiteY0" fmla="*/ 40668 h 73269"/>
                  <a:gd name="connsiteX1" fmla="*/ 106287 w 106253"/>
                  <a:gd name="connsiteY1" fmla="*/ 53110 h 73269"/>
                  <a:gd name="connsiteX2" fmla="*/ 48059 w 106253"/>
                  <a:gd name="connsiteY2" fmla="*/ 63561 h 73269"/>
                  <a:gd name="connsiteX3" fmla="*/ 19443 w 106253"/>
                  <a:gd name="connsiteY3" fmla="*/ 49751 h 73269"/>
                  <a:gd name="connsiteX4" fmla="*/ 20811 w 106253"/>
                  <a:gd name="connsiteY4" fmla="*/ 70529 h 73269"/>
                  <a:gd name="connsiteX5" fmla="*/ 9365 w 106253"/>
                  <a:gd name="connsiteY5" fmla="*/ 73390 h 73269"/>
                  <a:gd name="connsiteX6" fmla="*/ 33 w 106253"/>
                  <a:gd name="connsiteY6" fmla="*/ 11181 h 73269"/>
                  <a:gd name="connsiteX7" fmla="*/ 31885 w 106253"/>
                  <a:gd name="connsiteY7" fmla="*/ 11181 h 73269"/>
                  <a:gd name="connsiteX8" fmla="*/ 33004 w 106253"/>
                  <a:gd name="connsiteY8" fmla="*/ 11181 h 73269"/>
                  <a:gd name="connsiteX9" fmla="*/ 45446 w 106253"/>
                  <a:gd name="connsiteY9" fmla="*/ 5458 h 73269"/>
                  <a:gd name="connsiteX10" fmla="*/ 71947 w 106253"/>
                  <a:gd name="connsiteY10" fmla="*/ 15411 h 73269"/>
                  <a:gd name="connsiteX11" fmla="*/ 74436 w 106253"/>
                  <a:gd name="connsiteY11" fmla="*/ 5582 h 73269"/>
                  <a:gd name="connsiteX12" fmla="*/ 97205 w 106253"/>
                  <a:gd name="connsiteY12" fmla="*/ 40792 h 7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253" h="73269">
                    <a:moveTo>
                      <a:pt x="97205" y="40668"/>
                    </a:moveTo>
                    <a:cubicBezTo>
                      <a:pt x="99494" y="45309"/>
                      <a:pt x="102567" y="49515"/>
                      <a:pt x="106287" y="53110"/>
                    </a:cubicBezTo>
                    <a:lnTo>
                      <a:pt x="48059" y="63561"/>
                    </a:lnTo>
                    <a:cubicBezTo>
                      <a:pt x="21682" y="33577"/>
                      <a:pt x="19318" y="43156"/>
                      <a:pt x="19443" y="49751"/>
                    </a:cubicBezTo>
                    <a:cubicBezTo>
                      <a:pt x="19443" y="52115"/>
                      <a:pt x="20065" y="60700"/>
                      <a:pt x="20811" y="70529"/>
                    </a:cubicBezTo>
                    <a:lnTo>
                      <a:pt x="9365" y="73390"/>
                    </a:lnTo>
                    <a:lnTo>
                      <a:pt x="33" y="11181"/>
                    </a:lnTo>
                    <a:lnTo>
                      <a:pt x="31885" y="11181"/>
                    </a:lnTo>
                    <a:cubicBezTo>
                      <a:pt x="17701" y="-13703"/>
                      <a:pt x="32631" y="11181"/>
                      <a:pt x="33004" y="11181"/>
                    </a:cubicBezTo>
                    <a:cubicBezTo>
                      <a:pt x="37608" y="8817"/>
                      <a:pt x="41714" y="6951"/>
                      <a:pt x="45446" y="5458"/>
                    </a:cubicBezTo>
                    <a:lnTo>
                      <a:pt x="71947" y="15411"/>
                    </a:lnTo>
                    <a:lnTo>
                      <a:pt x="74436" y="5582"/>
                    </a:lnTo>
                    <a:cubicBezTo>
                      <a:pt x="82660" y="16892"/>
                      <a:pt x="90262" y="28650"/>
                      <a:pt x="97205" y="40792"/>
                    </a:cubicBez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2A4F7072-F8A9-4791-AE0C-667D7BE314B5}"/>
                  </a:ext>
                </a:extLst>
              </p:cNvPr>
              <p:cNvSpPr/>
              <p:nvPr/>
            </p:nvSpPr>
            <p:spPr>
              <a:xfrm>
                <a:off x="7002091" y="7832198"/>
                <a:ext cx="51780" cy="30524"/>
              </a:xfrm>
              <a:custGeom>
                <a:avLst/>
                <a:gdLst>
                  <a:gd name="connsiteX0" fmla="*/ 28401 w 28367"/>
                  <a:gd name="connsiteY0" fmla="*/ 5895 h 16722"/>
                  <a:gd name="connsiteX1" fmla="*/ 25912 w 28367"/>
                  <a:gd name="connsiteY1" fmla="*/ 16844 h 16722"/>
                  <a:gd name="connsiteX2" fmla="*/ 33 w 28367"/>
                  <a:gd name="connsiteY2" fmla="*/ 5646 h 16722"/>
                  <a:gd name="connsiteX3" fmla="*/ 28401 w 28367"/>
                  <a:gd name="connsiteY3" fmla="*/ 5646 h 1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7" h="16722">
                    <a:moveTo>
                      <a:pt x="28401" y="5895"/>
                    </a:moveTo>
                    <a:lnTo>
                      <a:pt x="25912" y="16844"/>
                    </a:lnTo>
                    <a:lnTo>
                      <a:pt x="33" y="5646"/>
                    </a:lnTo>
                    <a:cubicBezTo>
                      <a:pt x="17079" y="-2566"/>
                      <a:pt x="24917" y="-824"/>
                      <a:pt x="28401" y="5646"/>
                    </a:cubicBez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557B9DA4-639B-48F3-8E37-61DE3C339917}"/>
                  </a:ext>
                </a:extLst>
              </p:cNvPr>
              <p:cNvSpPr/>
              <p:nvPr/>
            </p:nvSpPr>
            <p:spPr>
              <a:xfrm>
                <a:off x="6753404" y="4994773"/>
                <a:ext cx="257768" cy="370649"/>
              </a:xfrm>
              <a:custGeom>
                <a:avLst/>
                <a:gdLst>
                  <a:gd name="connsiteX0" fmla="*/ 141249 w 141215"/>
                  <a:gd name="connsiteY0" fmla="*/ 203174 h 203055"/>
                  <a:gd name="connsiteX1" fmla="*/ 141249 w 141215"/>
                  <a:gd name="connsiteY1" fmla="*/ 203174 h 203055"/>
                  <a:gd name="connsiteX2" fmla="*/ 33 w 141215"/>
                  <a:gd name="connsiteY2" fmla="*/ 63699 h 203055"/>
                  <a:gd name="connsiteX3" fmla="*/ 33 w 141215"/>
                  <a:gd name="connsiteY3" fmla="*/ 63575 h 203055"/>
                  <a:gd name="connsiteX4" fmla="*/ 33 w 141215"/>
                  <a:gd name="connsiteY4" fmla="*/ 121 h 203055"/>
                  <a:gd name="connsiteX5" fmla="*/ 141249 w 141215"/>
                  <a:gd name="connsiteY5" fmla="*/ 121 h 203055"/>
                  <a:gd name="connsiteX6" fmla="*/ 141249 w 141215"/>
                  <a:gd name="connsiteY6" fmla="*/ 203174 h 20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215" h="203055">
                    <a:moveTo>
                      <a:pt x="141249" y="203174"/>
                    </a:moveTo>
                    <a:lnTo>
                      <a:pt x="141249" y="203174"/>
                    </a:lnTo>
                    <a:cubicBezTo>
                      <a:pt x="63736" y="203659"/>
                      <a:pt x="519" y="141213"/>
                      <a:pt x="33" y="63699"/>
                    </a:cubicBezTo>
                    <a:cubicBezTo>
                      <a:pt x="33" y="63662"/>
                      <a:pt x="33" y="63625"/>
                      <a:pt x="33" y="63575"/>
                    </a:cubicBezTo>
                    <a:lnTo>
                      <a:pt x="33" y="121"/>
                    </a:lnTo>
                    <a:lnTo>
                      <a:pt x="141249" y="121"/>
                    </a:lnTo>
                    <a:lnTo>
                      <a:pt x="141249" y="203174"/>
                    </a:lnTo>
                    <a:close/>
                  </a:path>
                </a:pathLst>
              </a:custGeom>
              <a:solidFill>
                <a:srgbClr val="FDB61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7A6FEBE2-E358-440F-87A1-ABCEC9393AC6}"/>
                  </a:ext>
                </a:extLst>
              </p:cNvPr>
              <p:cNvSpPr/>
              <p:nvPr/>
            </p:nvSpPr>
            <p:spPr>
              <a:xfrm>
                <a:off x="7269853" y="5901171"/>
                <a:ext cx="22709" cy="22709"/>
              </a:xfrm>
              <a:custGeom>
                <a:avLst/>
                <a:gdLst>
                  <a:gd name="connsiteX0" fmla="*/ 33 w 12441"/>
                  <a:gd name="connsiteY0" fmla="*/ 121 h 12441"/>
                  <a:gd name="connsiteX1" fmla="*/ 33 w 12441"/>
                  <a:gd name="connsiteY1" fmla="*/ 121 h 1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41" h="12441">
                    <a:moveTo>
                      <a:pt x="33" y="121"/>
                    </a:moveTo>
                    <a:lnTo>
                      <a:pt x="33" y="121"/>
                    </a:ln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091C4825-1EEE-4CBA-B864-1D74FDCADC4D}"/>
                  </a:ext>
                </a:extLst>
              </p:cNvPr>
              <p:cNvSpPr/>
              <p:nvPr/>
            </p:nvSpPr>
            <p:spPr>
              <a:xfrm>
                <a:off x="7269625" y="5898444"/>
                <a:ext cx="22709" cy="22709"/>
              </a:xfrm>
              <a:custGeom>
                <a:avLst/>
                <a:gdLst>
                  <a:gd name="connsiteX0" fmla="*/ 33 w 12441"/>
                  <a:gd name="connsiteY0" fmla="*/ 121 h 12441"/>
                  <a:gd name="connsiteX1" fmla="*/ 33 w 12441"/>
                  <a:gd name="connsiteY1" fmla="*/ 121 h 12441"/>
                  <a:gd name="connsiteX2" fmla="*/ 33 w 12441"/>
                  <a:gd name="connsiteY2" fmla="*/ 121 h 1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41" h="12441">
                    <a:moveTo>
                      <a:pt x="33" y="121"/>
                    </a:moveTo>
                    <a:lnTo>
                      <a:pt x="33" y="121"/>
                    </a:lnTo>
                    <a:lnTo>
                      <a:pt x="33" y="121"/>
                    </a:ln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08FFD260-5478-44D6-AF81-BF3B11DEAD95}"/>
                  </a:ext>
                </a:extLst>
              </p:cNvPr>
              <p:cNvSpPr/>
              <p:nvPr/>
            </p:nvSpPr>
            <p:spPr>
              <a:xfrm>
                <a:off x="6876725" y="5370188"/>
                <a:ext cx="203159" cy="30659"/>
              </a:xfrm>
              <a:custGeom>
                <a:avLst/>
                <a:gdLst>
                  <a:gd name="connsiteX0" fmla="*/ 73317 w 111298"/>
                  <a:gd name="connsiteY0" fmla="*/ 16793 h 16796"/>
                  <a:gd name="connsiteX1" fmla="*/ 7747 w 111298"/>
                  <a:gd name="connsiteY1" fmla="*/ 3604 h 16796"/>
                  <a:gd name="connsiteX2" fmla="*/ 7747 w 111298"/>
                  <a:gd name="connsiteY2" fmla="*/ 3604 h 16796"/>
                  <a:gd name="connsiteX3" fmla="*/ 6254 w 111298"/>
                  <a:gd name="connsiteY3" fmla="*/ 2858 h 16796"/>
                  <a:gd name="connsiteX4" fmla="*/ 6254 w 111298"/>
                  <a:gd name="connsiteY4" fmla="*/ 2858 h 16796"/>
                  <a:gd name="connsiteX5" fmla="*/ 33 w 111298"/>
                  <a:gd name="connsiteY5" fmla="*/ 121 h 16796"/>
                  <a:gd name="connsiteX6" fmla="*/ 111264 w 111298"/>
                  <a:gd name="connsiteY6" fmla="*/ 121 h 16796"/>
                  <a:gd name="connsiteX7" fmla="*/ 73939 w 111298"/>
                  <a:gd name="connsiteY7" fmla="*/ 16917 h 1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298" h="16796">
                    <a:moveTo>
                      <a:pt x="73317" y="16793"/>
                    </a:moveTo>
                    <a:cubicBezTo>
                      <a:pt x="50834" y="16494"/>
                      <a:pt x="28600" y="12028"/>
                      <a:pt x="7747" y="3604"/>
                    </a:cubicBezTo>
                    <a:lnTo>
                      <a:pt x="7747" y="3604"/>
                    </a:lnTo>
                    <a:cubicBezTo>
                      <a:pt x="7200" y="3456"/>
                      <a:pt x="6702" y="3206"/>
                      <a:pt x="6254" y="2858"/>
                    </a:cubicBezTo>
                    <a:lnTo>
                      <a:pt x="6254" y="2858"/>
                    </a:lnTo>
                    <a:cubicBezTo>
                      <a:pt x="2646" y="1490"/>
                      <a:pt x="655" y="369"/>
                      <a:pt x="33" y="121"/>
                    </a:cubicBezTo>
                    <a:lnTo>
                      <a:pt x="111264" y="121"/>
                    </a:lnTo>
                    <a:cubicBezTo>
                      <a:pt x="111264" y="121"/>
                      <a:pt x="114624" y="16917"/>
                      <a:pt x="73939" y="16917"/>
                    </a:cubicBez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38D1FFC9-2500-4B31-AF0B-3A02A468FBAD}"/>
                  </a:ext>
                </a:extLst>
              </p:cNvPr>
              <p:cNvSpPr/>
              <p:nvPr/>
            </p:nvSpPr>
            <p:spPr>
              <a:xfrm>
                <a:off x="6621226" y="6307018"/>
                <a:ext cx="780349" cy="80396"/>
              </a:xfrm>
              <a:custGeom>
                <a:avLst/>
                <a:gdLst>
                  <a:gd name="connsiteX0" fmla="*/ 427538 w 427504"/>
                  <a:gd name="connsiteY0" fmla="*/ 44165 h 44044"/>
                  <a:gd name="connsiteX1" fmla="*/ 33 w 427504"/>
                  <a:gd name="connsiteY1" fmla="*/ 44165 h 44044"/>
                  <a:gd name="connsiteX2" fmla="*/ 1153 w 427504"/>
                  <a:gd name="connsiteY2" fmla="*/ 16046 h 44044"/>
                  <a:gd name="connsiteX3" fmla="*/ 1153 w 427504"/>
                  <a:gd name="connsiteY3" fmla="*/ 14802 h 44044"/>
                  <a:gd name="connsiteX4" fmla="*/ 1153 w 427504"/>
                  <a:gd name="connsiteY4" fmla="*/ 8457 h 44044"/>
                  <a:gd name="connsiteX5" fmla="*/ 2148 w 427504"/>
                  <a:gd name="connsiteY5" fmla="*/ 121 h 44044"/>
                  <a:gd name="connsiteX6" fmla="*/ 425174 w 427504"/>
                  <a:gd name="connsiteY6" fmla="*/ 121 h 44044"/>
                  <a:gd name="connsiteX7" fmla="*/ 425174 w 427504"/>
                  <a:gd name="connsiteY7" fmla="*/ 2733 h 44044"/>
                  <a:gd name="connsiteX8" fmla="*/ 425174 w 427504"/>
                  <a:gd name="connsiteY8" fmla="*/ 4103 h 44044"/>
                  <a:gd name="connsiteX9" fmla="*/ 425174 w 427504"/>
                  <a:gd name="connsiteY9" fmla="*/ 12438 h 44044"/>
                  <a:gd name="connsiteX10" fmla="*/ 425174 w 427504"/>
                  <a:gd name="connsiteY10" fmla="*/ 17913 h 44044"/>
                  <a:gd name="connsiteX11" fmla="*/ 425174 w 427504"/>
                  <a:gd name="connsiteY11" fmla="*/ 24258 h 44044"/>
                  <a:gd name="connsiteX12" fmla="*/ 425174 w 427504"/>
                  <a:gd name="connsiteY12" fmla="*/ 29733 h 44044"/>
                  <a:gd name="connsiteX13" fmla="*/ 425174 w 427504"/>
                  <a:gd name="connsiteY13" fmla="*/ 4416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7504" h="44044">
                    <a:moveTo>
                      <a:pt x="427538" y="44165"/>
                    </a:moveTo>
                    <a:lnTo>
                      <a:pt x="33" y="44165"/>
                    </a:lnTo>
                    <a:cubicBezTo>
                      <a:pt x="33" y="34460"/>
                      <a:pt x="33" y="25129"/>
                      <a:pt x="1153" y="16046"/>
                    </a:cubicBezTo>
                    <a:lnTo>
                      <a:pt x="1153" y="14802"/>
                    </a:lnTo>
                    <a:cubicBezTo>
                      <a:pt x="1153" y="12563"/>
                      <a:pt x="1153" y="10447"/>
                      <a:pt x="1153" y="8457"/>
                    </a:cubicBezTo>
                    <a:cubicBezTo>
                      <a:pt x="1153" y="2733"/>
                      <a:pt x="2148" y="121"/>
                      <a:pt x="2148" y="121"/>
                    </a:cubicBezTo>
                    <a:lnTo>
                      <a:pt x="425174" y="121"/>
                    </a:lnTo>
                    <a:cubicBezTo>
                      <a:pt x="425174" y="121"/>
                      <a:pt x="425174" y="992"/>
                      <a:pt x="425174" y="2733"/>
                    </a:cubicBezTo>
                    <a:cubicBezTo>
                      <a:pt x="425237" y="3181"/>
                      <a:pt x="425237" y="3655"/>
                      <a:pt x="425174" y="4103"/>
                    </a:cubicBezTo>
                    <a:cubicBezTo>
                      <a:pt x="425174" y="6218"/>
                      <a:pt x="425174" y="8954"/>
                      <a:pt x="425174" y="12438"/>
                    </a:cubicBezTo>
                    <a:cubicBezTo>
                      <a:pt x="425174" y="15922"/>
                      <a:pt x="425174" y="15922"/>
                      <a:pt x="425174" y="17913"/>
                    </a:cubicBezTo>
                    <a:lnTo>
                      <a:pt x="425174" y="24258"/>
                    </a:lnTo>
                    <a:cubicBezTo>
                      <a:pt x="425174" y="26000"/>
                      <a:pt x="425174" y="27866"/>
                      <a:pt x="425174" y="29733"/>
                    </a:cubicBezTo>
                    <a:cubicBezTo>
                      <a:pt x="425174" y="34460"/>
                      <a:pt x="425174" y="39313"/>
                      <a:pt x="425174" y="44165"/>
                    </a:cubicBez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5F38496E-87B6-413A-8626-8BF73DC6576B}"/>
                  </a:ext>
                </a:extLst>
              </p:cNvPr>
              <p:cNvSpPr/>
              <p:nvPr/>
            </p:nvSpPr>
            <p:spPr>
              <a:xfrm>
                <a:off x="6621908" y="6385824"/>
                <a:ext cx="780349" cy="1488934"/>
              </a:xfrm>
              <a:custGeom>
                <a:avLst/>
                <a:gdLst>
                  <a:gd name="connsiteX0" fmla="*/ 341689 w 427504"/>
                  <a:gd name="connsiteY0" fmla="*/ 385946 h 815693"/>
                  <a:gd name="connsiteX1" fmla="*/ 341689 w 427504"/>
                  <a:gd name="connsiteY1" fmla="*/ 385946 h 815693"/>
                  <a:gd name="connsiteX2" fmla="*/ 236181 w 427504"/>
                  <a:gd name="connsiteY2" fmla="*/ 797277 h 815693"/>
                  <a:gd name="connsiteX3" fmla="*/ 179695 w 427504"/>
                  <a:gd name="connsiteY3" fmla="*/ 815815 h 815693"/>
                  <a:gd name="connsiteX4" fmla="*/ 163396 w 427504"/>
                  <a:gd name="connsiteY4" fmla="*/ 780480 h 815693"/>
                  <a:gd name="connsiteX5" fmla="*/ 203708 w 427504"/>
                  <a:gd name="connsiteY5" fmla="*/ 542839 h 815693"/>
                  <a:gd name="connsiteX6" fmla="*/ 88744 w 427504"/>
                  <a:gd name="connsiteY6" fmla="*/ 798397 h 815693"/>
                  <a:gd name="connsiteX7" fmla="*/ 46068 w 427504"/>
                  <a:gd name="connsiteY7" fmla="*/ 767540 h 815693"/>
                  <a:gd name="connsiteX8" fmla="*/ 120720 w 427504"/>
                  <a:gd name="connsiteY8" fmla="*/ 385821 h 815693"/>
                  <a:gd name="connsiteX9" fmla="*/ 173350 w 427504"/>
                  <a:gd name="connsiteY9" fmla="*/ 385821 h 815693"/>
                  <a:gd name="connsiteX10" fmla="*/ 33 w 427504"/>
                  <a:gd name="connsiteY10" fmla="*/ 121 h 815693"/>
                  <a:gd name="connsiteX11" fmla="*/ 427538 w 427504"/>
                  <a:gd name="connsiteY11" fmla="*/ 121 h 815693"/>
                  <a:gd name="connsiteX12" fmla="*/ 342062 w 427504"/>
                  <a:gd name="connsiteY12" fmla="*/ 385821 h 81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7504" h="815693">
                    <a:moveTo>
                      <a:pt x="341689" y="385946"/>
                    </a:moveTo>
                    <a:lnTo>
                      <a:pt x="341689" y="385946"/>
                    </a:lnTo>
                    <a:lnTo>
                      <a:pt x="236181" y="797277"/>
                    </a:lnTo>
                    <a:cubicBezTo>
                      <a:pt x="232075" y="791429"/>
                      <a:pt x="196989" y="808598"/>
                      <a:pt x="179695" y="815815"/>
                    </a:cubicBezTo>
                    <a:lnTo>
                      <a:pt x="163396" y="780480"/>
                    </a:lnTo>
                    <a:lnTo>
                      <a:pt x="203708" y="542839"/>
                    </a:lnTo>
                    <a:lnTo>
                      <a:pt x="88744" y="798397"/>
                    </a:lnTo>
                    <a:lnTo>
                      <a:pt x="46068" y="767540"/>
                    </a:lnTo>
                    <a:cubicBezTo>
                      <a:pt x="46068" y="767540"/>
                      <a:pt x="48930" y="443303"/>
                      <a:pt x="120720" y="385821"/>
                    </a:cubicBezTo>
                    <a:lnTo>
                      <a:pt x="173350" y="385821"/>
                    </a:lnTo>
                    <a:cubicBezTo>
                      <a:pt x="173350" y="385821"/>
                      <a:pt x="33" y="149424"/>
                      <a:pt x="33" y="121"/>
                    </a:cubicBezTo>
                    <a:lnTo>
                      <a:pt x="427538" y="121"/>
                    </a:lnTo>
                    <a:cubicBezTo>
                      <a:pt x="427538" y="173686"/>
                      <a:pt x="342062" y="385821"/>
                      <a:pt x="342062" y="385821"/>
                    </a:cubicBez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6AD8A31A-4D7A-443A-AD08-B301825F0390}"/>
                  </a:ext>
                </a:extLst>
              </p:cNvPr>
              <p:cNvSpPr/>
              <p:nvPr/>
            </p:nvSpPr>
            <p:spPr>
              <a:xfrm>
                <a:off x="6882630" y="5168058"/>
                <a:ext cx="188828" cy="242780"/>
              </a:xfrm>
              <a:custGeom>
                <a:avLst/>
                <a:gdLst>
                  <a:gd name="connsiteX0" fmla="*/ 68090 w 103447"/>
                  <a:gd name="connsiteY0" fmla="*/ 129269 h 133004"/>
                  <a:gd name="connsiteX1" fmla="*/ 7374 w 103447"/>
                  <a:gd name="connsiteY1" fmla="*/ 115706 h 133004"/>
                  <a:gd name="connsiteX2" fmla="*/ 5757 w 103447"/>
                  <a:gd name="connsiteY2" fmla="*/ 114960 h 133004"/>
                  <a:gd name="connsiteX3" fmla="*/ 5757 w 103447"/>
                  <a:gd name="connsiteY3" fmla="*/ 114960 h 133004"/>
                  <a:gd name="connsiteX4" fmla="*/ 33 w 103447"/>
                  <a:gd name="connsiteY4" fmla="*/ 112099 h 133004"/>
                  <a:gd name="connsiteX5" fmla="*/ 33 w 103447"/>
                  <a:gd name="connsiteY5" fmla="*/ 112099 h 133004"/>
                  <a:gd name="connsiteX6" fmla="*/ 33 w 103447"/>
                  <a:gd name="connsiteY6" fmla="*/ 121 h 133004"/>
                  <a:gd name="connsiteX7" fmla="*/ 103426 w 103447"/>
                  <a:gd name="connsiteY7" fmla="*/ 121 h 133004"/>
                  <a:gd name="connsiteX8" fmla="*/ 103426 w 103447"/>
                  <a:gd name="connsiteY8" fmla="*/ 133125 h 133004"/>
                  <a:gd name="connsiteX9" fmla="*/ 68340 w 103447"/>
                  <a:gd name="connsiteY9" fmla="*/ 129269 h 13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447" h="133004">
                    <a:moveTo>
                      <a:pt x="68090" y="129269"/>
                    </a:moveTo>
                    <a:cubicBezTo>
                      <a:pt x="47126" y="128995"/>
                      <a:pt x="26460" y="124379"/>
                      <a:pt x="7374" y="115706"/>
                    </a:cubicBezTo>
                    <a:lnTo>
                      <a:pt x="5757" y="114960"/>
                    </a:lnTo>
                    <a:lnTo>
                      <a:pt x="5757" y="114960"/>
                    </a:lnTo>
                    <a:cubicBezTo>
                      <a:pt x="2397" y="113467"/>
                      <a:pt x="531" y="112348"/>
                      <a:pt x="33" y="112099"/>
                    </a:cubicBezTo>
                    <a:lnTo>
                      <a:pt x="33" y="112099"/>
                    </a:lnTo>
                    <a:lnTo>
                      <a:pt x="33" y="121"/>
                    </a:lnTo>
                    <a:lnTo>
                      <a:pt x="103426" y="121"/>
                    </a:lnTo>
                    <a:lnTo>
                      <a:pt x="103426" y="133125"/>
                    </a:lnTo>
                    <a:cubicBezTo>
                      <a:pt x="103426" y="133125"/>
                      <a:pt x="106412" y="129269"/>
                      <a:pt x="68340" y="129269"/>
                    </a:cubicBez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04912B31-C12B-4238-A967-19D61D285F85}"/>
                  </a:ext>
                </a:extLst>
              </p:cNvPr>
              <p:cNvSpPr/>
              <p:nvPr/>
            </p:nvSpPr>
            <p:spPr>
              <a:xfrm>
                <a:off x="6900798" y="5229151"/>
                <a:ext cx="169651" cy="126045"/>
              </a:xfrm>
              <a:custGeom>
                <a:avLst/>
                <a:gdLst>
                  <a:gd name="connsiteX0" fmla="*/ 92975 w 92941"/>
                  <a:gd name="connsiteY0" fmla="*/ 68925 h 69052"/>
                  <a:gd name="connsiteX1" fmla="*/ 92975 w 92941"/>
                  <a:gd name="connsiteY1" fmla="*/ 121 h 69052"/>
                  <a:gd name="connsiteX2" fmla="*/ 33 w 92941"/>
                  <a:gd name="connsiteY2" fmla="*/ 121 h 69052"/>
                  <a:gd name="connsiteX3" fmla="*/ 92975 w 92941"/>
                  <a:gd name="connsiteY3" fmla="*/ 69174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941" h="69052">
                    <a:moveTo>
                      <a:pt x="92975" y="68925"/>
                    </a:moveTo>
                    <a:lnTo>
                      <a:pt x="92975" y="121"/>
                    </a:lnTo>
                    <a:lnTo>
                      <a:pt x="33" y="121"/>
                    </a:lnTo>
                    <a:cubicBezTo>
                      <a:pt x="33" y="121"/>
                      <a:pt x="16332" y="62331"/>
                      <a:pt x="92975" y="69174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CCCF45CC-2594-4DDC-904C-85ECA96C7B45}"/>
                  </a:ext>
                </a:extLst>
              </p:cNvPr>
              <p:cNvSpPr/>
              <p:nvPr/>
            </p:nvSpPr>
            <p:spPr>
              <a:xfrm>
                <a:off x="6845384" y="4824213"/>
                <a:ext cx="355670" cy="496812"/>
              </a:xfrm>
              <a:custGeom>
                <a:avLst/>
                <a:gdLst>
                  <a:gd name="connsiteX0" fmla="*/ 33 w 194849"/>
                  <a:gd name="connsiteY0" fmla="*/ 99035 h 272172"/>
                  <a:gd name="connsiteX1" fmla="*/ 33 w 194849"/>
                  <a:gd name="connsiteY1" fmla="*/ 148802 h 272172"/>
                  <a:gd name="connsiteX2" fmla="*/ 20438 w 194849"/>
                  <a:gd name="connsiteY2" fmla="*/ 148802 h 272172"/>
                  <a:gd name="connsiteX3" fmla="*/ 20438 w 194849"/>
                  <a:gd name="connsiteY3" fmla="*/ 234279 h 272172"/>
                  <a:gd name="connsiteX4" fmla="*/ 150457 w 194849"/>
                  <a:gd name="connsiteY4" fmla="*/ 264015 h 272172"/>
                  <a:gd name="connsiteX5" fmla="*/ 194875 w 194849"/>
                  <a:gd name="connsiteY5" fmla="*/ 191603 h 272172"/>
                  <a:gd name="connsiteX6" fmla="*/ 194875 w 194849"/>
                  <a:gd name="connsiteY6" fmla="*/ 99657 h 272172"/>
                  <a:gd name="connsiteX7" fmla="*/ 182433 w 194849"/>
                  <a:gd name="connsiteY7" fmla="*/ 49889 h 272172"/>
                  <a:gd name="connsiteX8" fmla="*/ 99320 w 194849"/>
                  <a:gd name="connsiteY8" fmla="*/ 121 h 272172"/>
                  <a:gd name="connsiteX9" fmla="*/ 95712 w 194849"/>
                  <a:gd name="connsiteY9" fmla="*/ 121 h 272172"/>
                  <a:gd name="connsiteX10" fmla="*/ 158 w 194849"/>
                  <a:gd name="connsiteY10" fmla="*/ 99619 h 272172"/>
                  <a:gd name="connsiteX11" fmla="*/ 158 w 194849"/>
                  <a:gd name="connsiteY11" fmla="*/ 99657 h 272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4849" h="272172">
                    <a:moveTo>
                      <a:pt x="33" y="99035"/>
                    </a:moveTo>
                    <a:lnTo>
                      <a:pt x="33" y="148802"/>
                    </a:lnTo>
                    <a:lnTo>
                      <a:pt x="20438" y="148802"/>
                    </a:lnTo>
                    <a:lnTo>
                      <a:pt x="20438" y="234279"/>
                    </a:lnTo>
                    <a:cubicBezTo>
                      <a:pt x="20438" y="234279"/>
                      <a:pt x="87376" y="293627"/>
                      <a:pt x="150457" y="264015"/>
                    </a:cubicBezTo>
                    <a:cubicBezTo>
                      <a:pt x="178003" y="250478"/>
                      <a:pt x="195285" y="222285"/>
                      <a:pt x="194875" y="191603"/>
                    </a:cubicBezTo>
                    <a:lnTo>
                      <a:pt x="194875" y="99657"/>
                    </a:lnTo>
                    <a:cubicBezTo>
                      <a:pt x="195099" y="82276"/>
                      <a:pt x="190806" y="65131"/>
                      <a:pt x="182433" y="49889"/>
                    </a:cubicBezTo>
                    <a:cubicBezTo>
                      <a:pt x="165910" y="19344"/>
                      <a:pt x="134045" y="259"/>
                      <a:pt x="99320" y="121"/>
                    </a:cubicBezTo>
                    <a:lnTo>
                      <a:pt x="95712" y="121"/>
                    </a:lnTo>
                    <a:cubicBezTo>
                      <a:pt x="41851" y="1204"/>
                      <a:pt x="-937" y="45758"/>
                      <a:pt x="158" y="99619"/>
                    </a:cubicBezTo>
                    <a:cubicBezTo>
                      <a:pt x="158" y="99632"/>
                      <a:pt x="158" y="99644"/>
                      <a:pt x="158" y="99657"/>
                    </a:cubicBez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42A0597A-670F-4E30-8C8D-DB481882A77E}"/>
                  </a:ext>
                </a:extLst>
              </p:cNvPr>
              <p:cNvSpPr/>
              <p:nvPr/>
            </p:nvSpPr>
            <p:spPr>
              <a:xfrm>
                <a:off x="6753404" y="4787967"/>
                <a:ext cx="437641" cy="284941"/>
              </a:xfrm>
              <a:custGeom>
                <a:avLst/>
                <a:gdLst>
                  <a:gd name="connsiteX0" fmla="*/ 33 w 239756"/>
                  <a:gd name="connsiteY0" fmla="*/ 109933 h 156101"/>
                  <a:gd name="connsiteX1" fmla="*/ 33 w 239756"/>
                  <a:gd name="connsiteY1" fmla="*/ 151489 h 156101"/>
                  <a:gd name="connsiteX2" fmla="*/ 42460 w 239756"/>
                  <a:gd name="connsiteY2" fmla="*/ 154475 h 156101"/>
                  <a:gd name="connsiteX3" fmla="*/ 99320 w 239756"/>
                  <a:gd name="connsiteY3" fmla="*/ 133200 h 156101"/>
                  <a:gd name="connsiteX4" fmla="*/ 99320 w 239756"/>
                  <a:gd name="connsiteY4" fmla="*/ 118891 h 156101"/>
                  <a:gd name="connsiteX5" fmla="*/ 136646 w 239756"/>
                  <a:gd name="connsiteY5" fmla="*/ 62405 h 156101"/>
                  <a:gd name="connsiteX6" fmla="*/ 239790 w 239756"/>
                  <a:gd name="connsiteY6" fmla="*/ 62405 h 156101"/>
                  <a:gd name="connsiteX7" fmla="*/ 113753 w 239756"/>
                  <a:gd name="connsiteY7" fmla="*/ 195 h 156101"/>
                  <a:gd name="connsiteX8" fmla="*/ 357 w 239756"/>
                  <a:gd name="connsiteY8" fmla="*/ 105628 h 156101"/>
                  <a:gd name="connsiteX9" fmla="*/ 282 w 239756"/>
                  <a:gd name="connsiteY9" fmla="*/ 109062 h 15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756" h="156101">
                    <a:moveTo>
                      <a:pt x="33" y="109933"/>
                    </a:moveTo>
                    <a:lnTo>
                      <a:pt x="33" y="151489"/>
                    </a:lnTo>
                    <a:cubicBezTo>
                      <a:pt x="13993" y="154313"/>
                      <a:pt x="28252" y="155309"/>
                      <a:pt x="42460" y="154475"/>
                    </a:cubicBezTo>
                    <a:cubicBezTo>
                      <a:pt x="64009" y="160173"/>
                      <a:pt x="86803" y="151638"/>
                      <a:pt x="99320" y="133200"/>
                    </a:cubicBezTo>
                    <a:lnTo>
                      <a:pt x="99320" y="118891"/>
                    </a:lnTo>
                    <a:cubicBezTo>
                      <a:pt x="99320" y="78455"/>
                      <a:pt x="139383" y="125983"/>
                      <a:pt x="136646" y="62405"/>
                    </a:cubicBezTo>
                    <a:lnTo>
                      <a:pt x="239790" y="62405"/>
                    </a:lnTo>
                    <a:cubicBezTo>
                      <a:pt x="224486" y="26447"/>
                      <a:pt x="186413" y="195"/>
                      <a:pt x="113753" y="195"/>
                    </a:cubicBezTo>
                    <a:cubicBezTo>
                      <a:pt x="53322" y="-2007"/>
                      <a:pt x="2559" y="45198"/>
                      <a:pt x="357" y="105628"/>
                    </a:cubicBezTo>
                    <a:cubicBezTo>
                      <a:pt x="307" y="106773"/>
                      <a:pt x="295" y="107917"/>
                      <a:pt x="282" y="109062"/>
                    </a:cubicBezTo>
                    <a:close/>
                  </a:path>
                </a:pathLst>
              </a:custGeom>
              <a:solidFill>
                <a:srgbClr val="FDB61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8A7D426E-5F2B-4BBF-982A-29D1B7649C2A}"/>
                  </a:ext>
                </a:extLst>
              </p:cNvPr>
              <p:cNvSpPr/>
              <p:nvPr/>
            </p:nvSpPr>
            <p:spPr>
              <a:xfrm>
                <a:off x="6839251" y="5019981"/>
                <a:ext cx="68814" cy="134449"/>
              </a:xfrm>
              <a:custGeom>
                <a:avLst/>
                <a:gdLst>
                  <a:gd name="connsiteX0" fmla="*/ 18572 w 37699"/>
                  <a:gd name="connsiteY0" fmla="*/ 121 h 73656"/>
                  <a:gd name="connsiteX1" fmla="*/ 18572 w 37699"/>
                  <a:gd name="connsiteY1" fmla="*/ 121 h 73656"/>
                  <a:gd name="connsiteX2" fmla="*/ 33 w 37699"/>
                  <a:gd name="connsiteY2" fmla="*/ 18784 h 73656"/>
                  <a:gd name="connsiteX3" fmla="*/ 33 w 37699"/>
                  <a:gd name="connsiteY3" fmla="*/ 55115 h 73656"/>
                  <a:gd name="connsiteX4" fmla="*/ 18572 w 37699"/>
                  <a:gd name="connsiteY4" fmla="*/ 73778 h 73656"/>
                  <a:gd name="connsiteX5" fmla="*/ 37733 w 37699"/>
                  <a:gd name="connsiteY5" fmla="*/ 73778 h 73656"/>
                  <a:gd name="connsiteX6" fmla="*/ 37733 w 37699"/>
                  <a:gd name="connsiteY6" fmla="*/ 19033 h 73656"/>
                  <a:gd name="connsiteX7" fmla="*/ 19070 w 37699"/>
                  <a:gd name="connsiteY7" fmla="*/ 121 h 73656"/>
                  <a:gd name="connsiteX8" fmla="*/ 19070 w 37699"/>
                  <a:gd name="connsiteY8" fmla="*/ 121 h 7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99" h="73656">
                    <a:moveTo>
                      <a:pt x="18572" y="121"/>
                    </a:moveTo>
                    <a:lnTo>
                      <a:pt x="18572" y="121"/>
                    </a:lnTo>
                    <a:cubicBezTo>
                      <a:pt x="8308" y="183"/>
                      <a:pt x="33" y="8520"/>
                      <a:pt x="33" y="18784"/>
                    </a:cubicBezTo>
                    <a:lnTo>
                      <a:pt x="33" y="55115"/>
                    </a:lnTo>
                    <a:cubicBezTo>
                      <a:pt x="33" y="65379"/>
                      <a:pt x="8308" y="73716"/>
                      <a:pt x="18572" y="73778"/>
                    </a:cubicBezTo>
                    <a:lnTo>
                      <a:pt x="37733" y="73778"/>
                    </a:lnTo>
                    <a:lnTo>
                      <a:pt x="37733" y="19033"/>
                    </a:lnTo>
                    <a:cubicBezTo>
                      <a:pt x="37807" y="8657"/>
                      <a:pt x="29446" y="196"/>
                      <a:pt x="19070" y="121"/>
                    </a:cubicBezTo>
                    <a:cubicBezTo>
                      <a:pt x="19070" y="121"/>
                      <a:pt x="19070" y="121"/>
                      <a:pt x="19070" y="121"/>
                    </a:cubicBez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FB7AE258-D102-40A4-94A9-50B327D4F85A}"/>
                  </a:ext>
                </a:extLst>
              </p:cNvPr>
              <p:cNvSpPr/>
              <p:nvPr/>
            </p:nvSpPr>
            <p:spPr>
              <a:xfrm>
                <a:off x="6723198" y="5446723"/>
                <a:ext cx="22709" cy="22709"/>
              </a:xfrm>
              <a:custGeom>
                <a:avLst/>
                <a:gdLst>
                  <a:gd name="connsiteX0" fmla="*/ 33 w 12441"/>
                  <a:gd name="connsiteY0" fmla="*/ 121 h 12441"/>
                  <a:gd name="connsiteX1" fmla="*/ 33 w 12441"/>
                  <a:gd name="connsiteY1" fmla="*/ 121 h 12441"/>
                  <a:gd name="connsiteX2" fmla="*/ 33 w 12441"/>
                  <a:gd name="connsiteY2" fmla="*/ 121 h 1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41" h="12441">
                    <a:moveTo>
                      <a:pt x="33" y="121"/>
                    </a:moveTo>
                    <a:lnTo>
                      <a:pt x="33" y="121"/>
                    </a:lnTo>
                    <a:lnTo>
                      <a:pt x="33" y="121"/>
                    </a:ln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96B20F9A-C20E-479B-B3E9-612843428D31}"/>
                  </a:ext>
                </a:extLst>
              </p:cNvPr>
              <p:cNvSpPr/>
              <p:nvPr/>
            </p:nvSpPr>
            <p:spPr>
              <a:xfrm>
                <a:off x="6619161" y="5446495"/>
                <a:ext cx="152637" cy="965899"/>
              </a:xfrm>
              <a:custGeom>
                <a:avLst/>
                <a:gdLst>
                  <a:gd name="connsiteX0" fmla="*/ 83654 w 83620"/>
                  <a:gd name="connsiteY0" fmla="*/ 513351 h 529155"/>
                  <a:gd name="connsiteX1" fmla="*/ 83654 w 83620"/>
                  <a:gd name="connsiteY1" fmla="*/ 513351 h 529155"/>
                  <a:gd name="connsiteX2" fmla="*/ 77931 w 83620"/>
                  <a:gd name="connsiteY2" fmla="*/ 529277 h 529155"/>
                  <a:gd name="connsiteX3" fmla="*/ 13109 w 83620"/>
                  <a:gd name="connsiteY3" fmla="*/ 511236 h 529155"/>
                  <a:gd name="connsiteX4" fmla="*/ 31150 w 83620"/>
                  <a:gd name="connsiteY4" fmla="*/ 455620 h 529155"/>
                  <a:gd name="connsiteX5" fmla="*/ 34384 w 83620"/>
                  <a:gd name="connsiteY5" fmla="*/ 447285 h 529155"/>
                  <a:gd name="connsiteX6" fmla="*/ 1538 w 83620"/>
                  <a:gd name="connsiteY6" fmla="*/ 213749 h 529155"/>
                  <a:gd name="connsiteX7" fmla="*/ 57899 w 83620"/>
                  <a:gd name="connsiteY7" fmla="*/ 121 h 529155"/>
                  <a:gd name="connsiteX8" fmla="*/ 68724 w 83620"/>
                  <a:gd name="connsiteY8" fmla="*/ 112099 h 529155"/>
                  <a:gd name="connsiteX9" fmla="*/ 83654 w 83620"/>
                  <a:gd name="connsiteY9" fmla="*/ 513351 h 52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20" h="529155">
                    <a:moveTo>
                      <a:pt x="83654" y="513351"/>
                    </a:moveTo>
                    <a:lnTo>
                      <a:pt x="83654" y="513351"/>
                    </a:lnTo>
                    <a:lnTo>
                      <a:pt x="77931" y="529277"/>
                    </a:lnTo>
                    <a:lnTo>
                      <a:pt x="13109" y="511236"/>
                    </a:lnTo>
                    <a:cubicBezTo>
                      <a:pt x="19330" y="489214"/>
                      <a:pt x="25551" y="471547"/>
                      <a:pt x="31150" y="455620"/>
                    </a:cubicBezTo>
                    <a:lnTo>
                      <a:pt x="34384" y="447285"/>
                    </a:lnTo>
                    <a:cubicBezTo>
                      <a:pt x="45706" y="418170"/>
                      <a:pt x="-9660" y="246347"/>
                      <a:pt x="1538" y="213749"/>
                    </a:cubicBezTo>
                    <a:cubicBezTo>
                      <a:pt x="-5181" y="41801"/>
                      <a:pt x="52549" y="5471"/>
                      <a:pt x="57899" y="121"/>
                    </a:cubicBezTo>
                    <a:lnTo>
                      <a:pt x="68724" y="112099"/>
                    </a:lnTo>
                    <a:lnTo>
                      <a:pt x="83654" y="513351"/>
                    </a:ln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730A4B7A-34BB-4DEE-A697-D6C45C8C940D}"/>
                  </a:ext>
                </a:extLst>
              </p:cNvPr>
              <p:cNvSpPr/>
              <p:nvPr/>
            </p:nvSpPr>
            <p:spPr>
              <a:xfrm>
                <a:off x="6641440" y="7737132"/>
                <a:ext cx="156791" cy="232332"/>
              </a:xfrm>
              <a:custGeom>
                <a:avLst/>
                <a:gdLst>
                  <a:gd name="connsiteX0" fmla="*/ 85385 w 85896"/>
                  <a:gd name="connsiteY0" fmla="*/ 88335 h 127280"/>
                  <a:gd name="connsiteX1" fmla="*/ 66100 w 85896"/>
                  <a:gd name="connsiteY1" fmla="*/ 127402 h 127280"/>
                  <a:gd name="connsiteX2" fmla="*/ 41216 w 85896"/>
                  <a:gd name="connsiteY2" fmla="*/ 96795 h 127280"/>
                  <a:gd name="connsiteX3" fmla="*/ 39723 w 85896"/>
                  <a:gd name="connsiteY3" fmla="*/ 85224 h 127280"/>
                  <a:gd name="connsiteX4" fmla="*/ 39723 w 85896"/>
                  <a:gd name="connsiteY4" fmla="*/ 82611 h 127280"/>
                  <a:gd name="connsiteX5" fmla="*/ 22553 w 85896"/>
                  <a:gd name="connsiteY5" fmla="*/ 56110 h 127280"/>
                  <a:gd name="connsiteX6" fmla="*/ 17079 w 85896"/>
                  <a:gd name="connsiteY6" fmla="*/ 67059 h 127280"/>
                  <a:gd name="connsiteX7" fmla="*/ 33 w 85896"/>
                  <a:gd name="connsiteY7" fmla="*/ 46529 h 127280"/>
                  <a:gd name="connsiteX8" fmla="*/ 46069 w 85896"/>
                  <a:gd name="connsiteY8" fmla="*/ 121 h 127280"/>
                  <a:gd name="connsiteX9" fmla="*/ 46069 w 85896"/>
                  <a:gd name="connsiteY9" fmla="*/ 743 h 127280"/>
                  <a:gd name="connsiteX10" fmla="*/ 81777 w 85896"/>
                  <a:gd name="connsiteY10" fmla="*/ 50511 h 127280"/>
                  <a:gd name="connsiteX11" fmla="*/ 85882 w 85896"/>
                  <a:gd name="connsiteY11" fmla="*/ 87837 h 12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896" h="127280">
                    <a:moveTo>
                      <a:pt x="85385" y="88335"/>
                    </a:moveTo>
                    <a:cubicBezTo>
                      <a:pt x="85136" y="103588"/>
                      <a:pt x="78057" y="117934"/>
                      <a:pt x="66100" y="127402"/>
                    </a:cubicBezTo>
                    <a:lnTo>
                      <a:pt x="41216" y="96795"/>
                    </a:lnTo>
                    <a:cubicBezTo>
                      <a:pt x="41216" y="92938"/>
                      <a:pt x="40345" y="89081"/>
                      <a:pt x="39723" y="85224"/>
                    </a:cubicBezTo>
                    <a:cubicBezTo>
                      <a:pt x="39785" y="84353"/>
                      <a:pt x="39785" y="83482"/>
                      <a:pt x="39723" y="82611"/>
                    </a:cubicBezTo>
                    <a:cubicBezTo>
                      <a:pt x="32631" y="43668"/>
                      <a:pt x="25788" y="50511"/>
                      <a:pt x="22553" y="56110"/>
                    </a:cubicBezTo>
                    <a:lnTo>
                      <a:pt x="17079" y="67059"/>
                    </a:lnTo>
                    <a:lnTo>
                      <a:pt x="33" y="46529"/>
                    </a:lnTo>
                    <a:lnTo>
                      <a:pt x="46069" y="121"/>
                    </a:lnTo>
                    <a:lnTo>
                      <a:pt x="46069" y="743"/>
                    </a:lnTo>
                    <a:lnTo>
                      <a:pt x="81777" y="50511"/>
                    </a:lnTo>
                    <a:cubicBezTo>
                      <a:pt x="75182" y="75395"/>
                      <a:pt x="86753" y="76141"/>
                      <a:pt x="85882" y="87837"/>
                    </a:cubicBezTo>
                    <a:close/>
                  </a:path>
                </a:pathLst>
              </a:custGeom>
              <a:solidFill>
                <a:srgbClr val="7C5C44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7A329179-265D-4825-BD1F-DF8E38C17282}"/>
                  </a:ext>
                </a:extLst>
              </p:cNvPr>
              <p:cNvSpPr/>
              <p:nvPr/>
            </p:nvSpPr>
            <p:spPr>
              <a:xfrm>
                <a:off x="6889174" y="7790414"/>
                <a:ext cx="350228" cy="248559"/>
              </a:xfrm>
              <a:custGeom>
                <a:avLst/>
                <a:gdLst>
                  <a:gd name="connsiteX0" fmla="*/ 183327 w 191868"/>
                  <a:gd name="connsiteY0" fmla="*/ 133671 h 136170"/>
                  <a:gd name="connsiteX1" fmla="*/ 117260 w 191868"/>
                  <a:gd name="connsiteY1" fmla="*/ 136283 h 136170"/>
                  <a:gd name="connsiteX2" fmla="*/ 89887 w 191868"/>
                  <a:gd name="connsiteY2" fmla="*/ 123841 h 136170"/>
                  <a:gd name="connsiteX3" fmla="*/ 65004 w 191868"/>
                  <a:gd name="connsiteY3" fmla="*/ 89253 h 136170"/>
                  <a:gd name="connsiteX4" fmla="*/ 63261 w 191868"/>
                  <a:gd name="connsiteY4" fmla="*/ 87138 h 136170"/>
                  <a:gd name="connsiteX5" fmla="*/ 34272 w 191868"/>
                  <a:gd name="connsiteY5" fmla="*/ 73203 h 136170"/>
                  <a:gd name="connsiteX6" fmla="*/ 35764 w 191868"/>
                  <a:gd name="connsiteY6" fmla="*/ 94106 h 136170"/>
                  <a:gd name="connsiteX7" fmla="*/ 39249 w 191868"/>
                  <a:gd name="connsiteY7" fmla="*/ 134418 h 136170"/>
                  <a:gd name="connsiteX8" fmla="*/ 21954 w 191868"/>
                  <a:gd name="connsiteY8" fmla="*/ 134418 h 136170"/>
                  <a:gd name="connsiteX9" fmla="*/ 8393 w 191868"/>
                  <a:gd name="connsiteY9" fmla="*/ 97092 h 136170"/>
                  <a:gd name="connsiteX10" fmla="*/ 305 w 191868"/>
                  <a:gd name="connsiteY10" fmla="*/ 38614 h 136170"/>
                  <a:gd name="connsiteX11" fmla="*/ 305 w 191868"/>
                  <a:gd name="connsiteY11" fmla="*/ 36872 h 136170"/>
                  <a:gd name="connsiteX12" fmla="*/ 305 w 191868"/>
                  <a:gd name="connsiteY12" fmla="*/ 35131 h 136170"/>
                  <a:gd name="connsiteX13" fmla="*/ 6029 w 191868"/>
                  <a:gd name="connsiteY13" fmla="*/ 7260 h 136170"/>
                  <a:gd name="connsiteX14" fmla="*/ 19466 w 191868"/>
                  <a:gd name="connsiteY14" fmla="*/ 3653 h 136170"/>
                  <a:gd name="connsiteX15" fmla="*/ 47709 w 191868"/>
                  <a:gd name="connsiteY15" fmla="*/ 34011 h 136170"/>
                  <a:gd name="connsiteX16" fmla="*/ 94988 w 191868"/>
                  <a:gd name="connsiteY16" fmla="*/ 65613 h 136170"/>
                  <a:gd name="connsiteX17" fmla="*/ 101458 w 191868"/>
                  <a:gd name="connsiteY17" fmla="*/ 62254 h 136170"/>
                  <a:gd name="connsiteX18" fmla="*/ 113900 w 191868"/>
                  <a:gd name="connsiteY18" fmla="*/ 55909 h 136170"/>
                  <a:gd name="connsiteX19" fmla="*/ 187681 w 191868"/>
                  <a:gd name="connsiteY19" fmla="*/ 111524 h 136170"/>
                  <a:gd name="connsiteX20" fmla="*/ 189796 w 191868"/>
                  <a:gd name="connsiteY20" fmla="*/ 113764 h 136170"/>
                  <a:gd name="connsiteX21" fmla="*/ 183575 w 191868"/>
                  <a:gd name="connsiteY21" fmla="*/ 133671 h 136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868" h="136170">
                    <a:moveTo>
                      <a:pt x="183327" y="133671"/>
                    </a:moveTo>
                    <a:lnTo>
                      <a:pt x="117260" y="136283"/>
                    </a:lnTo>
                    <a:cubicBezTo>
                      <a:pt x="106721" y="136507"/>
                      <a:pt x="96643" y="131929"/>
                      <a:pt x="89887" y="123841"/>
                    </a:cubicBezTo>
                    <a:cubicBezTo>
                      <a:pt x="84164" y="117372"/>
                      <a:pt x="75952" y="102068"/>
                      <a:pt x="65004" y="89253"/>
                    </a:cubicBezTo>
                    <a:cubicBezTo>
                      <a:pt x="65004" y="88507"/>
                      <a:pt x="63883" y="87760"/>
                      <a:pt x="63261" y="87138"/>
                    </a:cubicBezTo>
                    <a:cubicBezTo>
                      <a:pt x="36636" y="56904"/>
                      <a:pt x="34147" y="66609"/>
                      <a:pt x="34272" y="73203"/>
                    </a:cubicBezTo>
                    <a:cubicBezTo>
                      <a:pt x="34272" y="75567"/>
                      <a:pt x="35018" y="84152"/>
                      <a:pt x="35764" y="94106"/>
                    </a:cubicBezTo>
                    <a:cubicBezTo>
                      <a:pt x="37257" y="111898"/>
                      <a:pt x="39249" y="134418"/>
                      <a:pt x="39249" y="134418"/>
                    </a:cubicBezTo>
                    <a:lnTo>
                      <a:pt x="21954" y="134418"/>
                    </a:lnTo>
                    <a:cubicBezTo>
                      <a:pt x="16741" y="122237"/>
                      <a:pt x="12212" y="109783"/>
                      <a:pt x="8393" y="97092"/>
                    </a:cubicBezTo>
                    <a:cubicBezTo>
                      <a:pt x="1860" y="78329"/>
                      <a:pt x="-889" y="58447"/>
                      <a:pt x="305" y="38614"/>
                    </a:cubicBezTo>
                    <a:lnTo>
                      <a:pt x="305" y="36872"/>
                    </a:lnTo>
                    <a:cubicBezTo>
                      <a:pt x="305" y="36872"/>
                      <a:pt x="305" y="35753"/>
                      <a:pt x="305" y="35131"/>
                    </a:cubicBezTo>
                    <a:cubicBezTo>
                      <a:pt x="1438" y="25699"/>
                      <a:pt x="3353" y="16381"/>
                      <a:pt x="6029" y="7260"/>
                    </a:cubicBezTo>
                    <a:cubicBezTo>
                      <a:pt x="8393" y="-453"/>
                      <a:pt x="15484" y="-2319"/>
                      <a:pt x="19466" y="3653"/>
                    </a:cubicBezTo>
                    <a:cubicBezTo>
                      <a:pt x="27541" y="14937"/>
                      <a:pt x="37034" y="25140"/>
                      <a:pt x="47709" y="34011"/>
                    </a:cubicBezTo>
                    <a:cubicBezTo>
                      <a:pt x="61905" y="46714"/>
                      <a:pt x="77818" y="57352"/>
                      <a:pt x="94988" y="65613"/>
                    </a:cubicBezTo>
                    <a:cubicBezTo>
                      <a:pt x="96481" y="66360"/>
                      <a:pt x="98845" y="64618"/>
                      <a:pt x="101458" y="62254"/>
                    </a:cubicBezTo>
                    <a:cubicBezTo>
                      <a:pt x="104071" y="59890"/>
                      <a:pt x="111039" y="52176"/>
                      <a:pt x="113900" y="55909"/>
                    </a:cubicBezTo>
                    <a:cubicBezTo>
                      <a:pt x="133932" y="85769"/>
                      <a:pt x="171008" y="100451"/>
                      <a:pt x="187681" y="111524"/>
                    </a:cubicBezTo>
                    <a:cubicBezTo>
                      <a:pt x="188452" y="112208"/>
                      <a:pt x="189149" y="112955"/>
                      <a:pt x="189796" y="113764"/>
                    </a:cubicBezTo>
                    <a:cubicBezTo>
                      <a:pt x="194524" y="120980"/>
                      <a:pt x="190791" y="133297"/>
                      <a:pt x="183575" y="133671"/>
                    </a:cubicBezTo>
                    <a:close/>
                  </a:path>
                </a:pathLst>
              </a:custGeom>
              <a:solidFill>
                <a:srgbClr val="464647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0C48BE63-295E-461E-B5AB-D6F47EA598AC}"/>
                  </a:ext>
                </a:extLst>
              </p:cNvPr>
              <p:cNvSpPr/>
              <p:nvPr/>
            </p:nvSpPr>
            <p:spPr>
              <a:xfrm>
                <a:off x="6602830" y="7705383"/>
                <a:ext cx="290577" cy="364390"/>
              </a:xfrm>
              <a:custGeom>
                <a:avLst/>
                <a:gdLst>
                  <a:gd name="connsiteX0" fmla="*/ 159166 w 159189"/>
                  <a:gd name="connsiteY0" fmla="*/ 184485 h 199626"/>
                  <a:gd name="connsiteX1" fmla="*/ 144360 w 159189"/>
                  <a:gd name="connsiteY1" fmla="*/ 199167 h 199626"/>
                  <a:gd name="connsiteX2" fmla="*/ 84141 w 159189"/>
                  <a:gd name="connsiteY2" fmla="*/ 170425 h 199626"/>
                  <a:gd name="connsiteX3" fmla="*/ 65851 w 159189"/>
                  <a:gd name="connsiteY3" fmla="*/ 145541 h 199626"/>
                  <a:gd name="connsiteX4" fmla="*/ 62243 w 159189"/>
                  <a:gd name="connsiteY4" fmla="*/ 114685 h 199626"/>
                  <a:gd name="connsiteX5" fmla="*/ 60128 w 159189"/>
                  <a:gd name="connsiteY5" fmla="*/ 103239 h 199626"/>
                  <a:gd name="connsiteX6" fmla="*/ 59382 w 159189"/>
                  <a:gd name="connsiteY6" fmla="*/ 100626 h 199626"/>
                  <a:gd name="connsiteX7" fmla="*/ 40221 w 159189"/>
                  <a:gd name="connsiteY7" fmla="*/ 74747 h 199626"/>
                  <a:gd name="connsiteX8" fmla="*/ 35120 w 159189"/>
                  <a:gd name="connsiteY8" fmla="*/ 85945 h 199626"/>
                  <a:gd name="connsiteX9" fmla="*/ 31636 w 159189"/>
                  <a:gd name="connsiteY9" fmla="*/ 93908 h 199626"/>
                  <a:gd name="connsiteX10" fmla="*/ 15461 w 159189"/>
                  <a:gd name="connsiteY10" fmla="*/ 131233 h 199626"/>
                  <a:gd name="connsiteX11" fmla="*/ 33 w 159189"/>
                  <a:gd name="connsiteY11" fmla="*/ 123146 h 199626"/>
                  <a:gd name="connsiteX12" fmla="*/ 5757 w 159189"/>
                  <a:gd name="connsiteY12" fmla="*/ 83830 h 199626"/>
                  <a:gd name="connsiteX13" fmla="*/ 26410 w 159189"/>
                  <a:gd name="connsiteY13" fmla="*/ 28338 h 199626"/>
                  <a:gd name="connsiteX14" fmla="*/ 27530 w 159189"/>
                  <a:gd name="connsiteY14" fmla="*/ 26970 h 199626"/>
                  <a:gd name="connsiteX15" fmla="*/ 28401 w 159189"/>
                  <a:gd name="connsiteY15" fmla="*/ 25477 h 199626"/>
                  <a:gd name="connsiteX16" fmla="*/ 46940 w 159189"/>
                  <a:gd name="connsiteY16" fmla="*/ 3579 h 199626"/>
                  <a:gd name="connsiteX17" fmla="*/ 60626 w 159189"/>
                  <a:gd name="connsiteY17" fmla="*/ 6690 h 199626"/>
                  <a:gd name="connsiteX18" fmla="*/ 62243 w 159189"/>
                  <a:gd name="connsiteY18" fmla="*/ 17389 h 199626"/>
                  <a:gd name="connsiteX19" fmla="*/ 70953 w 159189"/>
                  <a:gd name="connsiteY19" fmla="*/ 47126 h 199626"/>
                  <a:gd name="connsiteX20" fmla="*/ 97951 w 159189"/>
                  <a:gd name="connsiteY20" fmla="*/ 96894 h 199626"/>
                  <a:gd name="connsiteX21" fmla="*/ 105292 w 159189"/>
                  <a:gd name="connsiteY21" fmla="*/ 96894 h 199626"/>
                  <a:gd name="connsiteX22" fmla="*/ 113753 w 159189"/>
                  <a:gd name="connsiteY22" fmla="*/ 94779 h 199626"/>
                  <a:gd name="connsiteX23" fmla="*/ 119103 w 159189"/>
                  <a:gd name="connsiteY23" fmla="*/ 97018 h 199626"/>
                  <a:gd name="connsiteX24" fmla="*/ 158295 w 159189"/>
                  <a:gd name="connsiteY24" fmla="*/ 180628 h 199626"/>
                  <a:gd name="connsiteX25" fmla="*/ 159166 w 159189"/>
                  <a:gd name="connsiteY25" fmla="*/ 183614 h 19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189" h="199626">
                    <a:moveTo>
                      <a:pt x="159166" y="184485"/>
                    </a:moveTo>
                    <a:cubicBezTo>
                      <a:pt x="160037" y="193070"/>
                      <a:pt x="150830" y="202153"/>
                      <a:pt x="144360" y="199167"/>
                    </a:cubicBezTo>
                    <a:lnTo>
                      <a:pt x="84141" y="170425"/>
                    </a:lnTo>
                    <a:cubicBezTo>
                      <a:pt x="74486" y="165449"/>
                      <a:pt x="67718" y="156242"/>
                      <a:pt x="65851" y="145541"/>
                    </a:cubicBezTo>
                    <a:cubicBezTo>
                      <a:pt x="64483" y="139072"/>
                      <a:pt x="64110" y="127252"/>
                      <a:pt x="62243" y="114685"/>
                    </a:cubicBezTo>
                    <a:cubicBezTo>
                      <a:pt x="62243" y="110953"/>
                      <a:pt x="60999" y="106972"/>
                      <a:pt x="60128" y="103239"/>
                    </a:cubicBezTo>
                    <a:cubicBezTo>
                      <a:pt x="59966" y="102343"/>
                      <a:pt x="59717" y="101472"/>
                      <a:pt x="59382" y="100626"/>
                    </a:cubicBezTo>
                    <a:cubicBezTo>
                      <a:pt x="50050" y="61558"/>
                      <a:pt x="43207" y="68899"/>
                      <a:pt x="40221" y="74747"/>
                    </a:cubicBezTo>
                    <a:cubicBezTo>
                      <a:pt x="40221" y="76240"/>
                      <a:pt x="37484" y="80470"/>
                      <a:pt x="35120" y="85945"/>
                    </a:cubicBezTo>
                    <a:cubicBezTo>
                      <a:pt x="34000" y="88309"/>
                      <a:pt x="32880" y="91046"/>
                      <a:pt x="31636" y="93908"/>
                    </a:cubicBezTo>
                    <a:cubicBezTo>
                      <a:pt x="24420" y="110331"/>
                      <a:pt x="15461" y="131233"/>
                      <a:pt x="15461" y="131233"/>
                    </a:cubicBezTo>
                    <a:lnTo>
                      <a:pt x="33" y="123146"/>
                    </a:lnTo>
                    <a:cubicBezTo>
                      <a:pt x="1240" y="109945"/>
                      <a:pt x="3156" y="96819"/>
                      <a:pt x="5757" y="83830"/>
                    </a:cubicBezTo>
                    <a:cubicBezTo>
                      <a:pt x="8892" y="64146"/>
                      <a:pt x="15909" y="45284"/>
                      <a:pt x="26410" y="28338"/>
                    </a:cubicBezTo>
                    <a:lnTo>
                      <a:pt x="27530" y="26970"/>
                    </a:lnTo>
                    <a:cubicBezTo>
                      <a:pt x="27866" y="26497"/>
                      <a:pt x="28152" y="25999"/>
                      <a:pt x="28401" y="25477"/>
                    </a:cubicBezTo>
                    <a:cubicBezTo>
                      <a:pt x="33962" y="17676"/>
                      <a:pt x="40158" y="10348"/>
                      <a:pt x="46940" y="3579"/>
                    </a:cubicBezTo>
                    <a:cubicBezTo>
                      <a:pt x="52663" y="-2145"/>
                      <a:pt x="59382" y="-527"/>
                      <a:pt x="60626" y="6690"/>
                    </a:cubicBezTo>
                    <a:cubicBezTo>
                      <a:pt x="60986" y="10285"/>
                      <a:pt x="61522" y="13856"/>
                      <a:pt x="62243" y="17389"/>
                    </a:cubicBezTo>
                    <a:cubicBezTo>
                      <a:pt x="64259" y="27543"/>
                      <a:pt x="67182" y="37496"/>
                      <a:pt x="70953" y="47126"/>
                    </a:cubicBezTo>
                    <a:cubicBezTo>
                      <a:pt x="77559" y="64906"/>
                      <a:pt x="86654" y="81665"/>
                      <a:pt x="97951" y="96894"/>
                    </a:cubicBezTo>
                    <a:cubicBezTo>
                      <a:pt x="98947" y="98262"/>
                      <a:pt x="101933" y="97765"/>
                      <a:pt x="105292" y="96894"/>
                    </a:cubicBezTo>
                    <a:cubicBezTo>
                      <a:pt x="108079" y="96048"/>
                      <a:pt x="110904" y="95338"/>
                      <a:pt x="113753" y="94779"/>
                    </a:cubicBezTo>
                    <a:cubicBezTo>
                      <a:pt x="116739" y="94779"/>
                      <a:pt x="118854" y="94779"/>
                      <a:pt x="119103" y="97018"/>
                    </a:cubicBezTo>
                    <a:cubicBezTo>
                      <a:pt x="122711" y="132726"/>
                      <a:pt x="148839" y="163085"/>
                      <a:pt x="158295" y="180628"/>
                    </a:cubicBezTo>
                    <a:cubicBezTo>
                      <a:pt x="158768" y="181561"/>
                      <a:pt x="159066" y="182569"/>
                      <a:pt x="159166" y="183614"/>
                    </a:cubicBezTo>
                    <a:close/>
                  </a:path>
                </a:pathLst>
              </a:custGeom>
              <a:solidFill>
                <a:srgbClr val="464647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90ECE8B3-C698-4530-998D-6E0E2DBC1EF1}"/>
                  </a:ext>
                </a:extLst>
              </p:cNvPr>
              <p:cNvSpPr/>
              <p:nvPr/>
            </p:nvSpPr>
            <p:spPr>
              <a:xfrm>
                <a:off x="6624614" y="5370188"/>
                <a:ext cx="783441" cy="1789955"/>
              </a:xfrm>
              <a:custGeom>
                <a:avLst/>
                <a:gdLst>
                  <a:gd name="connsiteX0" fmla="*/ 344685 w 429198"/>
                  <a:gd name="connsiteY0" fmla="*/ 257918 h 980603"/>
                  <a:gd name="connsiteX1" fmla="*/ 357127 w 429198"/>
                  <a:gd name="connsiteY1" fmla="*/ 76639 h 980603"/>
                  <a:gd name="connsiteX2" fmla="*/ 291931 w 429198"/>
                  <a:gd name="connsiteY2" fmla="*/ 21396 h 980603"/>
                  <a:gd name="connsiteX3" fmla="*/ 230468 w 429198"/>
                  <a:gd name="connsiteY3" fmla="*/ 15300 h 980603"/>
                  <a:gd name="connsiteX4" fmla="*/ 145738 w 429198"/>
                  <a:gd name="connsiteY4" fmla="*/ 3854 h 980603"/>
                  <a:gd name="connsiteX5" fmla="*/ 143873 w 429198"/>
                  <a:gd name="connsiteY5" fmla="*/ 3107 h 980603"/>
                  <a:gd name="connsiteX6" fmla="*/ 143873 w 429198"/>
                  <a:gd name="connsiteY6" fmla="*/ 3107 h 980603"/>
                  <a:gd name="connsiteX7" fmla="*/ 137776 w 429198"/>
                  <a:gd name="connsiteY7" fmla="*/ 121 h 980603"/>
                  <a:gd name="connsiteX8" fmla="*/ 137153 w 429198"/>
                  <a:gd name="connsiteY8" fmla="*/ 121 h 980603"/>
                  <a:gd name="connsiteX9" fmla="*/ 54912 w 429198"/>
                  <a:gd name="connsiteY9" fmla="*/ 42672 h 980603"/>
                  <a:gd name="connsiteX10" fmla="*/ 63248 w 429198"/>
                  <a:gd name="connsiteY10" fmla="*/ 173437 h 980603"/>
                  <a:gd name="connsiteX11" fmla="*/ 89874 w 429198"/>
                  <a:gd name="connsiteY11" fmla="*/ 285415 h 980603"/>
                  <a:gd name="connsiteX12" fmla="*/ 66608 w 429198"/>
                  <a:gd name="connsiteY12" fmla="*/ 348371 h 980603"/>
                  <a:gd name="connsiteX13" fmla="*/ 11863 w 429198"/>
                  <a:gd name="connsiteY13" fmla="*/ 458731 h 980603"/>
                  <a:gd name="connsiteX14" fmla="*/ 19079 w 429198"/>
                  <a:gd name="connsiteY14" fmla="*/ 676091 h 980603"/>
                  <a:gd name="connsiteX15" fmla="*/ 36996 w 429198"/>
                  <a:gd name="connsiteY15" fmla="*/ 906765 h 980603"/>
                  <a:gd name="connsiteX16" fmla="*/ 160047 w 429198"/>
                  <a:gd name="connsiteY16" fmla="*/ 978929 h 980603"/>
                  <a:gd name="connsiteX17" fmla="*/ 274264 w 429198"/>
                  <a:gd name="connsiteY17" fmla="*/ 969597 h 980603"/>
                  <a:gd name="connsiteX18" fmla="*/ 365588 w 429198"/>
                  <a:gd name="connsiteY18" fmla="*/ 964745 h 980603"/>
                  <a:gd name="connsiteX19" fmla="*/ 398683 w 429198"/>
                  <a:gd name="connsiteY19" fmla="*/ 890093 h 980603"/>
                  <a:gd name="connsiteX20" fmla="*/ 418839 w 429198"/>
                  <a:gd name="connsiteY20" fmla="*/ 778115 h 980603"/>
                  <a:gd name="connsiteX21" fmla="*/ 424438 w 429198"/>
                  <a:gd name="connsiteY21" fmla="*/ 513351 h 980603"/>
                  <a:gd name="connsiteX22" fmla="*/ 424438 w 429198"/>
                  <a:gd name="connsiteY22" fmla="*/ 513351 h 980603"/>
                  <a:gd name="connsiteX23" fmla="*/ 381638 w 429198"/>
                  <a:gd name="connsiteY23" fmla="*/ 376490 h 980603"/>
                  <a:gd name="connsiteX24" fmla="*/ 340455 w 429198"/>
                  <a:gd name="connsiteY24" fmla="*/ 258167 h 980603"/>
                  <a:gd name="connsiteX25" fmla="*/ 344934 w 429198"/>
                  <a:gd name="connsiteY25" fmla="*/ 258167 h 98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9198" h="980603">
                    <a:moveTo>
                      <a:pt x="344685" y="257918"/>
                    </a:moveTo>
                    <a:cubicBezTo>
                      <a:pt x="436009" y="251199"/>
                      <a:pt x="384997" y="122425"/>
                      <a:pt x="357127" y="76639"/>
                    </a:cubicBezTo>
                    <a:cubicBezTo>
                      <a:pt x="339459" y="47649"/>
                      <a:pt x="320797" y="39313"/>
                      <a:pt x="291931" y="21396"/>
                    </a:cubicBezTo>
                    <a:cubicBezTo>
                      <a:pt x="268540" y="6590"/>
                      <a:pt x="255476" y="11940"/>
                      <a:pt x="230468" y="15300"/>
                    </a:cubicBezTo>
                    <a:cubicBezTo>
                      <a:pt x="201715" y="19655"/>
                      <a:pt x="172315" y="15686"/>
                      <a:pt x="145738" y="3854"/>
                    </a:cubicBezTo>
                    <a:cubicBezTo>
                      <a:pt x="145029" y="3941"/>
                      <a:pt x="144333" y="3655"/>
                      <a:pt x="143873" y="3107"/>
                    </a:cubicBezTo>
                    <a:lnTo>
                      <a:pt x="143873" y="3107"/>
                    </a:lnTo>
                    <a:lnTo>
                      <a:pt x="137776" y="121"/>
                    </a:lnTo>
                    <a:lnTo>
                      <a:pt x="137153" y="121"/>
                    </a:lnTo>
                    <a:lnTo>
                      <a:pt x="54912" y="42672"/>
                    </a:lnTo>
                    <a:cubicBezTo>
                      <a:pt x="54564" y="86406"/>
                      <a:pt x="57351" y="130102"/>
                      <a:pt x="63248" y="173437"/>
                    </a:cubicBezTo>
                    <a:cubicBezTo>
                      <a:pt x="68723" y="211510"/>
                      <a:pt x="84151" y="248089"/>
                      <a:pt x="89874" y="285415"/>
                    </a:cubicBezTo>
                    <a:cubicBezTo>
                      <a:pt x="94353" y="315524"/>
                      <a:pt x="84524" y="325229"/>
                      <a:pt x="66608" y="348371"/>
                    </a:cubicBezTo>
                    <a:cubicBezTo>
                      <a:pt x="41351" y="381242"/>
                      <a:pt x="22763" y="418730"/>
                      <a:pt x="11863" y="458731"/>
                    </a:cubicBezTo>
                    <a:cubicBezTo>
                      <a:pt x="-9288" y="534876"/>
                      <a:pt x="915" y="600942"/>
                      <a:pt x="19079" y="676091"/>
                    </a:cubicBezTo>
                    <a:cubicBezTo>
                      <a:pt x="35976" y="751739"/>
                      <a:pt x="42010" y="829413"/>
                      <a:pt x="36996" y="906765"/>
                    </a:cubicBezTo>
                    <a:cubicBezTo>
                      <a:pt x="33388" y="987886"/>
                      <a:pt x="91367" y="982786"/>
                      <a:pt x="160047" y="978929"/>
                    </a:cubicBezTo>
                    <a:cubicBezTo>
                      <a:pt x="198244" y="976937"/>
                      <a:pt x="236067" y="971961"/>
                      <a:pt x="274264" y="969597"/>
                    </a:cubicBezTo>
                    <a:cubicBezTo>
                      <a:pt x="299148" y="968104"/>
                      <a:pt x="342073" y="977062"/>
                      <a:pt x="365588" y="964745"/>
                    </a:cubicBezTo>
                    <a:cubicBezTo>
                      <a:pt x="391840" y="950810"/>
                      <a:pt x="393209" y="914977"/>
                      <a:pt x="398683" y="890093"/>
                    </a:cubicBezTo>
                    <a:cubicBezTo>
                      <a:pt x="406397" y="852767"/>
                      <a:pt x="413863" y="815441"/>
                      <a:pt x="418839" y="778115"/>
                    </a:cubicBezTo>
                    <a:cubicBezTo>
                      <a:pt x="430472" y="690338"/>
                      <a:pt x="432339" y="601539"/>
                      <a:pt x="424438" y="513351"/>
                    </a:cubicBezTo>
                    <a:lnTo>
                      <a:pt x="424438" y="513351"/>
                    </a:lnTo>
                    <a:cubicBezTo>
                      <a:pt x="419498" y="465325"/>
                      <a:pt x="404941" y="418780"/>
                      <a:pt x="381638" y="376490"/>
                    </a:cubicBezTo>
                    <a:cubicBezTo>
                      <a:pt x="358122" y="333316"/>
                      <a:pt x="340455" y="308557"/>
                      <a:pt x="340455" y="258167"/>
                    </a:cubicBezTo>
                    <a:lnTo>
                      <a:pt x="344934" y="258167"/>
                    </a:lnTo>
                    <a:close/>
                  </a:path>
                </a:pathLst>
              </a:custGeom>
              <a:solidFill>
                <a:srgbClr val="464647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0E6F4A8B-5997-4A85-8A6B-00101D83B627}"/>
                  </a:ext>
                </a:extLst>
              </p:cNvPr>
              <p:cNvSpPr/>
              <p:nvPr/>
            </p:nvSpPr>
            <p:spPr>
              <a:xfrm>
                <a:off x="7774931" y="4331610"/>
                <a:ext cx="886426" cy="583219"/>
              </a:xfrm>
              <a:custGeom>
                <a:avLst/>
                <a:gdLst>
                  <a:gd name="connsiteX0" fmla="*/ 371185 w 485617"/>
                  <a:gd name="connsiteY0" fmla="*/ 121 h 319509"/>
                  <a:gd name="connsiteX1" fmla="*/ 112890 w 485617"/>
                  <a:gd name="connsiteY1" fmla="*/ 121 h 319509"/>
                  <a:gd name="connsiteX2" fmla="*/ 42 w 485617"/>
                  <a:gd name="connsiteY2" fmla="*/ 115682 h 319509"/>
                  <a:gd name="connsiteX3" fmla="*/ 42 w 485617"/>
                  <a:gd name="connsiteY3" fmla="*/ 115956 h 319509"/>
                  <a:gd name="connsiteX4" fmla="*/ 42 w 485617"/>
                  <a:gd name="connsiteY4" fmla="*/ 319630 h 319509"/>
                  <a:gd name="connsiteX5" fmla="*/ 69965 w 485617"/>
                  <a:gd name="connsiteY5" fmla="*/ 229053 h 319509"/>
                  <a:gd name="connsiteX6" fmla="*/ 371185 w 485617"/>
                  <a:gd name="connsiteY6" fmla="*/ 229053 h 319509"/>
                  <a:gd name="connsiteX7" fmla="*/ 485651 w 485617"/>
                  <a:gd name="connsiteY7" fmla="*/ 114587 h 319509"/>
                  <a:gd name="connsiteX8" fmla="*/ 371185 w 485617"/>
                  <a:gd name="connsiteY8" fmla="*/ 121 h 31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5617" h="319509">
                    <a:moveTo>
                      <a:pt x="371185" y="121"/>
                    </a:moveTo>
                    <a:lnTo>
                      <a:pt x="112890" y="121"/>
                    </a:lnTo>
                    <a:cubicBezTo>
                      <a:pt x="49810" y="868"/>
                      <a:pt x="-717" y="52614"/>
                      <a:pt x="42" y="115682"/>
                    </a:cubicBezTo>
                    <a:cubicBezTo>
                      <a:pt x="42" y="115782"/>
                      <a:pt x="42" y="115869"/>
                      <a:pt x="42" y="115956"/>
                    </a:cubicBezTo>
                    <a:lnTo>
                      <a:pt x="42" y="319630"/>
                    </a:lnTo>
                    <a:lnTo>
                      <a:pt x="69965" y="229053"/>
                    </a:lnTo>
                    <a:lnTo>
                      <a:pt x="371185" y="229053"/>
                    </a:lnTo>
                    <a:cubicBezTo>
                      <a:pt x="434403" y="229053"/>
                      <a:pt x="485651" y="177805"/>
                      <a:pt x="485651" y="114587"/>
                    </a:cubicBezTo>
                    <a:cubicBezTo>
                      <a:pt x="485651" y="51370"/>
                      <a:pt x="434403" y="121"/>
                      <a:pt x="371185" y="121"/>
                    </a:cubicBezTo>
                    <a:close/>
                  </a:path>
                </a:pathLst>
              </a:custGeom>
              <a:solidFill>
                <a:srgbClr val="2C388E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8CE6FD68-482C-403E-A8F7-3ECC9622D5AF}"/>
                  </a:ext>
                </a:extLst>
              </p:cNvPr>
              <p:cNvSpPr/>
              <p:nvPr/>
            </p:nvSpPr>
            <p:spPr>
              <a:xfrm>
                <a:off x="7981616" y="4492859"/>
                <a:ext cx="83121" cy="83121"/>
              </a:xfrm>
              <a:custGeom>
                <a:avLst/>
                <a:gdLst>
                  <a:gd name="connsiteX0" fmla="*/ 45537 w 45537"/>
                  <a:gd name="connsiteY0" fmla="*/ 22769 h 45537"/>
                  <a:gd name="connsiteX1" fmla="*/ 22768 w 45537"/>
                  <a:gd name="connsiteY1" fmla="*/ 45537 h 45537"/>
                  <a:gd name="connsiteX2" fmla="*/ -1 w 45537"/>
                  <a:gd name="connsiteY2" fmla="*/ 22769 h 45537"/>
                  <a:gd name="connsiteX3" fmla="*/ 22768 w 45537"/>
                  <a:gd name="connsiteY3" fmla="*/ 0 h 45537"/>
                  <a:gd name="connsiteX4" fmla="*/ 45537 w 45537"/>
                  <a:gd name="connsiteY4" fmla="*/ 22769 h 4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7" h="45537">
                    <a:moveTo>
                      <a:pt x="45537" y="22769"/>
                    </a:moveTo>
                    <a:cubicBezTo>
                      <a:pt x="45537" y="35343"/>
                      <a:pt x="35343" y="45537"/>
                      <a:pt x="22768" y="45537"/>
                    </a:cubicBezTo>
                    <a:cubicBezTo>
                      <a:pt x="10193" y="45537"/>
                      <a:pt x="-1" y="35343"/>
                      <a:pt x="-1" y="22769"/>
                    </a:cubicBezTo>
                    <a:cubicBezTo>
                      <a:pt x="-1" y="10194"/>
                      <a:pt x="10193" y="0"/>
                      <a:pt x="22768" y="0"/>
                    </a:cubicBezTo>
                    <a:cubicBezTo>
                      <a:pt x="35343" y="0"/>
                      <a:pt x="45537" y="10194"/>
                      <a:pt x="45537" y="22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5AB6FB5F-4C38-4526-9019-624ED98463D1}"/>
                  </a:ext>
                </a:extLst>
              </p:cNvPr>
              <p:cNvSpPr/>
              <p:nvPr/>
            </p:nvSpPr>
            <p:spPr>
              <a:xfrm>
                <a:off x="8177386" y="4492859"/>
                <a:ext cx="83121" cy="83121"/>
              </a:xfrm>
              <a:custGeom>
                <a:avLst/>
                <a:gdLst>
                  <a:gd name="connsiteX0" fmla="*/ 45537 w 45537"/>
                  <a:gd name="connsiteY0" fmla="*/ 22769 h 45537"/>
                  <a:gd name="connsiteX1" fmla="*/ 22768 w 45537"/>
                  <a:gd name="connsiteY1" fmla="*/ 45537 h 45537"/>
                  <a:gd name="connsiteX2" fmla="*/ -1 w 45537"/>
                  <a:gd name="connsiteY2" fmla="*/ 22769 h 45537"/>
                  <a:gd name="connsiteX3" fmla="*/ 22768 w 45537"/>
                  <a:gd name="connsiteY3" fmla="*/ 0 h 45537"/>
                  <a:gd name="connsiteX4" fmla="*/ 45537 w 45537"/>
                  <a:gd name="connsiteY4" fmla="*/ 22769 h 4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7" h="45537">
                    <a:moveTo>
                      <a:pt x="45537" y="22769"/>
                    </a:moveTo>
                    <a:cubicBezTo>
                      <a:pt x="45537" y="35343"/>
                      <a:pt x="35343" y="45537"/>
                      <a:pt x="22768" y="45537"/>
                    </a:cubicBezTo>
                    <a:cubicBezTo>
                      <a:pt x="10193" y="45537"/>
                      <a:pt x="-1" y="35343"/>
                      <a:pt x="-1" y="22769"/>
                    </a:cubicBezTo>
                    <a:cubicBezTo>
                      <a:pt x="-1" y="10194"/>
                      <a:pt x="10193" y="0"/>
                      <a:pt x="22768" y="0"/>
                    </a:cubicBezTo>
                    <a:cubicBezTo>
                      <a:pt x="35343" y="0"/>
                      <a:pt x="45537" y="10194"/>
                      <a:pt x="45537" y="22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9AC9DDB0-BB3F-419A-922B-17111FAF3E2C}"/>
                  </a:ext>
                </a:extLst>
              </p:cNvPr>
              <p:cNvSpPr/>
              <p:nvPr/>
            </p:nvSpPr>
            <p:spPr>
              <a:xfrm>
                <a:off x="8373383" y="4492859"/>
                <a:ext cx="83121" cy="83121"/>
              </a:xfrm>
              <a:custGeom>
                <a:avLst/>
                <a:gdLst>
                  <a:gd name="connsiteX0" fmla="*/ 45537 w 45537"/>
                  <a:gd name="connsiteY0" fmla="*/ 22769 h 45537"/>
                  <a:gd name="connsiteX1" fmla="*/ 22768 w 45537"/>
                  <a:gd name="connsiteY1" fmla="*/ 45537 h 45537"/>
                  <a:gd name="connsiteX2" fmla="*/ -1 w 45537"/>
                  <a:gd name="connsiteY2" fmla="*/ 22769 h 45537"/>
                  <a:gd name="connsiteX3" fmla="*/ 22768 w 45537"/>
                  <a:gd name="connsiteY3" fmla="*/ 0 h 45537"/>
                  <a:gd name="connsiteX4" fmla="*/ 45537 w 45537"/>
                  <a:gd name="connsiteY4" fmla="*/ 22769 h 4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7" h="45537">
                    <a:moveTo>
                      <a:pt x="45537" y="22769"/>
                    </a:moveTo>
                    <a:cubicBezTo>
                      <a:pt x="45537" y="35343"/>
                      <a:pt x="35343" y="45537"/>
                      <a:pt x="22768" y="45537"/>
                    </a:cubicBezTo>
                    <a:cubicBezTo>
                      <a:pt x="10193" y="45537"/>
                      <a:pt x="-1" y="35343"/>
                      <a:pt x="-1" y="22769"/>
                    </a:cubicBezTo>
                    <a:cubicBezTo>
                      <a:pt x="-1" y="10194"/>
                      <a:pt x="10193" y="0"/>
                      <a:pt x="22768" y="0"/>
                    </a:cubicBezTo>
                    <a:cubicBezTo>
                      <a:pt x="35343" y="0"/>
                      <a:pt x="45537" y="10194"/>
                      <a:pt x="45537" y="22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A19349CD-A49E-4661-8A84-13BB5C8CB129}"/>
                  </a:ext>
                </a:extLst>
              </p:cNvPr>
              <p:cNvSpPr/>
              <p:nvPr/>
            </p:nvSpPr>
            <p:spPr>
              <a:xfrm>
                <a:off x="8074491" y="5447859"/>
                <a:ext cx="1826891" cy="1049703"/>
              </a:xfrm>
              <a:custGeom>
                <a:avLst/>
                <a:gdLst>
                  <a:gd name="connsiteX0" fmla="*/ 1000871 w 1000838"/>
                  <a:gd name="connsiteY0" fmla="*/ 123172 h 575066"/>
                  <a:gd name="connsiteX1" fmla="*/ 877820 w 1000838"/>
                  <a:gd name="connsiteY1" fmla="*/ 121 h 575066"/>
                  <a:gd name="connsiteX2" fmla="*/ 113015 w 1000838"/>
                  <a:gd name="connsiteY2" fmla="*/ 121 h 575066"/>
                  <a:gd name="connsiteX3" fmla="*/ 42 w 1000838"/>
                  <a:gd name="connsiteY3" fmla="*/ 115819 h 575066"/>
                  <a:gd name="connsiteX4" fmla="*/ 42 w 1000838"/>
                  <a:gd name="connsiteY4" fmla="*/ 115956 h 575066"/>
                  <a:gd name="connsiteX5" fmla="*/ 42 w 1000838"/>
                  <a:gd name="connsiteY5" fmla="*/ 505139 h 575066"/>
                  <a:gd name="connsiteX6" fmla="*/ 69965 w 1000838"/>
                  <a:gd name="connsiteY6" fmla="*/ 575187 h 575066"/>
                  <a:gd name="connsiteX7" fmla="*/ 877820 w 1000838"/>
                  <a:gd name="connsiteY7" fmla="*/ 575187 h 575066"/>
                  <a:gd name="connsiteX8" fmla="*/ 1000871 w 1000838"/>
                  <a:gd name="connsiteY8" fmla="*/ 452137 h 575066"/>
                  <a:gd name="connsiteX9" fmla="*/ 1000871 w 1000838"/>
                  <a:gd name="connsiteY9" fmla="*/ 452013 h 57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838" h="575066">
                    <a:moveTo>
                      <a:pt x="1000871" y="123172"/>
                    </a:moveTo>
                    <a:cubicBezTo>
                      <a:pt x="1000871" y="55214"/>
                      <a:pt x="945779" y="121"/>
                      <a:pt x="877820" y="121"/>
                    </a:cubicBezTo>
                    <a:lnTo>
                      <a:pt x="113015" y="121"/>
                    </a:lnTo>
                    <a:cubicBezTo>
                      <a:pt x="49872" y="868"/>
                      <a:pt x="-705" y="52664"/>
                      <a:pt x="42" y="115819"/>
                    </a:cubicBezTo>
                    <a:cubicBezTo>
                      <a:pt x="42" y="115856"/>
                      <a:pt x="42" y="115905"/>
                      <a:pt x="42" y="115956"/>
                    </a:cubicBezTo>
                    <a:lnTo>
                      <a:pt x="42" y="505139"/>
                    </a:lnTo>
                    <a:cubicBezTo>
                      <a:pt x="42" y="543772"/>
                      <a:pt x="31333" y="575113"/>
                      <a:pt x="69965" y="575187"/>
                    </a:cubicBezTo>
                    <a:lnTo>
                      <a:pt x="877820" y="575187"/>
                    </a:lnTo>
                    <a:cubicBezTo>
                      <a:pt x="945779" y="575187"/>
                      <a:pt x="1000871" y="520095"/>
                      <a:pt x="1000871" y="452137"/>
                    </a:cubicBezTo>
                    <a:cubicBezTo>
                      <a:pt x="1000871" y="452099"/>
                      <a:pt x="1000871" y="452050"/>
                      <a:pt x="1000871" y="452013"/>
                    </a:cubicBezTo>
                    <a:close/>
                  </a:path>
                </a:pathLst>
              </a:custGeom>
              <a:solidFill>
                <a:srgbClr val="FAB417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30828B3A-2B11-4DE1-9119-A562DCA2A2FE}"/>
                  </a:ext>
                </a:extLst>
              </p:cNvPr>
              <p:cNvSpPr/>
              <p:nvPr/>
            </p:nvSpPr>
            <p:spPr>
              <a:xfrm>
                <a:off x="8237570" y="5887999"/>
                <a:ext cx="83121" cy="83121"/>
              </a:xfrm>
              <a:custGeom>
                <a:avLst/>
                <a:gdLst>
                  <a:gd name="connsiteX0" fmla="*/ 45537 w 45537"/>
                  <a:gd name="connsiteY0" fmla="*/ 22768 h 45537"/>
                  <a:gd name="connsiteX1" fmla="*/ 22769 w 45537"/>
                  <a:gd name="connsiteY1" fmla="*/ 45537 h 45537"/>
                  <a:gd name="connsiteX2" fmla="*/ 0 w 45537"/>
                  <a:gd name="connsiteY2" fmla="*/ 22768 h 45537"/>
                  <a:gd name="connsiteX3" fmla="*/ 22769 w 45537"/>
                  <a:gd name="connsiteY3" fmla="*/ -1 h 45537"/>
                  <a:gd name="connsiteX4" fmla="*/ 45537 w 45537"/>
                  <a:gd name="connsiteY4" fmla="*/ 22768 h 4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7" h="45537">
                    <a:moveTo>
                      <a:pt x="45537" y="22768"/>
                    </a:moveTo>
                    <a:cubicBezTo>
                      <a:pt x="45537" y="35343"/>
                      <a:pt x="35343" y="45537"/>
                      <a:pt x="22769" y="45537"/>
                    </a:cubicBezTo>
                    <a:cubicBezTo>
                      <a:pt x="10194" y="45537"/>
                      <a:pt x="0" y="35343"/>
                      <a:pt x="0" y="22768"/>
                    </a:cubicBezTo>
                    <a:cubicBezTo>
                      <a:pt x="0" y="10194"/>
                      <a:pt x="10194" y="-1"/>
                      <a:pt x="22769" y="-1"/>
                    </a:cubicBezTo>
                    <a:cubicBezTo>
                      <a:pt x="35343" y="-1"/>
                      <a:pt x="45537" y="10194"/>
                      <a:pt x="45537" y="22768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0D645367-A441-4D0F-A3C8-45B6EDA5CC95}"/>
                  </a:ext>
                </a:extLst>
              </p:cNvPr>
              <p:cNvSpPr/>
              <p:nvPr/>
            </p:nvSpPr>
            <p:spPr>
              <a:xfrm>
                <a:off x="8440153" y="5887999"/>
                <a:ext cx="83121" cy="83121"/>
              </a:xfrm>
              <a:custGeom>
                <a:avLst/>
                <a:gdLst>
                  <a:gd name="connsiteX0" fmla="*/ 45537 w 45537"/>
                  <a:gd name="connsiteY0" fmla="*/ 22768 h 45537"/>
                  <a:gd name="connsiteX1" fmla="*/ 22768 w 45537"/>
                  <a:gd name="connsiteY1" fmla="*/ 45537 h 45537"/>
                  <a:gd name="connsiteX2" fmla="*/ -1 w 45537"/>
                  <a:gd name="connsiteY2" fmla="*/ 22768 h 45537"/>
                  <a:gd name="connsiteX3" fmla="*/ 22768 w 45537"/>
                  <a:gd name="connsiteY3" fmla="*/ -1 h 45537"/>
                  <a:gd name="connsiteX4" fmla="*/ 45537 w 45537"/>
                  <a:gd name="connsiteY4" fmla="*/ 22768 h 4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7" h="45537">
                    <a:moveTo>
                      <a:pt x="45537" y="22768"/>
                    </a:moveTo>
                    <a:cubicBezTo>
                      <a:pt x="45537" y="35343"/>
                      <a:pt x="35343" y="45537"/>
                      <a:pt x="22768" y="45537"/>
                    </a:cubicBezTo>
                    <a:cubicBezTo>
                      <a:pt x="10193" y="45537"/>
                      <a:pt x="-1" y="35343"/>
                      <a:pt x="-1" y="22768"/>
                    </a:cubicBezTo>
                    <a:cubicBezTo>
                      <a:pt x="-1" y="10194"/>
                      <a:pt x="10193" y="-1"/>
                      <a:pt x="22768" y="-1"/>
                    </a:cubicBezTo>
                    <a:cubicBezTo>
                      <a:pt x="35343" y="-1"/>
                      <a:pt x="45537" y="10194"/>
                      <a:pt x="45537" y="22768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A1FA5531-FDA4-4111-8D87-1466D1B43DCD}"/>
                  </a:ext>
                </a:extLst>
              </p:cNvPr>
              <p:cNvSpPr/>
              <p:nvPr/>
            </p:nvSpPr>
            <p:spPr>
              <a:xfrm>
                <a:off x="8642735" y="5887999"/>
                <a:ext cx="83121" cy="83121"/>
              </a:xfrm>
              <a:custGeom>
                <a:avLst/>
                <a:gdLst>
                  <a:gd name="connsiteX0" fmla="*/ 45538 w 45537"/>
                  <a:gd name="connsiteY0" fmla="*/ 22768 h 45537"/>
                  <a:gd name="connsiteX1" fmla="*/ 22769 w 45537"/>
                  <a:gd name="connsiteY1" fmla="*/ 45537 h 45537"/>
                  <a:gd name="connsiteX2" fmla="*/ 0 w 45537"/>
                  <a:gd name="connsiteY2" fmla="*/ 22768 h 45537"/>
                  <a:gd name="connsiteX3" fmla="*/ 22769 w 45537"/>
                  <a:gd name="connsiteY3" fmla="*/ -1 h 45537"/>
                  <a:gd name="connsiteX4" fmla="*/ 45538 w 45537"/>
                  <a:gd name="connsiteY4" fmla="*/ 22768 h 4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7" h="45537">
                    <a:moveTo>
                      <a:pt x="45538" y="22768"/>
                    </a:moveTo>
                    <a:cubicBezTo>
                      <a:pt x="45538" y="35343"/>
                      <a:pt x="35344" y="45537"/>
                      <a:pt x="22769" y="45537"/>
                    </a:cubicBezTo>
                    <a:cubicBezTo>
                      <a:pt x="10194" y="45537"/>
                      <a:pt x="0" y="35343"/>
                      <a:pt x="0" y="22768"/>
                    </a:cubicBezTo>
                    <a:cubicBezTo>
                      <a:pt x="0" y="10194"/>
                      <a:pt x="10194" y="-1"/>
                      <a:pt x="22769" y="-1"/>
                    </a:cubicBezTo>
                    <a:cubicBezTo>
                      <a:pt x="35344" y="-1"/>
                      <a:pt x="45538" y="10194"/>
                      <a:pt x="45538" y="22768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3054FE73-8C63-48D7-94B2-F7F07B0FA09F}"/>
                  </a:ext>
                </a:extLst>
              </p:cNvPr>
              <p:cNvSpPr/>
              <p:nvPr/>
            </p:nvSpPr>
            <p:spPr>
              <a:xfrm>
                <a:off x="8845319" y="5887999"/>
                <a:ext cx="83121" cy="83121"/>
              </a:xfrm>
              <a:custGeom>
                <a:avLst/>
                <a:gdLst>
                  <a:gd name="connsiteX0" fmla="*/ 45538 w 45537"/>
                  <a:gd name="connsiteY0" fmla="*/ 22768 h 45537"/>
                  <a:gd name="connsiteX1" fmla="*/ 22769 w 45537"/>
                  <a:gd name="connsiteY1" fmla="*/ 45537 h 45537"/>
                  <a:gd name="connsiteX2" fmla="*/ 0 w 45537"/>
                  <a:gd name="connsiteY2" fmla="*/ 22768 h 45537"/>
                  <a:gd name="connsiteX3" fmla="*/ 22769 w 45537"/>
                  <a:gd name="connsiteY3" fmla="*/ -1 h 45537"/>
                  <a:gd name="connsiteX4" fmla="*/ 45538 w 45537"/>
                  <a:gd name="connsiteY4" fmla="*/ 22768 h 4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7" h="45537">
                    <a:moveTo>
                      <a:pt x="45538" y="22768"/>
                    </a:moveTo>
                    <a:cubicBezTo>
                      <a:pt x="45538" y="35343"/>
                      <a:pt x="35343" y="45537"/>
                      <a:pt x="22769" y="45537"/>
                    </a:cubicBezTo>
                    <a:cubicBezTo>
                      <a:pt x="10194" y="45537"/>
                      <a:pt x="0" y="35343"/>
                      <a:pt x="0" y="22768"/>
                    </a:cubicBezTo>
                    <a:cubicBezTo>
                      <a:pt x="0" y="10194"/>
                      <a:pt x="10194" y="-1"/>
                      <a:pt x="22769" y="-1"/>
                    </a:cubicBezTo>
                    <a:cubicBezTo>
                      <a:pt x="35343" y="-1"/>
                      <a:pt x="45538" y="10194"/>
                      <a:pt x="45538" y="22768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C5407B02-01FF-44CA-9C77-D25E07F25F44}"/>
                  </a:ext>
                </a:extLst>
              </p:cNvPr>
              <p:cNvSpPr/>
              <p:nvPr/>
            </p:nvSpPr>
            <p:spPr>
              <a:xfrm>
                <a:off x="9047673" y="5887999"/>
                <a:ext cx="83121" cy="83121"/>
              </a:xfrm>
              <a:custGeom>
                <a:avLst/>
                <a:gdLst>
                  <a:gd name="connsiteX0" fmla="*/ 45537 w 45537"/>
                  <a:gd name="connsiteY0" fmla="*/ 22768 h 45537"/>
                  <a:gd name="connsiteX1" fmla="*/ 22768 w 45537"/>
                  <a:gd name="connsiteY1" fmla="*/ 45537 h 45537"/>
                  <a:gd name="connsiteX2" fmla="*/ -1 w 45537"/>
                  <a:gd name="connsiteY2" fmla="*/ 22768 h 45537"/>
                  <a:gd name="connsiteX3" fmla="*/ 22768 w 45537"/>
                  <a:gd name="connsiteY3" fmla="*/ -1 h 45537"/>
                  <a:gd name="connsiteX4" fmla="*/ 45537 w 45537"/>
                  <a:gd name="connsiteY4" fmla="*/ 22768 h 4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7" h="45537">
                    <a:moveTo>
                      <a:pt x="45537" y="22768"/>
                    </a:moveTo>
                    <a:cubicBezTo>
                      <a:pt x="45537" y="35343"/>
                      <a:pt x="35343" y="45537"/>
                      <a:pt x="22768" y="45537"/>
                    </a:cubicBezTo>
                    <a:cubicBezTo>
                      <a:pt x="10193" y="45537"/>
                      <a:pt x="-1" y="35343"/>
                      <a:pt x="-1" y="22768"/>
                    </a:cubicBezTo>
                    <a:cubicBezTo>
                      <a:pt x="-1" y="10194"/>
                      <a:pt x="10193" y="-1"/>
                      <a:pt x="22768" y="-1"/>
                    </a:cubicBezTo>
                    <a:cubicBezTo>
                      <a:pt x="35343" y="-1"/>
                      <a:pt x="45537" y="10194"/>
                      <a:pt x="45537" y="22768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A4FCAA10-3C2E-4192-B4AD-8C2D8A5A51B0}"/>
                  </a:ext>
                </a:extLst>
              </p:cNvPr>
              <p:cNvSpPr/>
              <p:nvPr/>
            </p:nvSpPr>
            <p:spPr>
              <a:xfrm>
                <a:off x="9250255" y="5887999"/>
                <a:ext cx="83121" cy="83121"/>
              </a:xfrm>
              <a:custGeom>
                <a:avLst/>
                <a:gdLst>
                  <a:gd name="connsiteX0" fmla="*/ 45538 w 45537"/>
                  <a:gd name="connsiteY0" fmla="*/ 22768 h 45537"/>
                  <a:gd name="connsiteX1" fmla="*/ 22769 w 45537"/>
                  <a:gd name="connsiteY1" fmla="*/ 45537 h 45537"/>
                  <a:gd name="connsiteX2" fmla="*/ 0 w 45537"/>
                  <a:gd name="connsiteY2" fmla="*/ 22768 h 45537"/>
                  <a:gd name="connsiteX3" fmla="*/ 22769 w 45537"/>
                  <a:gd name="connsiteY3" fmla="*/ -1 h 45537"/>
                  <a:gd name="connsiteX4" fmla="*/ 45538 w 45537"/>
                  <a:gd name="connsiteY4" fmla="*/ 22768 h 4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7" h="45537">
                    <a:moveTo>
                      <a:pt x="45538" y="22768"/>
                    </a:moveTo>
                    <a:cubicBezTo>
                      <a:pt x="45538" y="35343"/>
                      <a:pt x="35344" y="45537"/>
                      <a:pt x="22769" y="45537"/>
                    </a:cubicBezTo>
                    <a:cubicBezTo>
                      <a:pt x="10194" y="45537"/>
                      <a:pt x="0" y="35343"/>
                      <a:pt x="0" y="22768"/>
                    </a:cubicBezTo>
                    <a:cubicBezTo>
                      <a:pt x="0" y="10194"/>
                      <a:pt x="10194" y="-1"/>
                      <a:pt x="22769" y="-1"/>
                    </a:cubicBezTo>
                    <a:cubicBezTo>
                      <a:pt x="35344" y="-1"/>
                      <a:pt x="45538" y="10194"/>
                      <a:pt x="45538" y="22768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5DD64C4D-39AE-47C6-8011-1F0135DDFD19}"/>
                  </a:ext>
                </a:extLst>
              </p:cNvPr>
              <p:cNvSpPr/>
              <p:nvPr/>
            </p:nvSpPr>
            <p:spPr>
              <a:xfrm>
                <a:off x="9452839" y="5887999"/>
                <a:ext cx="83121" cy="83121"/>
              </a:xfrm>
              <a:custGeom>
                <a:avLst/>
                <a:gdLst>
                  <a:gd name="connsiteX0" fmla="*/ 45538 w 45537"/>
                  <a:gd name="connsiteY0" fmla="*/ 22768 h 45537"/>
                  <a:gd name="connsiteX1" fmla="*/ 22769 w 45537"/>
                  <a:gd name="connsiteY1" fmla="*/ 45537 h 45537"/>
                  <a:gd name="connsiteX2" fmla="*/ 0 w 45537"/>
                  <a:gd name="connsiteY2" fmla="*/ 22768 h 45537"/>
                  <a:gd name="connsiteX3" fmla="*/ 22769 w 45537"/>
                  <a:gd name="connsiteY3" fmla="*/ -1 h 45537"/>
                  <a:gd name="connsiteX4" fmla="*/ 45538 w 45537"/>
                  <a:gd name="connsiteY4" fmla="*/ 22768 h 4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7" h="45537">
                    <a:moveTo>
                      <a:pt x="45538" y="22768"/>
                    </a:moveTo>
                    <a:cubicBezTo>
                      <a:pt x="45538" y="35343"/>
                      <a:pt x="35343" y="45537"/>
                      <a:pt x="22769" y="45537"/>
                    </a:cubicBezTo>
                    <a:cubicBezTo>
                      <a:pt x="10194" y="45537"/>
                      <a:pt x="0" y="35343"/>
                      <a:pt x="0" y="22768"/>
                    </a:cubicBezTo>
                    <a:cubicBezTo>
                      <a:pt x="0" y="10194"/>
                      <a:pt x="10194" y="-1"/>
                      <a:pt x="22769" y="-1"/>
                    </a:cubicBezTo>
                    <a:cubicBezTo>
                      <a:pt x="35343" y="-1"/>
                      <a:pt x="45538" y="10194"/>
                      <a:pt x="45538" y="22768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46C86733-1A04-4C3B-B8F1-13D57042CAFD}"/>
                  </a:ext>
                </a:extLst>
              </p:cNvPr>
              <p:cNvSpPr/>
              <p:nvPr/>
            </p:nvSpPr>
            <p:spPr>
              <a:xfrm>
                <a:off x="9655193" y="5887999"/>
                <a:ext cx="83121" cy="83121"/>
              </a:xfrm>
              <a:custGeom>
                <a:avLst/>
                <a:gdLst>
                  <a:gd name="connsiteX0" fmla="*/ 45537 w 45537"/>
                  <a:gd name="connsiteY0" fmla="*/ 22768 h 45537"/>
                  <a:gd name="connsiteX1" fmla="*/ 22768 w 45537"/>
                  <a:gd name="connsiteY1" fmla="*/ 45537 h 45537"/>
                  <a:gd name="connsiteX2" fmla="*/ -1 w 45537"/>
                  <a:gd name="connsiteY2" fmla="*/ 22768 h 45537"/>
                  <a:gd name="connsiteX3" fmla="*/ 22768 w 45537"/>
                  <a:gd name="connsiteY3" fmla="*/ -1 h 45537"/>
                  <a:gd name="connsiteX4" fmla="*/ 45537 w 45537"/>
                  <a:gd name="connsiteY4" fmla="*/ 22768 h 4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7" h="45537">
                    <a:moveTo>
                      <a:pt x="45537" y="22768"/>
                    </a:moveTo>
                    <a:cubicBezTo>
                      <a:pt x="45537" y="35343"/>
                      <a:pt x="35343" y="45537"/>
                      <a:pt x="22768" y="45537"/>
                    </a:cubicBezTo>
                    <a:cubicBezTo>
                      <a:pt x="10193" y="45537"/>
                      <a:pt x="-1" y="35343"/>
                      <a:pt x="-1" y="22768"/>
                    </a:cubicBezTo>
                    <a:cubicBezTo>
                      <a:pt x="-1" y="10194"/>
                      <a:pt x="10193" y="-1"/>
                      <a:pt x="22768" y="-1"/>
                    </a:cubicBezTo>
                    <a:cubicBezTo>
                      <a:pt x="35343" y="-1"/>
                      <a:pt x="45537" y="10194"/>
                      <a:pt x="45537" y="22768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141F98F1-1C4A-44AB-971E-03C485BA78F6}"/>
                  </a:ext>
                </a:extLst>
              </p:cNvPr>
              <p:cNvSpPr/>
              <p:nvPr/>
            </p:nvSpPr>
            <p:spPr>
              <a:xfrm>
                <a:off x="8748796" y="4136523"/>
                <a:ext cx="356562" cy="356562"/>
              </a:xfrm>
              <a:custGeom>
                <a:avLst/>
                <a:gdLst>
                  <a:gd name="connsiteX0" fmla="*/ 97703 w 195338"/>
                  <a:gd name="connsiteY0" fmla="*/ 121 h 195338"/>
                  <a:gd name="connsiteX1" fmla="*/ 33 w 195338"/>
                  <a:gd name="connsiteY1" fmla="*/ 97790 h 195338"/>
                  <a:gd name="connsiteX2" fmla="*/ 97703 w 195338"/>
                  <a:gd name="connsiteY2" fmla="*/ 195460 h 195338"/>
                  <a:gd name="connsiteX3" fmla="*/ 195372 w 195338"/>
                  <a:gd name="connsiteY3" fmla="*/ 97790 h 195338"/>
                  <a:gd name="connsiteX4" fmla="*/ 195372 w 195338"/>
                  <a:gd name="connsiteY4" fmla="*/ 97665 h 195338"/>
                  <a:gd name="connsiteX5" fmla="*/ 97703 w 195338"/>
                  <a:gd name="connsiteY5" fmla="*/ 121 h 195338"/>
                  <a:gd name="connsiteX6" fmla="*/ 97703 w 195338"/>
                  <a:gd name="connsiteY6" fmla="*/ 183640 h 195338"/>
                  <a:gd name="connsiteX7" fmla="*/ 12724 w 195338"/>
                  <a:gd name="connsiteY7" fmla="*/ 97665 h 195338"/>
                  <a:gd name="connsiteX8" fmla="*/ 98698 w 195338"/>
                  <a:gd name="connsiteY8" fmla="*/ 12688 h 195338"/>
                  <a:gd name="connsiteX9" fmla="*/ 183677 w 195338"/>
                  <a:gd name="connsiteY9" fmla="*/ 97665 h 195338"/>
                  <a:gd name="connsiteX10" fmla="*/ 99208 w 195338"/>
                  <a:gd name="connsiteY10" fmla="*/ 183640 h 195338"/>
                  <a:gd name="connsiteX11" fmla="*/ 97703 w 195338"/>
                  <a:gd name="connsiteY11" fmla="*/ 183640 h 195338"/>
                  <a:gd name="connsiteX12" fmla="*/ 86505 w 195338"/>
                  <a:gd name="connsiteY12" fmla="*/ 113467 h 195338"/>
                  <a:gd name="connsiteX13" fmla="*/ 66971 w 195338"/>
                  <a:gd name="connsiteY13" fmla="*/ 93933 h 195338"/>
                  <a:gd name="connsiteX14" fmla="*/ 58137 w 195338"/>
                  <a:gd name="connsiteY14" fmla="*/ 102643 h 195338"/>
                  <a:gd name="connsiteX15" fmla="*/ 86505 w 195338"/>
                  <a:gd name="connsiteY15" fmla="*/ 130886 h 195338"/>
                  <a:gd name="connsiteX16" fmla="*/ 143116 w 195338"/>
                  <a:gd name="connsiteY16" fmla="*/ 73280 h 195338"/>
                  <a:gd name="connsiteX17" fmla="*/ 135277 w 195338"/>
                  <a:gd name="connsiteY17" fmla="*/ 64446 h 195338"/>
                  <a:gd name="connsiteX18" fmla="*/ 86505 w 195338"/>
                  <a:gd name="connsiteY18" fmla="*/ 113467 h 19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5338" h="195338">
                    <a:moveTo>
                      <a:pt x="97703" y="121"/>
                    </a:moveTo>
                    <a:cubicBezTo>
                      <a:pt x="43767" y="121"/>
                      <a:pt x="33" y="43855"/>
                      <a:pt x="33" y="97790"/>
                    </a:cubicBezTo>
                    <a:cubicBezTo>
                      <a:pt x="33" y="151738"/>
                      <a:pt x="43767" y="195460"/>
                      <a:pt x="97703" y="195460"/>
                    </a:cubicBezTo>
                    <a:cubicBezTo>
                      <a:pt x="151651" y="195460"/>
                      <a:pt x="195372" y="151726"/>
                      <a:pt x="195372" y="97790"/>
                    </a:cubicBezTo>
                    <a:cubicBezTo>
                      <a:pt x="195372" y="97753"/>
                      <a:pt x="195372" y="97703"/>
                      <a:pt x="195372" y="97665"/>
                    </a:cubicBezTo>
                    <a:cubicBezTo>
                      <a:pt x="195173" y="43830"/>
                      <a:pt x="151539" y="258"/>
                      <a:pt x="97703" y="121"/>
                    </a:cubicBezTo>
                    <a:close/>
                    <a:moveTo>
                      <a:pt x="97703" y="183640"/>
                    </a:moveTo>
                    <a:cubicBezTo>
                      <a:pt x="50498" y="183366"/>
                      <a:pt x="12450" y="144870"/>
                      <a:pt x="12724" y="97665"/>
                    </a:cubicBezTo>
                    <a:cubicBezTo>
                      <a:pt x="12998" y="50461"/>
                      <a:pt x="51493" y="12413"/>
                      <a:pt x="98698" y="12688"/>
                    </a:cubicBezTo>
                    <a:cubicBezTo>
                      <a:pt x="145517" y="12961"/>
                      <a:pt x="183403" y="50846"/>
                      <a:pt x="183677" y="97665"/>
                    </a:cubicBezTo>
                    <a:cubicBezTo>
                      <a:pt x="184087" y="144734"/>
                      <a:pt x="146276" y="183229"/>
                      <a:pt x="99208" y="183640"/>
                    </a:cubicBezTo>
                    <a:cubicBezTo>
                      <a:pt x="98698" y="183640"/>
                      <a:pt x="98200" y="183640"/>
                      <a:pt x="97703" y="183640"/>
                    </a:cubicBezTo>
                    <a:close/>
                    <a:moveTo>
                      <a:pt x="86505" y="113467"/>
                    </a:moveTo>
                    <a:lnTo>
                      <a:pt x="66971" y="93933"/>
                    </a:lnTo>
                    <a:lnTo>
                      <a:pt x="58137" y="102643"/>
                    </a:lnTo>
                    <a:lnTo>
                      <a:pt x="86505" y="130886"/>
                    </a:lnTo>
                    <a:lnTo>
                      <a:pt x="143116" y="73280"/>
                    </a:lnTo>
                    <a:lnTo>
                      <a:pt x="135277" y="64446"/>
                    </a:lnTo>
                    <a:lnTo>
                      <a:pt x="86505" y="113467"/>
                    </a:lnTo>
                    <a:close/>
                  </a:path>
                </a:pathLst>
              </a:custGeom>
              <a:solidFill>
                <a:srgbClr val="2C388E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8F5DC9FC-6294-4653-9928-90906558A829}"/>
                  </a:ext>
                </a:extLst>
              </p:cNvPr>
              <p:cNvSpPr/>
              <p:nvPr/>
            </p:nvSpPr>
            <p:spPr>
              <a:xfrm>
                <a:off x="9931131" y="5142394"/>
                <a:ext cx="355201" cy="355201"/>
              </a:xfrm>
              <a:custGeom>
                <a:avLst/>
                <a:gdLst>
                  <a:gd name="connsiteX0" fmla="*/ 96957 w 194592"/>
                  <a:gd name="connsiteY0" fmla="*/ 121 h 194592"/>
                  <a:gd name="connsiteX1" fmla="*/ 34 w 194592"/>
                  <a:gd name="connsiteY1" fmla="*/ 97791 h 194592"/>
                  <a:gd name="connsiteX2" fmla="*/ 97704 w 194592"/>
                  <a:gd name="connsiteY2" fmla="*/ 194713 h 194592"/>
                  <a:gd name="connsiteX3" fmla="*/ 194626 w 194592"/>
                  <a:gd name="connsiteY3" fmla="*/ 97293 h 194592"/>
                  <a:gd name="connsiteX4" fmla="*/ 96957 w 194592"/>
                  <a:gd name="connsiteY4" fmla="*/ 121 h 194592"/>
                  <a:gd name="connsiteX5" fmla="*/ 96957 w 194592"/>
                  <a:gd name="connsiteY5" fmla="*/ 182893 h 194592"/>
                  <a:gd name="connsiteX6" fmla="*/ 8669 w 194592"/>
                  <a:gd name="connsiteY6" fmla="*/ 101112 h 194592"/>
                  <a:gd name="connsiteX7" fmla="*/ 90450 w 194592"/>
                  <a:gd name="connsiteY7" fmla="*/ 12812 h 194592"/>
                  <a:gd name="connsiteX8" fmla="*/ 96957 w 194592"/>
                  <a:gd name="connsiteY8" fmla="*/ 12812 h 194592"/>
                  <a:gd name="connsiteX9" fmla="*/ 178738 w 194592"/>
                  <a:gd name="connsiteY9" fmla="*/ 101112 h 194592"/>
                  <a:gd name="connsiteX10" fmla="*/ 96957 w 194592"/>
                  <a:gd name="connsiteY10" fmla="*/ 182893 h 194592"/>
                  <a:gd name="connsiteX11" fmla="*/ 127316 w 194592"/>
                  <a:gd name="connsiteY11" fmla="*/ 58474 h 194592"/>
                  <a:gd name="connsiteX12" fmla="*/ 96957 w 194592"/>
                  <a:gd name="connsiteY12" fmla="*/ 89579 h 194592"/>
                  <a:gd name="connsiteX13" fmla="*/ 66723 w 194592"/>
                  <a:gd name="connsiteY13" fmla="*/ 58474 h 194592"/>
                  <a:gd name="connsiteX14" fmla="*/ 58014 w 194592"/>
                  <a:gd name="connsiteY14" fmla="*/ 67183 h 194592"/>
                  <a:gd name="connsiteX15" fmla="*/ 88248 w 194592"/>
                  <a:gd name="connsiteY15" fmla="*/ 97417 h 194592"/>
                  <a:gd name="connsiteX16" fmla="*/ 58014 w 194592"/>
                  <a:gd name="connsiteY16" fmla="*/ 128522 h 194592"/>
                  <a:gd name="connsiteX17" fmla="*/ 66723 w 194592"/>
                  <a:gd name="connsiteY17" fmla="*/ 136361 h 194592"/>
                  <a:gd name="connsiteX18" fmla="*/ 96957 w 194592"/>
                  <a:gd name="connsiteY18" fmla="*/ 106251 h 194592"/>
                  <a:gd name="connsiteX19" fmla="*/ 127316 w 194592"/>
                  <a:gd name="connsiteY19" fmla="*/ 136361 h 194592"/>
                  <a:gd name="connsiteX20" fmla="*/ 136024 w 194592"/>
                  <a:gd name="connsiteY20" fmla="*/ 128522 h 194592"/>
                  <a:gd name="connsiteX21" fmla="*/ 105791 w 194592"/>
                  <a:gd name="connsiteY21" fmla="*/ 97417 h 194592"/>
                  <a:gd name="connsiteX22" fmla="*/ 136024 w 194592"/>
                  <a:gd name="connsiteY22" fmla="*/ 67308 h 194592"/>
                  <a:gd name="connsiteX23" fmla="*/ 127316 w 194592"/>
                  <a:gd name="connsiteY23" fmla="*/ 58598 h 19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4592" h="194592">
                    <a:moveTo>
                      <a:pt x="96957" y="121"/>
                    </a:moveTo>
                    <a:cubicBezTo>
                      <a:pt x="43220" y="333"/>
                      <a:pt x="-165" y="44054"/>
                      <a:pt x="34" y="97791"/>
                    </a:cubicBezTo>
                    <a:cubicBezTo>
                      <a:pt x="246" y="151527"/>
                      <a:pt x="43967" y="194912"/>
                      <a:pt x="97704" y="194713"/>
                    </a:cubicBezTo>
                    <a:cubicBezTo>
                      <a:pt x="151341" y="194501"/>
                      <a:pt x="194701" y="150930"/>
                      <a:pt x="194626" y="97293"/>
                    </a:cubicBezTo>
                    <a:cubicBezTo>
                      <a:pt x="194353" y="43543"/>
                      <a:pt x="150706" y="121"/>
                      <a:pt x="96957" y="121"/>
                    </a:cubicBezTo>
                    <a:close/>
                    <a:moveTo>
                      <a:pt x="96957" y="182893"/>
                    </a:moveTo>
                    <a:cubicBezTo>
                      <a:pt x="49989" y="184685"/>
                      <a:pt x="10461" y="148068"/>
                      <a:pt x="8669" y="101112"/>
                    </a:cubicBezTo>
                    <a:cubicBezTo>
                      <a:pt x="6865" y="54144"/>
                      <a:pt x="43481" y="14604"/>
                      <a:pt x="90450" y="12812"/>
                    </a:cubicBezTo>
                    <a:cubicBezTo>
                      <a:pt x="92615" y="12725"/>
                      <a:pt x="94792" y="12725"/>
                      <a:pt x="96957" y="12812"/>
                    </a:cubicBezTo>
                    <a:cubicBezTo>
                      <a:pt x="143925" y="14604"/>
                      <a:pt x="180542" y="54144"/>
                      <a:pt x="178738" y="101112"/>
                    </a:cubicBezTo>
                    <a:cubicBezTo>
                      <a:pt x="177045" y="145555"/>
                      <a:pt x="141399" y="181188"/>
                      <a:pt x="96957" y="182893"/>
                    </a:cubicBezTo>
                    <a:close/>
                    <a:moveTo>
                      <a:pt x="127316" y="58474"/>
                    </a:moveTo>
                    <a:lnTo>
                      <a:pt x="96957" y="89579"/>
                    </a:lnTo>
                    <a:lnTo>
                      <a:pt x="66723" y="58474"/>
                    </a:lnTo>
                    <a:lnTo>
                      <a:pt x="58014" y="67183"/>
                    </a:lnTo>
                    <a:lnTo>
                      <a:pt x="88248" y="97417"/>
                    </a:lnTo>
                    <a:lnTo>
                      <a:pt x="58014" y="128522"/>
                    </a:lnTo>
                    <a:lnTo>
                      <a:pt x="66723" y="136361"/>
                    </a:lnTo>
                    <a:lnTo>
                      <a:pt x="96957" y="106251"/>
                    </a:lnTo>
                    <a:lnTo>
                      <a:pt x="127316" y="136361"/>
                    </a:lnTo>
                    <a:lnTo>
                      <a:pt x="136024" y="128522"/>
                    </a:lnTo>
                    <a:lnTo>
                      <a:pt x="105791" y="97417"/>
                    </a:lnTo>
                    <a:lnTo>
                      <a:pt x="136024" y="67308"/>
                    </a:lnTo>
                    <a:lnTo>
                      <a:pt x="127316" y="58598"/>
                    </a:lnTo>
                    <a:close/>
                  </a:path>
                </a:pathLst>
              </a:custGeom>
              <a:solidFill>
                <a:srgbClr val="FAB417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952D2BF0-337B-47C9-9453-50CAC4A56293}"/>
                  </a:ext>
                </a:extLst>
              </p:cNvPr>
              <p:cNvSpPr/>
              <p:nvPr/>
            </p:nvSpPr>
            <p:spPr>
              <a:xfrm>
                <a:off x="7883279" y="5972710"/>
                <a:ext cx="216437" cy="439912"/>
              </a:xfrm>
              <a:custGeom>
                <a:avLst/>
                <a:gdLst>
                  <a:gd name="connsiteX0" fmla="*/ 118572 w 118572"/>
                  <a:gd name="connsiteY0" fmla="*/ 58975 h 241000"/>
                  <a:gd name="connsiteX1" fmla="*/ 0 w 118572"/>
                  <a:gd name="connsiteY1" fmla="*/ 0 h 241000"/>
                  <a:gd name="connsiteX2" fmla="*/ 108867 w 118572"/>
                  <a:gd name="connsiteY2" fmla="*/ 241000 h 241000"/>
                  <a:gd name="connsiteX3" fmla="*/ 118572 w 118572"/>
                  <a:gd name="connsiteY3" fmla="*/ 58975 h 24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572" h="241000">
                    <a:moveTo>
                      <a:pt x="118572" y="58975"/>
                    </a:moveTo>
                    <a:lnTo>
                      <a:pt x="0" y="0"/>
                    </a:lnTo>
                    <a:lnTo>
                      <a:pt x="108867" y="241000"/>
                    </a:lnTo>
                    <a:lnTo>
                      <a:pt x="118572" y="58975"/>
                    </a:lnTo>
                    <a:close/>
                  </a:path>
                </a:pathLst>
              </a:custGeom>
              <a:solidFill>
                <a:srgbClr val="FAB417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xmlns="" id="{AA24D597-F3DD-4B19-A9D1-DC8557BD9695}"/>
                </a:ext>
              </a:extLst>
            </p:cNvPr>
            <p:cNvGrpSpPr/>
            <p:nvPr/>
          </p:nvGrpSpPr>
          <p:grpSpPr>
            <a:xfrm>
              <a:off x="383309" y="4387651"/>
              <a:ext cx="6736323" cy="1648849"/>
              <a:chOff x="383309" y="4295442"/>
              <a:chExt cx="6736323" cy="1648849"/>
            </a:xfrm>
          </p:grpSpPr>
          <p:sp>
            <p:nvSpPr>
              <p:cNvPr id="742" name="TextBox 741">
                <a:extLst>
                  <a:ext uri="{FF2B5EF4-FFF2-40B4-BE49-F238E27FC236}">
                    <a16:creationId xmlns:a16="http://schemas.microsoft.com/office/drawing/2014/main" xmlns="" id="{B4EB5C62-37AC-485D-8BAB-D2C17F1E0BAE}"/>
                  </a:ext>
                </a:extLst>
              </p:cNvPr>
              <p:cNvSpPr txBox="1"/>
              <p:nvPr/>
            </p:nvSpPr>
            <p:spPr>
              <a:xfrm>
                <a:off x="560232" y="4295442"/>
                <a:ext cx="6559400" cy="1648849"/>
              </a:xfrm>
              <a:prstGeom prst="rect">
                <a:avLst/>
              </a:prstGeom>
              <a:noFill/>
            </p:spPr>
            <p:txBody>
              <a:bodyPr wrap="square" lIns="10800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W pracy, kiedy mówisz do osoby </a:t>
                </a:r>
                <a:b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z niepełnosprawnością słuchu, </a:t>
                </a:r>
                <a:r>
                  <a:rPr lang="pl-PL" sz="2400" b="1" dirty="0">
                    <a:solidFill>
                      <a:srgbClr val="2C388E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nie skłaniaj głowy</a:t>
                </a:r>
                <a: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(np. czytając dokumenty), </a:t>
                </a:r>
                <a:r>
                  <a:rPr lang="pl-PL" sz="2400" b="1" dirty="0">
                    <a:solidFill>
                      <a:srgbClr val="2C388E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nie patrz w</a:t>
                </a:r>
                <a:r>
                  <a:rPr lang="pl-PL" sz="2400" dirty="0">
                    <a:solidFill>
                      <a:srgbClr val="FF0000"/>
                    </a:solidFill>
                  </a:rPr>
                  <a:t> </a:t>
                </a:r>
                <a:r>
                  <a:rPr lang="pl-PL" sz="2400" b="1" dirty="0">
                    <a:solidFill>
                      <a:srgbClr val="2C388E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monitor</a:t>
                </a:r>
                <a: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9" name="Freeform: Shape 738">
                <a:extLst>
                  <a:ext uri="{FF2B5EF4-FFF2-40B4-BE49-F238E27FC236}">
                    <a16:creationId xmlns:a16="http://schemas.microsoft.com/office/drawing/2014/main" xmlns="" id="{5B4D4988-8C44-4AC5-9261-496854464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383309" y="4414582"/>
                <a:ext cx="176925" cy="176926"/>
              </a:xfrm>
              <a:custGeom>
                <a:avLst/>
                <a:gdLst>
                  <a:gd name="connsiteX0" fmla="*/ 88870 w 176925"/>
                  <a:gd name="connsiteY0" fmla="*/ 122 h 176926"/>
                  <a:gd name="connsiteX1" fmla="*/ 34 w 176925"/>
                  <a:gd name="connsiteY1" fmla="*/ 88211 h 176926"/>
                  <a:gd name="connsiteX2" fmla="*/ 88123 w 176925"/>
                  <a:gd name="connsiteY2" fmla="*/ 177046 h 176926"/>
                  <a:gd name="connsiteX3" fmla="*/ 176959 w 176925"/>
                  <a:gd name="connsiteY3" fmla="*/ 88958 h 176926"/>
                  <a:gd name="connsiteX4" fmla="*/ 176959 w 176925"/>
                  <a:gd name="connsiteY4" fmla="*/ 88584 h 176926"/>
                  <a:gd name="connsiteX5" fmla="*/ 88870 w 176925"/>
                  <a:gd name="connsiteY5" fmla="*/ 122 h 176926"/>
                  <a:gd name="connsiteX6" fmla="*/ 86257 w 176925"/>
                  <a:gd name="connsiteY6" fmla="*/ 127652 h 176926"/>
                  <a:gd name="connsiteX7" fmla="*/ 71837 w 176925"/>
                  <a:gd name="connsiteY7" fmla="*/ 128162 h 176926"/>
                  <a:gd name="connsiteX8" fmla="*/ 71326 w 176925"/>
                  <a:gd name="connsiteY8" fmla="*/ 127652 h 176926"/>
                  <a:gd name="connsiteX9" fmla="*/ 71053 w 176925"/>
                  <a:gd name="connsiteY9" fmla="*/ 112000 h 176926"/>
                  <a:gd name="connsiteX10" fmla="*/ 71326 w 176925"/>
                  <a:gd name="connsiteY10" fmla="*/ 111726 h 176926"/>
                  <a:gd name="connsiteX11" fmla="*/ 94220 w 176925"/>
                  <a:gd name="connsiteY11" fmla="*/ 88708 h 176926"/>
                  <a:gd name="connsiteX12" fmla="*/ 71326 w 176925"/>
                  <a:gd name="connsiteY12" fmla="*/ 65442 h 176926"/>
                  <a:gd name="connsiteX13" fmla="*/ 71053 w 176925"/>
                  <a:gd name="connsiteY13" fmla="*/ 49790 h 176926"/>
                  <a:gd name="connsiteX14" fmla="*/ 71326 w 176925"/>
                  <a:gd name="connsiteY14" fmla="*/ 49516 h 176926"/>
                  <a:gd name="connsiteX15" fmla="*/ 85373 w 176925"/>
                  <a:gd name="connsiteY15" fmla="*/ 48633 h 176926"/>
                  <a:gd name="connsiteX16" fmla="*/ 86257 w 176925"/>
                  <a:gd name="connsiteY16" fmla="*/ 49516 h 176926"/>
                  <a:gd name="connsiteX17" fmla="*/ 125076 w 176925"/>
                  <a:gd name="connsiteY17" fmla="*/ 88460 h 176926"/>
                  <a:gd name="connsiteX18" fmla="*/ 86257 w 176925"/>
                  <a:gd name="connsiteY18" fmla="*/ 127652 h 17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6925" h="176926">
                    <a:moveTo>
                      <a:pt x="88870" y="122"/>
                    </a:moveTo>
                    <a:cubicBezTo>
                      <a:pt x="40010" y="-90"/>
                      <a:pt x="246" y="39352"/>
                      <a:pt x="34" y="88211"/>
                    </a:cubicBezTo>
                    <a:cubicBezTo>
                      <a:pt x="-177" y="137070"/>
                      <a:pt x="39264" y="176835"/>
                      <a:pt x="88123" y="177046"/>
                    </a:cubicBezTo>
                    <a:cubicBezTo>
                      <a:pt x="136983" y="177245"/>
                      <a:pt x="176747" y="137817"/>
                      <a:pt x="176959" y="88958"/>
                    </a:cubicBezTo>
                    <a:cubicBezTo>
                      <a:pt x="176959" y="88833"/>
                      <a:pt x="176959" y="88708"/>
                      <a:pt x="176959" y="88584"/>
                    </a:cubicBezTo>
                    <a:cubicBezTo>
                      <a:pt x="176896" y="39899"/>
                      <a:pt x="137555" y="396"/>
                      <a:pt x="88870" y="122"/>
                    </a:cubicBezTo>
                    <a:close/>
                    <a:moveTo>
                      <a:pt x="86257" y="127652"/>
                    </a:moveTo>
                    <a:cubicBezTo>
                      <a:pt x="82412" y="131770"/>
                      <a:pt x="75955" y="132007"/>
                      <a:pt x="71837" y="128162"/>
                    </a:cubicBezTo>
                    <a:cubicBezTo>
                      <a:pt x="71662" y="128000"/>
                      <a:pt x="71488" y="127826"/>
                      <a:pt x="71326" y="127652"/>
                    </a:cubicBezTo>
                    <a:cubicBezTo>
                      <a:pt x="66935" y="123397"/>
                      <a:pt x="66810" y="116392"/>
                      <a:pt x="71053" y="112000"/>
                    </a:cubicBezTo>
                    <a:cubicBezTo>
                      <a:pt x="71152" y="111900"/>
                      <a:pt x="71239" y="111813"/>
                      <a:pt x="71326" y="111726"/>
                    </a:cubicBezTo>
                    <a:lnTo>
                      <a:pt x="94220" y="88708"/>
                    </a:lnTo>
                    <a:lnTo>
                      <a:pt x="71326" y="65442"/>
                    </a:lnTo>
                    <a:cubicBezTo>
                      <a:pt x="66935" y="61187"/>
                      <a:pt x="66810" y="54182"/>
                      <a:pt x="71053" y="49790"/>
                    </a:cubicBezTo>
                    <a:cubicBezTo>
                      <a:pt x="71152" y="49691"/>
                      <a:pt x="71239" y="49603"/>
                      <a:pt x="71326" y="49516"/>
                    </a:cubicBezTo>
                    <a:cubicBezTo>
                      <a:pt x="74959" y="45398"/>
                      <a:pt x="81255" y="45000"/>
                      <a:pt x="85373" y="48633"/>
                    </a:cubicBezTo>
                    <a:cubicBezTo>
                      <a:pt x="85684" y="48907"/>
                      <a:pt x="85983" y="49205"/>
                      <a:pt x="86257" y="49516"/>
                    </a:cubicBezTo>
                    <a:lnTo>
                      <a:pt x="125076" y="88460"/>
                    </a:lnTo>
                    <a:lnTo>
                      <a:pt x="86257" y="127652"/>
                    </a:lnTo>
                    <a:close/>
                  </a:path>
                </a:pathLst>
              </a:custGeom>
              <a:solidFill>
                <a:srgbClr val="2C388E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lnSpc>
                    <a:spcPct val="114000"/>
                  </a:lnSpc>
                </a:pPr>
                <a:endParaRPr lang="en-GB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8127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5461836C-CABF-4569-B2F1-230785A19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6427" name="think-cell Slide" r:id="rId4" imgW="360" imgH="360" progId="">
              <p:embed/>
            </p:oleObj>
          </a:graphicData>
        </a:graphic>
      </p:graphicFrame>
      <p:grpSp>
        <p:nvGrpSpPr>
          <p:cNvPr id="769" name="Group 768">
            <a:extLst>
              <a:ext uri="{FF2B5EF4-FFF2-40B4-BE49-F238E27FC236}">
                <a16:creationId xmlns:a16="http://schemas.microsoft.com/office/drawing/2014/main" xmlns="" id="{B11BF174-91E4-4C30-BD5A-0EA0B78E2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067824" y="8799935"/>
            <a:ext cx="3484418" cy="6107896"/>
            <a:chOff x="97908" y="10591545"/>
            <a:chExt cx="3060363" cy="536456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16F5E2C-2D92-4D92-AEC8-06BCEDA0AE8D}"/>
                </a:ext>
              </a:extLst>
            </p:cNvPr>
            <p:cNvSpPr/>
            <p:nvPr/>
          </p:nvSpPr>
          <p:spPr>
            <a:xfrm>
              <a:off x="97908" y="10591545"/>
              <a:ext cx="2323658" cy="2370087"/>
            </a:xfrm>
            <a:custGeom>
              <a:avLst/>
              <a:gdLst>
                <a:gd name="connsiteX0" fmla="*/ 2791507 w 2797586"/>
                <a:gd name="connsiteY0" fmla="*/ 3502179 h 4012987"/>
                <a:gd name="connsiteX1" fmla="*/ 1604795 w 2797586"/>
                <a:gd name="connsiteY1" fmla="*/ 876306 h 4012987"/>
                <a:gd name="connsiteX2" fmla="*/ 721790 w 2797586"/>
                <a:gd name="connsiteY2" fmla="*/ 150692 h 4012987"/>
                <a:gd name="connsiteX3" fmla="*/ 532797 w 2797586"/>
                <a:gd name="connsiteY3" fmla="*/ 2335994 h 4012987"/>
                <a:gd name="connsiteX4" fmla="*/ 1919451 w 2797586"/>
                <a:gd name="connsiteY4" fmla="*/ 3672508 h 4012987"/>
                <a:gd name="connsiteX5" fmla="*/ 2791507 w 2797586"/>
                <a:gd name="connsiteY5" fmla="*/ 3502179 h 401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586" h="4012987">
                  <a:moveTo>
                    <a:pt x="2791507" y="3502179"/>
                  </a:moveTo>
                  <a:cubicBezTo>
                    <a:pt x="2908088" y="2341096"/>
                    <a:pt x="1315022" y="1331433"/>
                    <a:pt x="1604795" y="876306"/>
                  </a:cubicBezTo>
                  <a:cubicBezTo>
                    <a:pt x="1894568" y="421179"/>
                    <a:pt x="1228675" y="-319614"/>
                    <a:pt x="721790" y="150692"/>
                  </a:cubicBezTo>
                  <a:cubicBezTo>
                    <a:pt x="214905" y="620997"/>
                    <a:pt x="-511456" y="2038757"/>
                    <a:pt x="532797" y="2335994"/>
                  </a:cubicBezTo>
                  <a:cubicBezTo>
                    <a:pt x="1577049" y="2633232"/>
                    <a:pt x="1851643" y="3497077"/>
                    <a:pt x="1919451" y="3672508"/>
                  </a:cubicBezTo>
                  <a:cubicBezTo>
                    <a:pt x="2063778" y="4044647"/>
                    <a:pt x="2714492" y="4264869"/>
                    <a:pt x="2791507" y="3502179"/>
                  </a:cubicBezTo>
                  <a:close/>
                </a:path>
              </a:pathLst>
            </a:custGeom>
            <a:solidFill>
              <a:srgbClr val="EDEDE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C216540-B474-490D-BD5C-61EF1901B6AF}"/>
                </a:ext>
              </a:extLst>
            </p:cNvPr>
            <p:cNvSpPr/>
            <p:nvPr/>
          </p:nvSpPr>
          <p:spPr>
            <a:xfrm>
              <a:off x="1073963" y="12956408"/>
              <a:ext cx="118322" cy="313536"/>
            </a:xfrm>
            <a:custGeom>
              <a:avLst/>
              <a:gdLst>
                <a:gd name="connsiteX0" fmla="*/ 67842 w 118322"/>
                <a:gd name="connsiteY0" fmla="*/ 307810 h 313536"/>
                <a:gd name="connsiteX1" fmla="*/ 73690 w 118322"/>
                <a:gd name="connsiteY1" fmla="*/ 313657 h 313536"/>
                <a:gd name="connsiteX2" fmla="*/ 118356 w 118322"/>
                <a:gd name="connsiteY2" fmla="*/ 278696 h 313536"/>
                <a:gd name="connsiteX3" fmla="*/ 108652 w 118322"/>
                <a:gd name="connsiteY3" fmla="*/ 268991 h 313536"/>
                <a:gd name="connsiteX4" fmla="*/ 54280 w 118322"/>
                <a:gd name="connsiteY4" fmla="*/ 158133 h 313536"/>
                <a:gd name="connsiteX5" fmla="*/ 108652 w 118322"/>
                <a:gd name="connsiteY5" fmla="*/ 45285 h 313536"/>
                <a:gd name="connsiteX6" fmla="*/ 118356 w 118322"/>
                <a:gd name="connsiteY6" fmla="*/ 37447 h 313536"/>
                <a:gd name="connsiteX7" fmla="*/ 73690 w 118322"/>
                <a:gd name="connsiteY7" fmla="*/ 121 h 313536"/>
                <a:gd name="connsiteX8" fmla="*/ 67842 w 118322"/>
                <a:gd name="connsiteY8" fmla="*/ 7960 h 313536"/>
                <a:gd name="connsiteX9" fmla="*/ 33 w 118322"/>
                <a:gd name="connsiteY9" fmla="*/ 159626 h 313536"/>
                <a:gd name="connsiteX10" fmla="*/ 67842 w 118322"/>
                <a:gd name="connsiteY10" fmla="*/ 307810 h 31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322" h="313536">
                  <a:moveTo>
                    <a:pt x="67842" y="307810"/>
                  </a:moveTo>
                  <a:lnTo>
                    <a:pt x="73690" y="313657"/>
                  </a:lnTo>
                  <a:lnTo>
                    <a:pt x="118356" y="278696"/>
                  </a:lnTo>
                  <a:lnTo>
                    <a:pt x="108652" y="268991"/>
                  </a:lnTo>
                  <a:cubicBezTo>
                    <a:pt x="74358" y="242490"/>
                    <a:pt x="54284" y="201555"/>
                    <a:pt x="54280" y="158133"/>
                  </a:cubicBezTo>
                  <a:cubicBezTo>
                    <a:pt x="55522" y="114462"/>
                    <a:pt x="75296" y="73404"/>
                    <a:pt x="108652" y="45285"/>
                  </a:cubicBezTo>
                  <a:lnTo>
                    <a:pt x="118356" y="37447"/>
                  </a:lnTo>
                  <a:lnTo>
                    <a:pt x="73690" y="121"/>
                  </a:lnTo>
                  <a:lnTo>
                    <a:pt x="67842" y="7960"/>
                  </a:lnTo>
                  <a:cubicBezTo>
                    <a:pt x="24788" y="46654"/>
                    <a:pt x="147" y="101771"/>
                    <a:pt x="33" y="159626"/>
                  </a:cubicBezTo>
                  <a:cubicBezTo>
                    <a:pt x="134" y="216487"/>
                    <a:pt x="24866" y="270609"/>
                    <a:pt x="67842" y="307810"/>
                  </a:cubicBezTo>
                  <a:close/>
                </a:path>
              </a:pathLst>
            </a:custGeom>
            <a:solidFill>
              <a:srgbClr val="8A8C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3866D61-7929-4176-80D5-11947E2BA86A}"/>
                </a:ext>
              </a:extLst>
            </p:cNvPr>
            <p:cNvSpPr/>
            <p:nvPr/>
          </p:nvSpPr>
          <p:spPr>
            <a:xfrm>
              <a:off x="1165262" y="13001323"/>
              <a:ext cx="108642" cy="225572"/>
            </a:xfrm>
            <a:custGeom>
              <a:avLst/>
              <a:gdLst>
                <a:gd name="connsiteX0" fmla="*/ 93123 w 108642"/>
                <a:gd name="connsiteY0" fmla="*/ 45161 h 225572"/>
                <a:gd name="connsiteX1" fmla="*/ 108676 w 108642"/>
                <a:gd name="connsiteY1" fmla="*/ 37447 h 225572"/>
                <a:gd name="connsiteX2" fmla="*/ 62143 w 108642"/>
                <a:gd name="connsiteY2" fmla="*/ 121 h 225572"/>
                <a:gd name="connsiteX3" fmla="*/ 54304 w 108642"/>
                <a:gd name="connsiteY3" fmla="*/ 5968 h 225572"/>
                <a:gd name="connsiteX4" fmla="*/ 25611 w 108642"/>
                <a:gd name="connsiteY4" fmla="*/ 191105 h 225572"/>
                <a:gd name="connsiteX5" fmla="*/ 54304 w 108642"/>
                <a:gd name="connsiteY5" fmla="*/ 219846 h 225572"/>
                <a:gd name="connsiteX6" fmla="*/ 62143 w 108642"/>
                <a:gd name="connsiteY6" fmla="*/ 225694 h 225572"/>
                <a:gd name="connsiteX7" fmla="*/ 77571 w 108642"/>
                <a:gd name="connsiteY7" fmla="*/ 212132 h 225572"/>
                <a:gd name="connsiteX8" fmla="*/ 83419 w 108642"/>
                <a:gd name="connsiteY8" fmla="*/ 208275 h 225572"/>
                <a:gd name="connsiteX9" fmla="*/ 95114 w 108642"/>
                <a:gd name="connsiteY9" fmla="*/ 198445 h 225572"/>
                <a:gd name="connsiteX10" fmla="*/ 108676 w 108642"/>
                <a:gd name="connsiteY10" fmla="*/ 188741 h 225572"/>
                <a:gd name="connsiteX11" fmla="*/ 93123 w 108642"/>
                <a:gd name="connsiteY11" fmla="*/ 179036 h 225572"/>
                <a:gd name="connsiteX12" fmla="*/ 54304 w 108642"/>
                <a:gd name="connsiteY12" fmla="*/ 112969 h 225572"/>
                <a:gd name="connsiteX13" fmla="*/ 93123 w 108642"/>
                <a:gd name="connsiteY13" fmla="*/ 45161 h 22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42" h="225572">
                  <a:moveTo>
                    <a:pt x="93123" y="45161"/>
                  </a:moveTo>
                  <a:lnTo>
                    <a:pt x="108676" y="37447"/>
                  </a:lnTo>
                  <a:lnTo>
                    <a:pt x="62143" y="121"/>
                  </a:lnTo>
                  <a:lnTo>
                    <a:pt x="54304" y="5968"/>
                  </a:lnTo>
                  <a:cubicBezTo>
                    <a:pt x="-4756" y="49142"/>
                    <a:pt x="-17602" y="132130"/>
                    <a:pt x="25611" y="191105"/>
                  </a:cubicBezTo>
                  <a:cubicBezTo>
                    <a:pt x="33645" y="202178"/>
                    <a:pt x="43323" y="211759"/>
                    <a:pt x="54304" y="219846"/>
                  </a:cubicBezTo>
                  <a:lnTo>
                    <a:pt x="62143" y="225694"/>
                  </a:lnTo>
                  <a:lnTo>
                    <a:pt x="77571" y="212132"/>
                  </a:lnTo>
                  <a:cubicBezTo>
                    <a:pt x="81552" y="208275"/>
                    <a:pt x="83419" y="208275"/>
                    <a:pt x="83419" y="208275"/>
                  </a:cubicBezTo>
                  <a:cubicBezTo>
                    <a:pt x="87014" y="204666"/>
                    <a:pt x="90929" y="201308"/>
                    <a:pt x="95114" y="198445"/>
                  </a:cubicBezTo>
                  <a:lnTo>
                    <a:pt x="108676" y="188741"/>
                  </a:lnTo>
                  <a:lnTo>
                    <a:pt x="93123" y="179036"/>
                  </a:lnTo>
                  <a:cubicBezTo>
                    <a:pt x="69479" y="165350"/>
                    <a:pt x="54742" y="140342"/>
                    <a:pt x="54304" y="112969"/>
                  </a:cubicBezTo>
                  <a:cubicBezTo>
                    <a:pt x="55259" y="85348"/>
                    <a:pt x="69785" y="59966"/>
                    <a:pt x="93123" y="45161"/>
                  </a:cubicBezTo>
                  <a:close/>
                </a:path>
              </a:pathLst>
            </a:custGeom>
            <a:solidFill>
              <a:srgbClr val="8A8C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C784AD2D-4022-4F8A-8766-169CDABE4E7E}"/>
                </a:ext>
              </a:extLst>
            </p:cNvPr>
            <p:cNvSpPr/>
            <p:nvPr/>
          </p:nvSpPr>
          <p:spPr>
            <a:xfrm>
              <a:off x="982511" y="12913980"/>
              <a:ext cx="132136" cy="398764"/>
            </a:xfrm>
            <a:custGeom>
              <a:avLst/>
              <a:gdLst>
                <a:gd name="connsiteX0" fmla="*/ 122465 w 132136"/>
                <a:gd name="connsiteY0" fmla="*/ 45410 h 398764"/>
                <a:gd name="connsiteX1" fmla="*/ 132170 w 132136"/>
                <a:gd name="connsiteY1" fmla="*/ 35705 h 398764"/>
                <a:gd name="connsiteX2" fmla="*/ 89245 w 132136"/>
                <a:gd name="connsiteY2" fmla="*/ 121 h 398764"/>
                <a:gd name="connsiteX3" fmla="*/ 81531 w 132136"/>
                <a:gd name="connsiteY3" fmla="*/ 7960 h 398764"/>
                <a:gd name="connsiteX4" fmla="*/ 37 w 132136"/>
                <a:gd name="connsiteY4" fmla="*/ 202427 h 398764"/>
                <a:gd name="connsiteX5" fmla="*/ 81531 w 132136"/>
                <a:gd name="connsiteY5" fmla="*/ 391172 h 398764"/>
                <a:gd name="connsiteX6" fmla="*/ 89245 w 132136"/>
                <a:gd name="connsiteY6" fmla="*/ 398886 h 398764"/>
                <a:gd name="connsiteX7" fmla="*/ 131921 w 132136"/>
                <a:gd name="connsiteY7" fmla="*/ 363923 h 398764"/>
                <a:gd name="connsiteX8" fmla="*/ 122217 w 132136"/>
                <a:gd name="connsiteY8" fmla="*/ 354218 h 398764"/>
                <a:gd name="connsiteX9" fmla="*/ 116018 w 132136"/>
                <a:gd name="connsiteY9" fmla="*/ 51133 h 398764"/>
                <a:gd name="connsiteX10" fmla="*/ 122217 w 132136"/>
                <a:gd name="connsiteY10" fmla="*/ 44912 h 3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136" h="398764">
                  <a:moveTo>
                    <a:pt x="122465" y="45410"/>
                  </a:moveTo>
                  <a:lnTo>
                    <a:pt x="132170" y="35705"/>
                  </a:lnTo>
                  <a:lnTo>
                    <a:pt x="89245" y="121"/>
                  </a:lnTo>
                  <a:lnTo>
                    <a:pt x="81531" y="7960"/>
                  </a:lnTo>
                  <a:cubicBezTo>
                    <a:pt x="29697" y="59469"/>
                    <a:pt x="390" y="129393"/>
                    <a:pt x="37" y="202427"/>
                  </a:cubicBezTo>
                  <a:cubicBezTo>
                    <a:pt x="-327" y="273968"/>
                    <a:pt x="29218" y="342399"/>
                    <a:pt x="81531" y="391172"/>
                  </a:cubicBezTo>
                  <a:lnTo>
                    <a:pt x="89245" y="398886"/>
                  </a:lnTo>
                  <a:lnTo>
                    <a:pt x="131921" y="363923"/>
                  </a:lnTo>
                  <a:lnTo>
                    <a:pt x="122217" y="354218"/>
                  </a:lnTo>
                  <a:cubicBezTo>
                    <a:pt x="36804" y="272226"/>
                    <a:pt x="34028" y="136484"/>
                    <a:pt x="116018" y="51133"/>
                  </a:cubicBezTo>
                  <a:cubicBezTo>
                    <a:pt x="118042" y="49019"/>
                    <a:pt x="120109" y="46903"/>
                    <a:pt x="122217" y="44912"/>
                  </a:cubicBezTo>
                  <a:close/>
                </a:path>
              </a:pathLst>
            </a:custGeom>
            <a:solidFill>
              <a:srgbClr val="8A8C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C4D15AF-3832-4BCB-9B09-8AB4B5F51D25}"/>
                </a:ext>
              </a:extLst>
            </p:cNvPr>
            <p:cNvSpPr/>
            <p:nvPr/>
          </p:nvSpPr>
          <p:spPr>
            <a:xfrm>
              <a:off x="1569891" y="13296197"/>
              <a:ext cx="636040" cy="1547155"/>
            </a:xfrm>
            <a:custGeom>
              <a:avLst/>
              <a:gdLst>
                <a:gd name="connsiteX0" fmla="*/ 67311 w 591490"/>
                <a:gd name="connsiteY0" fmla="*/ 938744 h 1547155"/>
                <a:gd name="connsiteX1" fmla="*/ 67311 w 591490"/>
                <a:gd name="connsiteY1" fmla="*/ 938744 h 1547155"/>
                <a:gd name="connsiteX2" fmla="*/ 0 w 591490"/>
                <a:gd name="connsiteY2" fmla="*/ 1036413 h 1547155"/>
                <a:gd name="connsiteX3" fmla="*/ 0 w 591490"/>
                <a:gd name="connsiteY3" fmla="*/ 1036413 h 1547155"/>
                <a:gd name="connsiteX4" fmla="*/ 0 w 591490"/>
                <a:gd name="connsiteY4" fmla="*/ 1043879 h 1547155"/>
                <a:gd name="connsiteX5" fmla="*/ 22396 w 591490"/>
                <a:gd name="connsiteY5" fmla="*/ 1261738 h 1547155"/>
                <a:gd name="connsiteX6" fmla="*/ 29861 w 591490"/>
                <a:gd name="connsiteY6" fmla="*/ 1329297 h 1547155"/>
                <a:gd name="connsiteX7" fmla="*/ 37450 w 591490"/>
                <a:gd name="connsiteY7" fmla="*/ 1404447 h 1547155"/>
                <a:gd name="connsiteX8" fmla="*/ 37450 w 591490"/>
                <a:gd name="connsiteY8" fmla="*/ 1404447 h 1547155"/>
                <a:gd name="connsiteX9" fmla="*/ 112226 w 591490"/>
                <a:gd name="connsiteY9" fmla="*/ 1404447 h 1547155"/>
                <a:gd name="connsiteX10" fmla="*/ 112226 w 591490"/>
                <a:gd name="connsiteY10" fmla="*/ 1404447 h 1547155"/>
                <a:gd name="connsiteX11" fmla="*/ 112226 w 591490"/>
                <a:gd name="connsiteY11" fmla="*/ 1404447 h 1547155"/>
                <a:gd name="connsiteX12" fmla="*/ 202057 w 591490"/>
                <a:gd name="connsiteY12" fmla="*/ 1411912 h 1547155"/>
                <a:gd name="connsiteX13" fmla="*/ 202057 w 591490"/>
                <a:gd name="connsiteY13" fmla="*/ 1411912 h 1547155"/>
                <a:gd name="connsiteX14" fmla="*/ 202057 w 591490"/>
                <a:gd name="connsiteY14" fmla="*/ 1411912 h 1547155"/>
                <a:gd name="connsiteX15" fmla="*/ 232042 w 591490"/>
                <a:gd name="connsiteY15" fmla="*/ 1411912 h 1547155"/>
                <a:gd name="connsiteX16" fmla="*/ 239507 w 591490"/>
                <a:gd name="connsiteY16" fmla="*/ 1419501 h 1547155"/>
                <a:gd name="connsiteX17" fmla="*/ 239507 w 591490"/>
                <a:gd name="connsiteY17" fmla="*/ 1419501 h 1547155"/>
                <a:gd name="connsiteX18" fmla="*/ 306943 w 591490"/>
                <a:gd name="connsiteY18" fmla="*/ 1434431 h 1547155"/>
                <a:gd name="connsiteX19" fmla="*/ 381843 w 591490"/>
                <a:gd name="connsiteY19" fmla="*/ 1457076 h 1547155"/>
                <a:gd name="connsiteX20" fmla="*/ 381843 w 591490"/>
                <a:gd name="connsiteY20" fmla="*/ 1457076 h 1547155"/>
                <a:gd name="connsiteX21" fmla="*/ 381843 w 591490"/>
                <a:gd name="connsiteY21" fmla="*/ 1457076 h 1547155"/>
                <a:gd name="connsiteX22" fmla="*/ 396774 w 591490"/>
                <a:gd name="connsiteY22" fmla="*/ 1464541 h 1547155"/>
                <a:gd name="connsiteX23" fmla="*/ 396774 w 591490"/>
                <a:gd name="connsiteY23" fmla="*/ 1464541 h 1547155"/>
                <a:gd name="connsiteX24" fmla="*/ 554040 w 591490"/>
                <a:gd name="connsiteY24" fmla="*/ 1532101 h 1547155"/>
                <a:gd name="connsiteX25" fmla="*/ 554040 w 591490"/>
                <a:gd name="connsiteY25" fmla="*/ 1532101 h 1547155"/>
                <a:gd name="connsiteX26" fmla="*/ 554040 w 591490"/>
                <a:gd name="connsiteY26" fmla="*/ 1532101 h 1547155"/>
                <a:gd name="connsiteX27" fmla="*/ 576435 w 591490"/>
                <a:gd name="connsiteY27" fmla="*/ 1547155 h 1547155"/>
                <a:gd name="connsiteX28" fmla="*/ 576435 w 591490"/>
                <a:gd name="connsiteY28" fmla="*/ 1547155 h 1547155"/>
                <a:gd name="connsiteX29" fmla="*/ 576435 w 591490"/>
                <a:gd name="connsiteY29" fmla="*/ 1547155 h 1547155"/>
                <a:gd name="connsiteX30" fmla="*/ 583901 w 591490"/>
                <a:gd name="connsiteY30" fmla="*/ 1547155 h 1547155"/>
                <a:gd name="connsiteX31" fmla="*/ 591490 w 591490"/>
                <a:gd name="connsiteY31" fmla="*/ 1547155 h 1547155"/>
                <a:gd name="connsiteX32" fmla="*/ 591490 w 591490"/>
                <a:gd name="connsiteY32" fmla="*/ 1547155 h 1547155"/>
                <a:gd name="connsiteX33" fmla="*/ 583901 w 591490"/>
                <a:gd name="connsiteY33" fmla="*/ 1524635 h 1547155"/>
                <a:gd name="connsiteX34" fmla="*/ 583901 w 591490"/>
                <a:gd name="connsiteY34" fmla="*/ 1517045 h 1547155"/>
                <a:gd name="connsiteX35" fmla="*/ 583901 w 591490"/>
                <a:gd name="connsiteY35" fmla="*/ 1517045 h 1547155"/>
                <a:gd name="connsiteX36" fmla="*/ 576435 w 591490"/>
                <a:gd name="connsiteY36" fmla="*/ 1509581 h 1547155"/>
                <a:gd name="connsiteX37" fmla="*/ 576435 w 591490"/>
                <a:gd name="connsiteY37" fmla="*/ 1502116 h 1547155"/>
                <a:gd name="connsiteX38" fmla="*/ 576435 w 591490"/>
                <a:gd name="connsiteY38" fmla="*/ 1502116 h 1547155"/>
                <a:gd name="connsiteX39" fmla="*/ 568970 w 591490"/>
                <a:gd name="connsiteY39" fmla="*/ 1442022 h 1547155"/>
                <a:gd name="connsiteX40" fmla="*/ 568970 w 591490"/>
                <a:gd name="connsiteY40" fmla="*/ 1442022 h 1547155"/>
                <a:gd name="connsiteX41" fmla="*/ 561505 w 591490"/>
                <a:gd name="connsiteY41" fmla="*/ 1426966 h 1547155"/>
                <a:gd name="connsiteX42" fmla="*/ 561505 w 591490"/>
                <a:gd name="connsiteY42" fmla="*/ 1426966 h 1547155"/>
                <a:gd name="connsiteX43" fmla="*/ 561505 w 591490"/>
                <a:gd name="connsiteY43" fmla="*/ 1426966 h 1547155"/>
                <a:gd name="connsiteX44" fmla="*/ 554040 w 591490"/>
                <a:gd name="connsiteY44" fmla="*/ 1381926 h 1547155"/>
                <a:gd name="connsiteX45" fmla="*/ 554040 w 591490"/>
                <a:gd name="connsiteY45" fmla="*/ 1381926 h 1547155"/>
                <a:gd name="connsiteX46" fmla="*/ 554040 w 591490"/>
                <a:gd name="connsiteY46" fmla="*/ 1366872 h 1547155"/>
                <a:gd name="connsiteX47" fmla="*/ 554040 w 591490"/>
                <a:gd name="connsiteY47" fmla="*/ 1366872 h 1547155"/>
                <a:gd name="connsiteX48" fmla="*/ 538985 w 591490"/>
                <a:gd name="connsiteY48" fmla="*/ 1246682 h 1547155"/>
                <a:gd name="connsiteX49" fmla="*/ 538985 w 591490"/>
                <a:gd name="connsiteY49" fmla="*/ 1246682 h 1547155"/>
                <a:gd name="connsiteX50" fmla="*/ 538985 w 591490"/>
                <a:gd name="connsiteY50" fmla="*/ 1224163 h 1547155"/>
                <a:gd name="connsiteX51" fmla="*/ 538985 w 591490"/>
                <a:gd name="connsiteY51" fmla="*/ 1224163 h 1547155"/>
                <a:gd name="connsiteX52" fmla="*/ 531520 w 591490"/>
                <a:gd name="connsiteY52" fmla="*/ 1201642 h 1547155"/>
                <a:gd name="connsiteX53" fmla="*/ 531520 w 591490"/>
                <a:gd name="connsiteY53" fmla="*/ 1201642 h 1547155"/>
                <a:gd name="connsiteX54" fmla="*/ 524055 w 591490"/>
                <a:gd name="connsiteY54" fmla="*/ 1081453 h 1547155"/>
                <a:gd name="connsiteX55" fmla="*/ 524055 w 591490"/>
                <a:gd name="connsiteY55" fmla="*/ 1081453 h 1547155"/>
                <a:gd name="connsiteX56" fmla="*/ 524055 w 591490"/>
                <a:gd name="connsiteY56" fmla="*/ 1058934 h 1547155"/>
                <a:gd name="connsiteX57" fmla="*/ 524055 w 591490"/>
                <a:gd name="connsiteY57" fmla="*/ 1058934 h 1547155"/>
                <a:gd name="connsiteX58" fmla="*/ 524055 w 591490"/>
                <a:gd name="connsiteY58" fmla="*/ 1058934 h 1547155"/>
                <a:gd name="connsiteX59" fmla="*/ 524055 w 591490"/>
                <a:gd name="connsiteY59" fmla="*/ 1043879 h 1547155"/>
                <a:gd name="connsiteX60" fmla="*/ 524055 w 591490"/>
                <a:gd name="connsiteY60" fmla="*/ 1043879 h 1547155"/>
                <a:gd name="connsiteX61" fmla="*/ 524055 w 591490"/>
                <a:gd name="connsiteY61" fmla="*/ 1043879 h 1547155"/>
                <a:gd name="connsiteX62" fmla="*/ 516590 w 591490"/>
                <a:gd name="connsiteY62" fmla="*/ 968854 h 1547155"/>
                <a:gd name="connsiteX63" fmla="*/ 516590 w 591490"/>
                <a:gd name="connsiteY63" fmla="*/ 968854 h 1547155"/>
                <a:gd name="connsiteX64" fmla="*/ 509124 w 591490"/>
                <a:gd name="connsiteY64" fmla="*/ 901294 h 1547155"/>
                <a:gd name="connsiteX65" fmla="*/ 509124 w 591490"/>
                <a:gd name="connsiteY65" fmla="*/ 901294 h 1547155"/>
                <a:gd name="connsiteX66" fmla="*/ 509124 w 591490"/>
                <a:gd name="connsiteY66" fmla="*/ 811090 h 1547155"/>
                <a:gd name="connsiteX67" fmla="*/ 509124 w 591490"/>
                <a:gd name="connsiteY67" fmla="*/ 811090 h 1547155"/>
                <a:gd name="connsiteX68" fmla="*/ 501535 w 591490"/>
                <a:gd name="connsiteY68" fmla="*/ 721010 h 1547155"/>
                <a:gd name="connsiteX69" fmla="*/ 501535 w 591490"/>
                <a:gd name="connsiteY69" fmla="*/ 721010 h 1547155"/>
                <a:gd name="connsiteX70" fmla="*/ 486604 w 591490"/>
                <a:gd name="connsiteY70" fmla="*/ 420537 h 1547155"/>
                <a:gd name="connsiteX71" fmla="*/ 471674 w 591490"/>
                <a:gd name="connsiteY71" fmla="*/ 210269 h 1547155"/>
                <a:gd name="connsiteX72" fmla="*/ 456744 w 591490"/>
                <a:gd name="connsiteY72" fmla="*/ 135119 h 1547155"/>
                <a:gd name="connsiteX73" fmla="*/ 441689 w 591490"/>
                <a:gd name="connsiteY73" fmla="*/ 75025 h 1547155"/>
                <a:gd name="connsiteX74" fmla="*/ 419293 w 591490"/>
                <a:gd name="connsiteY74" fmla="*/ 37450 h 1547155"/>
                <a:gd name="connsiteX75" fmla="*/ 396774 w 591490"/>
                <a:gd name="connsiteY75" fmla="*/ 7465 h 1547155"/>
                <a:gd name="connsiteX76" fmla="*/ 396774 w 591490"/>
                <a:gd name="connsiteY76" fmla="*/ 7465 h 1547155"/>
                <a:gd name="connsiteX77" fmla="*/ 381843 w 591490"/>
                <a:gd name="connsiteY77" fmla="*/ 0 h 1547155"/>
                <a:gd name="connsiteX78" fmla="*/ 366789 w 591490"/>
                <a:gd name="connsiteY78" fmla="*/ 0 h 1547155"/>
                <a:gd name="connsiteX79" fmla="*/ 366789 w 591490"/>
                <a:gd name="connsiteY79" fmla="*/ 0 h 1547155"/>
                <a:gd name="connsiteX80" fmla="*/ 344393 w 591490"/>
                <a:gd name="connsiteY80" fmla="*/ 105134 h 1547155"/>
                <a:gd name="connsiteX81" fmla="*/ 329463 w 591490"/>
                <a:gd name="connsiteY81" fmla="*/ 187749 h 1547155"/>
                <a:gd name="connsiteX82" fmla="*/ 329463 w 591490"/>
                <a:gd name="connsiteY82" fmla="*/ 225323 h 1547155"/>
                <a:gd name="connsiteX83" fmla="*/ 329463 w 591490"/>
                <a:gd name="connsiteY83" fmla="*/ 255309 h 1547155"/>
                <a:gd name="connsiteX84" fmla="*/ 336928 w 591490"/>
                <a:gd name="connsiteY84" fmla="*/ 285417 h 1547155"/>
                <a:gd name="connsiteX85" fmla="*/ 336928 w 591490"/>
                <a:gd name="connsiteY85" fmla="*/ 285417 h 1547155"/>
                <a:gd name="connsiteX86" fmla="*/ 314408 w 591490"/>
                <a:gd name="connsiteY86" fmla="*/ 330457 h 1547155"/>
                <a:gd name="connsiteX87" fmla="*/ 314408 w 591490"/>
                <a:gd name="connsiteY87" fmla="*/ 330457 h 1547155"/>
                <a:gd name="connsiteX88" fmla="*/ 411704 w 591490"/>
                <a:gd name="connsiteY88" fmla="*/ 856129 h 1547155"/>
                <a:gd name="connsiteX89" fmla="*/ 179662 w 591490"/>
                <a:gd name="connsiteY89" fmla="*/ 1201642 h 1547155"/>
                <a:gd name="connsiteX90" fmla="*/ 179662 w 591490"/>
                <a:gd name="connsiteY90" fmla="*/ 1201642 h 1547155"/>
                <a:gd name="connsiteX91" fmla="*/ 104761 w 591490"/>
                <a:gd name="connsiteY91" fmla="*/ 1021359 h 1547155"/>
                <a:gd name="connsiteX92" fmla="*/ 67311 w 591490"/>
                <a:gd name="connsiteY92" fmla="*/ 938744 h 1547155"/>
                <a:gd name="connsiteX93" fmla="*/ 67311 w 591490"/>
                <a:gd name="connsiteY93" fmla="*/ 938744 h 1547155"/>
                <a:gd name="connsiteX94" fmla="*/ 67311 w 591490"/>
                <a:gd name="connsiteY94" fmla="*/ 938744 h 1547155"/>
                <a:gd name="connsiteX95" fmla="*/ 67311 w 591490"/>
                <a:gd name="connsiteY95" fmla="*/ 938744 h 154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91490" h="1547155">
                  <a:moveTo>
                    <a:pt x="67311" y="938744"/>
                  </a:moveTo>
                  <a:lnTo>
                    <a:pt x="67311" y="938744"/>
                  </a:lnTo>
                  <a:lnTo>
                    <a:pt x="0" y="1036413"/>
                  </a:lnTo>
                  <a:lnTo>
                    <a:pt x="0" y="1036413"/>
                  </a:lnTo>
                  <a:lnTo>
                    <a:pt x="0" y="1043879"/>
                  </a:lnTo>
                  <a:lnTo>
                    <a:pt x="22396" y="1261738"/>
                  </a:lnTo>
                  <a:lnTo>
                    <a:pt x="29861" y="1329297"/>
                  </a:lnTo>
                  <a:lnTo>
                    <a:pt x="37450" y="1404447"/>
                  </a:lnTo>
                  <a:lnTo>
                    <a:pt x="37450" y="1404447"/>
                  </a:lnTo>
                  <a:lnTo>
                    <a:pt x="112226" y="1404447"/>
                  </a:lnTo>
                  <a:lnTo>
                    <a:pt x="112226" y="1404447"/>
                  </a:lnTo>
                  <a:lnTo>
                    <a:pt x="112226" y="1404447"/>
                  </a:lnTo>
                  <a:lnTo>
                    <a:pt x="202057" y="1411912"/>
                  </a:lnTo>
                  <a:lnTo>
                    <a:pt x="202057" y="1411912"/>
                  </a:lnTo>
                  <a:lnTo>
                    <a:pt x="202057" y="1411912"/>
                  </a:lnTo>
                  <a:lnTo>
                    <a:pt x="232042" y="1411912"/>
                  </a:lnTo>
                  <a:lnTo>
                    <a:pt x="239507" y="1419501"/>
                  </a:lnTo>
                  <a:lnTo>
                    <a:pt x="239507" y="1419501"/>
                  </a:lnTo>
                  <a:lnTo>
                    <a:pt x="306943" y="1434431"/>
                  </a:lnTo>
                  <a:lnTo>
                    <a:pt x="381843" y="1457076"/>
                  </a:lnTo>
                  <a:lnTo>
                    <a:pt x="381843" y="1457076"/>
                  </a:lnTo>
                  <a:lnTo>
                    <a:pt x="381843" y="1457076"/>
                  </a:lnTo>
                  <a:lnTo>
                    <a:pt x="396774" y="1464541"/>
                  </a:lnTo>
                  <a:lnTo>
                    <a:pt x="396774" y="1464541"/>
                  </a:lnTo>
                  <a:lnTo>
                    <a:pt x="554040" y="1532101"/>
                  </a:lnTo>
                  <a:lnTo>
                    <a:pt x="554040" y="1532101"/>
                  </a:lnTo>
                  <a:lnTo>
                    <a:pt x="554040" y="1532101"/>
                  </a:lnTo>
                  <a:lnTo>
                    <a:pt x="576435" y="1547155"/>
                  </a:lnTo>
                  <a:lnTo>
                    <a:pt x="576435" y="1547155"/>
                  </a:lnTo>
                  <a:lnTo>
                    <a:pt x="576435" y="1547155"/>
                  </a:lnTo>
                  <a:lnTo>
                    <a:pt x="583901" y="1547155"/>
                  </a:lnTo>
                  <a:lnTo>
                    <a:pt x="591490" y="1547155"/>
                  </a:lnTo>
                  <a:lnTo>
                    <a:pt x="591490" y="1547155"/>
                  </a:lnTo>
                  <a:lnTo>
                    <a:pt x="583901" y="1524635"/>
                  </a:lnTo>
                  <a:lnTo>
                    <a:pt x="583901" y="1517045"/>
                  </a:lnTo>
                  <a:lnTo>
                    <a:pt x="583901" y="1517045"/>
                  </a:lnTo>
                  <a:lnTo>
                    <a:pt x="576435" y="1509581"/>
                  </a:lnTo>
                  <a:lnTo>
                    <a:pt x="576435" y="1502116"/>
                  </a:lnTo>
                  <a:lnTo>
                    <a:pt x="576435" y="1502116"/>
                  </a:lnTo>
                  <a:lnTo>
                    <a:pt x="568970" y="1442022"/>
                  </a:lnTo>
                  <a:lnTo>
                    <a:pt x="568970" y="1442022"/>
                  </a:lnTo>
                  <a:lnTo>
                    <a:pt x="561505" y="1426966"/>
                  </a:lnTo>
                  <a:lnTo>
                    <a:pt x="561505" y="1426966"/>
                  </a:lnTo>
                  <a:lnTo>
                    <a:pt x="561505" y="1426966"/>
                  </a:lnTo>
                  <a:lnTo>
                    <a:pt x="554040" y="1381926"/>
                  </a:lnTo>
                  <a:lnTo>
                    <a:pt x="554040" y="1381926"/>
                  </a:lnTo>
                  <a:lnTo>
                    <a:pt x="554040" y="1366872"/>
                  </a:lnTo>
                  <a:lnTo>
                    <a:pt x="554040" y="1366872"/>
                  </a:lnTo>
                  <a:lnTo>
                    <a:pt x="538985" y="1246682"/>
                  </a:lnTo>
                  <a:lnTo>
                    <a:pt x="538985" y="1246682"/>
                  </a:lnTo>
                  <a:lnTo>
                    <a:pt x="538985" y="1224163"/>
                  </a:lnTo>
                  <a:lnTo>
                    <a:pt x="538985" y="1224163"/>
                  </a:lnTo>
                  <a:lnTo>
                    <a:pt x="531520" y="1201642"/>
                  </a:lnTo>
                  <a:lnTo>
                    <a:pt x="531520" y="1201642"/>
                  </a:lnTo>
                  <a:lnTo>
                    <a:pt x="524055" y="1081453"/>
                  </a:lnTo>
                  <a:lnTo>
                    <a:pt x="524055" y="1081453"/>
                  </a:lnTo>
                  <a:lnTo>
                    <a:pt x="524055" y="1058934"/>
                  </a:lnTo>
                  <a:lnTo>
                    <a:pt x="524055" y="1058934"/>
                  </a:lnTo>
                  <a:lnTo>
                    <a:pt x="524055" y="1058934"/>
                  </a:lnTo>
                  <a:lnTo>
                    <a:pt x="524055" y="1043879"/>
                  </a:lnTo>
                  <a:lnTo>
                    <a:pt x="524055" y="1043879"/>
                  </a:lnTo>
                  <a:lnTo>
                    <a:pt x="524055" y="1043879"/>
                  </a:lnTo>
                  <a:lnTo>
                    <a:pt x="516590" y="968854"/>
                  </a:lnTo>
                  <a:lnTo>
                    <a:pt x="516590" y="968854"/>
                  </a:lnTo>
                  <a:lnTo>
                    <a:pt x="509124" y="901294"/>
                  </a:lnTo>
                  <a:lnTo>
                    <a:pt x="509124" y="901294"/>
                  </a:lnTo>
                  <a:lnTo>
                    <a:pt x="509124" y="811090"/>
                  </a:lnTo>
                  <a:lnTo>
                    <a:pt x="509124" y="811090"/>
                  </a:lnTo>
                  <a:lnTo>
                    <a:pt x="501535" y="721010"/>
                  </a:lnTo>
                  <a:lnTo>
                    <a:pt x="501535" y="721010"/>
                  </a:lnTo>
                  <a:lnTo>
                    <a:pt x="486604" y="420537"/>
                  </a:lnTo>
                  <a:lnTo>
                    <a:pt x="471674" y="210269"/>
                  </a:lnTo>
                  <a:lnTo>
                    <a:pt x="456744" y="135119"/>
                  </a:lnTo>
                  <a:lnTo>
                    <a:pt x="441689" y="75025"/>
                  </a:lnTo>
                  <a:lnTo>
                    <a:pt x="419293" y="37450"/>
                  </a:lnTo>
                  <a:lnTo>
                    <a:pt x="396774" y="7465"/>
                  </a:lnTo>
                  <a:lnTo>
                    <a:pt x="396774" y="7465"/>
                  </a:lnTo>
                  <a:lnTo>
                    <a:pt x="381843" y="0"/>
                  </a:lnTo>
                  <a:lnTo>
                    <a:pt x="366789" y="0"/>
                  </a:lnTo>
                  <a:lnTo>
                    <a:pt x="366789" y="0"/>
                  </a:lnTo>
                  <a:lnTo>
                    <a:pt x="344393" y="105134"/>
                  </a:lnTo>
                  <a:lnTo>
                    <a:pt x="329463" y="187749"/>
                  </a:lnTo>
                  <a:lnTo>
                    <a:pt x="329463" y="225323"/>
                  </a:lnTo>
                  <a:lnTo>
                    <a:pt x="329463" y="255309"/>
                  </a:lnTo>
                  <a:lnTo>
                    <a:pt x="336928" y="285417"/>
                  </a:lnTo>
                  <a:lnTo>
                    <a:pt x="336928" y="285417"/>
                  </a:lnTo>
                  <a:lnTo>
                    <a:pt x="314408" y="330457"/>
                  </a:lnTo>
                  <a:lnTo>
                    <a:pt x="314408" y="330457"/>
                  </a:lnTo>
                  <a:lnTo>
                    <a:pt x="411704" y="856129"/>
                  </a:lnTo>
                  <a:lnTo>
                    <a:pt x="179662" y="1201642"/>
                  </a:lnTo>
                  <a:lnTo>
                    <a:pt x="179662" y="1201642"/>
                  </a:lnTo>
                  <a:lnTo>
                    <a:pt x="104761" y="1021359"/>
                  </a:lnTo>
                  <a:lnTo>
                    <a:pt x="67311" y="938744"/>
                  </a:lnTo>
                  <a:lnTo>
                    <a:pt x="67311" y="938744"/>
                  </a:lnTo>
                  <a:lnTo>
                    <a:pt x="67311" y="938744"/>
                  </a:lnTo>
                  <a:lnTo>
                    <a:pt x="67311" y="938744"/>
                  </a:ln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94755D7B-B8B4-459F-87F6-91948830E270}"/>
                </a:ext>
              </a:extLst>
            </p:cNvPr>
            <p:cNvSpPr/>
            <p:nvPr/>
          </p:nvSpPr>
          <p:spPr>
            <a:xfrm>
              <a:off x="1794724" y="13281764"/>
              <a:ext cx="515718" cy="1327182"/>
            </a:xfrm>
            <a:custGeom>
              <a:avLst/>
              <a:gdLst>
                <a:gd name="connsiteX0" fmla="*/ 0 w 515718"/>
                <a:gd name="connsiteY0" fmla="*/ 1222172 h 1327182"/>
                <a:gd name="connsiteX1" fmla="*/ 0 w 515718"/>
                <a:gd name="connsiteY1" fmla="*/ 1222172 h 1327182"/>
                <a:gd name="connsiteX2" fmla="*/ 7465 w 515718"/>
                <a:gd name="connsiteY2" fmla="*/ 1252157 h 1327182"/>
                <a:gd name="connsiteX3" fmla="*/ 7465 w 515718"/>
                <a:gd name="connsiteY3" fmla="*/ 1252157 h 1327182"/>
                <a:gd name="connsiteX4" fmla="*/ 14930 w 515718"/>
                <a:gd name="connsiteY4" fmla="*/ 1259622 h 1327182"/>
                <a:gd name="connsiteX5" fmla="*/ 14930 w 515718"/>
                <a:gd name="connsiteY5" fmla="*/ 1259622 h 1327182"/>
                <a:gd name="connsiteX6" fmla="*/ 22396 w 515718"/>
                <a:gd name="connsiteY6" fmla="*/ 1274677 h 1327182"/>
                <a:gd name="connsiteX7" fmla="*/ 22396 w 515718"/>
                <a:gd name="connsiteY7" fmla="*/ 1274677 h 1327182"/>
                <a:gd name="connsiteX8" fmla="*/ 37326 w 515718"/>
                <a:gd name="connsiteY8" fmla="*/ 1289608 h 1327182"/>
                <a:gd name="connsiteX9" fmla="*/ 59846 w 515718"/>
                <a:gd name="connsiteY9" fmla="*/ 1304662 h 1327182"/>
                <a:gd name="connsiteX10" fmla="*/ 59846 w 515718"/>
                <a:gd name="connsiteY10" fmla="*/ 1304662 h 1327182"/>
                <a:gd name="connsiteX11" fmla="*/ 97172 w 515718"/>
                <a:gd name="connsiteY11" fmla="*/ 1319718 h 1327182"/>
                <a:gd name="connsiteX12" fmla="*/ 104637 w 515718"/>
                <a:gd name="connsiteY12" fmla="*/ 1319718 h 1327182"/>
                <a:gd name="connsiteX13" fmla="*/ 104637 w 515718"/>
                <a:gd name="connsiteY13" fmla="*/ 1319718 h 1327182"/>
                <a:gd name="connsiteX14" fmla="*/ 127032 w 515718"/>
                <a:gd name="connsiteY14" fmla="*/ 1327183 h 1327182"/>
                <a:gd name="connsiteX15" fmla="*/ 149552 w 515718"/>
                <a:gd name="connsiteY15" fmla="*/ 1327183 h 1327182"/>
                <a:gd name="connsiteX16" fmla="*/ 149552 w 515718"/>
                <a:gd name="connsiteY16" fmla="*/ 1327183 h 1327182"/>
                <a:gd name="connsiteX17" fmla="*/ 343771 w 515718"/>
                <a:gd name="connsiteY17" fmla="*/ 1072247 h 1327182"/>
                <a:gd name="connsiteX18" fmla="*/ 343771 w 515718"/>
                <a:gd name="connsiteY18" fmla="*/ 1072247 h 1327182"/>
                <a:gd name="connsiteX19" fmla="*/ 343771 w 515718"/>
                <a:gd name="connsiteY19" fmla="*/ 1072247 h 1327182"/>
                <a:gd name="connsiteX20" fmla="*/ 351361 w 515718"/>
                <a:gd name="connsiteY20" fmla="*/ 1057192 h 1327182"/>
                <a:gd name="connsiteX21" fmla="*/ 373756 w 515718"/>
                <a:gd name="connsiteY21" fmla="*/ 1034672 h 1327182"/>
                <a:gd name="connsiteX22" fmla="*/ 478393 w 515718"/>
                <a:gd name="connsiteY22" fmla="*/ 884746 h 1327182"/>
                <a:gd name="connsiteX23" fmla="*/ 478393 w 515718"/>
                <a:gd name="connsiteY23" fmla="*/ 884746 h 1327182"/>
                <a:gd name="connsiteX24" fmla="*/ 500788 w 515718"/>
                <a:gd name="connsiteY24" fmla="*/ 862227 h 1327182"/>
                <a:gd name="connsiteX25" fmla="*/ 508253 w 515718"/>
                <a:gd name="connsiteY25" fmla="*/ 832242 h 1327182"/>
                <a:gd name="connsiteX26" fmla="*/ 515719 w 515718"/>
                <a:gd name="connsiteY26" fmla="*/ 802256 h 1327182"/>
                <a:gd name="connsiteX27" fmla="*/ 508253 w 515718"/>
                <a:gd name="connsiteY27" fmla="*/ 772272 h 1327182"/>
                <a:gd name="connsiteX28" fmla="*/ 418547 w 515718"/>
                <a:gd name="connsiteY28" fmla="*/ 322371 h 1327182"/>
                <a:gd name="connsiteX29" fmla="*/ 418547 w 515718"/>
                <a:gd name="connsiteY29" fmla="*/ 322371 h 1327182"/>
                <a:gd name="connsiteX30" fmla="*/ 396151 w 515718"/>
                <a:gd name="connsiteY30" fmla="*/ 247346 h 1327182"/>
                <a:gd name="connsiteX31" fmla="*/ 366291 w 515718"/>
                <a:gd name="connsiteY31" fmla="*/ 179910 h 1327182"/>
                <a:gd name="connsiteX32" fmla="*/ 328840 w 515718"/>
                <a:gd name="connsiteY32" fmla="*/ 119941 h 1327182"/>
                <a:gd name="connsiteX33" fmla="*/ 276584 w 515718"/>
                <a:gd name="connsiteY33" fmla="*/ 67436 h 1327182"/>
                <a:gd name="connsiteX34" fmla="*/ 276584 w 515718"/>
                <a:gd name="connsiteY34" fmla="*/ 67436 h 1327182"/>
                <a:gd name="connsiteX35" fmla="*/ 246724 w 515718"/>
                <a:gd name="connsiteY35" fmla="*/ 44915 h 1327182"/>
                <a:gd name="connsiteX36" fmla="*/ 216739 w 515718"/>
                <a:gd name="connsiteY36" fmla="*/ 22521 h 1327182"/>
                <a:gd name="connsiteX37" fmla="*/ 216739 w 515718"/>
                <a:gd name="connsiteY37" fmla="*/ 22521 h 1327182"/>
                <a:gd name="connsiteX38" fmla="*/ 186878 w 515718"/>
                <a:gd name="connsiteY38" fmla="*/ 7465 h 1327182"/>
                <a:gd name="connsiteX39" fmla="*/ 157017 w 515718"/>
                <a:gd name="connsiteY39" fmla="*/ 0 h 1327182"/>
                <a:gd name="connsiteX40" fmla="*/ 157017 w 515718"/>
                <a:gd name="connsiteY40" fmla="*/ 0 h 1327182"/>
                <a:gd name="connsiteX41" fmla="*/ 149552 w 515718"/>
                <a:gd name="connsiteY41" fmla="*/ 112476 h 1327182"/>
                <a:gd name="connsiteX42" fmla="*/ 149552 w 515718"/>
                <a:gd name="connsiteY42" fmla="*/ 202431 h 1327182"/>
                <a:gd name="connsiteX43" fmla="*/ 149552 w 515718"/>
                <a:gd name="connsiteY43" fmla="*/ 269867 h 1327182"/>
                <a:gd name="connsiteX44" fmla="*/ 157017 w 515718"/>
                <a:gd name="connsiteY44" fmla="*/ 299851 h 1327182"/>
                <a:gd name="connsiteX45" fmla="*/ 269119 w 515718"/>
                <a:gd name="connsiteY45" fmla="*/ 817312 h 1327182"/>
                <a:gd name="connsiteX46" fmla="*/ 231669 w 515718"/>
                <a:gd name="connsiteY46" fmla="*/ 869692 h 1327182"/>
                <a:gd name="connsiteX47" fmla="*/ 0 w 515718"/>
                <a:gd name="connsiteY47" fmla="*/ 1214707 h 1327182"/>
                <a:gd name="connsiteX48" fmla="*/ 0 w 515718"/>
                <a:gd name="connsiteY48" fmla="*/ 1222172 h 1327182"/>
                <a:gd name="connsiteX49" fmla="*/ 0 w 515718"/>
                <a:gd name="connsiteY49" fmla="*/ 1222172 h 1327182"/>
                <a:gd name="connsiteX50" fmla="*/ 0 w 515718"/>
                <a:gd name="connsiteY50" fmla="*/ 1222172 h 13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15718" h="1327182">
                  <a:moveTo>
                    <a:pt x="0" y="1222172"/>
                  </a:moveTo>
                  <a:lnTo>
                    <a:pt x="0" y="1222172"/>
                  </a:lnTo>
                  <a:lnTo>
                    <a:pt x="7465" y="1252157"/>
                  </a:lnTo>
                  <a:lnTo>
                    <a:pt x="7465" y="1252157"/>
                  </a:lnTo>
                  <a:lnTo>
                    <a:pt x="14930" y="1259622"/>
                  </a:lnTo>
                  <a:lnTo>
                    <a:pt x="14930" y="1259622"/>
                  </a:lnTo>
                  <a:lnTo>
                    <a:pt x="22396" y="1274677"/>
                  </a:lnTo>
                  <a:lnTo>
                    <a:pt x="22396" y="1274677"/>
                  </a:lnTo>
                  <a:lnTo>
                    <a:pt x="37326" y="1289608"/>
                  </a:lnTo>
                  <a:lnTo>
                    <a:pt x="59846" y="1304662"/>
                  </a:lnTo>
                  <a:lnTo>
                    <a:pt x="59846" y="1304662"/>
                  </a:lnTo>
                  <a:lnTo>
                    <a:pt x="97172" y="1319718"/>
                  </a:lnTo>
                  <a:lnTo>
                    <a:pt x="104637" y="1319718"/>
                  </a:lnTo>
                  <a:lnTo>
                    <a:pt x="104637" y="1319718"/>
                  </a:lnTo>
                  <a:lnTo>
                    <a:pt x="127032" y="1327183"/>
                  </a:lnTo>
                  <a:lnTo>
                    <a:pt x="149552" y="1327183"/>
                  </a:lnTo>
                  <a:lnTo>
                    <a:pt x="149552" y="1327183"/>
                  </a:lnTo>
                  <a:lnTo>
                    <a:pt x="343771" y="1072247"/>
                  </a:lnTo>
                  <a:lnTo>
                    <a:pt x="343771" y="1072247"/>
                  </a:lnTo>
                  <a:lnTo>
                    <a:pt x="343771" y="1072247"/>
                  </a:lnTo>
                  <a:lnTo>
                    <a:pt x="351361" y="1057192"/>
                  </a:lnTo>
                  <a:lnTo>
                    <a:pt x="373756" y="1034672"/>
                  </a:lnTo>
                  <a:lnTo>
                    <a:pt x="478393" y="884746"/>
                  </a:lnTo>
                  <a:lnTo>
                    <a:pt x="478393" y="884746"/>
                  </a:lnTo>
                  <a:lnTo>
                    <a:pt x="500788" y="862227"/>
                  </a:lnTo>
                  <a:lnTo>
                    <a:pt x="508253" y="832242"/>
                  </a:lnTo>
                  <a:lnTo>
                    <a:pt x="515719" y="802256"/>
                  </a:lnTo>
                  <a:lnTo>
                    <a:pt x="508253" y="772272"/>
                  </a:lnTo>
                  <a:lnTo>
                    <a:pt x="418547" y="322371"/>
                  </a:lnTo>
                  <a:lnTo>
                    <a:pt x="418547" y="322371"/>
                  </a:lnTo>
                  <a:lnTo>
                    <a:pt x="396151" y="247346"/>
                  </a:lnTo>
                  <a:lnTo>
                    <a:pt x="366291" y="179910"/>
                  </a:lnTo>
                  <a:lnTo>
                    <a:pt x="328840" y="119941"/>
                  </a:lnTo>
                  <a:lnTo>
                    <a:pt x="276584" y="67436"/>
                  </a:lnTo>
                  <a:lnTo>
                    <a:pt x="276584" y="67436"/>
                  </a:lnTo>
                  <a:lnTo>
                    <a:pt x="246724" y="44915"/>
                  </a:lnTo>
                  <a:lnTo>
                    <a:pt x="216739" y="22521"/>
                  </a:lnTo>
                  <a:lnTo>
                    <a:pt x="216739" y="22521"/>
                  </a:lnTo>
                  <a:lnTo>
                    <a:pt x="186878" y="7465"/>
                  </a:lnTo>
                  <a:lnTo>
                    <a:pt x="157017" y="0"/>
                  </a:lnTo>
                  <a:lnTo>
                    <a:pt x="157017" y="0"/>
                  </a:lnTo>
                  <a:lnTo>
                    <a:pt x="149552" y="112476"/>
                  </a:lnTo>
                  <a:lnTo>
                    <a:pt x="149552" y="202431"/>
                  </a:lnTo>
                  <a:lnTo>
                    <a:pt x="149552" y="269867"/>
                  </a:lnTo>
                  <a:lnTo>
                    <a:pt x="157017" y="299851"/>
                  </a:lnTo>
                  <a:lnTo>
                    <a:pt x="269119" y="817312"/>
                  </a:lnTo>
                  <a:lnTo>
                    <a:pt x="231669" y="869692"/>
                  </a:lnTo>
                  <a:lnTo>
                    <a:pt x="0" y="1214707"/>
                  </a:lnTo>
                  <a:lnTo>
                    <a:pt x="0" y="1222172"/>
                  </a:lnTo>
                  <a:lnTo>
                    <a:pt x="0" y="1222172"/>
                  </a:lnTo>
                  <a:lnTo>
                    <a:pt x="0" y="1222172"/>
                  </a:ln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849AF053-67EC-42E2-A267-D6FA797CA008}"/>
                </a:ext>
              </a:extLst>
            </p:cNvPr>
            <p:cNvSpPr/>
            <p:nvPr/>
          </p:nvSpPr>
          <p:spPr>
            <a:xfrm>
              <a:off x="748855" y="13235108"/>
              <a:ext cx="1275423" cy="1442393"/>
            </a:xfrm>
            <a:custGeom>
              <a:avLst/>
              <a:gdLst>
                <a:gd name="connsiteX0" fmla="*/ 33 w 1275423"/>
                <a:gd name="connsiteY0" fmla="*/ 443179 h 1442393"/>
                <a:gd name="connsiteX1" fmla="*/ 33 w 1275423"/>
                <a:gd name="connsiteY1" fmla="*/ 443179 h 1442393"/>
                <a:gd name="connsiteX2" fmla="*/ 33 w 1275423"/>
                <a:gd name="connsiteY2" fmla="*/ 458357 h 1442393"/>
                <a:gd name="connsiteX3" fmla="*/ 7499 w 1275423"/>
                <a:gd name="connsiteY3" fmla="*/ 473287 h 1442393"/>
                <a:gd name="connsiteX4" fmla="*/ 14964 w 1275423"/>
                <a:gd name="connsiteY4" fmla="*/ 480878 h 1442393"/>
                <a:gd name="connsiteX5" fmla="*/ 30018 w 1275423"/>
                <a:gd name="connsiteY5" fmla="*/ 488343 h 1442393"/>
                <a:gd name="connsiteX6" fmla="*/ 67344 w 1275423"/>
                <a:gd name="connsiteY6" fmla="*/ 503397 h 1442393"/>
                <a:gd name="connsiteX7" fmla="*/ 375282 w 1275423"/>
                <a:gd name="connsiteY7" fmla="*/ 646106 h 1442393"/>
                <a:gd name="connsiteX8" fmla="*/ 412608 w 1275423"/>
                <a:gd name="connsiteY8" fmla="*/ 661162 h 1442393"/>
                <a:gd name="connsiteX9" fmla="*/ 435128 w 1275423"/>
                <a:gd name="connsiteY9" fmla="*/ 668626 h 1442393"/>
                <a:gd name="connsiteX10" fmla="*/ 465113 w 1275423"/>
                <a:gd name="connsiteY10" fmla="*/ 683681 h 1442393"/>
                <a:gd name="connsiteX11" fmla="*/ 510153 w 1275423"/>
                <a:gd name="connsiteY11" fmla="*/ 683681 h 1442393"/>
                <a:gd name="connsiteX12" fmla="*/ 532673 w 1275423"/>
                <a:gd name="connsiteY12" fmla="*/ 668626 h 1442393"/>
                <a:gd name="connsiteX13" fmla="*/ 547728 w 1275423"/>
                <a:gd name="connsiteY13" fmla="*/ 661162 h 1442393"/>
                <a:gd name="connsiteX14" fmla="*/ 555193 w 1275423"/>
                <a:gd name="connsiteY14" fmla="*/ 653695 h 1442393"/>
                <a:gd name="connsiteX15" fmla="*/ 735477 w 1275423"/>
                <a:gd name="connsiteY15" fmla="*/ 443303 h 1442393"/>
                <a:gd name="connsiteX16" fmla="*/ 735477 w 1275423"/>
                <a:gd name="connsiteY16" fmla="*/ 443303 h 1442393"/>
                <a:gd name="connsiteX17" fmla="*/ 721044 w 1275423"/>
                <a:gd name="connsiteY17" fmla="*/ 570335 h 1442393"/>
                <a:gd name="connsiteX18" fmla="*/ 721044 w 1275423"/>
                <a:gd name="connsiteY18" fmla="*/ 570335 h 1442393"/>
                <a:gd name="connsiteX19" fmla="*/ 721044 w 1275423"/>
                <a:gd name="connsiteY19" fmla="*/ 630429 h 1442393"/>
                <a:gd name="connsiteX20" fmla="*/ 728634 w 1275423"/>
                <a:gd name="connsiteY20" fmla="*/ 683060 h 1442393"/>
                <a:gd name="connsiteX21" fmla="*/ 751153 w 1275423"/>
                <a:gd name="connsiteY21" fmla="*/ 735689 h 1442393"/>
                <a:gd name="connsiteX22" fmla="*/ 751153 w 1275423"/>
                <a:gd name="connsiteY22" fmla="*/ 735689 h 1442393"/>
                <a:gd name="connsiteX23" fmla="*/ 758619 w 1275423"/>
                <a:gd name="connsiteY23" fmla="*/ 765673 h 1442393"/>
                <a:gd name="connsiteX24" fmla="*/ 758619 w 1275423"/>
                <a:gd name="connsiteY24" fmla="*/ 870933 h 1442393"/>
                <a:gd name="connsiteX25" fmla="*/ 743564 w 1275423"/>
                <a:gd name="connsiteY25" fmla="*/ 938492 h 1442393"/>
                <a:gd name="connsiteX26" fmla="*/ 728634 w 1275423"/>
                <a:gd name="connsiteY26" fmla="*/ 1036160 h 1442393"/>
                <a:gd name="connsiteX27" fmla="*/ 698524 w 1275423"/>
                <a:gd name="connsiteY27" fmla="*/ 1141420 h 1442393"/>
                <a:gd name="connsiteX28" fmla="*/ 608444 w 1275423"/>
                <a:gd name="connsiteY28" fmla="*/ 1427585 h 1442393"/>
                <a:gd name="connsiteX29" fmla="*/ 630964 w 1275423"/>
                <a:gd name="connsiteY29" fmla="*/ 1427585 h 1442393"/>
                <a:gd name="connsiteX30" fmla="*/ 751153 w 1275423"/>
                <a:gd name="connsiteY30" fmla="*/ 1442515 h 1442393"/>
                <a:gd name="connsiteX31" fmla="*/ 863131 w 1275423"/>
                <a:gd name="connsiteY31" fmla="*/ 1097002 h 1442393"/>
                <a:gd name="connsiteX32" fmla="*/ 863131 w 1275423"/>
                <a:gd name="connsiteY32" fmla="*/ 1097002 h 1442393"/>
                <a:gd name="connsiteX33" fmla="*/ 930691 w 1275423"/>
                <a:gd name="connsiteY33" fmla="*/ 999333 h 1442393"/>
                <a:gd name="connsiteX34" fmla="*/ 930691 w 1275423"/>
                <a:gd name="connsiteY34" fmla="*/ 999333 h 1442393"/>
                <a:gd name="connsiteX35" fmla="*/ 968017 w 1275423"/>
                <a:gd name="connsiteY35" fmla="*/ 1081948 h 1442393"/>
                <a:gd name="connsiteX36" fmla="*/ 1042668 w 1275423"/>
                <a:gd name="connsiteY36" fmla="*/ 1262231 h 1442393"/>
                <a:gd name="connsiteX37" fmla="*/ 1275457 w 1275423"/>
                <a:gd name="connsiteY37" fmla="*/ 916594 h 1442393"/>
                <a:gd name="connsiteX38" fmla="*/ 1275457 w 1275423"/>
                <a:gd name="connsiteY38" fmla="*/ 916594 h 1442393"/>
                <a:gd name="connsiteX39" fmla="*/ 1177788 w 1275423"/>
                <a:gd name="connsiteY39" fmla="*/ 390674 h 1442393"/>
                <a:gd name="connsiteX40" fmla="*/ 1177788 w 1275423"/>
                <a:gd name="connsiteY40" fmla="*/ 390674 h 1442393"/>
                <a:gd name="connsiteX41" fmla="*/ 1200308 w 1275423"/>
                <a:gd name="connsiteY41" fmla="*/ 345633 h 1442393"/>
                <a:gd name="connsiteX42" fmla="*/ 1192842 w 1275423"/>
                <a:gd name="connsiteY42" fmla="*/ 315524 h 1442393"/>
                <a:gd name="connsiteX43" fmla="*/ 1192842 w 1275423"/>
                <a:gd name="connsiteY43" fmla="*/ 315524 h 1442393"/>
                <a:gd name="connsiteX44" fmla="*/ 1192842 w 1275423"/>
                <a:gd name="connsiteY44" fmla="*/ 247964 h 1442393"/>
                <a:gd name="connsiteX45" fmla="*/ 1207897 w 1275423"/>
                <a:gd name="connsiteY45" fmla="*/ 165224 h 1442393"/>
                <a:gd name="connsiteX46" fmla="*/ 1231164 w 1275423"/>
                <a:gd name="connsiteY46" fmla="*/ 60215 h 1442393"/>
                <a:gd name="connsiteX47" fmla="*/ 1246219 w 1275423"/>
                <a:gd name="connsiteY47" fmla="*/ 60215 h 1442393"/>
                <a:gd name="connsiteX48" fmla="*/ 1261149 w 1275423"/>
                <a:gd name="connsiteY48" fmla="*/ 67680 h 1442393"/>
                <a:gd name="connsiteX49" fmla="*/ 1261149 w 1275423"/>
                <a:gd name="connsiteY49" fmla="*/ 67680 h 1442393"/>
                <a:gd name="connsiteX50" fmla="*/ 1246219 w 1275423"/>
                <a:gd name="connsiteY50" fmla="*/ 60215 h 1442393"/>
                <a:gd name="connsiteX51" fmla="*/ 1246219 w 1275423"/>
                <a:gd name="connsiteY51" fmla="*/ 60215 h 1442393"/>
                <a:gd name="connsiteX52" fmla="*/ 1148549 w 1275423"/>
                <a:gd name="connsiteY52" fmla="*/ 30105 h 1442393"/>
                <a:gd name="connsiteX53" fmla="*/ 1148549 w 1275423"/>
                <a:gd name="connsiteY53" fmla="*/ 37694 h 1442393"/>
                <a:gd name="connsiteX54" fmla="*/ 1148549 w 1275423"/>
                <a:gd name="connsiteY54" fmla="*/ 37694 h 1442393"/>
                <a:gd name="connsiteX55" fmla="*/ 1141084 w 1275423"/>
                <a:gd name="connsiteY55" fmla="*/ 67680 h 1442393"/>
                <a:gd name="connsiteX56" fmla="*/ 1118440 w 1275423"/>
                <a:gd name="connsiteY56" fmla="*/ 112844 h 1442393"/>
                <a:gd name="connsiteX57" fmla="*/ 1073400 w 1275423"/>
                <a:gd name="connsiteY57" fmla="*/ 210513 h 1442393"/>
                <a:gd name="connsiteX58" fmla="*/ 1073400 w 1275423"/>
                <a:gd name="connsiteY58" fmla="*/ 210513 h 1442393"/>
                <a:gd name="connsiteX59" fmla="*/ 998748 w 1275423"/>
                <a:gd name="connsiteY59" fmla="*/ 353224 h 1442393"/>
                <a:gd name="connsiteX60" fmla="*/ 961422 w 1275423"/>
                <a:gd name="connsiteY60" fmla="*/ 420907 h 1442393"/>
                <a:gd name="connsiteX61" fmla="*/ 946368 w 1275423"/>
                <a:gd name="connsiteY61" fmla="*/ 443428 h 1442393"/>
                <a:gd name="connsiteX62" fmla="*/ 931313 w 1275423"/>
                <a:gd name="connsiteY62" fmla="*/ 443428 h 1442393"/>
                <a:gd name="connsiteX63" fmla="*/ 931313 w 1275423"/>
                <a:gd name="connsiteY63" fmla="*/ 323238 h 1442393"/>
                <a:gd name="connsiteX64" fmla="*/ 946368 w 1275423"/>
                <a:gd name="connsiteY64" fmla="*/ 157884 h 1442393"/>
                <a:gd name="connsiteX65" fmla="*/ 946368 w 1275423"/>
                <a:gd name="connsiteY65" fmla="*/ 157884 h 1442393"/>
                <a:gd name="connsiteX66" fmla="*/ 953957 w 1275423"/>
                <a:gd name="connsiteY66" fmla="*/ 60215 h 1442393"/>
                <a:gd name="connsiteX67" fmla="*/ 961422 w 1275423"/>
                <a:gd name="connsiteY67" fmla="*/ 7586 h 1442393"/>
                <a:gd name="connsiteX68" fmla="*/ 961422 w 1275423"/>
                <a:gd name="connsiteY68" fmla="*/ 121 h 1442393"/>
                <a:gd name="connsiteX69" fmla="*/ 961422 w 1275423"/>
                <a:gd name="connsiteY69" fmla="*/ 121 h 1442393"/>
                <a:gd name="connsiteX70" fmla="*/ 924097 w 1275423"/>
                <a:gd name="connsiteY70" fmla="*/ 7586 h 1442393"/>
                <a:gd name="connsiteX71" fmla="*/ 879057 w 1275423"/>
                <a:gd name="connsiteY71" fmla="*/ 15175 h 1442393"/>
                <a:gd name="connsiteX72" fmla="*/ 856537 w 1275423"/>
                <a:gd name="connsiteY72" fmla="*/ 15175 h 1442393"/>
                <a:gd name="connsiteX73" fmla="*/ 834017 w 1275423"/>
                <a:gd name="connsiteY73" fmla="*/ 30105 h 1442393"/>
                <a:gd name="connsiteX74" fmla="*/ 788977 w 1275423"/>
                <a:gd name="connsiteY74" fmla="*/ 60215 h 1442393"/>
                <a:gd name="connsiteX75" fmla="*/ 413479 w 1275423"/>
                <a:gd name="connsiteY75" fmla="*/ 435837 h 1442393"/>
                <a:gd name="connsiteX76" fmla="*/ 376153 w 1275423"/>
                <a:gd name="connsiteY76" fmla="*/ 420907 h 1442393"/>
                <a:gd name="connsiteX77" fmla="*/ 98200 w 1275423"/>
                <a:gd name="connsiteY77" fmla="*/ 323238 h 1442393"/>
                <a:gd name="connsiteX78" fmla="*/ 98200 w 1275423"/>
                <a:gd name="connsiteY78" fmla="*/ 323238 h 1442393"/>
                <a:gd name="connsiteX79" fmla="*/ 75680 w 1275423"/>
                <a:gd name="connsiteY79" fmla="*/ 315649 h 1442393"/>
                <a:gd name="connsiteX80" fmla="*/ 60750 w 1275423"/>
                <a:gd name="connsiteY80" fmla="*/ 315649 h 1442393"/>
                <a:gd name="connsiteX81" fmla="*/ 45695 w 1275423"/>
                <a:gd name="connsiteY81" fmla="*/ 330703 h 1442393"/>
                <a:gd name="connsiteX82" fmla="*/ 38230 w 1275423"/>
                <a:gd name="connsiteY82" fmla="*/ 338168 h 1442393"/>
                <a:gd name="connsiteX83" fmla="*/ 38230 w 1275423"/>
                <a:gd name="connsiteY83" fmla="*/ 345757 h 1442393"/>
                <a:gd name="connsiteX84" fmla="*/ 38230 w 1275423"/>
                <a:gd name="connsiteY84" fmla="*/ 345757 h 1442393"/>
                <a:gd name="connsiteX85" fmla="*/ 45695 w 1275423"/>
                <a:gd name="connsiteY85" fmla="*/ 353224 h 1442393"/>
                <a:gd name="connsiteX86" fmla="*/ 45695 w 1275423"/>
                <a:gd name="connsiteY86" fmla="*/ 353224 h 1442393"/>
                <a:gd name="connsiteX87" fmla="*/ 53160 w 1275423"/>
                <a:gd name="connsiteY87" fmla="*/ 368278 h 1442393"/>
                <a:gd name="connsiteX88" fmla="*/ 53160 w 1275423"/>
                <a:gd name="connsiteY88" fmla="*/ 383706 h 1442393"/>
                <a:gd name="connsiteX89" fmla="*/ 45695 w 1275423"/>
                <a:gd name="connsiteY89" fmla="*/ 398635 h 1442393"/>
                <a:gd name="connsiteX90" fmla="*/ 22553 w 1275423"/>
                <a:gd name="connsiteY90" fmla="*/ 421031 h 1442393"/>
                <a:gd name="connsiteX91" fmla="*/ 22553 w 1275423"/>
                <a:gd name="connsiteY91" fmla="*/ 421031 h 1442393"/>
                <a:gd name="connsiteX92" fmla="*/ 33 w 1275423"/>
                <a:gd name="connsiteY92" fmla="*/ 428496 h 1442393"/>
                <a:gd name="connsiteX93" fmla="*/ 33 w 1275423"/>
                <a:gd name="connsiteY93" fmla="*/ 428496 h 1442393"/>
                <a:gd name="connsiteX94" fmla="*/ 33 w 1275423"/>
                <a:gd name="connsiteY94" fmla="*/ 443552 h 1442393"/>
                <a:gd name="connsiteX95" fmla="*/ 886149 w 1275423"/>
                <a:gd name="connsiteY95" fmla="*/ 676091 h 1442393"/>
                <a:gd name="connsiteX96" fmla="*/ 886149 w 1275423"/>
                <a:gd name="connsiteY96" fmla="*/ 676091 h 1442393"/>
                <a:gd name="connsiteX97" fmla="*/ 871218 w 1275423"/>
                <a:gd name="connsiteY97" fmla="*/ 668502 h 1442393"/>
                <a:gd name="connsiteX98" fmla="*/ 863629 w 1275423"/>
                <a:gd name="connsiteY98" fmla="*/ 653571 h 1442393"/>
                <a:gd name="connsiteX99" fmla="*/ 863629 w 1275423"/>
                <a:gd name="connsiteY99" fmla="*/ 653571 h 1442393"/>
                <a:gd name="connsiteX100" fmla="*/ 871218 w 1275423"/>
                <a:gd name="connsiteY100" fmla="*/ 638516 h 1442393"/>
                <a:gd name="connsiteX101" fmla="*/ 886149 w 1275423"/>
                <a:gd name="connsiteY101" fmla="*/ 630927 h 1442393"/>
                <a:gd name="connsiteX102" fmla="*/ 886149 w 1275423"/>
                <a:gd name="connsiteY102" fmla="*/ 630927 h 1442393"/>
                <a:gd name="connsiteX103" fmla="*/ 901203 w 1275423"/>
                <a:gd name="connsiteY103" fmla="*/ 638516 h 1442393"/>
                <a:gd name="connsiteX104" fmla="*/ 908669 w 1275423"/>
                <a:gd name="connsiteY104" fmla="*/ 653571 h 1442393"/>
                <a:gd name="connsiteX105" fmla="*/ 908669 w 1275423"/>
                <a:gd name="connsiteY105" fmla="*/ 653571 h 1442393"/>
                <a:gd name="connsiteX106" fmla="*/ 901203 w 1275423"/>
                <a:gd name="connsiteY106" fmla="*/ 668502 h 1442393"/>
                <a:gd name="connsiteX107" fmla="*/ 886149 w 1275423"/>
                <a:gd name="connsiteY107" fmla="*/ 676091 h 1442393"/>
                <a:gd name="connsiteX108" fmla="*/ 901203 w 1275423"/>
                <a:gd name="connsiteY108" fmla="*/ 773760 h 1442393"/>
                <a:gd name="connsiteX109" fmla="*/ 901203 w 1275423"/>
                <a:gd name="connsiteY109" fmla="*/ 773760 h 1442393"/>
                <a:gd name="connsiteX110" fmla="*/ 893738 w 1275423"/>
                <a:gd name="connsiteY110" fmla="*/ 788816 h 1442393"/>
                <a:gd name="connsiteX111" fmla="*/ 878683 w 1275423"/>
                <a:gd name="connsiteY111" fmla="*/ 796281 h 1442393"/>
                <a:gd name="connsiteX112" fmla="*/ 878683 w 1275423"/>
                <a:gd name="connsiteY112" fmla="*/ 796281 h 1442393"/>
                <a:gd name="connsiteX113" fmla="*/ 863629 w 1275423"/>
                <a:gd name="connsiteY113" fmla="*/ 788816 h 1442393"/>
                <a:gd name="connsiteX114" fmla="*/ 856164 w 1275423"/>
                <a:gd name="connsiteY114" fmla="*/ 773760 h 1442393"/>
                <a:gd name="connsiteX115" fmla="*/ 856164 w 1275423"/>
                <a:gd name="connsiteY115" fmla="*/ 773760 h 1442393"/>
                <a:gd name="connsiteX116" fmla="*/ 863629 w 1275423"/>
                <a:gd name="connsiteY116" fmla="*/ 758706 h 1442393"/>
                <a:gd name="connsiteX117" fmla="*/ 878683 w 1275423"/>
                <a:gd name="connsiteY117" fmla="*/ 751241 h 1442393"/>
                <a:gd name="connsiteX118" fmla="*/ 878683 w 1275423"/>
                <a:gd name="connsiteY118" fmla="*/ 751241 h 1442393"/>
                <a:gd name="connsiteX119" fmla="*/ 893738 w 1275423"/>
                <a:gd name="connsiteY119" fmla="*/ 758706 h 1442393"/>
                <a:gd name="connsiteX120" fmla="*/ 901203 w 1275423"/>
                <a:gd name="connsiteY120" fmla="*/ 773760 h 1442393"/>
                <a:gd name="connsiteX121" fmla="*/ 848574 w 1275423"/>
                <a:gd name="connsiteY121" fmla="*/ 901415 h 1442393"/>
                <a:gd name="connsiteX122" fmla="*/ 848574 w 1275423"/>
                <a:gd name="connsiteY122" fmla="*/ 901415 h 1442393"/>
                <a:gd name="connsiteX123" fmla="*/ 856164 w 1275423"/>
                <a:gd name="connsiteY123" fmla="*/ 886485 h 1442393"/>
                <a:gd name="connsiteX124" fmla="*/ 871218 w 1275423"/>
                <a:gd name="connsiteY124" fmla="*/ 878896 h 1442393"/>
                <a:gd name="connsiteX125" fmla="*/ 871218 w 1275423"/>
                <a:gd name="connsiteY125" fmla="*/ 878896 h 1442393"/>
                <a:gd name="connsiteX126" fmla="*/ 886149 w 1275423"/>
                <a:gd name="connsiteY126" fmla="*/ 886485 h 1442393"/>
                <a:gd name="connsiteX127" fmla="*/ 893738 w 1275423"/>
                <a:gd name="connsiteY127" fmla="*/ 901415 h 1442393"/>
                <a:gd name="connsiteX128" fmla="*/ 893738 w 1275423"/>
                <a:gd name="connsiteY128" fmla="*/ 901415 h 1442393"/>
                <a:gd name="connsiteX129" fmla="*/ 886149 w 1275423"/>
                <a:gd name="connsiteY129" fmla="*/ 916469 h 1442393"/>
                <a:gd name="connsiteX130" fmla="*/ 871218 w 1275423"/>
                <a:gd name="connsiteY130" fmla="*/ 924060 h 1442393"/>
                <a:gd name="connsiteX131" fmla="*/ 871218 w 1275423"/>
                <a:gd name="connsiteY131" fmla="*/ 924060 h 1442393"/>
                <a:gd name="connsiteX132" fmla="*/ 856164 w 1275423"/>
                <a:gd name="connsiteY132" fmla="*/ 916469 h 1442393"/>
                <a:gd name="connsiteX133" fmla="*/ 848574 w 1275423"/>
                <a:gd name="connsiteY133" fmla="*/ 901415 h 144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275423" h="1442393">
                  <a:moveTo>
                    <a:pt x="33" y="443179"/>
                  </a:moveTo>
                  <a:lnTo>
                    <a:pt x="33" y="443179"/>
                  </a:lnTo>
                  <a:lnTo>
                    <a:pt x="33" y="458357"/>
                  </a:lnTo>
                  <a:lnTo>
                    <a:pt x="7499" y="473287"/>
                  </a:lnTo>
                  <a:lnTo>
                    <a:pt x="14964" y="480878"/>
                  </a:lnTo>
                  <a:lnTo>
                    <a:pt x="30018" y="488343"/>
                  </a:lnTo>
                  <a:lnTo>
                    <a:pt x="67344" y="503397"/>
                  </a:lnTo>
                  <a:lnTo>
                    <a:pt x="375282" y="646106"/>
                  </a:lnTo>
                  <a:lnTo>
                    <a:pt x="412608" y="661162"/>
                  </a:lnTo>
                  <a:lnTo>
                    <a:pt x="435128" y="668626"/>
                  </a:lnTo>
                  <a:lnTo>
                    <a:pt x="465113" y="683681"/>
                  </a:lnTo>
                  <a:lnTo>
                    <a:pt x="510153" y="683681"/>
                  </a:lnTo>
                  <a:lnTo>
                    <a:pt x="532673" y="668626"/>
                  </a:lnTo>
                  <a:lnTo>
                    <a:pt x="547728" y="661162"/>
                  </a:lnTo>
                  <a:lnTo>
                    <a:pt x="555193" y="653695"/>
                  </a:lnTo>
                  <a:lnTo>
                    <a:pt x="735477" y="443303"/>
                  </a:lnTo>
                  <a:lnTo>
                    <a:pt x="735477" y="443303"/>
                  </a:lnTo>
                  <a:lnTo>
                    <a:pt x="721044" y="570335"/>
                  </a:lnTo>
                  <a:lnTo>
                    <a:pt x="721044" y="570335"/>
                  </a:lnTo>
                  <a:lnTo>
                    <a:pt x="721044" y="630429"/>
                  </a:lnTo>
                  <a:lnTo>
                    <a:pt x="728634" y="683060"/>
                  </a:lnTo>
                  <a:lnTo>
                    <a:pt x="751153" y="735689"/>
                  </a:lnTo>
                  <a:lnTo>
                    <a:pt x="751153" y="735689"/>
                  </a:lnTo>
                  <a:lnTo>
                    <a:pt x="758619" y="765673"/>
                  </a:lnTo>
                  <a:lnTo>
                    <a:pt x="758619" y="870933"/>
                  </a:lnTo>
                  <a:lnTo>
                    <a:pt x="743564" y="938492"/>
                  </a:lnTo>
                  <a:lnTo>
                    <a:pt x="728634" y="1036160"/>
                  </a:lnTo>
                  <a:lnTo>
                    <a:pt x="698524" y="1141420"/>
                  </a:lnTo>
                  <a:lnTo>
                    <a:pt x="608444" y="1427585"/>
                  </a:lnTo>
                  <a:lnTo>
                    <a:pt x="630964" y="1427585"/>
                  </a:lnTo>
                  <a:lnTo>
                    <a:pt x="751153" y="1442515"/>
                  </a:lnTo>
                  <a:lnTo>
                    <a:pt x="863131" y="1097002"/>
                  </a:lnTo>
                  <a:lnTo>
                    <a:pt x="863131" y="1097002"/>
                  </a:lnTo>
                  <a:lnTo>
                    <a:pt x="930691" y="999333"/>
                  </a:lnTo>
                  <a:lnTo>
                    <a:pt x="930691" y="999333"/>
                  </a:lnTo>
                  <a:lnTo>
                    <a:pt x="968017" y="1081948"/>
                  </a:lnTo>
                  <a:lnTo>
                    <a:pt x="1042668" y="1262231"/>
                  </a:lnTo>
                  <a:lnTo>
                    <a:pt x="1275457" y="916594"/>
                  </a:lnTo>
                  <a:lnTo>
                    <a:pt x="1275457" y="916594"/>
                  </a:lnTo>
                  <a:lnTo>
                    <a:pt x="1177788" y="390674"/>
                  </a:lnTo>
                  <a:lnTo>
                    <a:pt x="1177788" y="390674"/>
                  </a:lnTo>
                  <a:lnTo>
                    <a:pt x="1200308" y="345633"/>
                  </a:lnTo>
                  <a:lnTo>
                    <a:pt x="1192842" y="315524"/>
                  </a:lnTo>
                  <a:lnTo>
                    <a:pt x="1192842" y="315524"/>
                  </a:lnTo>
                  <a:lnTo>
                    <a:pt x="1192842" y="247964"/>
                  </a:lnTo>
                  <a:lnTo>
                    <a:pt x="1207897" y="165224"/>
                  </a:lnTo>
                  <a:lnTo>
                    <a:pt x="1231164" y="60215"/>
                  </a:lnTo>
                  <a:lnTo>
                    <a:pt x="1246219" y="60215"/>
                  </a:lnTo>
                  <a:lnTo>
                    <a:pt x="1261149" y="67680"/>
                  </a:lnTo>
                  <a:lnTo>
                    <a:pt x="1261149" y="67680"/>
                  </a:lnTo>
                  <a:lnTo>
                    <a:pt x="1246219" y="60215"/>
                  </a:lnTo>
                  <a:lnTo>
                    <a:pt x="1246219" y="60215"/>
                  </a:lnTo>
                  <a:lnTo>
                    <a:pt x="1148549" y="30105"/>
                  </a:lnTo>
                  <a:lnTo>
                    <a:pt x="1148549" y="37694"/>
                  </a:lnTo>
                  <a:lnTo>
                    <a:pt x="1148549" y="37694"/>
                  </a:lnTo>
                  <a:lnTo>
                    <a:pt x="1141084" y="67680"/>
                  </a:lnTo>
                  <a:lnTo>
                    <a:pt x="1118440" y="112844"/>
                  </a:lnTo>
                  <a:lnTo>
                    <a:pt x="1073400" y="210513"/>
                  </a:lnTo>
                  <a:lnTo>
                    <a:pt x="1073400" y="210513"/>
                  </a:lnTo>
                  <a:lnTo>
                    <a:pt x="998748" y="353224"/>
                  </a:lnTo>
                  <a:lnTo>
                    <a:pt x="961422" y="420907"/>
                  </a:lnTo>
                  <a:lnTo>
                    <a:pt x="946368" y="443428"/>
                  </a:lnTo>
                  <a:lnTo>
                    <a:pt x="931313" y="443428"/>
                  </a:lnTo>
                  <a:lnTo>
                    <a:pt x="931313" y="323238"/>
                  </a:lnTo>
                  <a:lnTo>
                    <a:pt x="946368" y="157884"/>
                  </a:lnTo>
                  <a:lnTo>
                    <a:pt x="946368" y="157884"/>
                  </a:lnTo>
                  <a:lnTo>
                    <a:pt x="953957" y="60215"/>
                  </a:lnTo>
                  <a:lnTo>
                    <a:pt x="961422" y="7586"/>
                  </a:lnTo>
                  <a:lnTo>
                    <a:pt x="961422" y="121"/>
                  </a:lnTo>
                  <a:lnTo>
                    <a:pt x="961422" y="121"/>
                  </a:lnTo>
                  <a:lnTo>
                    <a:pt x="924097" y="7586"/>
                  </a:lnTo>
                  <a:lnTo>
                    <a:pt x="879057" y="15175"/>
                  </a:lnTo>
                  <a:lnTo>
                    <a:pt x="856537" y="15175"/>
                  </a:lnTo>
                  <a:lnTo>
                    <a:pt x="834017" y="30105"/>
                  </a:lnTo>
                  <a:lnTo>
                    <a:pt x="788977" y="60215"/>
                  </a:lnTo>
                  <a:lnTo>
                    <a:pt x="413479" y="435837"/>
                  </a:lnTo>
                  <a:lnTo>
                    <a:pt x="376153" y="420907"/>
                  </a:lnTo>
                  <a:lnTo>
                    <a:pt x="98200" y="323238"/>
                  </a:lnTo>
                  <a:lnTo>
                    <a:pt x="98200" y="323238"/>
                  </a:lnTo>
                  <a:lnTo>
                    <a:pt x="75680" y="315649"/>
                  </a:lnTo>
                  <a:lnTo>
                    <a:pt x="60750" y="315649"/>
                  </a:lnTo>
                  <a:lnTo>
                    <a:pt x="45695" y="330703"/>
                  </a:lnTo>
                  <a:lnTo>
                    <a:pt x="38230" y="338168"/>
                  </a:lnTo>
                  <a:lnTo>
                    <a:pt x="38230" y="345757"/>
                  </a:lnTo>
                  <a:lnTo>
                    <a:pt x="38230" y="345757"/>
                  </a:lnTo>
                  <a:lnTo>
                    <a:pt x="45695" y="353224"/>
                  </a:lnTo>
                  <a:lnTo>
                    <a:pt x="45695" y="353224"/>
                  </a:lnTo>
                  <a:lnTo>
                    <a:pt x="53160" y="368278"/>
                  </a:lnTo>
                  <a:lnTo>
                    <a:pt x="53160" y="383706"/>
                  </a:lnTo>
                  <a:lnTo>
                    <a:pt x="45695" y="398635"/>
                  </a:lnTo>
                  <a:lnTo>
                    <a:pt x="22553" y="421031"/>
                  </a:lnTo>
                  <a:lnTo>
                    <a:pt x="22553" y="421031"/>
                  </a:lnTo>
                  <a:lnTo>
                    <a:pt x="33" y="428496"/>
                  </a:lnTo>
                  <a:lnTo>
                    <a:pt x="33" y="428496"/>
                  </a:lnTo>
                  <a:lnTo>
                    <a:pt x="33" y="443552"/>
                  </a:lnTo>
                  <a:close/>
                  <a:moveTo>
                    <a:pt x="886149" y="676091"/>
                  </a:moveTo>
                  <a:lnTo>
                    <a:pt x="886149" y="676091"/>
                  </a:lnTo>
                  <a:lnTo>
                    <a:pt x="871218" y="668502"/>
                  </a:lnTo>
                  <a:lnTo>
                    <a:pt x="863629" y="653571"/>
                  </a:lnTo>
                  <a:lnTo>
                    <a:pt x="863629" y="653571"/>
                  </a:lnTo>
                  <a:lnTo>
                    <a:pt x="871218" y="638516"/>
                  </a:lnTo>
                  <a:lnTo>
                    <a:pt x="886149" y="630927"/>
                  </a:lnTo>
                  <a:lnTo>
                    <a:pt x="886149" y="630927"/>
                  </a:lnTo>
                  <a:lnTo>
                    <a:pt x="901203" y="638516"/>
                  </a:lnTo>
                  <a:lnTo>
                    <a:pt x="908669" y="653571"/>
                  </a:lnTo>
                  <a:lnTo>
                    <a:pt x="908669" y="653571"/>
                  </a:lnTo>
                  <a:lnTo>
                    <a:pt x="901203" y="668502"/>
                  </a:lnTo>
                  <a:lnTo>
                    <a:pt x="886149" y="676091"/>
                  </a:lnTo>
                  <a:close/>
                  <a:moveTo>
                    <a:pt x="901203" y="773760"/>
                  </a:moveTo>
                  <a:lnTo>
                    <a:pt x="901203" y="773760"/>
                  </a:lnTo>
                  <a:lnTo>
                    <a:pt x="893738" y="788816"/>
                  </a:lnTo>
                  <a:lnTo>
                    <a:pt x="878683" y="796281"/>
                  </a:lnTo>
                  <a:lnTo>
                    <a:pt x="878683" y="796281"/>
                  </a:lnTo>
                  <a:lnTo>
                    <a:pt x="863629" y="788816"/>
                  </a:lnTo>
                  <a:lnTo>
                    <a:pt x="856164" y="773760"/>
                  </a:lnTo>
                  <a:lnTo>
                    <a:pt x="856164" y="773760"/>
                  </a:lnTo>
                  <a:lnTo>
                    <a:pt x="863629" y="758706"/>
                  </a:lnTo>
                  <a:lnTo>
                    <a:pt x="878683" y="751241"/>
                  </a:lnTo>
                  <a:lnTo>
                    <a:pt x="878683" y="751241"/>
                  </a:lnTo>
                  <a:lnTo>
                    <a:pt x="893738" y="758706"/>
                  </a:lnTo>
                  <a:lnTo>
                    <a:pt x="901203" y="773760"/>
                  </a:lnTo>
                  <a:close/>
                  <a:moveTo>
                    <a:pt x="848574" y="901415"/>
                  </a:moveTo>
                  <a:lnTo>
                    <a:pt x="848574" y="901415"/>
                  </a:lnTo>
                  <a:lnTo>
                    <a:pt x="856164" y="886485"/>
                  </a:lnTo>
                  <a:lnTo>
                    <a:pt x="871218" y="878896"/>
                  </a:lnTo>
                  <a:lnTo>
                    <a:pt x="871218" y="878896"/>
                  </a:lnTo>
                  <a:lnTo>
                    <a:pt x="886149" y="886485"/>
                  </a:lnTo>
                  <a:lnTo>
                    <a:pt x="893738" y="901415"/>
                  </a:lnTo>
                  <a:lnTo>
                    <a:pt x="893738" y="901415"/>
                  </a:lnTo>
                  <a:lnTo>
                    <a:pt x="886149" y="916469"/>
                  </a:lnTo>
                  <a:lnTo>
                    <a:pt x="871218" y="924060"/>
                  </a:lnTo>
                  <a:lnTo>
                    <a:pt x="871218" y="924060"/>
                  </a:lnTo>
                  <a:lnTo>
                    <a:pt x="856164" y="916469"/>
                  </a:lnTo>
                  <a:lnTo>
                    <a:pt x="848574" y="901415"/>
                  </a:ln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8FD7EAD9-A021-4B2C-AEA2-331CB3FC46F4}"/>
                </a:ext>
              </a:extLst>
            </p:cNvPr>
            <p:cNvSpPr/>
            <p:nvPr/>
          </p:nvSpPr>
          <p:spPr>
            <a:xfrm>
              <a:off x="1711737" y="13108052"/>
              <a:ext cx="184761" cy="256576"/>
            </a:xfrm>
            <a:custGeom>
              <a:avLst/>
              <a:gdLst>
                <a:gd name="connsiteX0" fmla="*/ 60095 w 187624"/>
                <a:gd name="connsiteY0" fmla="*/ 144202 h 144201"/>
                <a:gd name="connsiteX1" fmla="*/ 187625 w 187624"/>
                <a:gd name="connsiteY1" fmla="*/ 53126 h 144201"/>
                <a:gd name="connsiteX2" fmla="*/ 180159 w 187624"/>
                <a:gd name="connsiteY2" fmla="*/ 45536 h 144201"/>
                <a:gd name="connsiteX3" fmla="*/ 165105 w 187624"/>
                <a:gd name="connsiteY3" fmla="*/ 0 h 144201"/>
                <a:gd name="connsiteX4" fmla="*/ 165105 w 187624"/>
                <a:gd name="connsiteY4" fmla="*/ 0 h 144201"/>
                <a:gd name="connsiteX5" fmla="*/ 150050 w 187624"/>
                <a:gd name="connsiteY5" fmla="*/ 37947 h 144201"/>
                <a:gd name="connsiteX6" fmla="*/ 150050 w 187624"/>
                <a:gd name="connsiteY6" fmla="*/ 37947 h 144201"/>
                <a:gd name="connsiteX7" fmla="*/ 75025 w 187624"/>
                <a:gd name="connsiteY7" fmla="*/ 22768 h 144201"/>
                <a:gd name="connsiteX8" fmla="*/ 0 w 187624"/>
                <a:gd name="connsiteY8" fmla="*/ 15179 h 144201"/>
                <a:gd name="connsiteX9" fmla="*/ 0 w 187624"/>
                <a:gd name="connsiteY9" fmla="*/ 22768 h 144201"/>
                <a:gd name="connsiteX10" fmla="*/ 0 w 187624"/>
                <a:gd name="connsiteY10" fmla="*/ 22768 h 144201"/>
                <a:gd name="connsiteX11" fmla="*/ 0 w 187624"/>
                <a:gd name="connsiteY11" fmla="*/ 53126 h 144201"/>
                <a:gd name="connsiteX12" fmla="*/ 7590 w 187624"/>
                <a:gd name="connsiteY12" fmla="*/ 98664 h 144201"/>
                <a:gd name="connsiteX13" fmla="*/ 15055 w 187624"/>
                <a:gd name="connsiteY13" fmla="*/ 121432 h 144201"/>
                <a:gd name="connsiteX14" fmla="*/ 30109 w 187624"/>
                <a:gd name="connsiteY14" fmla="*/ 136612 h 144201"/>
                <a:gd name="connsiteX15" fmla="*/ 45040 w 187624"/>
                <a:gd name="connsiteY15" fmla="*/ 144202 h 144201"/>
                <a:gd name="connsiteX16" fmla="*/ 60095 w 187624"/>
                <a:gd name="connsiteY16" fmla="*/ 144202 h 144201"/>
                <a:gd name="connsiteX17" fmla="*/ 60095 w 187624"/>
                <a:gd name="connsiteY17" fmla="*/ 144202 h 144201"/>
                <a:gd name="connsiteX18" fmla="*/ 60095 w 187624"/>
                <a:gd name="connsiteY18" fmla="*/ 144202 h 144201"/>
                <a:gd name="connsiteX19" fmla="*/ 60095 w 187624"/>
                <a:gd name="connsiteY19" fmla="*/ 144202 h 1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7624" h="144201">
                  <a:moveTo>
                    <a:pt x="60095" y="144202"/>
                  </a:moveTo>
                  <a:lnTo>
                    <a:pt x="187625" y="53126"/>
                  </a:lnTo>
                  <a:lnTo>
                    <a:pt x="180159" y="45536"/>
                  </a:lnTo>
                  <a:lnTo>
                    <a:pt x="165105" y="0"/>
                  </a:lnTo>
                  <a:lnTo>
                    <a:pt x="165105" y="0"/>
                  </a:lnTo>
                  <a:lnTo>
                    <a:pt x="150050" y="37947"/>
                  </a:lnTo>
                  <a:lnTo>
                    <a:pt x="150050" y="37947"/>
                  </a:lnTo>
                  <a:lnTo>
                    <a:pt x="75025" y="22768"/>
                  </a:lnTo>
                  <a:lnTo>
                    <a:pt x="0" y="15179"/>
                  </a:lnTo>
                  <a:lnTo>
                    <a:pt x="0" y="22768"/>
                  </a:lnTo>
                  <a:lnTo>
                    <a:pt x="0" y="22768"/>
                  </a:lnTo>
                  <a:lnTo>
                    <a:pt x="0" y="53126"/>
                  </a:lnTo>
                  <a:lnTo>
                    <a:pt x="7590" y="98664"/>
                  </a:lnTo>
                  <a:lnTo>
                    <a:pt x="15055" y="121432"/>
                  </a:lnTo>
                  <a:lnTo>
                    <a:pt x="30109" y="136612"/>
                  </a:lnTo>
                  <a:lnTo>
                    <a:pt x="45040" y="144202"/>
                  </a:lnTo>
                  <a:lnTo>
                    <a:pt x="60095" y="144202"/>
                  </a:lnTo>
                  <a:lnTo>
                    <a:pt x="60095" y="144202"/>
                  </a:lnTo>
                  <a:lnTo>
                    <a:pt x="60095" y="144202"/>
                  </a:lnTo>
                  <a:lnTo>
                    <a:pt x="60095" y="144202"/>
                  </a:lnTo>
                  <a:close/>
                </a:path>
              </a:pathLst>
            </a:custGeom>
            <a:solidFill>
              <a:srgbClr val="E9A97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AC32AE0-732A-4931-9B0F-5F99514CFE56}"/>
                </a:ext>
              </a:extLst>
            </p:cNvPr>
            <p:cNvSpPr/>
            <p:nvPr/>
          </p:nvSpPr>
          <p:spPr>
            <a:xfrm>
              <a:off x="1484049" y="12791427"/>
              <a:ext cx="393663" cy="465079"/>
            </a:xfrm>
            <a:custGeom>
              <a:avLst/>
              <a:gdLst>
                <a:gd name="connsiteX0" fmla="*/ 8121 w 393663"/>
                <a:gd name="connsiteY0" fmla="*/ 255056 h 465079"/>
                <a:gd name="connsiteX1" fmla="*/ 8121 w 393663"/>
                <a:gd name="connsiteY1" fmla="*/ 255056 h 465079"/>
                <a:gd name="connsiteX2" fmla="*/ 30765 w 393663"/>
                <a:gd name="connsiteY2" fmla="*/ 270111 h 465079"/>
                <a:gd name="connsiteX3" fmla="*/ 30765 w 393663"/>
                <a:gd name="connsiteY3" fmla="*/ 270111 h 465079"/>
                <a:gd name="connsiteX4" fmla="*/ 38355 w 393663"/>
                <a:gd name="connsiteY4" fmla="*/ 285042 h 465079"/>
                <a:gd name="connsiteX5" fmla="*/ 38355 w 393663"/>
                <a:gd name="connsiteY5" fmla="*/ 307561 h 465079"/>
                <a:gd name="connsiteX6" fmla="*/ 30765 w 393663"/>
                <a:gd name="connsiteY6" fmla="*/ 360066 h 465079"/>
                <a:gd name="connsiteX7" fmla="*/ 30765 w 393663"/>
                <a:gd name="connsiteY7" fmla="*/ 360066 h 465079"/>
                <a:gd name="connsiteX8" fmla="*/ 30765 w 393663"/>
                <a:gd name="connsiteY8" fmla="*/ 405107 h 465079"/>
                <a:gd name="connsiteX9" fmla="*/ 38355 w 393663"/>
                <a:gd name="connsiteY9" fmla="*/ 420161 h 465079"/>
                <a:gd name="connsiteX10" fmla="*/ 45944 w 393663"/>
                <a:gd name="connsiteY10" fmla="*/ 435215 h 465079"/>
                <a:gd name="connsiteX11" fmla="*/ 121467 w 393663"/>
                <a:gd name="connsiteY11" fmla="*/ 435215 h 465079"/>
                <a:gd name="connsiteX12" fmla="*/ 181935 w 393663"/>
                <a:gd name="connsiteY12" fmla="*/ 427626 h 465079"/>
                <a:gd name="connsiteX13" fmla="*/ 181935 w 393663"/>
                <a:gd name="connsiteY13" fmla="*/ 427626 h 465079"/>
                <a:gd name="connsiteX14" fmla="*/ 227348 w 393663"/>
                <a:gd name="connsiteY14" fmla="*/ 420161 h 465079"/>
                <a:gd name="connsiteX15" fmla="*/ 227348 w 393663"/>
                <a:gd name="connsiteY15" fmla="*/ 442680 h 465079"/>
                <a:gd name="connsiteX16" fmla="*/ 227348 w 393663"/>
                <a:gd name="connsiteY16" fmla="*/ 442680 h 465079"/>
                <a:gd name="connsiteX17" fmla="*/ 302870 w 393663"/>
                <a:gd name="connsiteY17" fmla="*/ 450147 h 465079"/>
                <a:gd name="connsiteX18" fmla="*/ 378517 w 393663"/>
                <a:gd name="connsiteY18" fmla="*/ 465201 h 465079"/>
                <a:gd name="connsiteX19" fmla="*/ 378517 w 393663"/>
                <a:gd name="connsiteY19" fmla="*/ 465201 h 465079"/>
                <a:gd name="connsiteX20" fmla="*/ 393696 w 393663"/>
                <a:gd name="connsiteY20" fmla="*/ 427875 h 465079"/>
                <a:gd name="connsiteX21" fmla="*/ 370928 w 393663"/>
                <a:gd name="connsiteY21" fmla="*/ 382835 h 465079"/>
                <a:gd name="connsiteX22" fmla="*/ 370928 w 393663"/>
                <a:gd name="connsiteY22" fmla="*/ 382835 h 465079"/>
                <a:gd name="connsiteX23" fmla="*/ 370928 w 393663"/>
                <a:gd name="connsiteY23" fmla="*/ 375371 h 465079"/>
                <a:gd name="connsiteX24" fmla="*/ 363463 w 393663"/>
                <a:gd name="connsiteY24" fmla="*/ 367904 h 465079"/>
                <a:gd name="connsiteX25" fmla="*/ 370928 w 393663"/>
                <a:gd name="connsiteY25" fmla="*/ 360315 h 465079"/>
                <a:gd name="connsiteX26" fmla="*/ 370928 w 393663"/>
                <a:gd name="connsiteY26" fmla="*/ 360315 h 465079"/>
                <a:gd name="connsiteX27" fmla="*/ 386107 w 393663"/>
                <a:gd name="connsiteY27" fmla="*/ 345385 h 465079"/>
                <a:gd name="connsiteX28" fmla="*/ 393696 w 393663"/>
                <a:gd name="connsiteY28" fmla="*/ 315400 h 465079"/>
                <a:gd name="connsiteX29" fmla="*/ 393696 w 393663"/>
                <a:gd name="connsiteY29" fmla="*/ 315400 h 465079"/>
                <a:gd name="connsiteX30" fmla="*/ 393696 w 393663"/>
                <a:gd name="connsiteY30" fmla="*/ 187745 h 465079"/>
                <a:gd name="connsiteX31" fmla="*/ 393696 w 393663"/>
                <a:gd name="connsiteY31" fmla="*/ 187745 h 465079"/>
                <a:gd name="connsiteX32" fmla="*/ 386107 w 393663"/>
                <a:gd name="connsiteY32" fmla="*/ 165226 h 465079"/>
                <a:gd name="connsiteX33" fmla="*/ 378517 w 393663"/>
                <a:gd name="connsiteY33" fmla="*/ 142705 h 465079"/>
                <a:gd name="connsiteX34" fmla="*/ 378517 w 393663"/>
                <a:gd name="connsiteY34" fmla="*/ 142705 h 465079"/>
                <a:gd name="connsiteX35" fmla="*/ 355873 w 393663"/>
                <a:gd name="connsiteY35" fmla="*/ 97790 h 465079"/>
                <a:gd name="connsiteX36" fmla="*/ 325639 w 393663"/>
                <a:gd name="connsiteY36" fmla="*/ 52750 h 465079"/>
                <a:gd name="connsiteX37" fmla="*/ 325639 w 393663"/>
                <a:gd name="connsiteY37" fmla="*/ 52750 h 465079"/>
                <a:gd name="connsiteX38" fmla="*/ 295405 w 393663"/>
                <a:gd name="connsiteY38" fmla="*/ 30231 h 465079"/>
                <a:gd name="connsiteX39" fmla="*/ 272636 w 393663"/>
                <a:gd name="connsiteY39" fmla="*/ 15175 h 465079"/>
                <a:gd name="connsiteX40" fmla="*/ 242402 w 393663"/>
                <a:gd name="connsiteY40" fmla="*/ 7710 h 465079"/>
                <a:gd name="connsiteX41" fmla="*/ 212169 w 393663"/>
                <a:gd name="connsiteY41" fmla="*/ 121 h 465079"/>
                <a:gd name="connsiteX42" fmla="*/ 166880 w 393663"/>
                <a:gd name="connsiteY42" fmla="*/ 121 h 465079"/>
                <a:gd name="connsiteX43" fmla="*/ 129554 w 393663"/>
                <a:gd name="connsiteY43" fmla="*/ 15175 h 465079"/>
                <a:gd name="connsiteX44" fmla="*/ 129554 w 393663"/>
                <a:gd name="connsiteY44" fmla="*/ 15175 h 465079"/>
                <a:gd name="connsiteX45" fmla="*/ 114375 w 393663"/>
                <a:gd name="connsiteY45" fmla="*/ 22640 h 465079"/>
                <a:gd name="connsiteX46" fmla="*/ 114375 w 393663"/>
                <a:gd name="connsiteY46" fmla="*/ 22640 h 465079"/>
                <a:gd name="connsiteX47" fmla="*/ 84141 w 393663"/>
                <a:gd name="connsiteY47" fmla="*/ 59966 h 465079"/>
                <a:gd name="connsiteX48" fmla="*/ 84141 w 393663"/>
                <a:gd name="connsiteY48" fmla="*/ 52501 h 465079"/>
                <a:gd name="connsiteX49" fmla="*/ 84141 w 393663"/>
                <a:gd name="connsiteY49" fmla="*/ 52501 h 465079"/>
                <a:gd name="connsiteX50" fmla="*/ 69086 w 393663"/>
                <a:gd name="connsiteY50" fmla="*/ 97541 h 465079"/>
                <a:gd name="connsiteX51" fmla="*/ 60501 w 393663"/>
                <a:gd name="connsiteY51" fmla="*/ 143079 h 465079"/>
                <a:gd name="connsiteX52" fmla="*/ 60501 w 393663"/>
                <a:gd name="connsiteY52" fmla="*/ 143079 h 465079"/>
                <a:gd name="connsiteX53" fmla="*/ 52912 w 393663"/>
                <a:gd name="connsiteY53" fmla="*/ 165600 h 465079"/>
                <a:gd name="connsiteX54" fmla="*/ 52912 w 393663"/>
                <a:gd name="connsiteY54" fmla="*/ 165600 h 465079"/>
                <a:gd name="connsiteX55" fmla="*/ 52912 w 393663"/>
                <a:gd name="connsiteY55" fmla="*/ 180405 h 465079"/>
                <a:gd name="connsiteX56" fmla="*/ 52912 w 393663"/>
                <a:gd name="connsiteY56" fmla="*/ 180405 h 465079"/>
                <a:gd name="connsiteX57" fmla="*/ 33 w 393663"/>
                <a:gd name="connsiteY57" fmla="*/ 232909 h 465079"/>
                <a:gd name="connsiteX58" fmla="*/ 33 w 393663"/>
                <a:gd name="connsiteY58" fmla="*/ 232909 h 465079"/>
                <a:gd name="connsiteX59" fmla="*/ 33 w 393663"/>
                <a:gd name="connsiteY59" fmla="*/ 247965 h 465079"/>
                <a:gd name="connsiteX60" fmla="*/ 7623 w 393663"/>
                <a:gd name="connsiteY60" fmla="*/ 255430 h 465079"/>
                <a:gd name="connsiteX61" fmla="*/ 318049 w 393663"/>
                <a:gd name="connsiteY61" fmla="*/ 89952 h 465079"/>
                <a:gd name="connsiteX62" fmla="*/ 318049 w 393663"/>
                <a:gd name="connsiteY62" fmla="*/ 89952 h 465079"/>
                <a:gd name="connsiteX63" fmla="*/ 302870 w 393663"/>
                <a:gd name="connsiteY63" fmla="*/ 82487 h 465079"/>
                <a:gd name="connsiteX64" fmla="*/ 302870 w 393663"/>
                <a:gd name="connsiteY64" fmla="*/ 82487 h 465079"/>
                <a:gd name="connsiteX65" fmla="*/ 318049 w 393663"/>
                <a:gd name="connsiteY65" fmla="*/ 89952 h 4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3663" h="465079">
                  <a:moveTo>
                    <a:pt x="8121" y="255056"/>
                  </a:moveTo>
                  <a:lnTo>
                    <a:pt x="8121" y="255056"/>
                  </a:lnTo>
                  <a:lnTo>
                    <a:pt x="30765" y="270111"/>
                  </a:lnTo>
                  <a:lnTo>
                    <a:pt x="30765" y="270111"/>
                  </a:lnTo>
                  <a:lnTo>
                    <a:pt x="38355" y="285042"/>
                  </a:lnTo>
                  <a:lnTo>
                    <a:pt x="38355" y="307561"/>
                  </a:lnTo>
                  <a:lnTo>
                    <a:pt x="30765" y="360066"/>
                  </a:lnTo>
                  <a:lnTo>
                    <a:pt x="30765" y="360066"/>
                  </a:lnTo>
                  <a:lnTo>
                    <a:pt x="30765" y="405107"/>
                  </a:lnTo>
                  <a:lnTo>
                    <a:pt x="38355" y="420161"/>
                  </a:lnTo>
                  <a:lnTo>
                    <a:pt x="45944" y="435215"/>
                  </a:lnTo>
                  <a:lnTo>
                    <a:pt x="121467" y="435215"/>
                  </a:lnTo>
                  <a:lnTo>
                    <a:pt x="181935" y="427626"/>
                  </a:lnTo>
                  <a:lnTo>
                    <a:pt x="181935" y="427626"/>
                  </a:lnTo>
                  <a:lnTo>
                    <a:pt x="227348" y="420161"/>
                  </a:lnTo>
                  <a:lnTo>
                    <a:pt x="227348" y="442680"/>
                  </a:lnTo>
                  <a:lnTo>
                    <a:pt x="227348" y="442680"/>
                  </a:lnTo>
                  <a:lnTo>
                    <a:pt x="302870" y="450147"/>
                  </a:lnTo>
                  <a:lnTo>
                    <a:pt x="378517" y="465201"/>
                  </a:lnTo>
                  <a:lnTo>
                    <a:pt x="378517" y="465201"/>
                  </a:lnTo>
                  <a:lnTo>
                    <a:pt x="393696" y="427875"/>
                  </a:lnTo>
                  <a:lnTo>
                    <a:pt x="370928" y="382835"/>
                  </a:lnTo>
                  <a:lnTo>
                    <a:pt x="370928" y="382835"/>
                  </a:lnTo>
                  <a:lnTo>
                    <a:pt x="370928" y="375371"/>
                  </a:lnTo>
                  <a:lnTo>
                    <a:pt x="363463" y="367904"/>
                  </a:lnTo>
                  <a:lnTo>
                    <a:pt x="370928" y="360315"/>
                  </a:lnTo>
                  <a:lnTo>
                    <a:pt x="370928" y="360315"/>
                  </a:lnTo>
                  <a:lnTo>
                    <a:pt x="386107" y="345385"/>
                  </a:lnTo>
                  <a:lnTo>
                    <a:pt x="393696" y="315400"/>
                  </a:lnTo>
                  <a:lnTo>
                    <a:pt x="393696" y="315400"/>
                  </a:lnTo>
                  <a:lnTo>
                    <a:pt x="393696" y="187745"/>
                  </a:lnTo>
                  <a:lnTo>
                    <a:pt x="393696" y="187745"/>
                  </a:lnTo>
                  <a:lnTo>
                    <a:pt x="386107" y="165226"/>
                  </a:lnTo>
                  <a:lnTo>
                    <a:pt x="378517" y="142705"/>
                  </a:lnTo>
                  <a:lnTo>
                    <a:pt x="378517" y="142705"/>
                  </a:lnTo>
                  <a:lnTo>
                    <a:pt x="355873" y="97790"/>
                  </a:lnTo>
                  <a:lnTo>
                    <a:pt x="325639" y="52750"/>
                  </a:lnTo>
                  <a:lnTo>
                    <a:pt x="325639" y="52750"/>
                  </a:lnTo>
                  <a:lnTo>
                    <a:pt x="295405" y="30231"/>
                  </a:lnTo>
                  <a:lnTo>
                    <a:pt x="272636" y="15175"/>
                  </a:lnTo>
                  <a:lnTo>
                    <a:pt x="242402" y="7710"/>
                  </a:lnTo>
                  <a:lnTo>
                    <a:pt x="212169" y="121"/>
                  </a:lnTo>
                  <a:lnTo>
                    <a:pt x="166880" y="121"/>
                  </a:lnTo>
                  <a:lnTo>
                    <a:pt x="129554" y="15175"/>
                  </a:lnTo>
                  <a:lnTo>
                    <a:pt x="129554" y="15175"/>
                  </a:lnTo>
                  <a:lnTo>
                    <a:pt x="114375" y="22640"/>
                  </a:lnTo>
                  <a:lnTo>
                    <a:pt x="114375" y="22640"/>
                  </a:lnTo>
                  <a:lnTo>
                    <a:pt x="84141" y="59966"/>
                  </a:lnTo>
                  <a:lnTo>
                    <a:pt x="84141" y="52501"/>
                  </a:lnTo>
                  <a:lnTo>
                    <a:pt x="84141" y="52501"/>
                  </a:lnTo>
                  <a:lnTo>
                    <a:pt x="69086" y="97541"/>
                  </a:lnTo>
                  <a:lnTo>
                    <a:pt x="60501" y="143079"/>
                  </a:lnTo>
                  <a:lnTo>
                    <a:pt x="60501" y="143079"/>
                  </a:lnTo>
                  <a:lnTo>
                    <a:pt x="52912" y="165600"/>
                  </a:lnTo>
                  <a:lnTo>
                    <a:pt x="52912" y="165600"/>
                  </a:lnTo>
                  <a:lnTo>
                    <a:pt x="52912" y="180405"/>
                  </a:lnTo>
                  <a:lnTo>
                    <a:pt x="52912" y="180405"/>
                  </a:lnTo>
                  <a:lnTo>
                    <a:pt x="33" y="232909"/>
                  </a:lnTo>
                  <a:lnTo>
                    <a:pt x="33" y="232909"/>
                  </a:lnTo>
                  <a:lnTo>
                    <a:pt x="33" y="247965"/>
                  </a:lnTo>
                  <a:lnTo>
                    <a:pt x="7623" y="255430"/>
                  </a:lnTo>
                  <a:close/>
                  <a:moveTo>
                    <a:pt x="318049" y="89952"/>
                  </a:moveTo>
                  <a:lnTo>
                    <a:pt x="318049" y="89952"/>
                  </a:lnTo>
                  <a:lnTo>
                    <a:pt x="302870" y="82487"/>
                  </a:lnTo>
                  <a:lnTo>
                    <a:pt x="302870" y="82487"/>
                  </a:lnTo>
                  <a:lnTo>
                    <a:pt x="318049" y="89952"/>
                  </a:lnTo>
                  <a:close/>
                </a:path>
              </a:pathLst>
            </a:custGeom>
            <a:solidFill>
              <a:srgbClr val="E9A97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8910A74-6BFB-43AA-B83A-E6FFE3297FE4}"/>
                </a:ext>
              </a:extLst>
            </p:cNvPr>
            <p:cNvSpPr/>
            <p:nvPr/>
          </p:nvSpPr>
          <p:spPr>
            <a:xfrm>
              <a:off x="721482" y="12279566"/>
              <a:ext cx="571831" cy="49892"/>
            </a:xfrm>
            <a:custGeom>
              <a:avLst/>
              <a:gdLst>
                <a:gd name="connsiteX0" fmla="*/ 0 w 571831"/>
                <a:gd name="connsiteY0" fmla="*/ -1 h 49892"/>
                <a:gd name="connsiteX1" fmla="*/ 571832 w 571831"/>
                <a:gd name="connsiteY1" fmla="*/ -1 h 49892"/>
                <a:gd name="connsiteX2" fmla="*/ 571832 w 571831"/>
                <a:gd name="connsiteY2" fmla="*/ 49892 h 49892"/>
                <a:gd name="connsiteX3" fmla="*/ 0 w 571831"/>
                <a:gd name="connsiteY3" fmla="*/ 49892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831" h="49892">
                  <a:moveTo>
                    <a:pt x="0" y="-1"/>
                  </a:moveTo>
                  <a:lnTo>
                    <a:pt x="571832" y="-1"/>
                  </a:lnTo>
                  <a:lnTo>
                    <a:pt x="571832" y="49892"/>
                  </a:lnTo>
                  <a:lnTo>
                    <a:pt x="0" y="49892"/>
                  </a:ln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603CFACF-A6F6-45BC-9FF0-44FD9AC227A7}"/>
                </a:ext>
              </a:extLst>
            </p:cNvPr>
            <p:cNvSpPr/>
            <p:nvPr/>
          </p:nvSpPr>
          <p:spPr>
            <a:xfrm>
              <a:off x="721482" y="12380719"/>
              <a:ext cx="571831" cy="49892"/>
            </a:xfrm>
            <a:custGeom>
              <a:avLst/>
              <a:gdLst>
                <a:gd name="connsiteX0" fmla="*/ 0 w 571831"/>
                <a:gd name="connsiteY0" fmla="*/ -1 h 49892"/>
                <a:gd name="connsiteX1" fmla="*/ 571832 w 571831"/>
                <a:gd name="connsiteY1" fmla="*/ -1 h 49892"/>
                <a:gd name="connsiteX2" fmla="*/ 571832 w 571831"/>
                <a:gd name="connsiteY2" fmla="*/ 49892 h 49892"/>
                <a:gd name="connsiteX3" fmla="*/ 0 w 571831"/>
                <a:gd name="connsiteY3" fmla="*/ 49892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831" h="49892">
                  <a:moveTo>
                    <a:pt x="0" y="-1"/>
                  </a:moveTo>
                  <a:lnTo>
                    <a:pt x="571832" y="-1"/>
                  </a:lnTo>
                  <a:lnTo>
                    <a:pt x="571832" y="49892"/>
                  </a:lnTo>
                  <a:lnTo>
                    <a:pt x="0" y="49892"/>
                  </a:ln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A52699C-C077-4B87-92F6-C8EF4BE881F2}"/>
                </a:ext>
              </a:extLst>
            </p:cNvPr>
            <p:cNvSpPr/>
            <p:nvPr/>
          </p:nvSpPr>
          <p:spPr>
            <a:xfrm rot="18900000">
              <a:off x="721422" y="12317464"/>
              <a:ext cx="571831" cy="49892"/>
            </a:xfrm>
            <a:custGeom>
              <a:avLst/>
              <a:gdLst>
                <a:gd name="connsiteX0" fmla="*/ 33 w 571831"/>
                <a:gd name="connsiteY0" fmla="*/ 121 h 49892"/>
                <a:gd name="connsiteX1" fmla="*/ 571865 w 571831"/>
                <a:gd name="connsiteY1" fmla="*/ 121 h 49892"/>
                <a:gd name="connsiteX2" fmla="*/ 571865 w 571831"/>
                <a:gd name="connsiteY2" fmla="*/ 50013 h 49892"/>
                <a:gd name="connsiteX3" fmla="*/ 33 w 571831"/>
                <a:gd name="connsiteY3" fmla="*/ 50013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831" h="49892">
                  <a:moveTo>
                    <a:pt x="33" y="121"/>
                  </a:moveTo>
                  <a:lnTo>
                    <a:pt x="571865" y="121"/>
                  </a:lnTo>
                  <a:lnTo>
                    <a:pt x="571865" y="50013"/>
                  </a:lnTo>
                  <a:lnTo>
                    <a:pt x="33" y="50013"/>
                  </a:ln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BD0D4A9D-3E00-495A-8272-1003CA4218D2}"/>
                </a:ext>
              </a:extLst>
            </p:cNvPr>
            <p:cNvSpPr/>
            <p:nvPr/>
          </p:nvSpPr>
          <p:spPr>
            <a:xfrm>
              <a:off x="203489" y="13001323"/>
              <a:ext cx="2954782" cy="2954783"/>
            </a:xfrm>
            <a:custGeom>
              <a:avLst/>
              <a:gdLst>
                <a:gd name="connsiteX0" fmla="*/ 0 w 3958498"/>
                <a:gd name="connsiteY0" fmla="*/ 0 h 3958499"/>
                <a:gd name="connsiteX1" fmla="*/ 850560 w 3958498"/>
                <a:gd name="connsiteY1" fmla="*/ 0 h 3958499"/>
                <a:gd name="connsiteX2" fmla="*/ 851313 w 3958498"/>
                <a:gd name="connsiteY2" fmla="*/ 4930 h 3958499"/>
                <a:gd name="connsiteX3" fmla="*/ 1860083 w 3958498"/>
                <a:gd name="connsiteY3" fmla="*/ 827102 h 3958499"/>
                <a:gd name="connsiteX4" fmla="*/ 2868853 w 3958498"/>
                <a:gd name="connsiteY4" fmla="*/ 4930 h 3958499"/>
                <a:gd name="connsiteX5" fmla="*/ 2869606 w 3958498"/>
                <a:gd name="connsiteY5" fmla="*/ 0 h 3958499"/>
                <a:gd name="connsiteX6" fmla="*/ 3958498 w 3958498"/>
                <a:gd name="connsiteY6" fmla="*/ 0 h 3958499"/>
                <a:gd name="connsiteX7" fmla="*/ 3958498 w 3958498"/>
                <a:gd name="connsiteY7" fmla="*/ 3958499 h 3958499"/>
                <a:gd name="connsiteX8" fmla="*/ 0 w 3958498"/>
                <a:gd name="connsiteY8" fmla="*/ 3958499 h 395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8498" h="3958499">
                  <a:moveTo>
                    <a:pt x="0" y="0"/>
                  </a:moveTo>
                  <a:lnTo>
                    <a:pt x="850560" y="0"/>
                  </a:lnTo>
                  <a:lnTo>
                    <a:pt x="851313" y="4930"/>
                  </a:lnTo>
                  <a:cubicBezTo>
                    <a:pt x="947328" y="474143"/>
                    <a:pt x="1362486" y="827102"/>
                    <a:pt x="1860083" y="827102"/>
                  </a:cubicBezTo>
                  <a:cubicBezTo>
                    <a:pt x="2357680" y="827102"/>
                    <a:pt x="2772839" y="474143"/>
                    <a:pt x="2868853" y="4930"/>
                  </a:cubicBezTo>
                  <a:lnTo>
                    <a:pt x="2869606" y="0"/>
                  </a:lnTo>
                  <a:lnTo>
                    <a:pt x="3958498" y="0"/>
                  </a:lnTo>
                  <a:lnTo>
                    <a:pt x="3958498" y="3958499"/>
                  </a:lnTo>
                  <a:lnTo>
                    <a:pt x="0" y="39584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GB" sz="16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A018BC9-EA36-473E-8592-34C13137B799}"/>
                </a:ext>
              </a:extLst>
            </p:cNvPr>
            <p:cNvSpPr/>
            <p:nvPr/>
          </p:nvSpPr>
          <p:spPr>
            <a:xfrm>
              <a:off x="420925" y="10838913"/>
              <a:ext cx="601403" cy="754852"/>
            </a:xfrm>
            <a:custGeom>
              <a:avLst/>
              <a:gdLst>
                <a:gd name="connsiteX0" fmla="*/ 406472 w 601403"/>
                <a:gd name="connsiteY0" fmla="*/ 248960 h 754852"/>
                <a:gd name="connsiteX1" fmla="*/ 493565 w 601403"/>
                <a:gd name="connsiteY1" fmla="*/ 243858 h 754852"/>
                <a:gd name="connsiteX2" fmla="*/ 552789 w 601403"/>
                <a:gd name="connsiteY2" fmla="*/ 286908 h 754852"/>
                <a:gd name="connsiteX3" fmla="*/ 601437 w 601403"/>
                <a:gd name="connsiteY3" fmla="*/ 266627 h 754852"/>
                <a:gd name="connsiteX4" fmla="*/ 519942 w 601403"/>
                <a:gd name="connsiteY4" fmla="*/ 188990 h 754852"/>
                <a:gd name="connsiteX5" fmla="*/ 414434 w 601403"/>
                <a:gd name="connsiteY5" fmla="*/ 182644 h 754852"/>
                <a:gd name="connsiteX6" fmla="*/ 303577 w 601403"/>
                <a:gd name="connsiteY6" fmla="*/ 223702 h 754852"/>
                <a:gd name="connsiteX7" fmla="*/ 381339 w 601403"/>
                <a:gd name="connsiteY7" fmla="*/ 156143 h 754852"/>
                <a:gd name="connsiteX8" fmla="*/ 497298 w 601403"/>
                <a:gd name="connsiteY8" fmla="*/ 117573 h 754852"/>
                <a:gd name="connsiteX9" fmla="*/ 519693 w 601403"/>
                <a:gd name="connsiteY9" fmla="*/ 58847 h 754852"/>
                <a:gd name="connsiteX10" fmla="*/ 441931 w 601403"/>
                <a:gd name="connsiteY10" fmla="*/ 68303 h 754852"/>
                <a:gd name="connsiteX11" fmla="*/ 332691 w 601403"/>
                <a:gd name="connsiteY11" fmla="*/ 119439 h 754852"/>
                <a:gd name="connsiteX12" fmla="*/ 262518 w 601403"/>
                <a:gd name="connsiteY12" fmla="*/ 174433 h 754852"/>
                <a:gd name="connsiteX13" fmla="*/ 347248 w 601403"/>
                <a:gd name="connsiteY13" fmla="*/ 46778 h 754852"/>
                <a:gd name="connsiteX14" fmla="*/ 323857 w 601403"/>
                <a:gd name="connsiteY14" fmla="*/ 121 h 754852"/>
                <a:gd name="connsiteX15" fmla="*/ 204414 w 601403"/>
                <a:gd name="connsiteY15" fmla="*/ 135862 h 754852"/>
                <a:gd name="connsiteX16" fmla="*/ 167835 w 601403"/>
                <a:gd name="connsiteY16" fmla="*/ 202800 h 754852"/>
                <a:gd name="connsiteX17" fmla="*/ 80741 w 601403"/>
                <a:gd name="connsiteY17" fmla="*/ 425262 h 754852"/>
                <a:gd name="connsiteX18" fmla="*/ 491 w 601403"/>
                <a:gd name="connsiteY18" fmla="*/ 489587 h 754852"/>
                <a:gd name="connsiteX19" fmla="*/ 58097 w 601403"/>
                <a:gd name="connsiteY19" fmla="*/ 754974 h 754852"/>
                <a:gd name="connsiteX20" fmla="*/ 161987 w 601403"/>
                <a:gd name="connsiteY20" fmla="*/ 701846 h 754852"/>
                <a:gd name="connsiteX21" fmla="*/ 251320 w 601403"/>
                <a:gd name="connsiteY21" fmla="*/ 709436 h 754852"/>
                <a:gd name="connsiteX22" fmla="*/ 323981 w 601403"/>
                <a:gd name="connsiteY22" fmla="*/ 703091 h 754852"/>
                <a:gd name="connsiteX23" fmla="*/ 491326 w 601403"/>
                <a:gd name="connsiteY23" fmla="*/ 644986 h 754852"/>
                <a:gd name="connsiteX24" fmla="*/ 546941 w 601403"/>
                <a:gd name="connsiteY24" fmla="*/ 565731 h 754852"/>
                <a:gd name="connsiteX25" fmla="*/ 557019 w 601403"/>
                <a:gd name="connsiteY25" fmla="*/ 493444 h 754852"/>
                <a:gd name="connsiteX26" fmla="*/ 570456 w 601403"/>
                <a:gd name="connsiteY26" fmla="*/ 461841 h 754852"/>
                <a:gd name="connsiteX27" fmla="*/ 570456 w 601403"/>
                <a:gd name="connsiteY27" fmla="*/ 393660 h 754852"/>
                <a:gd name="connsiteX28" fmla="*/ 453502 w 601403"/>
                <a:gd name="connsiteY28" fmla="*/ 306566 h 754852"/>
                <a:gd name="connsiteX29" fmla="*/ 315770 w 601403"/>
                <a:gd name="connsiteY29" fmla="*/ 331450 h 754852"/>
                <a:gd name="connsiteX30" fmla="*/ 406472 w 601403"/>
                <a:gd name="connsiteY30" fmla="*/ 248960 h 754852"/>
                <a:gd name="connsiteX31" fmla="*/ 431355 w 601403"/>
                <a:gd name="connsiteY31" fmla="*/ 383208 h 754852"/>
                <a:gd name="connsiteX32" fmla="*/ 497671 w 601403"/>
                <a:gd name="connsiteY32" fmla="*/ 420534 h 754852"/>
                <a:gd name="connsiteX33" fmla="*/ 530144 w 601403"/>
                <a:gd name="connsiteY33" fmla="*/ 491951 h 754852"/>
                <a:gd name="connsiteX34" fmla="*/ 471170 w 601403"/>
                <a:gd name="connsiteY34" fmla="*/ 566602 h 754852"/>
                <a:gd name="connsiteX35" fmla="*/ 368648 w 601403"/>
                <a:gd name="connsiteY35" fmla="*/ 566602 h 754852"/>
                <a:gd name="connsiteX36" fmla="*/ 303079 w 601403"/>
                <a:gd name="connsiteY36" fmla="*/ 491951 h 754852"/>
                <a:gd name="connsiteX37" fmla="*/ 313406 w 601403"/>
                <a:gd name="connsiteY37" fmla="*/ 433225 h 754852"/>
                <a:gd name="connsiteX38" fmla="*/ 430858 w 601403"/>
                <a:gd name="connsiteY38" fmla="*/ 383208 h 75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1403" h="754852">
                  <a:moveTo>
                    <a:pt x="406472" y="248960"/>
                  </a:moveTo>
                  <a:cubicBezTo>
                    <a:pt x="406472" y="248960"/>
                    <a:pt x="484607" y="250204"/>
                    <a:pt x="493565" y="243858"/>
                  </a:cubicBezTo>
                  <a:cubicBezTo>
                    <a:pt x="496924" y="244605"/>
                    <a:pt x="536988" y="286908"/>
                    <a:pt x="552789" y="286908"/>
                  </a:cubicBezTo>
                  <a:cubicBezTo>
                    <a:pt x="568590" y="286908"/>
                    <a:pt x="593225" y="284295"/>
                    <a:pt x="601437" y="266627"/>
                  </a:cubicBezTo>
                  <a:cubicBezTo>
                    <a:pt x="601437" y="266627"/>
                    <a:pt x="553411" y="224324"/>
                    <a:pt x="519942" y="188990"/>
                  </a:cubicBezTo>
                  <a:lnTo>
                    <a:pt x="414434" y="182644"/>
                  </a:lnTo>
                  <a:lnTo>
                    <a:pt x="303577" y="223702"/>
                  </a:lnTo>
                  <a:cubicBezTo>
                    <a:pt x="303577" y="223702"/>
                    <a:pt x="363671" y="175677"/>
                    <a:pt x="381339" y="156143"/>
                  </a:cubicBezTo>
                  <a:cubicBezTo>
                    <a:pt x="399006" y="136609"/>
                    <a:pt x="484980" y="115706"/>
                    <a:pt x="497298" y="117573"/>
                  </a:cubicBezTo>
                  <a:cubicBezTo>
                    <a:pt x="509615" y="119439"/>
                    <a:pt x="575931" y="77137"/>
                    <a:pt x="519693" y="58847"/>
                  </a:cubicBezTo>
                  <a:cubicBezTo>
                    <a:pt x="494045" y="63935"/>
                    <a:pt x="468052" y="67096"/>
                    <a:pt x="441931" y="68303"/>
                  </a:cubicBezTo>
                  <a:cubicBezTo>
                    <a:pt x="407840" y="68925"/>
                    <a:pt x="361058" y="111228"/>
                    <a:pt x="332691" y="119439"/>
                  </a:cubicBezTo>
                  <a:cubicBezTo>
                    <a:pt x="304323" y="127651"/>
                    <a:pt x="278942" y="176299"/>
                    <a:pt x="262518" y="174433"/>
                  </a:cubicBezTo>
                  <a:cubicBezTo>
                    <a:pt x="246095" y="172566"/>
                    <a:pt x="347248" y="46778"/>
                    <a:pt x="347248" y="46778"/>
                  </a:cubicBezTo>
                  <a:cubicBezTo>
                    <a:pt x="347248" y="46778"/>
                    <a:pt x="361805" y="7089"/>
                    <a:pt x="323857" y="121"/>
                  </a:cubicBezTo>
                  <a:cubicBezTo>
                    <a:pt x="323857" y="121"/>
                    <a:pt x="215861" y="123296"/>
                    <a:pt x="204414" y="135862"/>
                  </a:cubicBezTo>
                  <a:cubicBezTo>
                    <a:pt x="192968" y="148429"/>
                    <a:pt x="179530" y="187745"/>
                    <a:pt x="167835" y="202800"/>
                  </a:cubicBezTo>
                  <a:cubicBezTo>
                    <a:pt x="156140" y="217855"/>
                    <a:pt x="133744" y="281184"/>
                    <a:pt x="80741" y="425262"/>
                  </a:cubicBezTo>
                  <a:cubicBezTo>
                    <a:pt x="80741" y="425262"/>
                    <a:pt x="37692" y="481997"/>
                    <a:pt x="491" y="489587"/>
                  </a:cubicBezTo>
                  <a:cubicBezTo>
                    <a:pt x="491" y="489587"/>
                    <a:pt x="-8965" y="685423"/>
                    <a:pt x="58097" y="754974"/>
                  </a:cubicBezTo>
                  <a:cubicBezTo>
                    <a:pt x="58097" y="754974"/>
                    <a:pt x="125781" y="706948"/>
                    <a:pt x="161987" y="701846"/>
                  </a:cubicBezTo>
                  <a:cubicBezTo>
                    <a:pt x="191970" y="698188"/>
                    <a:pt x="222386" y="700764"/>
                    <a:pt x="251320" y="709436"/>
                  </a:cubicBezTo>
                  <a:cubicBezTo>
                    <a:pt x="275489" y="716404"/>
                    <a:pt x="301387" y="714139"/>
                    <a:pt x="323981" y="703091"/>
                  </a:cubicBezTo>
                  <a:cubicBezTo>
                    <a:pt x="354962" y="689280"/>
                    <a:pt x="481248" y="644986"/>
                    <a:pt x="491326" y="644986"/>
                  </a:cubicBezTo>
                  <a:cubicBezTo>
                    <a:pt x="501404" y="644986"/>
                    <a:pt x="520440" y="629310"/>
                    <a:pt x="546941" y="565731"/>
                  </a:cubicBezTo>
                  <a:cubicBezTo>
                    <a:pt x="573442" y="502153"/>
                    <a:pt x="578544" y="499789"/>
                    <a:pt x="557019" y="493444"/>
                  </a:cubicBezTo>
                  <a:lnTo>
                    <a:pt x="570456" y="461841"/>
                  </a:lnTo>
                  <a:lnTo>
                    <a:pt x="570456" y="393660"/>
                  </a:lnTo>
                  <a:lnTo>
                    <a:pt x="453502" y="306566"/>
                  </a:lnTo>
                  <a:cubicBezTo>
                    <a:pt x="453502" y="306566"/>
                    <a:pt x="343515" y="304078"/>
                    <a:pt x="315770" y="331450"/>
                  </a:cubicBezTo>
                  <a:cubicBezTo>
                    <a:pt x="315521" y="331698"/>
                    <a:pt x="306687" y="319755"/>
                    <a:pt x="406472" y="248960"/>
                  </a:cubicBezTo>
                  <a:close/>
                  <a:moveTo>
                    <a:pt x="431355" y="383208"/>
                  </a:moveTo>
                  <a:cubicBezTo>
                    <a:pt x="433595" y="405977"/>
                    <a:pt x="497671" y="420534"/>
                    <a:pt x="497671" y="420534"/>
                  </a:cubicBezTo>
                  <a:cubicBezTo>
                    <a:pt x="500892" y="447110"/>
                    <a:pt x="512232" y="472056"/>
                    <a:pt x="530144" y="491951"/>
                  </a:cubicBezTo>
                  <a:cubicBezTo>
                    <a:pt x="489086" y="529277"/>
                    <a:pt x="485976" y="574068"/>
                    <a:pt x="471170" y="566602"/>
                  </a:cubicBezTo>
                  <a:cubicBezTo>
                    <a:pt x="456364" y="559138"/>
                    <a:pt x="366533" y="583026"/>
                    <a:pt x="368648" y="566602"/>
                  </a:cubicBezTo>
                  <a:cubicBezTo>
                    <a:pt x="370763" y="550179"/>
                    <a:pt x="315397" y="509121"/>
                    <a:pt x="303079" y="491951"/>
                  </a:cubicBezTo>
                  <a:cubicBezTo>
                    <a:pt x="290761" y="474781"/>
                    <a:pt x="313406" y="433225"/>
                    <a:pt x="313406" y="433225"/>
                  </a:cubicBezTo>
                  <a:cubicBezTo>
                    <a:pt x="390546" y="408590"/>
                    <a:pt x="428618" y="360439"/>
                    <a:pt x="430858" y="383208"/>
                  </a:cubicBez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3FD901E-7D18-4493-B5B2-8F2DC960595C}"/>
                </a:ext>
              </a:extLst>
            </p:cNvPr>
            <p:cNvSpPr/>
            <p:nvPr/>
          </p:nvSpPr>
          <p:spPr>
            <a:xfrm>
              <a:off x="1007523" y="11132170"/>
              <a:ext cx="601778" cy="754852"/>
            </a:xfrm>
            <a:custGeom>
              <a:avLst/>
              <a:gdLst>
                <a:gd name="connsiteX0" fmla="*/ 194999 w 601778"/>
                <a:gd name="connsiteY0" fmla="*/ 506135 h 754852"/>
                <a:gd name="connsiteX1" fmla="*/ 107905 w 601778"/>
                <a:gd name="connsiteY1" fmla="*/ 511236 h 754852"/>
                <a:gd name="connsiteX2" fmla="*/ 48681 w 601778"/>
                <a:gd name="connsiteY2" fmla="*/ 468187 h 754852"/>
                <a:gd name="connsiteX3" fmla="*/ 33 w 601778"/>
                <a:gd name="connsiteY3" fmla="*/ 488467 h 754852"/>
                <a:gd name="connsiteX4" fmla="*/ 81528 w 601778"/>
                <a:gd name="connsiteY4" fmla="*/ 566105 h 754852"/>
                <a:gd name="connsiteX5" fmla="*/ 187409 w 601778"/>
                <a:gd name="connsiteY5" fmla="*/ 572451 h 754852"/>
                <a:gd name="connsiteX6" fmla="*/ 298267 w 601778"/>
                <a:gd name="connsiteY6" fmla="*/ 531391 h 754852"/>
                <a:gd name="connsiteX7" fmla="*/ 220505 w 601778"/>
                <a:gd name="connsiteY7" fmla="*/ 598952 h 754852"/>
                <a:gd name="connsiteX8" fmla="*/ 104670 w 601778"/>
                <a:gd name="connsiteY8" fmla="*/ 637522 h 754852"/>
                <a:gd name="connsiteX9" fmla="*/ 82150 w 601778"/>
                <a:gd name="connsiteY9" fmla="*/ 696247 h 754852"/>
                <a:gd name="connsiteX10" fmla="*/ 159912 w 601778"/>
                <a:gd name="connsiteY10" fmla="*/ 686792 h 754852"/>
                <a:gd name="connsiteX11" fmla="*/ 269153 w 601778"/>
                <a:gd name="connsiteY11" fmla="*/ 635655 h 754852"/>
                <a:gd name="connsiteX12" fmla="*/ 339325 w 601778"/>
                <a:gd name="connsiteY12" fmla="*/ 580662 h 754852"/>
                <a:gd name="connsiteX13" fmla="*/ 254720 w 601778"/>
                <a:gd name="connsiteY13" fmla="*/ 708316 h 754852"/>
                <a:gd name="connsiteX14" fmla="*/ 277986 w 601778"/>
                <a:gd name="connsiteY14" fmla="*/ 754974 h 754852"/>
                <a:gd name="connsiteX15" fmla="*/ 397429 w 601778"/>
                <a:gd name="connsiteY15" fmla="*/ 619232 h 754852"/>
                <a:gd name="connsiteX16" fmla="*/ 434008 w 601778"/>
                <a:gd name="connsiteY16" fmla="*/ 552295 h 754852"/>
                <a:gd name="connsiteX17" fmla="*/ 521102 w 601778"/>
                <a:gd name="connsiteY17" fmla="*/ 329956 h 754852"/>
                <a:gd name="connsiteX18" fmla="*/ 601353 w 601778"/>
                <a:gd name="connsiteY18" fmla="*/ 265507 h 754852"/>
                <a:gd name="connsiteX19" fmla="*/ 543871 w 601778"/>
                <a:gd name="connsiteY19" fmla="*/ 121 h 754852"/>
                <a:gd name="connsiteX20" fmla="*/ 439856 w 601778"/>
                <a:gd name="connsiteY20" fmla="*/ 53248 h 754852"/>
                <a:gd name="connsiteX21" fmla="*/ 350523 w 601778"/>
                <a:gd name="connsiteY21" fmla="*/ 45658 h 754852"/>
                <a:gd name="connsiteX22" fmla="*/ 277862 w 601778"/>
                <a:gd name="connsiteY22" fmla="*/ 52004 h 754852"/>
                <a:gd name="connsiteX23" fmla="*/ 110393 w 601778"/>
                <a:gd name="connsiteY23" fmla="*/ 110232 h 754852"/>
                <a:gd name="connsiteX24" fmla="*/ 54778 w 601778"/>
                <a:gd name="connsiteY24" fmla="*/ 189487 h 754852"/>
                <a:gd name="connsiteX25" fmla="*/ 44700 w 601778"/>
                <a:gd name="connsiteY25" fmla="*/ 261775 h 754852"/>
                <a:gd name="connsiteX26" fmla="*/ 31263 w 601778"/>
                <a:gd name="connsiteY26" fmla="*/ 293377 h 754852"/>
                <a:gd name="connsiteX27" fmla="*/ 31263 w 601778"/>
                <a:gd name="connsiteY27" fmla="*/ 361559 h 754852"/>
                <a:gd name="connsiteX28" fmla="*/ 148341 w 601778"/>
                <a:gd name="connsiteY28" fmla="*/ 448653 h 754852"/>
                <a:gd name="connsiteX29" fmla="*/ 285949 w 601778"/>
                <a:gd name="connsiteY29" fmla="*/ 423769 h 754852"/>
                <a:gd name="connsiteX30" fmla="*/ 194999 w 601778"/>
                <a:gd name="connsiteY30" fmla="*/ 506135 h 754852"/>
                <a:gd name="connsiteX31" fmla="*/ 170115 w 601778"/>
                <a:gd name="connsiteY31" fmla="*/ 371886 h 754852"/>
                <a:gd name="connsiteX32" fmla="*/ 103924 w 601778"/>
                <a:gd name="connsiteY32" fmla="*/ 334561 h 754852"/>
                <a:gd name="connsiteX33" fmla="*/ 71326 w 601778"/>
                <a:gd name="connsiteY33" fmla="*/ 263143 h 754852"/>
                <a:gd name="connsiteX34" fmla="*/ 130425 w 601778"/>
                <a:gd name="connsiteY34" fmla="*/ 188492 h 754852"/>
                <a:gd name="connsiteX35" fmla="*/ 232822 w 601778"/>
                <a:gd name="connsiteY35" fmla="*/ 188492 h 754852"/>
                <a:gd name="connsiteX36" fmla="*/ 298391 w 601778"/>
                <a:gd name="connsiteY36" fmla="*/ 263143 h 754852"/>
                <a:gd name="connsiteX37" fmla="*/ 288189 w 601778"/>
                <a:gd name="connsiteY37" fmla="*/ 321745 h 754852"/>
                <a:gd name="connsiteX38" fmla="*/ 170612 w 601778"/>
                <a:gd name="connsiteY38" fmla="*/ 371513 h 75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1778" h="754852">
                  <a:moveTo>
                    <a:pt x="194999" y="506135"/>
                  </a:moveTo>
                  <a:cubicBezTo>
                    <a:pt x="194999" y="506135"/>
                    <a:pt x="116863" y="504890"/>
                    <a:pt x="107905" y="511236"/>
                  </a:cubicBezTo>
                  <a:cubicBezTo>
                    <a:pt x="104670" y="510614"/>
                    <a:pt x="64483" y="468187"/>
                    <a:pt x="48681" y="468187"/>
                  </a:cubicBezTo>
                  <a:cubicBezTo>
                    <a:pt x="32880" y="468187"/>
                    <a:pt x="8245" y="470799"/>
                    <a:pt x="33" y="488467"/>
                  </a:cubicBezTo>
                  <a:cubicBezTo>
                    <a:pt x="33" y="488467"/>
                    <a:pt x="48059" y="530770"/>
                    <a:pt x="81528" y="566105"/>
                  </a:cubicBezTo>
                  <a:lnTo>
                    <a:pt x="187409" y="572451"/>
                  </a:lnTo>
                  <a:lnTo>
                    <a:pt x="298267" y="531391"/>
                  </a:lnTo>
                  <a:cubicBezTo>
                    <a:pt x="298267" y="531391"/>
                    <a:pt x="238172" y="579418"/>
                    <a:pt x="220505" y="598952"/>
                  </a:cubicBezTo>
                  <a:cubicBezTo>
                    <a:pt x="202837" y="618485"/>
                    <a:pt x="116988" y="639388"/>
                    <a:pt x="104670" y="637522"/>
                  </a:cubicBezTo>
                  <a:cubicBezTo>
                    <a:pt x="92353" y="635655"/>
                    <a:pt x="26037" y="677958"/>
                    <a:pt x="82150" y="696247"/>
                  </a:cubicBezTo>
                  <a:cubicBezTo>
                    <a:pt x="107798" y="691159"/>
                    <a:pt x="133792" y="687999"/>
                    <a:pt x="159912" y="686792"/>
                  </a:cubicBezTo>
                  <a:cubicBezTo>
                    <a:pt x="194003" y="686169"/>
                    <a:pt x="240785" y="643867"/>
                    <a:pt x="269153" y="635655"/>
                  </a:cubicBezTo>
                  <a:cubicBezTo>
                    <a:pt x="297520" y="627444"/>
                    <a:pt x="322902" y="578795"/>
                    <a:pt x="339325" y="580662"/>
                  </a:cubicBezTo>
                  <a:cubicBezTo>
                    <a:pt x="355749" y="582528"/>
                    <a:pt x="254720" y="708316"/>
                    <a:pt x="254720" y="708316"/>
                  </a:cubicBezTo>
                  <a:cubicBezTo>
                    <a:pt x="254720" y="708316"/>
                    <a:pt x="240038" y="748006"/>
                    <a:pt x="277986" y="754974"/>
                  </a:cubicBezTo>
                  <a:cubicBezTo>
                    <a:pt x="277986" y="754974"/>
                    <a:pt x="386107" y="631798"/>
                    <a:pt x="397429" y="619232"/>
                  </a:cubicBezTo>
                  <a:cubicBezTo>
                    <a:pt x="408751" y="606666"/>
                    <a:pt x="422313" y="567473"/>
                    <a:pt x="434008" y="552295"/>
                  </a:cubicBezTo>
                  <a:cubicBezTo>
                    <a:pt x="445704" y="537115"/>
                    <a:pt x="468224" y="473910"/>
                    <a:pt x="521102" y="329956"/>
                  </a:cubicBezTo>
                  <a:cubicBezTo>
                    <a:pt x="521102" y="329956"/>
                    <a:pt x="564151" y="273097"/>
                    <a:pt x="601353" y="265507"/>
                  </a:cubicBezTo>
                  <a:cubicBezTo>
                    <a:pt x="601353" y="265507"/>
                    <a:pt x="610808" y="69671"/>
                    <a:pt x="543871" y="121"/>
                  </a:cubicBezTo>
                  <a:cubicBezTo>
                    <a:pt x="543871" y="121"/>
                    <a:pt x="476062" y="48147"/>
                    <a:pt x="439856" y="53248"/>
                  </a:cubicBezTo>
                  <a:cubicBezTo>
                    <a:pt x="409871" y="56956"/>
                    <a:pt x="379450" y="54380"/>
                    <a:pt x="350523" y="45658"/>
                  </a:cubicBezTo>
                  <a:cubicBezTo>
                    <a:pt x="326348" y="38691"/>
                    <a:pt x="300457" y="40955"/>
                    <a:pt x="277862" y="52004"/>
                  </a:cubicBezTo>
                  <a:cubicBezTo>
                    <a:pt x="246882" y="65814"/>
                    <a:pt x="120471" y="110232"/>
                    <a:pt x="110393" y="110232"/>
                  </a:cubicBezTo>
                  <a:cubicBezTo>
                    <a:pt x="100315" y="110232"/>
                    <a:pt x="81279" y="126033"/>
                    <a:pt x="54778" y="189487"/>
                  </a:cubicBezTo>
                  <a:cubicBezTo>
                    <a:pt x="28277" y="252941"/>
                    <a:pt x="23175" y="255429"/>
                    <a:pt x="44700" y="261775"/>
                  </a:cubicBezTo>
                  <a:lnTo>
                    <a:pt x="31263" y="293377"/>
                  </a:lnTo>
                  <a:lnTo>
                    <a:pt x="31263" y="361559"/>
                  </a:lnTo>
                  <a:lnTo>
                    <a:pt x="148341" y="448653"/>
                  </a:lnTo>
                  <a:cubicBezTo>
                    <a:pt x="148341" y="448653"/>
                    <a:pt x="258204" y="451142"/>
                    <a:pt x="285949" y="423769"/>
                  </a:cubicBezTo>
                  <a:cubicBezTo>
                    <a:pt x="285949" y="423395"/>
                    <a:pt x="294783" y="435340"/>
                    <a:pt x="194999" y="506135"/>
                  </a:cubicBezTo>
                  <a:close/>
                  <a:moveTo>
                    <a:pt x="170115" y="371886"/>
                  </a:moveTo>
                  <a:cubicBezTo>
                    <a:pt x="167875" y="349117"/>
                    <a:pt x="103924" y="334561"/>
                    <a:pt x="103924" y="334561"/>
                  </a:cubicBezTo>
                  <a:cubicBezTo>
                    <a:pt x="100629" y="307972"/>
                    <a:pt x="89250" y="283051"/>
                    <a:pt x="71326" y="263143"/>
                  </a:cubicBezTo>
                  <a:cubicBezTo>
                    <a:pt x="112384" y="225817"/>
                    <a:pt x="115619" y="181027"/>
                    <a:pt x="130425" y="188492"/>
                  </a:cubicBezTo>
                  <a:cubicBezTo>
                    <a:pt x="145231" y="195957"/>
                    <a:pt x="234937" y="172068"/>
                    <a:pt x="232822" y="188492"/>
                  </a:cubicBezTo>
                  <a:cubicBezTo>
                    <a:pt x="230707" y="204915"/>
                    <a:pt x="286074" y="245973"/>
                    <a:pt x="298391" y="263143"/>
                  </a:cubicBezTo>
                  <a:cubicBezTo>
                    <a:pt x="310709" y="280313"/>
                    <a:pt x="288189" y="321745"/>
                    <a:pt x="288189" y="321745"/>
                  </a:cubicBezTo>
                  <a:cubicBezTo>
                    <a:pt x="211049" y="346629"/>
                    <a:pt x="172976" y="394655"/>
                    <a:pt x="170612" y="371513"/>
                  </a:cubicBezTo>
                  <a:close/>
                </a:path>
              </a:pathLst>
            </a:custGeom>
            <a:solidFill>
              <a:srgbClr val="6D67A5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97B89C3D-530A-4081-9AA7-A82F77261A74}"/>
                </a:ext>
              </a:extLst>
            </p:cNvPr>
            <p:cNvSpPr/>
            <p:nvPr/>
          </p:nvSpPr>
          <p:spPr>
            <a:xfrm>
              <a:off x="1455681" y="12618111"/>
              <a:ext cx="591489" cy="587881"/>
            </a:xfrm>
            <a:custGeom>
              <a:avLst/>
              <a:gdLst>
                <a:gd name="connsiteX0" fmla="*/ 0 w 591489"/>
                <a:gd name="connsiteY0" fmla="*/ 82864 h 587881"/>
                <a:gd name="connsiteX1" fmla="*/ 97420 w 591489"/>
                <a:gd name="connsiteY1" fmla="*/ 211015 h 587881"/>
                <a:gd name="connsiteX2" fmla="*/ 97420 w 591489"/>
                <a:gd name="connsiteY2" fmla="*/ 211015 h 587881"/>
                <a:gd name="connsiteX3" fmla="*/ 97420 w 591489"/>
                <a:gd name="connsiteY3" fmla="*/ 211015 h 587881"/>
                <a:gd name="connsiteX4" fmla="*/ 112351 w 591489"/>
                <a:gd name="connsiteY4" fmla="*/ 226069 h 587881"/>
                <a:gd name="connsiteX5" fmla="*/ 112351 w 591489"/>
                <a:gd name="connsiteY5" fmla="*/ 233660 h 587881"/>
                <a:gd name="connsiteX6" fmla="*/ 112351 w 591489"/>
                <a:gd name="connsiteY6" fmla="*/ 233660 h 587881"/>
                <a:gd name="connsiteX7" fmla="*/ 112351 w 591489"/>
                <a:gd name="connsiteY7" fmla="*/ 233660 h 587881"/>
                <a:gd name="connsiteX8" fmla="*/ 142336 w 591489"/>
                <a:gd name="connsiteY8" fmla="*/ 241249 h 587881"/>
                <a:gd name="connsiteX9" fmla="*/ 172196 w 591489"/>
                <a:gd name="connsiteY9" fmla="*/ 248714 h 587881"/>
                <a:gd name="connsiteX10" fmla="*/ 172196 w 591489"/>
                <a:gd name="connsiteY10" fmla="*/ 248714 h 587881"/>
                <a:gd name="connsiteX11" fmla="*/ 329463 w 591489"/>
                <a:gd name="connsiteY11" fmla="*/ 256304 h 587881"/>
                <a:gd name="connsiteX12" fmla="*/ 329463 w 591489"/>
                <a:gd name="connsiteY12" fmla="*/ 256304 h 587881"/>
                <a:gd name="connsiteX13" fmla="*/ 329463 w 591489"/>
                <a:gd name="connsiteY13" fmla="*/ 256304 h 587881"/>
                <a:gd name="connsiteX14" fmla="*/ 329463 w 591489"/>
                <a:gd name="connsiteY14" fmla="*/ 256304 h 587881"/>
                <a:gd name="connsiteX15" fmla="*/ 329463 w 591489"/>
                <a:gd name="connsiteY15" fmla="*/ 256304 h 587881"/>
                <a:gd name="connsiteX16" fmla="*/ 329463 w 591489"/>
                <a:gd name="connsiteY16" fmla="*/ 256304 h 587881"/>
                <a:gd name="connsiteX17" fmla="*/ 321998 w 591489"/>
                <a:gd name="connsiteY17" fmla="*/ 309057 h 587881"/>
                <a:gd name="connsiteX18" fmla="*/ 314532 w 591489"/>
                <a:gd name="connsiteY18" fmla="*/ 384332 h 587881"/>
                <a:gd name="connsiteX19" fmla="*/ 314532 w 591489"/>
                <a:gd name="connsiteY19" fmla="*/ 384332 h 587881"/>
                <a:gd name="connsiteX20" fmla="*/ 314532 w 591489"/>
                <a:gd name="connsiteY20" fmla="*/ 429621 h 587881"/>
                <a:gd name="connsiteX21" fmla="*/ 314532 w 591489"/>
                <a:gd name="connsiteY21" fmla="*/ 444675 h 587881"/>
                <a:gd name="connsiteX22" fmla="*/ 321998 w 591489"/>
                <a:gd name="connsiteY22" fmla="*/ 444675 h 587881"/>
                <a:gd name="connsiteX23" fmla="*/ 321998 w 591489"/>
                <a:gd name="connsiteY23" fmla="*/ 444675 h 587881"/>
                <a:gd name="connsiteX24" fmla="*/ 351983 w 591489"/>
                <a:gd name="connsiteY24" fmla="*/ 414565 h 587881"/>
                <a:gd name="connsiteX25" fmla="*/ 366913 w 591489"/>
                <a:gd name="connsiteY25" fmla="*/ 406976 h 587881"/>
                <a:gd name="connsiteX26" fmla="*/ 374378 w 591489"/>
                <a:gd name="connsiteY26" fmla="*/ 399511 h 587881"/>
                <a:gd name="connsiteX27" fmla="*/ 381843 w 591489"/>
                <a:gd name="connsiteY27" fmla="*/ 406976 h 587881"/>
                <a:gd name="connsiteX28" fmla="*/ 381843 w 591489"/>
                <a:gd name="connsiteY28" fmla="*/ 406976 h 587881"/>
                <a:gd name="connsiteX29" fmla="*/ 396898 w 591489"/>
                <a:gd name="connsiteY29" fmla="*/ 414565 h 587881"/>
                <a:gd name="connsiteX30" fmla="*/ 411828 w 591489"/>
                <a:gd name="connsiteY30" fmla="*/ 429621 h 587881"/>
                <a:gd name="connsiteX31" fmla="*/ 411828 w 591489"/>
                <a:gd name="connsiteY31" fmla="*/ 444675 h 587881"/>
                <a:gd name="connsiteX32" fmla="*/ 404363 w 591489"/>
                <a:gd name="connsiteY32" fmla="*/ 459729 h 587881"/>
                <a:gd name="connsiteX33" fmla="*/ 404363 w 591489"/>
                <a:gd name="connsiteY33" fmla="*/ 459729 h 587881"/>
                <a:gd name="connsiteX34" fmla="*/ 389308 w 591489"/>
                <a:gd name="connsiteY34" fmla="*/ 474785 h 587881"/>
                <a:gd name="connsiteX35" fmla="*/ 389308 w 591489"/>
                <a:gd name="connsiteY35" fmla="*/ 489964 h 587881"/>
                <a:gd name="connsiteX36" fmla="*/ 389308 w 591489"/>
                <a:gd name="connsiteY36" fmla="*/ 512483 h 587881"/>
                <a:gd name="connsiteX37" fmla="*/ 389308 w 591489"/>
                <a:gd name="connsiteY37" fmla="*/ 512483 h 587881"/>
                <a:gd name="connsiteX38" fmla="*/ 381843 w 591489"/>
                <a:gd name="connsiteY38" fmla="*/ 550182 h 587881"/>
                <a:gd name="connsiteX39" fmla="*/ 396898 w 591489"/>
                <a:gd name="connsiteY39" fmla="*/ 557772 h 587881"/>
                <a:gd name="connsiteX40" fmla="*/ 396898 w 591489"/>
                <a:gd name="connsiteY40" fmla="*/ 557772 h 587881"/>
                <a:gd name="connsiteX41" fmla="*/ 434348 w 591489"/>
                <a:gd name="connsiteY41" fmla="*/ 587882 h 587881"/>
                <a:gd name="connsiteX42" fmla="*/ 456744 w 591489"/>
                <a:gd name="connsiteY42" fmla="*/ 520072 h 587881"/>
                <a:gd name="connsiteX43" fmla="*/ 456744 w 591489"/>
                <a:gd name="connsiteY43" fmla="*/ 520072 h 587881"/>
                <a:gd name="connsiteX44" fmla="*/ 464209 w 591489"/>
                <a:gd name="connsiteY44" fmla="*/ 557772 h 587881"/>
                <a:gd name="connsiteX45" fmla="*/ 479264 w 591489"/>
                <a:gd name="connsiteY45" fmla="*/ 580292 h 587881"/>
                <a:gd name="connsiteX46" fmla="*/ 479264 w 591489"/>
                <a:gd name="connsiteY46" fmla="*/ 587882 h 587881"/>
                <a:gd name="connsiteX47" fmla="*/ 479264 w 591489"/>
                <a:gd name="connsiteY47" fmla="*/ 580292 h 587881"/>
                <a:gd name="connsiteX48" fmla="*/ 479264 w 591489"/>
                <a:gd name="connsiteY48" fmla="*/ 580292 h 587881"/>
                <a:gd name="connsiteX49" fmla="*/ 494194 w 591489"/>
                <a:gd name="connsiteY49" fmla="*/ 542718 h 587881"/>
                <a:gd name="connsiteX50" fmla="*/ 516714 w 591489"/>
                <a:gd name="connsiteY50" fmla="*/ 489964 h 587881"/>
                <a:gd name="connsiteX51" fmla="*/ 554040 w 591489"/>
                <a:gd name="connsiteY51" fmla="*/ 406976 h 587881"/>
                <a:gd name="connsiteX52" fmla="*/ 554040 w 591489"/>
                <a:gd name="connsiteY52" fmla="*/ 406976 h 587881"/>
                <a:gd name="connsiteX53" fmla="*/ 554040 w 591489"/>
                <a:gd name="connsiteY53" fmla="*/ 406976 h 587881"/>
                <a:gd name="connsiteX54" fmla="*/ 554040 w 591489"/>
                <a:gd name="connsiteY54" fmla="*/ 406976 h 587881"/>
                <a:gd name="connsiteX55" fmla="*/ 576560 w 591489"/>
                <a:gd name="connsiteY55" fmla="*/ 361811 h 587881"/>
                <a:gd name="connsiteX56" fmla="*/ 591490 w 591489"/>
                <a:gd name="connsiteY56" fmla="*/ 309057 h 587881"/>
                <a:gd name="connsiteX57" fmla="*/ 591490 w 591489"/>
                <a:gd name="connsiteY57" fmla="*/ 309057 h 587881"/>
                <a:gd name="connsiteX58" fmla="*/ 584025 w 591489"/>
                <a:gd name="connsiteY58" fmla="*/ 271358 h 587881"/>
                <a:gd name="connsiteX59" fmla="*/ 576560 w 591489"/>
                <a:gd name="connsiteY59" fmla="*/ 233660 h 587881"/>
                <a:gd name="connsiteX60" fmla="*/ 561505 w 591489"/>
                <a:gd name="connsiteY60" fmla="*/ 195961 h 587881"/>
                <a:gd name="connsiteX61" fmla="*/ 539109 w 591489"/>
                <a:gd name="connsiteY61" fmla="*/ 158261 h 587881"/>
                <a:gd name="connsiteX62" fmla="*/ 539109 w 591489"/>
                <a:gd name="connsiteY62" fmla="*/ 158261 h 587881"/>
                <a:gd name="connsiteX63" fmla="*/ 531644 w 591489"/>
                <a:gd name="connsiteY63" fmla="*/ 128151 h 587881"/>
                <a:gd name="connsiteX64" fmla="*/ 524179 w 591489"/>
                <a:gd name="connsiteY64" fmla="*/ 105507 h 587881"/>
                <a:gd name="connsiteX65" fmla="*/ 501659 w 591489"/>
                <a:gd name="connsiteY65" fmla="*/ 82864 h 587881"/>
                <a:gd name="connsiteX66" fmla="*/ 486729 w 591489"/>
                <a:gd name="connsiteY66" fmla="*/ 67808 h 587881"/>
                <a:gd name="connsiteX67" fmla="*/ 486729 w 591489"/>
                <a:gd name="connsiteY67" fmla="*/ 67808 h 587881"/>
                <a:gd name="connsiteX68" fmla="*/ 411828 w 591489"/>
                <a:gd name="connsiteY68" fmla="*/ 45289 h 587881"/>
                <a:gd name="connsiteX69" fmla="*/ 314532 w 591489"/>
                <a:gd name="connsiteY69" fmla="*/ 22644 h 587881"/>
                <a:gd name="connsiteX70" fmla="*/ 179786 w 591489"/>
                <a:gd name="connsiteY70" fmla="*/ 0 h 587881"/>
                <a:gd name="connsiteX71" fmla="*/ 187251 w 591489"/>
                <a:gd name="connsiteY71" fmla="*/ 37699 h 587881"/>
                <a:gd name="connsiteX72" fmla="*/ 82366 w 591489"/>
                <a:gd name="connsiteY72" fmla="*/ 7589 h 587881"/>
                <a:gd name="connsiteX73" fmla="*/ 112351 w 591489"/>
                <a:gd name="connsiteY73" fmla="*/ 60343 h 587881"/>
                <a:gd name="connsiteX74" fmla="*/ 0 w 591489"/>
                <a:gd name="connsiteY74" fmla="*/ 82864 h 587881"/>
                <a:gd name="connsiteX75" fmla="*/ 0 w 591489"/>
                <a:gd name="connsiteY75" fmla="*/ 82864 h 587881"/>
                <a:gd name="connsiteX76" fmla="*/ 0 w 591489"/>
                <a:gd name="connsiteY76" fmla="*/ 82864 h 58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91489" h="587881">
                  <a:moveTo>
                    <a:pt x="0" y="82864"/>
                  </a:moveTo>
                  <a:lnTo>
                    <a:pt x="97420" y="211015"/>
                  </a:lnTo>
                  <a:lnTo>
                    <a:pt x="97420" y="211015"/>
                  </a:lnTo>
                  <a:lnTo>
                    <a:pt x="97420" y="211015"/>
                  </a:lnTo>
                  <a:lnTo>
                    <a:pt x="112351" y="226069"/>
                  </a:lnTo>
                  <a:lnTo>
                    <a:pt x="112351" y="233660"/>
                  </a:lnTo>
                  <a:lnTo>
                    <a:pt x="112351" y="233660"/>
                  </a:lnTo>
                  <a:lnTo>
                    <a:pt x="112351" y="233660"/>
                  </a:lnTo>
                  <a:lnTo>
                    <a:pt x="142336" y="241249"/>
                  </a:lnTo>
                  <a:lnTo>
                    <a:pt x="172196" y="248714"/>
                  </a:lnTo>
                  <a:lnTo>
                    <a:pt x="172196" y="248714"/>
                  </a:lnTo>
                  <a:lnTo>
                    <a:pt x="329463" y="256304"/>
                  </a:lnTo>
                  <a:lnTo>
                    <a:pt x="329463" y="256304"/>
                  </a:lnTo>
                  <a:lnTo>
                    <a:pt x="329463" y="256304"/>
                  </a:lnTo>
                  <a:lnTo>
                    <a:pt x="329463" y="256304"/>
                  </a:lnTo>
                  <a:lnTo>
                    <a:pt x="329463" y="256304"/>
                  </a:lnTo>
                  <a:lnTo>
                    <a:pt x="329463" y="256304"/>
                  </a:lnTo>
                  <a:lnTo>
                    <a:pt x="321998" y="309057"/>
                  </a:lnTo>
                  <a:lnTo>
                    <a:pt x="314532" y="384332"/>
                  </a:lnTo>
                  <a:lnTo>
                    <a:pt x="314532" y="384332"/>
                  </a:lnTo>
                  <a:lnTo>
                    <a:pt x="314532" y="429621"/>
                  </a:lnTo>
                  <a:lnTo>
                    <a:pt x="314532" y="444675"/>
                  </a:lnTo>
                  <a:lnTo>
                    <a:pt x="321998" y="444675"/>
                  </a:lnTo>
                  <a:lnTo>
                    <a:pt x="321998" y="444675"/>
                  </a:lnTo>
                  <a:lnTo>
                    <a:pt x="351983" y="414565"/>
                  </a:lnTo>
                  <a:lnTo>
                    <a:pt x="366913" y="406976"/>
                  </a:lnTo>
                  <a:lnTo>
                    <a:pt x="374378" y="399511"/>
                  </a:lnTo>
                  <a:lnTo>
                    <a:pt x="381843" y="406976"/>
                  </a:lnTo>
                  <a:lnTo>
                    <a:pt x="381843" y="406976"/>
                  </a:lnTo>
                  <a:lnTo>
                    <a:pt x="396898" y="414565"/>
                  </a:lnTo>
                  <a:lnTo>
                    <a:pt x="411828" y="429621"/>
                  </a:lnTo>
                  <a:lnTo>
                    <a:pt x="411828" y="444675"/>
                  </a:lnTo>
                  <a:lnTo>
                    <a:pt x="404363" y="459729"/>
                  </a:lnTo>
                  <a:lnTo>
                    <a:pt x="404363" y="459729"/>
                  </a:lnTo>
                  <a:lnTo>
                    <a:pt x="389308" y="474785"/>
                  </a:lnTo>
                  <a:lnTo>
                    <a:pt x="389308" y="489964"/>
                  </a:lnTo>
                  <a:lnTo>
                    <a:pt x="389308" y="512483"/>
                  </a:lnTo>
                  <a:lnTo>
                    <a:pt x="389308" y="512483"/>
                  </a:lnTo>
                  <a:lnTo>
                    <a:pt x="381843" y="550182"/>
                  </a:lnTo>
                  <a:lnTo>
                    <a:pt x="396898" y="557772"/>
                  </a:lnTo>
                  <a:lnTo>
                    <a:pt x="396898" y="557772"/>
                  </a:lnTo>
                  <a:lnTo>
                    <a:pt x="434348" y="587882"/>
                  </a:lnTo>
                  <a:lnTo>
                    <a:pt x="456744" y="520072"/>
                  </a:lnTo>
                  <a:lnTo>
                    <a:pt x="456744" y="520072"/>
                  </a:lnTo>
                  <a:lnTo>
                    <a:pt x="464209" y="557772"/>
                  </a:lnTo>
                  <a:lnTo>
                    <a:pt x="479264" y="580292"/>
                  </a:lnTo>
                  <a:lnTo>
                    <a:pt x="479264" y="587882"/>
                  </a:lnTo>
                  <a:lnTo>
                    <a:pt x="479264" y="580292"/>
                  </a:lnTo>
                  <a:lnTo>
                    <a:pt x="479264" y="580292"/>
                  </a:lnTo>
                  <a:lnTo>
                    <a:pt x="494194" y="542718"/>
                  </a:lnTo>
                  <a:lnTo>
                    <a:pt x="516714" y="489964"/>
                  </a:lnTo>
                  <a:lnTo>
                    <a:pt x="554040" y="406976"/>
                  </a:lnTo>
                  <a:lnTo>
                    <a:pt x="554040" y="406976"/>
                  </a:lnTo>
                  <a:lnTo>
                    <a:pt x="554040" y="406976"/>
                  </a:lnTo>
                  <a:lnTo>
                    <a:pt x="554040" y="406976"/>
                  </a:lnTo>
                  <a:lnTo>
                    <a:pt x="576560" y="361811"/>
                  </a:lnTo>
                  <a:lnTo>
                    <a:pt x="591490" y="309057"/>
                  </a:lnTo>
                  <a:lnTo>
                    <a:pt x="591490" y="309057"/>
                  </a:lnTo>
                  <a:lnTo>
                    <a:pt x="584025" y="271358"/>
                  </a:lnTo>
                  <a:lnTo>
                    <a:pt x="576560" y="233660"/>
                  </a:lnTo>
                  <a:lnTo>
                    <a:pt x="561505" y="195961"/>
                  </a:lnTo>
                  <a:lnTo>
                    <a:pt x="539109" y="158261"/>
                  </a:lnTo>
                  <a:lnTo>
                    <a:pt x="539109" y="158261"/>
                  </a:lnTo>
                  <a:lnTo>
                    <a:pt x="531644" y="128151"/>
                  </a:lnTo>
                  <a:lnTo>
                    <a:pt x="524179" y="105507"/>
                  </a:lnTo>
                  <a:lnTo>
                    <a:pt x="501659" y="82864"/>
                  </a:lnTo>
                  <a:lnTo>
                    <a:pt x="486729" y="67808"/>
                  </a:lnTo>
                  <a:lnTo>
                    <a:pt x="486729" y="67808"/>
                  </a:lnTo>
                  <a:lnTo>
                    <a:pt x="411828" y="45289"/>
                  </a:lnTo>
                  <a:lnTo>
                    <a:pt x="314532" y="22644"/>
                  </a:lnTo>
                  <a:lnTo>
                    <a:pt x="179786" y="0"/>
                  </a:lnTo>
                  <a:lnTo>
                    <a:pt x="187251" y="37699"/>
                  </a:lnTo>
                  <a:lnTo>
                    <a:pt x="82366" y="7589"/>
                  </a:lnTo>
                  <a:lnTo>
                    <a:pt x="112351" y="60343"/>
                  </a:lnTo>
                  <a:lnTo>
                    <a:pt x="0" y="82864"/>
                  </a:lnTo>
                  <a:lnTo>
                    <a:pt x="0" y="82864"/>
                  </a:lnTo>
                  <a:lnTo>
                    <a:pt x="0" y="82864"/>
                  </a:lnTo>
                  <a:close/>
                </a:path>
              </a:pathLst>
            </a:custGeom>
            <a:solidFill>
              <a:srgbClr val="FAB417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9" name="Graphic 7">
            <a:extLst>
              <a:ext uri="{FF2B5EF4-FFF2-40B4-BE49-F238E27FC236}">
                <a16:creationId xmlns:a16="http://schemas.microsoft.com/office/drawing/2014/main" xmlns="" id="{EC9F8242-2E8C-4DF8-9675-9E21E1840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36028" y="2578053"/>
            <a:ext cx="2162459" cy="2400219"/>
            <a:chOff x="379844" y="4286115"/>
            <a:chExt cx="1840146" cy="204246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E36AC3E3-AA4C-4CA9-860C-F3E34F0DF1C4}"/>
                </a:ext>
              </a:extLst>
            </p:cNvPr>
            <p:cNvSpPr/>
            <p:nvPr/>
          </p:nvSpPr>
          <p:spPr>
            <a:xfrm>
              <a:off x="379844" y="4426248"/>
              <a:ext cx="1675208" cy="1568551"/>
            </a:xfrm>
            <a:custGeom>
              <a:avLst/>
              <a:gdLst>
                <a:gd name="connsiteX0" fmla="*/ 1378583 w 1675208"/>
                <a:gd name="connsiteY0" fmla="*/ 9664 h 1568551"/>
                <a:gd name="connsiteX1" fmla="*/ 338685 w 1675208"/>
                <a:gd name="connsiteY1" fmla="*/ 913074 h 1568551"/>
                <a:gd name="connsiteX2" fmla="*/ 127172 w 1675208"/>
                <a:gd name="connsiteY2" fmla="*/ 1416848 h 1568551"/>
                <a:gd name="connsiteX3" fmla="*/ 1153881 w 1675208"/>
                <a:gd name="connsiteY3" fmla="*/ 1203842 h 1568551"/>
                <a:gd name="connsiteX4" fmla="*/ 1575912 w 1675208"/>
                <a:gd name="connsiteY4" fmla="*/ 385535 h 1568551"/>
                <a:gd name="connsiteX5" fmla="*/ 1378583 w 1675208"/>
                <a:gd name="connsiteY5" fmla="*/ 9664 h 156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5208" h="1568551">
                  <a:moveTo>
                    <a:pt x="1378583" y="9664"/>
                  </a:moveTo>
                  <a:cubicBezTo>
                    <a:pt x="831137" y="115421"/>
                    <a:pt x="586778" y="983371"/>
                    <a:pt x="338685" y="913074"/>
                  </a:cubicBezTo>
                  <a:cubicBezTo>
                    <a:pt x="90593" y="842777"/>
                    <a:pt x="-157624" y="1249006"/>
                    <a:pt x="127172" y="1416848"/>
                  </a:cubicBezTo>
                  <a:cubicBezTo>
                    <a:pt x="411968" y="1584690"/>
                    <a:pt x="1160849" y="1722795"/>
                    <a:pt x="1153881" y="1203842"/>
                  </a:cubicBezTo>
                  <a:cubicBezTo>
                    <a:pt x="1146914" y="684888"/>
                    <a:pt x="1504869" y="440777"/>
                    <a:pt x="1575912" y="385535"/>
                  </a:cubicBezTo>
                  <a:cubicBezTo>
                    <a:pt x="1726708" y="268456"/>
                    <a:pt x="1738404" y="-59762"/>
                    <a:pt x="1378583" y="9664"/>
                  </a:cubicBezTo>
                  <a:close/>
                </a:path>
              </a:pathLst>
            </a:custGeom>
            <a:solidFill>
              <a:srgbClr val="EDEDE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D1DD64CC-54D1-4CAF-B498-E638FD120D79}"/>
                </a:ext>
              </a:extLst>
            </p:cNvPr>
            <p:cNvSpPr/>
            <p:nvPr/>
          </p:nvSpPr>
          <p:spPr>
            <a:xfrm>
              <a:off x="681917" y="4383286"/>
              <a:ext cx="269741" cy="324485"/>
            </a:xfrm>
            <a:custGeom>
              <a:avLst/>
              <a:gdLst>
                <a:gd name="connsiteX0" fmla="*/ 141714 w 269741"/>
                <a:gd name="connsiteY0" fmla="*/ 227812 h 324485"/>
                <a:gd name="connsiteX1" fmla="*/ 141714 w 269741"/>
                <a:gd name="connsiteY1" fmla="*/ 227812 h 324485"/>
                <a:gd name="connsiteX2" fmla="*/ 159008 w 269741"/>
                <a:gd name="connsiteY2" fmla="*/ 227812 h 324485"/>
                <a:gd name="connsiteX3" fmla="*/ 162492 w 269741"/>
                <a:gd name="connsiteY3" fmla="*/ 234779 h 324485"/>
                <a:gd name="connsiteX4" fmla="*/ 162492 w 269741"/>
                <a:gd name="connsiteY4" fmla="*/ 238263 h 324485"/>
                <a:gd name="connsiteX5" fmla="*/ 155649 w 269741"/>
                <a:gd name="connsiteY5" fmla="*/ 241622 h 324485"/>
                <a:gd name="connsiteX6" fmla="*/ 169459 w 269741"/>
                <a:gd name="connsiteY6" fmla="*/ 248590 h 324485"/>
                <a:gd name="connsiteX7" fmla="*/ 165976 w 269741"/>
                <a:gd name="connsiteY7" fmla="*/ 258917 h 324485"/>
                <a:gd name="connsiteX8" fmla="*/ 172943 w 269741"/>
                <a:gd name="connsiteY8" fmla="*/ 272727 h 324485"/>
                <a:gd name="connsiteX9" fmla="*/ 179786 w 269741"/>
                <a:gd name="connsiteY9" fmla="*/ 276211 h 324485"/>
                <a:gd name="connsiteX10" fmla="*/ 165976 w 269741"/>
                <a:gd name="connsiteY10" fmla="*/ 290022 h 324485"/>
                <a:gd name="connsiteX11" fmla="*/ 183270 w 269741"/>
                <a:gd name="connsiteY11" fmla="*/ 300348 h 324485"/>
                <a:gd name="connsiteX12" fmla="*/ 183270 w 269741"/>
                <a:gd name="connsiteY12" fmla="*/ 300348 h 324485"/>
                <a:gd name="connsiteX13" fmla="*/ 179786 w 269741"/>
                <a:gd name="connsiteY13" fmla="*/ 307192 h 324485"/>
                <a:gd name="connsiteX14" fmla="*/ 183270 w 269741"/>
                <a:gd name="connsiteY14" fmla="*/ 310675 h 324485"/>
                <a:gd name="connsiteX15" fmla="*/ 193597 w 269741"/>
                <a:gd name="connsiteY15" fmla="*/ 317518 h 324485"/>
                <a:gd name="connsiteX16" fmla="*/ 214375 w 269741"/>
                <a:gd name="connsiteY16" fmla="*/ 321002 h 324485"/>
                <a:gd name="connsiteX17" fmla="*/ 269741 w 269741"/>
                <a:gd name="connsiteY17" fmla="*/ 324486 h 324485"/>
                <a:gd name="connsiteX18" fmla="*/ 269741 w 269741"/>
                <a:gd name="connsiteY18" fmla="*/ 324486 h 324485"/>
                <a:gd name="connsiteX19" fmla="*/ 266258 w 269741"/>
                <a:gd name="connsiteY19" fmla="*/ 300348 h 324485"/>
                <a:gd name="connsiteX20" fmla="*/ 262774 w 269741"/>
                <a:gd name="connsiteY20" fmla="*/ 279571 h 324485"/>
                <a:gd name="connsiteX21" fmla="*/ 262774 w 269741"/>
                <a:gd name="connsiteY21" fmla="*/ 279571 h 324485"/>
                <a:gd name="connsiteX22" fmla="*/ 266258 w 269741"/>
                <a:gd name="connsiteY22" fmla="*/ 265760 h 324485"/>
                <a:gd name="connsiteX23" fmla="*/ 269741 w 269741"/>
                <a:gd name="connsiteY23" fmla="*/ 255433 h 324485"/>
                <a:gd name="connsiteX24" fmla="*/ 269741 w 269741"/>
                <a:gd name="connsiteY24" fmla="*/ 241622 h 324485"/>
                <a:gd name="connsiteX25" fmla="*/ 262774 w 269741"/>
                <a:gd name="connsiteY25" fmla="*/ 227812 h 324485"/>
                <a:gd name="connsiteX26" fmla="*/ 262774 w 269741"/>
                <a:gd name="connsiteY26" fmla="*/ 227812 h 324485"/>
                <a:gd name="connsiteX27" fmla="*/ 255931 w 269741"/>
                <a:gd name="connsiteY27" fmla="*/ 217485 h 324485"/>
                <a:gd name="connsiteX28" fmla="*/ 248963 w 269741"/>
                <a:gd name="connsiteY28" fmla="*/ 203675 h 324485"/>
                <a:gd name="connsiteX29" fmla="*/ 242120 w 269741"/>
                <a:gd name="connsiteY29" fmla="*/ 179537 h 324485"/>
                <a:gd name="connsiteX30" fmla="*/ 242120 w 269741"/>
                <a:gd name="connsiteY30" fmla="*/ 158883 h 324485"/>
                <a:gd name="connsiteX31" fmla="*/ 242120 w 269741"/>
                <a:gd name="connsiteY31" fmla="*/ 148432 h 324485"/>
                <a:gd name="connsiteX32" fmla="*/ 242120 w 269741"/>
                <a:gd name="connsiteY32" fmla="*/ 148432 h 324485"/>
                <a:gd name="connsiteX33" fmla="*/ 242120 w 269741"/>
                <a:gd name="connsiteY33" fmla="*/ 148432 h 324485"/>
                <a:gd name="connsiteX34" fmla="*/ 242120 w 269741"/>
                <a:gd name="connsiteY34" fmla="*/ 141589 h 324485"/>
                <a:gd name="connsiteX35" fmla="*/ 242120 w 269741"/>
                <a:gd name="connsiteY35" fmla="*/ 141589 h 324485"/>
                <a:gd name="connsiteX36" fmla="*/ 245480 w 269741"/>
                <a:gd name="connsiteY36" fmla="*/ 138106 h 324485"/>
                <a:gd name="connsiteX37" fmla="*/ 245480 w 269741"/>
                <a:gd name="connsiteY37" fmla="*/ 138106 h 324485"/>
                <a:gd name="connsiteX38" fmla="*/ 245480 w 269741"/>
                <a:gd name="connsiteY38" fmla="*/ 134622 h 324485"/>
                <a:gd name="connsiteX39" fmla="*/ 245480 w 269741"/>
                <a:gd name="connsiteY39" fmla="*/ 131138 h 324485"/>
                <a:gd name="connsiteX40" fmla="*/ 245480 w 269741"/>
                <a:gd name="connsiteY40" fmla="*/ 131138 h 324485"/>
                <a:gd name="connsiteX41" fmla="*/ 245480 w 269741"/>
                <a:gd name="connsiteY41" fmla="*/ 131138 h 324485"/>
                <a:gd name="connsiteX42" fmla="*/ 245480 w 269741"/>
                <a:gd name="connsiteY42" fmla="*/ 131138 h 324485"/>
                <a:gd name="connsiteX43" fmla="*/ 245480 w 269741"/>
                <a:gd name="connsiteY43" fmla="*/ 131138 h 324485"/>
                <a:gd name="connsiteX44" fmla="*/ 245480 w 269741"/>
                <a:gd name="connsiteY44" fmla="*/ 131138 h 324485"/>
                <a:gd name="connsiteX45" fmla="*/ 248963 w 269741"/>
                <a:gd name="connsiteY45" fmla="*/ 107001 h 324485"/>
                <a:gd name="connsiteX46" fmla="*/ 248963 w 269741"/>
                <a:gd name="connsiteY46" fmla="*/ 86347 h 324485"/>
                <a:gd name="connsiteX47" fmla="*/ 242120 w 269741"/>
                <a:gd name="connsiteY47" fmla="*/ 65569 h 324485"/>
                <a:gd name="connsiteX48" fmla="*/ 224826 w 269741"/>
                <a:gd name="connsiteY48" fmla="*/ 41432 h 324485"/>
                <a:gd name="connsiteX49" fmla="*/ 224826 w 269741"/>
                <a:gd name="connsiteY49" fmla="*/ 41432 h 324485"/>
                <a:gd name="connsiteX50" fmla="*/ 210891 w 269741"/>
                <a:gd name="connsiteY50" fmla="*/ 27621 h 324485"/>
                <a:gd name="connsiteX51" fmla="*/ 200564 w 269741"/>
                <a:gd name="connsiteY51" fmla="*/ 17294 h 324485"/>
                <a:gd name="connsiteX52" fmla="*/ 186754 w 269741"/>
                <a:gd name="connsiteY52" fmla="*/ 10451 h 324485"/>
                <a:gd name="connsiteX53" fmla="*/ 172943 w 269741"/>
                <a:gd name="connsiteY53" fmla="*/ 3484 h 324485"/>
                <a:gd name="connsiteX54" fmla="*/ 145197 w 269741"/>
                <a:gd name="connsiteY54" fmla="*/ 0 h 324485"/>
                <a:gd name="connsiteX55" fmla="*/ 121060 w 269741"/>
                <a:gd name="connsiteY55" fmla="*/ 3484 h 324485"/>
                <a:gd name="connsiteX56" fmla="*/ 100282 w 269741"/>
                <a:gd name="connsiteY56" fmla="*/ 10451 h 324485"/>
                <a:gd name="connsiteX57" fmla="*/ 86347 w 269741"/>
                <a:gd name="connsiteY57" fmla="*/ 17294 h 324485"/>
                <a:gd name="connsiteX58" fmla="*/ 69053 w 269741"/>
                <a:gd name="connsiteY58" fmla="*/ 24262 h 324485"/>
                <a:gd name="connsiteX59" fmla="*/ 69053 w 269741"/>
                <a:gd name="connsiteY59" fmla="*/ 24262 h 324485"/>
                <a:gd name="connsiteX60" fmla="*/ 65693 w 269741"/>
                <a:gd name="connsiteY60" fmla="*/ 27621 h 324485"/>
                <a:gd name="connsiteX61" fmla="*/ 51759 w 269741"/>
                <a:gd name="connsiteY61" fmla="*/ 34589 h 324485"/>
                <a:gd name="connsiteX62" fmla="*/ 37948 w 269741"/>
                <a:gd name="connsiteY62" fmla="*/ 48399 h 324485"/>
                <a:gd name="connsiteX63" fmla="*/ 31105 w 269741"/>
                <a:gd name="connsiteY63" fmla="*/ 55242 h 324485"/>
                <a:gd name="connsiteX64" fmla="*/ 24137 w 269741"/>
                <a:gd name="connsiteY64" fmla="*/ 69053 h 324485"/>
                <a:gd name="connsiteX65" fmla="*/ 24137 w 269741"/>
                <a:gd name="connsiteY65" fmla="*/ 69053 h 324485"/>
                <a:gd name="connsiteX66" fmla="*/ 20654 w 269741"/>
                <a:gd name="connsiteY66" fmla="*/ 86347 h 324485"/>
                <a:gd name="connsiteX67" fmla="*/ 20654 w 269741"/>
                <a:gd name="connsiteY67" fmla="*/ 103641 h 324485"/>
                <a:gd name="connsiteX68" fmla="*/ 20654 w 269741"/>
                <a:gd name="connsiteY68" fmla="*/ 89831 h 324485"/>
                <a:gd name="connsiteX69" fmla="*/ 20654 w 269741"/>
                <a:gd name="connsiteY69" fmla="*/ 89831 h 324485"/>
                <a:gd name="connsiteX70" fmla="*/ 17294 w 269741"/>
                <a:gd name="connsiteY70" fmla="*/ 131138 h 324485"/>
                <a:gd name="connsiteX71" fmla="*/ 17294 w 269741"/>
                <a:gd name="connsiteY71" fmla="*/ 162243 h 324485"/>
                <a:gd name="connsiteX72" fmla="*/ 17294 w 269741"/>
                <a:gd name="connsiteY72" fmla="*/ 193348 h 324485"/>
                <a:gd name="connsiteX73" fmla="*/ 17294 w 269741"/>
                <a:gd name="connsiteY73" fmla="*/ 193348 h 324485"/>
                <a:gd name="connsiteX74" fmla="*/ 24137 w 269741"/>
                <a:gd name="connsiteY74" fmla="*/ 224328 h 324485"/>
                <a:gd name="connsiteX75" fmla="*/ 24137 w 269741"/>
                <a:gd name="connsiteY75" fmla="*/ 224328 h 324485"/>
                <a:gd name="connsiteX76" fmla="*/ 10327 w 269741"/>
                <a:gd name="connsiteY76" fmla="*/ 258917 h 324485"/>
                <a:gd name="connsiteX77" fmla="*/ 3359 w 269741"/>
                <a:gd name="connsiteY77" fmla="*/ 276211 h 324485"/>
                <a:gd name="connsiteX78" fmla="*/ 0 w 269741"/>
                <a:gd name="connsiteY78" fmla="*/ 300348 h 324485"/>
                <a:gd name="connsiteX79" fmla="*/ 0 w 269741"/>
                <a:gd name="connsiteY79" fmla="*/ 300348 h 324485"/>
                <a:gd name="connsiteX80" fmla="*/ 0 w 269741"/>
                <a:gd name="connsiteY80" fmla="*/ 324486 h 324485"/>
                <a:gd name="connsiteX81" fmla="*/ 69053 w 269741"/>
                <a:gd name="connsiteY81" fmla="*/ 286538 h 324485"/>
                <a:gd name="connsiteX82" fmla="*/ 69053 w 269741"/>
                <a:gd name="connsiteY82" fmla="*/ 283054 h 324485"/>
                <a:gd name="connsiteX83" fmla="*/ 69053 w 269741"/>
                <a:gd name="connsiteY83" fmla="*/ 283054 h 324485"/>
                <a:gd name="connsiteX84" fmla="*/ 69053 w 269741"/>
                <a:gd name="connsiteY84" fmla="*/ 279571 h 324485"/>
                <a:gd name="connsiteX85" fmla="*/ 69053 w 269741"/>
                <a:gd name="connsiteY85" fmla="*/ 279571 h 324485"/>
                <a:gd name="connsiteX86" fmla="*/ 72537 w 269741"/>
                <a:gd name="connsiteY86" fmla="*/ 283054 h 324485"/>
                <a:gd name="connsiteX87" fmla="*/ 82988 w 269741"/>
                <a:gd name="connsiteY87" fmla="*/ 276211 h 324485"/>
                <a:gd name="connsiteX88" fmla="*/ 82988 w 269741"/>
                <a:gd name="connsiteY88" fmla="*/ 276211 h 324485"/>
                <a:gd name="connsiteX89" fmla="*/ 86347 w 269741"/>
                <a:gd name="connsiteY89" fmla="*/ 276211 h 324485"/>
                <a:gd name="connsiteX90" fmla="*/ 86347 w 269741"/>
                <a:gd name="connsiteY90" fmla="*/ 276211 h 324485"/>
                <a:gd name="connsiteX91" fmla="*/ 89831 w 269741"/>
                <a:gd name="connsiteY91" fmla="*/ 269243 h 324485"/>
                <a:gd name="connsiteX92" fmla="*/ 93315 w 269741"/>
                <a:gd name="connsiteY92" fmla="*/ 248590 h 324485"/>
                <a:gd name="connsiteX93" fmla="*/ 93315 w 269741"/>
                <a:gd name="connsiteY93" fmla="*/ 248590 h 324485"/>
                <a:gd name="connsiteX94" fmla="*/ 96798 w 269741"/>
                <a:gd name="connsiteY94" fmla="*/ 248590 h 324485"/>
                <a:gd name="connsiteX95" fmla="*/ 96798 w 269741"/>
                <a:gd name="connsiteY95" fmla="*/ 248590 h 324485"/>
                <a:gd name="connsiteX96" fmla="*/ 100282 w 269741"/>
                <a:gd name="connsiteY96" fmla="*/ 248590 h 324485"/>
                <a:gd name="connsiteX97" fmla="*/ 100282 w 269741"/>
                <a:gd name="connsiteY97" fmla="*/ 248590 h 324485"/>
                <a:gd name="connsiteX98" fmla="*/ 100282 w 269741"/>
                <a:gd name="connsiteY98" fmla="*/ 234779 h 324485"/>
                <a:gd name="connsiteX99" fmla="*/ 141714 w 269741"/>
                <a:gd name="connsiteY99" fmla="*/ 227812 h 324485"/>
                <a:gd name="connsiteX100" fmla="*/ 141714 w 269741"/>
                <a:gd name="connsiteY100" fmla="*/ 227812 h 324485"/>
                <a:gd name="connsiteX101" fmla="*/ 141714 w 269741"/>
                <a:gd name="connsiteY101" fmla="*/ 227812 h 32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69741" h="324485">
                  <a:moveTo>
                    <a:pt x="141714" y="227812"/>
                  </a:moveTo>
                  <a:lnTo>
                    <a:pt x="141714" y="227812"/>
                  </a:lnTo>
                  <a:lnTo>
                    <a:pt x="159008" y="227812"/>
                  </a:lnTo>
                  <a:lnTo>
                    <a:pt x="162492" y="234779"/>
                  </a:lnTo>
                  <a:lnTo>
                    <a:pt x="162492" y="238263"/>
                  </a:lnTo>
                  <a:lnTo>
                    <a:pt x="155649" y="241622"/>
                  </a:lnTo>
                  <a:lnTo>
                    <a:pt x="169459" y="248590"/>
                  </a:lnTo>
                  <a:lnTo>
                    <a:pt x="165976" y="258917"/>
                  </a:lnTo>
                  <a:lnTo>
                    <a:pt x="172943" y="272727"/>
                  </a:lnTo>
                  <a:lnTo>
                    <a:pt x="179786" y="276211"/>
                  </a:lnTo>
                  <a:lnTo>
                    <a:pt x="165976" y="290022"/>
                  </a:lnTo>
                  <a:lnTo>
                    <a:pt x="183270" y="300348"/>
                  </a:lnTo>
                  <a:lnTo>
                    <a:pt x="183270" y="300348"/>
                  </a:lnTo>
                  <a:lnTo>
                    <a:pt x="179786" y="307192"/>
                  </a:lnTo>
                  <a:lnTo>
                    <a:pt x="183270" y="310675"/>
                  </a:lnTo>
                  <a:lnTo>
                    <a:pt x="193597" y="317518"/>
                  </a:lnTo>
                  <a:lnTo>
                    <a:pt x="214375" y="321002"/>
                  </a:lnTo>
                  <a:lnTo>
                    <a:pt x="269741" y="324486"/>
                  </a:lnTo>
                  <a:lnTo>
                    <a:pt x="269741" y="324486"/>
                  </a:lnTo>
                  <a:lnTo>
                    <a:pt x="266258" y="300348"/>
                  </a:lnTo>
                  <a:lnTo>
                    <a:pt x="262774" y="279571"/>
                  </a:lnTo>
                  <a:lnTo>
                    <a:pt x="262774" y="279571"/>
                  </a:lnTo>
                  <a:lnTo>
                    <a:pt x="266258" y="265760"/>
                  </a:lnTo>
                  <a:lnTo>
                    <a:pt x="269741" y="255433"/>
                  </a:lnTo>
                  <a:lnTo>
                    <a:pt x="269741" y="241622"/>
                  </a:lnTo>
                  <a:lnTo>
                    <a:pt x="262774" y="227812"/>
                  </a:lnTo>
                  <a:lnTo>
                    <a:pt x="262774" y="227812"/>
                  </a:lnTo>
                  <a:lnTo>
                    <a:pt x="255931" y="217485"/>
                  </a:lnTo>
                  <a:lnTo>
                    <a:pt x="248963" y="203675"/>
                  </a:lnTo>
                  <a:lnTo>
                    <a:pt x="242120" y="179537"/>
                  </a:lnTo>
                  <a:lnTo>
                    <a:pt x="242120" y="158883"/>
                  </a:lnTo>
                  <a:lnTo>
                    <a:pt x="242120" y="148432"/>
                  </a:lnTo>
                  <a:lnTo>
                    <a:pt x="242120" y="148432"/>
                  </a:lnTo>
                  <a:lnTo>
                    <a:pt x="242120" y="148432"/>
                  </a:lnTo>
                  <a:lnTo>
                    <a:pt x="242120" y="141589"/>
                  </a:lnTo>
                  <a:lnTo>
                    <a:pt x="242120" y="141589"/>
                  </a:lnTo>
                  <a:lnTo>
                    <a:pt x="245480" y="138106"/>
                  </a:lnTo>
                  <a:lnTo>
                    <a:pt x="245480" y="138106"/>
                  </a:lnTo>
                  <a:lnTo>
                    <a:pt x="245480" y="134622"/>
                  </a:lnTo>
                  <a:lnTo>
                    <a:pt x="245480" y="131138"/>
                  </a:lnTo>
                  <a:lnTo>
                    <a:pt x="245480" y="131138"/>
                  </a:lnTo>
                  <a:lnTo>
                    <a:pt x="245480" y="131138"/>
                  </a:lnTo>
                  <a:lnTo>
                    <a:pt x="245480" y="131138"/>
                  </a:lnTo>
                  <a:lnTo>
                    <a:pt x="245480" y="131138"/>
                  </a:lnTo>
                  <a:lnTo>
                    <a:pt x="245480" y="131138"/>
                  </a:lnTo>
                  <a:lnTo>
                    <a:pt x="248963" y="107001"/>
                  </a:lnTo>
                  <a:lnTo>
                    <a:pt x="248963" y="86347"/>
                  </a:lnTo>
                  <a:lnTo>
                    <a:pt x="242120" y="65569"/>
                  </a:lnTo>
                  <a:lnTo>
                    <a:pt x="224826" y="41432"/>
                  </a:lnTo>
                  <a:lnTo>
                    <a:pt x="224826" y="41432"/>
                  </a:lnTo>
                  <a:lnTo>
                    <a:pt x="210891" y="27621"/>
                  </a:lnTo>
                  <a:lnTo>
                    <a:pt x="200564" y="17294"/>
                  </a:lnTo>
                  <a:lnTo>
                    <a:pt x="186754" y="10451"/>
                  </a:lnTo>
                  <a:lnTo>
                    <a:pt x="172943" y="3484"/>
                  </a:lnTo>
                  <a:lnTo>
                    <a:pt x="145197" y="0"/>
                  </a:lnTo>
                  <a:lnTo>
                    <a:pt x="121060" y="3484"/>
                  </a:lnTo>
                  <a:lnTo>
                    <a:pt x="100282" y="10451"/>
                  </a:lnTo>
                  <a:lnTo>
                    <a:pt x="86347" y="17294"/>
                  </a:lnTo>
                  <a:lnTo>
                    <a:pt x="69053" y="24262"/>
                  </a:lnTo>
                  <a:lnTo>
                    <a:pt x="69053" y="24262"/>
                  </a:lnTo>
                  <a:lnTo>
                    <a:pt x="65693" y="27621"/>
                  </a:lnTo>
                  <a:lnTo>
                    <a:pt x="51759" y="34589"/>
                  </a:lnTo>
                  <a:lnTo>
                    <a:pt x="37948" y="48399"/>
                  </a:lnTo>
                  <a:lnTo>
                    <a:pt x="31105" y="55242"/>
                  </a:lnTo>
                  <a:lnTo>
                    <a:pt x="24137" y="69053"/>
                  </a:lnTo>
                  <a:lnTo>
                    <a:pt x="24137" y="69053"/>
                  </a:lnTo>
                  <a:lnTo>
                    <a:pt x="20654" y="86347"/>
                  </a:lnTo>
                  <a:lnTo>
                    <a:pt x="20654" y="103641"/>
                  </a:lnTo>
                  <a:lnTo>
                    <a:pt x="20654" y="89831"/>
                  </a:lnTo>
                  <a:lnTo>
                    <a:pt x="20654" y="89831"/>
                  </a:lnTo>
                  <a:lnTo>
                    <a:pt x="17294" y="131138"/>
                  </a:lnTo>
                  <a:lnTo>
                    <a:pt x="17294" y="162243"/>
                  </a:lnTo>
                  <a:lnTo>
                    <a:pt x="17294" y="193348"/>
                  </a:lnTo>
                  <a:lnTo>
                    <a:pt x="17294" y="193348"/>
                  </a:lnTo>
                  <a:lnTo>
                    <a:pt x="24137" y="224328"/>
                  </a:lnTo>
                  <a:lnTo>
                    <a:pt x="24137" y="224328"/>
                  </a:lnTo>
                  <a:lnTo>
                    <a:pt x="10327" y="258917"/>
                  </a:lnTo>
                  <a:lnTo>
                    <a:pt x="3359" y="276211"/>
                  </a:lnTo>
                  <a:lnTo>
                    <a:pt x="0" y="300348"/>
                  </a:lnTo>
                  <a:lnTo>
                    <a:pt x="0" y="300348"/>
                  </a:lnTo>
                  <a:lnTo>
                    <a:pt x="0" y="324486"/>
                  </a:lnTo>
                  <a:lnTo>
                    <a:pt x="69053" y="286538"/>
                  </a:lnTo>
                  <a:lnTo>
                    <a:pt x="69053" y="283054"/>
                  </a:lnTo>
                  <a:lnTo>
                    <a:pt x="69053" y="283054"/>
                  </a:lnTo>
                  <a:lnTo>
                    <a:pt x="69053" y="279571"/>
                  </a:lnTo>
                  <a:lnTo>
                    <a:pt x="69053" y="279571"/>
                  </a:lnTo>
                  <a:lnTo>
                    <a:pt x="72537" y="283054"/>
                  </a:lnTo>
                  <a:lnTo>
                    <a:pt x="82988" y="276211"/>
                  </a:lnTo>
                  <a:lnTo>
                    <a:pt x="82988" y="276211"/>
                  </a:lnTo>
                  <a:lnTo>
                    <a:pt x="86347" y="276211"/>
                  </a:lnTo>
                  <a:lnTo>
                    <a:pt x="86347" y="276211"/>
                  </a:lnTo>
                  <a:lnTo>
                    <a:pt x="89831" y="269243"/>
                  </a:lnTo>
                  <a:lnTo>
                    <a:pt x="93315" y="248590"/>
                  </a:lnTo>
                  <a:lnTo>
                    <a:pt x="93315" y="248590"/>
                  </a:lnTo>
                  <a:lnTo>
                    <a:pt x="96798" y="248590"/>
                  </a:lnTo>
                  <a:lnTo>
                    <a:pt x="96798" y="248590"/>
                  </a:lnTo>
                  <a:lnTo>
                    <a:pt x="100282" y="248590"/>
                  </a:lnTo>
                  <a:lnTo>
                    <a:pt x="100282" y="248590"/>
                  </a:lnTo>
                  <a:lnTo>
                    <a:pt x="100282" y="234779"/>
                  </a:lnTo>
                  <a:lnTo>
                    <a:pt x="141714" y="227812"/>
                  </a:lnTo>
                  <a:lnTo>
                    <a:pt x="141714" y="227812"/>
                  </a:lnTo>
                  <a:lnTo>
                    <a:pt x="141714" y="227812"/>
                  </a:lnTo>
                  <a:close/>
                </a:path>
              </a:pathLst>
            </a:custGeom>
            <a:solidFill>
              <a:srgbClr val="62402F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12CE24C2-7B36-49F0-9666-F63EA41FF002}"/>
                </a:ext>
              </a:extLst>
            </p:cNvPr>
            <p:cNvSpPr/>
            <p:nvPr/>
          </p:nvSpPr>
          <p:spPr>
            <a:xfrm>
              <a:off x="681917" y="4383286"/>
              <a:ext cx="269741" cy="324485"/>
            </a:xfrm>
            <a:custGeom>
              <a:avLst/>
              <a:gdLst>
                <a:gd name="connsiteX0" fmla="*/ 141714 w 269741"/>
                <a:gd name="connsiteY0" fmla="*/ 227812 h 324485"/>
                <a:gd name="connsiteX1" fmla="*/ 141714 w 269741"/>
                <a:gd name="connsiteY1" fmla="*/ 227812 h 324485"/>
                <a:gd name="connsiteX2" fmla="*/ 159008 w 269741"/>
                <a:gd name="connsiteY2" fmla="*/ 227812 h 324485"/>
                <a:gd name="connsiteX3" fmla="*/ 162492 w 269741"/>
                <a:gd name="connsiteY3" fmla="*/ 234779 h 324485"/>
                <a:gd name="connsiteX4" fmla="*/ 162492 w 269741"/>
                <a:gd name="connsiteY4" fmla="*/ 238263 h 324485"/>
                <a:gd name="connsiteX5" fmla="*/ 155649 w 269741"/>
                <a:gd name="connsiteY5" fmla="*/ 241622 h 324485"/>
                <a:gd name="connsiteX6" fmla="*/ 169459 w 269741"/>
                <a:gd name="connsiteY6" fmla="*/ 248590 h 324485"/>
                <a:gd name="connsiteX7" fmla="*/ 165976 w 269741"/>
                <a:gd name="connsiteY7" fmla="*/ 258917 h 324485"/>
                <a:gd name="connsiteX8" fmla="*/ 172943 w 269741"/>
                <a:gd name="connsiteY8" fmla="*/ 272727 h 324485"/>
                <a:gd name="connsiteX9" fmla="*/ 179786 w 269741"/>
                <a:gd name="connsiteY9" fmla="*/ 276211 h 324485"/>
                <a:gd name="connsiteX10" fmla="*/ 165976 w 269741"/>
                <a:gd name="connsiteY10" fmla="*/ 290022 h 324485"/>
                <a:gd name="connsiteX11" fmla="*/ 183270 w 269741"/>
                <a:gd name="connsiteY11" fmla="*/ 300348 h 324485"/>
                <a:gd name="connsiteX12" fmla="*/ 183270 w 269741"/>
                <a:gd name="connsiteY12" fmla="*/ 300348 h 324485"/>
                <a:gd name="connsiteX13" fmla="*/ 179786 w 269741"/>
                <a:gd name="connsiteY13" fmla="*/ 307192 h 324485"/>
                <a:gd name="connsiteX14" fmla="*/ 183270 w 269741"/>
                <a:gd name="connsiteY14" fmla="*/ 310675 h 324485"/>
                <a:gd name="connsiteX15" fmla="*/ 193597 w 269741"/>
                <a:gd name="connsiteY15" fmla="*/ 317518 h 324485"/>
                <a:gd name="connsiteX16" fmla="*/ 214375 w 269741"/>
                <a:gd name="connsiteY16" fmla="*/ 321002 h 324485"/>
                <a:gd name="connsiteX17" fmla="*/ 269741 w 269741"/>
                <a:gd name="connsiteY17" fmla="*/ 324486 h 324485"/>
                <a:gd name="connsiteX18" fmla="*/ 269741 w 269741"/>
                <a:gd name="connsiteY18" fmla="*/ 324486 h 324485"/>
                <a:gd name="connsiteX19" fmla="*/ 266258 w 269741"/>
                <a:gd name="connsiteY19" fmla="*/ 300348 h 324485"/>
                <a:gd name="connsiteX20" fmla="*/ 262774 w 269741"/>
                <a:gd name="connsiteY20" fmla="*/ 279571 h 324485"/>
                <a:gd name="connsiteX21" fmla="*/ 262774 w 269741"/>
                <a:gd name="connsiteY21" fmla="*/ 279571 h 324485"/>
                <a:gd name="connsiteX22" fmla="*/ 266258 w 269741"/>
                <a:gd name="connsiteY22" fmla="*/ 265760 h 324485"/>
                <a:gd name="connsiteX23" fmla="*/ 269741 w 269741"/>
                <a:gd name="connsiteY23" fmla="*/ 255433 h 324485"/>
                <a:gd name="connsiteX24" fmla="*/ 269741 w 269741"/>
                <a:gd name="connsiteY24" fmla="*/ 241622 h 324485"/>
                <a:gd name="connsiteX25" fmla="*/ 262774 w 269741"/>
                <a:gd name="connsiteY25" fmla="*/ 227812 h 324485"/>
                <a:gd name="connsiteX26" fmla="*/ 262774 w 269741"/>
                <a:gd name="connsiteY26" fmla="*/ 227812 h 324485"/>
                <a:gd name="connsiteX27" fmla="*/ 255931 w 269741"/>
                <a:gd name="connsiteY27" fmla="*/ 217485 h 324485"/>
                <a:gd name="connsiteX28" fmla="*/ 248963 w 269741"/>
                <a:gd name="connsiteY28" fmla="*/ 203675 h 324485"/>
                <a:gd name="connsiteX29" fmla="*/ 242120 w 269741"/>
                <a:gd name="connsiteY29" fmla="*/ 179537 h 324485"/>
                <a:gd name="connsiteX30" fmla="*/ 242120 w 269741"/>
                <a:gd name="connsiteY30" fmla="*/ 158883 h 324485"/>
                <a:gd name="connsiteX31" fmla="*/ 242120 w 269741"/>
                <a:gd name="connsiteY31" fmla="*/ 148432 h 324485"/>
                <a:gd name="connsiteX32" fmla="*/ 242120 w 269741"/>
                <a:gd name="connsiteY32" fmla="*/ 148432 h 324485"/>
                <a:gd name="connsiteX33" fmla="*/ 242120 w 269741"/>
                <a:gd name="connsiteY33" fmla="*/ 148432 h 324485"/>
                <a:gd name="connsiteX34" fmla="*/ 242120 w 269741"/>
                <a:gd name="connsiteY34" fmla="*/ 141589 h 324485"/>
                <a:gd name="connsiteX35" fmla="*/ 242120 w 269741"/>
                <a:gd name="connsiteY35" fmla="*/ 141589 h 324485"/>
                <a:gd name="connsiteX36" fmla="*/ 245480 w 269741"/>
                <a:gd name="connsiteY36" fmla="*/ 138106 h 324485"/>
                <a:gd name="connsiteX37" fmla="*/ 245480 w 269741"/>
                <a:gd name="connsiteY37" fmla="*/ 138106 h 324485"/>
                <a:gd name="connsiteX38" fmla="*/ 245480 w 269741"/>
                <a:gd name="connsiteY38" fmla="*/ 134622 h 324485"/>
                <a:gd name="connsiteX39" fmla="*/ 245480 w 269741"/>
                <a:gd name="connsiteY39" fmla="*/ 131138 h 324485"/>
                <a:gd name="connsiteX40" fmla="*/ 245480 w 269741"/>
                <a:gd name="connsiteY40" fmla="*/ 131138 h 324485"/>
                <a:gd name="connsiteX41" fmla="*/ 245480 w 269741"/>
                <a:gd name="connsiteY41" fmla="*/ 131138 h 324485"/>
                <a:gd name="connsiteX42" fmla="*/ 245480 w 269741"/>
                <a:gd name="connsiteY42" fmla="*/ 131138 h 324485"/>
                <a:gd name="connsiteX43" fmla="*/ 245480 w 269741"/>
                <a:gd name="connsiteY43" fmla="*/ 131138 h 324485"/>
                <a:gd name="connsiteX44" fmla="*/ 245480 w 269741"/>
                <a:gd name="connsiteY44" fmla="*/ 131138 h 324485"/>
                <a:gd name="connsiteX45" fmla="*/ 248963 w 269741"/>
                <a:gd name="connsiteY45" fmla="*/ 107001 h 324485"/>
                <a:gd name="connsiteX46" fmla="*/ 248963 w 269741"/>
                <a:gd name="connsiteY46" fmla="*/ 86347 h 324485"/>
                <a:gd name="connsiteX47" fmla="*/ 242120 w 269741"/>
                <a:gd name="connsiteY47" fmla="*/ 65569 h 324485"/>
                <a:gd name="connsiteX48" fmla="*/ 224826 w 269741"/>
                <a:gd name="connsiteY48" fmla="*/ 41432 h 324485"/>
                <a:gd name="connsiteX49" fmla="*/ 224826 w 269741"/>
                <a:gd name="connsiteY49" fmla="*/ 41432 h 324485"/>
                <a:gd name="connsiteX50" fmla="*/ 210891 w 269741"/>
                <a:gd name="connsiteY50" fmla="*/ 27621 h 324485"/>
                <a:gd name="connsiteX51" fmla="*/ 200564 w 269741"/>
                <a:gd name="connsiteY51" fmla="*/ 17294 h 324485"/>
                <a:gd name="connsiteX52" fmla="*/ 186754 w 269741"/>
                <a:gd name="connsiteY52" fmla="*/ 10451 h 324485"/>
                <a:gd name="connsiteX53" fmla="*/ 172943 w 269741"/>
                <a:gd name="connsiteY53" fmla="*/ 3484 h 324485"/>
                <a:gd name="connsiteX54" fmla="*/ 145197 w 269741"/>
                <a:gd name="connsiteY54" fmla="*/ 0 h 324485"/>
                <a:gd name="connsiteX55" fmla="*/ 121060 w 269741"/>
                <a:gd name="connsiteY55" fmla="*/ 3484 h 324485"/>
                <a:gd name="connsiteX56" fmla="*/ 100282 w 269741"/>
                <a:gd name="connsiteY56" fmla="*/ 10451 h 324485"/>
                <a:gd name="connsiteX57" fmla="*/ 86347 w 269741"/>
                <a:gd name="connsiteY57" fmla="*/ 17294 h 324485"/>
                <a:gd name="connsiteX58" fmla="*/ 69053 w 269741"/>
                <a:gd name="connsiteY58" fmla="*/ 24262 h 324485"/>
                <a:gd name="connsiteX59" fmla="*/ 69053 w 269741"/>
                <a:gd name="connsiteY59" fmla="*/ 24262 h 324485"/>
                <a:gd name="connsiteX60" fmla="*/ 65693 w 269741"/>
                <a:gd name="connsiteY60" fmla="*/ 27621 h 324485"/>
                <a:gd name="connsiteX61" fmla="*/ 51759 w 269741"/>
                <a:gd name="connsiteY61" fmla="*/ 34589 h 324485"/>
                <a:gd name="connsiteX62" fmla="*/ 37948 w 269741"/>
                <a:gd name="connsiteY62" fmla="*/ 48399 h 324485"/>
                <a:gd name="connsiteX63" fmla="*/ 31105 w 269741"/>
                <a:gd name="connsiteY63" fmla="*/ 55242 h 324485"/>
                <a:gd name="connsiteX64" fmla="*/ 24137 w 269741"/>
                <a:gd name="connsiteY64" fmla="*/ 69053 h 324485"/>
                <a:gd name="connsiteX65" fmla="*/ 24137 w 269741"/>
                <a:gd name="connsiteY65" fmla="*/ 69053 h 324485"/>
                <a:gd name="connsiteX66" fmla="*/ 20654 w 269741"/>
                <a:gd name="connsiteY66" fmla="*/ 86347 h 324485"/>
                <a:gd name="connsiteX67" fmla="*/ 20654 w 269741"/>
                <a:gd name="connsiteY67" fmla="*/ 103641 h 324485"/>
                <a:gd name="connsiteX68" fmla="*/ 20654 w 269741"/>
                <a:gd name="connsiteY68" fmla="*/ 89831 h 324485"/>
                <a:gd name="connsiteX69" fmla="*/ 20654 w 269741"/>
                <a:gd name="connsiteY69" fmla="*/ 89831 h 324485"/>
                <a:gd name="connsiteX70" fmla="*/ 17294 w 269741"/>
                <a:gd name="connsiteY70" fmla="*/ 131138 h 324485"/>
                <a:gd name="connsiteX71" fmla="*/ 17294 w 269741"/>
                <a:gd name="connsiteY71" fmla="*/ 162243 h 324485"/>
                <a:gd name="connsiteX72" fmla="*/ 17294 w 269741"/>
                <a:gd name="connsiteY72" fmla="*/ 193348 h 324485"/>
                <a:gd name="connsiteX73" fmla="*/ 17294 w 269741"/>
                <a:gd name="connsiteY73" fmla="*/ 193348 h 324485"/>
                <a:gd name="connsiteX74" fmla="*/ 24137 w 269741"/>
                <a:gd name="connsiteY74" fmla="*/ 224328 h 324485"/>
                <a:gd name="connsiteX75" fmla="*/ 24137 w 269741"/>
                <a:gd name="connsiteY75" fmla="*/ 224328 h 324485"/>
                <a:gd name="connsiteX76" fmla="*/ 10327 w 269741"/>
                <a:gd name="connsiteY76" fmla="*/ 258917 h 324485"/>
                <a:gd name="connsiteX77" fmla="*/ 3359 w 269741"/>
                <a:gd name="connsiteY77" fmla="*/ 276211 h 324485"/>
                <a:gd name="connsiteX78" fmla="*/ 0 w 269741"/>
                <a:gd name="connsiteY78" fmla="*/ 300348 h 324485"/>
                <a:gd name="connsiteX79" fmla="*/ 0 w 269741"/>
                <a:gd name="connsiteY79" fmla="*/ 300348 h 324485"/>
                <a:gd name="connsiteX80" fmla="*/ 0 w 269741"/>
                <a:gd name="connsiteY80" fmla="*/ 324486 h 324485"/>
                <a:gd name="connsiteX81" fmla="*/ 69053 w 269741"/>
                <a:gd name="connsiteY81" fmla="*/ 286538 h 324485"/>
                <a:gd name="connsiteX82" fmla="*/ 69053 w 269741"/>
                <a:gd name="connsiteY82" fmla="*/ 283054 h 324485"/>
                <a:gd name="connsiteX83" fmla="*/ 69053 w 269741"/>
                <a:gd name="connsiteY83" fmla="*/ 283054 h 324485"/>
                <a:gd name="connsiteX84" fmla="*/ 69053 w 269741"/>
                <a:gd name="connsiteY84" fmla="*/ 279571 h 324485"/>
                <a:gd name="connsiteX85" fmla="*/ 69053 w 269741"/>
                <a:gd name="connsiteY85" fmla="*/ 279571 h 324485"/>
                <a:gd name="connsiteX86" fmla="*/ 72537 w 269741"/>
                <a:gd name="connsiteY86" fmla="*/ 283054 h 324485"/>
                <a:gd name="connsiteX87" fmla="*/ 82988 w 269741"/>
                <a:gd name="connsiteY87" fmla="*/ 276211 h 324485"/>
                <a:gd name="connsiteX88" fmla="*/ 82988 w 269741"/>
                <a:gd name="connsiteY88" fmla="*/ 276211 h 324485"/>
                <a:gd name="connsiteX89" fmla="*/ 86347 w 269741"/>
                <a:gd name="connsiteY89" fmla="*/ 276211 h 324485"/>
                <a:gd name="connsiteX90" fmla="*/ 86347 w 269741"/>
                <a:gd name="connsiteY90" fmla="*/ 276211 h 324485"/>
                <a:gd name="connsiteX91" fmla="*/ 89831 w 269741"/>
                <a:gd name="connsiteY91" fmla="*/ 269243 h 324485"/>
                <a:gd name="connsiteX92" fmla="*/ 93315 w 269741"/>
                <a:gd name="connsiteY92" fmla="*/ 248590 h 324485"/>
                <a:gd name="connsiteX93" fmla="*/ 93315 w 269741"/>
                <a:gd name="connsiteY93" fmla="*/ 248590 h 324485"/>
                <a:gd name="connsiteX94" fmla="*/ 96798 w 269741"/>
                <a:gd name="connsiteY94" fmla="*/ 248590 h 324485"/>
                <a:gd name="connsiteX95" fmla="*/ 96798 w 269741"/>
                <a:gd name="connsiteY95" fmla="*/ 248590 h 324485"/>
                <a:gd name="connsiteX96" fmla="*/ 100282 w 269741"/>
                <a:gd name="connsiteY96" fmla="*/ 248590 h 324485"/>
                <a:gd name="connsiteX97" fmla="*/ 100282 w 269741"/>
                <a:gd name="connsiteY97" fmla="*/ 248590 h 324485"/>
                <a:gd name="connsiteX98" fmla="*/ 100282 w 269741"/>
                <a:gd name="connsiteY98" fmla="*/ 234779 h 324485"/>
                <a:gd name="connsiteX99" fmla="*/ 141714 w 269741"/>
                <a:gd name="connsiteY99" fmla="*/ 227812 h 324485"/>
                <a:gd name="connsiteX100" fmla="*/ 141714 w 269741"/>
                <a:gd name="connsiteY100" fmla="*/ 227812 h 324485"/>
                <a:gd name="connsiteX101" fmla="*/ 141714 w 269741"/>
                <a:gd name="connsiteY101" fmla="*/ 227812 h 32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69741" h="324485">
                  <a:moveTo>
                    <a:pt x="141714" y="227812"/>
                  </a:moveTo>
                  <a:lnTo>
                    <a:pt x="141714" y="227812"/>
                  </a:lnTo>
                  <a:lnTo>
                    <a:pt x="159008" y="227812"/>
                  </a:lnTo>
                  <a:lnTo>
                    <a:pt x="162492" y="234779"/>
                  </a:lnTo>
                  <a:lnTo>
                    <a:pt x="162492" y="238263"/>
                  </a:lnTo>
                  <a:lnTo>
                    <a:pt x="155649" y="241622"/>
                  </a:lnTo>
                  <a:lnTo>
                    <a:pt x="169459" y="248590"/>
                  </a:lnTo>
                  <a:lnTo>
                    <a:pt x="165976" y="258917"/>
                  </a:lnTo>
                  <a:lnTo>
                    <a:pt x="172943" y="272727"/>
                  </a:lnTo>
                  <a:lnTo>
                    <a:pt x="179786" y="276211"/>
                  </a:lnTo>
                  <a:lnTo>
                    <a:pt x="165976" y="290022"/>
                  </a:lnTo>
                  <a:lnTo>
                    <a:pt x="183270" y="300348"/>
                  </a:lnTo>
                  <a:lnTo>
                    <a:pt x="183270" y="300348"/>
                  </a:lnTo>
                  <a:lnTo>
                    <a:pt x="179786" y="307192"/>
                  </a:lnTo>
                  <a:lnTo>
                    <a:pt x="183270" y="310675"/>
                  </a:lnTo>
                  <a:lnTo>
                    <a:pt x="193597" y="317518"/>
                  </a:lnTo>
                  <a:lnTo>
                    <a:pt x="214375" y="321002"/>
                  </a:lnTo>
                  <a:lnTo>
                    <a:pt x="269741" y="324486"/>
                  </a:lnTo>
                  <a:lnTo>
                    <a:pt x="269741" y="324486"/>
                  </a:lnTo>
                  <a:lnTo>
                    <a:pt x="266258" y="300348"/>
                  </a:lnTo>
                  <a:lnTo>
                    <a:pt x="262774" y="279571"/>
                  </a:lnTo>
                  <a:lnTo>
                    <a:pt x="262774" y="279571"/>
                  </a:lnTo>
                  <a:lnTo>
                    <a:pt x="266258" y="265760"/>
                  </a:lnTo>
                  <a:lnTo>
                    <a:pt x="269741" y="255433"/>
                  </a:lnTo>
                  <a:lnTo>
                    <a:pt x="269741" y="241622"/>
                  </a:lnTo>
                  <a:lnTo>
                    <a:pt x="262774" y="227812"/>
                  </a:lnTo>
                  <a:lnTo>
                    <a:pt x="262774" y="227812"/>
                  </a:lnTo>
                  <a:lnTo>
                    <a:pt x="255931" y="217485"/>
                  </a:lnTo>
                  <a:lnTo>
                    <a:pt x="248963" y="203675"/>
                  </a:lnTo>
                  <a:lnTo>
                    <a:pt x="242120" y="179537"/>
                  </a:lnTo>
                  <a:lnTo>
                    <a:pt x="242120" y="158883"/>
                  </a:lnTo>
                  <a:lnTo>
                    <a:pt x="242120" y="148432"/>
                  </a:lnTo>
                  <a:lnTo>
                    <a:pt x="242120" y="148432"/>
                  </a:lnTo>
                  <a:lnTo>
                    <a:pt x="242120" y="148432"/>
                  </a:lnTo>
                  <a:lnTo>
                    <a:pt x="242120" y="141589"/>
                  </a:lnTo>
                  <a:lnTo>
                    <a:pt x="242120" y="141589"/>
                  </a:lnTo>
                  <a:lnTo>
                    <a:pt x="245480" y="138106"/>
                  </a:lnTo>
                  <a:lnTo>
                    <a:pt x="245480" y="138106"/>
                  </a:lnTo>
                  <a:lnTo>
                    <a:pt x="245480" y="134622"/>
                  </a:lnTo>
                  <a:lnTo>
                    <a:pt x="245480" y="131138"/>
                  </a:lnTo>
                  <a:lnTo>
                    <a:pt x="245480" y="131138"/>
                  </a:lnTo>
                  <a:lnTo>
                    <a:pt x="245480" y="131138"/>
                  </a:lnTo>
                  <a:lnTo>
                    <a:pt x="245480" y="131138"/>
                  </a:lnTo>
                  <a:lnTo>
                    <a:pt x="245480" y="131138"/>
                  </a:lnTo>
                  <a:lnTo>
                    <a:pt x="245480" y="131138"/>
                  </a:lnTo>
                  <a:lnTo>
                    <a:pt x="248963" y="107001"/>
                  </a:lnTo>
                  <a:lnTo>
                    <a:pt x="248963" y="86347"/>
                  </a:lnTo>
                  <a:lnTo>
                    <a:pt x="242120" y="65569"/>
                  </a:lnTo>
                  <a:lnTo>
                    <a:pt x="224826" y="41432"/>
                  </a:lnTo>
                  <a:lnTo>
                    <a:pt x="224826" y="41432"/>
                  </a:lnTo>
                  <a:lnTo>
                    <a:pt x="210891" y="27621"/>
                  </a:lnTo>
                  <a:lnTo>
                    <a:pt x="200564" y="17294"/>
                  </a:lnTo>
                  <a:lnTo>
                    <a:pt x="186754" y="10451"/>
                  </a:lnTo>
                  <a:lnTo>
                    <a:pt x="172943" y="3484"/>
                  </a:lnTo>
                  <a:lnTo>
                    <a:pt x="145197" y="0"/>
                  </a:lnTo>
                  <a:lnTo>
                    <a:pt x="121060" y="3484"/>
                  </a:lnTo>
                  <a:lnTo>
                    <a:pt x="100282" y="10451"/>
                  </a:lnTo>
                  <a:lnTo>
                    <a:pt x="86347" y="17294"/>
                  </a:lnTo>
                  <a:lnTo>
                    <a:pt x="69053" y="24262"/>
                  </a:lnTo>
                  <a:lnTo>
                    <a:pt x="69053" y="24262"/>
                  </a:lnTo>
                  <a:lnTo>
                    <a:pt x="65693" y="27621"/>
                  </a:lnTo>
                  <a:lnTo>
                    <a:pt x="51759" y="34589"/>
                  </a:lnTo>
                  <a:lnTo>
                    <a:pt x="37948" y="48399"/>
                  </a:lnTo>
                  <a:lnTo>
                    <a:pt x="31105" y="55242"/>
                  </a:lnTo>
                  <a:lnTo>
                    <a:pt x="24137" y="69053"/>
                  </a:lnTo>
                  <a:lnTo>
                    <a:pt x="24137" y="69053"/>
                  </a:lnTo>
                  <a:lnTo>
                    <a:pt x="20654" y="86347"/>
                  </a:lnTo>
                  <a:lnTo>
                    <a:pt x="20654" y="103641"/>
                  </a:lnTo>
                  <a:lnTo>
                    <a:pt x="20654" y="89831"/>
                  </a:lnTo>
                  <a:lnTo>
                    <a:pt x="20654" y="89831"/>
                  </a:lnTo>
                  <a:lnTo>
                    <a:pt x="17294" y="131138"/>
                  </a:lnTo>
                  <a:lnTo>
                    <a:pt x="17294" y="162243"/>
                  </a:lnTo>
                  <a:lnTo>
                    <a:pt x="17294" y="193348"/>
                  </a:lnTo>
                  <a:lnTo>
                    <a:pt x="17294" y="193348"/>
                  </a:lnTo>
                  <a:lnTo>
                    <a:pt x="24137" y="224328"/>
                  </a:lnTo>
                  <a:lnTo>
                    <a:pt x="24137" y="224328"/>
                  </a:lnTo>
                  <a:lnTo>
                    <a:pt x="10327" y="258917"/>
                  </a:lnTo>
                  <a:lnTo>
                    <a:pt x="3359" y="276211"/>
                  </a:lnTo>
                  <a:lnTo>
                    <a:pt x="0" y="300348"/>
                  </a:lnTo>
                  <a:lnTo>
                    <a:pt x="0" y="300348"/>
                  </a:lnTo>
                  <a:lnTo>
                    <a:pt x="0" y="324486"/>
                  </a:lnTo>
                  <a:lnTo>
                    <a:pt x="69053" y="286538"/>
                  </a:lnTo>
                  <a:lnTo>
                    <a:pt x="69053" y="283054"/>
                  </a:lnTo>
                  <a:lnTo>
                    <a:pt x="69053" y="283054"/>
                  </a:lnTo>
                  <a:lnTo>
                    <a:pt x="69053" y="279571"/>
                  </a:lnTo>
                  <a:lnTo>
                    <a:pt x="69053" y="279571"/>
                  </a:lnTo>
                  <a:lnTo>
                    <a:pt x="72537" y="283054"/>
                  </a:lnTo>
                  <a:lnTo>
                    <a:pt x="82988" y="276211"/>
                  </a:lnTo>
                  <a:lnTo>
                    <a:pt x="82988" y="276211"/>
                  </a:lnTo>
                  <a:lnTo>
                    <a:pt x="86347" y="276211"/>
                  </a:lnTo>
                  <a:lnTo>
                    <a:pt x="86347" y="276211"/>
                  </a:lnTo>
                  <a:lnTo>
                    <a:pt x="89831" y="269243"/>
                  </a:lnTo>
                  <a:lnTo>
                    <a:pt x="93315" y="248590"/>
                  </a:lnTo>
                  <a:lnTo>
                    <a:pt x="93315" y="248590"/>
                  </a:lnTo>
                  <a:lnTo>
                    <a:pt x="96798" y="248590"/>
                  </a:lnTo>
                  <a:lnTo>
                    <a:pt x="96798" y="248590"/>
                  </a:lnTo>
                  <a:lnTo>
                    <a:pt x="100282" y="248590"/>
                  </a:lnTo>
                  <a:lnTo>
                    <a:pt x="100282" y="248590"/>
                  </a:lnTo>
                  <a:lnTo>
                    <a:pt x="100282" y="234779"/>
                  </a:lnTo>
                  <a:lnTo>
                    <a:pt x="141714" y="227812"/>
                  </a:lnTo>
                  <a:lnTo>
                    <a:pt x="141714" y="227812"/>
                  </a:lnTo>
                  <a:lnTo>
                    <a:pt x="141714" y="227812"/>
                  </a:lnTo>
                  <a:close/>
                </a:path>
              </a:pathLst>
            </a:custGeom>
            <a:solidFill>
              <a:srgbClr val="62402F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CD3227A-2A1B-41E4-AAAB-791F6D67A896}"/>
                </a:ext>
              </a:extLst>
            </p:cNvPr>
            <p:cNvSpPr/>
            <p:nvPr/>
          </p:nvSpPr>
          <p:spPr>
            <a:xfrm>
              <a:off x="715013" y="6009946"/>
              <a:ext cx="162118" cy="87715"/>
            </a:xfrm>
            <a:custGeom>
              <a:avLst/>
              <a:gdLst>
                <a:gd name="connsiteX0" fmla="*/ 83112 w 162118"/>
                <a:gd name="connsiteY0" fmla="*/ 0 h 87715"/>
                <a:gd name="connsiteX1" fmla="*/ 83112 w 162118"/>
                <a:gd name="connsiteY1" fmla="*/ 0 h 87715"/>
                <a:gd name="connsiteX2" fmla="*/ 99784 w 162118"/>
                <a:gd name="connsiteY2" fmla="*/ 20902 h 87715"/>
                <a:gd name="connsiteX3" fmla="*/ 112226 w 162118"/>
                <a:gd name="connsiteY3" fmla="*/ 37574 h 87715"/>
                <a:gd name="connsiteX4" fmla="*/ 124793 w 162118"/>
                <a:gd name="connsiteY4" fmla="*/ 45910 h 87715"/>
                <a:gd name="connsiteX5" fmla="*/ 124793 w 162118"/>
                <a:gd name="connsiteY5" fmla="*/ 45910 h 87715"/>
                <a:gd name="connsiteX6" fmla="*/ 141340 w 162118"/>
                <a:gd name="connsiteY6" fmla="*/ 50016 h 87715"/>
                <a:gd name="connsiteX7" fmla="*/ 149677 w 162118"/>
                <a:gd name="connsiteY7" fmla="*/ 54247 h 87715"/>
                <a:gd name="connsiteX8" fmla="*/ 158013 w 162118"/>
                <a:gd name="connsiteY8" fmla="*/ 62583 h 87715"/>
                <a:gd name="connsiteX9" fmla="*/ 162119 w 162118"/>
                <a:gd name="connsiteY9" fmla="*/ 70918 h 87715"/>
                <a:gd name="connsiteX10" fmla="*/ 162119 w 162118"/>
                <a:gd name="connsiteY10" fmla="*/ 83485 h 87715"/>
                <a:gd name="connsiteX11" fmla="*/ 162119 w 162118"/>
                <a:gd name="connsiteY11" fmla="*/ 87716 h 87715"/>
                <a:gd name="connsiteX12" fmla="*/ 162119 w 162118"/>
                <a:gd name="connsiteY12" fmla="*/ 87716 h 87715"/>
                <a:gd name="connsiteX13" fmla="*/ 103890 w 162118"/>
                <a:gd name="connsiteY13" fmla="*/ 87716 h 87715"/>
                <a:gd name="connsiteX14" fmla="*/ 103890 w 162118"/>
                <a:gd name="connsiteY14" fmla="*/ 87716 h 87715"/>
                <a:gd name="connsiteX15" fmla="*/ 12442 w 162118"/>
                <a:gd name="connsiteY15" fmla="*/ 87716 h 87715"/>
                <a:gd name="connsiteX16" fmla="*/ 12442 w 162118"/>
                <a:gd name="connsiteY16" fmla="*/ 87716 h 87715"/>
                <a:gd name="connsiteX17" fmla="*/ 4106 w 162118"/>
                <a:gd name="connsiteY17" fmla="*/ 83485 h 87715"/>
                <a:gd name="connsiteX18" fmla="*/ 0 w 162118"/>
                <a:gd name="connsiteY18" fmla="*/ 75149 h 87715"/>
                <a:gd name="connsiteX19" fmla="*/ 0 w 162118"/>
                <a:gd name="connsiteY19" fmla="*/ 75149 h 87715"/>
                <a:gd name="connsiteX20" fmla="*/ 4106 w 162118"/>
                <a:gd name="connsiteY20" fmla="*/ 50016 h 87715"/>
                <a:gd name="connsiteX21" fmla="*/ 4106 w 162118"/>
                <a:gd name="connsiteY21" fmla="*/ 25008 h 87715"/>
                <a:gd name="connsiteX22" fmla="*/ 12442 w 162118"/>
                <a:gd name="connsiteY22" fmla="*/ 4105 h 87715"/>
                <a:gd name="connsiteX23" fmla="*/ 83112 w 162118"/>
                <a:gd name="connsiteY23" fmla="*/ 0 h 87715"/>
                <a:gd name="connsiteX24" fmla="*/ 83112 w 162118"/>
                <a:gd name="connsiteY24" fmla="*/ 0 h 87715"/>
                <a:gd name="connsiteX25" fmla="*/ 83112 w 162118"/>
                <a:gd name="connsiteY25" fmla="*/ 0 h 8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118" h="87715">
                  <a:moveTo>
                    <a:pt x="83112" y="0"/>
                  </a:moveTo>
                  <a:lnTo>
                    <a:pt x="83112" y="0"/>
                  </a:lnTo>
                  <a:lnTo>
                    <a:pt x="99784" y="20902"/>
                  </a:lnTo>
                  <a:lnTo>
                    <a:pt x="112226" y="37574"/>
                  </a:lnTo>
                  <a:lnTo>
                    <a:pt x="124793" y="45910"/>
                  </a:lnTo>
                  <a:lnTo>
                    <a:pt x="124793" y="45910"/>
                  </a:lnTo>
                  <a:lnTo>
                    <a:pt x="141340" y="50016"/>
                  </a:lnTo>
                  <a:lnTo>
                    <a:pt x="149677" y="54247"/>
                  </a:lnTo>
                  <a:lnTo>
                    <a:pt x="158013" y="62583"/>
                  </a:lnTo>
                  <a:lnTo>
                    <a:pt x="162119" y="70918"/>
                  </a:lnTo>
                  <a:lnTo>
                    <a:pt x="162119" y="83485"/>
                  </a:lnTo>
                  <a:lnTo>
                    <a:pt x="162119" y="87716"/>
                  </a:lnTo>
                  <a:lnTo>
                    <a:pt x="162119" y="87716"/>
                  </a:lnTo>
                  <a:lnTo>
                    <a:pt x="103890" y="87716"/>
                  </a:lnTo>
                  <a:lnTo>
                    <a:pt x="103890" y="87716"/>
                  </a:lnTo>
                  <a:lnTo>
                    <a:pt x="12442" y="87716"/>
                  </a:lnTo>
                  <a:lnTo>
                    <a:pt x="12442" y="87716"/>
                  </a:lnTo>
                  <a:lnTo>
                    <a:pt x="4106" y="83485"/>
                  </a:lnTo>
                  <a:lnTo>
                    <a:pt x="0" y="75149"/>
                  </a:lnTo>
                  <a:lnTo>
                    <a:pt x="0" y="75149"/>
                  </a:lnTo>
                  <a:lnTo>
                    <a:pt x="4106" y="50016"/>
                  </a:lnTo>
                  <a:lnTo>
                    <a:pt x="4106" y="25008"/>
                  </a:lnTo>
                  <a:lnTo>
                    <a:pt x="12442" y="4105"/>
                  </a:lnTo>
                  <a:lnTo>
                    <a:pt x="83112" y="0"/>
                  </a:lnTo>
                  <a:lnTo>
                    <a:pt x="83112" y="0"/>
                  </a:lnTo>
                  <a:lnTo>
                    <a:pt x="83112" y="0"/>
                  </a:lnTo>
                  <a:close/>
                </a:path>
              </a:pathLst>
            </a:custGeom>
            <a:solidFill>
              <a:srgbClr val="636566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4B28EFD2-2699-40D9-A15E-F12732D9CB69}"/>
                </a:ext>
              </a:extLst>
            </p:cNvPr>
            <p:cNvSpPr/>
            <p:nvPr/>
          </p:nvSpPr>
          <p:spPr>
            <a:xfrm>
              <a:off x="715013" y="6043042"/>
              <a:ext cx="33095" cy="54620"/>
            </a:xfrm>
            <a:custGeom>
              <a:avLst/>
              <a:gdLst>
                <a:gd name="connsiteX0" fmla="*/ 33096 w 33095"/>
                <a:gd name="connsiteY0" fmla="*/ 54620 h 54620"/>
                <a:gd name="connsiteX1" fmla="*/ 33096 w 33095"/>
                <a:gd name="connsiteY1" fmla="*/ 54620 h 54620"/>
                <a:gd name="connsiteX2" fmla="*/ 12317 w 33095"/>
                <a:gd name="connsiteY2" fmla="*/ 54620 h 54620"/>
                <a:gd name="connsiteX3" fmla="*/ 12317 w 33095"/>
                <a:gd name="connsiteY3" fmla="*/ 54620 h 54620"/>
                <a:gd name="connsiteX4" fmla="*/ 4106 w 33095"/>
                <a:gd name="connsiteY4" fmla="*/ 50390 h 54620"/>
                <a:gd name="connsiteX5" fmla="*/ 0 w 33095"/>
                <a:gd name="connsiteY5" fmla="*/ 41929 h 54620"/>
                <a:gd name="connsiteX6" fmla="*/ 0 w 33095"/>
                <a:gd name="connsiteY6" fmla="*/ 41929 h 54620"/>
                <a:gd name="connsiteX7" fmla="*/ 0 w 33095"/>
                <a:gd name="connsiteY7" fmla="*/ 16796 h 54620"/>
                <a:gd name="connsiteX8" fmla="*/ 4106 w 33095"/>
                <a:gd name="connsiteY8" fmla="*/ 0 h 54620"/>
                <a:gd name="connsiteX9" fmla="*/ 4106 w 33095"/>
                <a:gd name="connsiteY9" fmla="*/ 0 h 54620"/>
                <a:gd name="connsiteX10" fmla="*/ 16548 w 33095"/>
                <a:gd name="connsiteY10" fmla="*/ 12566 h 54620"/>
                <a:gd name="connsiteX11" fmla="*/ 24759 w 33095"/>
                <a:gd name="connsiteY11" fmla="*/ 29363 h 54620"/>
                <a:gd name="connsiteX12" fmla="*/ 28865 w 33095"/>
                <a:gd name="connsiteY12" fmla="*/ 41929 h 54620"/>
                <a:gd name="connsiteX13" fmla="*/ 33096 w 33095"/>
                <a:gd name="connsiteY13" fmla="*/ 54620 h 54620"/>
                <a:gd name="connsiteX14" fmla="*/ 33096 w 33095"/>
                <a:gd name="connsiteY14" fmla="*/ 54620 h 54620"/>
                <a:gd name="connsiteX15" fmla="*/ 33096 w 33095"/>
                <a:gd name="connsiteY15" fmla="*/ 54620 h 54620"/>
                <a:gd name="connsiteX16" fmla="*/ 33096 w 33095"/>
                <a:gd name="connsiteY16" fmla="*/ 54620 h 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95" h="54620">
                  <a:moveTo>
                    <a:pt x="33096" y="54620"/>
                  </a:moveTo>
                  <a:lnTo>
                    <a:pt x="33096" y="54620"/>
                  </a:lnTo>
                  <a:lnTo>
                    <a:pt x="12317" y="54620"/>
                  </a:lnTo>
                  <a:lnTo>
                    <a:pt x="12317" y="54620"/>
                  </a:lnTo>
                  <a:lnTo>
                    <a:pt x="4106" y="50390"/>
                  </a:lnTo>
                  <a:lnTo>
                    <a:pt x="0" y="41929"/>
                  </a:lnTo>
                  <a:lnTo>
                    <a:pt x="0" y="41929"/>
                  </a:lnTo>
                  <a:lnTo>
                    <a:pt x="0" y="16796"/>
                  </a:lnTo>
                  <a:lnTo>
                    <a:pt x="4106" y="0"/>
                  </a:lnTo>
                  <a:lnTo>
                    <a:pt x="4106" y="0"/>
                  </a:lnTo>
                  <a:lnTo>
                    <a:pt x="16548" y="12566"/>
                  </a:lnTo>
                  <a:lnTo>
                    <a:pt x="24759" y="29363"/>
                  </a:lnTo>
                  <a:lnTo>
                    <a:pt x="28865" y="41929"/>
                  </a:lnTo>
                  <a:lnTo>
                    <a:pt x="33096" y="54620"/>
                  </a:lnTo>
                  <a:lnTo>
                    <a:pt x="33096" y="54620"/>
                  </a:lnTo>
                  <a:lnTo>
                    <a:pt x="33096" y="54620"/>
                  </a:lnTo>
                  <a:lnTo>
                    <a:pt x="33096" y="54620"/>
                  </a:lnTo>
                  <a:close/>
                </a:path>
              </a:pathLst>
            </a:custGeom>
            <a:solidFill>
              <a:srgbClr val="4241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CEA8C5F-97F7-4640-AAF3-78DEDC277BD1}"/>
                </a:ext>
              </a:extLst>
            </p:cNvPr>
            <p:cNvSpPr/>
            <p:nvPr/>
          </p:nvSpPr>
          <p:spPr>
            <a:xfrm>
              <a:off x="797751" y="6056230"/>
              <a:ext cx="79379" cy="41431"/>
            </a:xfrm>
            <a:custGeom>
              <a:avLst/>
              <a:gdLst>
                <a:gd name="connsiteX0" fmla="*/ 37575 w 79379"/>
                <a:gd name="connsiteY0" fmla="*/ 0 h 41431"/>
                <a:gd name="connsiteX1" fmla="*/ 41805 w 79379"/>
                <a:gd name="connsiteY1" fmla="*/ 0 h 41431"/>
                <a:gd name="connsiteX2" fmla="*/ 41805 w 79379"/>
                <a:gd name="connsiteY2" fmla="*/ 0 h 41431"/>
                <a:gd name="connsiteX3" fmla="*/ 58477 w 79379"/>
                <a:gd name="connsiteY3" fmla="*/ 4106 h 41431"/>
                <a:gd name="connsiteX4" fmla="*/ 66938 w 79379"/>
                <a:gd name="connsiteY4" fmla="*/ 8336 h 41431"/>
                <a:gd name="connsiteX5" fmla="*/ 75274 w 79379"/>
                <a:gd name="connsiteY5" fmla="*/ 16548 h 41431"/>
                <a:gd name="connsiteX6" fmla="*/ 79380 w 79379"/>
                <a:gd name="connsiteY6" fmla="*/ 24884 h 41431"/>
                <a:gd name="connsiteX7" fmla="*/ 79380 w 79379"/>
                <a:gd name="connsiteY7" fmla="*/ 37326 h 41431"/>
                <a:gd name="connsiteX8" fmla="*/ 79380 w 79379"/>
                <a:gd name="connsiteY8" fmla="*/ 41432 h 41431"/>
                <a:gd name="connsiteX9" fmla="*/ 79380 w 79379"/>
                <a:gd name="connsiteY9" fmla="*/ 41432 h 41431"/>
                <a:gd name="connsiteX10" fmla="*/ 20902 w 79379"/>
                <a:gd name="connsiteY10" fmla="*/ 41432 h 41431"/>
                <a:gd name="connsiteX11" fmla="*/ 20902 w 79379"/>
                <a:gd name="connsiteY11" fmla="*/ 41432 h 41431"/>
                <a:gd name="connsiteX12" fmla="*/ 0 w 79379"/>
                <a:gd name="connsiteY12" fmla="*/ 41432 h 41431"/>
                <a:gd name="connsiteX13" fmla="*/ 0 w 79379"/>
                <a:gd name="connsiteY13" fmla="*/ 41432 h 41431"/>
                <a:gd name="connsiteX14" fmla="*/ 0 w 79379"/>
                <a:gd name="connsiteY14" fmla="*/ 33095 h 41431"/>
                <a:gd name="connsiteX15" fmla="*/ 8336 w 79379"/>
                <a:gd name="connsiteY15" fmla="*/ 16548 h 41431"/>
                <a:gd name="connsiteX16" fmla="*/ 20902 w 79379"/>
                <a:gd name="connsiteY16" fmla="*/ 4106 h 41431"/>
                <a:gd name="connsiteX17" fmla="*/ 29239 w 79379"/>
                <a:gd name="connsiteY17" fmla="*/ 0 h 41431"/>
                <a:gd name="connsiteX18" fmla="*/ 37575 w 79379"/>
                <a:gd name="connsiteY18" fmla="*/ 0 h 41431"/>
                <a:gd name="connsiteX19" fmla="*/ 37575 w 79379"/>
                <a:gd name="connsiteY19" fmla="*/ 0 h 41431"/>
                <a:gd name="connsiteX20" fmla="*/ 37575 w 79379"/>
                <a:gd name="connsiteY20" fmla="*/ 0 h 41431"/>
                <a:gd name="connsiteX21" fmla="*/ 37575 w 79379"/>
                <a:gd name="connsiteY21" fmla="*/ 0 h 4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379" h="41431">
                  <a:moveTo>
                    <a:pt x="37575" y="0"/>
                  </a:moveTo>
                  <a:lnTo>
                    <a:pt x="41805" y="0"/>
                  </a:lnTo>
                  <a:lnTo>
                    <a:pt x="41805" y="0"/>
                  </a:lnTo>
                  <a:lnTo>
                    <a:pt x="58477" y="4106"/>
                  </a:lnTo>
                  <a:lnTo>
                    <a:pt x="66938" y="8336"/>
                  </a:lnTo>
                  <a:lnTo>
                    <a:pt x="75274" y="16548"/>
                  </a:lnTo>
                  <a:lnTo>
                    <a:pt x="79380" y="24884"/>
                  </a:lnTo>
                  <a:lnTo>
                    <a:pt x="79380" y="37326"/>
                  </a:lnTo>
                  <a:lnTo>
                    <a:pt x="79380" y="41432"/>
                  </a:lnTo>
                  <a:lnTo>
                    <a:pt x="79380" y="41432"/>
                  </a:lnTo>
                  <a:lnTo>
                    <a:pt x="20902" y="41432"/>
                  </a:lnTo>
                  <a:lnTo>
                    <a:pt x="20902" y="41432"/>
                  </a:lnTo>
                  <a:lnTo>
                    <a:pt x="0" y="41432"/>
                  </a:lnTo>
                  <a:lnTo>
                    <a:pt x="0" y="41432"/>
                  </a:lnTo>
                  <a:lnTo>
                    <a:pt x="0" y="33095"/>
                  </a:lnTo>
                  <a:lnTo>
                    <a:pt x="8336" y="16548"/>
                  </a:lnTo>
                  <a:lnTo>
                    <a:pt x="20902" y="4106"/>
                  </a:lnTo>
                  <a:lnTo>
                    <a:pt x="29239" y="0"/>
                  </a:lnTo>
                  <a:lnTo>
                    <a:pt x="37575" y="0"/>
                  </a:lnTo>
                  <a:lnTo>
                    <a:pt x="37575" y="0"/>
                  </a:lnTo>
                  <a:lnTo>
                    <a:pt x="37575" y="0"/>
                  </a:lnTo>
                  <a:lnTo>
                    <a:pt x="37575" y="0"/>
                  </a:lnTo>
                  <a:close/>
                </a:path>
              </a:pathLst>
            </a:custGeom>
            <a:solidFill>
              <a:srgbClr val="4241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CB277BF-C499-4586-A132-F91DE3E39B96}"/>
                </a:ext>
              </a:extLst>
            </p:cNvPr>
            <p:cNvSpPr/>
            <p:nvPr/>
          </p:nvSpPr>
          <p:spPr>
            <a:xfrm>
              <a:off x="657033" y="5117734"/>
              <a:ext cx="436961" cy="900423"/>
            </a:xfrm>
            <a:custGeom>
              <a:avLst/>
              <a:gdLst>
                <a:gd name="connsiteX0" fmla="*/ 16672 w 436961"/>
                <a:gd name="connsiteY0" fmla="*/ 8336 h 900423"/>
                <a:gd name="connsiteX1" fmla="*/ 16672 w 436961"/>
                <a:gd name="connsiteY1" fmla="*/ 8336 h 900423"/>
                <a:gd name="connsiteX2" fmla="*/ 166473 w 436961"/>
                <a:gd name="connsiteY2" fmla="*/ 8336 h 900423"/>
                <a:gd name="connsiteX3" fmla="*/ 241374 w 436961"/>
                <a:gd name="connsiteY3" fmla="*/ 4106 h 900423"/>
                <a:gd name="connsiteX4" fmla="*/ 316274 w 436961"/>
                <a:gd name="connsiteY4" fmla="*/ 0 h 900423"/>
                <a:gd name="connsiteX5" fmla="*/ 349619 w 436961"/>
                <a:gd name="connsiteY5" fmla="*/ 230798 h 900423"/>
                <a:gd name="connsiteX6" fmla="*/ 349619 w 436961"/>
                <a:gd name="connsiteY6" fmla="*/ 230798 h 900423"/>
                <a:gd name="connsiteX7" fmla="*/ 407847 w 436961"/>
                <a:gd name="connsiteY7" fmla="*/ 509498 h 900423"/>
                <a:gd name="connsiteX8" fmla="*/ 407847 w 436961"/>
                <a:gd name="connsiteY8" fmla="*/ 509498 h 900423"/>
                <a:gd name="connsiteX9" fmla="*/ 411953 w 436961"/>
                <a:gd name="connsiteY9" fmla="*/ 584398 h 900423"/>
                <a:gd name="connsiteX10" fmla="*/ 424519 w 436961"/>
                <a:gd name="connsiteY10" fmla="*/ 717402 h 900423"/>
                <a:gd name="connsiteX11" fmla="*/ 436961 w 436961"/>
                <a:gd name="connsiteY11" fmla="*/ 896317 h 900423"/>
                <a:gd name="connsiteX12" fmla="*/ 357955 w 436961"/>
                <a:gd name="connsiteY12" fmla="*/ 900423 h 900423"/>
                <a:gd name="connsiteX13" fmla="*/ 357955 w 436961"/>
                <a:gd name="connsiteY13" fmla="*/ 900423 h 900423"/>
                <a:gd name="connsiteX14" fmla="*/ 345388 w 436961"/>
                <a:gd name="connsiteY14" fmla="*/ 817311 h 900423"/>
                <a:gd name="connsiteX15" fmla="*/ 316274 w 436961"/>
                <a:gd name="connsiteY15" fmla="*/ 671740 h 900423"/>
                <a:gd name="connsiteX16" fmla="*/ 316274 w 436961"/>
                <a:gd name="connsiteY16" fmla="*/ 671740 h 900423"/>
                <a:gd name="connsiteX17" fmla="*/ 307938 w 436961"/>
                <a:gd name="connsiteY17" fmla="*/ 580168 h 900423"/>
                <a:gd name="connsiteX18" fmla="*/ 307938 w 436961"/>
                <a:gd name="connsiteY18" fmla="*/ 534382 h 900423"/>
                <a:gd name="connsiteX19" fmla="*/ 303832 w 436961"/>
                <a:gd name="connsiteY19" fmla="*/ 509498 h 900423"/>
                <a:gd name="connsiteX20" fmla="*/ 303832 w 436961"/>
                <a:gd name="connsiteY20" fmla="*/ 509498 h 900423"/>
                <a:gd name="connsiteX21" fmla="*/ 241374 w 436961"/>
                <a:gd name="connsiteY21" fmla="*/ 368033 h 900423"/>
                <a:gd name="connsiteX22" fmla="*/ 178915 w 436961"/>
                <a:gd name="connsiteY22" fmla="*/ 222462 h 900423"/>
                <a:gd name="connsiteX23" fmla="*/ 178915 w 436961"/>
                <a:gd name="connsiteY23" fmla="*/ 222462 h 900423"/>
                <a:gd name="connsiteX24" fmla="*/ 158137 w 436961"/>
                <a:gd name="connsiteY24" fmla="*/ 405483 h 900423"/>
                <a:gd name="connsiteX25" fmla="*/ 145695 w 436961"/>
                <a:gd name="connsiteY25" fmla="*/ 509498 h 900423"/>
                <a:gd name="connsiteX26" fmla="*/ 145695 w 436961"/>
                <a:gd name="connsiteY26" fmla="*/ 509498 h 900423"/>
                <a:gd name="connsiteX27" fmla="*/ 141465 w 436961"/>
                <a:gd name="connsiteY27" fmla="*/ 892088 h 900423"/>
                <a:gd name="connsiteX28" fmla="*/ 70795 w 436961"/>
                <a:gd name="connsiteY28" fmla="*/ 896317 h 900423"/>
                <a:gd name="connsiteX29" fmla="*/ 70795 w 436961"/>
                <a:gd name="connsiteY29" fmla="*/ 896317 h 900423"/>
                <a:gd name="connsiteX30" fmla="*/ 49892 w 436961"/>
                <a:gd name="connsiteY30" fmla="*/ 759083 h 900423"/>
                <a:gd name="connsiteX31" fmla="*/ 37450 w 436961"/>
                <a:gd name="connsiteY31" fmla="*/ 646732 h 900423"/>
                <a:gd name="connsiteX32" fmla="*/ 29114 w 436961"/>
                <a:gd name="connsiteY32" fmla="*/ 567726 h 900423"/>
                <a:gd name="connsiteX33" fmla="*/ 29114 w 436961"/>
                <a:gd name="connsiteY33" fmla="*/ 521940 h 900423"/>
                <a:gd name="connsiteX34" fmla="*/ 29114 w 436961"/>
                <a:gd name="connsiteY34" fmla="*/ 521940 h 900423"/>
                <a:gd name="connsiteX35" fmla="*/ 33344 w 436961"/>
                <a:gd name="connsiteY35" fmla="*/ 426261 h 900423"/>
                <a:gd name="connsiteX36" fmla="*/ 33344 w 436961"/>
                <a:gd name="connsiteY36" fmla="*/ 426261 h 900423"/>
                <a:gd name="connsiteX37" fmla="*/ 16672 w 436961"/>
                <a:gd name="connsiteY37" fmla="*/ 293257 h 900423"/>
                <a:gd name="connsiteX38" fmla="*/ 0 w 436961"/>
                <a:gd name="connsiteY38" fmla="*/ 137234 h 900423"/>
                <a:gd name="connsiteX39" fmla="*/ 0 w 436961"/>
                <a:gd name="connsiteY39" fmla="*/ 137234 h 900423"/>
                <a:gd name="connsiteX40" fmla="*/ 0 w 436961"/>
                <a:gd name="connsiteY40" fmla="*/ 91448 h 900423"/>
                <a:gd name="connsiteX41" fmla="*/ 4106 w 436961"/>
                <a:gd name="connsiteY41" fmla="*/ 58228 h 900423"/>
                <a:gd name="connsiteX42" fmla="*/ 16672 w 436961"/>
                <a:gd name="connsiteY42" fmla="*/ 8336 h 900423"/>
                <a:gd name="connsiteX43" fmla="*/ 16672 w 436961"/>
                <a:gd name="connsiteY43" fmla="*/ 8336 h 900423"/>
                <a:gd name="connsiteX44" fmla="*/ 16672 w 436961"/>
                <a:gd name="connsiteY44" fmla="*/ 8336 h 90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6961" h="900423">
                  <a:moveTo>
                    <a:pt x="16672" y="8336"/>
                  </a:moveTo>
                  <a:lnTo>
                    <a:pt x="16672" y="8336"/>
                  </a:lnTo>
                  <a:lnTo>
                    <a:pt x="166473" y="8336"/>
                  </a:lnTo>
                  <a:lnTo>
                    <a:pt x="241374" y="4106"/>
                  </a:lnTo>
                  <a:lnTo>
                    <a:pt x="316274" y="0"/>
                  </a:lnTo>
                  <a:lnTo>
                    <a:pt x="349619" y="230798"/>
                  </a:lnTo>
                  <a:lnTo>
                    <a:pt x="349619" y="230798"/>
                  </a:lnTo>
                  <a:lnTo>
                    <a:pt x="407847" y="509498"/>
                  </a:lnTo>
                  <a:lnTo>
                    <a:pt x="407847" y="509498"/>
                  </a:lnTo>
                  <a:lnTo>
                    <a:pt x="411953" y="584398"/>
                  </a:lnTo>
                  <a:lnTo>
                    <a:pt x="424519" y="717402"/>
                  </a:lnTo>
                  <a:lnTo>
                    <a:pt x="436961" y="896317"/>
                  </a:lnTo>
                  <a:lnTo>
                    <a:pt x="357955" y="900423"/>
                  </a:lnTo>
                  <a:lnTo>
                    <a:pt x="357955" y="900423"/>
                  </a:lnTo>
                  <a:lnTo>
                    <a:pt x="345388" y="817311"/>
                  </a:lnTo>
                  <a:lnTo>
                    <a:pt x="316274" y="671740"/>
                  </a:lnTo>
                  <a:lnTo>
                    <a:pt x="316274" y="671740"/>
                  </a:lnTo>
                  <a:lnTo>
                    <a:pt x="307938" y="580168"/>
                  </a:lnTo>
                  <a:lnTo>
                    <a:pt x="307938" y="534382"/>
                  </a:lnTo>
                  <a:lnTo>
                    <a:pt x="303832" y="509498"/>
                  </a:lnTo>
                  <a:lnTo>
                    <a:pt x="303832" y="509498"/>
                  </a:lnTo>
                  <a:lnTo>
                    <a:pt x="241374" y="368033"/>
                  </a:lnTo>
                  <a:lnTo>
                    <a:pt x="178915" y="222462"/>
                  </a:lnTo>
                  <a:lnTo>
                    <a:pt x="178915" y="222462"/>
                  </a:lnTo>
                  <a:lnTo>
                    <a:pt x="158137" y="405483"/>
                  </a:lnTo>
                  <a:lnTo>
                    <a:pt x="145695" y="509498"/>
                  </a:lnTo>
                  <a:lnTo>
                    <a:pt x="145695" y="509498"/>
                  </a:lnTo>
                  <a:lnTo>
                    <a:pt x="141465" y="892088"/>
                  </a:lnTo>
                  <a:lnTo>
                    <a:pt x="70795" y="896317"/>
                  </a:lnTo>
                  <a:lnTo>
                    <a:pt x="70795" y="896317"/>
                  </a:lnTo>
                  <a:lnTo>
                    <a:pt x="49892" y="759083"/>
                  </a:lnTo>
                  <a:lnTo>
                    <a:pt x="37450" y="646732"/>
                  </a:lnTo>
                  <a:lnTo>
                    <a:pt x="29114" y="567726"/>
                  </a:lnTo>
                  <a:lnTo>
                    <a:pt x="29114" y="521940"/>
                  </a:lnTo>
                  <a:lnTo>
                    <a:pt x="29114" y="521940"/>
                  </a:lnTo>
                  <a:lnTo>
                    <a:pt x="33344" y="426261"/>
                  </a:lnTo>
                  <a:lnTo>
                    <a:pt x="33344" y="426261"/>
                  </a:lnTo>
                  <a:lnTo>
                    <a:pt x="16672" y="293257"/>
                  </a:lnTo>
                  <a:lnTo>
                    <a:pt x="0" y="137234"/>
                  </a:lnTo>
                  <a:lnTo>
                    <a:pt x="0" y="137234"/>
                  </a:lnTo>
                  <a:lnTo>
                    <a:pt x="0" y="91448"/>
                  </a:lnTo>
                  <a:lnTo>
                    <a:pt x="4106" y="58228"/>
                  </a:lnTo>
                  <a:lnTo>
                    <a:pt x="16672" y="8336"/>
                  </a:lnTo>
                  <a:lnTo>
                    <a:pt x="16672" y="8336"/>
                  </a:lnTo>
                  <a:lnTo>
                    <a:pt x="16672" y="8336"/>
                  </a:lnTo>
                  <a:close/>
                </a:path>
              </a:pathLst>
            </a:custGeom>
            <a:solidFill>
              <a:srgbClr val="8A8C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12314D0-D117-4813-BB4A-9FAC4CE4818E}"/>
                </a:ext>
              </a:extLst>
            </p:cNvPr>
            <p:cNvSpPr/>
            <p:nvPr/>
          </p:nvSpPr>
          <p:spPr>
            <a:xfrm>
              <a:off x="830847" y="5289807"/>
              <a:ext cx="263147" cy="728351"/>
            </a:xfrm>
            <a:custGeom>
              <a:avLst/>
              <a:gdLst>
                <a:gd name="connsiteX0" fmla="*/ 4106 w 263147"/>
                <a:gd name="connsiteY0" fmla="*/ 0 h 728351"/>
                <a:gd name="connsiteX1" fmla="*/ 4106 w 263147"/>
                <a:gd name="connsiteY1" fmla="*/ 0 h 728351"/>
                <a:gd name="connsiteX2" fmla="*/ 12566 w 263147"/>
                <a:gd name="connsiteY2" fmla="*/ 12566 h 728351"/>
                <a:gd name="connsiteX3" fmla="*/ 29239 w 263147"/>
                <a:gd name="connsiteY3" fmla="*/ 33344 h 728351"/>
                <a:gd name="connsiteX4" fmla="*/ 75149 w 263147"/>
                <a:gd name="connsiteY4" fmla="*/ 108244 h 728351"/>
                <a:gd name="connsiteX5" fmla="*/ 121185 w 263147"/>
                <a:gd name="connsiteY5" fmla="*/ 187376 h 728351"/>
                <a:gd name="connsiteX6" fmla="*/ 146193 w 263147"/>
                <a:gd name="connsiteY6" fmla="*/ 241373 h 728351"/>
                <a:gd name="connsiteX7" fmla="*/ 146193 w 263147"/>
                <a:gd name="connsiteY7" fmla="*/ 241373 h 728351"/>
                <a:gd name="connsiteX8" fmla="*/ 162865 w 263147"/>
                <a:gd name="connsiteY8" fmla="*/ 295496 h 728351"/>
                <a:gd name="connsiteX9" fmla="*/ 171326 w 263147"/>
                <a:gd name="connsiteY9" fmla="*/ 353849 h 728351"/>
                <a:gd name="connsiteX10" fmla="*/ 171326 w 263147"/>
                <a:gd name="connsiteY10" fmla="*/ 353849 h 728351"/>
                <a:gd name="connsiteX11" fmla="*/ 183767 w 263147"/>
                <a:gd name="connsiteY11" fmla="*/ 449527 h 728351"/>
                <a:gd name="connsiteX12" fmla="*/ 200440 w 263147"/>
                <a:gd name="connsiteY12" fmla="*/ 528658 h 728351"/>
                <a:gd name="connsiteX13" fmla="*/ 217236 w 263147"/>
                <a:gd name="connsiteY13" fmla="*/ 590992 h 728351"/>
                <a:gd name="connsiteX14" fmla="*/ 229803 w 263147"/>
                <a:gd name="connsiteY14" fmla="*/ 641008 h 728351"/>
                <a:gd name="connsiteX15" fmla="*/ 254811 w 263147"/>
                <a:gd name="connsiteY15" fmla="*/ 703343 h 728351"/>
                <a:gd name="connsiteX16" fmla="*/ 263147 w 263147"/>
                <a:gd name="connsiteY16" fmla="*/ 724245 h 728351"/>
                <a:gd name="connsiteX17" fmla="*/ 263147 w 263147"/>
                <a:gd name="connsiteY17" fmla="*/ 724245 h 728351"/>
                <a:gd name="connsiteX18" fmla="*/ 183767 w 263147"/>
                <a:gd name="connsiteY18" fmla="*/ 728351 h 728351"/>
                <a:gd name="connsiteX19" fmla="*/ 183767 w 263147"/>
                <a:gd name="connsiteY19" fmla="*/ 728351 h 728351"/>
                <a:gd name="connsiteX20" fmla="*/ 171326 w 263147"/>
                <a:gd name="connsiteY20" fmla="*/ 645115 h 728351"/>
                <a:gd name="connsiteX21" fmla="*/ 141963 w 263147"/>
                <a:gd name="connsiteY21" fmla="*/ 499419 h 728351"/>
                <a:gd name="connsiteX22" fmla="*/ 141963 w 263147"/>
                <a:gd name="connsiteY22" fmla="*/ 499419 h 728351"/>
                <a:gd name="connsiteX23" fmla="*/ 133626 w 263147"/>
                <a:gd name="connsiteY23" fmla="*/ 407847 h 728351"/>
                <a:gd name="connsiteX24" fmla="*/ 133626 w 263147"/>
                <a:gd name="connsiteY24" fmla="*/ 362185 h 728351"/>
                <a:gd name="connsiteX25" fmla="*/ 129521 w 263147"/>
                <a:gd name="connsiteY25" fmla="*/ 337176 h 728351"/>
                <a:gd name="connsiteX26" fmla="*/ 129521 w 263147"/>
                <a:gd name="connsiteY26" fmla="*/ 337176 h 728351"/>
                <a:gd name="connsiteX27" fmla="*/ 66813 w 263147"/>
                <a:gd name="connsiteY27" fmla="*/ 195712 h 728351"/>
                <a:gd name="connsiteX28" fmla="*/ 4106 w 263147"/>
                <a:gd name="connsiteY28" fmla="*/ 50016 h 728351"/>
                <a:gd name="connsiteX29" fmla="*/ 4106 w 263147"/>
                <a:gd name="connsiteY29" fmla="*/ 50016 h 728351"/>
                <a:gd name="connsiteX30" fmla="*/ 0 w 263147"/>
                <a:gd name="connsiteY30" fmla="*/ 58353 h 728351"/>
                <a:gd name="connsiteX31" fmla="*/ 0 w 263147"/>
                <a:gd name="connsiteY31" fmla="*/ 58353 h 728351"/>
                <a:gd name="connsiteX32" fmla="*/ 0 w 263147"/>
                <a:gd name="connsiteY32" fmla="*/ 29238 h 728351"/>
                <a:gd name="connsiteX33" fmla="*/ 4106 w 263147"/>
                <a:gd name="connsiteY33" fmla="*/ 0 h 728351"/>
                <a:gd name="connsiteX34" fmla="*/ 4106 w 263147"/>
                <a:gd name="connsiteY34" fmla="*/ 0 h 728351"/>
                <a:gd name="connsiteX35" fmla="*/ 4106 w 263147"/>
                <a:gd name="connsiteY35" fmla="*/ 0 h 728351"/>
                <a:gd name="connsiteX36" fmla="*/ 4106 w 263147"/>
                <a:gd name="connsiteY36" fmla="*/ 0 h 728351"/>
                <a:gd name="connsiteX37" fmla="*/ 4106 w 263147"/>
                <a:gd name="connsiteY37" fmla="*/ 0 h 72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3147" h="728351">
                  <a:moveTo>
                    <a:pt x="4106" y="0"/>
                  </a:moveTo>
                  <a:lnTo>
                    <a:pt x="4106" y="0"/>
                  </a:lnTo>
                  <a:lnTo>
                    <a:pt x="12566" y="12566"/>
                  </a:lnTo>
                  <a:lnTo>
                    <a:pt x="29239" y="33344"/>
                  </a:lnTo>
                  <a:lnTo>
                    <a:pt x="75149" y="108244"/>
                  </a:lnTo>
                  <a:lnTo>
                    <a:pt x="121185" y="187376"/>
                  </a:lnTo>
                  <a:lnTo>
                    <a:pt x="146193" y="241373"/>
                  </a:lnTo>
                  <a:lnTo>
                    <a:pt x="146193" y="241373"/>
                  </a:lnTo>
                  <a:lnTo>
                    <a:pt x="162865" y="295496"/>
                  </a:lnTo>
                  <a:lnTo>
                    <a:pt x="171326" y="353849"/>
                  </a:lnTo>
                  <a:lnTo>
                    <a:pt x="171326" y="353849"/>
                  </a:lnTo>
                  <a:lnTo>
                    <a:pt x="183767" y="449527"/>
                  </a:lnTo>
                  <a:lnTo>
                    <a:pt x="200440" y="528658"/>
                  </a:lnTo>
                  <a:lnTo>
                    <a:pt x="217236" y="590992"/>
                  </a:lnTo>
                  <a:lnTo>
                    <a:pt x="229803" y="641008"/>
                  </a:lnTo>
                  <a:lnTo>
                    <a:pt x="254811" y="703343"/>
                  </a:lnTo>
                  <a:lnTo>
                    <a:pt x="263147" y="724245"/>
                  </a:lnTo>
                  <a:lnTo>
                    <a:pt x="263147" y="724245"/>
                  </a:lnTo>
                  <a:lnTo>
                    <a:pt x="183767" y="728351"/>
                  </a:lnTo>
                  <a:lnTo>
                    <a:pt x="183767" y="728351"/>
                  </a:lnTo>
                  <a:lnTo>
                    <a:pt x="171326" y="645115"/>
                  </a:lnTo>
                  <a:lnTo>
                    <a:pt x="141963" y="499419"/>
                  </a:lnTo>
                  <a:lnTo>
                    <a:pt x="141963" y="499419"/>
                  </a:lnTo>
                  <a:lnTo>
                    <a:pt x="133626" y="407847"/>
                  </a:lnTo>
                  <a:lnTo>
                    <a:pt x="133626" y="362185"/>
                  </a:lnTo>
                  <a:lnTo>
                    <a:pt x="129521" y="337176"/>
                  </a:lnTo>
                  <a:lnTo>
                    <a:pt x="129521" y="337176"/>
                  </a:lnTo>
                  <a:lnTo>
                    <a:pt x="66813" y="195712"/>
                  </a:lnTo>
                  <a:lnTo>
                    <a:pt x="4106" y="50016"/>
                  </a:lnTo>
                  <a:lnTo>
                    <a:pt x="4106" y="50016"/>
                  </a:lnTo>
                  <a:lnTo>
                    <a:pt x="0" y="58353"/>
                  </a:lnTo>
                  <a:lnTo>
                    <a:pt x="0" y="58353"/>
                  </a:lnTo>
                  <a:lnTo>
                    <a:pt x="0" y="29238"/>
                  </a:lnTo>
                  <a:lnTo>
                    <a:pt x="4106" y="0"/>
                  </a:lnTo>
                  <a:lnTo>
                    <a:pt x="4106" y="0"/>
                  </a:lnTo>
                  <a:lnTo>
                    <a:pt x="4106" y="0"/>
                  </a:lnTo>
                  <a:lnTo>
                    <a:pt x="4106" y="0"/>
                  </a:lnTo>
                  <a:lnTo>
                    <a:pt x="4106" y="0"/>
                  </a:lnTo>
                  <a:close/>
                </a:path>
              </a:pathLst>
            </a:custGeom>
            <a:solidFill>
              <a:srgbClr val="8A8C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52647E1E-7BAC-45ED-B7D0-DAA52B8214E9}"/>
                </a:ext>
              </a:extLst>
            </p:cNvPr>
            <p:cNvSpPr/>
            <p:nvPr/>
          </p:nvSpPr>
          <p:spPr>
            <a:xfrm>
              <a:off x="648697" y="4647678"/>
              <a:ext cx="336056" cy="532888"/>
            </a:xfrm>
            <a:custGeom>
              <a:avLst/>
              <a:gdLst>
                <a:gd name="connsiteX0" fmla="*/ 0 w 336056"/>
                <a:gd name="connsiteY0" fmla="*/ 33220 h 532888"/>
                <a:gd name="connsiteX1" fmla="*/ 0 w 336056"/>
                <a:gd name="connsiteY1" fmla="*/ 33220 h 532888"/>
                <a:gd name="connsiteX2" fmla="*/ 24884 w 336056"/>
                <a:gd name="connsiteY2" fmla="*/ 20778 h 532888"/>
                <a:gd name="connsiteX3" fmla="*/ 53998 w 336056"/>
                <a:gd name="connsiteY3" fmla="*/ 12442 h 532888"/>
                <a:gd name="connsiteX4" fmla="*/ 91324 w 336056"/>
                <a:gd name="connsiteY4" fmla="*/ 4106 h 532888"/>
                <a:gd name="connsiteX5" fmla="*/ 132756 w 336056"/>
                <a:gd name="connsiteY5" fmla="*/ 0 h 532888"/>
                <a:gd name="connsiteX6" fmla="*/ 182523 w 336056"/>
                <a:gd name="connsiteY6" fmla="*/ 0 h 532888"/>
                <a:gd name="connsiteX7" fmla="*/ 232416 w 336056"/>
                <a:gd name="connsiteY7" fmla="*/ 8212 h 532888"/>
                <a:gd name="connsiteX8" fmla="*/ 257299 w 336056"/>
                <a:gd name="connsiteY8" fmla="*/ 12442 h 532888"/>
                <a:gd name="connsiteX9" fmla="*/ 282183 w 336056"/>
                <a:gd name="connsiteY9" fmla="*/ 24884 h 532888"/>
                <a:gd name="connsiteX10" fmla="*/ 302837 w 336056"/>
                <a:gd name="connsiteY10" fmla="*/ 129023 h 532888"/>
                <a:gd name="connsiteX11" fmla="*/ 311173 w 336056"/>
                <a:gd name="connsiteY11" fmla="*/ 266382 h 532888"/>
                <a:gd name="connsiteX12" fmla="*/ 336057 w 336056"/>
                <a:gd name="connsiteY12" fmla="*/ 532888 h 532888"/>
                <a:gd name="connsiteX13" fmla="*/ 16672 w 336056"/>
                <a:gd name="connsiteY13" fmla="*/ 516340 h 532888"/>
                <a:gd name="connsiteX14" fmla="*/ 16672 w 336056"/>
                <a:gd name="connsiteY14" fmla="*/ 516340 h 532888"/>
                <a:gd name="connsiteX15" fmla="*/ 29114 w 336056"/>
                <a:gd name="connsiteY15" fmla="*/ 449652 h 532888"/>
                <a:gd name="connsiteX16" fmla="*/ 37326 w 336056"/>
                <a:gd name="connsiteY16" fmla="*/ 383088 h 532888"/>
                <a:gd name="connsiteX17" fmla="*/ 37326 w 336056"/>
                <a:gd name="connsiteY17" fmla="*/ 349743 h 532888"/>
                <a:gd name="connsiteX18" fmla="*/ 37326 w 336056"/>
                <a:gd name="connsiteY18" fmla="*/ 312293 h 532888"/>
                <a:gd name="connsiteX19" fmla="*/ 37326 w 336056"/>
                <a:gd name="connsiteY19" fmla="*/ 312293 h 532888"/>
                <a:gd name="connsiteX20" fmla="*/ 16672 w 336056"/>
                <a:gd name="connsiteY20" fmla="*/ 158137 h 532888"/>
                <a:gd name="connsiteX21" fmla="*/ 0 w 336056"/>
                <a:gd name="connsiteY21" fmla="*/ 33220 h 532888"/>
                <a:gd name="connsiteX22" fmla="*/ 0 w 336056"/>
                <a:gd name="connsiteY22" fmla="*/ 33220 h 532888"/>
                <a:gd name="connsiteX23" fmla="*/ 0 w 336056"/>
                <a:gd name="connsiteY23" fmla="*/ 33220 h 53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056" h="532888">
                  <a:moveTo>
                    <a:pt x="0" y="33220"/>
                  </a:moveTo>
                  <a:lnTo>
                    <a:pt x="0" y="33220"/>
                  </a:lnTo>
                  <a:lnTo>
                    <a:pt x="24884" y="20778"/>
                  </a:lnTo>
                  <a:lnTo>
                    <a:pt x="53998" y="12442"/>
                  </a:lnTo>
                  <a:lnTo>
                    <a:pt x="91324" y="4106"/>
                  </a:lnTo>
                  <a:lnTo>
                    <a:pt x="132756" y="0"/>
                  </a:lnTo>
                  <a:lnTo>
                    <a:pt x="182523" y="0"/>
                  </a:lnTo>
                  <a:lnTo>
                    <a:pt x="232416" y="8212"/>
                  </a:lnTo>
                  <a:lnTo>
                    <a:pt x="257299" y="12442"/>
                  </a:lnTo>
                  <a:lnTo>
                    <a:pt x="282183" y="24884"/>
                  </a:lnTo>
                  <a:lnTo>
                    <a:pt x="302837" y="129023"/>
                  </a:lnTo>
                  <a:lnTo>
                    <a:pt x="311173" y="266382"/>
                  </a:lnTo>
                  <a:lnTo>
                    <a:pt x="336057" y="532888"/>
                  </a:lnTo>
                  <a:lnTo>
                    <a:pt x="16672" y="516340"/>
                  </a:lnTo>
                  <a:lnTo>
                    <a:pt x="16672" y="516340"/>
                  </a:lnTo>
                  <a:lnTo>
                    <a:pt x="29114" y="449652"/>
                  </a:lnTo>
                  <a:lnTo>
                    <a:pt x="37326" y="383088"/>
                  </a:lnTo>
                  <a:lnTo>
                    <a:pt x="37326" y="349743"/>
                  </a:lnTo>
                  <a:lnTo>
                    <a:pt x="37326" y="312293"/>
                  </a:lnTo>
                  <a:lnTo>
                    <a:pt x="37326" y="312293"/>
                  </a:lnTo>
                  <a:lnTo>
                    <a:pt x="16672" y="158137"/>
                  </a:lnTo>
                  <a:lnTo>
                    <a:pt x="0" y="33220"/>
                  </a:lnTo>
                  <a:lnTo>
                    <a:pt x="0" y="33220"/>
                  </a:lnTo>
                  <a:lnTo>
                    <a:pt x="0" y="33220"/>
                  </a:lnTo>
                  <a:close/>
                </a:path>
              </a:pathLst>
            </a:custGeom>
            <a:solidFill>
              <a:srgbClr val="BFBFBF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9405126C-884A-4D25-B58D-C3CAB5F603A6}"/>
                </a:ext>
              </a:extLst>
            </p:cNvPr>
            <p:cNvSpPr/>
            <p:nvPr/>
          </p:nvSpPr>
          <p:spPr>
            <a:xfrm>
              <a:off x="844035" y="4644318"/>
              <a:ext cx="154031" cy="650464"/>
            </a:xfrm>
            <a:custGeom>
              <a:avLst/>
              <a:gdLst>
                <a:gd name="connsiteX0" fmla="*/ 41681 w 154031"/>
                <a:gd name="connsiteY0" fmla="*/ 178791 h 650464"/>
                <a:gd name="connsiteX1" fmla="*/ 41681 w 154031"/>
                <a:gd name="connsiteY1" fmla="*/ 178791 h 650464"/>
                <a:gd name="connsiteX2" fmla="*/ 33344 w 154031"/>
                <a:gd name="connsiteY2" fmla="*/ 137235 h 650464"/>
                <a:gd name="connsiteX3" fmla="*/ 25008 w 154031"/>
                <a:gd name="connsiteY3" fmla="*/ 95554 h 650464"/>
                <a:gd name="connsiteX4" fmla="*/ 8336 w 154031"/>
                <a:gd name="connsiteY4" fmla="*/ 12442 h 650464"/>
                <a:gd name="connsiteX5" fmla="*/ 0 w 154031"/>
                <a:gd name="connsiteY5" fmla="*/ 0 h 650464"/>
                <a:gd name="connsiteX6" fmla="*/ 0 w 154031"/>
                <a:gd name="connsiteY6" fmla="*/ 0 h 650464"/>
                <a:gd name="connsiteX7" fmla="*/ 25008 w 154031"/>
                <a:gd name="connsiteY7" fmla="*/ 4106 h 650464"/>
                <a:gd name="connsiteX8" fmla="*/ 41681 w 154031"/>
                <a:gd name="connsiteY8" fmla="*/ 8336 h 650464"/>
                <a:gd name="connsiteX9" fmla="*/ 87342 w 154031"/>
                <a:gd name="connsiteY9" fmla="*/ 29114 h 650464"/>
                <a:gd name="connsiteX10" fmla="*/ 112351 w 154031"/>
                <a:gd name="connsiteY10" fmla="*/ 145446 h 650464"/>
                <a:gd name="connsiteX11" fmla="*/ 112351 w 154031"/>
                <a:gd name="connsiteY11" fmla="*/ 145446 h 650464"/>
                <a:gd name="connsiteX12" fmla="*/ 120687 w 154031"/>
                <a:gd name="connsiteY12" fmla="*/ 199569 h 650464"/>
                <a:gd name="connsiteX13" fmla="*/ 120687 w 154031"/>
                <a:gd name="connsiteY13" fmla="*/ 199569 h 650464"/>
                <a:gd name="connsiteX14" fmla="*/ 120687 w 154031"/>
                <a:gd name="connsiteY14" fmla="*/ 249337 h 650464"/>
                <a:gd name="connsiteX15" fmla="*/ 116581 w 154031"/>
                <a:gd name="connsiteY15" fmla="*/ 270239 h 650464"/>
                <a:gd name="connsiteX16" fmla="*/ 154031 w 154031"/>
                <a:gd name="connsiteY16" fmla="*/ 577804 h 650464"/>
                <a:gd name="connsiteX17" fmla="*/ 154031 w 154031"/>
                <a:gd name="connsiteY17" fmla="*/ 577804 h 650464"/>
                <a:gd name="connsiteX18" fmla="*/ 149801 w 154031"/>
                <a:gd name="connsiteY18" fmla="*/ 586140 h 650464"/>
                <a:gd name="connsiteX19" fmla="*/ 133129 w 154031"/>
                <a:gd name="connsiteY19" fmla="*/ 615130 h 650464"/>
                <a:gd name="connsiteX20" fmla="*/ 133129 w 154031"/>
                <a:gd name="connsiteY20" fmla="*/ 615130 h 650464"/>
                <a:gd name="connsiteX21" fmla="*/ 120687 w 154031"/>
                <a:gd name="connsiteY21" fmla="*/ 629687 h 650464"/>
                <a:gd name="connsiteX22" fmla="*/ 104015 w 154031"/>
                <a:gd name="connsiteY22" fmla="*/ 638023 h 650464"/>
                <a:gd name="connsiteX23" fmla="*/ 83237 w 154031"/>
                <a:gd name="connsiteY23" fmla="*/ 650465 h 650464"/>
                <a:gd name="connsiteX24" fmla="*/ 83237 w 154031"/>
                <a:gd name="connsiteY24" fmla="*/ 650465 h 650464"/>
                <a:gd name="connsiteX25" fmla="*/ 83237 w 154031"/>
                <a:gd name="connsiteY25" fmla="*/ 623466 h 650464"/>
                <a:gd name="connsiteX26" fmla="*/ 74901 w 154031"/>
                <a:gd name="connsiteY26" fmla="*/ 586140 h 650464"/>
                <a:gd name="connsiteX27" fmla="*/ 58228 w 154031"/>
                <a:gd name="connsiteY27" fmla="*/ 502904 h 650464"/>
                <a:gd name="connsiteX28" fmla="*/ 41681 w 154031"/>
                <a:gd name="connsiteY28" fmla="*/ 419791 h 650464"/>
                <a:gd name="connsiteX29" fmla="*/ 29114 w 154031"/>
                <a:gd name="connsiteY29" fmla="*/ 345015 h 650464"/>
                <a:gd name="connsiteX30" fmla="*/ 29114 w 154031"/>
                <a:gd name="connsiteY30" fmla="*/ 345015 h 650464"/>
                <a:gd name="connsiteX31" fmla="*/ 37450 w 154031"/>
                <a:gd name="connsiteY31" fmla="*/ 270239 h 650464"/>
                <a:gd name="connsiteX32" fmla="*/ 41681 w 154031"/>
                <a:gd name="connsiteY32" fmla="*/ 178791 h 650464"/>
                <a:gd name="connsiteX33" fmla="*/ 41681 w 154031"/>
                <a:gd name="connsiteY33" fmla="*/ 178791 h 650464"/>
                <a:gd name="connsiteX34" fmla="*/ 41681 w 154031"/>
                <a:gd name="connsiteY34" fmla="*/ 178791 h 65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4031" h="650464">
                  <a:moveTo>
                    <a:pt x="41681" y="178791"/>
                  </a:moveTo>
                  <a:lnTo>
                    <a:pt x="41681" y="178791"/>
                  </a:lnTo>
                  <a:lnTo>
                    <a:pt x="33344" y="137235"/>
                  </a:lnTo>
                  <a:lnTo>
                    <a:pt x="25008" y="95554"/>
                  </a:lnTo>
                  <a:lnTo>
                    <a:pt x="8336" y="124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008" y="4106"/>
                  </a:lnTo>
                  <a:lnTo>
                    <a:pt x="41681" y="8336"/>
                  </a:lnTo>
                  <a:lnTo>
                    <a:pt x="87342" y="29114"/>
                  </a:lnTo>
                  <a:lnTo>
                    <a:pt x="112351" y="145446"/>
                  </a:lnTo>
                  <a:lnTo>
                    <a:pt x="112351" y="145446"/>
                  </a:lnTo>
                  <a:lnTo>
                    <a:pt x="120687" y="199569"/>
                  </a:lnTo>
                  <a:lnTo>
                    <a:pt x="120687" y="199569"/>
                  </a:lnTo>
                  <a:lnTo>
                    <a:pt x="120687" y="249337"/>
                  </a:lnTo>
                  <a:lnTo>
                    <a:pt x="116581" y="270239"/>
                  </a:lnTo>
                  <a:lnTo>
                    <a:pt x="154031" y="577804"/>
                  </a:lnTo>
                  <a:lnTo>
                    <a:pt x="154031" y="577804"/>
                  </a:lnTo>
                  <a:lnTo>
                    <a:pt x="149801" y="586140"/>
                  </a:lnTo>
                  <a:lnTo>
                    <a:pt x="133129" y="615130"/>
                  </a:lnTo>
                  <a:lnTo>
                    <a:pt x="133129" y="615130"/>
                  </a:lnTo>
                  <a:lnTo>
                    <a:pt x="120687" y="629687"/>
                  </a:lnTo>
                  <a:lnTo>
                    <a:pt x="104015" y="638023"/>
                  </a:lnTo>
                  <a:lnTo>
                    <a:pt x="83237" y="650465"/>
                  </a:lnTo>
                  <a:lnTo>
                    <a:pt x="83237" y="650465"/>
                  </a:lnTo>
                  <a:lnTo>
                    <a:pt x="83237" y="623466"/>
                  </a:lnTo>
                  <a:lnTo>
                    <a:pt x="74901" y="586140"/>
                  </a:lnTo>
                  <a:lnTo>
                    <a:pt x="58228" y="502904"/>
                  </a:lnTo>
                  <a:lnTo>
                    <a:pt x="41681" y="419791"/>
                  </a:lnTo>
                  <a:lnTo>
                    <a:pt x="29114" y="345015"/>
                  </a:lnTo>
                  <a:lnTo>
                    <a:pt x="29114" y="345015"/>
                  </a:lnTo>
                  <a:lnTo>
                    <a:pt x="37450" y="270239"/>
                  </a:lnTo>
                  <a:lnTo>
                    <a:pt x="41681" y="178791"/>
                  </a:lnTo>
                  <a:lnTo>
                    <a:pt x="41681" y="178791"/>
                  </a:lnTo>
                  <a:lnTo>
                    <a:pt x="41681" y="178791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AEF4B7CB-8324-4BC1-A046-F982442407F9}"/>
                </a:ext>
              </a:extLst>
            </p:cNvPr>
            <p:cNvSpPr/>
            <p:nvPr/>
          </p:nvSpPr>
          <p:spPr>
            <a:xfrm>
              <a:off x="652056" y="4647678"/>
              <a:ext cx="170454" cy="647105"/>
            </a:xfrm>
            <a:custGeom>
              <a:avLst/>
              <a:gdLst>
                <a:gd name="connsiteX0" fmla="*/ 4230 w 170454"/>
                <a:gd name="connsiteY0" fmla="*/ 16548 h 647105"/>
                <a:gd name="connsiteX1" fmla="*/ 4230 w 170454"/>
                <a:gd name="connsiteY1" fmla="*/ 16548 h 647105"/>
                <a:gd name="connsiteX2" fmla="*/ 33220 w 170454"/>
                <a:gd name="connsiteY2" fmla="*/ 12442 h 647105"/>
                <a:gd name="connsiteX3" fmla="*/ 112226 w 170454"/>
                <a:gd name="connsiteY3" fmla="*/ 0 h 647105"/>
                <a:gd name="connsiteX4" fmla="*/ 112226 w 170454"/>
                <a:gd name="connsiteY4" fmla="*/ 0 h 647105"/>
                <a:gd name="connsiteX5" fmla="*/ 112226 w 170454"/>
                <a:gd name="connsiteY5" fmla="*/ 16548 h 647105"/>
                <a:gd name="connsiteX6" fmla="*/ 112226 w 170454"/>
                <a:gd name="connsiteY6" fmla="*/ 16548 h 647105"/>
                <a:gd name="connsiteX7" fmla="*/ 145571 w 170454"/>
                <a:gd name="connsiteY7" fmla="*/ 191357 h 647105"/>
                <a:gd name="connsiteX8" fmla="*/ 162243 w 170454"/>
                <a:gd name="connsiteY8" fmla="*/ 303832 h 647105"/>
                <a:gd name="connsiteX9" fmla="*/ 170455 w 170454"/>
                <a:gd name="connsiteY9" fmla="*/ 374503 h 647105"/>
                <a:gd name="connsiteX10" fmla="*/ 170455 w 170454"/>
                <a:gd name="connsiteY10" fmla="*/ 374503 h 647105"/>
                <a:gd name="connsiteX11" fmla="*/ 166349 w 170454"/>
                <a:gd name="connsiteY11" fmla="*/ 432855 h 647105"/>
                <a:gd name="connsiteX12" fmla="*/ 158013 w 170454"/>
                <a:gd name="connsiteY12" fmla="*/ 511861 h 647105"/>
                <a:gd name="connsiteX13" fmla="*/ 149677 w 170454"/>
                <a:gd name="connsiteY13" fmla="*/ 586762 h 647105"/>
                <a:gd name="connsiteX14" fmla="*/ 145571 w 170454"/>
                <a:gd name="connsiteY14" fmla="*/ 647105 h 647105"/>
                <a:gd name="connsiteX15" fmla="*/ 145571 w 170454"/>
                <a:gd name="connsiteY15" fmla="*/ 647105 h 647105"/>
                <a:gd name="connsiteX16" fmla="*/ 124793 w 170454"/>
                <a:gd name="connsiteY16" fmla="*/ 642999 h 647105"/>
                <a:gd name="connsiteX17" fmla="*/ 87342 w 170454"/>
                <a:gd name="connsiteY17" fmla="*/ 634663 h 647105"/>
                <a:gd name="connsiteX18" fmla="*/ 87342 w 170454"/>
                <a:gd name="connsiteY18" fmla="*/ 634663 h 647105"/>
                <a:gd name="connsiteX19" fmla="*/ 37450 w 170454"/>
                <a:gd name="connsiteY19" fmla="*/ 603434 h 647105"/>
                <a:gd name="connsiteX20" fmla="*/ 0 w 170454"/>
                <a:gd name="connsiteY20" fmla="*/ 582656 h 647105"/>
                <a:gd name="connsiteX21" fmla="*/ 0 w 170454"/>
                <a:gd name="connsiteY21" fmla="*/ 582656 h 647105"/>
                <a:gd name="connsiteX22" fmla="*/ 16672 w 170454"/>
                <a:gd name="connsiteY22" fmla="*/ 482748 h 647105"/>
                <a:gd name="connsiteX23" fmla="*/ 29114 w 170454"/>
                <a:gd name="connsiteY23" fmla="*/ 395405 h 647105"/>
                <a:gd name="connsiteX24" fmla="*/ 33220 w 170454"/>
                <a:gd name="connsiteY24" fmla="*/ 349619 h 647105"/>
                <a:gd name="connsiteX25" fmla="*/ 33220 w 170454"/>
                <a:gd name="connsiteY25" fmla="*/ 312168 h 647105"/>
                <a:gd name="connsiteX26" fmla="*/ 33220 w 170454"/>
                <a:gd name="connsiteY26" fmla="*/ 312168 h 647105"/>
                <a:gd name="connsiteX27" fmla="*/ 16672 w 170454"/>
                <a:gd name="connsiteY27" fmla="*/ 178915 h 647105"/>
                <a:gd name="connsiteX28" fmla="*/ 16672 w 170454"/>
                <a:gd name="connsiteY28" fmla="*/ 178915 h 647105"/>
                <a:gd name="connsiteX29" fmla="*/ 4230 w 170454"/>
                <a:gd name="connsiteY29" fmla="*/ 16548 h 647105"/>
                <a:gd name="connsiteX30" fmla="*/ 4230 w 170454"/>
                <a:gd name="connsiteY30" fmla="*/ 16548 h 647105"/>
                <a:gd name="connsiteX31" fmla="*/ 4230 w 170454"/>
                <a:gd name="connsiteY31" fmla="*/ 16548 h 647105"/>
                <a:gd name="connsiteX32" fmla="*/ 4230 w 170454"/>
                <a:gd name="connsiteY32" fmla="*/ 16548 h 6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0454" h="647105">
                  <a:moveTo>
                    <a:pt x="4230" y="16548"/>
                  </a:moveTo>
                  <a:lnTo>
                    <a:pt x="4230" y="16548"/>
                  </a:lnTo>
                  <a:lnTo>
                    <a:pt x="33220" y="12442"/>
                  </a:lnTo>
                  <a:lnTo>
                    <a:pt x="112226" y="0"/>
                  </a:lnTo>
                  <a:lnTo>
                    <a:pt x="112226" y="0"/>
                  </a:lnTo>
                  <a:lnTo>
                    <a:pt x="112226" y="16548"/>
                  </a:lnTo>
                  <a:lnTo>
                    <a:pt x="112226" y="16548"/>
                  </a:lnTo>
                  <a:lnTo>
                    <a:pt x="145571" y="191357"/>
                  </a:lnTo>
                  <a:lnTo>
                    <a:pt x="162243" y="303832"/>
                  </a:lnTo>
                  <a:lnTo>
                    <a:pt x="170455" y="374503"/>
                  </a:lnTo>
                  <a:lnTo>
                    <a:pt x="170455" y="374503"/>
                  </a:lnTo>
                  <a:lnTo>
                    <a:pt x="166349" y="432855"/>
                  </a:lnTo>
                  <a:lnTo>
                    <a:pt x="158013" y="511861"/>
                  </a:lnTo>
                  <a:lnTo>
                    <a:pt x="149677" y="586762"/>
                  </a:lnTo>
                  <a:lnTo>
                    <a:pt x="145571" y="647105"/>
                  </a:lnTo>
                  <a:lnTo>
                    <a:pt x="145571" y="647105"/>
                  </a:lnTo>
                  <a:lnTo>
                    <a:pt x="124793" y="642999"/>
                  </a:lnTo>
                  <a:lnTo>
                    <a:pt x="87342" y="634663"/>
                  </a:lnTo>
                  <a:lnTo>
                    <a:pt x="87342" y="634663"/>
                  </a:lnTo>
                  <a:lnTo>
                    <a:pt x="37450" y="603434"/>
                  </a:lnTo>
                  <a:lnTo>
                    <a:pt x="0" y="582656"/>
                  </a:lnTo>
                  <a:lnTo>
                    <a:pt x="0" y="582656"/>
                  </a:lnTo>
                  <a:lnTo>
                    <a:pt x="16672" y="482748"/>
                  </a:lnTo>
                  <a:lnTo>
                    <a:pt x="29114" y="395405"/>
                  </a:lnTo>
                  <a:lnTo>
                    <a:pt x="33220" y="349619"/>
                  </a:lnTo>
                  <a:lnTo>
                    <a:pt x="33220" y="312168"/>
                  </a:lnTo>
                  <a:lnTo>
                    <a:pt x="33220" y="312168"/>
                  </a:lnTo>
                  <a:lnTo>
                    <a:pt x="16672" y="178915"/>
                  </a:lnTo>
                  <a:lnTo>
                    <a:pt x="16672" y="178915"/>
                  </a:lnTo>
                  <a:lnTo>
                    <a:pt x="4230" y="16548"/>
                  </a:lnTo>
                  <a:lnTo>
                    <a:pt x="4230" y="16548"/>
                  </a:lnTo>
                  <a:lnTo>
                    <a:pt x="4230" y="16548"/>
                  </a:lnTo>
                  <a:lnTo>
                    <a:pt x="4230" y="16548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383124A4-89E6-4A73-B576-72F6333F1542}"/>
                </a:ext>
              </a:extLst>
            </p:cNvPr>
            <p:cNvSpPr/>
            <p:nvPr/>
          </p:nvSpPr>
          <p:spPr>
            <a:xfrm>
              <a:off x="1001302" y="6009946"/>
              <a:ext cx="221839" cy="87715"/>
            </a:xfrm>
            <a:custGeom>
              <a:avLst/>
              <a:gdLst>
                <a:gd name="connsiteX0" fmla="*/ 87965 w 221839"/>
                <a:gd name="connsiteY0" fmla="*/ 0 h 87715"/>
                <a:gd name="connsiteX1" fmla="*/ 87965 w 221839"/>
                <a:gd name="connsiteY1" fmla="*/ 0 h 87715"/>
                <a:gd name="connsiteX2" fmla="*/ 125539 w 221839"/>
                <a:gd name="connsiteY2" fmla="*/ 25008 h 87715"/>
                <a:gd name="connsiteX3" fmla="*/ 154902 w 221839"/>
                <a:gd name="connsiteY3" fmla="*/ 41680 h 87715"/>
                <a:gd name="connsiteX4" fmla="*/ 180035 w 221839"/>
                <a:gd name="connsiteY4" fmla="*/ 50016 h 87715"/>
                <a:gd name="connsiteX5" fmla="*/ 180035 w 221839"/>
                <a:gd name="connsiteY5" fmla="*/ 50016 h 87715"/>
                <a:gd name="connsiteX6" fmla="*/ 196707 w 221839"/>
                <a:gd name="connsiteY6" fmla="*/ 50016 h 87715"/>
                <a:gd name="connsiteX7" fmla="*/ 209273 w 221839"/>
                <a:gd name="connsiteY7" fmla="*/ 58477 h 87715"/>
                <a:gd name="connsiteX8" fmla="*/ 217610 w 221839"/>
                <a:gd name="connsiteY8" fmla="*/ 62583 h 87715"/>
                <a:gd name="connsiteX9" fmla="*/ 221840 w 221839"/>
                <a:gd name="connsiteY9" fmla="*/ 70918 h 87715"/>
                <a:gd name="connsiteX10" fmla="*/ 221840 w 221839"/>
                <a:gd name="connsiteY10" fmla="*/ 83485 h 87715"/>
                <a:gd name="connsiteX11" fmla="*/ 221840 w 221839"/>
                <a:gd name="connsiteY11" fmla="*/ 87716 h 87715"/>
                <a:gd name="connsiteX12" fmla="*/ 221840 w 221839"/>
                <a:gd name="connsiteY12" fmla="*/ 87716 h 87715"/>
                <a:gd name="connsiteX13" fmla="*/ 12566 w 221839"/>
                <a:gd name="connsiteY13" fmla="*/ 87716 h 87715"/>
                <a:gd name="connsiteX14" fmla="*/ 12566 w 221839"/>
                <a:gd name="connsiteY14" fmla="*/ 87716 h 87715"/>
                <a:gd name="connsiteX15" fmla="*/ 4230 w 221839"/>
                <a:gd name="connsiteY15" fmla="*/ 83485 h 87715"/>
                <a:gd name="connsiteX16" fmla="*/ 0 w 221839"/>
                <a:gd name="connsiteY16" fmla="*/ 75149 h 87715"/>
                <a:gd name="connsiteX17" fmla="*/ 0 w 221839"/>
                <a:gd name="connsiteY17" fmla="*/ 75149 h 87715"/>
                <a:gd name="connsiteX18" fmla="*/ 4230 w 221839"/>
                <a:gd name="connsiteY18" fmla="*/ 50016 h 87715"/>
                <a:gd name="connsiteX19" fmla="*/ 8336 w 221839"/>
                <a:gd name="connsiteY19" fmla="*/ 25008 h 87715"/>
                <a:gd name="connsiteX20" fmla="*/ 12566 w 221839"/>
                <a:gd name="connsiteY20" fmla="*/ 4105 h 87715"/>
                <a:gd name="connsiteX21" fmla="*/ 87965 w 221839"/>
                <a:gd name="connsiteY21" fmla="*/ 0 h 87715"/>
                <a:gd name="connsiteX22" fmla="*/ 87965 w 221839"/>
                <a:gd name="connsiteY22" fmla="*/ 0 h 87715"/>
                <a:gd name="connsiteX23" fmla="*/ 87965 w 221839"/>
                <a:gd name="connsiteY23" fmla="*/ 0 h 8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1839" h="87715">
                  <a:moveTo>
                    <a:pt x="87965" y="0"/>
                  </a:moveTo>
                  <a:lnTo>
                    <a:pt x="87965" y="0"/>
                  </a:lnTo>
                  <a:lnTo>
                    <a:pt x="125539" y="25008"/>
                  </a:lnTo>
                  <a:lnTo>
                    <a:pt x="154902" y="41680"/>
                  </a:lnTo>
                  <a:lnTo>
                    <a:pt x="180035" y="50016"/>
                  </a:lnTo>
                  <a:lnTo>
                    <a:pt x="180035" y="50016"/>
                  </a:lnTo>
                  <a:lnTo>
                    <a:pt x="196707" y="50016"/>
                  </a:lnTo>
                  <a:lnTo>
                    <a:pt x="209273" y="58477"/>
                  </a:lnTo>
                  <a:lnTo>
                    <a:pt x="217610" y="62583"/>
                  </a:lnTo>
                  <a:lnTo>
                    <a:pt x="221840" y="70918"/>
                  </a:lnTo>
                  <a:lnTo>
                    <a:pt x="221840" y="83485"/>
                  </a:lnTo>
                  <a:lnTo>
                    <a:pt x="221840" y="87716"/>
                  </a:lnTo>
                  <a:lnTo>
                    <a:pt x="221840" y="87716"/>
                  </a:lnTo>
                  <a:lnTo>
                    <a:pt x="12566" y="87716"/>
                  </a:lnTo>
                  <a:lnTo>
                    <a:pt x="12566" y="87716"/>
                  </a:lnTo>
                  <a:lnTo>
                    <a:pt x="4230" y="83485"/>
                  </a:lnTo>
                  <a:lnTo>
                    <a:pt x="0" y="75149"/>
                  </a:lnTo>
                  <a:lnTo>
                    <a:pt x="0" y="75149"/>
                  </a:lnTo>
                  <a:lnTo>
                    <a:pt x="4230" y="50016"/>
                  </a:lnTo>
                  <a:lnTo>
                    <a:pt x="8336" y="25008"/>
                  </a:lnTo>
                  <a:lnTo>
                    <a:pt x="12566" y="4105"/>
                  </a:lnTo>
                  <a:lnTo>
                    <a:pt x="87965" y="0"/>
                  </a:lnTo>
                  <a:lnTo>
                    <a:pt x="87965" y="0"/>
                  </a:lnTo>
                  <a:lnTo>
                    <a:pt x="87965" y="0"/>
                  </a:lnTo>
                  <a:close/>
                </a:path>
              </a:pathLst>
            </a:custGeom>
            <a:solidFill>
              <a:srgbClr val="636566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A48AFA0-1DAB-419F-835B-55A8E6FA88A5}"/>
                </a:ext>
              </a:extLst>
            </p:cNvPr>
            <p:cNvSpPr/>
            <p:nvPr/>
          </p:nvSpPr>
          <p:spPr>
            <a:xfrm>
              <a:off x="1001302" y="6048019"/>
              <a:ext cx="54620" cy="49643"/>
            </a:xfrm>
            <a:custGeom>
              <a:avLst/>
              <a:gdLst>
                <a:gd name="connsiteX0" fmla="*/ 25257 w 54620"/>
                <a:gd name="connsiteY0" fmla="*/ 8211 h 49643"/>
                <a:gd name="connsiteX1" fmla="*/ 25257 w 54620"/>
                <a:gd name="connsiteY1" fmla="*/ 8211 h 49643"/>
                <a:gd name="connsiteX2" fmla="*/ 37824 w 54620"/>
                <a:gd name="connsiteY2" fmla="*/ 16547 h 49643"/>
                <a:gd name="connsiteX3" fmla="*/ 46284 w 54620"/>
                <a:gd name="connsiteY3" fmla="*/ 24759 h 49643"/>
                <a:gd name="connsiteX4" fmla="*/ 54620 w 54620"/>
                <a:gd name="connsiteY4" fmla="*/ 49643 h 49643"/>
                <a:gd name="connsiteX5" fmla="*/ 54620 w 54620"/>
                <a:gd name="connsiteY5" fmla="*/ 49643 h 49643"/>
                <a:gd name="connsiteX6" fmla="*/ 12691 w 54620"/>
                <a:gd name="connsiteY6" fmla="*/ 49643 h 49643"/>
                <a:gd name="connsiteX7" fmla="*/ 12691 w 54620"/>
                <a:gd name="connsiteY7" fmla="*/ 49643 h 49643"/>
                <a:gd name="connsiteX8" fmla="*/ 4230 w 54620"/>
                <a:gd name="connsiteY8" fmla="*/ 45537 h 49643"/>
                <a:gd name="connsiteX9" fmla="*/ 0 w 54620"/>
                <a:gd name="connsiteY9" fmla="*/ 37201 h 49643"/>
                <a:gd name="connsiteX10" fmla="*/ 0 w 54620"/>
                <a:gd name="connsiteY10" fmla="*/ 37201 h 49643"/>
                <a:gd name="connsiteX11" fmla="*/ 4230 w 54620"/>
                <a:gd name="connsiteY11" fmla="*/ 0 h 49643"/>
                <a:gd name="connsiteX12" fmla="*/ 4230 w 54620"/>
                <a:gd name="connsiteY12" fmla="*/ 0 h 49643"/>
                <a:gd name="connsiteX13" fmla="*/ 25257 w 54620"/>
                <a:gd name="connsiteY13" fmla="*/ 8211 h 49643"/>
                <a:gd name="connsiteX14" fmla="*/ 25257 w 54620"/>
                <a:gd name="connsiteY14" fmla="*/ 8211 h 49643"/>
                <a:gd name="connsiteX15" fmla="*/ 25257 w 54620"/>
                <a:gd name="connsiteY15" fmla="*/ 8211 h 49643"/>
                <a:gd name="connsiteX16" fmla="*/ 25257 w 54620"/>
                <a:gd name="connsiteY16" fmla="*/ 8211 h 4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620" h="49643">
                  <a:moveTo>
                    <a:pt x="25257" y="8211"/>
                  </a:moveTo>
                  <a:lnTo>
                    <a:pt x="25257" y="8211"/>
                  </a:lnTo>
                  <a:lnTo>
                    <a:pt x="37824" y="16547"/>
                  </a:lnTo>
                  <a:lnTo>
                    <a:pt x="46284" y="24759"/>
                  </a:lnTo>
                  <a:lnTo>
                    <a:pt x="54620" y="49643"/>
                  </a:lnTo>
                  <a:lnTo>
                    <a:pt x="54620" y="49643"/>
                  </a:lnTo>
                  <a:lnTo>
                    <a:pt x="12691" y="49643"/>
                  </a:lnTo>
                  <a:lnTo>
                    <a:pt x="12691" y="49643"/>
                  </a:lnTo>
                  <a:lnTo>
                    <a:pt x="4230" y="45537"/>
                  </a:lnTo>
                  <a:lnTo>
                    <a:pt x="0" y="37201"/>
                  </a:lnTo>
                  <a:lnTo>
                    <a:pt x="0" y="37201"/>
                  </a:lnTo>
                  <a:lnTo>
                    <a:pt x="4230" y="0"/>
                  </a:lnTo>
                  <a:lnTo>
                    <a:pt x="4230" y="0"/>
                  </a:lnTo>
                  <a:lnTo>
                    <a:pt x="25257" y="8211"/>
                  </a:lnTo>
                  <a:lnTo>
                    <a:pt x="25257" y="8211"/>
                  </a:lnTo>
                  <a:lnTo>
                    <a:pt x="25257" y="8211"/>
                  </a:lnTo>
                  <a:lnTo>
                    <a:pt x="25257" y="8211"/>
                  </a:lnTo>
                  <a:close/>
                </a:path>
              </a:pathLst>
            </a:custGeom>
            <a:solidFill>
              <a:srgbClr val="4241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6AF0320-D03E-4540-8BD7-D829089BB331}"/>
                </a:ext>
              </a:extLst>
            </p:cNvPr>
            <p:cNvSpPr/>
            <p:nvPr/>
          </p:nvSpPr>
          <p:spPr>
            <a:xfrm>
              <a:off x="1155208" y="6056230"/>
              <a:ext cx="67932" cy="41431"/>
            </a:xfrm>
            <a:custGeom>
              <a:avLst/>
              <a:gdLst>
                <a:gd name="connsiteX0" fmla="*/ 12815 w 67932"/>
                <a:gd name="connsiteY0" fmla="*/ 8336 h 41431"/>
                <a:gd name="connsiteX1" fmla="*/ 12815 w 67932"/>
                <a:gd name="connsiteY1" fmla="*/ 4106 h 41431"/>
                <a:gd name="connsiteX2" fmla="*/ 12815 w 67932"/>
                <a:gd name="connsiteY2" fmla="*/ 4106 h 41431"/>
                <a:gd name="connsiteX3" fmla="*/ 17045 w 67932"/>
                <a:gd name="connsiteY3" fmla="*/ 0 h 41431"/>
                <a:gd name="connsiteX4" fmla="*/ 17045 w 67932"/>
                <a:gd name="connsiteY4" fmla="*/ 0 h 41431"/>
                <a:gd name="connsiteX5" fmla="*/ 25506 w 67932"/>
                <a:gd name="connsiteY5" fmla="*/ 4106 h 41431"/>
                <a:gd name="connsiteX6" fmla="*/ 25506 w 67932"/>
                <a:gd name="connsiteY6" fmla="*/ 4106 h 41431"/>
                <a:gd name="connsiteX7" fmla="*/ 42427 w 67932"/>
                <a:gd name="connsiteY7" fmla="*/ 4106 h 41431"/>
                <a:gd name="connsiteX8" fmla="*/ 55242 w 67932"/>
                <a:gd name="connsiteY8" fmla="*/ 12442 h 41431"/>
                <a:gd name="connsiteX9" fmla="*/ 63703 w 67932"/>
                <a:gd name="connsiteY9" fmla="*/ 16548 h 41431"/>
                <a:gd name="connsiteX10" fmla="*/ 67933 w 67932"/>
                <a:gd name="connsiteY10" fmla="*/ 24884 h 41431"/>
                <a:gd name="connsiteX11" fmla="*/ 67933 w 67932"/>
                <a:gd name="connsiteY11" fmla="*/ 37326 h 41431"/>
                <a:gd name="connsiteX12" fmla="*/ 67933 w 67932"/>
                <a:gd name="connsiteY12" fmla="*/ 41432 h 41431"/>
                <a:gd name="connsiteX13" fmla="*/ 67933 w 67932"/>
                <a:gd name="connsiteY13" fmla="*/ 41432 h 41431"/>
                <a:gd name="connsiteX14" fmla="*/ 0 w 67932"/>
                <a:gd name="connsiteY14" fmla="*/ 41432 h 41431"/>
                <a:gd name="connsiteX15" fmla="*/ 0 w 67932"/>
                <a:gd name="connsiteY15" fmla="*/ 41432 h 41431"/>
                <a:gd name="connsiteX16" fmla="*/ 8585 w 67932"/>
                <a:gd name="connsiteY16" fmla="*/ 16548 h 41431"/>
                <a:gd name="connsiteX17" fmla="*/ 12815 w 67932"/>
                <a:gd name="connsiteY17" fmla="*/ 8336 h 41431"/>
                <a:gd name="connsiteX18" fmla="*/ 12815 w 67932"/>
                <a:gd name="connsiteY18" fmla="*/ 8336 h 41431"/>
                <a:gd name="connsiteX19" fmla="*/ 12815 w 67932"/>
                <a:gd name="connsiteY19" fmla="*/ 8336 h 4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932" h="41431">
                  <a:moveTo>
                    <a:pt x="12815" y="8336"/>
                  </a:moveTo>
                  <a:lnTo>
                    <a:pt x="12815" y="4106"/>
                  </a:lnTo>
                  <a:lnTo>
                    <a:pt x="12815" y="4106"/>
                  </a:lnTo>
                  <a:lnTo>
                    <a:pt x="17045" y="0"/>
                  </a:lnTo>
                  <a:lnTo>
                    <a:pt x="17045" y="0"/>
                  </a:lnTo>
                  <a:lnTo>
                    <a:pt x="25506" y="4106"/>
                  </a:lnTo>
                  <a:lnTo>
                    <a:pt x="25506" y="4106"/>
                  </a:lnTo>
                  <a:lnTo>
                    <a:pt x="42427" y="4106"/>
                  </a:lnTo>
                  <a:lnTo>
                    <a:pt x="55242" y="12442"/>
                  </a:lnTo>
                  <a:lnTo>
                    <a:pt x="63703" y="16548"/>
                  </a:lnTo>
                  <a:lnTo>
                    <a:pt x="67933" y="24884"/>
                  </a:lnTo>
                  <a:lnTo>
                    <a:pt x="67933" y="37326"/>
                  </a:lnTo>
                  <a:lnTo>
                    <a:pt x="67933" y="41432"/>
                  </a:lnTo>
                  <a:lnTo>
                    <a:pt x="67933" y="41432"/>
                  </a:lnTo>
                  <a:lnTo>
                    <a:pt x="0" y="41432"/>
                  </a:lnTo>
                  <a:lnTo>
                    <a:pt x="0" y="41432"/>
                  </a:lnTo>
                  <a:lnTo>
                    <a:pt x="8585" y="16548"/>
                  </a:lnTo>
                  <a:lnTo>
                    <a:pt x="12815" y="8336"/>
                  </a:lnTo>
                  <a:lnTo>
                    <a:pt x="12815" y="8336"/>
                  </a:lnTo>
                  <a:lnTo>
                    <a:pt x="12815" y="8336"/>
                  </a:lnTo>
                  <a:close/>
                </a:path>
              </a:pathLst>
            </a:custGeom>
            <a:solidFill>
              <a:srgbClr val="4241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83395C2-17B7-4F0F-8AC7-17CF049610D4}"/>
                </a:ext>
              </a:extLst>
            </p:cNvPr>
            <p:cNvSpPr/>
            <p:nvPr/>
          </p:nvSpPr>
          <p:spPr>
            <a:xfrm>
              <a:off x="764656" y="4576385"/>
              <a:ext cx="87715" cy="178790"/>
            </a:xfrm>
            <a:custGeom>
              <a:avLst/>
              <a:gdLst>
                <a:gd name="connsiteX0" fmla="*/ 87716 w 87715"/>
                <a:gd name="connsiteY0" fmla="*/ 0 h 178790"/>
                <a:gd name="connsiteX1" fmla="*/ 87716 w 87715"/>
                <a:gd name="connsiteY1" fmla="*/ 95679 h 178790"/>
                <a:gd name="connsiteX2" fmla="*/ 87716 w 87715"/>
                <a:gd name="connsiteY2" fmla="*/ 95679 h 178790"/>
                <a:gd name="connsiteX3" fmla="*/ 87716 w 87715"/>
                <a:gd name="connsiteY3" fmla="*/ 116457 h 178790"/>
                <a:gd name="connsiteX4" fmla="*/ 83485 w 87715"/>
                <a:gd name="connsiteY4" fmla="*/ 145571 h 178790"/>
                <a:gd name="connsiteX5" fmla="*/ 75149 w 87715"/>
                <a:gd name="connsiteY5" fmla="*/ 166349 h 178790"/>
                <a:gd name="connsiteX6" fmla="*/ 66813 w 87715"/>
                <a:gd name="connsiteY6" fmla="*/ 174685 h 178790"/>
                <a:gd name="connsiteX7" fmla="*/ 58477 w 87715"/>
                <a:gd name="connsiteY7" fmla="*/ 178791 h 178790"/>
                <a:gd name="connsiteX8" fmla="*/ 58477 w 87715"/>
                <a:gd name="connsiteY8" fmla="*/ 178791 h 178790"/>
                <a:gd name="connsiteX9" fmla="*/ 50141 w 87715"/>
                <a:gd name="connsiteY9" fmla="*/ 174685 h 178790"/>
                <a:gd name="connsiteX10" fmla="*/ 37575 w 87715"/>
                <a:gd name="connsiteY10" fmla="*/ 166349 h 178790"/>
                <a:gd name="connsiteX11" fmla="*/ 20902 w 87715"/>
                <a:gd name="connsiteY11" fmla="*/ 137235 h 178790"/>
                <a:gd name="connsiteX12" fmla="*/ 4106 w 87715"/>
                <a:gd name="connsiteY12" fmla="*/ 104015 h 178790"/>
                <a:gd name="connsiteX13" fmla="*/ 0 w 87715"/>
                <a:gd name="connsiteY13" fmla="*/ 79006 h 178790"/>
                <a:gd name="connsiteX14" fmla="*/ 8336 w 87715"/>
                <a:gd name="connsiteY14" fmla="*/ 0 h 178790"/>
                <a:gd name="connsiteX15" fmla="*/ 87716 w 87715"/>
                <a:gd name="connsiteY15" fmla="*/ 0 h 178790"/>
                <a:gd name="connsiteX16" fmla="*/ 87716 w 87715"/>
                <a:gd name="connsiteY16" fmla="*/ 0 h 178790"/>
                <a:gd name="connsiteX17" fmla="*/ 87716 w 87715"/>
                <a:gd name="connsiteY17" fmla="*/ 0 h 17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715" h="178790">
                  <a:moveTo>
                    <a:pt x="87716" y="0"/>
                  </a:moveTo>
                  <a:lnTo>
                    <a:pt x="87716" y="95679"/>
                  </a:lnTo>
                  <a:lnTo>
                    <a:pt x="87716" y="95679"/>
                  </a:lnTo>
                  <a:lnTo>
                    <a:pt x="87716" y="116457"/>
                  </a:lnTo>
                  <a:lnTo>
                    <a:pt x="83485" y="145571"/>
                  </a:lnTo>
                  <a:lnTo>
                    <a:pt x="75149" y="166349"/>
                  </a:lnTo>
                  <a:lnTo>
                    <a:pt x="66813" y="174685"/>
                  </a:lnTo>
                  <a:lnTo>
                    <a:pt x="58477" y="178791"/>
                  </a:lnTo>
                  <a:lnTo>
                    <a:pt x="58477" y="178791"/>
                  </a:lnTo>
                  <a:lnTo>
                    <a:pt x="50141" y="174685"/>
                  </a:lnTo>
                  <a:lnTo>
                    <a:pt x="37575" y="166349"/>
                  </a:lnTo>
                  <a:lnTo>
                    <a:pt x="20902" y="137235"/>
                  </a:lnTo>
                  <a:lnTo>
                    <a:pt x="4106" y="104015"/>
                  </a:lnTo>
                  <a:lnTo>
                    <a:pt x="0" y="79006"/>
                  </a:lnTo>
                  <a:lnTo>
                    <a:pt x="8336" y="0"/>
                  </a:lnTo>
                  <a:lnTo>
                    <a:pt x="87716" y="0"/>
                  </a:lnTo>
                  <a:lnTo>
                    <a:pt x="87716" y="0"/>
                  </a:lnTo>
                  <a:lnTo>
                    <a:pt x="87716" y="0"/>
                  </a:lnTo>
                  <a:close/>
                </a:path>
              </a:pathLst>
            </a:custGeom>
            <a:solidFill>
              <a:srgbClr val="E9A97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0E2F6F1A-22E7-4D9F-968E-F62DA56376C4}"/>
                </a:ext>
              </a:extLst>
            </p:cNvPr>
            <p:cNvSpPr/>
            <p:nvPr/>
          </p:nvSpPr>
          <p:spPr>
            <a:xfrm>
              <a:off x="769508" y="4584721"/>
              <a:ext cx="82863" cy="49767"/>
            </a:xfrm>
            <a:custGeom>
              <a:avLst/>
              <a:gdLst>
                <a:gd name="connsiteX0" fmla="*/ 4264 w 82863"/>
                <a:gd name="connsiteY0" fmla="*/ 16669 h 49767"/>
                <a:gd name="connsiteX1" fmla="*/ 4264 w 82863"/>
                <a:gd name="connsiteY1" fmla="*/ 16669 h 49767"/>
                <a:gd name="connsiteX2" fmla="*/ 33 w 82863"/>
                <a:gd name="connsiteY2" fmla="*/ 33217 h 49767"/>
                <a:gd name="connsiteX3" fmla="*/ 33 w 82863"/>
                <a:gd name="connsiteY3" fmla="*/ 33217 h 49767"/>
                <a:gd name="connsiteX4" fmla="*/ 4264 w 82863"/>
                <a:gd name="connsiteY4" fmla="*/ 16669 h 49767"/>
                <a:gd name="connsiteX5" fmla="*/ 82897 w 82863"/>
                <a:gd name="connsiteY5" fmla="*/ 121 h 49767"/>
                <a:gd name="connsiteX6" fmla="*/ 82897 w 82863"/>
                <a:gd name="connsiteY6" fmla="*/ 121 h 49767"/>
                <a:gd name="connsiteX7" fmla="*/ 82897 w 82863"/>
                <a:gd name="connsiteY7" fmla="*/ 49889 h 49767"/>
                <a:gd name="connsiteX8" fmla="*/ 82897 w 82863"/>
                <a:gd name="connsiteY8" fmla="*/ 49889 h 49767"/>
                <a:gd name="connsiteX9" fmla="*/ 82897 w 82863"/>
                <a:gd name="connsiteY9" fmla="*/ 121 h 4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3" h="49767">
                  <a:moveTo>
                    <a:pt x="4264" y="16669"/>
                  </a:moveTo>
                  <a:lnTo>
                    <a:pt x="4264" y="16669"/>
                  </a:lnTo>
                  <a:lnTo>
                    <a:pt x="33" y="33217"/>
                  </a:lnTo>
                  <a:lnTo>
                    <a:pt x="33" y="33217"/>
                  </a:lnTo>
                  <a:lnTo>
                    <a:pt x="4264" y="16669"/>
                  </a:lnTo>
                  <a:close/>
                  <a:moveTo>
                    <a:pt x="82897" y="121"/>
                  </a:moveTo>
                  <a:lnTo>
                    <a:pt x="82897" y="121"/>
                  </a:lnTo>
                  <a:lnTo>
                    <a:pt x="82897" y="49889"/>
                  </a:lnTo>
                  <a:lnTo>
                    <a:pt x="82897" y="49889"/>
                  </a:lnTo>
                  <a:lnTo>
                    <a:pt x="82897" y="121"/>
                  </a:lnTo>
                  <a:close/>
                </a:path>
              </a:pathLst>
            </a:custGeom>
            <a:solidFill>
              <a:srgbClr val="DA5064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F8482111-A7D1-4FDB-9800-3102F5A3E69F}"/>
                </a:ext>
              </a:extLst>
            </p:cNvPr>
            <p:cNvSpPr/>
            <p:nvPr/>
          </p:nvSpPr>
          <p:spPr>
            <a:xfrm>
              <a:off x="772867" y="4576385"/>
              <a:ext cx="79504" cy="24883"/>
            </a:xfrm>
            <a:custGeom>
              <a:avLst/>
              <a:gdLst>
                <a:gd name="connsiteX0" fmla="*/ 79504 w 79504"/>
                <a:gd name="connsiteY0" fmla="*/ 0 h 24883"/>
                <a:gd name="connsiteX1" fmla="*/ 79504 w 79504"/>
                <a:gd name="connsiteY1" fmla="*/ 8336 h 24883"/>
                <a:gd name="connsiteX2" fmla="*/ 79504 w 79504"/>
                <a:gd name="connsiteY2" fmla="*/ 8336 h 24883"/>
                <a:gd name="connsiteX3" fmla="*/ 79504 w 79504"/>
                <a:gd name="connsiteY3" fmla="*/ 0 h 24883"/>
                <a:gd name="connsiteX4" fmla="*/ 0 w 79504"/>
                <a:gd name="connsiteY4" fmla="*/ 0 h 24883"/>
                <a:gd name="connsiteX5" fmla="*/ 0 w 79504"/>
                <a:gd name="connsiteY5" fmla="*/ 24884 h 24883"/>
                <a:gd name="connsiteX6" fmla="*/ 0 w 79504"/>
                <a:gd name="connsiteY6" fmla="*/ 24884 h 24883"/>
                <a:gd name="connsiteX7" fmla="*/ 0 w 79504"/>
                <a:gd name="connsiteY7" fmla="*/ 0 h 24883"/>
                <a:gd name="connsiteX8" fmla="*/ 79504 w 79504"/>
                <a:gd name="connsiteY8" fmla="*/ 0 h 24883"/>
                <a:gd name="connsiteX9" fmla="*/ 79504 w 79504"/>
                <a:gd name="connsiteY9" fmla="*/ 0 h 24883"/>
                <a:gd name="connsiteX10" fmla="*/ 79504 w 79504"/>
                <a:gd name="connsiteY10" fmla="*/ 0 h 2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504" h="24883">
                  <a:moveTo>
                    <a:pt x="79504" y="0"/>
                  </a:moveTo>
                  <a:lnTo>
                    <a:pt x="79504" y="8336"/>
                  </a:lnTo>
                  <a:lnTo>
                    <a:pt x="79504" y="8336"/>
                  </a:lnTo>
                  <a:lnTo>
                    <a:pt x="79504" y="0"/>
                  </a:lnTo>
                  <a:lnTo>
                    <a:pt x="0" y="0"/>
                  </a:lnTo>
                  <a:lnTo>
                    <a:pt x="0" y="24884"/>
                  </a:lnTo>
                  <a:lnTo>
                    <a:pt x="0" y="24884"/>
                  </a:lnTo>
                  <a:lnTo>
                    <a:pt x="0" y="0"/>
                  </a:lnTo>
                  <a:lnTo>
                    <a:pt x="79504" y="0"/>
                  </a:lnTo>
                  <a:lnTo>
                    <a:pt x="79504" y="0"/>
                  </a:lnTo>
                  <a:lnTo>
                    <a:pt x="79504" y="0"/>
                  </a:lnTo>
                  <a:close/>
                </a:path>
              </a:pathLst>
            </a:custGeom>
            <a:solidFill>
              <a:srgbClr val="E6B22C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57E3B5F5-2B4F-451C-ABD9-3CE74632FFE3}"/>
                </a:ext>
              </a:extLst>
            </p:cNvPr>
            <p:cNvSpPr/>
            <p:nvPr/>
          </p:nvSpPr>
          <p:spPr>
            <a:xfrm>
              <a:off x="769633" y="4576385"/>
              <a:ext cx="82738" cy="71292"/>
            </a:xfrm>
            <a:custGeom>
              <a:avLst/>
              <a:gdLst>
                <a:gd name="connsiteX0" fmla="*/ 82739 w 82738"/>
                <a:gd name="connsiteY0" fmla="*/ 0 h 71292"/>
                <a:gd name="connsiteX1" fmla="*/ 82739 w 82738"/>
                <a:gd name="connsiteY1" fmla="*/ 8460 h 71292"/>
                <a:gd name="connsiteX2" fmla="*/ 82739 w 82738"/>
                <a:gd name="connsiteY2" fmla="*/ 58726 h 71292"/>
                <a:gd name="connsiteX3" fmla="*/ 82739 w 82738"/>
                <a:gd name="connsiteY3" fmla="*/ 58726 h 71292"/>
                <a:gd name="connsiteX4" fmla="*/ 74403 w 82738"/>
                <a:gd name="connsiteY4" fmla="*/ 67062 h 71292"/>
                <a:gd name="connsiteX5" fmla="*/ 61961 w 82738"/>
                <a:gd name="connsiteY5" fmla="*/ 71292 h 71292"/>
                <a:gd name="connsiteX6" fmla="*/ 61961 w 82738"/>
                <a:gd name="connsiteY6" fmla="*/ 71292 h 71292"/>
                <a:gd name="connsiteX7" fmla="*/ 49643 w 82738"/>
                <a:gd name="connsiteY7" fmla="*/ 67062 h 71292"/>
                <a:gd name="connsiteX8" fmla="*/ 49643 w 82738"/>
                <a:gd name="connsiteY8" fmla="*/ 67062 h 71292"/>
                <a:gd name="connsiteX9" fmla="*/ 33096 w 82738"/>
                <a:gd name="connsiteY9" fmla="*/ 67062 h 71292"/>
                <a:gd name="connsiteX10" fmla="*/ 20654 w 82738"/>
                <a:gd name="connsiteY10" fmla="*/ 58726 h 71292"/>
                <a:gd name="connsiteX11" fmla="*/ 0 w 82738"/>
                <a:gd name="connsiteY11" fmla="*/ 41929 h 71292"/>
                <a:gd name="connsiteX12" fmla="*/ 4106 w 82738"/>
                <a:gd name="connsiteY12" fmla="*/ 25133 h 71292"/>
                <a:gd name="connsiteX13" fmla="*/ 4106 w 82738"/>
                <a:gd name="connsiteY13" fmla="*/ 0 h 71292"/>
                <a:gd name="connsiteX14" fmla="*/ 82739 w 82738"/>
                <a:gd name="connsiteY14" fmla="*/ 0 h 71292"/>
                <a:gd name="connsiteX15" fmla="*/ 82739 w 82738"/>
                <a:gd name="connsiteY15" fmla="*/ 0 h 71292"/>
                <a:gd name="connsiteX16" fmla="*/ 82739 w 82738"/>
                <a:gd name="connsiteY16" fmla="*/ 0 h 7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738" h="71292">
                  <a:moveTo>
                    <a:pt x="82739" y="0"/>
                  </a:moveTo>
                  <a:lnTo>
                    <a:pt x="82739" y="8460"/>
                  </a:lnTo>
                  <a:lnTo>
                    <a:pt x="82739" y="58726"/>
                  </a:lnTo>
                  <a:lnTo>
                    <a:pt x="82739" y="58726"/>
                  </a:lnTo>
                  <a:lnTo>
                    <a:pt x="74403" y="67062"/>
                  </a:lnTo>
                  <a:lnTo>
                    <a:pt x="61961" y="71292"/>
                  </a:lnTo>
                  <a:lnTo>
                    <a:pt x="61961" y="71292"/>
                  </a:lnTo>
                  <a:lnTo>
                    <a:pt x="49643" y="67062"/>
                  </a:lnTo>
                  <a:lnTo>
                    <a:pt x="49643" y="67062"/>
                  </a:lnTo>
                  <a:lnTo>
                    <a:pt x="33096" y="67062"/>
                  </a:lnTo>
                  <a:lnTo>
                    <a:pt x="20654" y="58726"/>
                  </a:lnTo>
                  <a:lnTo>
                    <a:pt x="0" y="41929"/>
                  </a:lnTo>
                  <a:lnTo>
                    <a:pt x="4106" y="25133"/>
                  </a:lnTo>
                  <a:lnTo>
                    <a:pt x="4106" y="0"/>
                  </a:lnTo>
                  <a:lnTo>
                    <a:pt x="82739" y="0"/>
                  </a:lnTo>
                  <a:lnTo>
                    <a:pt x="82739" y="0"/>
                  </a:lnTo>
                  <a:lnTo>
                    <a:pt x="82739" y="0"/>
                  </a:lnTo>
                  <a:close/>
                </a:path>
              </a:pathLst>
            </a:custGeom>
            <a:solidFill>
              <a:srgbClr val="C28E6A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8CA7F67F-EC38-4138-9A9A-26BE3448A868}"/>
                </a:ext>
              </a:extLst>
            </p:cNvPr>
            <p:cNvSpPr/>
            <p:nvPr/>
          </p:nvSpPr>
          <p:spPr>
            <a:xfrm>
              <a:off x="827488" y="4644318"/>
              <a:ext cx="57979" cy="82739"/>
            </a:xfrm>
            <a:custGeom>
              <a:avLst/>
              <a:gdLst>
                <a:gd name="connsiteX0" fmla="*/ 24884 w 57979"/>
                <a:gd name="connsiteY0" fmla="*/ 0 h 82739"/>
                <a:gd name="connsiteX1" fmla="*/ 28990 w 57979"/>
                <a:gd name="connsiteY1" fmla="*/ 0 h 82739"/>
                <a:gd name="connsiteX2" fmla="*/ 57979 w 57979"/>
                <a:gd name="connsiteY2" fmla="*/ 20654 h 82739"/>
                <a:gd name="connsiteX3" fmla="*/ 57979 w 57979"/>
                <a:gd name="connsiteY3" fmla="*/ 20654 h 82739"/>
                <a:gd name="connsiteX4" fmla="*/ 53874 w 57979"/>
                <a:gd name="connsiteY4" fmla="*/ 41432 h 82739"/>
                <a:gd name="connsiteX5" fmla="*/ 49643 w 57979"/>
                <a:gd name="connsiteY5" fmla="*/ 62086 h 82739"/>
                <a:gd name="connsiteX6" fmla="*/ 45537 w 57979"/>
                <a:gd name="connsiteY6" fmla="*/ 82739 h 82739"/>
                <a:gd name="connsiteX7" fmla="*/ 0 w 57979"/>
                <a:gd name="connsiteY7" fmla="*/ 49644 h 82739"/>
                <a:gd name="connsiteX8" fmla="*/ 0 w 57979"/>
                <a:gd name="connsiteY8" fmla="*/ 49644 h 82739"/>
                <a:gd name="connsiteX9" fmla="*/ 16548 w 57979"/>
                <a:gd name="connsiteY9" fmla="*/ 33096 h 82739"/>
                <a:gd name="connsiteX10" fmla="*/ 20654 w 57979"/>
                <a:gd name="connsiteY10" fmla="*/ 16548 h 82739"/>
                <a:gd name="connsiteX11" fmla="*/ 24884 w 57979"/>
                <a:gd name="connsiteY11" fmla="*/ 0 h 82739"/>
                <a:gd name="connsiteX12" fmla="*/ 24884 w 57979"/>
                <a:gd name="connsiteY12" fmla="*/ 0 h 82739"/>
                <a:gd name="connsiteX13" fmla="*/ 24884 w 57979"/>
                <a:gd name="connsiteY13" fmla="*/ 0 h 82739"/>
                <a:gd name="connsiteX14" fmla="*/ 24884 w 57979"/>
                <a:gd name="connsiteY14" fmla="*/ 0 h 8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979" h="82739">
                  <a:moveTo>
                    <a:pt x="24884" y="0"/>
                  </a:moveTo>
                  <a:lnTo>
                    <a:pt x="28990" y="0"/>
                  </a:lnTo>
                  <a:lnTo>
                    <a:pt x="57979" y="20654"/>
                  </a:lnTo>
                  <a:lnTo>
                    <a:pt x="57979" y="20654"/>
                  </a:lnTo>
                  <a:lnTo>
                    <a:pt x="53874" y="41432"/>
                  </a:lnTo>
                  <a:lnTo>
                    <a:pt x="49643" y="62086"/>
                  </a:lnTo>
                  <a:lnTo>
                    <a:pt x="45537" y="82739"/>
                  </a:lnTo>
                  <a:lnTo>
                    <a:pt x="0" y="49644"/>
                  </a:lnTo>
                  <a:lnTo>
                    <a:pt x="0" y="49644"/>
                  </a:lnTo>
                  <a:lnTo>
                    <a:pt x="16548" y="33096"/>
                  </a:lnTo>
                  <a:lnTo>
                    <a:pt x="20654" y="16548"/>
                  </a:lnTo>
                  <a:lnTo>
                    <a:pt x="24884" y="0"/>
                  </a:lnTo>
                  <a:lnTo>
                    <a:pt x="24884" y="0"/>
                  </a:lnTo>
                  <a:lnTo>
                    <a:pt x="24884" y="0"/>
                  </a:lnTo>
                  <a:lnTo>
                    <a:pt x="24884" y="0"/>
                  </a:lnTo>
                  <a:close/>
                </a:path>
              </a:pathLst>
            </a:custGeom>
            <a:solidFill>
              <a:srgbClr val="F4F4F5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C34C7BE9-147B-43C3-8BD6-F62893F06F72}"/>
                </a:ext>
              </a:extLst>
            </p:cNvPr>
            <p:cNvSpPr/>
            <p:nvPr/>
          </p:nvSpPr>
          <p:spPr>
            <a:xfrm>
              <a:off x="739772" y="4647678"/>
              <a:ext cx="57979" cy="82738"/>
            </a:xfrm>
            <a:custGeom>
              <a:avLst/>
              <a:gdLst>
                <a:gd name="connsiteX0" fmla="*/ 57979 w 57979"/>
                <a:gd name="connsiteY0" fmla="*/ 45413 h 82738"/>
                <a:gd name="connsiteX1" fmla="*/ 28990 w 57979"/>
                <a:gd name="connsiteY1" fmla="*/ 82739 h 82738"/>
                <a:gd name="connsiteX2" fmla="*/ 28990 w 57979"/>
                <a:gd name="connsiteY2" fmla="*/ 82739 h 82738"/>
                <a:gd name="connsiteX3" fmla="*/ 16548 w 57979"/>
                <a:gd name="connsiteY3" fmla="*/ 66191 h 82738"/>
                <a:gd name="connsiteX4" fmla="*/ 8336 w 57979"/>
                <a:gd name="connsiteY4" fmla="*/ 49643 h 82738"/>
                <a:gd name="connsiteX5" fmla="*/ 0 w 57979"/>
                <a:gd name="connsiteY5" fmla="*/ 28865 h 82738"/>
                <a:gd name="connsiteX6" fmla="*/ 24884 w 57979"/>
                <a:gd name="connsiteY6" fmla="*/ 0 h 82738"/>
                <a:gd name="connsiteX7" fmla="*/ 24884 w 57979"/>
                <a:gd name="connsiteY7" fmla="*/ 0 h 82738"/>
                <a:gd name="connsiteX8" fmla="*/ 33096 w 57979"/>
                <a:gd name="connsiteY8" fmla="*/ 20654 h 82738"/>
                <a:gd name="connsiteX9" fmla="*/ 41432 w 57979"/>
                <a:gd name="connsiteY9" fmla="*/ 33096 h 82738"/>
                <a:gd name="connsiteX10" fmla="*/ 57979 w 57979"/>
                <a:gd name="connsiteY10" fmla="*/ 45413 h 82738"/>
                <a:gd name="connsiteX11" fmla="*/ 57979 w 57979"/>
                <a:gd name="connsiteY11" fmla="*/ 45413 h 82738"/>
                <a:gd name="connsiteX12" fmla="*/ 57979 w 57979"/>
                <a:gd name="connsiteY12" fmla="*/ 45413 h 82738"/>
                <a:gd name="connsiteX13" fmla="*/ 57979 w 57979"/>
                <a:gd name="connsiteY13" fmla="*/ 45413 h 8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79" h="82738">
                  <a:moveTo>
                    <a:pt x="57979" y="45413"/>
                  </a:moveTo>
                  <a:lnTo>
                    <a:pt x="28990" y="82739"/>
                  </a:lnTo>
                  <a:lnTo>
                    <a:pt x="28990" y="82739"/>
                  </a:lnTo>
                  <a:lnTo>
                    <a:pt x="16548" y="66191"/>
                  </a:lnTo>
                  <a:lnTo>
                    <a:pt x="8336" y="49643"/>
                  </a:lnTo>
                  <a:lnTo>
                    <a:pt x="0" y="28865"/>
                  </a:lnTo>
                  <a:lnTo>
                    <a:pt x="24884" y="0"/>
                  </a:lnTo>
                  <a:lnTo>
                    <a:pt x="24884" y="0"/>
                  </a:lnTo>
                  <a:lnTo>
                    <a:pt x="33096" y="20654"/>
                  </a:lnTo>
                  <a:lnTo>
                    <a:pt x="41432" y="33096"/>
                  </a:lnTo>
                  <a:lnTo>
                    <a:pt x="57979" y="45413"/>
                  </a:lnTo>
                  <a:lnTo>
                    <a:pt x="57979" y="45413"/>
                  </a:lnTo>
                  <a:lnTo>
                    <a:pt x="57979" y="45413"/>
                  </a:lnTo>
                  <a:lnTo>
                    <a:pt x="57979" y="45413"/>
                  </a:lnTo>
                  <a:close/>
                </a:path>
              </a:pathLst>
            </a:custGeom>
            <a:solidFill>
              <a:srgbClr val="F4F4F5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FDB4D474-7327-4A1B-8906-6AB5FC62D95F}"/>
                </a:ext>
              </a:extLst>
            </p:cNvPr>
            <p:cNvSpPr/>
            <p:nvPr/>
          </p:nvSpPr>
          <p:spPr>
            <a:xfrm>
              <a:off x="777844" y="4693962"/>
              <a:ext cx="87715" cy="107622"/>
            </a:xfrm>
            <a:custGeom>
              <a:avLst/>
              <a:gdLst>
                <a:gd name="connsiteX0" fmla="*/ 50141 w 87715"/>
                <a:gd name="connsiteY0" fmla="*/ 0 h 107622"/>
                <a:gd name="connsiteX1" fmla="*/ 50141 w 87715"/>
                <a:gd name="connsiteY1" fmla="*/ 62085 h 107622"/>
                <a:gd name="connsiteX2" fmla="*/ 20902 w 87715"/>
                <a:gd name="connsiteY2" fmla="*/ 0 h 107622"/>
                <a:gd name="connsiteX3" fmla="*/ 0 w 87715"/>
                <a:gd name="connsiteY3" fmla="*/ 24884 h 107622"/>
                <a:gd name="connsiteX4" fmla="*/ 33469 w 87715"/>
                <a:gd name="connsiteY4" fmla="*/ 107623 h 107622"/>
                <a:gd name="connsiteX5" fmla="*/ 50141 w 87715"/>
                <a:gd name="connsiteY5" fmla="*/ 62085 h 107622"/>
                <a:gd name="connsiteX6" fmla="*/ 87716 w 87715"/>
                <a:gd name="connsiteY6" fmla="*/ 28990 h 107622"/>
                <a:gd name="connsiteX7" fmla="*/ 50141 w 87715"/>
                <a:gd name="connsiteY7" fmla="*/ 0 h 107622"/>
                <a:gd name="connsiteX8" fmla="*/ 50141 w 87715"/>
                <a:gd name="connsiteY8" fmla="*/ 0 h 107622"/>
                <a:gd name="connsiteX9" fmla="*/ 50141 w 87715"/>
                <a:gd name="connsiteY9" fmla="*/ 0 h 10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715" h="107622">
                  <a:moveTo>
                    <a:pt x="50141" y="0"/>
                  </a:moveTo>
                  <a:lnTo>
                    <a:pt x="50141" y="62085"/>
                  </a:lnTo>
                  <a:lnTo>
                    <a:pt x="20902" y="0"/>
                  </a:lnTo>
                  <a:lnTo>
                    <a:pt x="0" y="24884"/>
                  </a:lnTo>
                  <a:lnTo>
                    <a:pt x="33469" y="107623"/>
                  </a:lnTo>
                  <a:lnTo>
                    <a:pt x="50141" y="62085"/>
                  </a:lnTo>
                  <a:lnTo>
                    <a:pt x="87716" y="28990"/>
                  </a:lnTo>
                  <a:lnTo>
                    <a:pt x="50141" y="0"/>
                  </a:lnTo>
                  <a:lnTo>
                    <a:pt x="50141" y="0"/>
                  </a:lnTo>
                  <a:lnTo>
                    <a:pt x="50141" y="0"/>
                  </a:lnTo>
                  <a:close/>
                </a:path>
              </a:pathLst>
            </a:custGeom>
            <a:solidFill>
              <a:srgbClr val="BFBFBF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C5B3961E-750B-414D-A9E1-6EA0C14468C9}"/>
                </a:ext>
              </a:extLst>
            </p:cNvPr>
            <p:cNvSpPr/>
            <p:nvPr/>
          </p:nvSpPr>
          <p:spPr>
            <a:xfrm>
              <a:off x="486578" y="4652654"/>
              <a:ext cx="324361" cy="514723"/>
            </a:xfrm>
            <a:custGeom>
              <a:avLst/>
              <a:gdLst>
                <a:gd name="connsiteX0" fmla="*/ 299478 w 324361"/>
                <a:gd name="connsiteY0" fmla="*/ 448283 h 514723"/>
                <a:gd name="connsiteX1" fmla="*/ 278575 w 324361"/>
                <a:gd name="connsiteY1" fmla="*/ 439947 h 514723"/>
                <a:gd name="connsiteX2" fmla="*/ 278575 w 324361"/>
                <a:gd name="connsiteY2" fmla="*/ 439947 h 514723"/>
                <a:gd name="connsiteX3" fmla="*/ 270363 w 324361"/>
                <a:gd name="connsiteY3" fmla="*/ 439947 h 514723"/>
                <a:gd name="connsiteX4" fmla="*/ 262027 w 324361"/>
                <a:gd name="connsiteY4" fmla="*/ 439947 h 514723"/>
                <a:gd name="connsiteX5" fmla="*/ 262027 w 324361"/>
                <a:gd name="connsiteY5" fmla="*/ 439947 h 514723"/>
                <a:gd name="connsiteX6" fmla="*/ 249585 w 324361"/>
                <a:gd name="connsiteY6" fmla="*/ 444178 h 514723"/>
                <a:gd name="connsiteX7" fmla="*/ 241249 w 324361"/>
                <a:gd name="connsiteY7" fmla="*/ 448283 h 514723"/>
                <a:gd name="connsiteX8" fmla="*/ 224577 w 324361"/>
                <a:gd name="connsiteY8" fmla="*/ 448283 h 514723"/>
                <a:gd name="connsiteX9" fmla="*/ 212135 w 324361"/>
                <a:gd name="connsiteY9" fmla="*/ 439947 h 514723"/>
                <a:gd name="connsiteX10" fmla="*/ 207905 w 324361"/>
                <a:gd name="connsiteY10" fmla="*/ 439947 h 514723"/>
                <a:gd name="connsiteX11" fmla="*/ 207905 w 324361"/>
                <a:gd name="connsiteY11" fmla="*/ 439947 h 514723"/>
                <a:gd name="connsiteX12" fmla="*/ 141340 w 324361"/>
                <a:gd name="connsiteY12" fmla="*/ 356959 h 514723"/>
                <a:gd name="connsiteX13" fmla="*/ 141340 w 324361"/>
                <a:gd name="connsiteY13" fmla="*/ 356959 h 514723"/>
                <a:gd name="connsiteX14" fmla="*/ 108120 w 324361"/>
                <a:gd name="connsiteY14" fmla="*/ 315403 h 514723"/>
                <a:gd name="connsiteX15" fmla="*/ 108120 w 324361"/>
                <a:gd name="connsiteY15" fmla="*/ 315403 h 514723"/>
                <a:gd name="connsiteX16" fmla="*/ 91448 w 324361"/>
                <a:gd name="connsiteY16" fmla="*/ 294750 h 514723"/>
                <a:gd name="connsiteX17" fmla="*/ 87342 w 324361"/>
                <a:gd name="connsiteY17" fmla="*/ 286414 h 514723"/>
                <a:gd name="connsiteX18" fmla="*/ 83112 w 324361"/>
                <a:gd name="connsiteY18" fmla="*/ 282308 h 514723"/>
                <a:gd name="connsiteX19" fmla="*/ 83112 w 324361"/>
                <a:gd name="connsiteY19" fmla="*/ 282308 h 514723"/>
                <a:gd name="connsiteX20" fmla="*/ 133004 w 324361"/>
                <a:gd name="connsiteY20" fmla="*/ 228310 h 514723"/>
                <a:gd name="connsiteX21" fmla="*/ 187127 w 324361"/>
                <a:gd name="connsiteY21" fmla="*/ 165975 h 514723"/>
                <a:gd name="connsiteX22" fmla="*/ 187127 w 324361"/>
                <a:gd name="connsiteY22" fmla="*/ 165975 h 514723"/>
                <a:gd name="connsiteX23" fmla="*/ 228683 w 324361"/>
                <a:gd name="connsiteY23" fmla="*/ 103766 h 514723"/>
                <a:gd name="connsiteX24" fmla="*/ 228683 w 324361"/>
                <a:gd name="connsiteY24" fmla="*/ 103766 h 514723"/>
                <a:gd name="connsiteX25" fmla="*/ 241249 w 324361"/>
                <a:gd name="connsiteY25" fmla="*/ 87094 h 514723"/>
                <a:gd name="connsiteX26" fmla="*/ 245355 w 324361"/>
                <a:gd name="connsiteY26" fmla="*/ 66315 h 514723"/>
                <a:gd name="connsiteX27" fmla="*/ 249585 w 324361"/>
                <a:gd name="connsiteY27" fmla="*/ 49768 h 514723"/>
                <a:gd name="connsiteX28" fmla="*/ 245355 w 324361"/>
                <a:gd name="connsiteY28" fmla="*/ 28990 h 514723"/>
                <a:gd name="connsiteX29" fmla="*/ 245355 w 324361"/>
                <a:gd name="connsiteY29" fmla="*/ 28990 h 514723"/>
                <a:gd name="connsiteX30" fmla="*/ 237019 w 324361"/>
                <a:gd name="connsiteY30" fmla="*/ 12442 h 514723"/>
                <a:gd name="connsiteX31" fmla="*/ 224577 w 324361"/>
                <a:gd name="connsiteY31" fmla="*/ 4106 h 514723"/>
                <a:gd name="connsiteX32" fmla="*/ 212135 w 324361"/>
                <a:gd name="connsiteY32" fmla="*/ 0 h 514723"/>
                <a:gd name="connsiteX33" fmla="*/ 199569 w 324361"/>
                <a:gd name="connsiteY33" fmla="*/ 0 h 514723"/>
                <a:gd name="connsiteX34" fmla="*/ 187127 w 324361"/>
                <a:gd name="connsiteY34" fmla="*/ 4106 h 514723"/>
                <a:gd name="connsiteX35" fmla="*/ 170455 w 324361"/>
                <a:gd name="connsiteY35" fmla="*/ 12442 h 514723"/>
                <a:gd name="connsiteX36" fmla="*/ 149677 w 324361"/>
                <a:gd name="connsiteY36" fmla="*/ 28990 h 514723"/>
                <a:gd name="connsiteX37" fmla="*/ 149677 w 324361"/>
                <a:gd name="connsiteY37" fmla="*/ 28990 h 514723"/>
                <a:gd name="connsiteX38" fmla="*/ 124793 w 324361"/>
                <a:gd name="connsiteY38" fmla="*/ 58104 h 514723"/>
                <a:gd name="connsiteX39" fmla="*/ 103890 w 324361"/>
                <a:gd name="connsiteY39" fmla="*/ 91324 h 514723"/>
                <a:gd name="connsiteX40" fmla="*/ 103890 w 324361"/>
                <a:gd name="connsiteY40" fmla="*/ 91324 h 514723"/>
                <a:gd name="connsiteX41" fmla="*/ 29114 w 324361"/>
                <a:gd name="connsiteY41" fmla="*/ 219973 h 514723"/>
                <a:gd name="connsiteX42" fmla="*/ 29114 w 324361"/>
                <a:gd name="connsiteY42" fmla="*/ 219973 h 514723"/>
                <a:gd name="connsiteX43" fmla="*/ 16548 w 324361"/>
                <a:gd name="connsiteY43" fmla="*/ 244857 h 514723"/>
                <a:gd name="connsiteX44" fmla="*/ 4106 w 324361"/>
                <a:gd name="connsiteY44" fmla="*/ 273972 h 514723"/>
                <a:gd name="connsiteX45" fmla="*/ 4106 w 324361"/>
                <a:gd name="connsiteY45" fmla="*/ 273972 h 514723"/>
                <a:gd name="connsiteX46" fmla="*/ 4106 w 324361"/>
                <a:gd name="connsiteY46" fmla="*/ 290519 h 514723"/>
                <a:gd name="connsiteX47" fmla="*/ 0 w 324361"/>
                <a:gd name="connsiteY47" fmla="*/ 307192 h 514723"/>
                <a:gd name="connsiteX48" fmla="*/ 8336 w 324361"/>
                <a:gd name="connsiteY48" fmla="*/ 323740 h 514723"/>
                <a:gd name="connsiteX49" fmla="*/ 16548 w 324361"/>
                <a:gd name="connsiteY49" fmla="*/ 340411 h 514723"/>
                <a:gd name="connsiteX50" fmla="*/ 16548 w 324361"/>
                <a:gd name="connsiteY50" fmla="*/ 340411 h 514723"/>
                <a:gd name="connsiteX51" fmla="*/ 79006 w 324361"/>
                <a:gd name="connsiteY51" fmla="*/ 390179 h 514723"/>
                <a:gd name="connsiteX52" fmla="*/ 79006 w 324361"/>
                <a:gd name="connsiteY52" fmla="*/ 390179 h 514723"/>
                <a:gd name="connsiteX53" fmla="*/ 191233 w 324361"/>
                <a:gd name="connsiteY53" fmla="*/ 481503 h 514723"/>
                <a:gd name="connsiteX54" fmla="*/ 191233 w 324361"/>
                <a:gd name="connsiteY54" fmla="*/ 481503 h 514723"/>
                <a:gd name="connsiteX55" fmla="*/ 199569 w 324361"/>
                <a:gd name="connsiteY55" fmla="*/ 493945 h 514723"/>
                <a:gd name="connsiteX56" fmla="*/ 207905 w 324361"/>
                <a:gd name="connsiteY56" fmla="*/ 498175 h 514723"/>
                <a:gd name="connsiteX57" fmla="*/ 220471 w 324361"/>
                <a:gd name="connsiteY57" fmla="*/ 502281 h 514723"/>
                <a:gd name="connsiteX58" fmla="*/ 249585 w 324361"/>
                <a:gd name="connsiteY58" fmla="*/ 502281 h 514723"/>
                <a:gd name="connsiteX59" fmla="*/ 274469 w 324361"/>
                <a:gd name="connsiteY59" fmla="*/ 510617 h 514723"/>
                <a:gd name="connsiteX60" fmla="*/ 274469 w 324361"/>
                <a:gd name="connsiteY60" fmla="*/ 510617 h 514723"/>
                <a:gd name="connsiteX61" fmla="*/ 282805 w 324361"/>
                <a:gd name="connsiteY61" fmla="*/ 514723 h 514723"/>
                <a:gd name="connsiteX62" fmla="*/ 286911 w 324361"/>
                <a:gd name="connsiteY62" fmla="*/ 510617 h 514723"/>
                <a:gd name="connsiteX63" fmla="*/ 320256 w 324361"/>
                <a:gd name="connsiteY63" fmla="*/ 489839 h 514723"/>
                <a:gd name="connsiteX64" fmla="*/ 320256 w 324361"/>
                <a:gd name="connsiteY64" fmla="*/ 489839 h 514723"/>
                <a:gd name="connsiteX65" fmla="*/ 324361 w 324361"/>
                <a:gd name="connsiteY65" fmla="*/ 485609 h 514723"/>
                <a:gd name="connsiteX66" fmla="*/ 320256 w 324361"/>
                <a:gd name="connsiteY66" fmla="*/ 477397 h 514723"/>
                <a:gd name="connsiteX67" fmla="*/ 316025 w 324361"/>
                <a:gd name="connsiteY67" fmla="*/ 464955 h 514723"/>
                <a:gd name="connsiteX68" fmla="*/ 316025 w 324361"/>
                <a:gd name="connsiteY68" fmla="*/ 464955 h 514723"/>
                <a:gd name="connsiteX69" fmla="*/ 307689 w 324361"/>
                <a:gd name="connsiteY69" fmla="*/ 456619 h 514723"/>
                <a:gd name="connsiteX70" fmla="*/ 299478 w 324361"/>
                <a:gd name="connsiteY70" fmla="*/ 448283 h 514723"/>
                <a:gd name="connsiteX71" fmla="*/ 299478 w 324361"/>
                <a:gd name="connsiteY71" fmla="*/ 448283 h 514723"/>
                <a:gd name="connsiteX72" fmla="*/ 299478 w 324361"/>
                <a:gd name="connsiteY72" fmla="*/ 448283 h 514723"/>
                <a:gd name="connsiteX73" fmla="*/ 299478 w 324361"/>
                <a:gd name="connsiteY73" fmla="*/ 448283 h 51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24361" h="514723">
                  <a:moveTo>
                    <a:pt x="299478" y="448283"/>
                  </a:moveTo>
                  <a:lnTo>
                    <a:pt x="278575" y="439947"/>
                  </a:lnTo>
                  <a:lnTo>
                    <a:pt x="278575" y="439947"/>
                  </a:lnTo>
                  <a:lnTo>
                    <a:pt x="270363" y="439947"/>
                  </a:lnTo>
                  <a:lnTo>
                    <a:pt x="262027" y="439947"/>
                  </a:lnTo>
                  <a:lnTo>
                    <a:pt x="262027" y="439947"/>
                  </a:lnTo>
                  <a:lnTo>
                    <a:pt x="249585" y="444178"/>
                  </a:lnTo>
                  <a:lnTo>
                    <a:pt x="241249" y="448283"/>
                  </a:lnTo>
                  <a:lnTo>
                    <a:pt x="224577" y="448283"/>
                  </a:lnTo>
                  <a:lnTo>
                    <a:pt x="212135" y="439947"/>
                  </a:lnTo>
                  <a:lnTo>
                    <a:pt x="207905" y="439947"/>
                  </a:lnTo>
                  <a:lnTo>
                    <a:pt x="207905" y="439947"/>
                  </a:lnTo>
                  <a:lnTo>
                    <a:pt x="141340" y="356959"/>
                  </a:lnTo>
                  <a:lnTo>
                    <a:pt x="141340" y="356959"/>
                  </a:lnTo>
                  <a:lnTo>
                    <a:pt x="108120" y="315403"/>
                  </a:lnTo>
                  <a:lnTo>
                    <a:pt x="108120" y="315403"/>
                  </a:lnTo>
                  <a:lnTo>
                    <a:pt x="91448" y="294750"/>
                  </a:lnTo>
                  <a:lnTo>
                    <a:pt x="87342" y="286414"/>
                  </a:lnTo>
                  <a:lnTo>
                    <a:pt x="83112" y="282308"/>
                  </a:lnTo>
                  <a:lnTo>
                    <a:pt x="83112" y="282308"/>
                  </a:lnTo>
                  <a:lnTo>
                    <a:pt x="133004" y="228310"/>
                  </a:lnTo>
                  <a:lnTo>
                    <a:pt x="187127" y="165975"/>
                  </a:lnTo>
                  <a:lnTo>
                    <a:pt x="187127" y="165975"/>
                  </a:lnTo>
                  <a:lnTo>
                    <a:pt x="228683" y="103766"/>
                  </a:lnTo>
                  <a:lnTo>
                    <a:pt x="228683" y="103766"/>
                  </a:lnTo>
                  <a:lnTo>
                    <a:pt x="241249" y="87094"/>
                  </a:lnTo>
                  <a:lnTo>
                    <a:pt x="245355" y="66315"/>
                  </a:lnTo>
                  <a:lnTo>
                    <a:pt x="249585" y="49768"/>
                  </a:lnTo>
                  <a:lnTo>
                    <a:pt x="245355" y="28990"/>
                  </a:lnTo>
                  <a:lnTo>
                    <a:pt x="245355" y="28990"/>
                  </a:lnTo>
                  <a:lnTo>
                    <a:pt x="237019" y="12442"/>
                  </a:lnTo>
                  <a:lnTo>
                    <a:pt x="224577" y="4106"/>
                  </a:lnTo>
                  <a:lnTo>
                    <a:pt x="212135" y="0"/>
                  </a:lnTo>
                  <a:lnTo>
                    <a:pt x="199569" y="0"/>
                  </a:lnTo>
                  <a:lnTo>
                    <a:pt x="187127" y="4106"/>
                  </a:lnTo>
                  <a:lnTo>
                    <a:pt x="170455" y="12442"/>
                  </a:lnTo>
                  <a:lnTo>
                    <a:pt x="149677" y="28990"/>
                  </a:lnTo>
                  <a:lnTo>
                    <a:pt x="149677" y="28990"/>
                  </a:lnTo>
                  <a:lnTo>
                    <a:pt x="124793" y="58104"/>
                  </a:lnTo>
                  <a:lnTo>
                    <a:pt x="103890" y="91324"/>
                  </a:lnTo>
                  <a:lnTo>
                    <a:pt x="103890" y="91324"/>
                  </a:lnTo>
                  <a:lnTo>
                    <a:pt x="29114" y="219973"/>
                  </a:lnTo>
                  <a:lnTo>
                    <a:pt x="29114" y="219973"/>
                  </a:lnTo>
                  <a:lnTo>
                    <a:pt x="16548" y="244857"/>
                  </a:lnTo>
                  <a:lnTo>
                    <a:pt x="4106" y="273972"/>
                  </a:lnTo>
                  <a:lnTo>
                    <a:pt x="4106" y="273972"/>
                  </a:lnTo>
                  <a:lnTo>
                    <a:pt x="4106" y="290519"/>
                  </a:lnTo>
                  <a:lnTo>
                    <a:pt x="0" y="307192"/>
                  </a:lnTo>
                  <a:lnTo>
                    <a:pt x="8336" y="323740"/>
                  </a:lnTo>
                  <a:lnTo>
                    <a:pt x="16548" y="340411"/>
                  </a:lnTo>
                  <a:lnTo>
                    <a:pt x="16548" y="340411"/>
                  </a:lnTo>
                  <a:lnTo>
                    <a:pt x="79006" y="390179"/>
                  </a:lnTo>
                  <a:lnTo>
                    <a:pt x="79006" y="390179"/>
                  </a:lnTo>
                  <a:lnTo>
                    <a:pt x="191233" y="481503"/>
                  </a:lnTo>
                  <a:lnTo>
                    <a:pt x="191233" y="481503"/>
                  </a:lnTo>
                  <a:lnTo>
                    <a:pt x="199569" y="493945"/>
                  </a:lnTo>
                  <a:lnTo>
                    <a:pt x="207905" y="498175"/>
                  </a:lnTo>
                  <a:lnTo>
                    <a:pt x="220471" y="502281"/>
                  </a:lnTo>
                  <a:lnTo>
                    <a:pt x="249585" y="502281"/>
                  </a:lnTo>
                  <a:lnTo>
                    <a:pt x="274469" y="510617"/>
                  </a:lnTo>
                  <a:lnTo>
                    <a:pt x="274469" y="510617"/>
                  </a:lnTo>
                  <a:lnTo>
                    <a:pt x="282805" y="514723"/>
                  </a:lnTo>
                  <a:lnTo>
                    <a:pt x="286911" y="510617"/>
                  </a:lnTo>
                  <a:lnTo>
                    <a:pt x="320256" y="489839"/>
                  </a:lnTo>
                  <a:lnTo>
                    <a:pt x="320256" y="489839"/>
                  </a:lnTo>
                  <a:lnTo>
                    <a:pt x="324361" y="485609"/>
                  </a:lnTo>
                  <a:lnTo>
                    <a:pt x="320256" y="477397"/>
                  </a:lnTo>
                  <a:lnTo>
                    <a:pt x="316025" y="464955"/>
                  </a:lnTo>
                  <a:lnTo>
                    <a:pt x="316025" y="464955"/>
                  </a:lnTo>
                  <a:lnTo>
                    <a:pt x="307689" y="456619"/>
                  </a:lnTo>
                  <a:lnTo>
                    <a:pt x="299478" y="448283"/>
                  </a:lnTo>
                  <a:lnTo>
                    <a:pt x="299478" y="448283"/>
                  </a:lnTo>
                  <a:lnTo>
                    <a:pt x="299478" y="448283"/>
                  </a:lnTo>
                  <a:lnTo>
                    <a:pt x="299478" y="448283"/>
                  </a:lnTo>
                  <a:close/>
                </a:path>
              </a:pathLst>
            </a:custGeom>
            <a:solidFill>
              <a:srgbClr val="E9A97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BB35BFB9-2883-4BC9-8BA8-A4FA26A01AFA}"/>
                </a:ext>
              </a:extLst>
            </p:cNvPr>
            <p:cNvSpPr/>
            <p:nvPr/>
          </p:nvSpPr>
          <p:spPr>
            <a:xfrm>
              <a:off x="486578" y="4652654"/>
              <a:ext cx="249958" cy="390552"/>
            </a:xfrm>
            <a:custGeom>
              <a:avLst/>
              <a:gdLst>
                <a:gd name="connsiteX0" fmla="*/ 141589 w 249958"/>
                <a:gd name="connsiteY0" fmla="*/ 357332 h 390552"/>
                <a:gd name="connsiteX1" fmla="*/ 141589 w 249958"/>
                <a:gd name="connsiteY1" fmla="*/ 357332 h 390552"/>
                <a:gd name="connsiteX2" fmla="*/ 108245 w 249958"/>
                <a:gd name="connsiteY2" fmla="*/ 315777 h 390552"/>
                <a:gd name="connsiteX3" fmla="*/ 108245 w 249958"/>
                <a:gd name="connsiteY3" fmla="*/ 315777 h 390552"/>
                <a:gd name="connsiteX4" fmla="*/ 91573 w 249958"/>
                <a:gd name="connsiteY4" fmla="*/ 294999 h 390552"/>
                <a:gd name="connsiteX5" fmla="*/ 87467 w 249958"/>
                <a:gd name="connsiteY5" fmla="*/ 286662 h 390552"/>
                <a:gd name="connsiteX6" fmla="*/ 83237 w 249958"/>
                <a:gd name="connsiteY6" fmla="*/ 282557 h 390552"/>
                <a:gd name="connsiteX7" fmla="*/ 83237 w 249958"/>
                <a:gd name="connsiteY7" fmla="*/ 282557 h 390552"/>
                <a:gd name="connsiteX8" fmla="*/ 133253 w 249958"/>
                <a:gd name="connsiteY8" fmla="*/ 228558 h 390552"/>
                <a:gd name="connsiteX9" fmla="*/ 187376 w 249958"/>
                <a:gd name="connsiteY9" fmla="*/ 166224 h 390552"/>
                <a:gd name="connsiteX10" fmla="*/ 187376 w 249958"/>
                <a:gd name="connsiteY10" fmla="*/ 166224 h 390552"/>
                <a:gd name="connsiteX11" fmla="*/ 229056 w 249958"/>
                <a:gd name="connsiteY11" fmla="*/ 103890 h 390552"/>
                <a:gd name="connsiteX12" fmla="*/ 229056 w 249958"/>
                <a:gd name="connsiteY12" fmla="*/ 103890 h 390552"/>
                <a:gd name="connsiteX13" fmla="*/ 241623 w 249958"/>
                <a:gd name="connsiteY13" fmla="*/ 87218 h 390552"/>
                <a:gd name="connsiteX14" fmla="*/ 245728 w 249958"/>
                <a:gd name="connsiteY14" fmla="*/ 66440 h 390552"/>
                <a:gd name="connsiteX15" fmla="*/ 249959 w 249958"/>
                <a:gd name="connsiteY15" fmla="*/ 49768 h 390552"/>
                <a:gd name="connsiteX16" fmla="*/ 245728 w 249958"/>
                <a:gd name="connsiteY16" fmla="*/ 28990 h 390552"/>
                <a:gd name="connsiteX17" fmla="*/ 245728 w 249958"/>
                <a:gd name="connsiteY17" fmla="*/ 28990 h 390552"/>
                <a:gd name="connsiteX18" fmla="*/ 237392 w 249958"/>
                <a:gd name="connsiteY18" fmla="*/ 12442 h 390552"/>
                <a:gd name="connsiteX19" fmla="*/ 224950 w 249958"/>
                <a:gd name="connsiteY19" fmla="*/ 4106 h 390552"/>
                <a:gd name="connsiteX20" fmla="*/ 212384 w 249958"/>
                <a:gd name="connsiteY20" fmla="*/ 0 h 390552"/>
                <a:gd name="connsiteX21" fmla="*/ 199942 w 249958"/>
                <a:gd name="connsiteY21" fmla="*/ 0 h 390552"/>
                <a:gd name="connsiteX22" fmla="*/ 187376 w 249958"/>
                <a:gd name="connsiteY22" fmla="*/ 4106 h 390552"/>
                <a:gd name="connsiteX23" fmla="*/ 170703 w 249958"/>
                <a:gd name="connsiteY23" fmla="*/ 12442 h 390552"/>
                <a:gd name="connsiteX24" fmla="*/ 149925 w 249958"/>
                <a:gd name="connsiteY24" fmla="*/ 28990 h 390552"/>
                <a:gd name="connsiteX25" fmla="*/ 149925 w 249958"/>
                <a:gd name="connsiteY25" fmla="*/ 28990 h 390552"/>
                <a:gd name="connsiteX26" fmla="*/ 124917 w 249958"/>
                <a:gd name="connsiteY26" fmla="*/ 58104 h 390552"/>
                <a:gd name="connsiteX27" fmla="*/ 104139 w 249958"/>
                <a:gd name="connsiteY27" fmla="*/ 91324 h 390552"/>
                <a:gd name="connsiteX28" fmla="*/ 104139 w 249958"/>
                <a:gd name="connsiteY28" fmla="*/ 91324 h 390552"/>
                <a:gd name="connsiteX29" fmla="*/ 29114 w 249958"/>
                <a:gd name="connsiteY29" fmla="*/ 220223 h 390552"/>
                <a:gd name="connsiteX30" fmla="*/ 29114 w 249958"/>
                <a:gd name="connsiteY30" fmla="*/ 220223 h 390552"/>
                <a:gd name="connsiteX31" fmla="*/ 16672 w 249958"/>
                <a:gd name="connsiteY31" fmla="*/ 245106 h 390552"/>
                <a:gd name="connsiteX32" fmla="*/ 4106 w 249958"/>
                <a:gd name="connsiteY32" fmla="*/ 274220 h 390552"/>
                <a:gd name="connsiteX33" fmla="*/ 4106 w 249958"/>
                <a:gd name="connsiteY33" fmla="*/ 274220 h 390552"/>
                <a:gd name="connsiteX34" fmla="*/ 4106 w 249958"/>
                <a:gd name="connsiteY34" fmla="*/ 290893 h 390552"/>
                <a:gd name="connsiteX35" fmla="*/ 0 w 249958"/>
                <a:gd name="connsiteY35" fmla="*/ 307441 h 390552"/>
                <a:gd name="connsiteX36" fmla="*/ 8336 w 249958"/>
                <a:gd name="connsiteY36" fmla="*/ 324112 h 390552"/>
                <a:gd name="connsiteX37" fmla="*/ 16672 w 249958"/>
                <a:gd name="connsiteY37" fmla="*/ 340660 h 390552"/>
                <a:gd name="connsiteX38" fmla="*/ 16672 w 249958"/>
                <a:gd name="connsiteY38" fmla="*/ 340660 h 390552"/>
                <a:gd name="connsiteX39" fmla="*/ 79131 w 249958"/>
                <a:gd name="connsiteY39" fmla="*/ 390553 h 390552"/>
                <a:gd name="connsiteX40" fmla="*/ 141589 w 249958"/>
                <a:gd name="connsiteY40" fmla="*/ 357332 h 390552"/>
                <a:gd name="connsiteX41" fmla="*/ 141589 w 249958"/>
                <a:gd name="connsiteY41" fmla="*/ 357332 h 390552"/>
                <a:gd name="connsiteX42" fmla="*/ 141589 w 249958"/>
                <a:gd name="connsiteY42" fmla="*/ 357332 h 39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9958" h="390552">
                  <a:moveTo>
                    <a:pt x="141589" y="357332"/>
                  </a:moveTo>
                  <a:lnTo>
                    <a:pt x="141589" y="357332"/>
                  </a:lnTo>
                  <a:lnTo>
                    <a:pt x="108245" y="315777"/>
                  </a:lnTo>
                  <a:lnTo>
                    <a:pt x="108245" y="315777"/>
                  </a:lnTo>
                  <a:lnTo>
                    <a:pt x="91573" y="294999"/>
                  </a:lnTo>
                  <a:lnTo>
                    <a:pt x="87467" y="286662"/>
                  </a:lnTo>
                  <a:lnTo>
                    <a:pt x="83237" y="282557"/>
                  </a:lnTo>
                  <a:lnTo>
                    <a:pt x="83237" y="282557"/>
                  </a:lnTo>
                  <a:lnTo>
                    <a:pt x="133253" y="228558"/>
                  </a:lnTo>
                  <a:lnTo>
                    <a:pt x="187376" y="166224"/>
                  </a:lnTo>
                  <a:lnTo>
                    <a:pt x="187376" y="166224"/>
                  </a:lnTo>
                  <a:lnTo>
                    <a:pt x="229056" y="103890"/>
                  </a:lnTo>
                  <a:lnTo>
                    <a:pt x="229056" y="103890"/>
                  </a:lnTo>
                  <a:lnTo>
                    <a:pt x="241623" y="87218"/>
                  </a:lnTo>
                  <a:lnTo>
                    <a:pt x="245728" y="66440"/>
                  </a:lnTo>
                  <a:lnTo>
                    <a:pt x="249959" y="49768"/>
                  </a:lnTo>
                  <a:lnTo>
                    <a:pt x="245728" y="28990"/>
                  </a:lnTo>
                  <a:lnTo>
                    <a:pt x="245728" y="28990"/>
                  </a:lnTo>
                  <a:lnTo>
                    <a:pt x="237392" y="12442"/>
                  </a:lnTo>
                  <a:lnTo>
                    <a:pt x="224950" y="4106"/>
                  </a:lnTo>
                  <a:lnTo>
                    <a:pt x="212384" y="0"/>
                  </a:lnTo>
                  <a:lnTo>
                    <a:pt x="199942" y="0"/>
                  </a:lnTo>
                  <a:lnTo>
                    <a:pt x="187376" y="4106"/>
                  </a:lnTo>
                  <a:lnTo>
                    <a:pt x="170703" y="12442"/>
                  </a:lnTo>
                  <a:lnTo>
                    <a:pt x="149925" y="28990"/>
                  </a:lnTo>
                  <a:lnTo>
                    <a:pt x="149925" y="28990"/>
                  </a:lnTo>
                  <a:lnTo>
                    <a:pt x="124917" y="58104"/>
                  </a:lnTo>
                  <a:lnTo>
                    <a:pt x="104139" y="91324"/>
                  </a:lnTo>
                  <a:lnTo>
                    <a:pt x="104139" y="91324"/>
                  </a:lnTo>
                  <a:lnTo>
                    <a:pt x="29114" y="220223"/>
                  </a:lnTo>
                  <a:lnTo>
                    <a:pt x="29114" y="220223"/>
                  </a:lnTo>
                  <a:lnTo>
                    <a:pt x="16672" y="245106"/>
                  </a:lnTo>
                  <a:lnTo>
                    <a:pt x="4106" y="274220"/>
                  </a:lnTo>
                  <a:lnTo>
                    <a:pt x="4106" y="274220"/>
                  </a:lnTo>
                  <a:lnTo>
                    <a:pt x="4106" y="290893"/>
                  </a:lnTo>
                  <a:lnTo>
                    <a:pt x="0" y="307441"/>
                  </a:lnTo>
                  <a:lnTo>
                    <a:pt x="8336" y="324112"/>
                  </a:lnTo>
                  <a:lnTo>
                    <a:pt x="16672" y="340660"/>
                  </a:lnTo>
                  <a:lnTo>
                    <a:pt x="16672" y="340660"/>
                  </a:lnTo>
                  <a:lnTo>
                    <a:pt x="79131" y="390553"/>
                  </a:lnTo>
                  <a:lnTo>
                    <a:pt x="141589" y="357332"/>
                  </a:lnTo>
                  <a:lnTo>
                    <a:pt x="141589" y="357332"/>
                  </a:lnTo>
                  <a:lnTo>
                    <a:pt x="141589" y="357332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300E77F-99C1-47CE-ADD9-E67392D220BB}"/>
                </a:ext>
              </a:extLst>
            </p:cNvPr>
            <p:cNvSpPr/>
            <p:nvPr/>
          </p:nvSpPr>
          <p:spPr>
            <a:xfrm>
              <a:off x="751343" y="4459431"/>
              <a:ext cx="142335" cy="155648"/>
            </a:xfrm>
            <a:custGeom>
              <a:avLst/>
              <a:gdLst>
                <a:gd name="connsiteX0" fmla="*/ 125042 w 142335"/>
                <a:gd name="connsiteY0" fmla="*/ 131387 h 155648"/>
                <a:gd name="connsiteX1" fmla="*/ 125042 w 142335"/>
                <a:gd name="connsiteY1" fmla="*/ 131387 h 155648"/>
                <a:gd name="connsiteX2" fmla="*/ 135493 w 142335"/>
                <a:gd name="connsiteY2" fmla="*/ 117576 h 155648"/>
                <a:gd name="connsiteX3" fmla="*/ 138976 w 142335"/>
                <a:gd name="connsiteY3" fmla="*/ 100282 h 155648"/>
                <a:gd name="connsiteX4" fmla="*/ 138976 w 142335"/>
                <a:gd name="connsiteY4" fmla="*/ 100282 h 155648"/>
                <a:gd name="connsiteX5" fmla="*/ 142336 w 142335"/>
                <a:gd name="connsiteY5" fmla="*/ 82988 h 155648"/>
                <a:gd name="connsiteX6" fmla="*/ 142336 w 142335"/>
                <a:gd name="connsiteY6" fmla="*/ 65693 h 155648"/>
                <a:gd name="connsiteX7" fmla="*/ 138976 w 142335"/>
                <a:gd name="connsiteY7" fmla="*/ 34589 h 155648"/>
                <a:gd name="connsiteX8" fmla="*/ 135493 w 142335"/>
                <a:gd name="connsiteY8" fmla="*/ 6967 h 155648"/>
                <a:gd name="connsiteX9" fmla="*/ 132009 w 142335"/>
                <a:gd name="connsiteY9" fmla="*/ 0 h 155648"/>
                <a:gd name="connsiteX10" fmla="*/ 128525 w 142335"/>
                <a:gd name="connsiteY10" fmla="*/ 0 h 155648"/>
                <a:gd name="connsiteX11" fmla="*/ 128525 w 142335"/>
                <a:gd name="connsiteY11" fmla="*/ 0 h 155648"/>
                <a:gd name="connsiteX12" fmla="*/ 125042 w 142335"/>
                <a:gd name="connsiteY12" fmla="*/ 3484 h 155648"/>
                <a:gd name="connsiteX13" fmla="*/ 125042 w 142335"/>
                <a:gd name="connsiteY13" fmla="*/ 3484 h 155648"/>
                <a:gd name="connsiteX14" fmla="*/ 111107 w 142335"/>
                <a:gd name="connsiteY14" fmla="*/ 10451 h 155648"/>
                <a:gd name="connsiteX15" fmla="*/ 90329 w 142335"/>
                <a:gd name="connsiteY15" fmla="*/ 17294 h 155648"/>
                <a:gd name="connsiteX16" fmla="*/ 69426 w 142335"/>
                <a:gd name="connsiteY16" fmla="*/ 20778 h 155648"/>
                <a:gd name="connsiteX17" fmla="*/ 52132 w 142335"/>
                <a:gd name="connsiteY17" fmla="*/ 24262 h 155648"/>
                <a:gd name="connsiteX18" fmla="*/ 52132 w 142335"/>
                <a:gd name="connsiteY18" fmla="*/ 24262 h 155648"/>
                <a:gd name="connsiteX19" fmla="*/ 27745 w 142335"/>
                <a:gd name="connsiteY19" fmla="*/ 41556 h 155648"/>
                <a:gd name="connsiteX20" fmla="*/ 13935 w 142335"/>
                <a:gd name="connsiteY20" fmla="*/ 51883 h 155648"/>
                <a:gd name="connsiteX21" fmla="*/ 3484 w 142335"/>
                <a:gd name="connsiteY21" fmla="*/ 62334 h 155648"/>
                <a:gd name="connsiteX22" fmla="*/ 3484 w 142335"/>
                <a:gd name="connsiteY22" fmla="*/ 62334 h 155648"/>
                <a:gd name="connsiteX23" fmla="*/ 0 w 142335"/>
                <a:gd name="connsiteY23" fmla="*/ 72661 h 155648"/>
                <a:gd name="connsiteX24" fmla="*/ 0 w 142335"/>
                <a:gd name="connsiteY24" fmla="*/ 86471 h 155648"/>
                <a:gd name="connsiteX25" fmla="*/ 0 w 142335"/>
                <a:gd name="connsiteY25" fmla="*/ 100282 h 155648"/>
                <a:gd name="connsiteX26" fmla="*/ 3484 w 142335"/>
                <a:gd name="connsiteY26" fmla="*/ 114092 h 155648"/>
                <a:gd name="connsiteX27" fmla="*/ 10451 w 142335"/>
                <a:gd name="connsiteY27" fmla="*/ 128028 h 155648"/>
                <a:gd name="connsiteX28" fmla="*/ 20902 w 142335"/>
                <a:gd name="connsiteY28" fmla="*/ 138354 h 155648"/>
                <a:gd name="connsiteX29" fmla="*/ 31229 w 142335"/>
                <a:gd name="connsiteY29" fmla="*/ 148681 h 155648"/>
                <a:gd name="connsiteX30" fmla="*/ 45164 w 142335"/>
                <a:gd name="connsiteY30" fmla="*/ 152165 h 155648"/>
                <a:gd name="connsiteX31" fmla="*/ 45164 w 142335"/>
                <a:gd name="connsiteY31" fmla="*/ 152165 h 155648"/>
                <a:gd name="connsiteX32" fmla="*/ 66067 w 142335"/>
                <a:gd name="connsiteY32" fmla="*/ 155649 h 155648"/>
                <a:gd name="connsiteX33" fmla="*/ 86845 w 142335"/>
                <a:gd name="connsiteY33" fmla="*/ 152165 h 155648"/>
                <a:gd name="connsiteX34" fmla="*/ 107623 w 142335"/>
                <a:gd name="connsiteY34" fmla="*/ 145322 h 155648"/>
                <a:gd name="connsiteX35" fmla="*/ 125042 w 142335"/>
                <a:gd name="connsiteY35" fmla="*/ 131387 h 155648"/>
                <a:gd name="connsiteX36" fmla="*/ 125042 w 142335"/>
                <a:gd name="connsiteY36" fmla="*/ 131387 h 155648"/>
                <a:gd name="connsiteX37" fmla="*/ 125042 w 142335"/>
                <a:gd name="connsiteY37" fmla="*/ 131387 h 155648"/>
                <a:gd name="connsiteX38" fmla="*/ 125042 w 142335"/>
                <a:gd name="connsiteY38" fmla="*/ 131387 h 15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2335" h="155648">
                  <a:moveTo>
                    <a:pt x="125042" y="131387"/>
                  </a:moveTo>
                  <a:lnTo>
                    <a:pt x="125042" y="131387"/>
                  </a:lnTo>
                  <a:lnTo>
                    <a:pt x="135493" y="117576"/>
                  </a:lnTo>
                  <a:lnTo>
                    <a:pt x="138976" y="100282"/>
                  </a:lnTo>
                  <a:lnTo>
                    <a:pt x="138976" y="100282"/>
                  </a:lnTo>
                  <a:lnTo>
                    <a:pt x="142336" y="82988"/>
                  </a:lnTo>
                  <a:lnTo>
                    <a:pt x="142336" y="65693"/>
                  </a:lnTo>
                  <a:lnTo>
                    <a:pt x="138976" y="34589"/>
                  </a:lnTo>
                  <a:lnTo>
                    <a:pt x="135493" y="6967"/>
                  </a:lnTo>
                  <a:lnTo>
                    <a:pt x="132009" y="0"/>
                  </a:lnTo>
                  <a:lnTo>
                    <a:pt x="128525" y="0"/>
                  </a:lnTo>
                  <a:lnTo>
                    <a:pt x="128525" y="0"/>
                  </a:lnTo>
                  <a:lnTo>
                    <a:pt x="125042" y="3484"/>
                  </a:lnTo>
                  <a:lnTo>
                    <a:pt x="125042" y="3484"/>
                  </a:lnTo>
                  <a:lnTo>
                    <a:pt x="111107" y="10451"/>
                  </a:lnTo>
                  <a:lnTo>
                    <a:pt x="90329" y="17294"/>
                  </a:lnTo>
                  <a:lnTo>
                    <a:pt x="69426" y="20778"/>
                  </a:lnTo>
                  <a:lnTo>
                    <a:pt x="52132" y="24262"/>
                  </a:lnTo>
                  <a:lnTo>
                    <a:pt x="52132" y="24262"/>
                  </a:lnTo>
                  <a:lnTo>
                    <a:pt x="27745" y="41556"/>
                  </a:lnTo>
                  <a:lnTo>
                    <a:pt x="13935" y="51883"/>
                  </a:lnTo>
                  <a:lnTo>
                    <a:pt x="3484" y="62334"/>
                  </a:lnTo>
                  <a:lnTo>
                    <a:pt x="3484" y="62334"/>
                  </a:lnTo>
                  <a:lnTo>
                    <a:pt x="0" y="72661"/>
                  </a:lnTo>
                  <a:lnTo>
                    <a:pt x="0" y="86471"/>
                  </a:lnTo>
                  <a:lnTo>
                    <a:pt x="0" y="100282"/>
                  </a:lnTo>
                  <a:lnTo>
                    <a:pt x="3484" y="114092"/>
                  </a:lnTo>
                  <a:lnTo>
                    <a:pt x="10451" y="128028"/>
                  </a:lnTo>
                  <a:lnTo>
                    <a:pt x="20902" y="138354"/>
                  </a:lnTo>
                  <a:lnTo>
                    <a:pt x="31229" y="148681"/>
                  </a:lnTo>
                  <a:lnTo>
                    <a:pt x="45164" y="152165"/>
                  </a:lnTo>
                  <a:lnTo>
                    <a:pt x="45164" y="152165"/>
                  </a:lnTo>
                  <a:lnTo>
                    <a:pt x="66067" y="155649"/>
                  </a:lnTo>
                  <a:lnTo>
                    <a:pt x="86845" y="152165"/>
                  </a:lnTo>
                  <a:lnTo>
                    <a:pt x="107623" y="145322"/>
                  </a:lnTo>
                  <a:lnTo>
                    <a:pt x="125042" y="131387"/>
                  </a:lnTo>
                  <a:lnTo>
                    <a:pt x="125042" y="131387"/>
                  </a:lnTo>
                  <a:lnTo>
                    <a:pt x="125042" y="131387"/>
                  </a:lnTo>
                  <a:lnTo>
                    <a:pt x="125042" y="131387"/>
                  </a:lnTo>
                  <a:close/>
                </a:path>
              </a:pathLst>
            </a:custGeom>
            <a:solidFill>
              <a:srgbClr val="E9A97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B657867-9AAA-4702-BA81-9B969A26761C}"/>
                </a:ext>
              </a:extLst>
            </p:cNvPr>
            <p:cNvSpPr/>
            <p:nvPr/>
          </p:nvSpPr>
          <p:spPr>
            <a:xfrm>
              <a:off x="738155" y="4528981"/>
              <a:ext cx="19782" cy="41431"/>
            </a:xfrm>
            <a:custGeom>
              <a:avLst/>
              <a:gdLst>
                <a:gd name="connsiteX0" fmla="*/ 19783 w 19782"/>
                <a:gd name="connsiteY0" fmla="*/ 41432 h 41431"/>
                <a:gd name="connsiteX1" fmla="*/ 19783 w 19782"/>
                <a:gd name="connsiteY1" fmla="*/ 41432 h 41431"/>
                <a:gd name="connsiteX2" fmla="*/ 13188 w 19782"/>
                <a:gd name="connsiteY2" fmla="*/ 41432 h 41431"/>
                <a:gd name="connsiteX3" fmla="*/ 6594 w 19782"/>
                <a:gd name="connsiteY3" fmla="*/ 37948 h 41431"/>
                <a:gd name="connsiteX4" fmla="*/ 0 w 19782"/>
                <a:gd name="connsiteY4" fmla="*/ 31105 h 41431"/>
                <a:gd name="connsiteX5" fmla="*/ 0 w 19782"/>
                <a:gd name="connsiteY5" fmla="*/ 17294 h 41431"/>
                <a:gd name="connsiteX6" fmla="*/ 0 w 19782"/>
                <a:gd name="connsiteY6" fmla="*/ 17294 h 41431"/>
                <a:gd name="connsiteX7" fmla="*/ 3235 w 19782"/>
                <a:gd name="connsiteY7" fmla="*/ 6967 h 41431"/>
                <a:gd name="connsiteX8" fmla="*/ 6594 w 19782"/>
                <a:gd name="connsiteY8" fmla="*/ 0 h 41431"/>
                <a:gd name="connsiteX9" fmla="*/ 6594 w 19782"/>
                <a:gd name="connsiteY9" fmla="*/ 0 h 41431"/>
                <a:gd name="connsiteX10" fmla="*/ 9953 w 19782"/>
                <a:gd name="connsiteY10" fmla="*/ 13810 h 41431"/>
                <a:gd name="connsiteX11" fmla="*/ 16548 w 19782"/>
                <a:gd name="connsiteY11" fmla="*/ 27621 h 41431"/>
                <a:gd name="connsiteX12" fmla="*/ 19783 w 19782"/>
                <a:gd name="connsiteY12" fmla="*/ 41432 h 41431"/>
                <a:gd name="connsiteX13" fmla="*/ 19783 w 19782"/>
                <a:gd name="connsiteY13" fmla="*/ 41432 h 41431"/>
                <a:gd name="connsiteX14" fmla="*/ 19783 w 19782"/>
                <a:gd name="connsiteY14" fmla="*/ 41432 h 4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82" h="41431">
                  <a:moveTo>
                    <a:pt x="19783" y="41432"/>
                  </a:moveTo>
                  <a:lnTo>
                    <a:pt x="19783" y="41432"/>
                  </a:lnTo>
                  <a:lnTo>
                    <a:pt x="13188" y="41432"/>
                  </a:lnTo>
                  <a:lnTo>
                    <a:pt x="6594" y="37948"/>
                  </a:lnTo>
                  <a:lnTo>
                    <a:pt x="0" y="31105"/>
                  </a:lnTo>
                  <a:lnTo>
                    <a:pt x="0" y="17294"/>
                  </a:lnTo>
                  <a:lnTo>
                    <a:pt x="0" y="17294"/>
                  </a:lnTo>
                  <a:lnTo>
                    <a:pt x="3235" y="6967"/>
                  </a:lnTo>
                  <a:lnTo>
                    <a:pt x="6594" y="0"/>
                  </a:lnTo>
                  <a:lnTo>
                    <a:pt x="6594" y="0"/>
                  </a:lnTo>
                  <a:lnTo>
                    <a:pt x="9953" y="13810"/>
                  </a:lnTo>
                  <a:lnTo>
                    <a:pt x="16548" y="27621"/>
                  </a:lnTo>
                  <a:lnTo>
                    <a:pt x="19783" y="41432"/>
                  </a:lnTo>
                  <a:lnTo>
                    <a:pt x="19783" y="41432"/>
                  </a:lnTo>
                  <a:lnTo>
                    <a:pt x="19783" y="41432"/>
                  </a:lnTo>
                  <a:close/>
                </a:path>
              </a:pathLst>
            </a:custGeom>
            <a:solidFill>
              <a:srgbClr val="E9A97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583E19F5-3697-4440-BE69-98AF926CBE19}"/>
                </a:ext>
              </a:extLst>
            </p:cNvPr>
            <p:cNvSpPr/>
            <p:nvPr/>
          </p:nvSpPr>
          <p:spPr>
            <a:xfrm>
              <a:off x="940092" y="4457648"/>
              <a:ext cx="79250" cy="143620"/>
            </a:xfrm>
            <a:custGeom>
              <a:avLst/>
              <a:gdLst>
                <a:gd name="connsiteX0" fmla="*/ 11600 w 79250"/>
                <a:gd name="connsiteY0" fmla="*/ 92108 h 143620"/>
                <a:gd name="connsiteX1" fmla="*/ 57884 w 79250"/>
                <a:gd name="connsiteY1" fmla="*/ 131300 h 143620"/>
                <a:gd name="connsiteX2" fmla="*/ 79284 w 79250"/>
                <a:gd name="connsiteY2" fmla="*/ 143742 h 143620"/>
                <a:gd name="connsiteX3" fmla="*/ 79284 w 79250"/>
                <a:gd name="connsiteY3" fmla="*/ 58390 h 143620"/>
                <a:gd name="connsiteX4" fmla="*/ 22300 w 79250"/>
                <a:gd name="connsiteY4" fmla="*/ 1904 h 143620"/>
                <a:gd name="connsiteX5" fmla="*/ 11600 w 79250"/>
                <a:gd name="connsiteY5" fmla="*/ 31267 h 143620"/>
                <a:gd name="connsiteX6" fmla="*/ 32876 w 79250"/>
                <a:gd name="connsiteY6" fmla="*/ 71454 h 143620"/>
                <a:gd name="connsiteX7" fmla="*/ 1895 w 79250"/>
                <a:gd name="connsiteY7" fmla="*/ 71454 h 1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50" h="143620">
                  <a:moveTo>
                    <a:pt x="11600" y="92108"/>
                  </a:moveTo>
                  <a:lnTo>
                    <a:pt x="57884" y="131300"/>
                  </a:lnTo>
                  <a:lnTo>
                    <a:pt x="79284" y="143742"/>
                  </a:lnTo>
                  <a:lnTo>
                    <a:pt x="79284" y="58390"/>
                  </a:lnTo>
                  <a:cubicBezTo>
                    <a:pt x="79284" y="58390"/>
                    <a:pt x="60746" y="12479"/>
                    <a:pt x="22300" y="1904"/>
                  </a:cubicBezTo>
                  <a:cubicBezTo>
                    <a:pt x="-16146" y="-8672"/>
                    <a:pt x="11600" y="31267"/>
                    <a:pt x="11600" y="31267"/>
                  </a:cubicBezTo>
                  <a:cubicBezTo>
                    <a:pt x="11600" y="31267"/>
                    <a:pt x="43451" y="75809"/>
                    <a:pt x="32876" y="71454"/>
                  </a:cubicBezTo>
                  <a:cubicBezTo>
                    <a:pt x="22300" y="67099"/>
                    <a:pt x="-7685" y="50800"/>
                    <a:pt x="1895" y="71454"/>
                  </a:cubicBezTo>
                  <a:close/>
                </a:path>
              </a:pathLst>
            </a:custGeom>
            <a:solidFill>
              <a:srgbClr val="E9A97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51580DC-775F-4C3A-8453-8F5C9A2B9278}"/>
                </a:ext>
              </a:extLst>
            </p:cNvPr>
            <p:cNvSpPr/>
            <p:nvPr/>
          </p:nvSpPr>
          <p:spPr>
            <a:xfrm>
              <a:off x="998067" y="4576385"/>
              <a:ext cx="112475" cy="350987"/>
            </a:xfrm>
            <a:custGeom>
              <a:avLst/>
              <a:gdLst>
                <a:gd name="connsiteX0" fmla="*/ 0 w 112475"/>
                <a:gd name="connsiteY0" fmla="*/ 12442 h 350987"/>
                <a:gd name="connsiteX1" fmla="*/ 33966 w 112475"/>
                <a:gd name="connsiteY1" fmla="*/ 298233 h 350987"/>
                <a:gd name="connsiteX2" fmla="*/ 82366 w 112475"/>
                <a:gd name="connsiteY2" fmla="*/ 350988 h 350987"/>
                <a:gd name="connsiteX3" fmla="*/ 112475 w 112475"/>
                <a:gd name="connsiteY3" fmla="*/ 279322 h 350987"/>
                <a:gd name="connsiteX4" fmla="*/ 21276 w 112475"/>
                <a:gd name="connsiteY4" fmla="*/ 0 h 350987"/>
                <a:gd name="connsiteX5" fmla="*/ 0 w 112475"/>
                <a:gd name="connsiteY5" fmla="*/ 12442 h 3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75" h="350987">
                  <a:moveTo>
                    <a:pt x="0" y="12442"/>
                  </a:moveTo>
                  <a:lnTo>
                    <a:pt x="33966" y="298233"/>
                  </a:lnTo>
                  <a:lnTo>
                    <a:pt x="82366" y="350988"/>
                  </a:lnTo>
                  <a:lnTo>
                    <a:pt x="112475" y="279322"/>
                  </a:lnTo>
                  <a:lnTo>
                    <a:pt x="21276" y="0"/>
                  </a:lnTo>
                  <a:lnTo>
                    <a:pt x="0" y="12442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70373078-C799-4BE5-8DDA-5A90FEA35E26}"/>
                </a:ext>
              </a:extLst>
            </p:cNvPr>
            <p:cNvSpPr/>
            <p:nvPr/>
          </p:nvSpPr>
          <p:spPr>
            <a:xfrm>
              <a:off x="804470" y="4569183"/>
              <a:ext cx="46035" cy="14543"/>
            </a:xfrm>
            <a:custGeom>
              <a:avLst/>
              <a:gdLst>
                <a:gd name="connsiteX0" fmla="*/ 46069 w 46035"/>
                <a:gd name="connsiteY0" fmla="*/ 14664 h 14543"/>
                <a:gd name="connsiteX1" fmla="*/ 33 w 46035"/>
                <a:gd name="connsiteY1" fmla="*/ 14664 h 1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35" h="14543">
                  <a:moveTo>
                    <a:pt x="46069" y="14664"/>
                  </a:moveTo>
                  <a:cubicBezTo>
                    <a:pt x="32258" y="-18058"/>
                    <a:pt x="33" y="14664"/>
                    <a:pt x="33" y="14664"/>
                  </a:cubicBezTo>
                  <a:close/>
                </a:path>
              </a:pathLst>
            </a:custGeom>
            <a:solidFill>
              <a:srgbClr val="FFFFFF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A10E0F08-9937-4348-9FB2-C13E95B3C007}"/>
                </a:ext>
              </a:extLst>
            </p:cNvPr>
            <p:cNvSpPr/>
            <p:nvPr/>
          </p:nvSpPr>
          <p:spPr>
            <a:xfrm>
              <a:off x="869044" y="4647418"/>
              <a:ext cx="241000" cy="299326"/>
            </a:xfrm>
            <a:custGeom>
              <a:avLst/>
              <a:gdLst>
                <a:gd name="connsiteX0" fmla="*/ 181188 w 241000"/>
                <a:gd name="connsiteY0" fmla="*/ 152919 h 299326"/>
                <a:gd name="connsiteX1" fmla="*/ 71077 w 241000"/>
                <a:gd name="connsiteY1" fmla="*/ 25513 h 299326"/>
                <a:gd name="connsiteX2" fmla="*/ 33 w 241000"/>
                <a:gd name="connsiteY2" fmla="*/ 629 h 299326"/>
                <a:gd name="connsiteX3" fmla="*/ 24917 w 241000"/>
                <a:gd name="connsiteY3" fmla="*/ 37955 h 299326"/>
                <a:gd name="connsiteX4" fmla="*/ 32258 w 241000"/>
                <a:gd name="connsiteY4" fmla="*/ 65327 h 299326"/>
                <a:gd name="connsiteX5" fmla="*/ 21682 w 241000"/>
                <a:gd name="connsiteY5" fmla="*/ 145453 h 299326"/>
                <a:gd name="connsiteX6" fmla="*/ 54031 w 241000"/>
                <a:gd name="connsiteY6" fmla="*/ 140477 h 299326"/>
                <a:gd name="connsiteX7" fmla="*/ 107159 w 241000"/>
                <a:gd name="connsiteY7" fmla="*/ 182530 h 299326"/>
                <a:gd name="connsiteX8" fmla="*/ 160659 w 241000"/>
                <a:gd name="connsiteY8" fmla="*/ 259422 h 299326"/>
                <a:gd name="connsiteX9" fmla="*/ 224486 w 241000"/>
                <a:gd name="connsiteY9" fmla="*/ 299360 h 299326"/>
                <a:gd name="connsiteX10" fmla="*/ 224486 w 241000"/>
                <a:gd name="connsiteY10" fmla="*/ 299360 h 299326"/>
                <a:gd name="connsiteX11" fmla="*/ 241034 w 241000"/>
                <a:gd name="connsiteY11" fmla="*/ 207788 h 29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000" h="299326">
                  <a:moveTo>
                    <a:pt x="181188" y="152919"/>
                  </a:moveTo>
                  <a:cubicBezTo>
                    <a:pt x="181188" y="152919"/>
                    <a:pt x="96458" y="56618"/>
                    <a:pt x="71077" y="25513"/>
                  </a:cubicBezTo>
                  <a:cubicBezTo>
                    <a:pt x="45695" y="-5592"/>
                    <a:pt x="33" y="629"/>
                    <a:pt x="33" y="629"/>
                  </a:cubicBezTo>
                  <a:lnTo>
                    <a:pt x="24917" y="37955"/>
                  </a:lnTo>
                  <a:lnTo>
                    <a:pt x="32258" y="65327"/>
                  </a:lnTo>
                  <a:lnTo>
                    <a:pt x="21682" y="145453"/>
                  </a:lnTo>
                  <a:lnTo>
                    <a:pt x="54031" y="140477"/>
                  </a:lnTo>
                  <a:lnTo>
                    <a:pt x="107159" y="182530"/>
                  </a:lnTo>
                  <a:lnTo>
                    <a:pt x="160659" y="259422"/>
                  </a:lnTo>
                  <a:cubicBezTo>
                    <a:pt x="175940" y="280523"/>
                    <a:pt x="198831" y="294844"/>
                    <a:pt x="224486" y="299360"/>
                  </a:cubicBezTo>
                  <a:lnTo>
                    <a:pt x="224486" y="299360"/>
                  </a:lnTo>
                  <a:cubicBezTo>
                    <a:pt x="240412" y="302719"/>
                    <a:pt x="241034" y="207788"/>
                    <a:pt x="241034" y="207788"/>
                  </a:cubicBez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BDFE40E9-9C47-48FA-BF8D-AAC8DBB36AD1}"/>
                </a:ext>
              </a:extLst>
            </p:cNvPr>
            <p:cNvSpPr/>
            <p:nvPr/>
          </p:nvSpPr>
          <p:spPr>
            <a:xfrm>
              <a:off x="1721441" y="5463123"/>
              <a:ext cx="312043" cy="668879"/>
            </a:xfrm>
            <a:custGeom>
              <a:avLst/>
              <a:gdLst>
                <a:gd name="connsiteX0" fmla="*/ 278326 w 312043"/>
                <a:gd name="connsiteY0" fmla="*/ 46533 h 668879"/>
                <a:gd name="connsiteX1" fmla="*/ 0 w 312043"/>
                <a:gd name="connsiteY1" fmla="*/ 211638 h 668879"/>
                <a:gd name="connsiteX2" fmla="*/ 0 w 312043"/>
                <a:gd name="connsiteY2" fmla="*/ 668879 h 668879"/>
                <a:gd name="connsiteX3" fmla="*/ 278326 w 312043"/>
                <a:gd name="connsiteY3" fmla="*/ 503774 h 668879"/>
                <a:gd name="connsiteX4" fmla="*/ 282556 w 312043"/>
                <a:gd name="connsiteY4" fmla="*/ 503774 h 668879"/>
                <a:gd name="connsiteX5" fmla="*/ 282556 w 312043"/>
                <a:gd name="connsiteY5" fmla="*/ 503774 h 668879"/>
                <a:gd name="connsiteX6" fmla="*/ 291017 w 312043"/>
                <a:gd name="connsiteY6" fmla="*/ 495314 h 668879"/>
                <a:gd name="connsiteX7" fmla="*/ 303708 w 312043"/>
                <a:gd name="connsiteY7" fmla="*/ 486853 h 668879"/>
                <a:gd name="connsiteX8" fmla="*/ 307938 w 312043"/>
                <a:gd name="connsiteY8" fmla="*/ 474162 h 668879"/>
                <a:gd name="connsiteX9" fmla="*/ 312044 w 312043"/>
                <a:gd name="connsiteY9" fmla="*/ 461471 h 668879"/>
                <a:gd name="connsiteX10" fmla="*/ 312044 w 312043"/>
                <a:gd name="connsiteY10" fmla="*/ 461471 h 668879"/>
                <a:gd name="connsiteX11" fmla="*/ 312044 w 312043"/>
                <a:gd name="connsiteY11" fmla="*/ 0 h 668879"/>
                <a:gd name="connsiteX12" fmla="*/ 278326 w 312043"/>
                <a:gd name="connsiteY12" fmla="*/ 46533 h 668879"/>
                <a:gd name="connsiteX13" fmla="*/ 278326 w 312043"/>
                <a:gd name="connsiteY13" fmla="*/ 46533 h 668879"/>
                <a:gd name="connsiteX14" fmla="*/ 278326 w 312043"/>
                <a:gd name="connsiteY14" fmla="*/ 46533 h 66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043" h="668879">
                  <a:moveTo>
                    <a:pt x="278326" y="46533"/>
                  </a:moveTo>
                  <a:lnTo>
                    <a:pt x="0" y="211638"/>
                  </a:lnTo>
                  <a:lnTo>
                    <a:pt x="0" y="668879"/>
                  </a:lnTo>
                  <a:lnTo>
                    <a:pt x="278326" y="503774"/>
                  </a:lnTo>
                  <a:lnTo>
                    <a:pt x="282556" y="503774"/>
                  </a:lnTo>
                  <a:lnTo>
                    <a:pt x="282556" y="503774"/>
                  </a:lnTo>
                  <a:lnTo>
                    <a:pt x="291017" y="495314"/>
                  </a:lnTo>
                  <a:lnTo>
                    <a:pt x="303708" y="486853"/>
                  </a:lnTo>
                  <a:lnTo>
                    <a:pt x="307938" y="474162"/>
                  </a:lnTo>
                  <a:lnTo>
                    <a:pt x="312044" y="461471"/>
                  </a:lnTo>
                  <a:lnTo>
                    <a:pt x="312044" y="461471"/>
                  </a:lnTo>
                  <a:lnTo>
                    <a:pt x="312044" y="0"/>
                  </a:lnTo>
                  <a:lnTo>
                    <a:pt x="278326" y="46533"/>
                  </a:lnTo>
                  <a:lnTo>
                    <a:pt x="278326" y="46533"/>
                  </a:lnTo>
                  <a:lnTo>
                    <a:pt x="278326" y="46533"/>
                  </a:lnTo>
                  <a:close/>
                </a:path>
              </a:pathLst>
            </a:custGeom>
            <a:solidFill>
              <a:srgbClr val="636566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7DA75380-C7FC-4C93-96E8-9AB06AA071EA}"/>
                </a:ext>
              </a:extLst>
            </p:cNvPr>
            <p:cNvSpPr/>
            <p:nvPr/>
          </p:nvSpPr>
          <p:spPr>
            <a:xfrm>
              <a:off x="1253127" y="5463123"/>
              <a:ext cx="312168" cy="668879"/>
            </a:xfrm>
            <a:custGeom>
              <a:avLst/>
              <a:gdLst>
                <a:gd name="connsiteX0" fmla="*/ 29612 w 312168"/>
                <a:gd name="connsiteY0" fmla="*/ 46533 h 668879"/>
                <a:gd name="connsiteX1" fmla="*/ 29612 w 312168"/>
                <a:gd name="connsiteY1" fmla="*/ 46533 h 668879"/>
                <a:gd name="connsiteX2" fmla="*/ 16921 w 312168"/>
                <a:gd name="connsiteY2" fmla="*/ 38072 h 668879"/>
                <a:gd name="connsiteX3" fmla="*/ 4230 w 312168"/>
                <a:gd name="connsiteY3" fmla="*/ 25381 h 668879"/>
                <a:gd name="connsiteX4" fmla="*/ 0 w 312168"/>
                <a:gd name="connsiteY4" fmla="*/ 12690 h 668879"/>
                <a:gd name="connsiteX5" fmla="*/ 0 w 312168"/>
                <a:gd name="connsiteY5" fmla="*/ 0 h 668879"/>
                <a:gd name="connsiteX6" fmla="*/ 0 w 312168"/>
                <a:gd name="connsiteY6" fmla="*/ 457241 h 668879"/>
                <a:gd name="connsiteX7" fmla="*/ 0 w 312168"/>
                <a:gd name="connsiteY7" fmla="*/ 457241 h 668879"/>
                <a:gd name="connsiteX8" fmla="*/ 0 w 312168"/>
                <a:gd name="connsiteY8" fmla="*/ 469932 h 668879"/>
                <a:gd name="connsiteX9" fmla="*/ 4230 w 312168"/>
                <a:gd name="connsiteY9" fmla="*/ 482623 h 668879"/>
                <a:gd name="connsiteX10" fmla="*/ 16921 w 312168"/>
                <a:gd name="connsiteY10" fmla="*/ 495314 h 668879"/>
                <a:gd name="connsiteX11" fmla="*/ 29612 w 312168"/>
                <a:gd name="connsiteY11" fmla="*/ 503774 h 668879"/>
                <a:gd name="connsiteX12" fmla="*/ 312168 w 312168"/>
                <a:gd name="connsiteY12" fmla="*/ 668879 h 668879"/>
                <a:gd name="connsiteX13" fmla="*/ 312168 w 312168"/>
                <a:gd name="connsiteY13" fmla="*/ 211638 h 668879"/>
                <a:gd name="connsiteX14" fmla="*/ 29612 w 312168"/>
                <a:gd name="connsiteY14" fmla="*/ 46533 h 668879"/>
                <a:gd name="connsiteX15" fmla="*/ 29612 w 312168"/>
                <a:gd name="connsiteY15" fmla="*/ 46533 h 668879"/>
                <a:gd name="connsiteX16" fmla="*/ 29612 w 312168"/>
                <a:gd name="connsiteY16" fmla="*/ 46533 h 66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2168" h="668879">
                  <a:moveTo>
                    <a:pt x="29612" y="46533"/>
                  </a:moveTo>
                  <a:lnTo>
                    <a:pt x="29612" y="46533"/>
                  </a:lnTo>
                  <a:lnTo>
                    <a:pt x="16921" y="38072"/>
                  </a:lnTo>
                  <a:lnTo>
                    <a:pt x="4230" y="25381"/>
                  </a:lnTo>
                  <a:lnTo>
                    <a:pt x="0" y="12690"/>
                  </a:lnTo>
                  <a:lnTo>
                    <a:pt x="0" y="0"/>
                  </a:lnTo>
                  <a:lnTo>
                    <a:pt x="0" y="457241"/>
                  </a:lnTo>
                  <a:lnTo>
                    <a:pt x="0" y="457241"/>
                  </a:lnTo>
                  <a:lnTo>
                    <a:pt x="0" y="469932"/>
                  </a:lnTo>
                  <a:lnTo>
                    <a:pt x="4230" y="482623"/>
                  </a:lnTo>
                  <a:lnTo>
                    <a:pt x="16921" y="495314"/>
                  </a:lnTo>
                  <a:lnTo>
                    <a:pt x="29612" y="503774"/>
                  </a:lnTo>
                  <a:lnTo>
                    <a:pt x="312168" y="668879"/>
                  </a:lnTo>
                  <a:lnTo>
                    <a:pt x="312168" y="211638"/>
                  </a:lnTo>
                  <a:lnTo>
                    <a:pt x="29612" y="46533"/>
                  </a:lnTo>
                  <a:lnTo>
                    <a:pt x="29612" y="46533"/>
                  </a:lnTo>
                  <a:lnTo>
                    <a:pt x="29612" y="46533"/>
                  </a:lnTo>
                  <a:close/>
                </a:path>
              </a:pathLst>
            </a:custGeom>
            <a:solidFill>
              <a:srgbClr val="636566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D0BB02D5-4889-440D-AFCB-EAC0986CC5BB}"/>
                </a:ext>
              </a:extLst>
            </p:cNvPr>
            <p:cNvSpPr/>
            <p:nvPr/>
          </p:nvSpPr>
          <p:spPr>
            <a:xfrm>
              <a:off x="1565295" y="5675880"/>
              <a:ext cx="156146" cy="472296"/>
            </a:xfrm>
            <a:custGeom>
              <a:avLst/>
              <a:gdLst>
                <a:gd name="connsiteX0" fmla="*/ 156146 w 156146"/>
                <a:gd name="connsiteY0" fmla="*/ 0 h 472296"/>
                <a:gd name="connsiteX1" fmla="*/ 0 w 156146"/>
                <a:gd name="connsiteY1" fmla="*/ 0 h 472296"/>
                <a:gd name="connsiteX2" fmla="*/ 0 w 156146"/>
                <a:gd name="connsiteY2" fmla="*/ 455499 h 472296"/>
                <a:gd name="connsiteX3" fmla="*/ 0 w 156146"/>
                <a:gd name="connsiteY3" fmla="*/ 455499 h 472296"/>
                <a:gd name="connsiteX4" fmla="*/ 16921 w 156146"/>
                <a:gd name="connsiteY4" fmla="*/ 463960 h 472296"/>
                <a:gd name="connsiteX5" fmla="*/ 16921 w 156146"/>
                <a:gd name="connsiteY5" fmla="*/ 463960 h 472296"/>
                <a:gd name="connsiteX6" fmla="*/ 16921 w 156146"/>
                <a:gd name="connsiteY6" fmla="*/ 463960 h 472296"/>
                <a:gd name="connsiteX7" fmla="*/ 46408 w 156146"/>
                <a:gd name="connsiteY7" fmla="*/ 472296 h 472296"/>
                <a:gd name="connsiteX8" fmla="*/ 75896 w 156146"/>
                <a:gd name="connsiteY8" fmla="*/ 472296 h 472296"/>
                <a:gd name="connsiteX9" fmla="*/ 105508 w 156146"/>
                <a:gd name="connsiteY9" fmla="*/ 472296 h 472296"/>
                <a:gd name="connsiteX10" fmla="*/ 134995 w 156146"/>
                <a:gd name="connsiteY10" fmla="*/ 463960 h 472296"/>
                <a:gd name="connsiteX11" fmla="*/ 134995 w 156146"/>
                <a:gd name="connsiteY11" fmla="*/ 463960 h 472296"/>
                <a:gd name="connsiteX12" fmla="*/ 156146 w 156146"/>
                <a:gd name="connsiteY12" fmla="*/ 455499 h 472296"/>
                <a:gd name="connsiteX13" fmla="*/ 156146 w 156146"/>
                <a:gd name="connsiteY13" fmla="*/ 0 h 472296"/>
                <a:gd name="connsiteX14" fmla="*/ 156146 w 156146"/>
                <a:gd name="connsiteY14" fmla="*/ 0 h 472296"/>
                <a:gd name="connsiteX15" fmla="*/ 156146 w 156146"/>
                <a:gd name="connsiteY15" fmla="*/ 0 h 47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146" h="472296">
                  <a:moveTo>
                    <a:pt x="156146" y="0"/>
                  </a:moveTo>
                  <a:lnTo>
                    <a:pt x="0" y="0"/>
                  </a:lnTo>
                  <a:lnTo>
                    <a:pt x="0" y="455499"/>
                  </a:lnTo>
                  <a:lnTo>
                    <a:pt x="0" y="455499"/>
                  </a:lnTo>
                  <a:lnTo>
                    <a:pt x="16921" y="463960"/>
                  </a:lnTo>
                  <a:lnTo>
                    <a:pt x="16921" y="463960"/>
                  </a:lnTo>
                  <a:lnTo>
                    <a:pt x="16921" y="463960"/>
                  </a:lnTo>
                  <a:lnTo>
                    <a:pt x="46408" y="472296"/>
                  </a:lnTo>
                  <a:lnTo>
                    <a:pt x="75896" y="472296"/>
                  </a:lnTo>
                  <a:lnTo>
                    <a:pt x="105508" y="472296"/>
                  </a:lnTo>
                  <a:lnTo>
                    <a:pt x="134995" y="463960"/>
                  </a:lnTo>
                  <a:lnTo>
                    <a:pt x="134995" y="463960"/>
                  </a:lnTo>
                  <a:lnTo>
                    <a:pt x="156146" y="455499"/>
                  </a:lnTo>
                  <a:lnTo>
                    <a:pt x="156146" y="0"/>
                  </a:lnTo>
                  <a:lnTo>
                    <a:pt x="156146" y="0"/>
                  </a:lnTo>
                  <a:lnTo>
                    <a:pt x="156146" y="0"/>
                  </a:lnTo>
                  <a:close/>
                </a:path>
              </a:pathLst>
            </a:custGeom>
            <a:solidFill>
              <a:srgbClr val="636566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2CFC9CC0-3029-49FF-984F-B86C025F4C1B}"/>
                </a:ext>
              </a:extLst>
            </p:cNvPr>
            <p:cNvSpPr/>
            <p:nvPr/>
          </p:nvSpPr>
          <p:spPr>
            <a:xfrm>
              <a:off x="1253127" y="5240163"/>
              <a:ext cx="780358" cy="452016"/>
            </a:xfrm>
            <a:custGeom>
              <a:avLst/>
              <a:gdLst>
                <a:gd name="connsiteX0" fmla="*/ 746641 w 780358"/>
                <a:gd name="connsiteY0" fmla="*/ 177422 h 452016"/>
                <a:gd name="connsiteX1" fmla="*/ 468315 w 780358"/>
                <a:gd name="connsiteY1" fmla="*/ 16922 h 452016"/>
                <a:gd name="connsiteX2" fmla="*/ 468315 w 780358"/>
                <a:gd name="connsiteY2" fmla="*/ 16922 h 452016"/>
                <a:gd name="connsiteX3" fmla="*/ 451394 w 780358"/>
                <a:gd name="connsiteY3" fmla="*/ 8461 h 452016"/>
                <a:gd name="connsiteX4" fmla="*/ 430367 w 780358"/>
                <a:gd name="connsiteY4" fmla="*/ 4231 h 452016"/>
                <a:gd name="connsiteX5" fmla="*/ 388064 w 780358"/>
                <a:gd name="connsiteY5" fmla="*/ 0 h 452016"/>
                <a:gd name="connsiteX6" fmla="*/ 345886 w 780358"/>
                <a:gd name="connsiteY6" fmla="*/ 4231 h 452016"/>
                <a:gd name="connsiteX7" fmla="*/ 324859 w 780358"/>
                <a:gd name="connsiteY7" fmla="*/ 8461 h 452016"/>
                <a:gd name="connsiteX8" fmla="*/ 307938 w 780358"/>
                <a:gd name="connsiteY8" fmla="*/ 16922 h 452016"/>
                <a:gd name="connsiteX9" fmla="*/ 29612 w 780358"/>
                <a:gd name="connsiteY9" fmla="*/ 177422 h 452016"/>
                <a:gd name="connsiteX10" fmla="*/ 29612 w 780358"/>
                <a:gd name="connsiteY10" fmla="*/ 177422 h 452016"/>
                <a:gd name="connsiteX11" fmla="*/ 16921 w 780358"/>
                <a:gd name="connsiteY11" fmla="*/ 190113 h 452016"/>
                <a:gd name="connsiteX12" fmla="*/ 4230 w 780358"/>
                <a:gd name="connsiteY12" fmla="*/ 202804 h 452016"/>
                <a:gd name="connsiteX13" fmla="*/ 0 w 780358"/>
                <a:gd name="connsiteY13" fmla="*/ 211140 h 452016"/>
                <a:gd name="connsiteX14" fmla="*/ 0 w 780358"/>
                <a:gd name="connsiteY14" fmla="*/ 223831 h 452016"/>
                <a:gd name="connsiteX15" fmla="*/ 0 w 780358"/>
                <a:gd name="connsiteY15" fmla="*/ 236521 h 452016"/>
                <a:gd name="connsiteX16" fmla="*/ 4230 w 780358"/>
                <a:gd name="connsiteY16" fmla="*/ 249213 h 452016"/>
                <a:gd name="connsiteX17" fmla="*/ 16921 w 780358"/>
                <a:gd name="connsiteY17" fmla="*/ 261904 h 452016"/>
                <a:gd name="connsiteX18" fmla="*/ 29612 w 780358"/>
                <a:gd name="connsiteY18" fmla="*/ 270364 h 452016"/>
                <a:gd name="connsiteX19" fmla="*/ 312168 w 780358"/>
                <a:gd name="connsiteY19" fmla="*/ 435095 h 452016"/>
                <a:gd name="connsiteX20" fmla="*/ 312168 w 780358"/>
                <a:gd name="connsiteY20" fmla="*/ 435095 h 452016"/>
                <a:gd name="connsiteX21" fmla="*/ 329089 w 780358"/>
                <a:gd name="connsiteY21" fmla="*/ 443556 h 452016"/>
                <a:gd name="connsiteX22" fmla="*/ 350116 w 780358"/>
                <a:gd name="connsiteY22" fmla="*/ 447786 h 452016"/>
                <a:gd name="connsiteX23" fmla="*/ 392294 w 780358"/>
                <a:gd name="connsiteY23" fmla="*/ 452016 h 452016"/>
                <a:gd name="connsiteX24" fmla="*/ 434473 w 780358"/>
                <a:gd name="connsiteY24" fmla="*/ 447786 h 452016"/>
                <a:gd name="connsiteX25" fmla="*/ 451394 w 780358"/>
                <a:gd name="connsiteY25" fmla="*/ 443556 h 452016"/>
                <a:gd name="connsiteX26" fmla="*/ 468315 w 780358"/>
                <a:gd name="connsiteY26" fmla="*/ 435095 h 452016"/>
                <a:gd name="connsiteX27" fmla="*/ 746641 w 780358"/>
                <a:gd name="connsiteY27" fmla="*/ 270364 h 452016"/>
                <a:gd name="connsiteX28" fmla="*/ 746641 w 780358"/>
                <a:gd name="connsiteY28" fmla="*/ 270364 h 452016"/>
                <a:gd name="connsiteX29" fmla="*/ 763562 w 780358"/>
                <a:gd name="connsiteY29" fmla="*/ 261904 h 452016"/>
                <a:gd name="connsiteX30" fmla="*/ 772023 w 780358"/>
                <a:gd name="connsiteY30" fmla="*/ 249213 h 452016"/>
                <a:gd name="connsiteX31" fmla="*/ 780359 w 780358"/>
                <a:gd name="connsiteY31" fmla="*/ 236521 h 452016"/>
                <a:gd name="connsiteX32" fmla="*/ 780359 w 780358"/>
                <a:gd name="connsiteY32" fmla="*/ 223831 h 452016"/>
                <a:gd name="connsiteX33" fmla="*/ 780359 w 780358"/>
                <a:gd name="connsiteY33" fmla="*/ 211140 h 452016"/>
                <a:gd name="connsiteX34" fmla="*/ 772023 w 780358"/>
                <a:gd name="connsiteY34" fmla="*/ 202804 h 452016"/>
                <a:gd name="connsiteX35" fmla="*/ 763562 w 780358"/>
                <a:gd name="connsiteY35" fmla="*/ 190113 h 452016"/>
                <a:gd name="connsiteX36" fmla="*/ 746641 w 780358"/>
                <a:gd name="connsiteY36" fmla="*/ 177422 h 452016"/>
                <a:gd name="connsiteX37" fmla="*/ 746641 w 780358"/>
                <a:gd name="connsiteY37" fmla="*/ 177422 h 452016"/>
                <a:gd name="connsiteX38" fmla="*/ 746641 w 780358"/>
                <a:gd name="connsiteY38" fmla="*/ 177422 h 452016"/>
                <a:gd name="connsiteX39" fmla="*/ 746641 w 780358"/>
                <a:gd name="connsiteY39" fmla="*/ 177422 h 45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80358" h="452016">
                  <a:moveTo>
                    <a:pt x="746641" y="177422"/>
                  </a:moveTo>
                  <a:lnTo>
                    <a:pt x="468315" y="16922"/>
                  </a:lnTo>
                  <a:lnTo>
                    <a:pt x="468315" y="16922"/>
                  </a:lnTo>
                  <a:lnTo>
                    <a:pt x="451394" y="8461"/>
                  </a:lnTo>
                  <a:lnTo>
                    <a:pt x="430367" y="4231"/>
                  </a:lnTo>
                  <a:lnTo>
                    <a:pt x="388064" y="0"/>
                  </a:lnTo>
                  <a:lnTo>
                    <a:pt x="345886" y="4231"/>
                  </a:lnTo>
                  <a:lnTo>
                    <a:pt x="324859" y="8461"/>
                  </a:lnTo>
                  <a:lnTo>
                    <a:pt x="307938" y="16922"/>
                  </a:lnTo>
                  <a:lnTo>
                    <a:pt x="29612" y="177422"/>
                  </a:lnTo>
                  <a:lnTo>
                    <a:pt x="29612" y="177422"/>
                  </a:lnTo>
                  <a:lnTo>
                    <a:pt x="16921" y="190113"/>
                  </a:lnTo>
                  <a:lnTo>
                    <a:pt x="4230" y="202804"/>
                  </a:lnTo>
                  <a:lnTo>
                    <a:pt x="0" y="211140"/>
                  </a:lnTo>
                  <a:lnTo>
                    <a:pt x="0" y="223831"/>
                  </a:lnTo>
                  <a:lnTo>
                    <a:pt x="0" y="236521"/>
                  </a:lnTo>
                  <a:lnTo>
                    <a:pt x="4230" y="249213"/>
                  </a:lnTo>
                  <a:lnTo>
                    <a:pt x="16921" y="261904"/>
                  </a:lnTo>
                  <a:lnTo>
                    <a:pt x="29612" y="270364"/>
                  </a:lnTo>
                  <a:lnTo>
                    <a:pt x="312168" y="435095"/>
                  </a:lnTo>
                  <a:lnTo>
                    <a:pt x="312168" y="435095"/>
                  </a:lnTo>
                  <a:lnTo>
                    <a:pt x="329089" y="443556"/>
                  </a:lnTo>
                  <a:lnTo>
                    <a:pt x="350116" y="447786"/>
                  </a:lnTo>
                  <a:lnTo>
                    <a:pt x="392294" y="452016"/>
                  </a:lnTo>
                  <a:lnTo>
                    <a:pt x="434473" y="447786"/>
                  </a:lnTo>
                  <a:lnTo>
                    <a:pt x="451394" y="443556"/>
                  </a:lnTo>
                  <a:lnTo>
                    <a:pt x="468315" y="435095"/>
                  </a:lnTo>
                  <a:lnTo>
                    <a:pt x="746641" y="270364"/>
                  </a:lnTo>
                  <a:lnTo>
                    <a:pt x="746641" y="270364"/>
                  </a:lnTo>
                  <a:lnTo>
                    <a:pt x="763562" y="261904"/>
                  </a:lnTo>
                  <a:lnTo>
                    <a:pt x="772023" y="249213"/>
                  </a:lnTo>
                  <a:lnTo>
                    <a:pt x="780359" y="236521"/>
                  </a:lnTo>
                  <a:lnTo>
                    <a:pt x="780359" y="223831"/>
                  </a:lnTo>
                  <a:lnTo>
                    <a:pt x="780359" y="211140"/>
                  </a:lnTo>
                  <a:lnTo>
                    <a:pt x="772023" y="202804"/>
                  </a:lnTo>
                  <a:lnTo>
                    <a:pt x="763562" y="190113"/>
                  </a:lnTo>
                  <a:lnTo>
                    <a:pt x="746641" y="177422"/>
                  </a:lnTo>
                  <a:lnTo>
                    <a:pt x="746641" y="177422"/>
                  </a:lnTo>
                  <a:lnTo>
                    <a:pt x="746641" y="177422"/>
                  </a:lnTo>
                  <a:lnTo>
                    <a:pt x="746641" y="177422"/>
                  </a:lnTo>
                  <a:close/>
                </a:path>
              </a:pathLst>
            </a:custGeom>
            <a:solidFill>
              <a:srgbClr val="DCDDD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DB88A3F1-923D-444C-9E3A-28A22395828E}"/>
                </a:ext>
              </a:extLst>
            </p:cNvPr>
            <p:cNvSpPr/>
            <p:nvPr/>
          </p:nvSpPr>
          <p:spPr>
            <a:xfrm>
              <a:off x="1753790" y="5315188"/>
              <a:ext cx="435841" cy="875664"/>
            </a:xfrm>
            <a:custGeom>
              <a:avLst/>
              <a:gdLst>
                <a:gd name="connsiteX0" fmla="*/ 308933 w 435841"/>
                <a:gd name="connsiteY0" fmla="*/ 845928 h 875664"/>
                <a:gd name="connsiteX1" fmla="*/ 308933 w 435841"/>
                <a:gd name="connsiteY1" fmla="*/ 845928 h 875664"/>
                <a:gd name="connsiteX2" fmla="*/ 317394 w 435841"/>
                <a:gd name="connsiteY2" fmla="*/ 854513 h 875664"/>
                <a:gd name="connsiteX3" fmla="*/ 330085 w 435841"/>
                <a:gd name="connsiteY3" fmla="*/ 862849 h 875664"/>
                <a:gd name="connsiteX4" fmla="*/ 347006 w 435841"/>
                <a:gd name="connsiteY4" fmla="*/ 871433 h 875664"/>
                <a:gd name="connsiteX5" fmla="*/ 363927 w 435841"/>
                <a:gd name="connsiteY5" fmla="*/ 875664 h 875664"/>
                <a:gd name="connsiteX6" fmla="*/ 380848 w 435841"/>
                <a:gd name="connsiteY6" fmla="*/ 875664 h 875664"/>
                <a:gd name="connsiteX7" fmla="*/ 397769 w 435841"/>
                <a:gd name="connsiteY7" fmla="*/ 875664 h 875664"/>
                <a:gd name="connsiteX8" fmla="*/ 418920 w 435841"/>
                <a:gd name="connsiteY8" fmla="*/ 871433 h 875664"/>
                <a:gd name="connsiteX9" fmla="*/ 435841 w 435841"/>
                <a:gd name="connsiteY9" fmla="*/ 862849 h 875664"/>
                <a:gd name="connsiteX10" fmla="*/ 435841 w 435841"/>
                <a:gd name="connsiteY10" fmla="*/ 862849 h 875664"/>
                <a:gd name="connsiteX11" fmla="*/ 389309 w 435841"/>
                <a:gd name="connsiteY11" fmla="*/ 820546 h 875664"/>
                <a:gd name="connsiteX12" fmla="*/ 376618 w 435841"/>
                <a:gd name="connsiteY12" fmla="*/ 803626 h 875664"/>
                <a:gd name="connsiteX13" fmla="*/ 368157 w 435841"/>
                <a:gd name="connsiteY13" fmla="*/ 778368 h 875664"/>
                <a:gd name="connsiteX14" fmla="*/ 368157 w 435841"/>
                <a:gd name="connsiteY14" fmla="*/ 778368 h 875664"/>
                <a:gd name="connsiteX15" fmla="*/ 355466 w 435841"/>
                <a:gd name="connsiteY15" fmla="*/ 723375 h 875664"/>
                <a:gd name="connsiteX16" fmla="*/ 351236 w 435841"/>
                <a:gd name="connsiteY16" fmla="*/ 664151 h 875664"/>
                <a:gd name="connsiteX17" fmla="*/ 355466 w 435841"/>
                <a:gd name="connsiteY17" fmla="*/ 554164 h 875664"/>
                <a:gd name="connsiteX18" fmla="*/ 355466 w 435841"/>
                <a:gd name="connsiteY18" fmla="*/ 554164 h 875664"/>
                <a:gd name="connsiteX19" fmla="*/ 347006 w 435841"/>
                <a:gd name="connsiteY19" fmla="*/ 465329 h 875664"/>
                <a:gd name="connsiteX20" fmla="*/ 334315 w 435841"/>
                <a:gd name="connsiteY20" fmla="*/ 363802 h 875664"/>
                <a:gd name="connsiteX21" fmla="*/ 308933 w 435841"/>
                <a:gd name="connsiteY21" fmla="*/ 262276 h 875664"/>
                <a:gd name="connsiteX22" fmla="*/ 296243 w 435841"/>
                <a:gd name="connsiteY22" fmla="*/ 215744 h 875664"/>
                <a:gd name="connsiteX23" fmla="*/ 283552 w 435841"/>
                <a:gd name="connsiteY23" fmla="*/ 177671 h 875664"/>
                <a:gd name="connsiteX24" fmla="*/ 283552 w 435841"/>
                <a:gd name="connsiteY24" fmla="*/ 177671 h 875664"/>
                <a:gd name="connsiteX25" fmla="*/ 266631 w 435841"/>
                <a:gd name="connsiteY25" fmla="*/ 139598 h 875664"/>
                <a:gd name="connsiteX26" fmla="*/ 245480 w 435841"/>
                <a:gd name="connsiteY26" fmla="*/ 105757 h 875664"/>
                <a:gd name="connsiteX27" fmla="*/ 220098 w 435841"/>
                <a:gd name="connsiteY27" fmla="*/ 76145 h 875664"/>
                <a:gd name="connsiteX28" fmla="*/ 190486 w 435841"/>
                <a:gd name="connsiteY28" fmla="*/ 46533 h 875664"/>
                <a:gd name="connsiteX29" fmla="*/ 156520 w 435841"/>
                <a:gd name="connsiteY29" fmla="*/ 25381 h 875664"/>
                <a:gd name="connsiteX30" fmla="*/ 118447 w 435841"/>
                <a:gd name="connsiteY30" fmla="*/ 8460 h 875664"/>
                <a:gd name="connsiteX31" fmla="*/ 80375 w 435841"/>
                <a:gd name="connsiteY31" fmla="*/ 0 h 875664"/>
                <a:gd name="connsiteX32" fmla="*/ 42303 w 435841"/>
                <a:gd name="connsiteY32" fmla="*/ 0 h 875664"/>
                <a:gd name="connsiteX33" fmla="*/ 0 w 435841"/>
                <a:gd name="connsiteY33" fmla="*/ 93065 h 875664"/>
                <a:gd name="connsiteX34" fmla="*/ 258170 w 435841"/>
                <a:gd name="connsiteY34" fmla="*/ 325730 h 875664"/>
                <a:gd name="connsiteX35" fmla="*/ 258170 w 435841"/>
                <a:gd name="connsiteY35" fmla="*/ 325730 h 875664"/>
                <a:gd name="connsiteX36" fmla="*/ 258170 w 435841"/>
                <a:gd name="connsiteY36" fmla="*/ 401875 h 875664"/>
                <a:gd name="connsiteX37" fmla="*/ 270861 w 435841"/>
                <a:gd name="connsiteY37" fmla="*/ 571086 h 875664"/>
                <a:gd name="connsiteX38" fmla="*/ 275091 w 435841"/>
                <a:gd name="connsiteY38" fmla="*/ 659920 h 875664"/>
                <a:gd name="connsiteX39" fmla="*/ 287782 w 435841"/>
                <a:gd name="connsiteY39" fmla="*/ 744402 h 875664"/>
                <a:gd name="connsiteX40" fmla="*/ 296243 w 435841"/>
                <a:gd name="connsiteY40" fmla="*/ 807980 h 875664"/>
                <a:gd name="connsiteX41" fmla="*/ 304703 w 435841"/>
                <a:gd name="connsiteY41" fmla="*/ 833237 h 875664"/>
                <a:gd name="connsiteX42" fmla="*/ 308933 w 435841"/>
                <a:gd name="connsiteY42" fmla="*/ 845928 h 875664"/>
                <a:gd name="connsiteX43" fmla="*/ 308933 w 435841"/>
                <a:gd name="connsiteY43" fmla="*/ 845928 h 875664"/>
                <a:gd name="connsiteX44" fmla="*/ 308933 w 435841"/>
                <a:gd name="connsiteY44" fmla="*/ 845928 h 875664"/>
                <a:gd name="connsiteX45" fmla="*/ 308933 w 435841"/>
                <a:gd name="connsiteY45" fmla="*/ 845928 h 87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5841" h="875664">
                  <a:moveTo>
                    <a:pt x="308933" y="845928"/>
                  </a:moveTo>
                  <a:lnTo>
                    <a:pt x="308933" y="845928"/>
                  </a:lnTo>
                  <a:lnTo>
                    <a:pt x="317394" y="854513"/>
                  </a:lnTo>
                  <a:lnTo>
                    <a:pt x="330085" y="862849"/>
                  </a:lnTo>
                  <a:lnTo>
                    <a:pt x="347006" y="871433"/>
                  </a:lnTo>
                  <a:lnTo>
                    <a:pt x="363927" y="875664"/>
                  </a:lnTo>
                  <a:lnTo>
                    <a:pt x="380848" y="875664"/>
                  </a:lnTo>
                  <a:lnTo>
                    <a:pt x="397769" y="875664"/>
                  </a:lnTo>
                  <a:lnTo>
                    <a:pt x="418920" y="871433"/>
                  </a:lnTo>
                  <a:lnTo>
                    <a:pt x="435841" y="862849"/>
                  </a:lnTo>
                  <a:lnTo>
                    <a:pt x="435841" y="862849"/>
                  </a:lnTo>
                  <a:lnTo>
                    <a:pt x="389309" y="820546"/>
                  </a:lnTo>
                  <a:lnTo>
                    <a:pt x="376618" y="803626"/>
                  </a:lnTo>
                  <a:lnTo>
                    <a:pt x="368157" y="778368"/>
                  </a:lnTo>
                  <a:lnTo>
                    <a:pt x="368157" y="778368"/>
                  </a:lnTo>
                  <a:lnTo>
                    <a:pt x="355466" y="723375"/>
                  </a:lnTo>
                  <a:lnTo>
                    <a:pt x="351236" y="664151"/>
                  </a:lnTo>
                  <a:lnTo>
                    <a:pt x="355466" y="554164"/>
                  </a:lnTo>
                  <a:lnTo>
                    <a:pt x="355466" y="554164"/>
                  </a:lnTo>
                  <a:lnTo>
                    <a:pt x="347006" y="465329"/>
                  </a:lnTo>
                  <a:lnTo>
                    <a:pt x="334315" y="363802"/>
                  </a:lnTo>
                  <a:lnTo>
                    <a:pt x="308933" y="262276"/>
                  </a:lnTo>
                  <a:lnTo>
                    <a:pt x="296243" y="215744"/>
                  </a:lnTo>
                  <a:lnTo>
                    <a:pt x="283552" y="177671"/>
                  </a:lnTo>
                  <a:lnTo>
                    <a:pt x="283552" y="177671"/>
                  </a:lnTo>
                  <a:lnTo>
                    <a:pt x="266631" y="139598"/>
                  </a:lnTo>
                  <a:lnTo>
                    <a:pt x="245480" y="105757"/>
                  </a:lnTo>
                  <a:lnTo>
                    <a:pt x="220098" y="76145"/>
                  </a:lnTo>
                  <a:lnTo>
                    <a:pt x="190486" y="46533"/>
                  </a:lnTo>
                  <a:lnTo>
                    <a:pt x="156520" y="25381"/>
                  </a:lnTo>
                  <a:lnTo>
                    <a:pt x="118447" y="8460"/>
                  </a:lnTo>
                  <a:lnTo>
                    <a:pt x="80375" y="0"/>
                  </a:lnTo>
                  <a:lnTo>
                    <a:pt x="42303" y="0"/>
                  </a:lnTo>
                  <a:lnTo>
                    <a:pt x="0" y="93065"/>
                  </a:lnTo>
                  <a:lnTo>
                    <a:pt x="258170" y="325730"/>
                  </a:lnTo>
                  <a:lnTo>
                    <a:pt x="258170" y="325730"/>
                  </a:lnTo>
                  <a:lnTo>
                    <a:pt x="258170" y="401875"/>
                  </a:lnTo>
                  <a:lnTo>
                    <a:pt x="270861" y="571086"/>
                  </a:lnTo>
                  <a:lnTo>
                    <a:pt x="275091" y="659920"/>
                  </a:lnTo>
                  <a:lnTo>
                    <a:pt x="287782" y="744402"/>
                  </a:lnTo>
                  <a:lnTo>
                    <a:pt x="296243" y="807980"/>
                  </a:lnTo>
                  <a:lnTo>
                    <a:pt x="304703" y="833237"/>
                  </a:lnTo>
                  <a:lnTo>
                    <a:pt x="308933" y="845928"/>
                  </a:lnTo>
                  <a:lnTo>
                    <a:pt x="308933" y="845928"/>
                  </a:lnTo>
                  <a:lnTo>
                    <a:pt x="308933" y="845928"/>
                  </a:lnTo>
                  <a:lnTo>
                    <a:pt x="308933" y="845928"/>
                  </a:lnTo>
                  <a:close/>
                </a:path>
              </a:pathLst>
            </a:custGeom>
            <a:solidFill>
              <a:srgbClr val="694B39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25021903-358B-40C9-837C-7C2A352E38C1}"/>
                </a:ext>
              </a:extLst>
            </p:cNvPr>
            <p:cNvSpPr/>
            <p:nvPr/>
          </p:nvSpPr>
          <p:spPr>
            <a:xfrm>
              <a:off x="2021417" y="6016416"/>
              <a:ext cx="198573" cy="229056"/>
            </a:xfrm>
            <a:custGeom>
              <a:avLst/>
              <a:gdLst>
                <a:gd name="connsiteX0" fmla="*/ 105632 w 198573"/>
                <a:gd name="connsiteY0" fmla="*/ 169708 h 229056"/>
                <a:gd name="connsiteX1" fmla="*/ 105632 w 198573"/>
                <a:gd name="connsiteY1" fmla="*/ 169708 h 229056"/>
                <a:gd name="connsiteX2" fmla="*/ 126783 w 198573"/>
                <a:gd name="connsiteY2" fmla="*/ 169708 h 229056"/>
                <a:gd name="connsiteX3" fmla="*/ 139474 w 198573"/>
                <a:gd name="connsiteY3" fmla="*/ 165478 h 229056"/>
                <a:gd name="connsiteX4" fmla="*/ 143704 w 198573"/>
                <a:gd name="connsiteY4" fmla="*/ 157017 h 229056"/>
                <a:gd name="connsiteX5" fmla="*/ 143704 w 198573"/>
                <a:gd name="connsiteY5" fmla="*/ 148557 h 229056"/>
                <a:gd name="connsiteX6" fmla="*/ 135244 w 198573"/>
                <a:gd name="connsiteY6" fmla="*/ 127282 h 229056"/>
                <a:gd name="connsiteX7" fmla="*/ 126783 w 198573"/>
                <a:gd name="connsiteY7" fmla="*/ 118820 h 229056"/>
                <a:gd name="connsiteX8" fmla="*/ 126783 w 198573"/>
                <a:gd name="connsiteY8" fmla="*/ 118820 h 229056"/>
                <a:gd name="connsiteX9" fmla="*/ 164856 w 198573"/>
                <a:gd name="connsiteY9" fmla="*/ 152787 h 229056"/>
                <a:gd name="connsiteX10" fmla="*/ 190113 w 198573"/>
                <a:gd name="connsiteY10" fmla="*/ 173939 h 229056"/>
                <a:gd name="connsiteX11" fmla="*/ 190113 w 198573"/>
                <a:gd name="connsiteY11" fmla="*/ 173939 h 229056"/>
                <a:gd name="connsiteX12" fmla="*/ 194343 w 198573"/>
                <a:gd name="connsiteY12" fmla="*/ 186629 h 229056"/>
                <a:gd name="connsiteX13" fmla="*/ 198573 w 198573"/>
                <a:gd name="connsiteY13" fmla="*/ 203675 h 229056"/>
                <a:gd name="connsiteX14" fmla="*/ 198573 w 198573"/>
                <a:gd name="connsiteY14" fmla="*/ 207905 h 229056"/>
                <a:gd name="connsiteX15" fmla="*/ 194343 w 198573"/>
                <a:gd name="connsiteY15" fmla="*/ 216366 h 229056"/>
                <a:gd name="connsiteX16" fmla="*/ 185883 w 198573"/>
                <a:gd name="connsiteY16" fmla="*/ 224826 h 229056"/>
                <a:gd name="connsiteX17" fmla="*/ 177422 w 198573"/>
                <a:gd name="connsiteY17" fmla="*/ 229057 h 229056"/>
                <a:gd name="connsiteX18" fmla="*/ 177422 w 198573"/>
                <a:gd name="connsiteY18" fmla="*/ 229057 h 229056"/>
                <a:gd name="connsiteX19" fmla="*/ 164856 w 198573"/>
                <a:gd name="connsiteY19" fmla="*/ 229057 h 229056"/>
                <a:gd name="connsiteX20" fmla="*/ 152165 w 198573"/>
                <a:gd name="connsiteY20" fmla="*/ 224826 h 229056"/>
                <a:gd name="connsiteX21" fmla="*/ 122553 w 198573"/>
                <a:gd name="connsiteY21" fmla="*/ 207905 h 229056"/>
                <a:gd name="connsiteX22" fmla="*/ 92941 w 198573"/>
                <a:gd name="connsiteY22" fmla="*/ 186629 h 229056"/>
                <a:gd name="connsiteX23" fmla="*/ 71790 w 198573"/>
                <a:gd name="connsiteY23" fmla="*/ 173939 h 229056"/>
                <a:gd name="connsiteX24" fmla="*/ 71790 w 198573"/>
                <a:gd name="connsiteY24" fmla="*/ 173939 h 229056"/>
                <a:gd name="connsiteX25" fmla="*/ 29487 w 198573"/>
                <a:gd name="connsiteY25" fmla="*/ 148557 h 229056"/>
                <a:gd name="connsiteX26" fmla="*/ 8460 w 198573"/>
                <a:gd name="connsiteY26" fmla="*/ 127282 h 229056"/>
                <a:gd name="connsiteX27" fmla="*/ 8460 w 198573"/>
                <a:gd name="connsiteY27" fmla="*/ 127282 h 229056"/>
                <a:gd name="connsiteX28" fmla="*/ 4230 w 198573"/>
                <a:gd name="connsiteY28" fmla="*/ 118820 h 229056"/>
                <a:gd name="connsiteX29" fmla="*/ 4230 w 198573"/>
                <a:gd name="connsiteY29" fmla="*/ 101900 h 229056"/>
                <a:gd name="connsiteX30" fmla="*/ 0 w 198573"/>
                <a:gd name="connsiteY30" fmla="*/ 59473 h 229056"/>
                <a:gd name="connsiteX31" fmla="*/ 0 w 198573"/>
                <a:gd name="connsiteY31" fmla="*/ 0 h 229056"/>
                <a:gd name="connsiteX32" fmla="*/ 0 w 198573"/>
                <a:gd name="connsiteY32" fmla="*/ 0 h 229056"/>
                <a:gd name="connsiteX33" fmla="*/ 8460 w 198573"/>
                <a:gd name="connsiteY33" fmla="*/ 25506 h 229056"/>
                <a:gd name="connsiteX34" fmla="*/ 29487 w 198573"/>
                <a:gd name="connsiteY34" fmla="*/ 80624 h 229056"/>
                <a:gd name="connsiteX35" fmla="*/ 42178 w 198573"/>
                <a:gd name="connsiteY35" fmla="*/ 110360 h 229056"/>
                <a:gd name="connsiteX36" fmla="*/ 59099 w 198573"/>
                <a:gd name="connsiteY36" fmla="*/ 139972 h 229056"/>
                <a:gd name="connsiteX37" fmla="*/ 80250 w 198573"/>
                <a:gd name="connsiteY37" fmla="*/ 161248 h 229056"/>
                <a:gd name="connsiteX38" fmla="*/ 92941 w 198573"/>
                <a:gd name="connsiteY38" fmla="*/ 165478 h 229056"/>
                <a:gd name="connsiteX39" fmla="*/ 105632 w 198573"/>
                <a:gd name="connsiteY39" fmla="*/ 169708 h 229056"/>
                <a:gd name="connsiteX40" fmla="*/ 105632 w 198573"/>
                <a:gd name="connsiteY40" fmla="*/ 169708 h 229056"/>
                <a:gd name="connsiteX41" fmla="*/ 105632 w 198573"/>
                <a:gd name="connsiteY41" fmla="*/ 169708 h 229056"/>
                <a:gd name="connsiteX42" fmla="*/ 105632 w 198573"/>
                <a:gd name="connsiteY42" fmla="*/ 169708 h 2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8573" h="229056">
                  <a:moveTo>
                    <a:pt x="105632" y="169708"/>
                  </a:moveTo>
                  <a:lnTo>
                    <a:pt x="105632" y="169708"/>
                  </a:lnTo>
                  <a:lnTo>
                    <a:pt x="126783" y="169708"/>
                  </a:lnTo>
                  <a:lnTo>
                    <a:pt x="139474" y="165478"/>
                  </a:lnTo>
                  <a:lnTo>
                    <a:pt x="143704" y="157017"/>
                  </a:lnTo>
                  <a:lnTo>
                    <a:pt x="143704" y="148557"/>
                  </a:lnTo>
                  <a:lnTo>
                    <a:pt x="135244" y="127282"/>
                  </a:lnTo>
                  <a:lnTo>
                    <a:pt x="126783" y="118820"/>
                  </a:lnTo>
                  <a:lnTo>
                    <a:pt x="126783" y="118820"/>
                  </a:lnTo>
                  <a:lnTo>
                    <a:pt x="164856" y="152787"/>
                  </a:lnTo>
                  <a:lnTo>
                    <a:pt x="190113" y="173939"/>
                  </a:lnTo>
                  <a:lnTo>
                    <a:pt x="190113" y="173939"/>
                  </a:lnTo>
                  <a:lnTo>
                    <a:pt x="194343" y="186629"/>
                  </a:lnTo>
                  <a:lnTo>
                    <a:pt x="198573" y="203675"/>
                  </a:lnTo>
                  <a:lnTo>
                    <a:pt x="198573" y="207905"/>
                  </a:lnTo>
                  <a:lnTo>
                    <a:pt x="194343" y="216366"/>
                  </a:lnTo>
                  <a:lnTo>
                    <a:pt x="185883" y="224826"/>
                  </a:lnTo>
                  <a:lnTo>
                    <a:pt x="177422" y="229057"/>
                  </a:lnTo>
                  <a:lnTo>
                    <a:pt x="177422" y="229057"/>
                  </a:lnTo>
                  <a:lnTo>
                    <a:pt x="164856" y="229057"/>
                  </a:lnTo>
                  <a:lnTo>
                    <a:pt x="152165" y="224826"/>
                  </a:lnTo>
                  <a:lnTo>
                    <a:pt x="122553" y="207905"/>
                  </a:lnTo>
                  <a:lnTo>
                    <a:pt x="92941" y="186629"/>
                  </a:lnTo>
                  <a:lnTo>
                    <a:pt x="71790" y="173939"/>
                  </a:lnTo>
                  <a:lnTo>
                    <a:pt x="71790" y="173939"/>
                  </a:lnTo>
                  <a:lnTo>
                    <a:pt x="29487" y="148557"/>
                  </a:lnTo>
                  <a:lnTo>
                    <a:pt x="8460" y="127282"/>
                  </a:lnTo>
                  <a:lnTo>
                    <a:pt x="8460" y="127282"/>
                  </a:lnTo>
                  <a:lnTo>
                    <a:pt x="4230" y="118820"/>
                  </a:lnTo>
                  <a:lnTo>
                    <a:pt x="4230" y="101900"/>
                  </a:lnTo>
                  <a:lnTo>
                    <a:pt x="0" y="594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60" y="25506"/>
                  </a:lnTo>
                  <a:lnTo>
                    <a:pt x="29487" y="80624"/>
                  </a:lnTo>
                  <a:lnTo>
                    <a:pt x="42178" y="110360"/>
                  </a:lnTo>
                  <a:lnTo>
                    <a:pt x="59099" y="139972"/>
                  </a:lnTo>
                  <a:lnTo>
                    <a:pt x="80250" y="161248"/>
                  </a:lnTo>
                  <a:lnTo>
                    <a:pt x="92941" y="165478"/>
                  </a:lnTo>
                  <a:lnTo>
                    <a:pt x="105632" y="169708"/>
                  </a:lnTo>
                  <a:lnTo>
                    <a:pt x="105632" y="169708"/>
                  </a:lnTo>
                  <a:lnTo>
                    <a:pt x="105632" y="169708"/>
                  </a:lnTo>
                  <a:lnTo>
                    <a:pt x="105632" y="169708"/>
                  </a:ln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AF38CAAE-338B-41D2-88B6-130990438E66}"/>
                </a:ext>
              </a:extLst>
            </p:cNvPr>
            <p:cNvSpPr/>
            <p:nvPr/>
          </p:nvSpPr>
          <p:spPr>
            <a:xfrm>
              <a:off x="1538918" y="5341440"/>
              <a:ext cx="630433" cy="928417"/>
            </a:xfrm>
            <a:custGeom>
              <a:avLst/>
              <a:gdLst>
                <a:gd name="connsiteX0" fmla="*/ 389308 w 630433"/>
                <a:gd name="connsiteY0" fmla="*/ 384083 h 928417"/>
                <a:gd name="connsiteX1" fmla="*/ 389308 w 630433"/>
                <a:gd name="connsiteY1" fmla="*/ 384083 h 928417"/>
                <a:gd name="connsiteX2" fmla="*/ 393539 w 630433"/>
                <a:gd name="connsiteY2" fmla="*/ 447288 h 928417"/>
                <a:gd name="connsiteX3" fmla="*/ 401999 w 630433"/>
                <a:gd name="connsiteY3" fmla="*/ 514848 h 928417"/>
                <a:gd name="connsiteX4" fmla="*/ 418920 w 630433"/>
                <a:gd name="connsiteY4" fmla="*/ 582407 h 928417"/>
                <a:gd name="connsiteX5" fmla="*/ 435841 w 630433"/>
                <a:gd name="connsiteY5" fmla="*/ 649843 h 928417"/>
                <a:gd name="connsiteX6" fmla="*/ 469683 w 630433"/>
                <a:gd name="connsiteY6" fmla="*/ 763811 h 928417"/>
                <a:gd name="connsiteX7" fmla="*/ 478144 w 630433"/>
                <a:gd name="connsiteY7" fmla="*/ 810219 h 928417"/>
                <a:gd name="connsiteX8" fmla="*/ 478144 w 630433"/>
                <a:gd name="connsiteY8" fmla="*/ 848292 h 928417"/>
                <a:gd name="connsiteX9" fmla="*/ 478144 w 630433"/>
                <a:gd name="connsiteY9" fmla="*/ 848292 h 928417"/>
                <a:gd name="connsiteX10" fmla="*/ 478144 w 630433"/>
                <a:gd name="connsiteY10" fmla="*/ 873549 h 928417"/>
                <a:gd name="connsiteX11" fmla="*/ 478144 w 630433"/>
                <a:gd name="connsiteY11" fmla="*/ 873549 h 928417"/>
                <a:gd name="connsiteX12" fmla="*/ 511986 w 630433"/>
                <a:gd name="connsiteY12" fmla="*/ 903037 h 928417"/>
                <a:gd name="connsiteX13" fmla="*/ 528907 w 630433"/>
                <a:gd name="connsiteY13" fmla="*/ 915728 h 928417"/>
                <a:gd name="connsiteX14" fmla="*/ 545828 w 630433"/>
                <a:gd name="connsiteY14" fmla="*/ 924188 h 928417"/>
                <a:gd name="connsiteX15" fmla="*/ 545828 w 630433"/>
                <a:gd name="connsiteY15" fmla="*/ 924188 h 928417"/>
                <a:gd name="connsiteX16" fmla="*/ 558519 w 630433"/>
                <a:gd name="connsiteY16" fmla="*/ 928418 h 928417"/>
                <a:gd name="connsiteX17" fmla="*/ 579670 w 630433"/>
                <a:gd name="connsiteY17" fmla="*/ 928418 h 928417"/>
                <a:gd name="connsiteX18" fmla="*/ 605052 w 630433"/>
                <a:gd name="connsiteY18" fmla="*/ 928418 h 928417"/>
                <a:gd name="connsiteX19" fmla="*/ 617742 w 630433"/>
                <a:gd name="connsiteY19" fmla="*/ 924188 h 928417"/>
                <a:gd name="connsiteX20" fmla="*/ 630433 w 630433"/>
                <a:gd name="connsiteY20" fmla="*/ 919957 h 928417"/>
                <a:gd name="connsiteX21" fmla="*/ 630433 w 630433"/>
                <a:gd name="connsiteY21" fmla="*/ 919957 h 928417"/>
                <a:gd name="connsiteX22" fmla="*/ 613512 w 630433"/>
                <a:gd name="connsiteY22" fmla="*/ 907266 h 928417"/>
                <a:gd name="connsiteX23" fmla="*/ 600821 w 630433"/>
                <a:gd name="connsiteY23" fmla="*/ 894701 h 928417"/>
                <a:gd name="connsiteX24" fmla="*/ 575440 w 630433"/>
                <a:gd name="connsiteY24" fmla="*/ 865089 h 928417"/>
                <a:gd name="connsiteX25" fmla="*/ 554289 w 630433"/>
                <a:gd name="connsiteY25" fmla="*/ 827141 h 928417"/>
                <a:gd name="connsiteX26" fmla="*/ 541598 w 630433"/>
                <a:gd name="connsiteY26" fmla="*/ 784963 h 928417"/>
                <a:gd name="connsiteX27" fmla="*/ 528907 w 630433"/>
                <a:gd name="connsiteY27" fmla="*/ 738554 h 928417"/>
                <a:gd name="connsiteX28" fmla="*/ 520447 w 630433"/>
                <a:gd name="connsiteY28" fmla="*/ 687916 h 928417"/>
                <a:gd name="connsiteX29" fmla="*/ 516216 w 630433"/>
                <a:gd name="connsiteY29" fmla="*/ 645737 h 928417"/>
                <a:gd name="connsiteX30" fmla="*/ 511986 w 630433"/>
                <a:gd name="connsiteY30" fmla="*/ 603434 h 928417"/>
                <a:gd name="connsiteX31" fmla="*/ 511986 w 630433"/>
                <a:gd name="connsiteY31" fmla="*/ 603434 h 928417"/>
                <a:gd name="connsiteX32" fmla="*/ 511986 w 630433"/>
                <a:gd name="connsiteY32" fmla="*/ 468439 h 928417"/>
                <a:gd name="connsiteX33" fmla="*/ 507756 w 630433"/>
                <a:gd name="connsiteY33" fmla="*/ 396649 h 928417"/>
                <a:gd name="connsiteX34" fmla="*/ 503525 w 630433"/>
                <a:gd name="connsiteY34" fmla="*/ 362931 h 928417"/>
                <a:gd name="connsiteX35" fmla="*/ 495065 w 630433"/>
                <a:gd name="connsiteY35" fmla="*/ 337675 h 928417"/>
                <a:gd name="connsiteX36" fmla="*/ 495065 w 630433"/>
                <a:gd name="connsiteY36" fmla="*/ 337675 h 928417"/>
                <a:gd name="connsiteX37" fmla="*/ 482374 w 630433"/>
                <a:gd name="connsiteY37" fmla="*/ 303832 h 928417"/>
                <a:gd name="connsiteX38" fmla="*/ 465453 w 630433"/>
                <a:gd name="connsiteY38" fmla="*/ 274345 h 928417"/>
                <a:gd name="connsiteX39" fmla="*/ 444302 w 630433"/>
                <a:gd name="connsiteY39" fmla="*/ 248963 h 928417"/>
                <a:gd name="connsiteX40" fmla="*/ 418920 w 630433"/>
                <a:gd name="connsiteY40" fmla="*/ 227937 h 928417"/>
                <a:gd name="connsiteX41" fmla="*/ 359697 w 630433"/>
                <a:gd name="connsiteY41" fmla="*/ 185758 h 928417"/>
                <a:gd name="connsiteX42" fmla="*/ 304703 w 630433"/>
                <a:gd name="connsiteY42" fmla="*/ 139350 h 928417"/>
                <a:gd name="connsiteX43" fmla="*/ 304703 w 630433"/>
                <a:gd name="connsiteY43" fmla="*/ 139350 h 928417"/>
                <a:gd name="connsiteX44" fmla="*/ 232789 w 630433"/>
                <a:gd name="connsiteY44" fmla="*/ 80251 h 928417"/>
                <a:gd name="connsiteX45" fmla="*/ 194716 w 630433"/>
                <a:gd name="connsiteY45" fmla="*/ 50639 h 928417"/>
                <a:gd name="connsiteX46" fmla="*/ 148059 w 630433"/>
                <a:gd name="connsiteY46" fmla="*/ 21151 h 928417"/>
                <a:gd name="connsiteX47" fmla="*/ 127032 w 630433"/>
                <a:gd name="connsiteY47" fmla="*/ 12691 h 928417"/>
                <a:gd name="connsiteX48" fmla="*/ 105757 w 630433"/>
                <a:gd name="connsiteY48" fmla="*/ 4231 h 928417"/>
                <a:gd name="connsiteX49" fmla="*/ 84730 w 630433"/>
                <a:gd name="connsiteY49" fmla="*/ 0 h 928417"/>
                <a:gd name="connsiteX50" fmla="*/ 67684 w 630433"/>
                <a:gd name="connsiteY50" fmla="*/ 0 h 928417"/>
                <a:gd name="connsiteX51" fmla="*/ 46533 w 630433"/>
                <a:gd name="connsiteY51" fmla="*/ 4231 h 928417"/>
                <a:gd name="connsiteX52" fmla="*/ 29612 w 630433"/>
                <a:gd name="connsiteY52" fmla="*/ 12691 h 928417"/>
                <a:gd name="connsiteX53" fmla="*/ 16921 w 630433"/>
                <a:gd name="connsiteY53" fmla="*/ 25382 h 928417"/>
                <a:gd name="connsiteX54" fmla="*/ 4230 w 630433"/>
                <a:gd name="connsiteY54" fmla="*/ 46409 h 928417"/>
                <a:gd name="connsiteX55" fmla="*/ 4230 w 630433"/>
                <a:gd name="connsiteY55" fmla="*/ 46409 h 928417"/>
                <a:gd name="connsiteX56" fmla="*/ 0 w 630433"/>
                <a:gd name="connsiteY56" fmla="*/ 63330 h 928417"/>
                <a:gd name="connsiteX57" fmla="*/ 0 w 630433"/>
                <a:gd name="connsiteY57" fmla="*/ 84481 h 928417"/>
                <a:gd name="connsiteX58" fmla="*/ 4230 w 630433"/>
                <a:gd name="connsiteY58" fmla="*/ 105508 h 928417"/>
                <a:gd name="connsiteX59" fmla="*/ 12691 w 630433"/>
                <a:gd name="connsiteY59" fmla="*/ 126659 h 928417"/>
                <a:gd name="connsiteX60" fmla="*/ 25381 w 630433"/>
                <a:gd name="connsiteY60" fmla="*/ 151916 h 928417"/>
                <a:gd name="connsiteX61" fmla="*/ 42303 w 630433"/>
                <a:gd name="connsiteY61" fmla="*/ 173068 h 928417"/>
                <a:gd name="connsiteX62" fmla="*/ 63454 w 630433"/>
                <a:gd name="connsiteY62" fmla="*/ 198325 h 928417"/>
                <a:gd name="connsiteX63" fmla="*/ 84730 w 630433"/>
                <a:gd name="connsiteY63" fmla="*/ 223707 h 928417"/>
                <a:gd name="connsiteX64" fmla="*/ 84730 w 630433"/>
                <a:gd name="connsiteY64" fmla="*/ 223707 h 928417"/>
                <a:gd name="connsiteX65" fmla="*/ 109987 w 630433"/>
                <a:gd name="connsiteY65" fmla="*/ 240628 h 928417"/>
                <a:gd name="connsiteX66" fmla="*/ 148059 w 630433"/>
                <a:gd name="connsiteY66" fmla="*/ 261654 h 928417"/>
                <a:gd name="connsiteX67" fmla="*/ 249710 w 630433"/>
                <a:gd name="connsiteY67" fmla="*/ 312293 h 928417"/>
                <a:gd name="connsiteX68" fmla="*/ 347006 w 630433"/>
                <a:gd name="connsiteY68" fmla="*/ 354471 h 928417"/>
                <a:gd name="connsiteX69" fmla="*/ 376617 w 630433"/>
                <a:gd name="connsiteY69" fmla="*/ 371392 h 928417"/>
                <a:gd name="connsiteX70" fmla="*/ 389308 w 630433"/>
                <a:gd name="connsiteY70" fmla="*/ 384083 h 928417"/>
                <a:gd name="connsiteX71" fmla="*/ 389308 w 630433"/>
                <a:gd name="connsiteY71" fmla="*/ 384083 h 928417"/>
                <a:gd name="connsiteX72" fmla="*/ 389308 w 630433"/>
                <a:gd name="connsiteY72" fmla="*/ 384083 h 928417"/>
                <a:gd name="connsiteX73" fmla="*/ 389308 w 630433"/>
                <a:gd name="connsiteY73" fmla="*/ 384083 h 92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30433" h="928417">
                  <a:moveTo>
                    <a:pt x="389308" y="384083"/>
                  </a:moveTo>
                  <a:lnTo>
                    <a:pt x="389308" y="384083"/>
                  </a:lnTo>
                  <a:lnTo>
                    <a:pt x="393539" y="447288"/>
                  </a:lnTo>
                  <a:lnTo>
                    <a:pt x="401999" y="514848"/>
                  </a:lnTo>
                  <a:lnTo>
                    <a:pt x="418920" y="582407"/>
                  </a:lnTo>
                  <a:lnTo>
                    <a:pt x="435841" y="649843"/>
                  </a:lnTo>
                  <a:lnTo>
                    <a:pt x="469683" y="763811"/>
                  </a:lnTo>
                  <a:lnTo>
                    <a:pt x="478144" y="810219"/>
                  </a:lnTo>
                  <a:lnTo>
                    <a:pt x="478144" y="848292"/>
                  </a:lnTo>
                  <a:lnTo>
                    <a:pt x="478144" y="848292"/>
                  </a:lnTo>
                  <a:lnTo>
                    <a:pt x="478144" y="873549"/>
                  </a:lnTo>
                  <a:lnTo>
                    <a:pt x="478144" y="873549"/>
                  </a:lnTo>
                  <a:lnTo>
                    <a:pt x="511986" y="903037"/>
                  </a:lnTo>
                  <a:lnTo>
                    <a:pt x="528907" y="915728"/>
                  </a:lnTo>
                  <a:lnTo>
                    <a:pt x="545828" y="924188"/>
                  </a:lnTo>
                  <a:lnTo>
                    <a:pt x="545828" y="924188"/>
                  </a:lnTo>
                  <a:lnTo>
                    <a:pt x="558519" y="928418"/>
                  </a:lnTo>
                  <a:lnTo>
                    <a:pt x="579670" y="928418"/>
                  </a:lnTo>
                  <a:lnTo>
                    <a:pt x="605052" y="928418"/>
                  </a:lnTo>
                  <a:lnTo>
                    <a:pt x="617742" y="924188"/>
                  </a:lnTo>
                  <a:lnTo>
                    <a:pt x="630433" y="919957"/>
                  </a:lnTo>
                  <a:lnTo>
                    <a:pt x="630433" y="919957"/>
                  </a:lnTo>
                  <a:lnTo>
                    <a:pt x="613512" y="907266"/>
                  </a:lnTo>
                  <a:lnTo>
                    <a:pt x="600821" y="894701"/>
                  </a:lnTo>
                  <a:lnTo>
                    <a:pt x="575440" y="865089"/>
                  </a:lnTo>
                  <a:lnTo>
                    <a:pt x="554289" y="827141"/>
                  </a:lnTo>
                  <a:lnTo>
                    <a:pt x="541598" y="784963"/>
                  </a:lnTo>
                  <a:lnTo>
                    <a:pt x="528907" y="738554"/>
                  </a:lnTo>
                  <a:lnTo>
                    <a:pt x="520447" y="687916"/>
                  </a:lnTo>
                  <a:lnTo>
                    <a:pt x="516216" y="645737"/>
                  </a:lnTo>
                  <a:lnTo>
                    <a:pt x="511986" y="603434"/>
                  </a:lnTo>
                  <a:lnTo>
                    <a:pt x="511986" y="603434"/>
                  </a:lnTo>
                  <a:lnTo>
                    <a:pt x="511986" y="468439"/>
                  </a:lnTo>
                  <a:lnTo>
                    <a:pt x="507756" y="396649"/>
                  </a:lnTo>
                  <a:lnTo>
                    <a:pt x="503525" y="362931"/>
                  </a:lnTo>
                  <a:lnTo>
                    <a:pt x="495065" y="337675"/>
                  </a:lnTo>
                  <a:lnTo>
                    <a:pt x="495065" y="337675"/>
                  </a:lnTo>
                  <a:lnTo>
                    <a:pt x="482374" y="303832"/>
                  </a:lnTo>
                  <a:lnTo>
                    <a:pt x="465453" y="274345"/>
                  </a:lnTo>
                  <a:lnTo>
                    <a:pt x="444302" y="248963"/>
                  </a:lnTo>
                  <a:lnTo>
                    <a:pt x="418920" y="227937"/>
                  </a:lnTo>
                  <a:lnTo>
                    <a:pt x="359697" y="185758"/>
                  </a:lnTo>
                  <a:lnTo>
                    <a:pt x="304703" y="139350"/>
                  </a:lnTo>
                  <a:lnTo>
                    <a:pt x="304703" y="139350"/>
                  </a:lnTo>
                  <a:lnTo>
                    <a:pt x="232789" y="80251"/>
                  </a:lnTo>
                  <a:lnTo>
                    <a:pt x="194716" y="50639"/>
                  </a:lnTo>
                  <a:lnTo>
                    <a:pt x="148059" y="21151"/>
                  </a:lnTo>
                  <a:lnTo>
                    <a:pt x="127032" y="12691"/>
                  </a:lnTo>
                  <a:lnTo>
                    <a:pt x="105757" y="4231"/>
                  </a:lnTo>
                  <a:lnTo>
                    <a:pt x="84730" y="0"/>
                  </a:lnTo>
                  <a:lnTo>
                    <a:pt x="67684" y="0"/>
                  </a:lnTo>
                  <a:lnTo>
                    <a:pt x="46533" y="4231"/>
                  </a:lnTo>
                  <a:lnTo>
                    <a:pt x="29612" y="12691"/>
                  </a:lnTo>
                  <a:lnTo>
                    <a:pt x="16921" y="25382"/>
                  </a:lnTo>
                  <a:lnTo>
                    <a:pt x="4230" y="46409"/>
                  </a:lnTo>
                  <a:lnTo>
                    <a:pt x="4230" y="46409"/>
                  </a:lnTo>
                  <a:lnTo>
                    <a:pt x="0" y="63330"/>
                  </a:lnTo>
                  <a:lnTo>
                    <a:pt x="0" y="84481"/>
                  </a:lnTo>
                  <a:lnTo>
                    <a:pt x="4230" y="105508"/>
                  </a:lnTo>
                  <a:lnTo>
                    <a:pt x="12691" y="126659"/>
                  </a:lnTo>
                  <a:lnTo>
                    <a:pt x="25381" y="151916"/>
                  </a:lnTo>
                  <a:lnTo>
                    <a:pt x="42303" y="173068"/>
                  </a:lnTo>
                  <a:lnTo>
                    <a:pt x="63454" y="198325"/>
                  </a:lnTo>
                  <a:lnTo>
                    <a:pt x="84730" y="223707"/>
                  </a:lnTo>
                  <a:lnTo>
                    <a:pt x="84730" y="223707"/>
                  </a:lnTo>
                  <a:lnTo>
                    <a:pt x="109987" y="240628"/>
                  </a:lnTo>
                  <a:lnTo>
                    <a:pt x="148059" y="261654"/>
                  </a:lnTo>
                  <a:lnTo>
                    <a:pt x="249710" y="312293"/>
                  </a:lnTo>
                  <a:lnTo>
                    <a:pt x="347006" y="354471"/>
                  </a:lnTo>
                  <a:lnTo>
                    <a:pt x="376617" y="371392"/>
                  </a:lnTo>
                  <a:lnTo>
                    <a:pt x="389308" y="384083"/>
                  </a:lnTo>
                  <a:lnTo>
                    <a:pt x="389308" y="384083"/>
                  </a:lnTo>
                  <a:lnTo>
                    <a:pt x="389308" y="384083"/>
                  </a:lnTo>
                  <a:lnTo>
                    <a:pt x="389308" y="384083"/>
                  </a:lnTo>
                  <a:close/>
                </a:path>
              </a:pathLst>
            </a:custGeom>
            <a:solidFill>
              <a:srgbClr val="8F705D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8FD71C2D-6858-4CD6-AE11-C188D3A1092A}"/>
                </a:ext>
              </a:extLst>
            </p:cNvPr>
            <p:cNvSpPr/>
            <p:nvPr/>
          </p:nvSpPr>
          <p:spPr>
            <a:xfrm>
              <a:off x="1386877" y="4546898"/>
              <a:ext cx="460227" cy="646607"/>
            </a:xfrm>
            <a:custGeom>
              <a:avLst/>
              <a:gdLst>
                <a:gd name="connsiteX0" fmla="*/ 16921 w 460227"/>
                <a:gd name="connsiteY0" fmla="*/ 409962 h 646607"/>
                <a:gd name="connsiteX1" fmla="*/ 16921 w 460227"/>
                <a:gd name="connsiteY1" fmla="*/ 409962 h 646607"/>
                <a:gd name="connsiteX2" fmla="*/ 29612 w 460227"/>
                <a:gd name="connsiteY2" fmla="*/ 393041 h 646607"/>
                <a:gd name="connsiteX3" fmla="*/ 38072 w 460227"/>
                <a:gd name="connsiteY3" fmla="*/ 380350 h 646607"/>
                <a:gd name="connsiteX4" fmla="*/ 46533 w 460227"/>
                <a:gd name="connsiteY4" fmla="*/ 367659 h 646607"/>
                <a:gd name="connsiteX5" fmla="*/ 46533 w 460227"/>
                <a:gd name="connsiteY5" fmla="*/ 350738 h 646607"/>
                <a:gd name="connsiteX6" fmla="*/ 46533 w 460227"/>
                <a:gd name="connsiteY6" fmla="*/ 350738 h 646607"/>
                <a:gd name="connsiteX7" fmla="*/ 46533 w 460227"/>
                <a:gd name="connsiteY7" fmla="*/ 329712 h 646607"/>
                <a:gd name="connsiteX8" fmla="*/ 38072 w 460227"/>
                <a:gd name="connsiteY8" fmla="*/ 308560 h 646607"/>
                <a:gd name="connsiteX9" fmla="*/ 33842 w 460227"/>
                <a:gd name="connsiteY9" fmla="*/ 287409 h 646607"/>
                <a:gd name="connsiteX10" fmla="*/ 38072 w 460227"/>
                <a:gd name="connsiteY10" fmla="*/ 270488 h 646607"/>
                <a:gd name="connsiteX11" fmla="*/ 38072 w 460227"/>
                <a:gd name="connsiteY11" fmla="*/ 270488 h 646607"/>
                <a:gd name="connsiteX12" fmla="*/ 42303 w 460227"/>
                <a:gd name="connsiteY12" fmla="*/ 257797 h 646607"/>
                <a:gd name="connsiteX13" fmla="*/ 50763 w 460227"/>
                <a:gd name="connsiteY13" fmla="*/ 245106 h 646607"/>
                <a:gd name="connsiteX14" fmla="*/ 76020 w 460227"/>
                <a:gd name="connsiteY14" fmla="*/ 223955 h 646607"/>
                <a:gd name="connsiteX15" fmla="*/ 76020 w 460227"/>
                <a:gd name="connsiteY15" fmla="*/ 223955 h 646607"/>
                <a:gd name="connsiteX16" fmla="*/ 105632 w 460227"/>
                <a:gd name="connsiteY16" fmla="*/ 198698 h 646607"/>
                <a:gd name="connsiteX17" fmla="*/ 139350 w 460227"/>
                <a:gd name="connsiteY17" fmla="*/ 169086 h 646607"/>
                <a:gd name="connsiteX18" fmla="*/ 139350 w 460227"/>
                <a:gd name="connsiteY18" fmla="*/ 169086 h 646607"/>
                <a:gd name="connsiteX19" fmla="*/ 152041 w 460227"/>
                <a:gd name="connsiteY19" fmla="*/ 156395 h 646607"/>
                <a:gd name="connsiteX20" fmla="*/ 177298 w 460227"/>
                <a:gd name="connsiteY20" fmla="*/ 143704 h 646607"/>
                <a:gd name="connsiteX21" fmla="*/ 198449 w 460227"/>
                <a:gd name="connsiteY21" fmla="*/ 126783 h 646607"/>
                <a:gd name="connsiteX22" fmla="*/ 206910 w 460227"/>
                <a:gd name="connsiteY22" fmla="*/ 118323 h 646607"/>
                <a:gd name="connsiteX23" fmla="*/ 211140 w 460227"/>
                <a:gd name="connsiteY23" fmla="*/ 109862 h 646607"/>
                <a:gd name="connsiteX24" fmla="*/ 211140 w 460227"/>
                <a:gd name="connsiteY24" fmla="*/ 109862 h 646607"/>
                <a:gd name="connsiteX25" fmla="*/ 215370 w 460227"/>
                <a:gd name="connsiteY25" fmla="*/ 93066 h 646607"/>
                <a:gd name="connsiteX26" fmla="*/ 223830 w 460227"/>
                <a:gd name="connsiteY26" fmla="*/ 71914 h 646607"/>
                <a:gd name="connsiteX27" fmla="*/ 223830 w 460227"/>
                <a:gd name="connsiteY27" fmla="*/ 71914 h 646607"/>
                <a:gd name="connsiteX28" fmla="*/ 236397 w 460227"/>
                <a:gd name="connsiteY28" fmla="*/ 54993 h 646607"/>
                <a:gd name="connsiteX29" fmla="*/ 249088 w 460227"/>
                <a:gd name="connsiteY29" fmla="*/ 42303 h 646607"/>
                <a:gd name="connsiteX30" fmla="*/ 249088 w 460227"/>
                <a:gd name="connsiteY30" fmla="*/ 42303 h 646607"/>
                <a:gd name="connsiteX31" fmla="*/ 270239 w 460227"/>
                <a:gd name="connsiteY31" fmla="*/ 21151 h 646607"/>
                <a:gd name="connsiteX32" fmla="*/ 287160 w 460227"/>
                <a:gd name="connsiteY32" fmla="*/ 8460 h 646607"/>
                <a:gd name="connsiteX33" fmla="*/ 308187 w 460227"/>
                <a:gd name="connsiteY33" fmla="*/ 4230 h 646607"/>
                <a:gd name="connsiteX34" fmla="*/ 325108 w 460227"/>
                <a:gd name="connsiteY34" fmla="*/ 0 h 646607"/>
                <a:gd name="connsiteX35" fmla="*/ 346259 w 460227"/>
                <a:gd name="connsiteY35" fmla="*/ 0 h 646607"/>
                <a:gd name="connsiteX36" fmla="*/ 367286 w 460227"/>
                <a:gd name="connsiteY36" fmla="*/ 8460 h 646607"/>
                <a:gd name="connsiteX37" fmla="*/ 388437 w 460227"/>
                <a:gd name="connsiteY37" fmla="*/ 16921 h 646607"/>
                <a:gd name="connsiteX38" fmla="*/ 413695 w 460227"/>
                <a:gd name="connsiteY38" fmla="*/ 29612 h 646607"/>
                <a:gd name="connsiteX39" fmla="*/ 413695 w 460227"/>
                <a:gd name="connsiteY39" fmla="*/ 29612 h 646607"/>
                <a:gd name="connsiteX40" fmla="*/ 430616 w 460227"/>
                <a:gd name="connsiteY40" fmla="*/ 46533 h 646607"/>
                <a:gd name="connsiteX41" fmla="*/ 447537 w 460227"/>
                <a:gd name="connsiteY41" fmla="*/ 63454 h 646607"/>
                <a:gd name="connsiteX42" fmla="*/ 455997 w 460227"/>
                <a:gd name="connsiteY42" fmla="*/ 84605 h 646607"/>
                <a:gd name="connsiteX43" fmla="*/ 460227 w 460227"/>
                <a:gd name="connsiteY43" fmla="*/ 109862 h 646607"/>
                <a:gd name="connsiteX44" fmla="*/ 460227 w 460227"/>
                <a:gd name="connsiteY44" fmla="*/ 135244 h 646607"/>
                <a:gd name="connsiteX45" fmla="*/ 455997 w 460227"/>
                <a:gd name="connsiteY45" fmla="*/ 160626 h 646607"/>
                <a:gd name="connsiteX46" fmla="*/ 447537 w 460227"/>
                <a:gd name="connsiteY46" fmla="*/ 186007 h 646607"/>
                <a:gd name="connsiteX47" fmla="*/ 439076 w 460227"/>
                <a:gd name="connsiteY47" fmla="*/ 211389 h 646607"/>
                <a:gd name="connsiteX48" fmla="*/ 439076 w 460227"/>
                <a:gd name="connsiteY48" fmla="*/ 211389 h 646607"/>
                <a:gd name="connsiteX49" fmla="*/ 422155 w 460227"/>
                <a:gd name="connsiteY49" fmla="*/ 240876 h 646607"/>
                <a:gd name="connsiteX50" fmla="*/ 413695 w 460227"/>
                <a:gd name="connsiteY50" fmla="*/ 257797 h 646607"/>
                <a:gd name="connsiteX51" fmla="*/ 409464 w 460227"/>
                <a:gd name="connsiteY51" fmla="*/ 270488 h 646607"/>
                <a:gd name="connsiteX52" fmla="*/ 409464 w 460227"/>
                <a:gd name="connsiteY52" fmla="*/ 270488 h 646607"/>
                <a:gd name="connsiteX53" fmla="*/ 409464 w 460227"/>
                <a:gd name="connsiteY53" fmla="*/ 287409 h 646607"/>
                <a:gd name="connsiteX54" fmla="*/ 413695 w 460227"/>
                <a:gd name="connsiteY54" fmla="*/ 300100 h 646607"/>
                <a:gd name="connsiteX55" fmla="*/ 422155 w 460227"/>
                <a:gd name="connsiteY55" fmla="*/ 325481 h 646607"/>
                <a:gd name="connsiteX56" fmla="*/ 422155 w 460227"/>
                <a:gd name="connsiteY56" fmla="*/ 325481 h 646607"/>
                <a:gd name="connsiteX57" fmla="*/ 426385 w 460227"/>
                <a:gd name="connsiteY57" fmla="*/ 342278 h 646607"/>
                <a:gd name="connsiteX58" fmla="*/ 426385 w 460227"/>
                <a:gd name="connsiteY58" fmla="*/ 359199 h 646607"/>
                <a:gd name="connsiteX59" fmla="*/ 422155 w 460227"/>
                <a:gd name="connsiteY59" fmla="*/ 367659 h 646607"/>
                <a:gd name="connsiteX60" fmla="*/ 417925 w 460227"/>
                <a:gd name="connsiteY60" fmla="*/ 376120 h 646607"/>
                <a:gd name="connsiteX61" fmla="*/ 409464 w 460227"/>
                <a:gd name="connsiteY61" fmla="*/ 376120 h 646607"/>
                <a:gd name="connsiteX62" fmla="*/ 401128 w 460227"/>
                <a:gd name="connsiteY62" fmla="*/ 376120 h 646607"/>
                <a:gd name="connsiteX63" fmla="*/ 375747 w 460227"/>
                <a:gd name="connsiteY63" fmla="*/ 371890 h 646607"/>
                <a:gd name="connsiteX64" fmla="*/ 375747 w 460227"/>
                <a:gd name="connsiteY64" fmla="*/ 371890 h 646607"/>
                <a:gd name="connsiteX65" fmla="*/ 354595 w 460227"/>
                <a:gd name="connsiteY65" fmla="*/ 325481 h 646607"/>
                <a:gd name="connsiteX66" fmla="*/ 346259 w 460227"/>
                <a:gd name="connsiteY66" fmla="*/ 312790 h 646607"/>
                <a:gd name="connsiteX67" fmla="*/ 342029 w 460227"/>
                <a:gd name="connsiteY67" fmla="*/ 304330 h 646607"/>
                <a:gd name="connsiteX68" fmla="*/ 342029 w 460227"/>
                <a:gd name="connsiteY68" fmla="*/ 304330 h 646607"/>
                <a:gd name="connsiteX69" fmla="*/ 329338 w 460227"/>
                <a:gd name="connsiteY69" fmla="*/ 300100 h 646607"/>
                <a:gd name="connsiteX70" fmla="*/ 320878 w 460227"/>
                <a:gd name="connsiteY70" fmla="*/ 295869 h 646607"/>
                <a:gd name="connsiteX71" fmla="*/ 316647 w 460227"/>
                <a:gd name="connsiteY71" fmla="*/ 291639 h 646607"/>
                <a:gd name="connsiteX72" fmla="*/ 316647 w 460227"/>
                <a:gd name="connsiteY72" fmla="*/ 283179 h 646607"/>
                <a:gd name="connsiteX73" fmla="*/ 320878 w 460227"/>
                <a:gd name="connsiteY73" fmla="*/ 274718 h 646607"/>
                <a:gd name="connsiteX74" fmla="*/ 325108 w 460227"/>
                <a:gd name="connsiteY74" fmla="*/ 266258 h 646607"/>
                <a:gd name="connsiteX75" fmla="*/ 325108 w 460227"/>
                <a:gd name="connsiteY75" fmla="*/ 266258 h 646607"/>
                <a:gd name="connsiteX76" fmla="*/ 337799 w 460227"/>
                <a:gd name="connsiteY76" fmla="*/ 257797 h 646607"/>
                <a:gd name="connsiteX77" fmla="*/ 337799 w 460227"/>
                <a:gd name="connsiteY77" fmla="*/ 257797 h 646607"/>
                <a:gd name="connsiteX78" fmla="*/ 337799 w 460227"/>
                <a:gd name="connsiteY78" fmla="*/ 257797 h 646607"/>
                <a:gd name="connsiteX79" fmla="*/ 337799 w 460227"/>
                <a:gd name="connsiteY79" fmla="*/ 249337 h 646607"/>
                <a:gd name="connsiteX80" fmla="*/ 337799 w 460227"/>
                <a:gd name="connsiteY80" fmla="*/ 245106 h 646607"/>
                <a:gd name="connsiteX81" fmla="*/ 337799 w 460227"/>
                <a:gd name="connsiteY81" fmla="*/ 240876 h 646607"/>
                <a:gd name="connsiteX82" fmla="*/ 337799 w 460227"/>
                <a:gd name="connsiteY82" fmla="*/ 240876 h 646607"/>
                <a:gd name="connsiteX83" fmla="*/ 354595 w 460227"/>
                <a:gd name="connsiteY83" fmla="*/ 223955 h 646607"/>
                <a:gd name="connsiteX84" fmla="*/ 367286 w 460227"/>
                <a:gd name="connsiteY84" fmla="*/ 207158 h 646607"/>
                <a:gd name="connsiteX85" fmla="*/ 367286 w 460227"/>
                <a:gd name="connsiteY85" fmla="*/ 207158 h 646607"/>
                <a:gd name="connsiteX86" fmla="*/ 379977 w 460227"/>
                <a:gd name="connsiteY86" fmla="*/ 186007 h 646607"/>
                <a:gd name="connsiteX87" fmla="*/ 388437 w 460227"/>
                <a:gd name="connsiteY87" fmla="*/ 160626 h 646607"/>
                <a:gd name="connsiteX88" fmla="*/ 392668 w 460227"/>
                <a:gd name="connsiteY88" fmla="*/ 139474 h 646607"/>
                <a:gd name="connsiteX89" fmla="*/ 392668 w 460227"/>
                <a:gd name="connsiteY89" fmla="*/ 114092 h 646607"/>
                <a:gd name="connsiteX90" fmla="*/ 392668 w 460227"/>
                <a:gd name="connsiteY90" fmla="*/ 114092 h 646607"/>
                <a:gd name="connsiteX91" fmla="*/ 392668 w 460227"/>
                <a:gd name="connsiteY91" fmla="*/ 105632 h 646607"/>
                <a:gd name="connsiteX92" fmla="*/ 388437 w 460227"/>
                <a:gd name="connsiteY92" fmla="*/ 105632 h 646607"/>
                <a:gd name="connsiteX93" fmla="*/ 375747 w 460227"/>
                <a:gd name="connsiteY93" fmla="*/ 105632 h 646607"/>
                <a:gd name="connsiteX94" fmla="*/ 367286 w 460227"/>
                <a:gd name="connsiteY94" fmla="*/ 109862 h 646607"/>
                <a:gd name="connsiteX95" fmla="*/ 367286 w 460227"/>
                <a:gd name="connsiteY95" fmla="*/ 109862 h 646607"/>
                <a:gd name="connsiteX96" fmla="*/ 337799 w 460227"/>
                <a:gd name="connsiteY96" fmla="*/ 105632 h 646607"/>
                <a:gd name="connsiteX97" fmla="*/ 325108 w 460227"/>
                <a:gd name="connsiteY97" fmla="*/ 109862 h 646607"/>
                <a:gd name="connsiteX98" fmla="*/ 312417 w 460227"/>
                <a:gd name="connsiteY98" fmla="*/ 114092 h 646607"/>
                <a:gd name="connsiteX99" fmla="*/ 295496 w 460227"/>
                <a:gd name="connsiteY99" fmla="*/ 131014 h 646607"/>
                <a:gd name="connsiteX100" fmla="*/ 282930 w 460227"/>
                <a:gd name="connsiteY100" fmla="*/ 164856 h 646607"/>
                <a:gd name="connsiteX101" fmla="*/ 282930 w 460227"/>
                <a:gd name="connsiteY101" fmla="*/ 164856 h 646607"/>
                <a:gd name="connsiteX102" fmla="*/ 270239 w 460227"/>
                <a:gd name="connsiteY102" fmla="*/ 190237 h 646607"/>
                <a:gd name="connsiteX103" fmla="*/ 266009 w 460227"/>
                <a:gd name="connsiteY103" fmla="*/ 215495 h 646607"/>
                <a:gd name="connsiteX104" fmla="*/ 266009 w 460227"/>
                <a:gd name="connsiteY104" fmla="*/ 215495 h 646607"/>
                <a:gd name="connsiteX105" fmla="*/ 261778 w 460227"/>
                <a:gd name="connsiteY105" fmla="*/ 228185 h 646607"/>
                <a:gd name="connsiteX106" fmla="*/ 261778 w 460227"/>
                <a:gd name="connsiteY106" fmla="*/ 228185 h 646607"/>
                <a:gd name="connsiteX107" fmla="*/ 249088 w 460227"/>
                <a:gd name="connsiteY107" fmla="*/ 249337 h 646607"/>
                <a:gd name="connsiteX108" fmla="*/ 240627 w 460227"/>
                <a:gd name="connsiteY108" fmla="*/ 262027 h 646607"/>
                <a:gd name="connsiteX109" fmla="*/ 232291 w 460227"/>
                <a:gd name="connsiteY109" fmla="*/ 270488 h 646607"/>
                <a:gd name="connsiteX110" fmla="*/ 232291 w 460227"/>
                <a:gd name="connsiteY110" fmla="*/ 270488 h 646607"/>
                <a:gd name="connsiteX111" fmla="*/ 215370 w 460227"/>
                <a:gd name="connsiteY111" fmla="*/ 278948 h 646607"/>
                <a:gd name="connsiteX112" fmla="*/ 198449 w 460227"/>
                <a:gd name="connsiteY112" fmla="*/ 283179 h 646607"/>
                <a:gd name="connsiteX113" fmla="*/ 164731 w 460227"/>
                <a:gd name="connsiteY113" fmla="*/ 291639 h 646607"/>
                <a:gd name="connsiteX114" fmla="*/ 164731 w 460227"/>
                <a:gd name="connsiteY114" fmla="*/ 291639 h 646607"/>
                <a:gd name="connsiteX115" fmla="*/ 160501 w 460227"/>
                <a:gd name="connsiteY115" fmla="*/ 300100 h 646607"/>
                <a:gd name="connsiteX116" fmla="*/ 160501 w 460227"/>
                <a:gd name="connsiteY116" fmla="*/ 308560 h 646607"/>
                <a:gd name="connsiteX117" fmla="*/ 160501 w 460227"/>
                <a:gd name="connsiteY117" fmla="*/ 338172 h 646607"/>
                <a:gd name="connsiteX118" fmla="*/ 168962 w 460227"/>
                <a:gd name="connsiteY118" fmla="*/ 376120 h 646607"/>
                <a:gd name="connsiteX119" fmla="*/ 168962 w 460227"/>
                <a:gd name="connsiteY119" fmla="*/ 376120 h 646607"/>
                <a:gd name="connsiteX120" fmla="*/ 194219 w 460227"/>
                <a:gd name="connsiteY120" fmla="*/ 448035 h 646607"/>
                <a:gd name="connsiteX121" fmla="*/ 211140 w 460227"/>
                <a:gd name="connsiteY121" fmla="*/ 507134 h 646607"/>
                <a:gd name="connsiteX122" fmla="*/ 211140 w 460227"/>
                <a:gd name="connsiteY122" fmla="*/ 507134 h 646607"/>
                <a:gd name="connsiteX123" fmla="*/ 215370 w 460227"/>
                <a:gd name="connsiteY123" fmla="*/ 536746 h 646607"/>
                <a:gd name="connsiteX124" fmla="*/ 215370 w 460227"/>
                <a:gd name="connsiteY124" fmla="*/ 566358 h 646607"/>
                <a:gd name="connsiteX125" fmla="*/ 211140 w 460227"/>
                <a:gd name="connsiteY125" fmla="*/ 595969 h 646607"/>
                <a:gd name="connsiteX126" fmla="*/ 206910 w 460227"/>
                <a:gd name="connsiteY126" fmla="*/ 621226 h 646607"/>
                <a:gd name="connsiteX127" fmla="*/ 206910 w 460227"/>
                <a:gd name="connsiteY127" fmla="*/ 621226 h 646607"/>
                <a:gd name="connsiteX128" fmla="*/ 198449 w 460227"/>
                <a:gd name="connsiteY128" fmla="*/ 642378 h 646607"/>
                <a:gd name="connsiteX129" fmla="*/ 198449 w 460227"/>
                <a:gd name="connsiteY129" fmla="*/ 642378 h 646607"/>
                <a:gd name="connsiteX130" fmla="*/ 185758 w 460227"/>
                <a:gd name="connsiteY130" fmla="*/ 646607 h 646607"/>
                <a:gd name="connsiteX131" fmla="*/ 173192 w 460227"/>
                <a:gd name="connsiteY131" fmla="*/ 646607 h 646607"/>
                <a:gd name="connsiteX132" fmla="*/ 173192 w 460227"/>
                <a:gd name="connsiteY132" fmla="*/ 646607 h 646607"/>
                <a:gd name="connsiteX133" fmla="*/ 143580 w 460227"/>
                <a:gd name="connsiteY133" fmla="*/ 642378 h 646607"/>
                <a:gd name="connsiteX134" fmla="*/ 143580 w 460227"/>
                <a:gd name="connsiteY134" fmla="*/ 642378 h 646607"/>
                <a:gd name="connsiteX135" fmla="*/ 114093 w 460227"/>
                <a:gd name="connsiteY135" fmla="*/ 638147 h 646607"/>
                <a:gd name="connsiteX136" fmla="*/ 88711 w 460227"/>
                <a:gd name="connsiteY136" fmla="*/ 625457 h 646607"/>
                <a:gd name="connsiteX137" fmla="*/ 88711 w 460227"/>
                <a:gd name="connsiteY137" fmla="*/ 625457 h 646607"/>
                <a:gd name="connsiteX138" fmla="*/ 67560 w 460227"/>
                <a:gd name="connsiteY138" fmla="*/ 612766 h 646607"/>
                <a:gd name="connsiteX139" fmla="*/ 42303 w 460227"/>
                <a:gd name="connsiteY139" fmla="*/ 595969 h 646607"/>
                <a:gd name="connsiteX140" fmla="*/ 25381 w 460227"/>
                <a:gd name="connsiteY140" fmla="*/ 574818 h 646607"/>
                <a:gd name="connsiteX141" fmla="*/ 12691 w 460227"/>
                <a:gd name="connsiteY141" fmla="*/ 553667 h 646607"/>
                <a:gd name="connsiteX142" fmla="*/ 12691 w 460227"/>
                <a:gd name="connsiteY142" fmla="*/ 553667 h 646607"/>
                <a:gd name="connsiteX143" fmla="*/ 4230 w 460227"/>
                <a:gd name="connsiteY143" fmla="*/ 532515 h 646607"/>
                <a:gd name="connsiteX144" fmla="*/ 0 w 460227"/>
                <a:gd name="connsiteY144" fmla="*/ 515594 h 646607"/>
                <a:gd name="connsiteX145" fmla="*/ 0 w 460227"/>
                <a:gd name="connsiteY145" fmla="*/ 481752 h 646607"/>
                <a:gd name="connsiteX146" fmla="*/ 4230 w 460227"/>
                <a:gd name="connsiteY146" fmla="*/ 443804 h 646607"/>
                <a:gd name="connsiteX147" fmla="*/ 16921 w 460227"/>
                <a:gd name="connsiteY147" fmla="*/ 409962 h 646607"/>
                <a:gd name="connsiteX148" fmla="*/ 16921 w 460227"/>
                <a:gd name="connsiteY148" fmla="*/ 409962 h 646607"/>
                <a:gd name="connsiteX149" fmla="*/ 16921 w 460227"/>
                <a:gd name="connsiteY149" fmla="*/ 409962 h 646607"/>
                <a:gd name="connsiteX150" fmla="*/ 16921 w 460227"/>
                <a:gd name="connsiteY150" fmla="*/ 409962 h 64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60227" h="646607">
                  <a:moveTo>
                    <a:pt x="16921" y="409962"/>
                  </a:moveTo>
                  <a:lnTo>
                    <a:pt x="16921" y="409962"/>
                  </a:lnTo>
                  <a:lnTo>
                    <a:pt x="29612" y="393041"/>
                  </a:lnTo>
                  <a:lnTo>
                    <a:pt x="38072" y="380350"/>
                  </a:lnTo>
                  <a:lnTo>
                    <a:pt x="46533" y="367659"/>
                  </a:lnTo>
                  <a:lnTo>
                    <a:pt x="46533" y="350738"/>
                  </a:lnTo>
                  <a:lnTo>
                    <a:pt x="46533" y="350738"/>
                  </a:lnTo>
                  <a:lnTo>
                    <a:pt x="46533" y="329712"/>
                  </a:lnTo>
                  <a:lnTo>
                    <a:pt x="38072" y="308560"/>
                  </a:lnTo>
                  <a:lnTo>
                    <a:pt x="33842" y="287409"/>
                  </a:lnTo>
                  <a:lnTo>
                    <a:pt x="38072" y="270488"/>
                  </a:lnTo>
                  <a:lnTo>
                    <a:pt x="38072" y="270488"/>
                  </a:lnTo>
                  <a:lnTo>
                    <a:pt x="42303" y="257797"/>
                  </a:lnTo>
                  <a:lnTo>
                    <a:pt x="50763" y="245106"/>
                  </a:lnTo>
                  <a:lnTo>
                    <a:pt x="76020" y="223955"/>
                  </a:lnTo>
                  <a:lnTo>
                    <a:pt x="76020" y="223955"/>
                  </a:lnTo>
                  <a:lnTo>
                    <a:pt x="105632" y="198698"/>
                  </a:lnTo>
                  <a:lnTo>
                    <a:pt x="139350" y="169086"/>
                  </a:lnTo>
                  <a:lnTo>
                    <a:pt x="139350" y="169086"/>
                  </a:lnTo>
                  <a:lnTo>
                    <a:pt x="152041" y="156395"/>
                  </a:lnTo>
                  <a:lnTo>
                    <a:pt x="177298" y="143704"/>
                  </a:lnTo>
                  <a:lnTo>
                    <a:pt x="198449" y="126783"/>
                  </a:lnTo>
                  <a:lnTo>
                    <a:pt x="206910" y="118323"/>
                  </a:lnTo>
                  <a:lnTo>
                    <a:pt x="211140" y="109862"/>
                  </a:lnTo>
                  <a:lnTo>
                    <a:pt x="211140" y="109862"/>
                  </a:lnTo>
                  <a:lnTo>
                    <a:pt x="215370" y="93066"/>
                  </a:lnTo>
                  <a:lnTo>
                    <a:pt x="223830" y="71914"/>
                  </a:lnTo>
                  <a:lnTo>
                    <a:pt x="223830" y="71914"/>
                  </a:lnTo>
                  <a:lnTo>
                    <a:pt x="236397" y="54993"/>
                  </a:lnTo>
                  <a:lnTo>
                    <a:pt x="249088" y="42303"/>
                  </a:lnTo>
                  <a:lnTo>
                    <a:pt x="249088" y="42303"/>
                  </a:lnTo>
                  <a:lnTo>
                    <a:pt x="270239" y="21151"/>
                  </a:lnTo>
                  <a:lnTo>
                    <a:pt x="287160" y="8460"/>
                  </a:lnTo>
                  <a:lnTo>
                    <a:pt x="308187" y="4230"/>
                  </a:lnTo>
                  <a:lnTo>
                    <a:pt x="325108" y="0"/>
                  </a:lnTo>
                  <a:lnTo>
                    <a:pt x="346259" y="0"/>
                  </a:lnTo>
                  <a:lnTo>
                    <a:pt x="367286" y="8460"/>
                  </a:lnTo>
                  <a:lnTo>
                    <a:pt x="388437" y="16921"/>
                  </a:lnTo>
                  <a:lnTo>
                    <a:pt x="413695" y="29612"/>
                  </a:lnTo>
                  <a:lnTo>
                    <a:pt x="413695" y="29612"/>
                  </a:lnTo>
                  <a:lnTo>
                    <a:pt x="430616" y="46533"/>
                  </a:lnTo>
                  <a:lnTo>
                    <a:pt x="447537" y="63454"/>
                  </a:lnTo>
                  <a:lnTo>
                    <a:pt x="455997" y="84605"/>
                  </a:lnTo>
                  <a:lnTo>
                    <a:pt x="460227" y="109862"/>
                  </a:lnTo>
                  <a:lnTo>
                    <a:pt x="460227" y="135244"/>
                  </a:lnTo>
                  <a:lnTo>
                    <a:pt x="455997" y="160626"/>
                  </a:lnTo>
                  <a:lnTo>
                    <a:pt x="447537" y="186007"/>
                  </a:lnTo>
                  <a:lnTo>
                    <a:pt x="439076" y="211389"/>
                  </a:lnTo>
                  <a:lnTo>
                    <a:pt x="439076" y="211389"/>
                  </a:lnTo>
                  <a:lnTo>
                    <a:pt x="422155" y="240876"/>
                  </a:lnTo>
                  <a:lnTo>
                    <a:pt x="413695" y="257797"/>
                  </a:lnTo>
                  <a:lnTo>
                    <a:pt x="409464" y="270488"/>
                  </a:lnTo>
                  <a:lnTo>
                    <a:pt x="409464" y="270488"/>
                  </a:lnTo>
                  <a:lnTo>
                    <a:pt x="409464" y="287409"/>
                  </a:lnTo>
                  <a:lnTo>
                    <a:pt x="413695" y="300100"/>
                  </a:lnTo>
                  <a:lnTo>
                    <a:pt x="422155" y="325481"/>
                  </a:lnTo>
                  <a:lnTo>
                    <a:pt x="422155" y="325481"/>
                  </a:lnTo>
                  <a:lnTo>
                    <a:pt x="426385" y="342278"/>
                  </a:lnTo>
                  <a:lnTo>
                    <a:pt x="426385" y="359199"/>
                  </a:lnTo>
                  <a:lnTo>
                    <a:pt x="422155" y="367659"/>
                  </a:lnTo>
                  <a:lnTo>
                    <a:pt x="417925" y="376120"/>
                  </a:lnTo>
                  <a:lnTo>
                    <a:pt x="409464" y="376120"/>
                  </a:lnTo>
                  <a:lnTo>
                    <a:pt x="401128" y="376120"/>
                  </a:lnTo>
                  <a:lnTo>
                    <a:pt x="375747" y="371890"/>
                  </a:lnTo>
                  <a:lnTo>
                    <a:pt x="375747" y="371890"/>
                  </a:lnTo>
                  <a:lnTo>
                    <a:pt x="354595" y="325481"/>
                  </a:lnTo>
                  <a:lnTo>
                    <a:pt x="346259" y="312790"/>
                  </a:lnTo>
                  <a:lnTo>
                    <a:pt x="342029" y="304330"/>
                  </a:lnTo>
                  <a:lnTo>
                    <a:pt x="342029" y="304330"/>
                  </a:lnTo>
                  <a:lnTo>
                    <a:pt x="329338" y="300100"/>
                  </a:lnTo>
                  <a:lnTo>
                    <a:pt x="320878" y="295869"/>
                  </a:lnTo>
                  <a:lnTo>
                    <a:pt x="316647" y="291639"/>
                  </a:lnTo>
                  <a:lnTo>
                    <a:pt x="316647" y="283179"/>
                  </a:lnTo>
                  <a:lnTo>
                    <a:pt x="320878" y="274718"/>
                  </a:lnTo>
                  <a:lnTo>
                    <a:pt x="325108" y="266258"/>
                  </a:lnTo>
                  <a:lnTo>
                    <a:pt x="325108" y="266258"/>
                  </a:lnTo>
                  <a:lnTo>
                    <a:pt x="337799" y="257797"/>
                  </a:lnTo>
                  <a:lnTo>
                    <a:pt x="337799" y="257797"/>
                  </a:lnTo>
                  <a:lnTo>
                    <a:pt x="337799" y="257797"/>
                  </a:lnTo>
                  <a:lnTo>
                    <a:pt x="337799" y="249337"/>
                  </a:lnTo>
                  <a:lnTo>
                    <a:pt x="337799" y="245106"/>
                  </a:lnTo>
                  <a:lnTo>
                    <a:pt x="337799" y="240876"/>
                  </a:lnTo>
                  <a:lnTo>
                    <a:pt x="337799" y="240876"/>
                  </a:lnTo>
                  <a:lnTo>
                    <a:pt x="354595" y="223955"/>
                  </a:lnTo>
                  <a:lnTo>
                    <a:pt x="367286" y="207158"/>
                  </a:lnTo>
                  <a:lnTo>
                    <a:pt x="367286" y="207158"/>
                  </a:lnTo>
                  <a:lnTo>
                    <a:pt x="379977" y="186007"/>
                  </a:lnTo>
                  <a:lnTo>
                    <a:pt x="388437" y="160626"/>
                  </a:lnTo>
                  <a:lnTo>
                    <a:pt x="392668" y="139474"/>
                  </a:lnTo>
                  <a:lnTo>
                    <a:pt x="392668" y="114092"/>
                  </a:lnTo>
                  <a:lnTo>
                    <a:pt x="392668" y="114092"/>
                  </a:lnTo>
                  <a:lnTo>
                    <a:pt x="392668" y="105632"/>
                  </a:lnTo>
                  <a:lnTo>
                    <a:pt x="388437" y="105632"/>
                  </a:lnTo>
                  <a:lnTo>
                    <a:pt x="375747" y="105632"/>
                  </a:lnTo>
                  <a:lnTo>
                    <a:pt x="367286" y="109862"/>
                  </a:lnTo>
                  <a:lnTo>
                    <a:pt x="367286" y="109862"/>
                  </a:lnTo>
                  <a:lnTo>
                    <a:pt x="337799" y="105632"/>
                  </a:lnTo>
                  <a:lnTo>
                    <a:pt x="325108" y="109862"/>
                  </a:lnTo>
                  <a:lnTo>
                    <a:pt x="312417" y="114092"/>
                  </a:lnTo>
                  <a:lnTo>
                    <a:pt x="295496" y="131014"/>
                  </a:lnTo>
                  <a:lnTo>
                    <a:pt x="282930" y="164856"/>
                  </a:lnTo>
                  <a:lnTo>
                    <a:pt x="282930" y="164856"/>
                  </a:lnTo>
                  <a:lnTo>
                    <a:pt x="270239" y="190237"/>
                  </a:lnTo>
                  <a:lnTo>
                    <a:pt x="266009" y="215495"/>
                  </a:lnTo>
                  <a:lnTo>
                    <a:pt x="266009" y="215495"/>
                  </a:lnTo>
                  <a:lnTo>
                    <a:pt x="261778" y="228185"/>
                  </a:lnTo>
                  <a:lnTo>
                    <a:pt x="261778" y="228185"/>
                  </a:lnTo>
                  <a:lnTo>
                    <a:pt x="249088" y="249337"/>
                  </a:lnTo>
                  <a:lnTo>
                    <a:pt x="240627" y="262027"/>
                  </a:lnTo>
                  <a:lnTo>
                    <a:pt x="232291" y="270488"/>
                  </a:lnTo>
                  <a:lnTo>
                    <a:pt x="232291" y="270488"/>
                  </a:lnTo>
                  <a:lnTo>
                    <a:pt x="215370" y="278948"/>
                  </a:lnTo>
                  <a:lnTo>
                    <a:pt x="198449" y="283179"/>
                  </a:lnTo>
                  <a:lnTo>
                    <a:pt x="164731" y="291639"/>
                  </a:lnTo>
                  <a:lnTo>
                    <a:pt x="164731" y="291639"/>
                  </a:lnTo>
                  <a:lnTo>
                    <a:pt x="160501" y="300100"/>
                  </a:lnTo>
                  <a:lnTo>
                    <a:pt x="160501" y="308560"/>
                  </a:lnTo>
                  <a:lnTo>
                    <a:pt x="160501" y="338172"/>
                  </a:lnTo>
                  <a:lnTo>
                    <a:pt x="168962" y="376120"/>
                  </a:lnTo>
                  <a:lnTo>
                    <a:pt x="168962" y="376120"/>
                  </a:lnTo>
                  <a:lnTo>
                    <a:pt x="194219" y="448035"/>
                  </a:lnTo>
                  <a:lnTo>
                    <a:pt x="211140" y="507134"/>
                  </a:lnTo>
                  <a:lnTo>
                    <a:pt x="211140" y="507134"/>
                  </a:lnTo>
                  <a:lnTo>
                    <a:pt x="215370" y="536746"/>
                  </a:lnTo>
                  <a:lnTo>
                    <a:pt x="215370" y="566358"/>
                  </a:lnTo>
                  <a:lnTo>
                    <a:pt x="211140" y="595969"/>
                  </a:lnTo>
                  <a:lnTo>
                    <a:pt x="206910" y="621226"/>
                  </a:lnTo>
                  <a:lnTo>
                    <a:pt x="206910" y="621226"/>
                  </a:lnTo>
                  <a:lnTo>
                    <a:pt x="198449" y="642378"/>
                  </a:lnTo>
                  <a:lnTo>
                    <a:pt x="198449" y="642378"/>
                  </a:lnTo>
                  <a:lnTo>
                    <a:pt x="185758" y="646607"/>
                  </a:lnTo>
                  <a:lnTo>
                    <a:pt x="173192" y="646607"/>
                  </a:lnTo>
                  <a:lnTo>
                    <a:pt x="173192" y="646607"/>
                  </a:lnTo>
                  <a:lnTo>
                    <a:pt x="143580" y="642378"/>
                  </a:lnTo>
                  <a:lnTo>
                    <a:pt x="143580" y="642378"/>
                  </a:lnTo>
                  <a:lnTo>
                    <a:pt x="114093" y="638147"/>
                  </a:lnTo>
                  <a:lnTo>
                    <a:pt x="88711" y="625457"/>
                  </a:lnTo>
                  <a:lnTo>
                    <a:pt x="88711" y="625457"/>
                  </a:lnTo>
                  <a:lnTo>
                    <a:pt x="67560" y="612766"/>
                  </a:lnTo>
                  <a:lnTo>
                    <a:pt x="42303" y="595969"/>
                  </a:lnTo>
                  <a:lnTo>
                    <a:pt x="25381" y="574818"/>
                  </a:lnTo>
                  <a:lnTo>
                    <a:pt x="12691" y="553667"/>
                  </a:lnTo>
                  <a:lnTo>
                    <a:pt x="12691" y="553667"/>
                  </a:lnTo>
                  <a:lnTo>
                    <a:pt x="4230" y="532515"/>
                  </a:lnTo>
                  <a:lnTo>
                    <a:pt x="0" y="515594"/>
                  </a:lnTo>
                  <a:lnTo>
                    <a:pt x="0" y="481752"/>
                  </a:lnTo>
                  <a:lnTo>
                    <a:pt x="4230" y="443804"/>
                  </a:lnTo>
                  <a:lnTo>
                    <a:pt x="16921" y="409962"/>
                  </a:lnTo>
                  <a:lnTo>
                    <a:pt x="16921" y="409962"/>
                  </a:lnTo>
                  <a:lnTo>
                    <a:pt x="16921" y="409962"/>
                  </a:lnTo>
                  <a:lnTo>
                    <a:pt x="16921" y="409962"/>
                  </a:lnTo>
                  <a:close/>
                </a:path>
              </a:pathLst>
            </a:custGeom>
            <a:solidFill>
              <a:srgbClr val="FAB417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0A18C7BE-823A-4808-8DAB-D2ECEB82305B}"/>
                </a:ext>
              </a:extLst>
            </p:cNvPr>
            <p:cNvSpPr/>
            <p:nvPr/>
          </p:nvSpPr>
          <p:spPr>
            <a:xfrm>
              <a:off x="2013329" y="6176543"/>
              <a:ext cx="196582" cy="152040"/>
            </a:xfrm>
            <a:custGeom>
              <a:avLst/>
              <a:gdLst>
                <a:gd name="connsiteX0" fmla="*/ 104512 w 196582"/>
                <a:gd name="connsiteY0" fmla="*/ 88711 h 152040"/>
                <a:gd name="connsiteX1" fmla="*/ 104512 w 196582"/>
                <a:gd name="connsiteY1" fmla="*/ 88711 h 152040"/>
                <a:gd name="connsiteX2" fmla="*/ 121309 w 196582"/>
                <a:gd name="connsiteY2" fmla="*/ 88711 h 152040"/>
                <a:gd name="connsiteX3" fmla="*/ 129645 w 196582"/>
                <a:gd name="connsiteY3" fmla="*/ 88711 h 152040"/>
                <a:gd name="connsiteX4" fmla="*/ 133751 w 196582"/>
                <a:gd name="connsiteY4" fmla="*/ 84481 h 152040"/>
                <a:gd name="connsiteX5" fmla="*/ 133751 w 196582"/>
                <a:gd name="connsiteY5" fmla="*/ 76021 h 152040"/>
                <a:gd name="connsiteX6" fmla="*/ 133751 w 196582"/>
                <a:gd name="connsiteY6" fmla="*/ 67684 h 152040"/>
                <a:gd name="connsiteX7" fmla="*/ 133751 w 196582"/>
                <a:gd name="connsiteY7" fmla="*/ 67684 h 152040"/>
                <a:gd name="connsiteX8" fmla="*/ 137981 w 196582"/>
                <a:gd name="connsiteY8" fmla="*/ 71915 h 152040"/>
                <a:gd name="connsiteX9" fmla="*/ 137981 w 196582"/>
                <a:gd name="connsiteY9" fmla="*/ 71915 h 152040"/>
                <a:gd name="connsiteX10" fmla="*/ 154778 w 196582"/>
                <a:gd name="connsiteY10" fmla="*/ 84481 h 152040"/>
                <a:gd name="connsiteX11" fmla="*/ 171450 w 196582"/>
                <a:gd name="connsiteY11" fmla="*/ 92942 h 152040"/>
                <a:gd name="connsiteX12" fmla="*/ 188247 w 196582"/>
                <a:gd name="connsiteY12" fmla="*/ 101402 h 152040"/>
                <a:gd name="connsiteX13" fmla="*/ 196583 w 196582"/>
                <a:gd name="connsiteY13" fmla="*/ 109863 h 152040"/>
                <a:gd name="connsiteX14" fmla="*/ 196583 w 196582"/>
                <a:gd name="connsiteY14" fmla="*/ 109863 h 152040"/>
                <a:gd name="connsiteX15" fmla="*/ 196583 w 196582"/>
                <a:gd name="connsiteY15" fmla="*/ 122554 h 152040"/>
                <a:gd name="connsiteX16" fmla="*/ 188247 w 196582"/>
                <a:gd name="connsiteY16" fmla="*/ 135244 h 152040"/>
                <a:gd name="connsiteX17" fmla="*/ 179786 w 196582"/>
                <a:gd name="connsiteY17" fmla="*/ 143581 h 152040"/>
                <a:gd name="connsiteX18" fmla="*/ 167344 w 196582"/>
                <a:gd name="connsiteY18" fmla="*/ 147810 h 152040"/>
                <a:gd name="connsiteX19" fmla="*/ 150548 w 196582"/>
                <a:gd name="connsiteY19" fmla="*/ 152041 h 152040"/>
                <a:gd name="connsiteX20" fmla="*/ 133751 w 196582"/>
                <a:gd name="connsiteY20" fmla="*/ 152041 h 152040"/>
                <a:gd name="connsiteX21" fmla="*/ 133751 w 196582"/>
                <a:gd name="connsiteY21" fmla="*/ 152041 h 152040"/>
                <a:gd name="connsiteX22" fmla="*/ 117079 w 196582"/>
                <a:gd name="connsiteY22" fmla="*/ 143581 h 152040"/>
                <a:gd name="connsiteX23" fmla="*/ 96176 w 196582"/>
                <a:gd name="connsiteY23" fmla="*/ 131014 h 152040"/>
                <a:gd name="connsiteX24" fmla="*/ 75274 w 196582"/>
                <a:gd name="connsiteY24" fmla="*/ 114093 h 152040"/>
                <a:gd name="connsiteX25" fmla="*/ 54371 w 196582"/>
                <a:gd name="connsiteY25" fmla="*/ 92942 h 152040"/>
                <a:gd name="connsiteX26" fmla="*/ 54371 w 196582"/>
                <a:gd name="connsiteY26" fmla="*/ 92942 h 152040"/>
                <a:gd name="connsiteX27" fmla="*/ 25008 w 196582"/>
                <a:gd name="connsiteY27" fmla="*/ 76021 h 152040"/>
                <a:gd name="connsiteX28" fmla="*/ 4106 w 196582"/>
                <a:gd name="connsiteY28" fmla="*/ 63454 h 152040"/>
                <a:gd name="connsiteX29" fmla="*/ 4106 w 196582"/>
                <a:gd name="connsiteY29" fmla="*/ 63454 h 152040"/>
                <a:gd name="connsiteX30" fmla="*/ 0 w 196582"/>
                <a:gd name="connsiteY30" fmla="*/ 46533 h 152040"/>
                <a:gd name="connsiteX31" fmla="*/ 0 w 196582"/>
                <a:gd name="connsiteY31" fmla="*/ 25382 h 152040"/>
                <a:gd name="connsiteX32" fmla="*/ 4106 w 196582"/>
                <a:gd name="connsiteY32" fmla="*/ 0 h 152040"/>
                <a:gd name="connsiteX33" fmla="*/ 4106 w 196582"/>
                <a:gd name="connsiteY33" fmla="*/ 0 h 152040"/>
                <a:gd name="connsiteX34" fmla="*/ 8336 w 196582"/>
                <a:gd name="connsiteY34" fmla="*/ 12691 h 152040"/>
                <a:gd name="connsiteX35" fmla="*/ 29239 w 196582"/>
                <a:gd name="connsiteY35" fmla="*/ 38072 h 152040"/>
                <a:gd name="connsiteX36" fmla="*/ 41805 w 196582"/>
                <a:gd name="connsiteY36" fmla="*/ 54994 h 152040"/>
                <a:gd name="connsiteX37" fmla="*/ 62708 w 196582"/>
                <a:gd name="connsiteY37" fmla="*/ 67684 h 152040"/>
                <a:gd name="connsiteX38" fmla="*/ 79380 w 196582"/>
                <a:gd name="connsiteY38" fmla="*/ 80251 h 152040"/>
                <a:gd name="connsiteX39" fmla="*/ 104512 w 196582"/>
                <a:gd name="connsiteY39" fmla="*/ 88711 h 152040"/>
                <a:gd name="connsiteX40" fmla="*/ 104512 w 196582"/>
                <a:gd name="connsiteY40" fmla="*/ 88711 h 152040"/>
                <a:gd name="connsiteX41" fmla="*/ 104512 w 196582"/>
                <a:gd name="connsiteY41" fmla="*/ 88711 h 152040"/>
                <a:gd name="connsiteX42" fmla="*/ 104512 w 196582"/>
                <a:gd name="connsiteY42" fmla="*/ 88711 h 15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6582" h="152040">
                  <a:moveTo>
                    <a:pt x="104512" y="88711"/>
                  </a:moveTo>
                  <a:lnTo>
                    <a:pt x="104512" y="88711"/>
                  </a:lnTo>
                  <a:lnTo>
                    <a:pt x="121309" y="88711"/>
                  </a:lnTo>
                  <a:lnTo>
                    <a:pt x="129645" y="88711"/>
                  </a:lnTo>
                  <a:lnTo>
                    <a:pt x="133751" y="84481"/>
                  </a:lnTo>
                  <a:lnTo>
                    <a:pt x="133751" y="76021"/>
                  </a:lnTo>
                  <a:lnTo>
                    <a:pt x="133751" y="67684"/>
                  </a:lnTo>
                  <a:lnTo>
                    <a:pt x="133751" y="67684"/>
                  </a:lnTo>
                  <a:lnTo>
                    <a:pt x="137981" y="71915"/>
                  </a:lnTo>
                  <a:lnTo>
                    <a:pt x="137981" y="71915"/>
                  </a:lnTo>
                  <a:lnTo>
                    <a:pt x="154778" y="84481"/>
                  </a:lnTo>
                  <a:lnTo>
                    <a:pt x="171450" y="92942"/>
                  </a:lnTo>
                  <a:lnTo>
                    <a:pt x="188247" y="101402"/>
                  </a:lnTo>
                  <a:lnTo>
                    <a:pt x="196583" y="109863"/>
                  </a:lnTo>
                  <a:lnTo>
                    <a:pt x="196583" y="109863"/>
                  </a:lnTo>
                  <a:lnTo>
                    <a:pt x="196583" y="122554"/>
                  </a:lnTo>
                  <a:lnTo>
                    <a:pt x="188247" y="135244"/>
                  </a:lnTo>
                  <a:lnTo>
                    <a:pt x="179786" y="143581"/>
                  </a:lnTo>
                  <a:lnTo>
                    <a:pt x="167344" y="147810"/>
                  </a:lnTo>
                  <a:lnTo>
                    <a:pt x="150548" y="152041"/>
                  </a:lnTo>
                  <a:lnTo>
                    <a:pt x="133751" y="152041"/>
                  </a:lnTo>
                  <a:lnTo>
                    <a:pt x="133751" y="152041"/>
                  </a:lnTo>
                  <a:lnTo>
                    <a:pt x="117079" y="143581"/>
                  </a:lnTo>
                  <a:lnTo>
                    <a:pt x="96176" y="131014"/>
                  </a:lnTo>
                  <a:lnTo>
                    <a:pt x="75274" y="114093"/>
                  </a:lnTo>
                  <a:lnTo>
                    <a:pt x="54371" y="92942"/>
                  </a:lnTo>
                  <a:lnTo>
                    <a:pt x="54371" y="92942"/>
                  </a:lnTo>
                  <a:lnTo>
                    <a:pt x="25008" y="76021"/>
                  </a:lnTo>
                  <a:lnTo>
                    <a:pt x="4106" y="63454"/>
                  </a:lnTo>
                  <a:lnTo>
                    <a:pt x="4106" y="63454"/>
                  </a:lnTo>
                  <a:lnTo>
                    <a:pt x="0" y="46533"/>
                  </a:lnTo>
                  <a:lnTo>
                    <a:pt x="0" y="25382"/>
                  </a:lnTo>
                  <a:lnTo>
                    <a:pt x="4106" y="0"/>
                  </a:lnTo>
                  <a:lnTo>
                    <a:pt x="4106" y="0"/>
                  </a:lnTo>
                  <a:lnTo>
                    <a:pt x="8336" y="12691"/>
                  </a:lnTo>
                  <a:lnTo>
                    <a:pt x="29239" y="38072"/>
                  </a:lnTo>
                  <a:lnTo>
                    <a:pt x="41805" y="54994"/>
                  </a:lnTo>
                  <a:lnTo>
                    <a:pt x="62708" y="67684"/>
                  </a:lnTo>
                  <a:lnTo>
                    <a:pt x="79380" y="80251"/>
                  </a:lnTo>
                  <a:lnTo>
                    <a:pt x="104512" y="88711"/>
                  </a:lnTo>
                  <a:lnTo>
                    <a:pt x="104512" y="88711"/>
                  </a:lnTo>
                  <a:lnTo>
                    <a:pt x="104512" y="88711"/>
                  </a:lnTo>
                  <a:lnTo>
                    <a:pt x="104512" y="88711"/>
                  </a:ln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B5956C3B-DFB4-4261-8301-D3AF49AFE6C9}"/>
                </a:ext>
              </a:extLst>
            </p:cNvPr>
            <p:cNvSpPr/>
            <p:nvPr/>
          </p:nvSpPr>
          <p:spPr>
            <a:xfrm>
              <a:off x="1729528" y="4854960"/>
              <a:ext cx="113470" cy="364922"/>
            </a:xfrm>
            <a:custGeom>
              <a:avLst/>
              <a:gdLst>
                <a:gd name="connsiteX0" fmla="*/ 75647 w 113470"/>
                <a:gd name="connsiteY0" fmla="*/ 55242 h 364922"/>
                <a:gd name="connsiteX1" fmla="*/ 75647 w 113470"/>
                <a:gd name="connsiteY1" fmla="*/ 55242 h 364922"/>
                <a:gd name="connsiteX2" fmla="*/ 84108 w 113470"/>
                <a:gd name="connsiteY2" fmla="*/ 84854 h 364922"/>
                <a:gd name="connsiteX3" fmla="*/ 92444 w 113470"/>
                <a:gd name="connsiteY3" fmla="*/ 114590 h 364922"/>
                <a:gd name="connsiteX4" fmla="*/ 92444 w 113470"/>
                <a:gd name="connsiteY4" fmla="*/ 114590 h 364922"/>
                <a:gd name="connsiteX5" fmla="*/ 96674 w 113470"/>
                <a:gd name="connsiteY5" fmla="*/ 165478 h 364922"/>
                <a:gd name="connsiteX6" fmla="*/ 96674 w 113470"/>
                <a:gd name="connsiteY6" fmla="*/ 212135 h 364922"/>
                <a:gd name="connsiteX7" fmla="*/ 96674 w 113470"/>
                <a:gd name="connsiteY7" fmla="*/ 212135 h 364922"/>
                <a:gd name="connsiteX8" fmla="*/ 88214 w 113470"/>
                <a:gd name="connsiteY8" fmla="*/ 254562 h 364922"/>
                <a:gd name="connsiteX9" fmla="*/ 88214 w 113470"/>
                <a:gd name="connsiteY9" fmla="*/ 280068 h 364922"/>
                <a:gd name="connsiteX10" fmla="*/ 88214 w 113470"/>
                <a:gd name="connsiteY10" fmla="*/ 296989 h 364922"/>
                <a:gd name="connsiteX11" fmla="*/ 88214 w 113470"/>
                <a:gd name="connsiteY11" fmla="*/ 296989 h 364922"/>
                <a:gd name="connsiteX12" fmla="*/ 96674 w 113470"/>
                <a:gd name="connsiteY12" fmla="*/ 326726 h 364922"/>
                <a:gd name="connsiteX13" fmla="*/ 100904 w 113470"/>
                <a:gd name="connsiteY13" fmla="*/ 343646 h 364922"/>
                <a:gd name="connsiteX14" fmla="*/ 113471 w 113470"/>
                <a:gd name="connsiteY14" fmla="*/ 352231 h 364922"/>
                <a:gd name="connsiteX15" fmla="*/ 42054 w 113470"/>
                <a:gd name="connsiteY15" fmla="*/ 364922 h 364922"/>
                <a:gd name="connsiteX16" fmla="*/ 0 w 113470"/>
                <a:gd name="connsiteY16" fmla="*/ 0 h 364922"/>
                <a:gd name="connsiteX17" fmla="*/ 0 w 113470"/>
                <a:gd name="connsiteY17" fmla="*/ 0 h 364922"/>
                <a:gd name="connsiteX18" fmla="*/ 33593 w 113470"/>
                <a:gd name="connsiteY18" fmla="*/ 4354 h 364922"/>
                <a:gd name="connsiteX19" fmla="*/ 46160 w 113470"/>
                <a:gd name="connsiteY19" fmla="*/ 12815 h 364922"/>
                <a:gd name="connsiteX20" fmla="*/ 58851 w 113470"/>
                <a:gd name="connsiteY20" fmla="*/ 21276 h 364922"/>
                <a:gd name="connsiteX21" fmla="*/ 58851 w 113470"/>
                <a:gd name="connsiteY21" fmla="*/ 21276 h 364922"/>
                <a:gd name="connsiteX22" fmla="*/ 67187 w 113470"/>
                <a:gd name="connsiteY22" fmla="*/ 38196 h 364922"/>
                <a:gd name="connsiteX23" fmla="*/ 75647 w 113470"/>
                <a:gd name="connsiteY23" fmla="*/ 55242 h 364922"/>
                <a:gd name="connsiteX24" fmla="*/ 75647 w 113470"/>
                <a:gd name="connsiteY24" fmla="*/ 55242 h 364922"/>
                <a:gd name="connsiteX25" fmla="*/ 75647 w 113470"/>
                <a:gd name="connsiteY25" fmla="*/ 55242 h 364922"/>
                <a:gd name="connsiteX26" fmla="*/ 75647 w 113470"/>
                <a:gd name="connsiteY26" fmla="*/ 55242 h 36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470" h="364922">
                  <a:moveTo>
                    <a:pt x="75647" y="55242"/>
                  </a:moveTo>
                  <a:lnTo>
                    <a:pt x="75647" y="55242"/>
                  </a:lnTo>
                  <a:lnTo>
                    <a:pt x="84108" y="84854"/>
                  </a:lnTo>
                  <a:lnTo>
                    <a:pt x="92444" y="114590"/>
                  </a:lnTo>
                  <a:lnTo>
                    <a:pt x="92444" y="114590"/>
                  </a:lnTo>
                  <a:lnTo>
                    <a:pt x="96674" y="165478"/>
                  </a:lnTo>
                  <a:lnTo>
                    <a:pt x="96674" y="212135"/>
                  </a:lnTo>
                  <a:lnTo>
                    <a:pt x="96674" y="212135"/>
                  </a:lnTo>
                  <a:lnTo>
                    <a:pt x="88214" y="254562"/>
                  </a:lnTo>
                  <a:lnTo>
                    <a:pt x="88214" y="280068"/>
                  </a:lnTo>
                  <a:lnTo>
                    <a:pt x="88214" y="296989"/>
                  </a:lnTo>
                  <a:lnTo>
                    <a:pt x="88214" y="296989"/>
                  </a:lnTo>
                  <a:lnTo>
                    <a:pt x="96674" y="326726"/>
                  </a:lnTo>
                  <a:lnTo>
                    <a:pt x="100904" y="343646"/>
                  </a:lnTo>
                  <a:lnTo>
                    <a:pt x="113471" y="352231"/>
                  </a:lnTo>
                  <a:lnTo>
                    <a:pt x="42054" y="3649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3593" y="4354"/>
                  </a:lnTo>
                  <a:lnTo>
                    <a:pt x="46160" y="12815"/>
                  </a:lnTo>
                  <a:lnTo>
                    <a:pt x="58851" y="21276"/>
                  </a:lnTo>
                  <a:lnTo>
                    <a:pt x="58851" y="21276"/>
                  </a:lnTo>
                  <a:lnTo>
                    <a:pt x="67187" y="38196"/>
                  </a:lnTo>
                  <a:lnTo>
                    <a:pt x="75647" y="55242"/>
                  </a:lnTo>
                  <a:lnTo>
                    <a:pt x="75647" y="55242"/>
                  </a:lnTo>
                  <a:lnTo>
                    <a:pt x="75647" y="55242"/>
                  </a:lnTo>
                  <a:lnTo>
                    <a:pt x="75647" y="55242"/>
                  </a:lnTo>
                  <a:close/>
                </a:path>
              </a:pathLst>
            </a:custGeom>
            <a:solidFill>
              <a:srgbClr val="8F705D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93084DDC-EC3D-4746-937D-691CA89085C8}"/>
                </a:ext>
              </a:extLst>
            </p:cNvPr>
            <p:cNvSpPr/>
            <p:nvPr/>
          </p:nvSpPr>
          <p:spPr>
            <a:xfrm>
              <a:off x="1514656" y="4775954"/>
              <a:ext cx="464208" cy="857374"/>
            </a:xfrm>
            <a:custGeom>
              <a:avLst/>
              <a:gdLst>
                <a:gd name="connsiteX0" fmla="*/ 80126 w 464208"/>
                <a:gd name="connsiteY0" fmla="*/ 321002 h 857374"/>
                <a:gd name="connsiteX1" fmla="*/ 92817 w 464208"/>
                <a:gd name="connsiteY1" fmla="*/ 354844 h 857374"/>
                <a:gd name="connsiteX2" fmla="*/ 71666 w 464208"/>
                <a:gd name="connsiteY2" fmla="*/ 426634 h 857374"/>
                <a:gd name="connsiteX3" fmla="*/ 71666 w 464208"/>
                <a:gd name="connsiteY3" fmla="*/ 426634 h 857374"/>
                <a:gd name="connsiteX4" fmla="*/ 29487 w 464208"/>
                <a:gd name="connsiteY4" fmla="*/ 540602 h 857374"/>
                <a:gd name="connsiteX5" fmla="*/ 29487 w 464208"/>
                <a:gd name="connsiteY5" fmla="*/ 540602 h 857374"/>
                <a:gd name="connsiteX6" fmla="*/ 8460 w 464208"/>
                <a:gd name="connsiteY6" fmla="*/ 616622 h 857374"/>
                <a:gd name="connsiteX7" fmla="*/ 0 w 464208"/>
                <a:gd name="connsiteY7" fmla="*/ 650465 h 857374"/>
                <a:gd name="connsiteX8" fmla="*/ 0 w 464208"/>
                <a:gd name="connsiteY8" fmla="*/ 680077 h 857374"/>
                <a:gd name="connsiteX9" fmla="*/ 0 w 464208"/>
                <a:gd name="connsiteY9" fmla="*/ 680077 h 857374"/>
                <a:gd name="connsiteX10" fmla="*/ 0 w 464208"/>
                <a:gd name="connsiteY10" fmla="*/ 684307 h 857374"/>
                <a:gd name="connsiteX11" fmla="*/ 4230 w 464208"/>
                <a:gd name="connsiteY11" fmla="*/ 705333 h 857374"/>
                <a:gd name="connsiteX12" fmla="*/ 16797 w 464208"/>
                <a:gd name="connsiteY12" fmla="*/ 730716 h 857374"/>
                <a:gd name="connsiteX13" fmla="*/ 25257 w 464208"/>
                <a:gd name="connsiteY13" fmla="*/ 743406 h 857374"/>
                <a:gd name="connsiteX14" fmla="*/ 37948 w 464208"/>
                <a:gd name="connsiteY14" fmla="*/ 760327 h 857374"/>
                <a:gd name="connsiteX15" fmla="*/ 37948 w 464208"/>
                <a:gd name="connsiteY15" fmla="*/ 760327 h 857374"/>
                <a:gd name="connsiteX16" fmla="*/ 67435 w 464208"/>
                <a:gd name="connsiteY16" fmla="*/ 781354 h 857374"/>
                <a:gd name="connsiteX17" fmla="*/ 113968 w 464208"/>
                <a:gd name="connsiteY17" fmla="*/ 810966 h 857374"/>
                <a:gd name="connsiteX18" fmla="*/ 168837 w 464208"/>
                <a:gd name="connsiteY18" fmla="*/ 836347 h 857374"/>
                <a:gd name="connsiteX19" fmla="*/ 232042 w 464208"/>
                <a:gd name="connsiteY19" fmla="*/ 857374 h 857374"/>
                <a:gd name="connsiteX20" fmla="*/ 232042 w 464208"/>
                <a:gd name="connsiteY20" fmla="*/ 857374 h 857374"/>
                <a:gd name="connsiteX21" fmla="*/ 223582 w 464208"/>
                <a:gd name="connsiteY21" fmla="*/ 849039 h 857374"/>
                <a:gd name="connsiteX22" fmla="*/ 215245 w 464208"/>
                <a:gd name="connsiteY22" fmla="*/ 832117 h 857374"/>
                <a:gd name="connsiteX23" fmla="*/ 211015 w 464208"/>
                <a:gd name="connsiteY23" fmla="*/ 815196 h 857374"/>
                <a:gd name="connsiteX24" fmla="*/ 211015 w 464208"/>
                <a:gd name="connsiteY24" fmla="*/ 798275 h 857374"/>
                <a:gd name="connsiteX25" fmla="*/ 211015 w 464208"/>
                <a:gd name="connsiteY25" fmla="*/ 781354 h 857374"/>
                <a:gd name="connsiteX26" fmla="*/ 215245 w 464208"/>
                <a:gd name="connsiteY26" fmla="*/ 760327 h 857374"/>
                <a:gd name="connsiteX27" fmla="*/ 215245 w 464208"/>
                <a:gd name="connsiteY27" fmla="*/ 760327 h 857374"/>
                <a:gd name="connsiteX28" fmla="*/ 227812 w 464208"/>
                <a:gd name="connsiteY28" fmla="*/ 743406 h 857374"/>
                <a:gd name="connsiteX29" fmla="*/ 248963 w 464208"/>
                <a:gd name="connsiteY29" fmla="*/ 722255 h 857374"/>
                <a:gd name="connsiteX30" fmla="*/ 274220 w 464208"/>
                <a:gd name="connsiteY30" fmla="*/ 705333 h 857374"/>
                <a:gd name="connsiteX31" fmla="*/ 303832 w 464208"/>
                <a:gd name="connsiteY31" fmla="*/ 696873 h 857374"/>
                <a:gd name="connsiteX32" fmla="*/ 303832 w 464208"/>
                <a:gd name="connsiteY32" fmla="*/ 696873 h 857374"/>
                <a:gd name="connsiteX33" fmla="*/ 350241 w 464208"/>
                <a:gd name="connsiteY33" fmla="*/ 680077 h 857374"/>
                <a:gd name="connsiteX34" fmla="*/ 362931 w 464208"/>
                <a:gd name="connsiteY34" fmla="*/ 675846 h 857374"/>
                <a:gd name="connsiteX35" fmla="*/ 371392 w 464208"/>
                <a:gd name="connsiteY35" fmla="*/ 667386 h 857374"/>
                <a:gd name="connsiteX36" fmla="*/ 383958 w 464208"/>
                <a:gd name="connsiteY36" fmla="*/ 650465 h 857374"/>
                <a:gd name="connsiteX37" fmla="*/ 400879 w 464208"/>
                <a:gd name="connsiteY37" fmla="*/ 633544 h 857374"/>
                <a:gd name="connsiteX38" fmla="*/ 400879 w 464208"/>
                <a:gd name="connsiteY38" fmla="*/ 633544 h 857374"/>
                <a:gd name="connsiteX39" fmla="*/ 430367 w 464208"/>
                <a:gd name="connsiteY39" fmla="*/ 616622 h 857374"/>
                <a:gd name="connsiteX40" fmla="*/ 447288 w 464208"/>
                <a:gd name="connsiteY40" fmla="*/ 612393 h 857374"/>
                <a:gd name="connsiteX41" fmla="*/ 455748 w 464208"/>
                <a:gd name="connsiteY41" fmla="*/ 612393 h 857374"/>
                <a:gd name="connsiteX42" fmla="*/ 464209 w 464208"/>
                <a:gd name="connsiteY42" fmla="*/ 620853 h 857374"/>
                <a:gd name="connsiteX43" fmla="*/ 464209 w 464208"/>
                <a:gd name="connsiteY43" fmla="*/ 620853 h 857374"/>
                <a:gd name="connsiteX44" fmla="*/ 459978 w 464208"/>
                <a:gd name="connsiteY44" fmla="*/ 608286 h 857374"/>
                <a:gd name="connsiteX45" fmla="*/ 459978 w 464208"/>
                <a:gd name="connsiteY45" fmla="*/ 608286 h 857374"/>
                <a:gd name="connsiteX46" fmla="*/ 434597 w 464208"/>
                <a:gd name="connsiteY46" fmla="*/ 587135 h 857374"/>
                <a:gd name="connsiteX47" fmla="*/ 405110 w 464208"/>
                <a:gd name="connsiteY47" fmla="*/ 561754 h 857374"/>
                <a:gd name="connsiteX48" fmla="*/ 375498 w 464208"/>
                <a:gd name="connsiteY48" fmla="*/ 540602 h 857374"/>
                <a:gd name="connsiteX49" fmla="*/ 337550 w 464208"/>
                <a:gd name="connsiteY49" fmla="*/ 527912 h 857374"/>
                <a:gd name="connsiteX50" fmla="*/ 337550 w 464208"/>
                <a:gd name="connsiteY50" fmla="*/ 527912 h 857374"/>
                <a:gd name="connsiteX51" fmla="*/ 333320 w 464208"/>
                <a:gd name="connsiteY51" fmla="*/ 523806 h 857374"/>
                <a:gd name="connsiteX52" fmla="*/ 329089 w 464208"/>
                <a:gd name="connsiteY52" fmla="*/ 519575 h 857374"/>
                <a:gd name="connsiteX53" fmla="*/ 320753 w 464208"/>
                <a:gd name="connsiteY53" fmla="*/ 498424 h 857374"/>
                <a:gd name="connsiteX54" fmla="*/ 312293 w 464208"/>
                <a:gd name="connsiteY54" fmla="*/ 477273 h 857374"/>
                <a:gd name="connsiteX55" fmla="*/ 303832 w 464208"/>
                <a:gd name="connsiteY55" fmla="*/ 456122 h 857374"/>
                <a:gd name="connsiteX56" fmla="*/ 303832 w 464208"/>
                <a:gd name="connsiteY56" fmla="*/ 456122 h 857374"/>
                <a:gd name="connsiteX57" fmla="*/ 286911 w 464208"/>
                <a:gd name="connsiteY57" fmla="*/ 426634 h 857374"/>
                <a:gd name="connsiteX58" fmla="*/ 269990 w 464208"/>
                <a:gd name="connsiteY58" fmla="*/ 392792 h 857374"/>
                <a:gd name="connsiteX59" fmla="*/ 257424 w 464208"/>
                <a:gd name="connsiteY59" fmla="*/ 363305 h 857374"/>
                <a:gd name="connsiteX60" fmla="*/ 257424 w 464208"/>
                <a:gd name="connsiteY60" fmla="*/ 346384 h 857374"/>
                <a:gd name="connsiteX61" fmla="*/ 257424 w 464208"/>
                <a:gd name="connsiteY61" fmla="*/ 329463 h 857374"/>
                <a:gd name="connsiteX62" fmla="*/ 257424 w 464208"/>
                <a:gd name="connsiteY62" fmla="*/ 329463 h 857374"/>
                <a:gd name="connsiteX63" fmla="*/ 269990 w 464208"/>
                <a:gd name="connsiteY63" fmla="*/ 295620 h 857374"/>
                <a:gd name="connsiteX64" fmla="*/ 282681 w 464208"/>
                <a:gd name="connsiteY64" fmla="*/ 266133 h 857374"/>
                <a:gd name="connsiteX65" fmla="*/ 282681 w 464208"/>
                <a:gd name="connsiteY65" fmla="*/ 266133 h 857374"/>
                <a:gd name="connsiteX66" fmla="*/ 282681 w 464208"/>
                <a:gd name="connsiteY66" fmla="*/ 240752 h 857374"/>
                <a:gd name="connsiteX67" fmla="*/ 278451 w 464208"/>
                <a:gd name="connsiteY67" fmla="*/ 211264 h 857374"/>
                <a:gd name="connsiteX68" fmla="*/ 269990 w 464208"/>
                <a:gd name="connsiteY68" fmla="*/ 185882 h 857374"/>
                <a:gd name="connsiteX69" fmla="*/ 257424 w 464208"/>
                <a:gd name="connsiteY69" fmla="*/ 160501 h 857374"/>
                <a:gd name="connsiteX70" fmla="*/ 257424 w 464208"/>
                <a:gd name="connsiteY70" fmla="*/ 160501 h 857374"/>
                <a:gd name="connsiteX71" fmla="*/ 248963 w 464208"/>
                <a:gd name="connsiteY71" fmla="*/ 143580 h 857374"/>
                <a:gd name="connsiteX72" fmla="*/ 248963 w 464208"/>
                <a:gd name="connsiteY72" fmla="*/ 143580 h 857374"/>
                <a:gd name="connsiteX73" fmla="*/ 227812 w 464208"/>
                <a:gd name="connsiteY73" fmla="*/ 97172 h 857374"/>
                <a:gd name="connsiteX74" fmla="*/ 219351 w 464208"/>
                <a:gd name="connsiteY74" fmla="*/ 84481 h 857374"/>
                <a:gd name="connsiteX75" fmla="*/ 215245 w 464208"/>
                <a:gd name="connsiteY75" fmla="*/ 76020 h 857374"/>
                <a:gd name="connsiteX76" fmla="*/ 215245 w 464208"/>
                <a:gd name="connsiteY76" fmla="*/ 76020 h 857374"/>
                <a:gd name="connsiteX77" fmla="*/ 202555 w 464208"/>
                <a:gd name="connsiteY77" fmla="*/ 71790 h 857374"/>
                <a:gd name="connsiteX78" fmla="*/ 194094 w 464208"/>
                <a:gd name="connsiteY78" fmla="*/ 67560 h 857374"/>
                <a:gd name="connsiteX79" fmla="*/ 189864 w 464208"/>
                <a:gd name="connsiteY79" fmla="*/ 63329 h 857374"/>
                <a:gd name="connsiteX80" fmla="*/ 189864 w 464208"/>
                <a:gd name="connsiteY80" fmla="*/ 54869 h 857374"/>
                <a:gd name="connsiteX81" fmla="*/ 194094 w 464208"/>
                <a:gd name="connsiteY81" fmla="*/ 46408 h 857374"/>
                <a:gd name="connsiteX82" fmla="*/ 198324 w 464208"/>
                <a:gd name="connsiteY82" fmla="*/ 38072 h 857374"/>
                <a:gd name="connsiteX83" fmla="*/ 198324 w 464208"/>
                <a:gd name="connsiteY83" fmla="*/ 38072 h 857374"/>
                <a:gd name="connsiteX84" fmla="*/ 198324 w 464208"/>
                <a:gd name="connsiteY84" fmla="*/ 38072 h 857374"/>
                <a:gd name="connsiteX85" fmla="*/ 177173 w 464208"/>
                <a:gd name="connsiteY85" fmla="*/ 38072 h 857374"/>
                <a:gd name="connsiteX86" fmla="*/ 156146 w 464208"/>
                <a:gd name="connsiteY86" fmla="*/ 29612 h 857374"/>
                <a:gd name="connsiteX87" fmla="*/ 143456 w 464208"/>
                <a:gd name="connsiteY87" fmla="*/ 16921 h 857374"/>
                <a:gd name="connsiteX88" fmla="*/ 134995 w 464208"/>
                <a:gd name="connsiteY88" fmla="*/ 0 h 857374"/>
                <a:gd name="connsiteX89" fmla="*/ 134995 w 464208"/>
                <a:gd name="connsiteY89" fmla="*/ 0 h 857374"/>
                <a:gd name="connsiteX90" fmla="*/ 122304 w 464208"/>
                <a:gd name="connsiteY90" fmla="*/ 21151 h 857374"/>
                <a:gd name="connsiteX91" fmla="*/ 113968 w 464208"/>
                <a:gd name="connsiteY91" fmla="*/ 33842 h 857374"/>
                <a:gd name="connsiteX92" fmla="*/ 105508 w 464208"/>
                <a:gd name="connsiteY92" fmla="*/ 42303 h 857374"/>
                <a:gd name="connsiteX93" fmla="*/ 105508 w 464208"/>
                <a:gd name="connsiteY93" fmla="*/ 42303 h 857374"/>
                <a:gd name="connsiteX94" fmla="*/ 88587 w 464208"/>
                <a:gd name="connsiteY94" fmla="*/ 50763 h 857374"/>
                <a:gd name="connsiteX95" fmla="*/ 71666 w 464208"/>
                <a:gd name="connsiteY95" fmla="*/ 54869 h 857374"/>
                <a:gd name="connsiteX96" fmla="*/ 37948 w 464208"/>
                <a:gd name="connsiteY96" fmla="*/ 63329 h 857374"/>
                <a:gd name="connsiteX97" fmla="*/ 37948 w 464208"/>
                <a:gd name="connsiteY97" fmla="*/ 63329 h 857374"/>
                <a:gd name="connsiteX98" fmla="*/ 16797 w 464208"/>
                <a:gd name="connsiteY98" fmla="*/ 76020 h 857374"/>
                <a:gd name="connsiteX99" fmla="*/ 4230 w 464208"/>
                <a:gd name="connsiteY99" fmla="*/ 88711 h 857374"/>
                <a:gd name="connsiteX100" fmla="*/ 4230 w 464208"/>
                <a:gd name="connsiteY100" fmla="*/ 88711 h 857374"/>
                <a:gd name="connsiteX101" fmla="*/ 42178 w 464208"/>
                <a:gd name="connsiteY101" fmla="*/ 147810 h 857374"/>
                <a:gd name="connsiteX102" fmla="*/ 42178 w 464208"/>
                <a:gd name="connsiteY102" fmla="*/ 147810 h 857374"/>
                <a:gd name="connsiteX103" fmla="*/ 59099 w 464208"/>
                <a:gd name="connsiteY103" fmla="*/ 190113 h 857374"/>
                <a:gd name="connsiteX104" fmla="*/ 63329 w 464208"/>
                <a:gd name="connsiteY104" fmla="*/ 223831 h 857374"/>
                <a:gd name="connsiteX105" fmla="*/ 67435 w 464208"/>
                <a:gd name="connsiteY105" fmla="*/ 249212 h 857374"/>
                <a:gd name="connsiteX106" fmla="*/ 71666 w 464208"/>
                <a:gd name="connsiteY106" fmla="*/ 283054 h 857374"/>
                <a:gd name="connsiteX107" fmla="*/ 71666 w 464208"/>
                <a:gd name="connsiteY107" fmla="*/ 283054 h 857374"/>
                <a:gd name="connsiteX108" fmla="*/ 80126 w 464208"/>
                <a:gd name="connsiteY108" fmla="*/ 321002 h 857374"/>
                <a:gd name="connsiteX109" fmla="*/ 80126 w 464208"/>
                <a:gd name="connsiteY109" fmla="*/ 321002 h 857374"/>
                <a:gd name="connsiteX110" fmla="*/ 80126 w 464208"/>
                <a:gd name="connsiteY110" fmla="*/ 321002 h 857374"/>
                <a:gd name="connsiteX111" fmla="*/ 80126 w 464208"/>
                <a:gd name="connsiteY111" fmla="*/ 321002 h 8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64208" h="857374">
                  <a:moveTo>
                    <a:pt x="80126" y="321002"/>
                  </a:moveTo>
                  <a:lnTo>
                    <a:pt x="92817" y="354844"/>
                  </a:lnTo>
                  <a:lnTo>
                    <a:pt x="71666" y="426634"/>
                  </a:lnTo>
                  <a:lnTo>
                    <a:pt x="71666" y="426634"/>
                  </a:lnTo>
                  <a:lnTo>
                    <a:pt x="29487" y="540602"/>
                  </a:lnTo>
                  <a:lnTo>
                    <a:pt x="29487" y="540602"/>
                  </a:lnTo>
                  <a:lnTo>
                    <a:pt x="8460" y="616622"/>
                  </a:lnTo>
                  <a:lnTo>
                    <a:pt x="0" y="650465"/>
                  </a:lnTo>
                  <a:lnTo>
                    <a:pt x="0" y="680077"/>
                  </a:lnTo>
                  <a:lnTo>
                    <a:pt x="0" y="680077"/>
                  </a:lnTo>
                  <a:lnTo>
                    <a:pt x="0" y="684307"/>
                  </a:lnTo>
                  <a:lnTo>
                    <a:pt x="4230" y="705333"/>
                  </a:lnTo>
                  <a:lnTo>
                    <a:pt x="16797" y="730716"/>
                  </a:lnTo>
                  <a:lnTo>
                    <a:pt x="25257" y="743406"/>
                  </a:lnTo>
                  <a:lnTo>
                    <a:pt x="37948" y="760327"/>
                  </a:lnTo>
                  <a:lnTo>
                    <a:pt x="37948" y="760327"/>
                  </a:lnTo>
                  <a:lnTo>
                    <a:pt x="67435" y="781354"/>
                  </a:lnTo>
                  <a:lnTo>
                    <a:pt x="113968" y="810966"/>
                  </a:lnTo>
                  <a:lnTo>
                    <a:pt x="168837" y="836347"/>
                  </a:lnTo>
                  <a:lnTo>
                    <a:pt x="232042" y="857374"/>
                  </a:lnTo>
                  <a:lnTo>
                    <a:pt x="232042" y="857374"/>
                  </a:lnTo>
                  <a:lnTo>
                    <a:pt x="223582" y="849039"/>
                  </a:lnTo>
                  <a:lnTo>
                    <a:pt x="215245" y="832117"/>
                  </a:lnTo>
                  <a:lnTo>
                    <a:pt x="211015" y="815196"/>
                  </a:lnTo>
                  <a:lnTo>
                    <a:pt x="211015" y="798275"/>
                  </a:lnTo>
                  <a:lnTo>
                    <a:pt x="211015" y="781354"/>
                  </a:lnTo>
                  <a:lnTo>
                    <a:pt x="215245" y="760327"/>
                  </a:lnTo>
                  <a:lnTo>
                    <a:pt x="215245" y="760327"/>
                  </a:lnTo>
                  <a:lnTo>
                    <a:pt x="227812" y="743406"/>
                  </a:lnTo>
                  <a:lnTo>
                    <a:pt x="248963" y="722255"/>
                  </a:lnTo>
                  <a:lnTo>
                    <a:pt x="274220" y="705333"/>
                  </a:lnTo>
                  <a:lnTo>
                    <a:pt x="303832" y="696873"/>
                  </a:lnTo>
                  <a:lnTo>
                    <a:pt x="303832" y="696873"/>
                  </a:lnTo>
                  <a:lnTo>
                    <a:pt x="350241" y="680077"/>
                  </a:lnTo>
                  <a:lnTo>
                    <a:pt x="362931" y="675846"/>
                  </a:lnTo>
                  <a:lnTo>
                    <a:pt x="371392" y="667386"/>
                  </a:lnTo>
                  <a:lnTo>
                    <a:pt x="383958" y="650465"/>
                  </a:lnTo>
                  <a:lnTo>
                    <a:pt x="400879" y="633544"/>
                  </a:lnTo>
                  <a:lnTo>
                    <a:pt x="400879" y="633544"/>
                  </a:lnTo>
                  <a:lnTo>
                    <a:pt x="430367" y="616622"/>
                  </a:lnTo>
                  <a:lnTo>
                    <a:pt x="447288" y="612393"/>
                  </a:lnTo>
                  <a:lnTo>
                    <a:pt x="455748" y="612393"/>
                  </a:lnTo>
                  <a:lnTo>
                    <a:pt x="464209" y="620853"/>
                  </a:lnTo>
                  <a:lnTo>
                    <a:pt x="464209" y="620853"/>
                  </a:lnTo>
                  <a:lnTo>
                    <a:pt x="459978" y="608286"/>
                  </a:lnTo>
                  <a:lnTo>
                    <a:pt x="459978" y="608286"/>
                  </a:lnTo>
                  <a:lnTo>
                    <a:pt x="434597" y="587135"/>
                  </a:lnTo>
                  <a:lnTo>
                    <a:pt x="405110" y="561754"/>
                  </a:lnTo>
                  <a:lnTo>
                    <a:pt x="375498" y="540602"/>
                  </a:lnTo>
                  <a:lnTo>
                    <a:pt x="337550" y="527912"/>
                  </a:lnTo>
                  <a:lnTo>
                    <a:pt x="337550" y="527912"/>
                  </a:lnTo>
                  <a:lnTo>
                    <a:pt x="333320" y="523806"/>
                  </a:lnTo>
                  <a:lnTo>
                    <a:pt x="329089" y="519575"/>
                  </a:lnTo>
                  <a:lnTo>
                    <a:pt x="320753" y="498424"/>
                  </a:lnTo>
                  <a:lnTo>
                    <a:pt x="312293" y="477273"/>
                  </a:lnTo>
                  <a:lnTo>
                    <a:pt x="303832" y="456122"/>
                  </a:lnTo>
                  <a:lnTo>
                    <a:pt x="303832" y="456122"/>
                  </a:lnTo>
                  <a:lnTo>
                    <a:pt x="286911" y="426634"/>
                  </a:lnTo>
                  <a:lnTo>
                    <a:pt x="269990" y="392792"/>
                  </a:lnTo>
                  <a:lnTo>
                    <a:pt x="257424" y="363305"/>
                  </a:lnTo>
                  <a:lnTo>
                    <a:pt x="257424" y="346384"/>
                  </a:lnTo>
                  <a:lnTo>
                    <a:pt x="257424" y="329463"/>
                  </a:lnTo>
                  <a:lnTo>
                    <a:pt x="257424" y="329463"/>
                  </a:lnTo>
                  <a:lnTo>
                    <a:pt x="269990" y="295620"/>
                  </a:lnTo>
                  <a:lnTo>
                    <a:pt x="282681" y="266133"/>
                  </a:lnTo>
                  <a:lnTo>
                    <a:pt x="282681" y="266133"/>
                  </a:lnTo>
                  <a:lnTo>
                    <a:pt x="282681" y="240752"/>
                  </a:lnTo>
                  <a:lnTo>
                    <a:pt x="278451" y="211264"/>
                  </a:lnTo>
                  <a:lnTo>
                    <a:pt x="269990" y="185882"/>
                  </a:lnTo>
                  <a:lnTo>
                    <a:pt x="257424" y="160501"/>
                  </a:lnTo>
                  <a:lnTo>
                    <a:pt x="257424" y="160501"/>
                  </a:lnTo>
                  <a:lnTo>
                    <a:pt x="248963" y="143580"/>
                  </a:lnTo>
                  <a:lnTo>
                    <a:pt x="248963" y="143580"/>
                  </a:lnTo>
                  <a:lnTo>
                    <a:pt x="227812" y="97172"/>
                  </a:lnTo>
                  <a:lnTo>
                    <a:pt x="219351" y="84481"/>
                  </a:lnTo>
                  <a:lnTo>
                    <a:pt x="215245" y="76020"/>
                  </a:lnTo>
                  <a:lnTo>
                    <a:pt x="215245" y="76020"/>
                  </a:lnTo>
                  <a:lnTo>
                    <a:pt x="202555" y="71790"/>
                  </a:lnTo>
                  <a:lnTo>
                    <a:pt x="194094" y="67560"/>
                  </a:lnTo>
                  <a:lnTo>
                    <a:pt x="189864" y="63329"/>
                  </a:lnTo>
                  <a:lnTo>
                    <a:pt x="189864" y="54869"/>
                  </a:lnTo>
                  <a:lnTo>
                    <a:pt x="194094" y="46408"/>
                  </a:lnTo>
                  <a:lnTo>
                    <a:pt x="198324" y="38072"/>
                  </a:lnTo>
                  <a:lnTo>
                    <a:pt x="198324" y="38072"/>
                  </a:lnTo>
                  <a:lnTo>
                    <a:pt x="198324" y="38072"/>
                  </a:lnTo>
                  <a:lnTo>
                    <a:pt x="177173" y="38072"/>
                  </a:lnTo>
                  <a:lnTo>
                    <a:pt x="156146" y="29612"/>
                  </a:lnTo>
                  <a:lnTo>
                    <a:pt x="143456" y="16921"/>
                  </a:lnTo>
                  <a:lnTo>
                    <a:pt x="134995" y="0"/>
                  </a:lnTo>
                  <a:lnTo>
                    <a:pt x="134995" y="0"/>
                  </a:lnTo>
                  <a:lnTo>
                    <a:pt x="122304" y="21151"/>
                  </a:lnTo>
                  <a:lnTo>
                    <a:pt x="113968" y="33842"/>
                  </a:lnTo>
                  <a:lnTo>
                    <a:pt x="105508" y="42303"/>
                  </a:lnTo>
                  <a:lnTo>
                    <a:pt x="105508" y="42303"/>
                  </a:lnTo>
                  <a:lnTo>
                    <a:pt x="88587" y="50763"/>
                  </a:lnTo>
                  <a:lnTo>
                    <a:pt x="71666" y="54869"/>
                  </a:lnTo>
                  <a:lnTo>
                    <a:pt x="37948" y="63329"/>
                  </a:lnTo>
                  <a:lnTo>
                    <a:pt x="37948" y="63329"/>
                  </a:lnTo>
                  <a:lnTo>
                    <a:pt x="16797" y="76020"/>
                  </a:lnTo>
                  <a:lnTo>
                    <a:pt x="4230" y="88711"/>
                  </a:lnTo>
                  <a:lnTo>
                    <a:pt x="4230" y="88711"/>
                  </a:lnTo>
                  <a:lnTo>
                    <a:pt x="42178" y="147810"/>
                  </a:lnTo>
                  <a:lnTo>
                    <a:pt x="42178" y="147810"/>
                  </a:lnTo>
                  <a:lnTo>
                    <a:pt x="59099" y="190113"/>
                  </a:lnTo>
                  <a:lnTo>
                    <a:pt x="63329" y="223831"/>
                  </a:lnTo>
                  <a:lnTo>
                    <a:pt x="67435" y="249212"/>
                  </a:lnTo>
                  <a:lnTo>
                    <a:pt x="71666" y="283054"/>
                  </a:lnTo>
                  <a:lnTo>
                    <a:pt x="71666" y="283054"/>
                  </a:lnTo>
                  <a:lnTo>
                    <a:pt x="80126" y="321002"/>
                  </a:lnTo>
                  <a:lnTo>
                    <a:pt x="80126" y="321002"/>
                  </a:lnTo>
                  <a:lnTo>
                    <a:pt x="80126" y="321002"/>
                  </a:lnTo>
                  <a:lnTo>
                    <a:pt x="80126" y="321002"/>
                  </a:lnTo>
                  <a:close/>
                </a:path>
              </a:pathLst>
            </a:custGeom>
            <a:solidFill>
              <a:srgbClr val="DCDDD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E495A68E-984B-4823-AB1C-5B63C7E0E2EF}"/>
                </a:ext>
              </a:extLst>
            </p:cNvPr>
            <p:cNvSpPr/>
            <p:nvPr/>
          </p:nvSpPr>
          <p:spPr>
            <a:xfrm>
              <a:off x="1514656" y="5146848"/>
              <a:ext cx="464208" cy="486480"/>
            </a:xfrm>
            <a:custGeom>
              <a:avLst/>
              <a:gdLst>
                <a:gd name="connsiteX0" fmla="*/ 464209 w 464208"/>
                <a:gd name="connsiteY0" fmla="*/ 249585 h 486480"/>
                <a:gd name="connsiteX1" fmla="*/ 464209 w 464208"/>
                <a:gd name="connsiteY1" fmla="*/ 249585 h 486480"/>
                <a:gd name="connsiteX2" fmla="*/ 455748 w 464208"/>
                <a:gd name="connsiteY2" fmla="*/ 241125 h 486480"/>
                <a:gd name="connsiteX3" fmla="*/ 447288 w 464208"/>
                <a:gd name="connsiteY3" fmla="*/ 241125 h 486480"/>
                <a:gd name="connsiteX4" fmla="*/ 430367 w 464208"/>
                <a:gd name="connsiteY4" fmla="*/ 245356 h 486480"/>
                <a:gd name="connsiteX5" fmla="*/ 400879 w 464208"/>
                <a:gd name="connsiteY5" fmla="*/ 262276 h 486480"/>
                <a:gd name="connsiteX6" fmla="*/ 400879 w 464208"/>
                <a:gd name="connsiteY6" fmla="*/ 262276 h 486480"/>
                <a:gd name="connsiteX7" fmla="*/ 383958 w 464208"/>
                <a:gd name="connsiteY7" fmla="*/ 279197 h 486480"/>
                <a:gd name="connsiteX8" fmla="*/ 371392 w 464208"/>
                <a:gd name="connsiteY8" fmla="*/ 296119 h 486480"/>
                <a:gd name="connsiteX9" fmla="*/ 362931 w 464208"/>
                <a:gd name="connsiteY9" fmla="*/ 304579 h 486480"/>
                <a:gd name="connsiteX10" fmla="*/ 350241 w 464208"/>
                <a:gd name="connsiteY10" fmla="*/ 308809 h 486480"/>
                <a:gd name="connsiteX11" fmla="*/ 303832 w 464208"/>
                <a:gd name="connsiteY11" fmla="*/ 325731 h 486480"/>
                <a:gd name="connsiteX12" fmla="*/ 303832 w 464208"/>
                <a:gd name="connsiteY12" fmla="*/ 325731 h 486480"/>
                <a:gd name="connsiteX13" fmla="*/ 274220 w 464208"/>
                <a:gd name="connsiteY13" fmla="*/ 334191 h 486480"/>
                <a:gd name="connsiteX14" fmla="*/ 248963 w 464208"/>
                <a:gd name="connsiteY14" fmla="*/ 351112 h 486480"/>
                <a:gd name="connsiteX15" fmla="*/ 227812 w 464208"/>
                <a:gd name="connsiteY15" fmla="*/ 372264 h 486480"/>
                <a:gd name="connsiteX16" fmla="*/ 215245 w 464208"/>
                <a:gd name="connsiteY16" fmla="*/ 389184 h 486480"/>
                <a:gd name="connsiteX17" fmla="*/ 215245 w 464208"/>
                <a:gd name="connsiteY17" fmla="*/ 389184 h 486480"/>
                <a:gd name="connsiteX18" fmla="*/ 211015 w 464208"/>
                <a:gd name="connsiteY18" fmla="*/ 410336 h 486480"/>
                <a:gd name="connsiteX19" fmla="*/ 211015 w 464208"/>
                <a:gd name="connsiteY19" fmla="*/ 427257 h 486480"/>
                <a:gd name="connsiteX20" fmla="*/ 211015 w 464208"/>
                <a:gd name="connsiteY20" fmla="*/ 444178 h 486480"/>
                <a:gd name="connsiteX21" fmla="*/ 215245 w 464208"/>
                <a:gd name="connsiteY21" fmla="*/ 461098 h 486480"/>
                <a:gd name="connsiteX22" fmla="*/ 223582 w 464208"/>
                <a:gd name="connsiteY22" fmla="*/ 478020 h 486480"/>
                <a:gd name="connsiteX23" fmla="*/ 232042 w 464208"/>
                <a:gd name="connsiteY23" fmla="*/ 486480 h 486480"/>
                <a:gd name="connsiteX24" fmla="*/ 232042 w 464208"/>
                <a:gd name="connsiteY24" fmla="*/ 486480 h 486480"/>
                <a:gd name="connsiteX25" fmla="*/ 168837 w 464208"/>
                <a:gd name="connsiteY25" fmla="*/ 465329 h 486480"/>
                <a:gd name="connsiteX26" fmla="*/ 113968 w 464208"/>
                <a:gd name="connsiteY26" fmla="*/ 439948 h 486480"/>
                <a:gd name="connsiteX27" fmla="*/ 67435 w 464208"/>
                <a:gd name="connsiteY27" fmla="*/ 410336 h 486480"/>
                <a:gd name="connsiteX28" fmla="*/ 37948 w 464208"/>
                <a:gd name="connsiteY28" fmla="*/ 389184 h 486480"/>
                <a:gd name="connsiteX29" fmla="*/ 37948 w 464208"/>
                <a:gd name="connsiteY29" fmla="*/ 389184 h 486480"/>
                <a:gd name="connsiteX30" fmla="*/ 25257 w 464208"/>
                <a:gd name="connsiteY30" fmla="*/ 372264 h 486480"/>
                <a:gd name="connsiteX31" fmla="*/ 16797 w 464208"/>
                <a:gd name="connsiteY31" fmla="*/ 359572 h 486480"/>
                <a:gd name="connsiteX32" fmla="*/ 4230 w 464208"/>
                <a:gd name="connsiteY32" fmla="*/ 334191 h 486480"/>
                <a:gd name="connsiteX33" fmla="*/ 0 w 464208"/>
                <a:gd name="connsiteY33" fmla="*/ 313040 h 486480"/>
                <a:gd name="connsiteX34" fmla="*/ 0 w 464208"/>
                <a:gd name="connsiteY34" fmla="*/ 308809 h 486480"/>
                <a:gd name="connsiteX35" fmla="*/ 0 w 464208"/>
                <a:gd name="connsiteY35" fmla="*/ 308809 h 486480"/>
                <a:gd name="connsiteX36" fmla="*/ 4230 w 464208"/>
                <a:gd name="connsiteY36" fmla="*/ 274967 h 486480"/>
                <a:gd name="connsiteX37" fmla="*/ 12691 w 464208"/>
                <a:gd name="connsiteY37" fmla="*/ 228435 h 486480"/>
                <a:gd name="connsiteX38" fmla="*/ 25257 w 464208"/>
                <a:gd name="connsiteY38" fmla="*/ 177671 h 486480"/>
                <a:gd name="connsiteX39" fmla="*/ 42178 w 464208"/>
                <a:gd name="connsiteY39" fmla="*/ 131139 h 486480"/>
                <a:gd name="connsiteX40" fmla="*/ 42178 w 464208"/>
                <a:gd name="connsiteY40" fmla="*/ 131139 h 486480"/>
                <a:gd name="connsiteX41" fmla="*/ 50639 w 464208"/>
                <a:gd name="connsiteY41" fmla="*/ 109987 h 486480"/>
                <a:gd name="connsiteX42" fmla="*/ 261654 w 464208"/>
                <a:gd name="connsiteY42" fmla="*/ 0 h 486480"/>
                <a:gd name="connsiteX43" fmla="*/ 261654 w 464208"/>
                <a:gd name="connsiteY43" fmla="*/ 0 h 486480"/>
                <a:gd name="connsiteX44" fmla="*/ 269990 w 464208"/>
                <a:gd name="connsiteY44" fmla="*/ 25382 h 486480"/>
                <a:gd name="connsiteX45" fmla="*/ 278451 w 464208"/>
                <a:gd name="connsiteY45" fmla="*/ 46534 h 486480"/>
                <a:gd name="connsiteX46" fmla="*/ 303832 w 464208"/>
                <a:gd name="connsiteY46" fmla="*/ 84606 h 486480"/>
                <a:gd name="connsiteX47" fmla="*/ 303832 w 464208"/>
                <a:gd name="connsiteY47" fmla="*/ 84606 h 486480"/>
                <a:gd name="connsiteX48" fmla="*/ 312293 w 464208"/>
                <a:gd name="connsiteY48" fmla="*/ 105757 h 486480"/>
                <a:gd name="connsiteX49" fmla="*/ 320753 w 464208"/>
                <a:gd name="connsiteY49" fmla="*/ 126908 h 486480"/>
                <a:gd name="connsiteX50" fmla="*/ 329089 w 464208"/>
                <a:gd name="connsiteY50" fmla="*/ 148059 h 486480"/>
                <a:gd name="connsiteX51" fmla="*/ 333320 w 464208"/>
                <a:gd name="connsiteY51" fmla="*/ 152290 h 486480"/>
                <a:gd name="connsiteX52" fmla="*/ 337550 w 464208"/>
                <a:gd name="connsiteY52" fmla="*/ 156520 h 486480"/>
                <a:gd name="connsiteX53" fmla="*/ 337550 w 464208"/>
                <a:gd name="connsiteY53" fmla="*/ 156520 h 486480"/>
                <a:gd name="connsiteX54" fmla="*/ 375498 w 464208"/>
                <a:gd name="connsiteY54" fmla="*/ 169211 h 486480"/>
                <a:gd name="connsiteX55" fmla="*/ 405110 w 464208"/>
                <a:gd name="connsiteY55" fmla="*/ 190362 h 486480"/>
                <a:gd name="connsiteX56" fmla="*/ 434597 w 464208"/>
                <a:gd name="connsiteY56" fmla="*/ 215744 h 486480"/>
                <a:gd name="connsiteX57" fmla="*/ 459978 w 464208"/>
                <a:gd name="connsiteY57" fmla="*/ 236895 h 486480"/>
                <a:gd name="connsiteX58" fmla="*/ 459978 w 464208"/>
                <a:gd name="connsiteY58" fmla="*/ 236895 h 486480"/>
                <a:gd name="connsiteX59" fmla="*/ 464209 w 464208"/>
                <a:gd name="connsiteY59" fmla="*/ 249585 h 486480"/>
                <a:gd name="connsiteX60" fmla="*/ 464209 w 464208"/>
                <a:gd name="connsiteY60" fmla="*/ 249585 h 486480"/>
                <a:gd name="connsiteX61" fmla="*/ 464209 w 464208"/>
                <a:gd name="connsiteY61" fmla="*/ 249585 h 486480"/>
                <a:gd name="connsiteX62" fmla="*/ 464209 w 464208"/>
                <a:gd name="connsiteY62" fmla="*/ 249585 h 48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208" h="486480">
                  <a:moveTo>
                    <a:pt x="464209" y="249585"/>
                  </a:moveTo>
                  <a:lnTo>
                    <a:pt x="464209" y="249585"/>
                  </a:lnTo>
                  <a:lnTo>
                    <a:pt x="455748" y="241125"/>
                  </a:lnTo>
                  <a:lnTo>
                    <a:pt x="447288" y="241125"/>
                  </a:lnTo>
                  <a:lnTo>
                    <a:pt x="430367" y="245356"/>
                  </a:lnTo>
                  <a:lnTo>
                    <a:pt x="400879" y="262276"/>
                  </a:lnTo>
                  <a:lnTo>
                    <a:pt x="400879" y="262276"/>
                  </a:lnTo>
                  <a:lnTo>
                    <a:pt x="383958" y="279197"/>
                  </a:lnTo>
                  <a:lnTo>
                    <a:pt x="371392" y="296119"/>
                  </a:lnTo>
                  <a:lnTo>
                    <a:pt x="362931" y="304579"/>
                  </a:lnTo>
                  <a:lnTo>
                    <a:pt x="350241" y="308809"/>
                  </a:lnTo>
                  <a:lnTo>
                    <a:pt x="303832" y="325731"/>
                  </a:lnTo>
                  <a:lnTo>
                    <a:pt x="303832" y="325731"/>
                  </a:lnTo>
                  <a:lnTo>
                    <a:pt x="274220" y="334191"/>
                  </a:lnTo>
                  <a:lnTo>
                    <a:pt x="248963" y="351112"/>
                  </a:lnTo>
                  <a:lnTo>
                    <a:pt x="227812" y="372264"/>
                  </a:lnTo>
                  <a:lnTo>
                    <a:pt x="215245" y="389184"/>
                  </a:lnTo>
                  <a:lnTo>
                    <a:pt x="215245" y="389184"/>
                  </a:lnTo>
                  <a:lnTo>
                    <a:pt x="211015" y="410336"/>
                  </a:lnTo>
                  <a:lnTo>
                    <a:pt x="211015" y="427257"/>
                  </a:lnTo>
                  <a:lnTo>
                    <a:pt x="211015" y="444178"/>
                  </a:lnTo>
                  <a:lnTo>
                    <a:pt x="215245" y="461098"/>
                  </a:lnTo>
                  <a:lnTo>
                    <a:pt x="223582" y="478020"/>
                  </a:lnTo>
                  <a:lnTo>
                    <a:pt x="232042" y="486480"/>
                  </a:lnTo>
                  <a:lnTo>
                    <a:pt x="232042" y="486480"/>
                  </a:lnTo>
                  <a:lnTo>
                    <a:pt x="168837" y="465329"/>
                  </a:lnTo>
                  <a:lnTo>
                    <a:pt x="113968" y="439948"/>
                  </a:lnTo>
                  <a:lnTo>
                    <a:pt x="67435" y="410336"/>
                  </a:lnTo>
                  <a:lnTo>
                    <a:pt x="37948" y="389184"/>
                  </a:lnTo>
                  <a:lnTo>
                    <a:pt x="37948" y="389184"/>
                  </a:lnTo>
                  <a:lnTo>
                    <a:pt x="25257" y="372264"/>
                  </a:lnTo>
                  <a:lnTo>
                    <a:pt x="16797" y="359572"/>
                  </a:lnTo>
                  <a:lnTo>
                    <a:pt x="4230" y="334191"/>
                  </a:lnTo>
                  <a:lnTo>
                    <a:pt x="0" y="313040"/>
                  </a:lnTo>
                  <a:lnTo>
                    <a:pt x="0" y="308809"/>
                  </a:lnTo>
                  <a:lnTo>
                    <a:pt x="0" y="308809"/>
                  </a:lnTo>
                  <a:lnTo>
                    <a:pt x="4230" y="274967"/>
                  </a:lnTo>
                  <a:lnTo>
                    <a:pt x="12691" y="228435"/>
                  </a:lnTo>
                  <a:lnTo>
                    <a:pt x="25257" y="177671"/>
                  </a:lnTo>
                  <a:lnTo>
                    <a:pt x="42178" y="131139"/>
                  </a:lnTo>
                  <a:lnTo>
                    <a:pt x="42178" y="131139"/>
                  </a:lnTo>
                  <a:lnTo>
                    <a:pt x="50639" y="109987"/>
                  </a:lnTo>
                  <a:lnTo>
                    <a:pt x="261654" y="0"/>
                  </a:lnTo>
                  <a:lnTo>
                    <a:pt x="261654" y="0"/>
                  </a:lnTo>
                  <a:lnTo>
                    <a:pt x="269990" y="25382"/>
                  </a:lnTo>
                  <a:lnTo>
                    <a:pt x="278451" y="46534"/>
                  </a:lnTo>
                  <a:lnTo>
                    <a:pt x="303832" y="84606"/>
                  </a:lnTo>
                  <a:lnTo>
                    <a:pt x="303832" y="84606"/>
                  </a:lnTo>
                  <a:lnTo>
                    <a:pt x="312293" y="105757"/>
                  </a:lnTo>
                  <a:lnTo>
                    <a:pt x="320753" y="126908"/>
                  </a:lnTo>
                  <a:lnTo>
                    <a:pt x="329089" y="148059"/>
                  </a:lnTo>
                  <a:lnTo>
                    <a:pt x="333320" y="152290"/>
                  </a:lnTo>
                  <a:lnTo>
                    <a:pt x="337550" y="156520"/>
                  </a:lnTo>
                  <a:lnTo>
                    <a:pt x="337550" y="156520"/>
                  </a:lnTo>
                  <a:lnTo>
                    <a:pt x="375498" y="169211"/>
                  </a:lnTo>
                  <a:lnTo>
                    <a:pt x="405110" y="190362"/>
                  </a:lnTo>
                  <a:lnTo>
                    <a:pt x="434597" y="215744"/>
                  </a:lnTo>
                  <a:lnTo>
                    <a:pt x="459978" y="236895"/>
                  </a:lnTo>
                  <a:lnTo>
                    <a:pt x="459978" y="236895"/>
                  </a:lnTo>
                  <a:lnTo>
                    <a:pt x="464209" y="249585"/>
                  </a:lnTo>
                  <a:lnTo>
                    <a:pt x="464209" y="249585"/>
                  </a:lnTo>
                  <a:lnTo>
                    <a:pt x="464209" y="249585"/>
                  </a:lnTo>
                  <a:lnTo>
                    <a:pt x="464209" y="249585"/>
                  </a:ln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1F1E89DB-DD8E-4E3D-93C2-E20ED055872B}"/>
                </a:ext>
              </a:extLst>
            </p:cNvPr>
            <p:cNvSpPr/>
            <p:nvPr/>
          </p:nvSpPr>
          <p:spPr>
            <a:xfrm>
              <a:off x="1557208" y="5096210"/>
              <a:ext cx="218853" cy="182398"/>
            </a:xfrm>
            <a:custGeom>
              <a:avLst/>
              <a:gdLst>
                <a:gd name="connsiteX0" fmla="*/ 218854 w 218853"/>
                <a:gd name="connsiteY0" fmla="*/ 50887 h 182398"/>
                <a:gd name="connsiteX1" fmla="*/ 218854 w 218853"/>
                <a:gd name="connsiteY1" fmla="*/ 50887 h 182398"/>
                <a:gd name="connsiteX2" fmla="*/ 160003 w 218853"/>
                <a:gd name="connsiteY2" fmla="*/ 63703 h 182398"/>
                <a:gd name="connsiteX3" fmla="*/ 160003 w 218853"/>
                <a:gd name="connsiteY3" fmla="*/ 63703 h 182398"/>
                <a:gd name="connsiteX4" fmla="*/ 147313 w 218853"/>
                <a:gd name="connsiteY4" fmla="*/ 67933 h 182398"/>
                <a:gd name="connsiteX5" fmla="*/ 130516 w 218853"/>
                <a:gd name="connsiteY5" fmla="*/ 63703 h 182398"/>
                <a:gd name="connsiteX6" fmla="*/ 109489 w 218853"/>
                <a:gd name="connsiteY6" fmla="*/ 59472 h 182398"/>
                <a:gd name="connsiteX7" fmla="*/ 88462 w 218853"/>
                <a:gd name="connsiteY7" fmla="*/ 50887 h 182398"/>
                <a:gd name="connsiteX8" fmla="*/ 80002 w 218853"/>
                <a:gd name="connsiteY8" fmla="*/ 46657 h 182398"/>
                <a:gd name="connsiteX9" fmla="*/ 75771 w 218853"/>
                <a:gd name="connsiteY9" fmla="*/ 50887 h 182398"/>
                <a:gd name="connsiteX10" fmla="*/ 75771 w 218853"/>
                <a:gd name="connsiteY10" fmla="*/ 50887 h 182398"/>
                <a:gd name="connsiteX11" fmla="*/ 58975 w 218853"/>
                <a:gd name="connsiteY11" fmla="*/ 63703 h 182398"/>
                <a:gd name="connsiteX12" fmla="*/ 42054 w 218853"/>
                <a:gd name="connsiteY12" fmla="*/ 97544 h 182398"/>
                <a:gd name="connsiteX13" fmla="*/ 0 w 218853"/>
                <a:gd name="connsiteY13" fmla="*/ 182399 h 182398"/>
                <a:gd name="connsiteX14" fmla="*/ 0 w 218853"/>
                <a:gd name="connsiteY14" fmla="*/ 182399 h 182398"/>
                <a:gd name="connsiteX15" fmla="*/ 16797 w 218853"/>
                <a:gd name="connsiteY15" fmla="*/ 127281 h 182398"/>
                <a:gd name="connsiteX16" fmla="*/ 16797 w 218853"/>
                <a:gd name="connsiteY16" fmla="*/ 127281 h 182398"/>
                <a:gd name="connsiteX17" fmla="*/ 37948 w 218853"/>
                <a:gd name="connsiteY17" fmla="*/ 72163 h 182398"/>
                <a:gd name="connsiteX18" fmla="*/ 37948 w 218853"/>
                <a:gd name="connsiteY18" fmla="*/ 72163 h 182398"/>
                <a:gd name="connsiteX19" fmla="*/ 42054 w 218853"/>
                <a:gd name="connsiteY19" fmla="*/ 55118 h 182398"/>
                <a:gd name="connsiteX20" fmla="*/ 42054 w 218853"/>
                <a:gd name="connsiteY20" fmla="*/ 55118 h 182398"/>
                <a:gd name="connsiteX21" fmla="*/ 42054 w 218853"/>
                <a:gd name="connsiteY21" fmla="*/ 38196 h 182398"/>
                <a:gd name="connsiteX22" fmla="*/ 42054 w 218853"/>
                <a:gd name="connsiteY22" fmla="*/ 21275 h 182398"/>
                <a:gd name="connsiteX23" fmla="*/ 42054 w 218853"/>
                <a:gd name="connsiteY23" fmla="*/ 21275 h 182398"/>
                <a:gd name="connsiteX24" fmla="*/ 42054 w 218853"/>
                <a:gd name="connsiteY24" fmla="*/ 21275 h 182398"/>
                <a:gd name="connsiteX25" fmla="*/ 37948 w 218853"/>
                <a:gd name="connsiteY25" fmla="*/ 0 h 182398"/>
                <a:gd name="connsiteX26" fmla="*/ 37948 w 218853"/>
                <a:gd name="connsiteY26" fmla="*/ 0 h 182398"/>
                <a:gd name="connsiteX27" fmla="*/ 63205 w 218853"/>
                <a:gd name="connsiteY27" fmla="*/ 8460 h 182398"/>
                <a:gd name="connsiteX28" fmla="*/ 84232 w 218853"/>
                <a:gd name="connsiteY28" fmla="*/ 17045 h 182398"/>
                <a:gd name="connsiteX29" fmla="*/ 109489 w 218853"/>
                <a:gd name="connsiteY29" fmla="*/ 29736 h 182398"/>
                <a:gd name="connsiteX30" fmla="*/ 134746 w 218853"/>
                <a:gd name="connsiteY30" fmla="*/ 38196 h 182398"/>
                <a:gd name="connsiteX31" fmla="*/ 134746 w 218853"/>
                <a:gd name="connsiteY31" fmla="*/ 38196 h 182398"/>
                <a:gd name="connsiteX32" fmla="*/ 151543 w 218853"/>
                <a:gd name="connsiteY32" fmla="*/ 38196 h 182398"/>
                <a:gd name="connsiteX33" fmla="*/ 172570 w 218853"/>
                <a:gd name="connsiteY33" fmla="*/ 42427 h 182398"/>
                <a:gd name="connsiteX34" fmla="*/ 197827 w 218853"/>
                <a:gd name="connsiteY34" fmla="*/ 42427 h 182398"/>
                <a:gd name="connsiteX35" fmla="*/ 214748 w 218853"/>
                <a:gd name="connsiteY35" fmla="*/ 46657 h 182398"/>
                <a:gd name="connsiteX36" fmla="*/ 214748 w 218853"/>
                <a:gd name="connsiteY36" fmla="*/ 46657 h 182398"/>
                <a:gd name="connsiteX37" fmla="*/ 218854 w 218853"/>
                <a:gd name="connsiteY37" fmla="*/ 50887 h 182398"/>
                <a:gd name="connsiteX38" fmla="*/ 218854 w 218853"/>
                <a:gd name="connsiteY38" fmla="*/ 50887 h 182398"/>
                <a:gd name="connsiteX39" fmla="*/ 218854 w 218853"/>
                <a:gd name="connsiteY39" fmla="*/ 50887 h 182398"/>
                <a:gd name="connsiteX40" fmla="*/ 218854 w 218853"/>
                <a:gd name="connsiteY40" fmla="*/ 50887 h 18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8853" h="182398">
                  <a:moveTo>
                    <a:pt x="218854" y="50887"/>
                  </a:moveTo>
                  <a:lnTo>
                    <a:pt x="218854" y="50887"/>
                  </a:lnTo>
                  <a:lnTo>
                    <a:pt x="160003" y="63703"/>
                  </a:lnTo>
                  <a:lnTo>
                    <a:pt x="160003" y="63703"/>
                  </a:lnTo>
                  <a:lnTo>
                    <a:pt x="147313" y="67933"/>
                  </a:lnTo>
                  <a:lnTo>
                    <a:pt x="130516" y="63703"/>
                  </a:lnTo>
                  <a:lnTo>
                    <a:pt x="109489" y="59472"/>
                  </a:lnTo>
                  <a:lnTo>
                    <a:pt x="88462" y="50887"/>
                  </a:lnTo>
                  <a:lnTo>
                    <a:pt x="80002" y="46657"/>
                  </a:lnTo>
                  <a:lnTo>
                    <a:pt x="75771" y="50887"/>
                  </a:lnTo>
                  <a:lnTo>
                    <a:pt x="75771" y="50887"/>
                  </a:lnTo>
                  <a:lnTo>
                    <a:pt x="58975" y="63703"/>
                  </a:lnTo>
                  <a:lnTo>
                    <a:pt x="42054" y="97544"/>
                  </a:lnTo>
                  <a:lnTo>
                    <a:pt x="0" y="182399"/>
                  </a:lnTo>
                  <a:lnTo>
                    <a:pt x="0" y="182399"/>
                  </a:lnTo>
                  <a:lnTo>
                    <a:pt x="16797" y="127281"/>
                  </a:lnTo>
                  <a:lnTo>
                    <a:pt x="16797" y="127281"/>
                  </a:lnTo>
                  <a:lnTo>
                    <a:pt x="37948" y="72163"/>
                  </a:lnTo>
                  <a:lnTo>
                    <a:pt x="37948" y="72163"/>
                  </a:lnTo>
                  <a:lnTo>
                    <a:pt x="42054" y="55118"/>
                  </a:lnTo>
                  <a:lnTo>
                    <a:pt x="42054" y="55118"/>
                  </a:lnTo>
                  <a:lnTo>
                    <a:pt x="42054" y="38196"/>
                  </a:lnTo>
                  <a:lnTo>
                    <a:pt x="42054" y="21275"/>
                  </a:lnTo>
                  <a:lnTo>
                    <a:pt x="42054" y="21275"/>
                  </a:lnTo>
                  <a:lnTo>
                    <a:pt x="42054" y="21275"/>
                  </a:lnTo>
                  <a:lnTo>
                    <a:pt x="37948" y="0"/>
                  </a:lnTo>
                  <a:lnTo>
                    <a:pt x="37948" y="0"/>
                  </a:lnTo>
                  <a:lnTo>
                    <a:pt x="63205" y="8460"/>
                  </a:lnTo>
                  <a:lnTo>
                    <a:pt x="84232" y="17045"/>
                  </a:lnTo>
                  <a:lnTo>
                    <a:pt x="109489" y="29736"/>
                  </a:lnTo>
                  <a:lnTo>
                    <a:pt x="134746" y="38196"/>
                  </a:lnTo>
                  <a:lnTo>
                    <a:pt x="134746" y="38196"/>
                  </a:lnTo>
                  <a:lnTo>
                    <a:pt x="151543" y="38196"/>
                  </a:lnTo>
                  <a:lnTo>
                    <a:pt x="172570" y="42427"/>
                  </a:lnTo>
                  <a:lnTo>
                    <a:pt x="197827" y="42427"/>
                  </a:lnTo>
                  <a:lnTo>
                    <a:pt x="214748" y="46657"/>
                  </a:lnTo>
                  <a:lnTo>
                    <a:pt x="214748" y="46657"/>
                  </a:lnTo>
                  <a:lnTo>
                    <a:pt x="218854" y="50887"/>
                  </a:lnTo>
                  <a:lnTo>
                    <a:pt x="218854" y="50887"/>
                  </a:lnTo>
                  <a:lnTo>
                    <a:pt x="218854" y="50887"/>
                  </a:lnTo>
                  <a:lnTo>
                    <a:pt x="218854" y="50887"/>
                  </a:lnTo>
                  <a:close/>
                </a:path>
              </a:pathLst>
            </a:custGeom>
            <a:solidFill>
              <a:srgbClr val="BFBFBF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FAB32139-5410-4763-BA29-AC8E75B0BB1B}"/>
                </a:ext>
              </a:extLst>
            </p:cNvPr>
            <p:cNvSpPr/>
            <p:nvPr/>
          </p:nvSpPr>
          <p:spPr>
            <a:xfrm>
              <a:off x="1615934" y="5294907"/>
              <a:ext cx="269616" cy="135741"/>
            </a:xfrm>
            <a:custGeom>
              <a:avLst/>
              <a:gdLst>
                <a:gd name="connsiteX0" fmla="*/ 84356 w 269616"/>
                <a:gd name="connsiteY0" fmla="*/ 135741 h 135741"/>
                <a:gd name="connsiteX1" fmla="*/ 4230 w 269616"/>
                <a:gd name="connsiteY1" fmla="*/ 97545 h 135741"/>
                <a:gd name="connsiteX2" fmla="*/ 4230 w 269616"/>
                <a:gd name="connsiteY2" fmla="*/ 97545 h 135741"/>
                <a:gd name="connsiteX3" fmla="*/ 0 w 269616"/>
                <a:gd name="connsiteY3" fmla="*/ 89084 h 135741"/>
                <a:gd name="connsiteX4" fmla="*/ 4230 w 269616"/>
                <a:gd name="connsiteY4" fmla="*/ 84854 h 135741"/>
                <a:gd name="connsiteX5" fmla="*/ 139101 w 269616"/>
                <a:gd name="connsiteY5" fmla="*/ 0 h 135741"/>
                <a:gd name="connsiteX6" fmla="*/ 139101 w 269616"/>
                <a:gd name="connsiteY6" fmla="*/ 0 h 135741"/>
                <a:gd name="connsiteX7" fmla="*/ 143331 w 269616"/>
                <a:gd name="connsiteY7" fmla="*/ 0 h 135741"/>
                <a:gd name="connsiteX8" fmla="*/ 261156 w 269616"/>
                <a:gd name="connsiteY8" fmla="*/ 12691 h 135741"/>
                <a:gd name="connsiteX9" fmla="*/ 261156 w 269616"/>
                <a:gd name="connsiteY9" fmla="*/ 12691 h 135741"/>
                <a:gd name="connsiteX10" fmla="*/ 265386 w 269616"/>
                <a:gd name="connsiteY10" fmla="*/ 12691 h 135741"/>
                <a:gd name="connsiteX11" fmla="*/ 269617 w 269616"/>
                <a:gd name="connsiteY11" fmla="*/ 16921 h 135741"/>
                <a:gd name="connsiteX12" fmla="*/ 265386 w 269616"/>
                <a:gd name="connsiteY12" fmla="*/ 21151 h 135741"/>
                <a:gd name="connsiteX13" fmla="*/ 265386 w 269616"/>
                <a:gd name="connsiteY13" fmla="*/ 25381 h 135741"/>
                <a:gd name="connsiteX14" fmla="*/ 92692 w 269616"/>
                <a:gd name="connsiteY14" fmla="*/ 135741 h 135741"/>
                <a:gd name="connsiteX15" fmla="*/ 92692 w 269616"/>
                <a:gd name="connsiteY15" fmla="*/ 135741 h 135741"/>
                <a:gd name="connsiteX16" fmla="*/ 84356 w 269616"/>
                <a:gd name="connsiteY16" fmla="*/ 135741 h 135741"/>
                <a:gd name="connsiteX17" fmla="*/ 84356 w 269616"/>
                <a:gd name="connsiteY17" fmla="*/ 135741 h 135741"/>
                <a:gd name="connsiteX18" fmla="*/ 84356 w 269616"/>
                <a:gd name="connsiteY18" fmla="*/ 135741 h 135741"/>
                <a:gd name="connsiteX19" fmla="*/ 84356 w 269616"/>
                <a:gd name="connsiteY19" fmla="*/ 135741 h 13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9616" h="135741">
                  <a:moveTo>
                    <a:pt x="84356" y="135741"/>
                  </a:moveTo>
                  <a:lnTo>
                    <a:pt x="4230" y="97545"/>
                  </a:lnTo>
                  <a:lnTo>
                    <a:pt x="4230" y="97545"/>
                  </a:lnTo>
                  <a:lnTo>
                    <a:pt x="0" y="89084"/>
                  </a:lnTo>
                  <a:lnTo>
                    <a:pt x="4230" y="84854"/>
                  </a:lnTo>
                  <a:lnTo>
                    <a:pt x="139101" y="0"/>
                  </a:lnTo>
                  <a:lnTo>
                    <a:pt x="139101" y="0"/>
                  </a:lnTo>
                  <a:lnTo>
                    <a:pt x="143331" y="0"/>
                  </a:lnTo>
                  <a:lnTo>
                    <a:pt x="261156" y="12691"/>
                  </a:lnTo>
                  <a:lnTo>
                    <a:pt x="261156" y="12691"/>
                  </a:lnTo>
                  <a:lnTo>
                    <a:pt x="265386" y="12691"/>
                  </a:lnTo>
                  <a:lnTo>
                    <a:pt x="269617" y="16921"/>
                  </a:lnTo>
                  <a:lnTo>
                    <a:pt x="265386" y="21151"/>
                  </a:lnTo>
                  <a:lnTo>
                    <a:pt x="265386" y="25381"/>
                  </a:lnTo>
                  <a:lnTo>
                    <a:pt x="92692" y="135741"/>
                  </a:lnTo>
                  <a:lnTo>
                    <a:pt x="92692" y="135741"/>
                  </a:lnTo>
                  <a:lnTo>
                    <a:pt x="84356" y="135741"/>
                  </a:lnTo>
                  <a:lnTo>
                    <a:pt x="84356" y="135741"/>
                  </a:lnTo>
                  <a:lnTo>
                    <a:pt x="84356" y="135741"/>
                  </a:lnTo>
                  <a:lnTo>
                    <a:pt x="84356" y="135741"/>
                  </a:lnTo>
                  <a:close/>
                </a:path>
              </a:pathLst>
            </a:custGeom>
            <a:solidFill>
              <a:srgbClr val="636566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A1385DB2-3575-4F22-B4DD-56C06310F7EE}"/>
                </a:ext>
              </a:extLst>
            </p:cNvPr>
            <p:cNvSpPr/>
            <p:nvPr/>
          </p:nvSpPr>
          <p:spPr>
            <a:xfrm>
              <a:off x="1484173" y="4838786"/>
              <a:ext cx="152040" cy="468190"/>
            </a:xfrm>
            <a:custGeom>
              <a:avLst/>
              <a:gdLst>
                <a:gd name="connsiteX0" fmla="*/ 152041 w 152040"/>
                <a:gd name="connsiteY0" fmla="*/ 468191 h 468190"/>
                <a:gd name="connsiteX1" fmla="*/ 152041 w 152040"/>
                <a:gd name="connsiteY1" fmla="*/ 468191 h 468190"/>
                <a:gd name="connsiteX2" fmla="*/ 76020 w 152040"/>
                <a:gd name="connsiteY2" fmla="*/ 400755 h 468190"/>
                <a:gd name="connsiteX3" fmla="*/ 38073 w 152040"/>
                <a:gd name="connsiteY3" fmla="*/ 358577 h 468190"/>
                <a:gd name="connsiteX4" fmla="*/ 25382 w 152040"/>
                <a:gd name="connsiteY4" fmla="*/ 337426 h 468190"/>
                <a:gd name="connsiteX5" fmla="*/ 16921 w 152040"/>
                <a:gd name="connsiteY5" fmla="*/ 320629 h 468190"/>
                <a:gd name="connsiteX6" fmla="*/ 16921 w 152040"/>
                <a:gd name="connsiteY6" fmla="*/ 320629 h 468190"/>
                <a:gd name="connsiteX7" fmla="*/ 12691 w 152040"/>
                <a:gd name="connsiteY7" fmla="*/ 282681 h 468190"/>
                <a:gd name="connsiteX8" fmla="*/ 8461 w 152040"/>
                <a:gd name="connsiteY8" fmla="*/ 240503 h 468190"/>
                <a:gd name="connsiteX9" fmla="*/ 4230 w 152040"/>
                <a:gd name="connsiteY9" fmla="*/ 164483 h 468190"/>
                <a:gd name="connsiteX10" fmla="*/ 4230 w 152040"/>
                <a:gd name="connsiteY10" fmla="*/ 164483 h 468190"/>
                <a:gd name="connsiteX11" fmla="*/ 0 w 152040"/>
                <a:gd name="connsiteY11" fmla="*/ 126535 h 468190"/>
                <a:gd name="connsiteX12" fmla="*/ 4230 w 152040"/>
                <a:gd name="connsiteY12" fmla="*/ 88587 h 468190"/>
                <a:gd name="connsiteX13" fmla="*/ 8461 w 152040"/>
                <a:gd name="connsiteY13" fmla="*/ 54869 h 468190"/>
                <a:gd name="connsiteX14" fmla="*/ 16921 w 152040"/>
                <a:gd name="connsiteY14" fmla="*/ 37948 h 468190"/>
                <a:gd name="connsiteX15" fmla="*/ 29612 w 152040"/>
                <a:gd name="connsiteY15" fmla="*/ 25382 h 468190"/>
                <a:gd name="connsiteX16" fmla="*/ 29612 w 152040"/>
                <a:gd name="connsiteY16" fmla="*/ 25382 h 468190"/>
                <a:gd name="connsiteX17" fmla="*/ 38073 w 152040"/>
                <a:gd name="connsiteY17" fmla="*/ 12691 h 468190"/>
                <a:gd name="connsiteX18" fmla="*/ 50763 w 152040"/>
                <a:gd name="connsiteY18" fmla="*/ 8460 h 468190"/>
                <a:gd name="connsiteX19" fmla="*/ 63454 w 152040"/>
                <a:gd name="connsiteY19" fmla="*/ 4230 h 468190"/>
                <a:gd name="connsiteX20" fmla="*/ 76020 w 152040"/>
                <a:gd name="connsiteY20" fmla="*/ 0 h 468190"/>
                <a:gd name="connsiteX21" fmla="*/ 76020 w 152040"/>
                <a:gd name="connsiteY21" fmla="*/ 0 h 468190"/>
                <a:gd name="connsiteX22" fmla="*/ 88711 w 152040"/>
                <a:gd name="connsiteY22" fmla="*/ 8460 h 468190"/>
                <a:gd name="connsiteX23" fmla="*/ 97172 w 152040"/>
                <a:gd name="connsiteY23" fmla="*/ 16921 h 468190"/>
                <a:gd name="connsiteX24" fmla="*/ 101402 w 152040"/>
                <a:gd name="connsiteY24" fmla="*/ 33718 h 468190"/>
                <a:gd name="connsiteX25" fmla="*/ 101402 w 152040"/>
                <a:gd name="connsiteY25" fmla="*/ 54869 h 468190"/>
                <a:gd name="connsiteX26" fmla="*/ 97172 w 152040"/>
                <a:gd name="connsiteY26" fmla="*/ 92817 h 468190"/>
                <a:gd name="connsiteX27" fmla="*/ 88711 w 152040"/>
                <a:gd name="connsiteY27" fmla="*/ 118074 h 468190"/>
                <a:gd name="connsiteX28" fmla="*/ 88711 w 152040"/>
                <a:gd name="connsiteY28" fmla="*/ 118074 h 468190"/>
                <a:gd name="connsiteX29" fmla="*/ 80251 w 152040"/>
                <a:gd name="connsiteY29" fmla="*/ 189864 h 468190"/>
                <a:gd name="connsiteX30" fmla="*/ 76020 w 152040"/>
                <a:gd name="connsiteY30" fmla="*/ 236273 h 468190"/>
                <a:gd name="connsiteX31" fmla="*/ 76020 w 152040"/>
                <a:gd name="connsiteY31" fmla="*/ 286912 h 468190"/>
                <a:gd name="connsiteX32" fmla="*/ 76020 w 152040"/>
                <a:gd name="connsiteY32" fmla="*/ 286912 h 468190"/>
                <a:gd name="connsiteX33" fmla="*/ 97172 w 152040"/>
                <a:gd name="connsiteY33" fmla="*/ 333195 h 468190"/>
                <a:gd name="connsiteX34" fmla="*/ 152041 w 152040"/>
                <a:gd name="connsiteY34" fmla="*/ 468191 h 468190"/>
                <a:gd name="connsiteX35" fmla="*/ 152041 w 152040"/>
                <a:gd name="connsiteY35" fmla="*/ 468191 h 468190"/>
                <a:gd name="connsiteX36" fmla="*/ 152041 w 152040"/>
                <a:gd name="connsiteY36" fmla="*/ 468191 h 46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2040" h="468190">
                  <a:moveTo>
                    <a:pt x="152041" y="468191"/>
                  </a:moveTo>
                  <a:lnTo>
                    <a:pt x="152041" y="468191"/>
                  </a:lnTo>
                  <a:lnTo>
                    <a:pt x="76020" y="400755"/>
                  </a:lnTo>
                  <a:lnTo>
                    <a:pt x="38073" y="358577"/>
                  </a:lnTo>
                  <a:lnTo>
                    <a:pt x="25382" y="337426"/>
                  </a:lnTo>
                  <a:lnTo>
                    <a:pt x="16921" y="320629"/>
                  </a:lnTo>
                  <a:lnTo>
                    <a:pt x="16921" y="320629"/>
                  </a:lnTo>
                  <a:lnTo>
                    <a:pt x="12691" y="282681"/>
                  </a:lnTo>
                  <a:lnTo>
                    <a:pt x="8461" y="240503"/>
                  </a:lnTo>
                  <a:lnTo>
                    <a:pt x="4230" y="164483"/>
                  </a:lnTo>
                  <a:lnTo>
                    <a:pt x="4230" y="164483"/>
                  </a:lnTo>
                  <a:lnTo>
                    <a:pt x="0" y="126535"/>
                  </a:lnTo>
                  <a:lnTo>
                    <a:pt x="4230" y="88587"/>
                  </a:lnTo>
                  <a:lnTo>
                    <a:pt x="8461" y="54869"/>
                  </a:lnTo>
                  <a:lnTo>
                    <a:pt x="16921" y="37948"/>
                  </a:lnTo>
                  <a:lnTo>
                    <a:pt x="29612" y="25382"/>
                  </a:lnTo>
                  <a:lnTo>
                    <a:pt x="29612" y="25382"/>
                  </a:lnTo>
                  <a:lnTo>
                    <a:pt x="38073" y="12691"/>
                  </a:lnTo>
                  <a:lnTo>
                    <a:pt x="50763" y="8460"/>
                  </a:lnTo>
                  <a:lnTo>
                    <a:pt x="63454" y="4230"/>
                  </a:lnTo>
                  <a:lnTo>
                    <a:pt x="76020" y="0"/>
                  </a:lnTo>
                  <a:lnTo>
                    <a:pt x="76020" y="0"/>
                  </a:lnTo>
                  <a:lnTo>
                    <a:pt x="88711" y="8460"/>
                  </a:lnTo>
                  <a:lnTo>
                    <a:pt x="97172" y="16921"/>
                  </a:lnTo>
                  <a:lnTo>
                    <a:pt x="101402" y="33718"/>
                  </a:lnTo>
                  <a:lnTo>
                    <a:pt x="101402" y="54869"/>
                  </a:lnTo>
                  <a:lnTo>
                    <a:pt x="97172" y="92817"/>
                  </a:lnTo>
                  <a:lnTo>
                    <a:pt x="88711" y="118074"/>
                  </a:lnTo>
                  <a:lnTo>
                    <a:pt x="88711" y="118074"/>
                  </a:lnTo>
                  <a:lnTo>
                    <a:pt x="80251" y="189864"/>
                  </a:lnTo>
                  <a:lnTo>
                    <a:pt x="76020" y="236273"/>
                  </a:lnTo>
                  <a:lnTo>
                    <a:pt x="76020" y="286912"/>
                  </a:lnTo>
                  <a:lnTo>
                    <a:pt x="76020" y="286912"/>
                  </a:lnTo>
                  <a:lnTo>
                    <a:pt x="97172" y="333195"/>
                  </a:lnTo>
                  <a:lnTo>
                    <a:pt x="152041" y="468191"/>
                  </a:lnTo>
                  <a:lnTo>
                    <a:pt x="152041" y="468191"/>
                  </a:lnTo>
                  <a:lnTo>
                    <a:pt x="152041" y="468191"/>
                  </a:lnTo>
                  <a:close/>
                </a:path>
              </a:pathLst>
            </a:custGeom>
            <a:solidFill>
              <a:srgbClr val="8F705D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C66AC388-A047-49DE-9040-08DAE2EC2358}"/>
                </a:ext>
              </a:extLst>
            </p:cNvPr>
            <p:cNvSpPr/>
            <p:nvPr/>
          </p:nvSpPr>
          <p:spPr>
            <a:xfrm>
              <a:off x="1551111" y="5126568"/>
              <a:ext cx="190610" cy="227065"/>
            </a:xfrm>
            <a:custGeom>
              <a:avLst/>
              <a:gdLst>
                <a:gd name="connsiteX0" fmla="*/ 0 w 190610"/>
                <a:gd name="connsiteY0" fmla="*/ 0 h 227065"/>
                <a:gd name="connsiteX1" fmla="*/ 0 w 190610"/>
                <a:gd name="connsiteY1" fmla="*/ 0 h 227065"/>
                <a:gd name="connsiteX2" fmla="*/ 16921 w 190610"/>
                <a:gd name="connsiteY2" fmla="*/ 16921 h 227065"/>
                <a:gd name="connsiteX3" fmla="*/ 29612 w 190610"/>
                <a:gd name="connsiteY3" fmla="*/ 33717 h 227065"/>
                <a:gd name="connsiteX4" fmla="*/ 50763 w 190610"/>
                <a:gd name="connsiteY4" fmla="*/ 75771 h 227065"/>
                <a:gd name="connsiteX5" fmla="*/ 67809 w 190610"/>
                <a:gd name="connsiteY5" fmla="*/ 117825 h 227065"/>
                <a:gd name="connsiteX6" fmla="*/ 80499 w 190610"/>
                <a:gd name="connsiteY6" fmla="*/ 130391 h 227065"/>
                <a:gd name="connsiteX7" fmla="*/ 88960 w 190610"/>
                <a:gd name="connsiteY7" fmla="*/ 138852 h 227065"/>
                <a:gd name="connsiteX8" fmla="*/ 93190 w 190610"/>
                <a:gd name="connsiteY8" fmla="*/ 138852 h 227065"/>
                <a:gd name="connsiteX9" fmla="*/ 93190 w 190610"/>
                <a:gd name="connsiteY9" fmla="*/ 138852 h 227065"/>
                <a:gd name="connsiteX10" fmla="*/ 101651 w 190610"/>
                <a:gd name="connsiteY10" fmla="*/ 130391 h 227065"/>
                <a:gd name="connsiteX11" fmla="*/ 114341 w 190610"/>
                <a:gd name="connsiteY11" fmla="*/ 130391 h 227065"/>
                <a:gd name="connsiteX12" fmla="*/ 127032 w 190610"/>
                <a:gd name="connsiteY12" fmla="*/ 130391 h 227065"/>
                <a:gd name="connsiteX13" fmla="*/ 127032 w 190610"/>
                <a:gd name="connsiteY13" fmla="*/ 130391 h 227065"/>
                <a:gd name="connsiteX14" fmla="*/ 143953 w 190610"/>
                <a:gd name="connsiteY14" fmla="*/ 138852 h 227065"/>
                <a:gd name="connsiteX15" fmla="*/ 160874 w 190610"/>
                <a:gd name="connsiteY15" fmla="*/ 147188 h 227065"/>
                <a:gd name="connsiteX16" fmla="*/ 160874 w 190610"/>
                <a:gd name="connsiteY16" fmla="*/ 147188 h 227065"/>
                <a:gd name="connsiteX17" fmla="*/ 169335 w 190610"/>
                <a:gd name="connsiteY17" fmla="*/ 155648 h 227065"/>
                <a:gd name="connsiteX18" fmla="*/ 177795 w 190610"/>
                <a:gd name="connsiteY18" fmla="*/ 159879 h 227065"/>
                <a:gd name="connsiteX19" fmla="*/ 177795 w 190610"/>
                <a:gd name="connsiteY19" fmla="*/ 159879 h 227065"/>
                <a:gd name="connsiteX20" fmla="*/ 173565 w 190610"/>
                <a:gd name="connsiteY20" fmla="*/ 168215 h 227065"/>
                <a:gd name="connsiteX21" fmla="*/ 169335 w 190610"/>
                <a:gd name="connsiteY21" fmla="*/ 168215 h 227065"/>
                <a:gd name="connsiteX22" fmla="*/ 165105 w 190610"/>
                <a:gd name="connsiteY22" fmla="*/ 168215 h 227065"/>
                <a:gd name="connsiteX23" fmla="*/ 165105 w 190610"/>
                <a:gd name="connsiteY23" fmla="*/ 168215 h 227065"/>
                <a:gd name="connsiteX24" fmla="*/ 148184 w 190610"/>
                <a:gd name="connsiteY24" fmla="*/ 155648 h 227065"/>
                <a:gd name="connsiteX25" fmla="*/ 135493 w 190610"/>
                <a:gd name="connsiteY25" fmla="*/ 147188 h 227065"/>
                <a:gd name="connsiteX26" fmla="*/ 135493 w 190610"/>
                <a:gd name="connsiteY26" fmla="*/ 147188 h 227065"/>
                <a:gd name="connsiteX27" fmla="*/ 131263 w 190610"/>
                <a:gd name="connsiteY27" fmla="*/ 151418 h 227065"/>
                <a:gd name="connsiteX28" fmla="*/ 127032 w 190610"/>
                <a:gd name="connsiteY28" fmla="*/ 155648 h 227065"/>
                <a:gd name="connsiteX29" fmla="*/ 131263 w 190610"/>
                <a:gd name="connsiteY29" fmla="*/ 159879 h 227065"/>
                <a:gd name="connsiteX30" fmla="*/ 135493 w 190610"/>
                <a:gd name="connsiteY30" fmla="*/ 172445 h 227065"/>
                <a:gd name="connsiteX31" fmla="*/ 135493 w 190610"/>
                <a:gd name="connsiteY31" fmla="*/ 172445 h 227065"/>
                <a:gd name="connsiteX32" fmla="*/ 152414 w 190610"/>
                <a:gd name="connsiteY32" fmla="*/ 193472 h 227065"/>
                <a:gd name="connsiteX33" fmla="*/ 169335 w 190610"/>
                <a:gd name="connsiteY33" fmla="*/ 206039 h 227065"/>
                <a:gd name="connsiteX34" fmla="*/ 169335 w 190610"/>
                <a:gd name="connsiteY34" fmla="*/ 206039 h 227065"/>
                <a:gd name="connsiteX35" fmla="*/ 186380 w 190610"/>
                <a:gd name="connsiteY35" fmla="*/ 214499 h 227065"/>
                <a:gd name="connsiteX36" fmla="*/ 190611 w 190610"/>
                <a:gd name="connsiteY36" fmla="*/ 218729 h 227065"/>
                <a:gd name="connsiteX37" fmla="*/ 190611 w 190610"/>
                <a:gd name="connsiteY37" fmla="*/ 222835 h 227065"/>
                <a:gd name="connsiteX38" fmla="*/ 190611 w 190610"/>
                <a:gd name="connsiteY38" fmla="*/ 222835 h 227065"/>
                <a:gd name="connsiteX39" fmla="*/ 186380 w 190610"/>
                <a:gd name="connsiteY39" fmla="*/ 227065 h 227065"/>
                <a:gd name="connsiteX40" fmla="*/ 182026 w 190610"/>
                <a:gd name="connsiteY40" fmla="*/ 227065 h 227065"/>
                <a:gd name="connsiteX41" fmla="*/ 173565 w 190610"/>
                <a:gd name="connsiteY41" fmla="*/ 222835 h 227065"/>
                <a:gd name="connsiteX42" fmla="*/ 173565 w 190610"/>
                <a:gd name="connsiteY42" fmla="*/ 222835 h 227065"/>
                <a:gd name="connsiteX43" fmla="*/ 160874 w 190610"/>
                <a:gd name="connsiteY43" fmla="*/ 218729 h 227065"/>
                <a:gd name="connsiteX44" fmla="*/ 160874 w 190610"/>
                <a:gd name="connsiteY44" fmla="*/ 218729 h 227065"/>
                <a:gd name="connsiteX45" fmla="*/ 165105 w 190610"/>
                <a:gd name="connsiteY45" fmla="*/ 218729 h 227065"/>
                <a:gd name="connsiteX46" fmla="*/ 160874 w 190610"/>
                <a:gd name="connsiteY46" fmla="*/ 227065 h 227065"/>
                <a:gd name="connsiteX47" fmla="*/ 160874 w 190610"/>
                <a:gd name="connsiteY47" fmla="*/ 227065 h 227065"/>
                <a:gd name="connsiteX48" fmla="*/ 156644 w 190610"/>
                <a:gd name="connsiteY48" fmla="*/ 227065 h 227065"/>
                <a:gd name="connsiteX49" fmla="*/ 148184 w 190610"/>
                <a:gd name="connsiteY49" fmla="*/ 222835 h 227065"/>
                <a:gd name="connsiteX50" fmla="*/ 143953 w 190610"/>
                <a:gd name="connsiteY50" fmla="*/ 218729 h 227065"/>
                <a:gd name="connsiteX51" fmla="*/ 143953 w 190610"/>
                <a:gd name="connsiteY51" fmla="*/ 218729 h 227065"/>
                <a:gd name="connsiteX52" fmla="*/ 143953 w 190610"/>
                <a:gd name="connsiteY52" fmla="*/ 222835 h 227065"/>
                <a:gd name="connsiteX53" fmla="*/ 139723 w 190610"/>
                <a:gd name="connsiteY53" fmla="*/ 227065 h 227065"/>
                <a:gd name="connsiteX54" fmla="*/ 139723 w 190610"/>
                <a:gd name="connsiteY54" fmla="*/ 227065 h 227065"/>
                <a:gd name="connsiteX55" fmla="*/ 131263 w 190610"/>
                <a:gd name="connsiteY55" fmla="*/ 227065 h 227065"/>
                <a:gd name="connsiteX56" fmla="*/ 131263 w 190610"/>
                <a:gd name="connsiteY56" fmla="*/ 222835 h 227065"/>
                <a:gd name="connsiteX57" fmla="*/ 131263 w 190610"/>
                <a:gd name="connsiteY57" fmla="*/ 222835 h 227065"/>
                <a:gd name="connsiteX58" fmla="*/ 122802 w 190610"/>
                <a:gd name="connsiteY58" fmla="*/ 227065 h 227065"/>
                <a:gd name="connsiteX59" fmla="*/ 122802 w 190610"/>
                <a:gd name="connsiteY59" fmla="*/ 227065 h 227065"/>
                <a:gd name="connsiteX60" fmla="*/ 118572 w 190610"/>
                <a:gd name="connsiteY60" fmla="*/ 227065 h 227065"/>
                <a:gd name="connsiteX61" fmla="*/ 114341 w 190610"/>
                <a:gd name="connsiteY61" fmla="*/ 222835 h 227065"/>
                <a:gd name="connsiteX62" fmla="*/ 110111 w 190610"/>
                <a:gd name="connsiteY62" fmla="*/ 218729 h 227065"/>
                <a:gd name="connsiteX63" fmla="*/ 110111 w 190610"/>
                <a:gd name="connsiteY63" fmla="*/ 218729 h 227065"/>
                <a:gd name="connsiteX64" fmla="*/ 97420 w 190610"/>
                <a:gd name="connsiteY64" fmla="*/ 201808 h 227065"/>
                <a:gd name="connsiteX65" fmla="*/ 80499 w 190610"/>
                <a:gd name="connsiteY65" fmla="*/ 172445 h 227065"/>
                <a:gd name="connsiteX66" fmla="*/ 80499 w 190610"/>
                <a:gd name="connsiteY66" fmla="*/ 172445 h 227065"/>
                <a:gd name="connsiteX67" fmla="*/ 0 w 190610"/>
                <a:gd name="connsiteY67" fmla="*/ 0 h 227065"/>
                <a:gd name="connsiteX68" fmla="*/ 0 w 190610"/>
                <a:gd name="connsiteY68" fmla="*/ 0 h 227065"/>
                <a:gd name="connsiteX69" fmla="*/ 0 w 190610"/>
                <a:gd name="connsiteY69" fmla="*/ 0 h 22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90610" h="227065">
                  <a:moveTo>
                    <a:pt x="0" y="0"/>
                  </a:moveTo>
                  <a:lnTo>
                    <a:pt x="0" y="0"/>
                  </a:lnTo>
                  <a:lnTo>
                    <a:pt x="16921" y="16921"/>
                  </a:lnTo>
                  <a:lnTo>
                    <a:pt x="29612" y="33717"/>
                  </a:lnTo>
                  <a:lnTo>
                    <a:pt x="50763" y="75771"/>
                  </a:lnTo>
                  <a:lnTo>
                    <a:pt x="67809" y="117825"/>
                  </a:lnTo>
                  <a:lnTo>
                    <a:pt x="80499" y="130391"/>
                  </a:lnTo>
                  <a:lnTo>
                    <a:pt x="88960" y="138852"/>
                  </a:lnTo>
                  <a:lnTo>
                    <a:pt x="93190" y="138852"/>
                  </a:lnTo>
                  <a:lnTo>
                    <a:pt x="93190" y="138852"/>
                  </a:lnTo>
                  <a:lnTo>
                    <a:pt x="101651" y="130391"/>
                  </a:lnTo>
                  <a:lnTo>
                    <a:pt x="114341" y="130391"/>
                  </a:lnTo>
                  <a:lnTo>
                    <a:pt x="127032" y="130391"/>
                  </a:lnTo>
                  <a:lnTo>
                    <a:pt x="127032" y="130391"/>
                  </a:lnTo>
                  <a:lnTo>
                    <a:pt x="143953" y="138852"/>
                  </a:lnTo>
                  <a:lnTo>
                    <a:pt x="160874" y="147188"/>
                  </a:lnTo>
                  <a:lnTo>
                    <a:pt x="160874" y="147188"/>
                  </a:lnTo>
                  <a:lnTo>
                    <a:pt x="169335" y="155648"/>
                  </a:lnTo>
                  <a:lnTo>
                    <a:pt x="177795" y="159879"/>
                  </a:lnTo>
                  <a:lnTo>
                    <a:pt x="177795" y="159879"/>
                  </a:lnTo>
                  <a:lnTo>
                    <a:pt x="173565" y="168215"/>
                  </a:lnTo>
                  <a:lnTo>
                    <a:pt x="169335" y="168215"/>
                  </a:lnTo>
                  <a:lnTo>
                    <a:pt x="165105" y="168215"/>
                  </a:lnTo>
                  <a:lnTo>
                    <a:pt x="165105" y="168215"/>
                  </a:lnTo>
                  <a:lnTo>
                    <a:pt x="148184" y="155648"/>
                  </a:lnTo>
                  <a:lnTo>
                    <a:pt x="135493" y="147188"/>
                  </a:lnTo>
                  <a:lnTo>
                    <a:pt x="135493" y="147188"/>
                  </a:lnTo>
                  <a:lnTo>
                    <a:pt x="131263" y="151418"/>
                  </a:lnTo>
                  <a:lnTo>
                    <a:pt x="127032" y="155648"/>
                  </a:lnTo>
                  <a:lnTo>
                    <a:pt x="131263" y="159879"/>
                  </a:lnTo>
                  <a:lnTo>
                    <a:pt x="135493" y="172445"/>
                  </a:lnTo>
                  <a:lnTo>
                    <a:pt x="135493" y="172445"/>
                  </a:lnTo>
                  <a:lnTo>
                    <a:pt x="152414" y="193472"/>
                  </a:lnTo>
                  <a:lnTo>
                    <a:pt x="169335" y="206039"/>
                  </a:lnTo>
                  <a:lnTo>
                    <a:pt x="169335" y="206039"/>
                  </a:lnTo>
                  <a:lnTo>
                    <a:pt x="186380" y="214499"/>
                  </a:lnTo>
                  <a:lnTo>
                    <a:pt x="190611" y="218729"/>
                  </a:lnTo>
                  <a:lnTo>
                    <a:pt x="190611" y="222835"/>
                  </a:lnTo>
                  <a:lnTo>
                    <a:pt x="190611" y="222835"/>
                  </a:lnTo>
                  <a:lnTo>
                    <a:pt x="186380" y="227065"/>
                  </a:lnTo>
                  <a:lnTo>
                    <a:pt x="182026" y="227065"/>
                  </a:lnTo>
                  <a:lnTo>
                    <a:pt x="173565" y="222835"/>
                  </a:lnTo>
                  <a:lnTo>
                    <a:pt x="173565" y="222835"/>
                  </a:lnTo>
                  <a:lnTo>
                    <a:pt x="160874" y="218729"/>
                  </a:lnTo>
                  <a:lnTo>
                    <a:pt x="160874" y="218729"/>
                  </a:lnTo>
                  <a:lnTo>
                    <a:pt x="165105" y="218729"/>
                  </a:lnTo>
                  <a:lnTo>
                    <a:pt x="160874" y="227065"/>
                  </a:lnTo>
                  <a:lnTo>
                    <a:pt x="160874" y="227065"/>
                  </a:lnTo>
                  <a:lnTo>
                    <a:pt x="156644" y="227065"/>
                  </a:lnTo>
                  <a:lnTo>
                    <a:pt x="148184" y="222835"/>
                  </a:lnTo>
                  <a:lnTo>
                    <a:pt x="143953" y="218729"/>
                  </a:lnTo>
                  <a:lnTo>
                    <a:pt x="143953" y="218729"/>
                  </a:lnTo>
                  <a:lnTo>
                    <a:pt x="143953" y="222835"/>
                  </a:lnTo>
                  <a:lnTo>
                    <a:pt x="139723" y="227065"/>
                  </a:lnTo>
                  <a:lnTo>
                    <a:pt x="139723" y="227065"/>
                  </a:lnTo>
                  <a:lnTo>
                    <a:pt x="131263" y="227065"/>
                  </a:lnTo>
                  <a:lnTo>
                    <a:pt x="131263" y="222835"/>
                  </a:lnTo>
                  <a:lnTo>
                    <a:pt x="131263" y="222835"/>
                  </a:lnTo>
                  <a:lnTo>
                    <a:pt x="122802" y="227065"/>
                  </a:lnTo>
                  <a:lnTo>
                    <a:pt x="122802" y="227065"/>
                  </a:lnTo>
                  <a:lnTo>
                    <a:pt x="118572" y="227065"/>
                  </a:lnTo>
                  <a:lnTo>
                    <a:pt x="114341" y="222835"/>
                  </a:lnTo>
                  <a:lnTo>
                    <a:pt x="110111" y="218729"/>
                  </a:lnTo>
                  <a:lnTo>
                    <a:pt x="110111" y="218729"/>
                  </a:lnTo>
                  <a:lnTo>
                    <a:pt x="97420" y="201808"/>
                  </a:lnTo>
                  <a:lnTo>
                    <a:pt x="80499" y="172445"/>
                  </a:lnTo>
                  <a:lnTo>
                    <a:pt x="80499" y="17244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705D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8AAD2D82-935F-4BAB-B17D-0279BE805AB9}"/>
                </a:ext>
              </a:extLst>
            </p:cNvPr>
            <p:cNvSpPr/>
            <p:nvPr/>
          </p:nvSpPr>
          <p:spPr>
            <a:xfrm>
              <a:off x="1682871" y="5067842"/>
              <a:ext cx="291888" cy="362806"/>
            </a:xfrm>
            <a:custGeom>
              <a:avLst/>
              <a:gdLst>
                <a:gd name="connsiteX0" fmla="*/ 291888 w 291888"/>
                <a:gd name="connsiteY0" fmla="*/ 21151 h 362806"/>
                <a:gd name="connsiteX1" fmla="*/ 291888 w 291888"/>
                <a:gd name="connsiteY1" fmla="*/ 198325 h 362806"/>
                <a:gd name="connsiteX2" fmla="*/ 291888 w 291888"/>
                <a:gd name="connsiteY2" fmla="*/ 198325 h 362806"/>
                <a:gd name="connsiteX3" fmla="*/ 287658 w 291888"/>
                <a:gd name="connsiteY3" fmla="*/ 206785 h 362806"/>
                <a:gd name="connsiteX4" fmla="*/ 279197 w 291888"/>
                <a:gd name="connsiteY4" fmla="*/ 215121 h 362806"/>
                <a:gd name="connsiteX5" fmla="*/ 33842 w 291888"/>
                <a:gd name="connsiteY5" fmla="*/ 358577 h 362806"/>
                <a:gd name="connsiteX6" fmla="*/ 33842 w 291888"/>
                <a:gd name="connsiteY6" fmla="*/ 358577 h 362806"/>
                <a:gd name="connsiteX7" fmla="*/ 21151 w 291888"/>
                <a:gd name="connsiteY7" fmla="*/ 362807 h 362806"/>
                <a:gd name="connsiteX8" fmla="*/ 8461 w 291888"/>
                <a:gd name="connsiteY8" fmla="*/ 358577 h 362806"/>
                <a:gd name="connsiteX9" fmla="*/ 0 w 291888"/>
                <a:gd name="connsiteY9" fmla="*/ 350241 h 362806"/>
                <a:gd name="connsiteX10" fmla="*/ 0 w 291888"/>
                <a:gd name="connsiteY10" fmla="*/ 341781 h 362806"/>
                <a:gd name="connsiteX11" fmla="*/ 0 w 291888"/>
                <a:gd name="connsiteY11" fmla="*/ 168713 h 362806"/>
                <a:gd name="connsiteX12" fmla="*/ 0 w 291888"/>
                <a:gd name="connsiteY12" fmla="*/ 168713 h 362806"/>
                <a:gd name="connsiteX13" fmla="*/ 0 w 291888"/>
                <a:gd name="connsiteY13" fmla="*/ 156146 h 362806"/>
                <a:gd name="connsiteX14" fmla="*/ 8461 w 291888"/>
                <a:gd name="connsiteY14" fmla="*/ 147686 h 362806"/>
                <a:gd name="connsiteX15" fmla="*/ 258046 w 291888"/>
                <a:gd name="connsiteY15" fmla="*/ 4231 h 362806"/>
                <a:gd name="connsiteX16" fmla="*/ 258046 w 291888"/>
                <a:gd name="connsiteY16" fmla="*/ 4231 h 362806"/>
                <a:gd name="connsiteX17" fmla="*/ 270737 w 291888"/>
                <a:gd name="connsiteY17" fmla="*/ 0 h 362806"/>
                <a:gd name="connsiteX18" fmla="*/ 279197 w 291888"/>
                <a:gd name="connsiteY18" fmla="*/ 4231 h 362806"/>
                <a:gd name="connsiteX19" fmla="*/ 287658 w 291888"/>
                <a:gd name="connsiteY19" fmla="*/ 8460 h 362806"/>
                <a:gd name="connsiteX20" fmla="*/ 291888 w 291888"/>
                <a:gd name="connsiteY20" fmla="*/ 21151 h 362806"/>
                <a:gd name="connsiteX21" fmla="*/ 291888 w 291888"/>
                <a:gd name="connsiteY21" fmla="*/ 21151 h 362806"/>
                <a:gd name="connsiteX22" fmla="*/ 291888 w 291888"/>
                <a:gd name="connsiteY22" fmla="*/ 21151 h 362806"/>
                <a:gd name="connsiteX23" fmla="*/ 291888 w 291888"/>
                <a:gd name="connsiteY23" fmla="*/ 21151 h 36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1888" h="362806">
                  <a:moveTo>
                    <a:pt x="291888" y="21151"/>
                  </a:moveTo>
                  <a:lnTo>
                    <a:pt x="291888" y="198325"/>
                  </a:lnTo>
                  <a:lnTo>
                    <a:pt x="291888" y="198325"/>
                  </a:lnTo>
                  <a:lnTo>
                    <a:pt x="287658" y="206785"/>
                  </a:lnTo>
                  <a:lnTo>
                    <a:pt x="279197" y="215121"/>
                  </a:lnTo>
                  <a:lnTo>
                    <a:pt x="33842" y="358577"/>
                  </a:lnTo>
                  <a:lnTo>
                    <a:pt x="33842" y="358577"/>
                  </a:lnTo>
                  <a:lnTo>
                    <a:pt x="21151" y="362807"/>
                  </a:lnTo>
                  <a:lnTo>
                    <a:pt x="8461" y="358577"/>
                  </a:lnTo>
                  <a:lnTo>
                    <a:pt x="0" y="350241"/>
                  </a:lnTo>
                  <a:lnTo>
                    <a:pt x="0" y="341781"/>
                  </a:lnTo>
                  <a:lnTo>
                    <a:pt x="0" y="168713"/>
                  </a:lnTo>
                  <a:lnTo>
                    <a:pt x="0" y="168713"/>
                  </a:lnTo>
                  <a:lnTo>
                    <a:pt x="0" y="156146"/>
                  </a:lnTo>
                  <a:lnTo>
                    <a:pt x="8461" y="147686"/>
                  </a:lnTo>
                  <a:lnTo>
                    <a:pt x="258046" y="4231"/>
                  </a:lnTo>
                  <a:lnTo>
                    <a:pt x="258046" y="4231"/>
                  </a:lnTo>
                  <a:lnTo>
                    <a:pt x="270737" y="0"/>
                  </a:lnTo>
                  <a:lnTo>
                    <a:pt x="279197" y="4231"/>
                  </a:lnTo>
                  <a:lnTo>
                    <a:pt x="287658" y="8460"/>
                  </a:lnTo>
                  <a:lnTo>
                    <a:pt x="291888" y="21151"/>
                  </a:lnTo>
                  <a:lnTo>
                    <a:pt x="291888" y="21151"/>
                  </a:lnTo>
                  <a:lnTo>
                    <a:pt x="291888" y="21151"/>
                  </a:lnTo>
                  <a:lnTo>
                    <a:pt x="291888" y="21151"/>
                  </a:lnTo>
                  <a:close/>
                </a:path>
              </a:pathLst>
            </a:custGeom>
            <a:solidFill>
              <a:srgbClr val="8A8C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83C1FC06-0E94-471E-8B41-7B18FE7380FA}"/>
                </a:ext>
              </a:extLst>
            </p:cNvPr>
            <p:cNvSpPr/>
            <p:nvPr/>
          </p:nvSpPr>
          <p:spPr>
            <a:xfrm>
              <a:off x="1640320" y="4623914"/>
              <a:ext cx="156022" cy="202679"/>
            </a:xfrm>
            <a:custGeom>
              <a:avLst/>
              <a:gdLst>
                <a:gd name="connsiteX0" fmla="*/ 29487 w 156022"/>
                <a:gd name="connsiteY0" fmla="*/ 38072 h 202679"/>
                <a:gd name="connsiteX1" fmla="*/ 33718 w 156022"/>
                <a:gd name="connsiteY1" fmla="*/ 38072 h 202679"/>
                <a:gd name="connsiteX2" fmla="*/ 33718 w 156022"/>
                <a:gd name="connsiteY2" fmla="*/ 38072 h 202679"/>
                <a:gd name="connsiteX3" fmla="*/ 54869 w 156022"/>
                <a:gd name="connsiteY3" fmla="*/ 16921 h 202679"/>
                <a:gd name="connsiteX4" fmla="*/ 75896 w 156022"/>
                <a:gd name="connsiteY4" fmla="*/ 4230 h 202679"/>
                <a:gd name="connsiteX5" fmla="*/ 101277 w 156022"/>
                <a:gd name="connsiteY5" fmla="*/ 0 h 202679"/>
                <a:gd name="connsiteX6" fmla="*/ 122304 w 156022"/>
                <a:gd name="connsiteY6" fmla="*/ 4230 h 202679"/>
                <a:gd name="connsiteX7" fmla="*/ 122304 w 156022"/>
                <a:gd name="connsiteY7" fmla="*/ 4230 h 202679"/>
                <a:gd name="connsiteX8" fmla="*/ 134995 w 156022"/>
                <a:gd name="connsiteY8" fmla="*/ 12691 h 202679"/>
                <a:gd name="connsiteX9" fmla="*/ 143456 w 156022"/>
                <a:gd name="connsiteY9" fmla="*/ 21151 h 202679"/>
                <a:gd name="connsiteX10" fmla="*/ 151792 w 156022"/>
                <a:gd name="connsiteY10" fmla="*/ 29612 h 202679"/>
                <a:gd name="connsiteX11" fmla="*/ 156022 w 156022"/>
                <a:gd name="connsiteY11" fmla="*/ 42303 h 202679"/>
                <a:gd name="connsiteX12" fmla="*/ 156022 w 156022"/>
                <a:gd name="connsiteY12" fmla="*/ 42303 h 202679"/>
                <a:gd name="connsiteX13" fmla="*/ 156022 w 156022"/>
                <a:gd name="connsiteY13" fmla="*/ 59099 h 202679"/>
                <a:gd name="connsiteX14" fmla="*/ 151792 w 156022"/>
                <a:gd name="connsiteY14" fmla="*/ 80250 h 202679"/>
                <a:gd name="connsiteX15" fmla="*/ 134995 w 156022"/>
                <a:gd name="connsiteY15" fmla="*/ 126659 h 202679"/>
                <a:gd name="connsiteX16" fmla="*/ 134995 w 156022"/>
                <a:gd name="connsiteY16" fmla="*/ 126659 h 202679"/>
                <a:gd name="connsiteX17" fmla="*/ 118074 w 156022"/>
                <a:gd name="connsiteY17" fmla="*/ 156271 h 202679"/>
                <a:gd name="connsiteX18" fmla="*/ 92817 w 156022"/>
                <a:gd name="connsiteY18" fmla="*/ 185883 h 202679"/>
                <a:gd name="connsiteX19" fmla="*/ 92817 w 156022"/>
                <a:gd name="connsiteY19" fmla="*/ 185883 h 202679"/>
                <a:gd name="connsiteX20" fmla="*/ 80126 w 156022"/>
                <a:gd name="connsiteY20" fmla="*/ 198449 h 202679"/>
                <a:gd name="connsiteX21" fmla="*/ 63329 w 156022"/>
                <a:gd name="connsiteY21" fmla="*/ 202679 h 202679"/>
                <a:gd name="connsiteX22" fmla="*/ 63329 w 156022"/>
                <a:gd name="connsiteY22" fmla="*/ 202679 h 202679"/>
                <a:gd name="connsiteX23" fmla="*/ 63329 w 156022"/>
                <a:gd name="connsiteY23" fmla="*/ 202679 h 202679"/>
                <a:gd name="connsiteX24" fmla="*/ 46408 w 156022"/>
                <a:gd name="connsiteY24" fmla="*/ 198449 h 202679"/>
                <a:gd name="connsiteX25" fmla="*/ 46408 w 156022"/>
                <a:gd name="connsiteY25" fmla="*/ 198449 h 202679"/>
                <a:gd name="connsiteX26" fmla="*/ 29487 w 156022"/>
                <a:gd name="connsiteY26" fmla="*/ 185883 h 202679"/>
                <a:gd name="connsiteX27" fmla="*/ 16921 w 156022"/>
                <a:gd name="connsiteY27" fmla="*/ 177422 h 202679"/>
                <a:gd name="connsiteX28" fmla="*/ 8461 w 156022"/>
                <a:gd name="connsiteY28" fmla="*/ 160501 h 202679"/>
                <a:gd name="connsiteX29" fmla="*/ 8461 w 156022"/>
                <a:gd name="connsiteY29" fmla="*/ 160501 h 202679"/>
                <a:gd name="connsiteX30" fmla="*/ 4230 w 156022"/>
                <a:gd name="connsiteY30" fmla="*/ 143580 h 202679"/>
                <a:gd name="connsiteX31" fmla="*/ 4230 w 156022"/>
                <a:gd name="connsiteY31" fmla="*/ 118323 h 202679"/>
                <a:gd name="connsiteX32" fmla="*/ 4230 w 156022"/>
                <a:gd name="connsiteY32" fmla="*/ 118323 h 202679"/>
                <a:gd name="connsiteX33" fmla="*/ 12691 w 156022"/>
                <a:gd name="connsiteY33" fmla="*/ 80250 h 202679"/>
                <a:gd name="connsiteX34" fmla="*/ 12691 w 156022"/>
                <a:gd name="connsiteY34" fmla="*/ 80250 h 202679"/>
                <a:gd name="connsiteX35" fmla="*/ 12691 w 156022"/>
                <a:gd name="connsiteY35" fmla="*/ 80250 h 202679"/>
                <a:gd name="connsiteX36" fmla="*/ 4230 w 156022"/>
                <a:gd name="connsiteY36" fmla="*/ 76020 h 202679"/>
                <a:gd name="connsiteX37" fmla="*/ 4230 w 156022"/>
                <a:gd name="connsiteY37" fmla="*/ 76020 h 202679"/>
                <a:gd name="connsiteX38" fmla="*/ 0 w 156022"/>
                <a:gd name="connsiteY38" fmla="*/ 63329 h 202679"/>
                <a:gd name="connsiteX39" fmla="*/ 4230 w 156022"/>
                <a:gd name="connsiteY39" fmla="*/ 50639 h 202679"/>
                <a:gd name="connsiteX40" fmla="*/ 4230 w 156022"/>
                <a:gd name="connsiteY40" fmla="*/ 50639 h 202679"/>
                <a:gd name="connsiteX41" fmla="*/ 8461 w 156022"/>
                <a:gd name="connsiteY41" fmla="*/ 42303 h 202679"/>
                <a:gd name="connsiteX42" fmla="*/ 16921 w 156022"/>
                <a:gd name="connsiteY42" fmla="*/ 33842 h 202679"/>
                <a:gd name="connsiteX43" fmla="*/ 16921 w 156022"/>
                <a:gd name="connsiteY43" fmla="*/ 33842 h 202679"/>
                <a:gd name="connsiteX44" fmla="*/ 21027 w 156022"/>
                <a:gd name="connsiteY44" fmla="*/ 33842 h 202679"/>
                <a:gd name="connsiteX45" fmla="*/ 29487 w 156022"/>
                <a:gd name="connsiteY45" fmla="*/ 38072 h 202679"/>
                <a:gd name="connsiteX46" fmla="*/ 29487 w 156022"/>
                <a:gd name="connsiteY46" fmla="*/ 38072 h 202679"/>
                <a:gd name="connsiteX47" fmla="*/ 29487 w 156022"/>
                <a:gd name="connsiteY47" fmla="*/ 38072 h 202679"/>
                <a:gd name="connsiteX48" fmla="*/ 29487 w 156022"/>
                <a:gd name="connsiteY48" fmla="*/ 38072 h 2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6022" h="202679">
                  <a:moveTo>
                    <a:pt x="29487" y="38072"/>
                  </a:moveTo>
                  <a:lnTo>
                    <a:pt x="33718" y="38072"/>
                  </a:lnTo>
                  <a:lnTo>
                    <a:pt x="33718" y="38072"/>
                  </a:lnTo>
                  <a:lnTo>
                    <a:pt x="54869" y="16921"/>
                  </a:lnTo>
                  <a:lnTo>
                    <a:pt x="75896" y="4230"/>
                  </a:lnTo>
                  <a:lnTo>
                    <a:pt x="101277" y="0"/>
                  </a:lnTo>
                  <a:lnTo>
                    <a:pt x="122304" y="4230"/>
                  </a:lnTo>
                  <a:lnTo>
                    <a:pt x="122304" y="4230"/>
                  </a:lnTo>
                  <a:lnTo>
                    <a:pt x="134995" y="12691"/>
                  </a:lnTo>
                  <a:lnTo>
                    <a:pt x="143456" y="21151"/>
                  </a:lnTo>
                  <a:lnTo>
                    <a:pt x="151792" y="29612"/>
                  </a:lnTo>
                  <a:lnTo>
                    <a:pt x="156022" y="42303"/>
                  </a:lnTo>
                  <a:lnTo>
                    <a:pt x="156022" y="42303"/>
                  </a:lnTo>
                  <a:lnTo>
                    <a:pt x="156022" y="59099"/>
                  </a:lnTo>
                  <a:lnTo>
                    <a:pt x="151792" y="80250"/>
                  </a:lnTo>
                  <a:lnTo>
                    <a:pt x="134995" y="126659"/>
                  </a:lnTo>
                  <a:lnTo>
                    <a:pt x="134995" y="126659"/>
                  </a:lnTo>
                  <a:lnTo>
                    <a:pt x="118074" y="156271"/>
                  </a:lnTo>
                  <a:lnTo>
                    <a:pt x="92817" y="185883"/>
                  </a:lnTo>
                  <a:lnTo>
                    <a:pt x="92817" y="185883"/>
                  </a:lnTo>
                  <a:lnTo>
                    <a:pt x="80126" y="198449"/>
                  </a:lnTo>
                  <a:lnTo>
                    <a:pt x="63329" y="202679"/>
                  </a:lnTo>
                  <a:lnTo>
                    <a:pt x="63329" y="202679"/>
                  </a:lnTo>
                  <a:lnTo>
                    <a:pt x="63329" y="202679"/>
                  </a:lnTo>
                  <a:lnTo>
                    <a:pt x="46408" y="198449"/>
                  </a:lnTo>
                  <a:lnTo>
                    <a:pt x="46408" y="198449"/>
                  </a:lnTo>
                  <a:lnTo>
                    <a:pt x="29487" y="185883"/>
                  </a:lnTo>
                  <a:lnTo>
                    <a:pt x="16921" y="177422"/>
                  </a:lnTo>
                  <a:lnTo>
                    <a:pt x="8461" y="160501"/>
                  </a:lnTo>
                  <a:lnTo>
                    <a:pt x="8461" y="160501"/>
                  </a:lnTo>
                  <a:lnTo>
                    <a:pt x="4230" y="143580"/>
                  </a:lnTo>
                  <a:lnTo>
                    <a:pt x="4230" y="118323"/>
                  </a:lnTo>
                  <a:lnTo>
                    <a:pt x="4230" y="118323"/>
                  </a:lnTo>
                  <a:lnTo>
                    <a:pt x="12691" y="80250"/>
                  </a:lnTo>
                  <a:lnTo>
                    <a:pt x="12691" y="80250"/>
                  </a:lnTo>
                  <a:lnTo>
                    <a:pt x="12691" y="80250"/>
                  </a:lnTo>
                  <a:lnTo>
                    <a:pt x="4230" y="76020"/>
                  </a:lnTo>
                  <a:lnTo>
                    <a:pt x="4230" y="76020"/>
                  </a:lnTo>
                  <a:lnTo>
                    <a:pt x="0" y="63329"/>
                  </a:lnTo>
                  <a:lnTo>
                    <a:pt x="4230" y="50639"/>
                  </a:lnTo>
                  <a:lnTo>
                    <a:pt x="4230" y="50639"/>
                  </a:lnTo>
                  <a:lnTo>
                    <a:pt x="8461" y="42303"/>
                  </a:lnTo>
                  <a:lnTo>
                    <a:pt x="16921" y="33842"/>
                  </a:lnTo>
                  <a:lnTo>
                    <a:pt x="16921" y="33842"/>
                  </a:lnTo>
                  <a:lnTo>
                    <a:pt x="21027" y="33842"/>
                  </a:lnTo>
                  <a:lnTo>
                    <a:pt x="29487" y="38072"/>
                  </a:lnTo>
                  <a:lnTo>
                    <a:pt x="29487" y="38072"/>
                  </a:lnTo>
                  <a:lnTo>
                    <a:pt x="29487" y="38072"/>
                  </a:lnTo>
                  <a:lnTo>
                    <a:pt x="29487" y="38072"/>
                  </a:lnTo>
                  <a:close/>
                </a:path>
              </a:pathLst>
            </a:custGeom>
            <a:solidFill>
              <a:srgbClr val="8F705D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BA8B64BE-25C1-4DC1-8A4C-FFF7E3069B69}"/>
                </a:ext>
              </a:extLst>
            </p:cNvPr>
            <p:cNvSpPr/>
            <p:nvPr/>
          </p:nvSpPr>
          <p:spPr>
            <a:xfrm>
              <a:off x="1688595" y="4764301"/>
              <a:ext cx="42551" cy="22007"/>
            </a:xfrm>
            <a:custGeom>
              <a:avLst/>
              <a:gdLst>
                <a:gd name="connsiteX0" fmla="*/ 42585 w 42551"/>
                <a:gd name="connsiteY0" fmla="*/ 22129 h 22007"/>
                <a:gd name="connsiteX1" fmla="*/ 33 w 42551"/>
                <a:gd name="connsiteY1" fmla="*/ 4710 h 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51" h="22007">
                  <a:moveTo>
                    <a:pt x="42585" y="22129"/>
                  </a:moveTo>
                  <a:cubicBezTo>
                    <a:pt x="42585" y="-13331"/>
                    <a:pt x="33" y="4710"/>
                    <a:pt x="33" y="4710"/>
                  </a:cubicBezTo>
                  <a:close/>
                </a:path>
              </a:pathLst>
            </a:custGeom>
            <a:solidFill>
              <a:srgbClr val="FFFFFF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7F92ACE0-9A4D-430F-86DE-7D026357AF31}"/>
                </a:ext>
              </a:extLst>
            </p:cNvPr>
            <p:cNvSpPr/>
            <p:nvPr/>
          </p:nvSpPr>
          <p:spPr>
            <a:xfrm>
              <a:off x="1933945" y="4401759"/>
              <a:ext cx="259420" cy="168653"/>
            </a:xfrm>
            <a:custGeom>
              <a:avLst/>
              <a:gdLst>
                <a:gd name="connsiteX0" fmla="*/ 196496 w 259420"/>
                <a:gd name="connsiteY0" fmla="*/ 186 h 168653"/>
                <a:gd name="connsiteX1" fmla="*/ 59635 w 259420"/>
                <a:gd name="connsiteY1" fmla="*/ 186 h 168653"/>
                <a:gd name="connsiteX2" fmla="*/ 38 w 259420"/>
                <a:gd name="connsiteY2" fmla="*/ 61264 h 168653"/>
                <a:gd name="connsiteX3" fmla="*/ 38 w 259420"/>
                <a:gd name="connsiteY3" fmla="*/ 61276 h 168653"/>
                <a:gd name="connsiteX4" fmla="*/ 38 w 259420"/>
                <a:gd name="connsiteY4" fmla="*/ 168775 h 168653"/>
                <a:gd name="connsiteX5" fmla="*/ 37364 w 259420"/>
                <a:gd name="connsiteY5" fmla="*/ 120998 h 168653"/>
                <a:gd name="connsiteX6" fmla="*/ 196248 w 259420"/>
                <a:gd name="connsiteY6" fmla="*/ 120998 h 168653"/>
                <a:gd name="connsiteX7" fmla="*/ 259390 w 259420"/>
                <a:gd name="connsiteY7" fmla="*/ 63329 h 168653"/>
                <a:gd name="connsiteX8" fmla="*/ 201734 w 259420"/>
                <a:gd name="connsiteY8" fmla="*/ 186 h 168653"/>
                <a:gd name="connsiteX9" fmla="*/ 196248 w 259420"/>
                <a:gd name="connsiteY9" fmla="*/ 186 h 16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420" h="168653">
                  <a:moveTo>
                    <a:pt x="196496" y="186"/>
                  </a:moveTo>
                  <a:lnTo>
                    <a:pt x="59635" y="186"/>
                  </a:lnTo>
                  <a:cubicBezTo>
                    <a:pt x="26315" y="597"/>
                    <a:pt x="-373" y="27944"/>
                    <a:pt x="38" y="61264"/>
                  </a:cubicBezTo>
                  <a:cubicBezTo>
                    <a:pt x="38" y="61276"/>
                    <a:pt x="38" y="61276"/>
                    <a:pt x="38" y="61276"/>
                  </a:cubicBezTo>
                  <a:lnTo>
                    <a:pt x="38" y="168775"/>
                  </a:lnTo>
                  <a:lnTo>
                    <a:pt x="37364" y="120998"/>
                  </a:lnTo>
                  <a:lnTo>
                    <a:pt x="196248" y="120998"/>
                  </a:lnTo>
                  <a:cubicBezTo>
                    <a:pt x="229604" y="122515"/>
                    <a:pt x="257885" y="96699"/>
                    <a:pt x="259390" y="63329"/>
                  </a:cubicBezTo>
                  <a:cubicBezTo>
                    <a:pt x="260908" y="29972"/>
                    <a:pt x="235091" y="1704"/>
                    <a:pt x="201734" y="186"/>
                  </a:cubicBezTo>
                  <a:cubicBezTo>
                    <a:pt x="199905" y="99"/>
                    <a:pt x="198076" y="99"/>
                    <a:pt x="196248" y="186"/>
                  </a:cubicBezTo>
                  <a:close/>
                </a:path>
              </a:pathLst>
            </a:custGeom>
            <a:solidFill>
              <a:srgbClr val="FAB417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E5339381-1029-49CB-8B95-FB133804AE54}"/>
                </a:ext>
              </a:extLst>
            </p:cNvPr>
            <p:cNvSpPr/>
            <p:nvPr/>
          </p:nvSpPr>
          <p:spPr>
            <a:xfrm>
              <a:off x="1994293" y="4448358"/>
              <a:ext cx="24137" cy="24137"/>
            </a:xfrm>
            <a:custGeom>
              <a:avLst/>
              <a:gdLst>
                <a:gd name="connsiteX0" fmla="*/ 24137 w 24137"/>
                <a:gd name="connsiteY0" fmla="*/ 12069 h 24137"/>
                <a:gd name="connsiteX1" fmla="*/ 12069 w 24137"/>
                <a:gd name="connsiteY1" fmla="*/ 24137 h 24137"/>
                <a:gd name="connsiteX2" fmla="*/ 0 w 24137"/>
                <a:gd name="connsiteY2" fmla="*/ 12069 h 24137"/>
                <a:gd name="connsiteX3" fmla="*/ 12069 w 24137"/>
                <a:gd name="connsiteY3" fmla="*/ 0 h 24137"/>
                <a:gd name="connsiteX4" fmla="*/ 24137 w 24137"/>
                <a:gd name="connsiteY4" fmla="*/ 12069 h 2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7" h="24137">
                  <a:moveTo>
                    <a:pt x="24137" y="12069"/>
                  </a:moveTo>
                  <a:cubicBezTo>
                    <a:pt x="24137" y="18734"/>
                    <a:pt x="18734" y="24137"/>
                    <a:pt x="12069" y="24137"/>
                  </a:cubicBezTo>
                  <a:cubicBezTo>
                    <a:pt x="5403" y="24137"/>
                    <a:pt x="0" y="18734"/>
                    <a:pt x="0" y="12069"/>
                  </a:cubicBezTo>
                  <a:cubicBezTo>
                    <a:pt x="0" y="5403"/>
                    <a:pt x="5403" y="0"/>
                    <a:pt x="12069" y="0"/>
                  </a:cubicBezTo>
                  <a:cubicBezTo>
                    <a:pt x="18734" y="0"/>
                    <a:pt x="24137" y="5403"/>
                    <a:pt x="24137" y="12069"/>
                  </a:cubicBez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2BDCB45F-79BD-4B0A-A726-E0835A08CFF0}"/>
                </a:ext>
              </a:extLst>
            </p:cNvPr>
            <p:cNvSpPr/>
            <p:nvPr/>
          </p:nvSpPr>
          <p:spPr>
            <a:xfrm>
              <a:off x="2050904" y="4448358"/>
              <a:ext cx="24137" cy="24137"/>
            </a:xfrm>
            <a:custGeom>
              <a:avLst/>
              <a:gdLst>
                <a:gd name="connsiteX0" fmla="*/ 24137 w 24137"/>
                <a:gd name="connsiteY0" fmla="*/ 12069 h 24137"/>
                <a:gd name="connsiteX1" fmla="*/ 12069 w 24137"/>
                <a:gd name="connsiteY1" fmla="*/ 24137 h 24137"/>
                <a:gd name="connsiteX2" fmla="*/ 0 w 24137"/>
                <a:gd name="connsiteY2" fmla="*/ 12069 h 24137"/>
                <a:gd name="connsiteX3" fmla="*/ 12069 w 24137"/>
                <a:gd name="connsiteY3" fmla="*/ 0 h 24137"/>
                <a:gd name="connsiteX4" fmla="*/ 24137 w 24137"/>
                <a:gd name="connsiteY4" fmla="*/ 12069 h 2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7" h="24137">
                  <a:moveTo>
                    <a:pt x="24137" y="12069"/>
                  </a:moveTo>
                  <a:cubicBezTo>
                    <a:pt x="24137" y="18734"/>
                    <a:pt x="18734" y="24137"/>
                    <a:pt x="12069" y="24137"/>
                  </a:cubicBezTo>
                  <a:cubicBezTo>
                    <a:pt x="5403" y="24137"/>
                    <a:pt x="0" y="18734"/>
                    <a:pt x="0" y="12069"/>
                  </a:cubicBezTo>
                  <a:cubicBezTo>
                    <a:pt x="0" y="5403"/>
                    <a:pt x="5403" y="0"/>
                    <a:pt x="12069" y="0"/>
                  </a:cubicBezTo>
                  <a:cubicBezTo>
                    <a:pt x="18734" y="0"/>
                    <a:pt x="24137" y="5403"/>
                    <a:pt x="24137" y="12069"/>
                  </a:cubicBez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56963A63-E2D4-4AB3-BA85-B6458022C26A}"/>
                </a:ext>
              </a:extLst>
            </p:cNvPr>
            <p:cNvSpPr/>
            <p:nvPr/>
          </p:nvSpPr>
          <p:spPr>
            <a:xfrm>
              <a:off x="2107639" y="4448358"/>
              <a:ext cx="24137" cy="24137"/>
            </a:xfrm>
            <a:custGeom>
              <a:avLst/>
              <a:gdLst>
                <a:gd name="connsiteX0" fmla="*/ 24137 w 24137"/>
                <a:gd name="connsiteY0" fmla="*/ 12069 h 24137"/>
                <a:gd name="connsiteX1" fmla="*/ 12069 w 24137"/>
                <a:gd name="connsiteY1" fmla="*/ 24137 h 24137"/>
                <a:gd name="connsiteX2" fmla="*/ 0 w 24137"/>
                <a:gd name="connsiteY2" fmla="*/ 12069 h 24137"/>
                <a:gd name="connsiteX3" fmla="*/ 12069 w 24137"/>
                <a:gd name="connsiteY3" fmla="*/ 0 h 24137"/>
                <a:gd name="connsiteX4" fmla="*/ 24137 w 24137"/>
                <a:gd name="connsiteY4" fmla="*/ 12069 h 2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7" h="24137">
                  <a:moveTo>
                    <a:pt x="24137" y="12069"/>
                  </a:moveTo>
                  <a:cubicBezTo>
                    <a:pt x="24137" y="18734"/>
                    <a:pt x="18734" y="24137"/>
                    <a:pt x="12069" y="24137"/>
                  </a:cubicBezTo>
                  <a:cubicBezTo>
                    <a:pt x="5403" y="24137"/>
                    <a:pt x="0" y="18734"/>
                    <a:pt x="0" y="12069"/>
                  </a:cubicBezTo>
                  <a:cubicBezTo>
                    <a:pt x="0" y="5403"/>
                    <a:pt x="5403" y="0"/>
                    <a:pt x="12069" y="0"/>
                  </a:cubicBezTo>
                  <a:cubicBezTo>
                    <a:pt x="18734" y="0"/>
                    <a:pt x="24137" y="5403"/>
                    <a:pt x="24137" y="12069"/>
                  </a:cubicBez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958C173A-3D3E-4A99-925A-2D3642B51163}"/>
                </a:ext>
              </a:extLst>
            </p:cNvPr>
            <p:cNvSpPr/>
            <p:nvPr/>
          </p:nvSpPr>
          <p:spPr>
            <a:xfrm>
              <a:off x="1103450" y="4286115"/>
              <a:ext cx="194592" cy="194592"/>
            </a:xfrm>
            <a:custGeom>
              <a:avLst/>
              <a:gdLst>
                <a:gd name="connsiteX0" fmla="*/ 97081 w 194592"/>
                <a:gd name="connsiteY0" fmla="*/ 121 h 194592"/>
                <a:gd name="connsiteX1" fmla="*/ 34 w 194592"/>
                <a:gd name="connsiteY1" fmla="*/ 97666 h 194592"/>
                <a:gd name="connsiteX2" fmla="*/ 97578 w 194592"/>
                <a:gd name="connsiteY2" fmla="*/ 194713 h 194592"/>
                <a:gd name="connsiteX3" fmla="*/ 194626 w 194592"/>
                <a:gd name="connsiteY3" fmla="*/ 97293 h 194592"/>
                <a:gd name="connsiteX4" fmla="*/ 97081 w 194592"/>
                <a:gd name="connsiteY4" fmla="*/ 121 h 194592"/>
                <a:gd name="connsiteX5" fmla="*/ 97081 w 194592"/>
                <a:gd name="connsiteY5" fmla="*/ 182893 h 194592"/>
                <a:gd name="connsiteX6" fmla="*/ 8787 w 194592"/>
                <a:gd name="connsiteY6" fmla="*/ 101100 h 194592"/>
                <a:gd name="connsiteX7" fmla="*/ 90574 w 194592"/>
                <a:gd name="connsiteY7" fmla="*/ 12812 h 194592"/>
                <a:gd name="connsiteX8" fmla="*/ 97081 w 194592"/>
                <a:gd name="connsiteY8" fmla="*/ 12812 h 194592"/>
                <a:gd name="connsiteX9" fmla="*/ 178868 w 194592"/>
                <a:gd name="connsiteY9" fmla="*/ 101100 h 194592"/>
                <a:gd name="connsiteX10" fmla="*/ 97081 w 194592"/>
                <a:gd name="connsiteY10" fmla="*/ 182893 h 194592"/>
                <a:gd name="connsiteX11" fmla="*/ 127315 w 194592"/>
                <a:gd name="connsiteY11" fmla="*/ 58474 h 194592"/>
                <a:gd name="connsiteX12" fmla="*/ 97081 w 194592"/>
                <a:gd name="connsiteY12" fmla="*/ 89579 h 194592"/>
                <a:gd name="connsiteX13" fmla="*/ 66723 w 194592"/>
                <a:gd name="connsiteY13" fmla="*/ 58474 h 194592"/>
                <a:gd name="connsiteX14" fmla="*/ 58013 w 194592"/>
                <a:gd name="connsiteY14" fmla="*/ 67183 h 194592"/>
                <a:gd name="connsiteX15" fmla="*/ 88247 w 194592"/>
                <a:gd name="connsiteY15" fmla="*/ 97293 h 194592"/>
                <a:gd name="connsiteX16" fmla="*/ 58013 w 194592"/>
                <a:gd name="connsiteY16" fmla="*/ 128397 h 194592"/>
                <a:gd name="connsiteX17" fmla="*/ 66723 w 194592"/>
                <a:gd name="connsiteY17" fmla="*/ 136236 h 194592"/>
                <a:gd name="connsiteX18" fmla="*/ 97081 w 194592"/>
                <a:gd name="connsiteY18" fmla="*/ 106126 h 194592"/>
                <a:gd name="connsiteX19" fmla="*/ 127315 w 194592"/>
                <a:gd name="connsiteY19" fmla="*/ 136236 h 194592"/>
                <a:gd name="connsiteX20" fmla="*/ 136024 w 194592"/>
                <a:gd name="connsiteY20" fmla="*/ 128397 h 194592"/>
                <a:gd name="connsiteX21" fmla="*/ 105790 w 194592"/>
                <a:gd name="connsiteY21" fmla="*/ 97293 h 194592"/>
                <a:gd name="connsiteX22" fmla="*/ 136024 w 194592"/>
                <a:gd name="connsiteY22" fmla="*/ 67183 h 194592"/>
                <a:gd name="connsiteX23" fmla="*/ 127315 w 194592"/>
                <a:gd name="connsiteY23" fmla="*/ 58474 h 1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4592" h="194592">
                  <a:moveTo>
                    <a:pt x="97081" y="121"/>
                  </a:moveTo>
                  <a:cubicBezTo>
                    <a:pt x="43345" y="258"/>
                    <a:pt x="-103" y="43929"/>
                    <a:pt x="34" y="97666"/>
                  </a:cubicBezTo>
                  <a:cubicBezTo>
                    <a:pt x="172" y="151403"/>
                    <a:pt x="43844" y="194850"/>
                    <a:pt x="97578" y="194713"/>
                  </a:cubicBezTo>
                  <a:cubicBezTo>
                    <a:pt x="151264" y="194576"/>
                    <a:pt x="194700" y="150980"/>
                    <a:pt x="194626" y="97293"/>
                  </a:cubicBezTo>
                  <a:cubicBezTo>
                    <a:pt x="194290" y="43618"/>
                    <a:pt x="150752" y="258"/>
                    <a:pt x="97081" y="121"/>
                  </a:cubicBezTo>
                  <a:close/>
                  <a:moveTo>
                    <a:pt x="97081" y="182893"/>
                  </a:moveTo>
                  <a:cubicBezTo>
                    <a:pt x="50114" y="184685"/>
                    <a:pt x="10583" y="148068"/>
                    <a:pt x="8787" y="101100"/>
                  </a:cubicBezTo>
                  <a:cubicBezTo>
                    <a:pt x="6990" y="54144"/>
                    <a:pt x="43608" y="14604"/>
                    <a:pt x="90574" y="12812"/>
                  </a:cubicBezTo>
                  <a:cubicBezTo>
                    <a:pt x="92742" y="12725"/>
                    <a:pt x="94912" y="12725"/>
                    <a:pt x="97081" y="12812"/>
                  </a:cubicBezTo>
                  <a:cubicBezTo>
                    <a:pt x="144048" y="14604"/>
                    <a:pt x="180666" y="54144"/>
                    <a:pt x="178868" y="101100"/>
                  </a:cubicBezTo>
                  <a:cubicBezTo>
                    <a:pt x="177167" y="145555"/>
                    <a:pt x="141527" y="181189"/>
                    <a:pt x="97081" y="182893"/>
                  </a:cubicBezTo>
                  <a:close/>
                  <a:moveTo>
                    <a:pt x="127315" y="58474"/>
                  </a:moveTo>
                  <a:lnTo>
                    <a:pt x="97081" y="89579"/>
                  </a:lnTo>
                  <a:lnTo>
                    <a:pt x="66723" y="58474"/>
                  </a:lnTo>
                  <a:lnTo>
                    <a:pt x="58013" y="67183"/>
                  </a:lnTo>
                  <a:lnTo>
                    <a:pt x="88247" y="97293"/>
                  </a:lnTo>
                  <a:lnTo>
                    <a:pt x="58013" y="128397"/>
                  </a:lnTo>
                  <a:lnTo>
                    <a:pt x="66723" y="136236"/>
                  </a:lnTo>
                  <a:lnTo>
                    <a:pt x="97081" y="106126"/>
                  </a:lnTo>
                  <a:lnTo>
                    <a:pt x="127315" y="136236"/>
                  </a:lnTo>
                  <a:lnTo>
                    <a:pt x="136024" y="128397"/>
                  </a:lnTo>
                  <a:lnTo>
                    <a:pt x="105790" y="97293"/>
                  </a:lnTo>
                  <a:lnTo>
                    <a:pt x="136024" y="67183"/>
                  </a:lnTo>
                  <a:lnTo>
                    <a:pt x="127315" y="58474"/>
                  </a:lnTo>
                  <a:close/>
                </a:path>
              </a:pathLst>
            </a:custGeom>
            <a:solidFill>
              <a:srgbClr val="FAB417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98915679-2A8C-487A-A00C-05F344CD9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27804" y="-1401246"/>
            <a:ext cx="2323657" cy="3122056"/>
          </a:xfrm>
          <a:custGeom>
            <a:avLst/>
            <a:gdLst>
              <a:gd name="connsiteX0" fmla="*/ 2323657 w 2323657"/>
              <a:gd name="connsiteY0" fmla="*/ 1401336 h 3122056"/>
              <a:gd name="connsiteX1" fmla="*/ 0 w 2323657"/>
              <a:gd name="connsiteY1" fmla="*/ 3122057 h 3122056"/>
              <a:gd name="connsiteX2" fmla="*/ 50141 w 2323657"/>
              <a:gd name="connsiteY2" fmla="*/ 0 h 3122056"/>
              <a:gd name="connsiteX3" fmla="*/ 2323657 w 2323657"/>
              <a:gd name="connsiteY3" fmla="*/ 0 h 3122056"/>
              <a:gd name="connsiteX4" fmla="*/ 2323657 w 2323657"/>
              <a:gd name="connsiteY4" fmla="*/ 1401336 h 312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657" h="3122056">
                <a:moveTo>
                  <a:pt x="2323657" y="1401336"/>
                </a:moveTo>
                <a:lnTo>
                  <a:pt x="0" y="3122057"/>
                </a:lnTo>
                <a:lnTo>
                  <a:pt x="50141" y="0"/>
                </a:lnTo>
                <a:lnTo>
                  <a:pt x="2323657" y="0"/>
                </a:lnTo>
                <a:lnTo>
                  <a:pt x="2323657" y="1401336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B7139DB2-7282-4C60-9BD6-461AFBEA9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42703" y="13520927"/>
            <a:ext cx="2323781" cy="3121931"/>
          </a:xfrm>
          <a:custGeom>
            <a:avLst/>
            <a:gdLst>
              <a:gd name="connsiteX0" fmla="*/ 0 w 2323781"/>
              <a:gd name="connsiteY0" fmla="*/ 1720595 h 3121931"/>
              <a:gd name="connsiteX1" fmla="*/ 2323782 w 2323781"/>
              <a:gd name="connsiteY1" fmla="*/ 0 h 3121931"/>
              <a:gd name="connsiteX2" fmla="*/ 2273517 w 2323781"/>
              <a:gd name="connsiteY2" fmla="*/ 3121932 h 3121931"/>
              <a:gd name="connsiteX3" fmla="*/ 0 w 2323781"/>
              <a:gd name="connsiteY3" fmla="*/ 3121932 h 3121931"/>
              <a:gd name="connsiteX4" fmla="*/ 0 w 2323781"/>
              <a:gd name="connsiteY4" fmla="*/ 1720595 h 312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1" h="3121931">
                <a:moveTo>
                  <a:pt x="0" y="1720595"/>
                </a:moveTo>
                <a:lnTo>
                  <a:pt x="2323782" y="0"/>
                </a:lnTo>
                <a:lnTo>
                  <a:pt x="2273517" y="3121932"/>
                </a:lnTo>
                <a:lnTo>
                  <a:pt x="0" y="3121932"/>
                </a:lnTo>
                <a:lnTo>
                  <a:pt x="0" y="1720595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xmlns="" id="{58DBFC22-AC47-4613-85DB-7A56A8283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2527" y="452627"/>
            <a:ext cx="1315984" cy="1315984"/>
          </a:xfrm>
          <a:custGeom>
            <a:avLst/>
            <a:gdLst>
              <a:gd name="connsiteX0" fmla="*/ 1154612 w 1315984"/>
              <a:gd name="connsiteY0" fmla="*/ 0 h 1315984"/>
              <a:gd name="connsiteX1" fmla="*/ 1315984 w 1315984"/>
              <a:gd name="connsiteY1" fmla="*/ 0 h 1315984"/>
              <a:gd name="connsiteX2" fmla="*/ 1315984 w 1315984"/>
              <a:gd name="connsiteY2" fmla="*/ 1315984 h 1315984"/>
              <a:gd name="connsiteX3" fmla="*/ 1154612 w 1315984"/>
              <a:gd name="connsiteY3" fmla="*/ 1315984 h 1315984"/>
              <a:gd name="connsiteX4" fmla="*/ 161372 w 1315984"/>
              <a:gd name="connsiteY4" fmla="*/ 1315984 h 1315984"/>
              <a:gd name="connsiteX5" fmla="*/ 0 w 1315984"/>
              <a:gd name="connsiteY5" fmla="*/ 1315984 h 1315984"/>
              <a:gd name="connsiteX6" fmla="*/ 0 w 1315984"/>
              <a:gd name="connsiteY6" fmla="*/ 0 h 1315984"/>
              <a:gd name="connsiteX7" fmla="*/ 161372 w 1315984"/>
              <a:gd name="connsiteY7" fmla="*/ 0 h 13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984" h="1315984">
                <a:moveTo>
                  <a:pt x="1154612" y="0"/>
                </a:moveTo>
                <a:cubicBezTo>
                  <a:pt x="1243736" y="0"/>
                  <a:pt x="1315984" y="0"/>
                  <a:pt x="1315984" y="0"/>
                </a:cubicBezTo>
                <a:lnTo>
                  <a:pt x="1315984" y="1315984"/>
                </a:lnTo>
                <a:cubicBezTo>
                  <a:pt x="1315984" y="1315984"/>
                  <a:pt x="1243736" y="1315984"/>
                  <a:pt x="1154612" y="1315984"/>
                </a:cubicBezTo>
                <a:lnTo>
                  <a:pt x="161372" y="1315984"/>
                </a:lnTo>
                <a:cubicBezTo>
                  <a:pt x="72249" y="1315984"/>
                  <a:pt x="0" y="1315984"/>
                  <a:pt x="0" y="1315984"/>
                </a:cubicBezTo>
                <a:lnTo>
                  <a:pt x="0" y="0"/>
                </a:lnTo>
                <a:cubicBezTo>
                  <a:pt x="0" y="0"/>
                  <a:pt x="72249" y="0"/>
                  <a:pt x="161372" y="0"/>
                </a:cubicBezTo>
                <a:close/>
              </a:path>
            </a:pathLst>
          </a:custGeom>
          <a:solidFill>
            <a:srgbClr val="2C388E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" name="Title 739">
            <a:extLst>
              <a:ext uri="{FF2B5EF4-FFF2-40B4-BE49-F238E27FC236}">
                <a16:creationId xmlns:a16="http://schemas.microsoft.com/office/drawing/2014/main" xmlns="" id="{1A16CC0A-B6CD-4117-83A3-4334CEE0E8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7170" y="710509"/>
            <a:ext cx="8252116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80192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Komunikacja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zasady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savoir-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vivre’u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w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kontaktach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 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osobami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niepełnosprawnością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słuchu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(2/2)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sp>
        <p:nvSpPr>
          <p:cNvPr id="594" name="Freeform: Shape 593">
            <a:extLst>
              <a:ext uri="{FF2B5EF4-FFF2-40B4-BE49-F238E27FC236}">
                <a16:creationId xmlns:a16="http://schemas.microsoft.com/office/drawing/2014/main" xmlns="" id="{1EC919CA-EA9D-4B11-BE70-AF73CCF816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671010" y="13621836"/>
            <a:ext cx="129645" cy="129645"/>
          </a:xfrm>
          <a:custGeom>
            <a:avLst/>
            <a:gdLst>
              <a:gd name="connsiteX0" fmla="*/ 129645 w 129645"/>
              <a:gd name="connsiteY0" fmla="*/ 64822 h 129645"/>
              <a:gd name="connsiteX1" fmla="*/ 64823 w 129645"/>
              <a:gd name="connsiteY1" fmla="*/ 129644 h 129645"/>
              <a:gd name="connsiteX2" fmla="*/ 0 w 129645"/>
              <a:gd name="connsiteY2" fmla="*/ 64822 h 129645"/>
              <a:gd name="connsiteX3" fmla="*/ 64823 w 129645"/>
              <a:gd name="connsiteY3" fmla="*/ 0 h 129645"/>
              <a:gd name="connsiteX4" fmla="*/ 129645 w 129645"/>
              <a:gd name="connsiteY4" fmla="*/ 64822 h 12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45" h="129645">
                <a:moveTo>
                  <a:pt x="129645" y="64822"/>
                </a:moveTo>
                <a:cubicBezTo>
                  <a:pt x="129645" y="100623"/>
                  <a:pt x="100623" y="129644"/>
                  <a:pt x="64823" y="129644"/>
                </a:cubicBezTo>
                <a:cubicBezTo>
                  <a:pt x="29022" y="129644"/>
                  <a:pt x="0" y="100621"/>
                  <a:pt x="0" y="64822"/>
                </a:cubicBezTo>
                <a:cubicBezTo>
                  <a:pt x="0" y="29021"/>
                  <a:pt x="29022" y="0"/>
                  <a:pt x="64823" y="0"/>
                </a:cubicBezTo>
                <a:cubicBezTo>
                  <a:pt x="100623" y="0"/>
                  <a:pt x="129645" y="29022"/>
                  <a:pt x="129645" y="64822"/>
                </a:cubicBezTo>
                <a:close/>
              </a:path>
            </a:pathLst>
          </a:custGeom>
          <a:solidFill>
            <a:srgbClr val="FFFFFF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14000"/>
              </a:lnSpc>
            </a:pPr>
            <a:endParaRPr lang="en-GB" sz="2400"/>
          </a:p>
        </p:txBody>
      </p:sp>
      <p:pic>
        <p:nvPicPr>
          <p:cNvPr id="220" name="Grafika 219">
            <a:extLst>
              <a:ext uri="{FF2B5EF4-FFF2-40B4-BE49-F238E27FC236}">
                <a16:creationId xmlns:a16="http://schemas.microsoft.com/office/drawing/2014/main" xmlns="" id="{0C9C3FF8-C8A1-4767-BAF7-359543E67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07" y="517207"/>
            <a:ext cx="1186824" cy="1186824"/>
          </a:xfrm>
          <a:prstGeom prst="rect">
            <a:avLst/>
          </a:prstGeom>
        </p:spPr>
      </p:pic>
      <p:grpSp>
        <p:nvGrpSpPr>
          <p:cNvPr id="143" name="Grupa 142">
            <a:extLst>
              <a:ext uri="{FF2B5EF4-FFF2-40B4-BE49-F238E27FC236}">
                <a16:creationId xmlns:a16="http://schemas.microsoft.com/office/drawing/2014/main" xmlns="" id="{8BCBE825-5C0F-424D-874F-8F4077E0970F}"/>
              </a:ext>
            </a:extLst>
          </p:cNvPr>
          <p:cNvGrpSpPr/>
          <p:nvPr/>
        </p:nvGrpSpPr>
        <p:grpSpPr>
          <a:xfrm>
            <a:off x="3301878" y="2578053"/>
            <a:ext cx="7000997" cy="2490875"/>
            <a:chOff x="383309" y="2428534"/>
            <a:chExt cx="7000997" cy="2490875"/>
          </a:xfrm>
        </p:grpSpPr>
        <p:sp>
          <p:nvSpPr>
            <p:cNvPr id="144" name="Freeform: Shape 210">
              <a:extLst>
                <a:ext uri="{FF2B5EF4-FFF2-40B4-BE49-F238E27FC236}">
                  <a16:creationId xmlns:a16="http://schemas.microsoft.com/office/drawing/2014/main" xmlns="" id="{9D052880-4A22-4B5B-88C0-A1356346F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145" name="TextBox 5">
              <a:extLst>
                <a:ext uri="{FF2B5EF4-FFF2-40B4-BE49-F238E27FC236}">
                  <a16:creationId xmlns:a16="http://schemas.microsoft.com/office/drawing/2014/main" xmlns="" id="{8F720EFD-7E05-40A5-8B66-11F9A76458E9}"/>
                </a:ext>
              </a:extLst>
            </p:cNvPr>
            <p:cNvSpPr txBox="1"/>
            <p:nvPr/>
          </p:nvSpPr>
          <p:spPr>
            <a:xfrm>
              <a:off x="560387" y="2428534"/>
              <a:ext cx="6823919" cy="2490875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Zawsze </a:t>
              </a:r>
              <a:r>
                <a:rPr lang="pl-PL" sz="2400" b="1" dirty="0">
                  <a:solidFill>
                    <a:srgbClr val="2C388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zwracaj się bezpośrednio do osoby z</a:t>
              </a:r>
              <a:r>
                <a:rPr lang="pl-PL" sz="2400" dirty="0">
                  <a:solidFill>
                    <a:srgbClr val="FF0000"/>
                  </a:solidFill>
                </a:rPr>
                <a:t> </a:t>
              </a:r>
              <a:r>
                <a:rPr lang="pl-PL" sz="2400" b="1" dirty="0">
                  <a:solidFill>
                    <a:srgbClr val="2C388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niepełnosprawnością</a:t>
              </a: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nie do jej towarzysza, asystenta</a:t>
              </a:r>
              <a:r>
                <a:rPr lang="pl-PL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ani tłumacza języka migowego. Niech prowadzenie rozmowy będzie naturalne,</a:t>
              </a:r>
              <a:r>
                <a:rPr lang="pl-PL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po prostu zwracaj się do niej, jak do każdej innej osoby.</a:t>
              </a:r>
            </a:p>
          </p:txBody>
        </p:sp>
      </p:grpSp>
      <p:grpSp>
        <p:nvGrpSpPr>
          <p:cNvPr id="146" name="Grupa 145">
            <a:extLst>
              <a:ext uri="{FF2B5EF4-FFF2-40B4-BE49-F238E27FC236}">
                <a16:creationId xmlns:a16="http://schemas.microsoft.com/office/drawing/2014/main" xmlns="" id="{A66FC3EC-D21D-4483-9D6F-53341E79857C}"/>
              </a:ext>
            </a:extLst>
          </p:cNvPr>
          <p:cNvGrpSpPr/>
          <p:nvPr/>
        </p:nvGrpSpPr>
        <p:grpSpPr>
          <a:xfrm>
            <a:off x="383309" y="5651549"/>
            <a:ext cx="9925195" cy="385811"/>
            <a:chOff x="383309" y="2428534"/>
            <a:chExt cx="9925195" cy="385811"/>
          </a:xfrm>
        </p:grpSpPr>
        <p:sp>
          <p:nvSpPr>
            <p:cNvPr id="147" name="Freeform: Shape 210">
              <a:extLst>
                <a:ext uri="{FF2B5EF4-FFF2-40B4-BE49-F238E27FC236}">
                  <a16:creationId xmlns:a16="http://schemas.microsoft.com/office/drawing/2014/main" xmlns="" id="{1254EF23-DD9E-49BB-9830-751A1E8433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148" name="TextBox 5">
              <a:extLst>
                <a:ext uri="{FF2B5EF4-FFF2-40B4-BE49-F238E27FC236}">
                  <a16:creationId xmlns:a16="http://schemas.microsoft.com/office/drawing/2014/main" xmlns="" id="{F44C03FF-E674-40C8-A85E-980DAABA7BEA}"/>
                </a:ext>
              </a:extLst>
            </p:cNvPr>
            <p:cNvSpPr txBox="1"/>
            <p:nvPr/>
          </p:nvSpPr>
          <p:spPr>
            <a:xfrm>
              <a:off x="560387" y="2428534"/>
              <a:ext cx="9748117" cy="385811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Używaj krótkich, konkretnych komunikatów. </a:t>
              </a:r>
              <a:endParaRPr lang="pl-PL" sz="24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" name="Grupa 148">
            <a:extLst>
              <a:ext uri="{FF2B5EF4-FFF2-40B4-BE49-F238E27FC236}">
                <a16:creationId xmlns:a16="http://schemas.microsoft.com/office/drawing/2014/main" xmlns="" id="{6949D603-A2C4-4E56-A1EC-D8CACFB585CC}"/>
              </a:ext>
            </a:extLst>
          </p:cNvPr>
          <p:cNvGrpSpPr/>
          <p:nvPr/>
        </p:nvGrpSpPr>
        <p:grpSpPr>
          <a:xfrm>
            <a:off x="383309" y="6619981"/>
            <a:ext cx="9919566" cy="1648849"/>
            <a:chOff x="383309" y="2428534"/>
            <a:chExt cx="9919566" cy="1648849"/>
          </a:xfrm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xmlns="" id="{1B2EC3E7-2DE7-427B-B5B9-EA69524423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151" name="TextBox 5">
              <a:extLst>
                <a:ext uri="{FF2B5EF4-FFF2-40B4-BE49-F238E27FC236}">
                  <a16:creationId xmlns:a16="http://schemas.microsoft.com/office/drawing/2014/main" xmlns="" id="{FC0ED179-FC4B-4A43-BD47-51CE5C3AC636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1648849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Kandydat/pracownik może nie zrozumieć pytań związanych z pracą.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Osoby słabosłyszące porozumiewają się w języku migowym, który różni się od języka polskiego 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i niektóre zwroty nie są rozumiane słowo w słowo. </a:t>
              </a: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8DD33046-6021-424E-9837-65073B48BD94}"/>
              </a:ext>
            </a:extLst>
          </p:cNvPr>
          <p:cNvGrpSpPr/>
          <p:nvPr/>
        </p:nvGrpSpPr>
        <p:grpSpPr>
          <a:xfrm>
            <a:off x="383309" y="8851451"/>
            <a:ext cx="6036702" cy="1648849"/>
            <a:chOff x="383309" y="9191611"/>
            <a:chExt cx="6036702" cy="1648849"/>
          </a:xfrm>
        </p:grpSpPr>
        <p:sp>
          <p:nvSpPr>
            <p:cNvPr id="153" name="Freeform: Shape 210">
              <a:extLst>
                <a:ext uri="{FF2B5EF4-FFF2-40B4-BE49-F238E27FC236}">
                  <a16:creationId xmlns:a16="http://schemas.microsoft.com/office/drawing/2014/main" xmlns="" id="{2BFBF25E-7FC6-42FB-B04F-695405D6F3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9290329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154" name="TextBox 5">
              <a:extLst>
                <a:ext uri="{FF2B5EF4-FFF2-40B4-BE49-F238E27FC236}">
                  <a16:creationId xmlns:a16="http://schemas.microsoft.com/office/drawing/2014/main" xmlns="" id="{C647E164-CCD5-43AE-874D-7E6CC8A7106A}"/>
                </a:ext>
              </a:extLst>
            </p:cNvPr>
            <p:cNvSpPr txBox="1"/>
            <p:nvPr/>
          </p:nvSpPr>
          <p:spPr>
            <a:xfrm>
              <a:off x="560387" y="9191611"/>
              <a:ext cx="5859624" cy="1648849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Zamiast zapytać „Czy jesteś dyspozycyjny?”, zapytaj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„Ile czasu, godzin w ciągu dnia, tygodnia możesz pracować?”</a:t>
              </a: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F8E92F36-7CF7-4039-943D-B8F3E9F82245}"/>
              </a:ext>
            </a:extLst>
          </p:cNvPr>
          <p:cNvGrpSpPr/>
          <p:nvPr/>
        </p:nvGrpSpPr>
        <p:grpSpPr>
          <a:xfrm>
            <a:off x="383309" y="11082921"/>
            <a:ext cx="6213296" cy="1648849"/>
            <a:chOff x="383309" y="11060031"/>
            <a:chExt cx="6213296" cy="1648849"/>
          </a:xfrm>
        </p:grpSpPr>
        <p:sp>
          <p:nvSpPr>
            <p:cNvPr id="156" name="Freeform: Shape 210">
              <a:extLst>
                <a:ext uri="{FF2B5EF4-FFF2-40B4-BE49-F238E27FC236}">
                  <a16:creationId xmlns:a16="http://schemas.microsoft.com/office/drawing/2014/main" xmlns="" id="{6B8DBD95-4C8A-46CB-8216-55F5D57A30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11158749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157" name="TextBox 5">
              <a:extLst>
                <a:ext uri="{FF2B5EF4-FFF2-40B4-BE49-F238E27FC236}">
                  <a16:creationId xmlns:a16="http://schemas.microsoft.com/office/drawing/2014/main" xmlns="" id="{A3487BB9-C56A-42BC-93DA-E11E871F2662}"/>
                </a:ext>
              </a:extLst>
            </p:cNvPr>
            <p:cNvSpPr txBox="1"/>
            <p:nvPr/>
          </p:nvSpPr>
          <p:spPr>
            <a:xfrm>
              <a:off x="560386" y="11060031"/>
              <a:ext cx="6036219" cy="1648849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Zamiast „Czy jesteś komunikatywny?”, zapytaj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„Czy lubisz pracować z innymi ludźmi?” „Jak radzisz sobie w rozmowie z innymi osobami?”</a:t>
              </a:r>
            </a:p>
          </p:txBody>
        </p:sp>
      </p:grpSp>
      <p:grpSp>
        <p:nvGrpSpPr>
          <p:cNvPr id="158" name="Grupa 157">
            <a:extLst>
              <a:ext uri="{FF2B5EF4-FFF2-40B4-BE49-F238E27FC236}">
                <a16:creationId xmlns:a16="http://schemas.microsoft.com/office/drawing/2014/main" xmlns="" id="{5AC629A3-65EE-4A60-A591-2438DE2371E0}"/>
              </a:ext>
            </a:extLst>
          </p:cNvPr>
          <p:cNvGrpSpPr/>
          <p:nvPr/>
        </p:nvGrpSpPr>
        <p:grpSpPr>
          <a:xfrm>
            <a:off x="383309" y="13314389"/>
            <a:ext cx="9919566" cy="806824"/>
            <a:chOff x="383309" y="2428534"/>
            <a:chExt cx="9919566" cy="806824"/>
          </a:xfrm>
        </p:grpSpPr>
        <p:sp>
          <p:nvSpPr>
            <p:cNvPr id="159" name="Freeform: Shape 210">
              <a:extLst>
                <a:ext uri="{FF2B5EF4-FFF2-40B4-BE49-F238E27FC236}">
                  <a16:creationId xmlns:a16="http://schemas.microsoft.com/office/drawing/2014/main" xmlns="" id="{83C38FCC-6322-40C9-B5EB-A8A3151F2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160" name="TextBox 5">
              <a:extLst>
                <a:ext uri="{FF2B5EF4-FFF2-40B4-BE49-F238E27FC236}">
                  <a16:creationId xmlns:a16="http://schemas.microsoft.com/office/drawing/2014/main" xmlns="" id="{DE334DA3-1AD9-424E-96C3-E6DA7FB78828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806824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Zamiast „Jakie są Twoje zainteresowania?”, zapytaj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„Co lubisz robić? Co sprawia Ci przyjemność?”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0878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5461836C-CABF-4569-B2F1-230785A19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7450" name="think-cell Slide" r:id="rId4" imgW="360" imgH="360" progId="">
              <p:embed/>
            </p:oleObj>
          </a:graphicData>
        </a:graphic>
      </p:graphicFrame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98915679-2A8C-487A-A00C-05F344CD9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27804" y="-1449372"/>
            <a:ext cx="2323657" cy="3122056"/>
          </a:xfrm>
          <a:custGeom>
            <a:avLst/>
            <a:gdLst>
              <a:gd name="connsiteX0" fmla="*/ 2323657 w 2323657"/>
              <a:gd name="connsiteY0" fmla="*/ 1401336 h 3122056"/>
              <a:gd name="connsiteX1" fmla="*/ 0 w 2323657"/>
              <a:gd name="connsiteY1" fmla="*/ 3122057 h 3122056"/>
              <a:gd name="connsiteX2" fmla="*/ 50141 w 2323657"/>
              <a:gd name="connsiteY2" fmla="*/ 0 h 3122056"/>
              <a:gd name="connsiteX3" fmla="*/ 2323657 w 2323657"/>
              <a:gd name="connsiteY3" fmla="*/ 0 h 3122056"/>
              <a:gd name="connsiteX4" fmla="*/ 2323657 w 2323657"/>
              <a:gd name="connsiteY4" fmla="*/ 1401336 h 312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657" h="3122056">
                <a:moveTo>
                  <a:pt x="2323657" y="1401336"/>
                </a:moveTo>
                <a:lnTo>
                  <a:pt x="0" y="3122057"/>
                </a:lnTo>
                <a:lnTo>
                  <a:pt x="50141" y="0"/>
                </a:lnTo>
                <a:lnTo>
                  <a:pt x="2323657" y="0"/>
                </a:lnTo>
                <a:lnTo>
                  <a:pt x="2323657" y="1401336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B7139DB2-7282-4C60-9BD6-461AFBEA9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42703" y="13520927"/>
            <a:ext cx="2323781" cy="3121931"/>
          </a:xfrm>
          <a:custGeom>
            <a:avLst/>
            <a:gdLst>
              <a:gd name="connsiteX0" fmla="*/ 0 w 2323781"/>
              <a:gd name="connsiteY0" fmla="*/ 1720595 h 3121931"/>
              <a:gd name="connsiteX1" fmla="*/ 2323782 w 2323781"/>
              <a:gd name="connsiteY1" fmla="*/ 0 h 3121931"/>
              <a:gd name="connsiteX2" fmla="*/ 2273517 w 2323781"/>
              <a:gd name="connsiteY2" fmla="*/ 3121932 h 3121931"/>
              <a:gd name="connsiteX3" fmla="*/ 0 w 2323781"/>
              <a:gd name="connsiteY3" fmla="*/ 3121932 h 3121931"/>
              <a:gd name="connsiteX4" fmla="*/ 0 w 2323781"/>
              <a:gd name="connsiteY4" fmla="*/ 1720595 h 312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1" h="3121931">
                <a:moveTo>
                  <a:pt x="0" y="1720595"/>
                </a:moveTo>
                <a:lnTo>
                  <a:pt x="2323782" y="0"/>
                </a:lnTo>
                <a:lnTo>
                  <a:pt x="2273517" y="3121932"/>
                </a:lnTo>
                <a:lnTo>
                  <a:pt x="0" y="3121932"/>
                </a:lnTo>
                <a:lnTo>
                  <a:pt x="0" y="1720595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40" name="Title 739">
            <a:extLst>
              <a:ext uri="{FF2B5EF4-FFF2-40B4-BE49-F238E27FC236}">
                <a16:creationId xmlns:a16="http://schemas.microsoft.com/office/drawing/2014/main" xmlns="" id="{9881293A-5B75-4A12-926E-F8DF1C6F6B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7170" y="710509"/>
            <a:ext cx="8252116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Komunikacja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zasady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savoir-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vivre’u</a:t>
            </a:r>
            <a:r>
              <a:rPr lang="pl-PL" sz="2600" b="1" dirty="0">
                <a:solidFill>
                  <a:srgbClr val="231F20"/>
                </a:solidFill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w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kontaktach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z 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osobami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niepełnosprawnością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ruchu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(1/2)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F7BA472-5F17-4E8A-BACE-6C1AAFAC2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92527" y="452627"/>
            <a:ext cx="1315984" cy="1315984"/>
            <a:chOff x="392527" y="452627"/>
            <a:chExt cx="1315984" cy="1315984"/>
          </a:xfrm>
        </p:grpSpPr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58DBFC22-AC47-4613-85DB-7A56A8283E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92527" y="452627"/>
              <a:ext cx="1315984" cy="1315984"/>
            </a:xfrm>
            <a:custGeom>
              <a:avLst/>
              <a:gdLst>
                <a:gd name="connsiteX0" fmla="*/ 1154612 w 1315984"/>
                <a:gd name="connsiteY0" fmla="*/ 0 h 1315984"/>
                <a:gd name="connsiteX1" fmla="*/ 1315984 w 1315984"/>
                <a:gd name="connsiteY1" fmla="*/ 0 h 1315984"/>
                <a:gd name="connsiteX2" fmla="*/ 1315984 w 1315984"/>
                <a:gd name="connsiteY2" fmla="*/ 1315984 h 1315984"/>
                <a:gd name="connsiteX3" fmla="*/ 1154612 w 1315984"/>
                <a:gd name="connsiteY3" fmla="*/ 1315984 h 1315984"/>
                <a:gd name="connsiteX4" fmla="*/ 161372 w 1315984"/>
                <a:gd name="connsiteY4" fmla="*/ 1315984 h 1315984"/>
                <a:gd name="connsiteX5" fmla="*/ 0 w 1315984"/>
                <a:gd name="connsiteY5" fmla="*/ 1315984 h 1315984"/>
                <a:gd name="connsiteX6" fmla="*/ 0 w 1315984"/>
                <a:gd name="connsiteY6" fmla="*/ 0 h 1315984"/>
                <a:gd name="connsiteX7" fmla="*/ 161372 w 1315984"/>
                <a:gd name="connsiteY7" fmla="*/ 0 h 131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5984" h="1315984">
                  <a:moveTo>
                    <a:pt x="1154612" y="0"/>
                  </a:moveTo>
                  <a:cubicBezTo>
                    <a:pt x="1243736" y="0"/>
                    <a:pt x="1315984" y="0"/>
                    <a:pt x="1315984" y="0"/>
                  </a:cubicBezTo>
                  <a:lnTo>
                    <a:pt x="1315984" y="1315984"/>
                  </a:lnTo>
                  <a:cubicBezTo>
                    <a:pt x="1315984" y="1315984"/>
                    <a:pt x="1243736" y="1315984"/>
                    <a:pt x="1154612" y="1315984"/>
                  </a:cubicBezTo>
                  <a:lnTo>
                    <a:pt x="161372" y="1315984"/>
                  </a:lnTo>
                  <a:cubicBezTo>
                    <a:pt x="72249" y="1315984"/>
                    <a:pt x="0" y="1315984"/>
                    <a:pt x="0" y="1315984"/>
                  </a:cubicBezTo>
                  <a:lnTo>
                    <a:pt x="0" y="0"/>
                  </a:lnTo>
                  <a:cubicBezTo>
                    <a:pt x="0" y="0"/>
                    <a:pt x="72249" y="0"/>
                    <a:pt x="161372" y="0"/>
                  </a:cubicBez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pic>
          <p:nvPicPr>
            <p:cNvPr id="7" name="Graphic 6" descr="Person in wheelchair with solid fill">
              <a:extLst>
                <a:ext uri="{FF2B5EF4-FFF2-40B4-BE49-F238E27FC236}">
                  <a16:creationId xmlns:a16="http://schemas.microsoft.com/office/drawing/2014/main" xmlns="" id="{D19A7138-EB27-4C08-B034-A4C157655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50197" y="510297"/>
              <a:ext cx="1200644" cy="1200644"/>
            </a:xfrm>
            <a:prstGeom prst="rect">
              <a:avLst/>
            </a:prstGeom>
          </p:spPr>
        </p:pic>
      </p:grpSp>
      <p:grpSp>
        <p:nvGrpSpPr>
          <p:cNvPr id="308" name="Group 25">
            <a:extLst>
              <a:ext uri="{FF2B5EF4-FFF2-40B4-BE49-F238E27FC236}">
                <a16:creationId xmlns:a16="http://schemas.microsoft.com/office/drawing/2014/main" xmlns="" id="{7E8B9C00-5CAA-4AB0-B268-56AA63333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268386" y="4412495"/>
            <a:ext cx="3035574" cy="3908262"/>
            <a:chOff x="8177540" y="10847234"/>
            <a:chExt cx="1897325" cy="2646868"/>
          </a:xfrm>
        </p:grpSpPr>
        <p:grpSp>
          <p:nvGrpSpPr>
            <p:cNvPr id="309" name="Group 20">
              <a:extLst>
                <a:ext uri="{FF2B5EF4-FFF2-40B4-BE49-F238E27FC236}">
                  <a16:creationId xmlns:a16="http://schemas.microsoft.com/office/drawing/2014/main" xmlns="" id="{0CA2C10F-BCC9-4A0C-B6FD-1E3D965D7E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8177540" y="11240942"/>
              <a:ext cx="1897325" cy="2253160"/>
              <a:chOff x="7927040" y="11196843"/>
              <a:chExt cx="1259824" cy="1496099"/>
            </a:xfrm>
          </p:grpSpPr>
          <p:sp>
            <p:nvSpPr>
              <p:cNvPr id="312" name="Rectangle 31">
                <a:extLst>
                  <a:ext uri="{FF2B5EF4-FFF2-40B4-BE49-F238E27FC236}">
                    <a16:creationId xmlns:a16="http://schemas.microsoft.com/office/drawing/2014/main" xmlns="" id="{B2683591-3807-4257-9B88-628DBA053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7040" y="11554303"/>
                <a:ext cx="1259824" cy="11059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313" name="Group 19">
                <a:extLst>
                  <a:ext uri="{FF2B5EF4-FFF2-40B4-BE49-F238E27FC236}">
                    <a16:creationId xmlns:a16="http://schemas.microsoft.com/office/drawing/2014/main" xmlns="" id="{6798C357-5247-478C-8DEC-C48722F294A6}"/>
                  </a:ext>
                </a:extLst>
              </p:cNvPr>
              <p:cNvGrpSpPr/>
              <p:nvPr/>
            </p:nvGrpSpPr>
            <p:grpSpPr>
              <a:xfrm flipH="1">
                <a:off x="7961238" y="11196843"/>
                <a:ext cx="276300" cy="357459"/>
                <a:chOff x="5156923" y="3598459"/>
                <a:chExt cx="1989575" cy="2573990"/>
              </a:xfrm>
            </p:grpSpPr>
            <p:sp>
              <p:nvSpPr>
                <p:cNvPr id="371" name="Rectangle 7">
                  <a:extLst>
                    <a:ext uri="{FF2B5EF4-FFF2-40B4-BE49-F238E27FC236}">
                      <a16:creationId xmlns:a16="http://schemas.microsoft.com/office/drawing/2014/main" xmlns="" id="{B465CA21-1B0A-492A-B0A5-99BEB69B5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0472" y="3979143"/>
                  <a:ext cx="505252" cy="2193305"/>
                </a:xfrm>
                <a:prstGeom prst="rect">
                  <a:avLst/>
                </a:prstGeom>
                <a:solidFill>
                  <a:srgbClr val="FFB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56" name="Rectangle 10">
                  <a:extLst>
                    <a:ext uri="{FF2B5EF4-FFF2-40B4-BE49-F238E27FC236}">
                      <a16:creationId xmlns:a16="http://schemas.microsoft.com/office/drawing/2014/main" xmlns="" id="{B0B89B16-FA66-434C-8D35-CBD7F4348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0472" y="4195680"/>
                  <a:ext cx="505252" cy="100119"/>
                </a:xfrm>
                <a:prstGeom prst="rect">
                  <a:avLst/>
                </a:prstGeom>
                <a:solidFill>
                  <a:srgbClr val="2C38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57" name="Rectangle 11">
                  <a:extLst>
                    <a:ext uri="{FF2B5EF4-FFF2-40B4-BE49-F238E27FC236}">
                      <a16:creationId xmlns:a16="http://schemas.microsoft.com/office/drawing/2014/main" xmlns="" id="{1001FAF2-1E98-4611-B60B-975F0A391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0472" y="4342366"/>
                  <a:ext cx="505252" cy="23283"/>
                </a:xfrm>
                <a:prstGeom prst="rect">
                  <a:avLst/>
                </a:prstGeom>
                <a:solidFill>
                  <a:srgbClr val="2C38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58" name="Rectangle 13">
                  <a:extLst>
                    <a:ext uri="{FF2B5EF4-FFF2-40B4-BE49-F238E27FC236}">
                      <a16:creationId xmlns:a16="http://schemas.microsoft.com/office/drawing/2014/main" xmlns="" id="{BF5C6AD2-75CF-445D-9B24-36F33A769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5724" y="3598459"/>
                  <a:ext cx="650774" cy="2573990"/>
                </a:xfrm>
                <a:prstGeom prst="rect">
                  <a:avLst/>
                </a:prstGeom>
                <a:solidFill>
                  <a:srgbClr val="2C38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59" name="Rectangle 14">
                  <a:extLst>
                    <a:ext uri="{FF2B5EF4-FFF2-40B4-BE49-F238E27FC236}">
                      <a16:creationId xmlns:a16="http://schemas.microsoft.com/office/drawing/2014/main" xmlns="" id="{65690355-2941-44B3-BBED-64E9391C6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59727" y="4498365"/>
                  <a:ext cx="430745" cy="1674083"/>
                </a:xfrm>
                <a:prstGeom prst="rect">
                  <a:avLst/>
                </a:prstGeom>
                <a:solidFill>
                  <a:srgbClr val="2C38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60" name="Freeform 15">
                  <a:extLst>
                    <a:ext uri="{FF2B5EF4-FFF2-40B4-BE49-F238E27FC236}">
                      <a16:creationId xmlns:a16="http://schemas.microsoft.com/office/drawing/2014/main" xmlns="" id="{1BB5D3B7-70E9-4948-8E62-955ABE0E5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6923" y="5150303"/>
                  <a:ext cx="400476" cy="1022145"/>
                </a:xfrm>
                <a:custGeom>
                  <a:avLst/>
                  <a:gdLst>
                    <a:gd name="T0" fmla="*/ 218 w 344"/>
                    <a:gd name="T1" fmla="*/ 878 h 878"/>
                    <a:gd name="T2" fmla="*/ 0 w 344"/>
                    <a:gd name="T3" fmla="*/ 844 h 878"/>
                    <a:gd name="T4" fmla="*/ 126 w 344"/>
                    <a:gd name="T5" fmla="*/ 0 h 878"/>
                    <a:gd name="T6" fmla="*/ 344 w 344"/>
                    <a:gd name="T7" fmla="*/ 32 h 878"/>
                    <a:gd name="T8" fmla="*/ 218 w 344"/>
                    <a:gd name="T9" fmla="*/ 878 h 8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4" h="878">
                      <a:moveTo>
                        <a:pt x="218" y="878"/>
                      </a:moveTo>
                      <a:lnTo>
                        <a:pt x="0" y="844"/>
                      </a:lnTo>
                      <a:lnTo>
                        <a:pt x="126" y="0"/>
                      </a:lnTo>
                      <a:lnTo>
                        <a:pt x="344" y="32"/>
                      </a:lnTo>
                      <a:lnTo>
                        <a:pt x="218" y="878"/>
                      </a:lnTo>
                      <a:close/>
                    </a:path>
                  </a:pathLst>
                </a:custGeom>
                <a:solidFill>
                  <a:srgbClr val="FFB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314" name="Freeform 15">
                <a:extLst>
                  <a:ext uri="{FF2B5EF4-FFF2-40B4-BE49-F238E27FC236}">
                    <a16:creationId xmlns:a16="http://schemas.microsoft.com/office/drawing/2014/main" xmlns="" id="{366538CA-48BC-4F2C-BCB3-2716E8CDF1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429328" y="11387716"/>
                <a:ext cx="65269" cy="166586"/>
              </a:xfrm>
              <a:custGeom>
                <a:avLst/>
                <a:gdLst>
                  <a:gd name="T0" fmla="*/ 218 w 344"/>
                  <a:gd name="T1" fmla="*/ 878 h 878"/>
                  <a:gd name="T2" fmla="*/ 0 w 344"/>
                  <a:gd name="T3" fmla="*/ 844 h 878"/>
                  <a:gd name="T4" fmla="*/ 126 w 344"/>
                  <a:gd name="T5" fmla="*/ 0 h 878"/>
                  <a:gd name="T6" fmla="*/ 344 w 344"/>
                  <a:gd name="T7" fmla="*/ 32 h 878"/>
                  <a:gd name="T8" fmla="*/ 218 w 344"/>
                  <a:gd name="T9" fmla="*/ 878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878">
                    <a:moveTo>
                      <a:pt x="218" y="878"/>
                    </a:moveTo>
                    <a:lnTo>
                      <a:pt x="0" y="844"/>
                    </a:lnTo>
                    <a:lnTo>
                      <a:pt x="126" y="0"/>
                    </a:lnTo>
                    <a:lnTo>
                      <a:pt x="344" y="32"/>
                    </a:lnTo>
                    <a:lnTo>
                      <a:pt x="218" y="878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315" name="Group 687">
                <a:extLst>
                  <a:ext uri="{FF2B5EF4-FFF2-40B4-BE49-F238E27FC236}">
                    <a16:creationId xmlns:a16="http://schemas.microsoft.com/office/drawing/2014/main" xmlns="" id="{40633BB6-E490-48E5-9B53-367CAC3E2DB9}"/>
                  </a:ext>
                </a:extLst>
              </p:cNvPr>
              <p:cNvGrpSpPr/>
              <p:nvPr/>
            </p:nvGrpSpPr>
            <p:grpSpPr>
              <a:xfrm>
                <a:off x="8433389" y="11236560"/>
                <a:ext cx="586744" cy="1456382"/>
                <a:chOff x="5792788" y="2970213"/>
                <a:chExt cx="800100" cy="1985962"/>
              </a:xfrm>
            </p:grpSpPr>
            <p:sp>
              <p:nvSpPr>
                <p:cNvPr id="316" name="Rectangle 54">
                  <a:extLst>
                    <a:ext uri="{FF2B5EF4-FFF2-40B4-BE49-F238E27FC236}">
                      <a16:creationId xmlns:a16="http://schemas.microsoft.com/office/drawing/2014/main" xmlns="" id="{0703E0F1-5C30-4DB2-9923-D51104E0D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7738" y="3455988"/>
                  <a:ext cx="34925" cy="1493837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17" name="Freeform 55">
                  <a:extLst>
                    <a:ext uri="{FF2B5EF4-FFF2-40B4-BE49-F238E27FC236}">
                      <a16:creationId xmlns:a16="http://schemas.microsoft.com/office/drawing/2014/main" xmlns="" id="{554765A3-6CAC-46E1-B5D9-19D52E5628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21388" y="3449638"/>
                  <a:ext cx="47625" cy="1506537"/>
                </a:xfrm>
                <a:custGeom>
                  <a:avLst/>
                  <a:gdLst>
                    <a:gd name="T0" fmla="*/ 30 w 30"/>
                    <a:gd name="T1" fmla="*/ 949 h 949"/>
                    <a:gd name="T2" fmla="*/ 0 w 30"/>
                    <a:gd name="T3" fmla="*/ 949 h 949"/>
                    <a:gd name="T4" fmla="*/ 0 w 30"/>
                    <a:gd name="T5" fmla="*/ 0 h 949"/>
                    <a:gd name="T6" fmla="*/ 30 w 30"/>
                    <a:gd name="T7" fmla="*/ 0 h 949"/>
                    <a:gd name="T8" fmla="*/ 30 w 30"/>
                    <a:gd name="T9" fmla="*/ 949 h 949"/>
                    <a:gd name="T10" fmla="*/ 8 w 30"/>
                    <a:gd name="T11" fmla="*/ 941 h 949"/>
                    <a:gd name="T12" fmla="*/ 22 w 30"/>
                    <a:gd name="T13" fmla="*/ 941 h 949"/>
                    <a:gd name="T14" fmla="*/ 22 w 30"/>
                    <a:gd name="T15" fmla="*/ 8 h 949"/>
                    <a:gd name="T16" fmla="*/ 8 w 30"/>
                    <a:gd name="T17" fmla="*/ 8 h 949"/>
                    <a:gd name="T18" fmla="*/ 8 w 30"/>
                    <a:gd name="T19" fmla="*/ 941 h 9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949">
                      <a:moveTo>
                        <a:pt x="30" y="949"/>
                      </a:moveTo>
                      <a:lnTo>
                        <a:pt x="0" y="949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0" y="949"/>
                      </a:lnTo>
                      <a:close/>
                      <a:moveTo>
                        <a:pt x="8" y="941"/>
                      </a:moveTo>
                      <a:lnTo>
                        <a:pt x="22" y="941"/>
                      </a:lnTo>
                      <a:lnTo>
                        <a:pt x="22" y="8"/>
                      </a:lnTo>
                      <a:lnTo>
                        <a:pt x="8" y="8"/>
                      </a:lnTo>
                      <a:lnTo>
                        <a:pt x="8" y="941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18" name="Rectangle 56">
                  <a:extLst>
                    <a:ext uri="{FF2B5EF4-FFF2-40B4-BE49-F238E27FC236}">
                      <a16:creationId xmlns:a16="http://schemas.microsoft.com/office/drawing/2014/main" xmlns="" id="{958504D6-CE9C-4E7D-BFB4-7B104AE7A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78588" y="3455988"/>
                  <a:ext cx="34925" cy="1493837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19" name="Freeform 57">
                  <a:extLst>
                    <a:ext uri="{FF2B5EF4-FFF2-40B4-BE49-F238E27FC236}">
                      <a16:creationId xmlns:a16="http://schemas.microsoft.com/office/drawing/2014/main" xmlns="" id="{ADE43C8D-FF68-4F8F-8062-107958ECDF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72238" y="3449638"/>
                  <a:ext cx="47625" cy="1506537"/>
                </a:xfrm>
                <a:custGeom>
                  <a:avLst/>
                  <a:gdLst>
                    <a:gd name="T0" fmla="*/ 30 w 30"/>
                    <a:gd name="T1" fmla="*/ 949 h 949"/>
                    <a:gd name="T2" fmla="*/ 0 w 30"/>
                    <a:gd name="T3" fmla="*/ 949 h 949"/>
                    <a:gd name="T4" fmla="*/ 0 w 30"/>
                    <a:gd name="T5" fmla="*/ 0 h 949"/>
                    <a:gd name="T6" fmla="*/ 30 w 30"/>
                    <a:gd name="T7" fmla="*/ 0 h 949"/>
                    <a:gd name="T8" fmla="*/ 30 w 30"/>
                    <a:gd name="T9" fmla="*/ 949 h 949"/>
                    <a:gd name="T10" fmla="*/ 8 w 30"/>
                    <a:gd name="T11" fmla="*/ 941 h 949"/>
                    <a:gd name="T12" fmla="*/ 22 w 30"/>
                    <a:gd name="T13" fmla="*/ 941 h 949"/>
                    <a:gd name="T14" fmla="*/ 22 w 30"/>
                    <a:gd name="T15" fmla="*/ 8 h 949"/>
                    <a:gd name="T16" fmla="*/ 8 w 30"/>
                    <a:gd name="T17" fmla="*/ 8 h 949"/>
                    <a:gd name="T18" fmla="*/ 8 w 30"/>
                    <a:gd name="T19" fmla="*/ 941 h 9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949">
                      <a:moveTo>
                        <a:pt x="30" y="949"/>
                      </a:moveTo>
                      <a:lnTo>
                        <a:pt x="0" y="949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0" y="949"/>
                      </a:lnTo>
                      <a:close/>
                      <a:moveTo>
                        <a:pt x="8" y="941"/>
                      </a:moveTo>
                      <a:lnTo>
                        <a:pt x="22" y="941"/>
                      </a:lnTo>
                      <a:lnTo>
                        <a:pt x="22" y="8"/>
                      </a:lnTo>
                      <a:lnTo>
                        <a:pt x="8" y="8"/>
                      </a:lnTo>
                      <a:lnTo>
                        <a:pt x="8" y="941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20" name="Rectangle 58">
                  <a:extLst>
                    <a:ext uri="{FF2B5EF4-FFF2-40B4-BE49-F238E27FC236}">
                      <a16:creationId xmlns:a16="http://schemas.microsoft.com/office/drawing/2014/main" xmlns="" id="{5B10CF10-D172-4AB0-BE54-6A50E65C8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3138" y="4740275"/>
                  <a:ext cx="438150" cy="28575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26" name="Freeform 59">
                  <a:extLst>
                    <a:ext uri="{FF2B5EF4-FFF2-40B4-BE49-F238E27FC236}">
                      <a16:creationId xmlns:a16="http://schemas.microsoft.com/office/drawing/2014/main" xmlns="" id="{66C09854-765A-4D7F-A311-269717A38B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46788" y="4733925"/>
                  <a:ext cx="450850" cy="41275"/>
                </a:xfrm>
                <a:custGeom>
                  <a:avLst/>
                  <a:gdLst>
                    <a:gd name="T0" fmla="*/ 284 w 284"/>
                    <a:gd name="T1" fmla="*/ 26 h 26"/>
                    <a:gd name="T2" fmla="*/ 0 w 284"/>
                    <a:gd name="T3" fmla="*/ 26 h 26"/>
                    <a:gd name="T4" fmla="*/ 0 w 284"/>
                    <a:gd name="T5" fmla="*/ 0 h 26"/>
                    <a:gd name="T6" fmla="*/ 284 w 284"/>
                    <a:gd name="T7" fmla="*/ 0 h 26"/>
                    <a:gd name="T8" fmla="*/ 284 w 284"/>
                    <a:gd name="T9" fmla="*/ 26 h 26"/>
                    <a:gd name="T10" fmla="*/ 8 w 284"/>
                    <a:gd name="T11" fmla="*/ 18 h 26"/>
                    <a:gd name="T12" fmla="*/ 276 w 284"/>
                    <a:gd name="T13" fmla="*/ 18 h 26"/>
                    <a:gd name="T14" fmla="*/ 276 w 284"/>
                    <a:gd name="T15" fmla="*/ 8 h 26"/>
                    <a:gd name="T16" fmla="*/ 8 w 284"/>
                    <a:gd name="T17" fmla="*/ 8 h 26"/>
                    <a:gd name="T18" fmla="*/ 8 w 284"/>
                    <a:gd name="T1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4" h="26">
                      <a:moveTo>
                        <a:pt x="284" y="26"/>
                      </a:moveTo>
                      <a:lnTo>
                        <a:pt x="0" y="26"/>
                      </a:lnTo>
                      <a:lnTo>
                        <a:pt x="0" y="0"/>
                      </a:lnTo>
                      <a:lnTo>
                        <a:pt x="284" y="0"/>
                      </a:lnTo>
                      <a:lnTo>
                        <a:pt x="284" y="26"/>
                      </a:lnTo>
                      <a:close/>
                      <a:moveTo>
                        <a:pt x="8" y="18"/>
                      </a:moveTo>
                      <a:lnTo>
                        <a:pt x="276" y="18"/>
                      </a:lnTo>
                      <a:lnTo>
                        <a:pt x="276" y="8"/>
                      </a:lnTo>
                      <a:lnTo>
                        <a:pt x="8" y="8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28" name="Rectangle 60">
                  <a:extLst>
                    <a:ext uri="{FF2B5EF4-FFF2-40B4-BE49-F238E27FC236}">
                      <a16:creationId xmlns:a16="http://schemas.microsoft.com/office/drawing/2014/main" xmlns="" id="{D6FB5147-3BD1-4D6C-A8EA-B9B3315FF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3138" y="4518025"/>
                  <a:ext cx="438150" cy="28575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29" name="Freeform 61">
                  <a:extLst>
                    <a:ext uri="{FF2B5EF4-FFF2-40B4-BE49-F238E27FC236}">
                      <a16:creationId xmlns:a16="http://schemas.microsoft.com/office/drawing/2014/main" xmlns="" id="{24EC2A2E-D197-48C4-B356-D49F4EFF00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46788" y="4511675"/>
                  <a:ext cx="450850" cy="41275"/>
                </a:xfrm>
                <a:custGeom>
                  <a:avLst/>
                  <a:gdLst>
                    <a:gd name="T0" fmla="*/ 284 w 284"/>
                    <a:gd name="T1" fmla="*/ 26 h 26"/>
                    <a:gd name="T2" fmla="*/ 0 w 284"/>
                    <a:gd name="T3" fmla="*/ 26 h 26"/>
                    <a:gd name="T4" fmla="*/ 0 w 284"/>
                    <a:gd name="T5" fmla="*/ 0 h 26"/>
                    <a:gd name="T6" fmla="*/ 284 w 284"/>
                    <a:gd name="T7" fmla="*/ 0 h 26"/>
                    <a:gd name="T8" fmla="*/ 284 w 284"/>
                    <a:gd name="T9" fmla="*/ 26 h 26"/>
                    <a:gd name="T10" fmla="*/ 8 w 284"/>
                    <a:gd name="T11" fmla="*/ 18 h 26"/>
                    <a:gd name="T12" fmla="*/ 276 w 284"/>
                    <a:gd name="T13" fmla="*/ 18 h 26"/>
                    <a:gd name="T14" fmla="*/ 276 w 284"/>
                    <a:gd name="T15" fmla="*/ 8 h 26"/>
                    <a:gd name="T16" fmla="*/ 8 w 284"/>
                    <a:gd name="T17" fmla="*/ 8 h 26"/>
                    <a:gd name="T18" fmla="*/ 8 w 284"/>
                    <a:gd name="T1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4" h="26">
                      <a:moveTo>
                        <a:pt x="284" y="26"/>
                      </a:moveTo>
                      <a:lnTo>
                        <a:pt x="0" y="26"/>
                      </a:lnTo>
                      <a:lnTo>
                        <a:pt x="0" y="0"/>
                      </a:lnTo>
                      <a:lnTo>
                        <a:pt x="284" y="0"/>
                      </a:lnTo>
                      <a:lnTo>
                        <a:pt x="284" y="26"/>
                      </a:lnTo>
                      <a:close/>
                      <a:moveTo>
                        <a:pt x="8" y="18"/>
                      </a:moveTo>
                      <a:lnTo>
                        <a:pt x="276" y="18"/>
                      </a:lnTo>
                      <a:lnTo>
                        <a:pt x="276" y="8"/>
                      </a:lnTo>
                      <a:lnTo>
                        <a:pt x="8" y="8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0" name="Rectangle 62">
                  <a:extLst>
                    <a:ext uri="{FF2B5EF4-FFF2-40B4-BE49-F238E27FC236}">
                      <a16:creationId xmlns:a16="http://schemas.microsoft.com/office/drawing/2014/main" xmlns="" id="{BDDB1187-254E-4BE8-8FD6-82A0D7922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3138" y="4298950"/>
                  <a:ext cx="438150" cy="28575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1" name="Freeform 63">
                  <a:extLst>
                    <a:ext uri="{FF2B5EF4-FFF2-40B4-BE49-F238E27FC236}">
                      <a16:creationId xmlns:a16="http://schemas.microsoft.com/office/drawing/2014/main" xmlns="" id="{4CEBF235-07B4-430C-A165-957074CEC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46788" y="4292600"/>
                  <a:ext cx="450850" cy="41275"/>
                </a:xfrm>
                <a:custGeom>
                  <a:avLst/>
                  <a:gdLst>
                    <a:gd name="T0" fmla="*/ 284 w 284"/>
                    <a:gd name="T1" fmla="*/ 26 h 26"/>
                    <a:gd name="T2" fmla="*/ 0 w 284"/>
                    <a:gd name="T3" fmla="*/ 26 h 26"/>
                    <a:gd name="T4" fmla="*/ 0 w 284"/>
                    <a:gd name="T5" fmla="*/ 0 h 26"/>
                    <a:gd name="T6" fmla="*/ 284 w 284"/>
                    <a:gd name="T7" fmla="*/ 0 h 26"/>
                    <a:gd name="T8" fmla="*/ 284 w 284"/>
                    <a:gd name="T9" fmla="*/ 26 h 26"/>
                    <a:gd name="T10" fmla="*/ 8 w 284"/>
                    <a:gd name="T11" fmla="*/ 18 h 26"/>
                    <a:gd name="T12" fmla="*/ 276 w 284"/>
                    <a:gd name="T13" fmla="*/ 18 h 26"/>
                    <a:gd name="T14" fmla="*/ 276 w 284"/>
                    <a:gd name="T15" fmla="*/ 8 h 26"/>
                    <a:gd name="T16" fmla="*/ 8 w 284"/>
                    <a:gd name="T17" fmla="*/ 8 h 26"/>
                    <a:gd name="T18" fmla="*/ 8 w 284"/>
                    <a:gd name="T1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4" h="26">
                      <a:moveTo>
                        <a:pt x="284" y="26"/>
                      </a:moveTo>
                      <a:lnTo>
                        <a:pt x="0" y="26"/>
                      </a:lnTo>
                      <a:lnTo>
                        <a:pt x="0" y="0"/>
                      </a:lnTo>
                      <a:lnTo>
                        <a:pt x="284" y="0"/>
                      </a:lnTo>
                      <a:lnTo>
                        <a:pt x="284" y="26"/>
                      </a:lnTo>
                      <a:close/>
                      <a:moveTo>
                        <a:pt x="8" y="18"/>
                      </a:moveTo>
                      <a:lnTo>
                        <a:pt x="276" y="18"/>
                      </a:lnTo>
                      <a:lnTo>
                        <a:pt x="276" y="8"/>
                      </a:lnTo>
                      <a:lnTo>
                        <a:pt x="8" y="8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2" name="Rectangle 64">
                  <a:extLst>
                    <a:ext uri="{FF2B5EF4-FFF2-40B4-BE49-F238E27FC236}">
                      <a16:creationId xmlns:a16="http://schemas.microsoft.com/office/drawing/2014/main" xmlns="" id="{654ECC0E-1D74-4FBE-BAE1-CD92540AC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3138" y="4079875"/>
                  <a:ext cx="438150" cy="28575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3" name="Freeform 65">
                  <a:extLst>
                    <a:ext uri="{FF2B5EF4-FFF2-40B4-BE49-F238E27FC236}">
                      <a16:creationId xmlns:a16="http://schemas.microsoft.com/office/drawing/2014/main" xmlns="" id="{C0142DA5-7914-428A-8758-4B3A03AF9A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46788" y="4073525"/>
                  <a:ext cx="450850" cy="41275"/>
                </a:xfrm>
                <a:custGeom>
                  <a:avLst/>
                  <a:gdLst>
                    <a:gd name="T0" fmla="*/ 284 w 284"/>
                    <a:gd name="T1" fmla="*/ 26 h 26"/>
                    <a:gd name="T2" fmla="*/ 0 w 284"/>
                    <a:gd name="T3" fmla="*/ 26 h 26"/>
                    <a:gd name="T4" fmla="*/ 0 w 284"/>
                    <a:gd name="T5" fmla="*/ 0 h 26"/>
                    <a:gd name="T6" fmla="*/ 284 w 284"/>
                    <a:gd name="T7" fmla="*/ 0 h 26"/>
                    <a:gd name="T8" fmla="*/ 284 w 284"/>
                    <a:gd name="T9" fmla="*/ 26 h 26"/>
                    <a:gd name="T10" fmla="*/ 8 w 284"/>
                    <a:gd name="T11" fmla="*/ 18 h 26"/>
                    <a:gd name="T12" fmla="*/ 276 w 284"/>
                    <a:gd name="T13" fmla="*/ 18 h 26"/>
                    <a:gd name="T14" fmla="*/ 276 w 284"/>
                    <a:gd name="T15" fmla="*/ 8 h 26"/>
                    <a:gd name="T16" fmla="*/ 8 w 284"/>
                    <a:gd name="T17" fmla="*/ 8 h 26"/>
                    <a:gd name="T18" fmla="*/ 8 w 284"/>
                    <a:gd name="T1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4" h="26">
                      <a:moveTo>
                        <a:pt x="284" y="26"/>
                      </a:moveTo>
                      <a:lnTo>
                        <a:pt x="0" y="26"/>
                      </a:lnTo>
                      <a:lnTo>
                        <a:pt x="0" y="0"/>
                      </a:lnTo>
                      <a:lnTo>
                        <a:pt x="284" y="0"/>
                      </a:lnTo>
                      <a:lnTo>
                        <a:pt x="284" y="26"/>
                      </a:lnTo>
                      <a:close/>
                      <a:moveTo>
                        <a:pt x="8" y="18"/>
                      </a:moveTo>
                      <a:lnTo>
                        <a:pt x="276" y="18"/>
                      </a:lnTo>
                      <a:lnTo>
                        <a:pt x="276" y="8"/>
                      </a:lnTo>
                      <a:lnTo>
                        <a:pt x="8" y="8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4" name="Rectangle 66">
                  <a:extLst>
                    <a:ext uri="{FF2B5EF4-FFF2-40B4-BE49-F238E27FC236}">
                      <a16:creationId xmlns:a16="http://schemas.microsoft.com/office/drawing/2014/main" xmlns="" id="{EE88C8F9-5A12-409B-BCA8-EEE8F8591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3138" y="3857625"/>
                  <a:ext cx="438150" cy="28575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5" name="Freeform 67">
                  <a:extLst>
                    <a:ext uri="{FF2B5EF4-FFF2-40B4-BE49-F238E27FC236}">
                      <a16:creationId xmlns:a16="http://schemas.microsoft.com/office/drawing/2014/main" xmlns="" id="{18073D1C-CBD1-4AFA-8ADC-6D22E6554E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46788" y="3851275"/>
                  <a:ext cx="450850" cy="41275"/>
                </a:xfrm>
                <a:custGeom>
                  <a:avLst/>
                  <a:gdLst>
                    <a:gd name="T0" fmla="*/ 284 w 284"/>
                    <a:gd name="T1" fmla="*/ 26 h 26"/>
                    <a:gd name="T2" fmla="*/ 0 w 284"/>
                    <a:gd name="T3" fmla="*/ 26 h 26"/>
                    <a:gd name="T4" fmla="*/ 0 w 284"/>
                    <a:gd name="T5" fmla="*/ 0 h 26"/>
                    <a:gd name="T6" fmla="*/ 284 w 284"/>
                    <a:gd name="T7" fmla="*/ 0 h 26"/>
                    <a:gd name="T8" fmla="*/ 284 w 284"/>
                    <a:gd name="T9" fmla="*/ 26 h 26"/>
                    <a:gd name="T10" fmla="*/ 8 w 284"/>
                    <a:gd name="T11" fmla="*/ 18 h 26"/>
                    <a:gd name="T12" fmla="*/ 276 w 284"/>
                    <a:gd name="T13" fmla="*/ 18 h 26"/>
                    <a:gd name="T14" fmla="*/ 276 w 284"/>
                    <a:gd name="T15" fmla="*/ 8 h 26"/>
                    <a:gd name="T16" fmla="*/ 8 w 284"/>
                    <a:gd name="T17" fmla="*/ 8 h 26"/>
                    <a:gd name="T18" fmla="*/ 8 w 284"/>
                    <a:gd name="T1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4" h="26">
                      <a:moveTo>
                        <a:pt x="284" y="26"/>
                      </a:moveTo>
                      <a:lnTo>
                        <a:pt x="0" y="26"/>
                      </a:lnTo>
                      <a:lnTo>
                        <a:pt x="0" y="0"/>
                      </a:lnTo>
                      <a:lnTo>
                        <a:pt x="284" y="0"/>
                      </a:lnTo>
                      <a:lnTo>
                        <a:pt x="284" y="26"/>
                      </a:lnTo>
                      <a:close/>
                      <a:moveTo>
                        <a:pt x="8" y="18"/>
                      </a:moveTo>
                      <a:lnTo>
                        <a:pt x="276" y="18"/>
                      </a:lnTo>
                      <a:lnTo>
                        <a:pt x="276" y="8"/>
                      </a:lnTo>
                      <a:lnTo>
                        <a:pt x="8" y="8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6" name="Rectangle 68">
                  <a:extLst>
                    <a:ext uri="{FF2B5EF4-FFF2-40B4-BE49-F238E27FC236}">
                      <a16:creationId xmlns:a16="http://schemas.microsoft.com/office/drawing/2014/main" xmlns="" id="{A406AEE9-3D1A-42B0-ADEE-1AAD09984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3138" y="3640138"/>
                  <a:ext cx="438150" cy="28575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7" name="Freeform 69">
                  <a:extLst>
                    <a:ext uri="{FF2B5EF4-FFF2-40B4-BE49-F238E27FC236}">
                      <a16:creationId xmlns:a16="http://schemas.microsoft.com/office/drawing/2014/main" xmlns="" id="{1A3725E8-3FD1-4EE2-A53B-AAD172DB27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46788" y="3633788"/>
                  <a:ext cx="450850" cy="41275"/>
                </a:xfrm>
                <a:custGeom>
                  <a:avLst/>
                  <a:gdLst>
                    <a:gd name="T0" fmla="*/ 284 w 284"/>
                    <a:gd name="T1" fmla="*/ 26 h 26"/>
                    <a:gd name="T2" fmla="*/ 0 w 284"/>
                    <a:gd name="T3" fmla="*/ 26 h 26"/>
                    <a:gd name="T4" fmla="*/ 0 w 284"/>
                    <a:gd name="T5" fmla="*/ 0 h 26"/>
                    <a:gd name="T6" fmla="*/ 284 w 284"/>
                    <a:gd name="T7" fmla="*/ 0 h 26"/>
                    <a:gd name="T8" fmla="*/ 284 w 284"/>
                    <a:gd name="T9" fmla="*/ 26 h 26"/>
                    <a:gd name="T10" fmla="*/ 8 w 284"/>
                    <a:gd name="T11" fmla="*/ 18 h 26"/>
                    <a:gd name="T12" fmla="*/ 276 w 284"/>
                    <a:gd name="T13" fmla="*/ 18 h 26"/>
                    <a:gd name="T14" fmla="*/ 276 w 284"/>
                    <a:gd name="T15" fmla="*/ 8 h 26"/>
                    <a:gd name="T16" fmla="*/ 8 w 284"/>
                    <a:gd name="T17" fmla="*/ 8 h 26"/>
                    <a:gd name="T18" fmla="*/ 8 w 284"/>
                    <a:gd name="T1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4" h="26">
                      <a:moveTo>
                        <a:pt x="284" y="26"/>
                      </a:moveTo>
                      <a:lnTo>
                        <a:pt x="0" y="26"/>
                      </a:lnTo>
                      <a:lnTo>
                        <a:pt x="0" y="0"/>
                      </a:lnTo>
                      <a:lnTo>
                        <a:pt x="284" y="0"/>
                      </a:lnTo>
                      <a:lnTo>
                        <a:pt x="284" y="26"/>
                      </a:lnTo>
                      <a:close/>
                      <a:moveTo>
                        <a:pt x="8" y="18"/>
                      </a:moveTo>
                      <a:lnTo>
                        <a:pt x="276" y="18"/>
                      </a:lnTo>
                      <a:lnTo>
                        <a:pt x="276" y="8"/>
                      </a:lnTo>
                      <a:lnTo>
                        <a:pt x="8" y="8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8" name="Freeform 190">
                  <a:extLst>
                    <a:ext uri="{FF2B5EF4-FFF2-40B4-BE49-F238E27FC236}">
                      <a16:creationId xmlns:a16="http://schemas.microsoft.com/office/drawing/2014/main" xmlns="" id="{67892342-F2E6-4FC4-9675-8416356C1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4888" y="4641850"/>
                  <a:ext cx="127000" cy="76200"/>
                </a:xfrm>
                <a:custGeom>
                  <a:avLst/>
                  <a:gdLst>
                    <a:gd name="T0" fmla="*/ 0 w 80"/>
                    <a:gd name="T1" fmla="*/ 48 h 48"/>
                    <a:gd name="T2" fmla="*/ 0 w 80"/>
                    <a:gd name="T3" fmla="*/ 48 h 48"/>
                    <a:gd name="T4" fmla="*/ 56 w 80"/>
                    <a:gd name="T5" fmla="*/ 28 h 48"/>
                    <a:gd name="T6" fmla="*/ 78 w 80"/>
                    <a:gd name="T7" fmla="*/ 18 h 48"/>
                    <a:gd name="T8" fmla="*/ 78 w 80"/>
                    <a:gd name="T9" fmla="*/ 18 h 48"/>
                    <a:gd name="T10" fmla="*/ 80 w 80"/>
                    <a:gd name="T11" fmla="*/ 14 h 48"/>
                    <a:gd name="T12" fmla="*/ 80 w 80"/>
                    <a:gd name="T13" fmla="*/ 10 h 48"/>
                    <a:gd name="T14" fmla="*/ 80 w 80"/>
                    <a:gd name="T15" fmla="*/ 10 h 48"/>
                    <a:gd name="T16" fmla="*/ 76 w 80"/>
                    <a:gd name="T17" fmla="*/ 4 h 48"/>
                    <a:gd name="T18" fmla="*/ 76 w 80"/>
                    <a:gd name="T19" fmla="*/ 4 h 48"/>
                    <a:gd name="T20" fmla="*/ 76 w 80"/>
                    <a:gd name="T21" fmla="*/ 2 h 48"/>
                    <a:gd name="T22" fmla="*/ 74 w 80"/>
                    <a:gd name="T23" fmla="*/ 0 h 48"/>
                    <a:gd name="T24" fmla="*/ 70 w 80"/>
                    <a:gd name="T25" fmla="*/ 0 h 48"/>
                    <a:gd name="T26" fmla="*/ 66 w 80"/>
                    <a:gd name="T27" fmla="*/ 4 h 48"/>
                    <a:gd name="T28" fmla="*/ 66 w 80"/>
                    <a:gd name="T29" fmla="*/ 4 h 48"/>
                    <a:gd name="T30" fmla="*/ 48 w 80"/>
                    <a:gd name="T31" fmla="*/ 18 h 48"/>
                    <a:gd name="T32" fmla="*/ 32 w 80"/>
                    <a:gd name="T33" fmla="*/ 26 h 48"/>
                    <a:gd name="T34" fmla="*/ 32 w 80"/>
                    <a:gd name="T35" fmla="*/ 26 h 48"/>
                    <a:gd name="T36" fmla="*/ 18 w 80"/>
                    <a:gd name="T37" fmla="*/ 32 h 48"/>
                    <a:gd name="T38" fmla="*/ 18 w 80"/>
                    <a:gd name="T39" fmla="*/ 32 h 48"/>
                    <a:gd name="T40" fmla="*/ 4 w 80"/>
                    <a:gd name="T41" fmla="*/ 40 h 48"/>
                    <a:gd name="T42" fmla="*/ 2 w 80"/>
                    <a:gd name="T43" fmla="*/ 44 h 48"/>
                    <a:gd name="T44" fmla="*/ 0 w 80"/>
                    <a:gd name="T45" fmla="*/ 48 h 48"/>
                    <a:gd name="T46" fmla="*/ 0 w 80"/>
                    <a:gd name="T4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0" h="48"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56" y="2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80" y="14"/>
                      </a:lnTo>
                      <a:lnTo>
                        <a:pt x="80" y="10"/>
                      </a:lnTo>
                      <a:lnTo>
                        <a:pt x="80" y="10"/>
                      </a:lnTo>
                      <a:lnTo>
                        <a:pt x="76" y="4"/>
                      </a:lnTo>
                      <a:lnTo>
                        <a:pt x="76" y="4"/>
                      </a:lnTo>
                      <a:lnTo>
                        <a:pt x="76" y="2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66" y="4"/>
                      </a:lnTo>
                      <a:lnTo>
                        <a:pt x="48" y="1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4" y="40"/>
                      </a:lnTo>
                      <a:lnTo>
                        <a:pt x="2" y="44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9" name="Freeform 191">
                  <a:extLst>
                    <a:ext uri="{FF2B5EF4-FFF2-40B4-BE49-F238E27FC236}">
                      <a16:creationId xmlns:a16="http://schemas.microsoft.com/office/drawing/2014/main" xmlns="" id="{589A5DC9-50FB-4652-BF26-730F74E97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6788" y="4702175"/>
                  <a:ext cx="234950" cy="44450"/>
                </a:xfrm>
                <a:custGeom>
                  <a:avLst/>
                  <a:gdLst>
                    <a:gd name="T0" fmla="*/ 0 w 148"/>
                    <a:gd name="T1" fmla="*/ 12 h 28"/>
                    <a:gd name="T2" fmla="*/ 0 w 148"/>
                    <a:gd name="T3" fmla="*/ 12 h 28"/>
                    <a:gd name="T4" fmla="*/ 0 w 148"/>
                    <a:gd name="T5" fmla="*/ 18 h 28"/>
                    <a:gd name="T6" fmla="*/ 4 w 148"/>
                    <a:gd name="T7" fmla="*/ 20 h 28"/>
                    <a:gd name="T8" fmla="*/ 16 w 148"/>
                    <a:gd name="T9" fmla="*/ 24 h 28"/>
                    <a:gd name="T10" fmla="*/ 30 w 148"/>
                    <a:gd name="T11" fmla="*/ 26 h 28"/>
                    <a:gd name="T12" fmla="*/ 40 w 148"/>
                    <a:gd name="T13" fmla="*/ 28 h 28"/>
                    <a:gd name="T14" fmla="*/ 42 w 148"/>
                    <a:gd name="T15" fmla="*/ 28 h 28"/>
                    <a:gd name="T16" fmla="*/ 42 w 148"/>
                    <a:gd name="T17" fmla="*/ 28 h 28"/>
                    <a:gd name="T18" fmla="*/ 98 w 148"/>
                    <a:gd name="T19" fmla="*/ 28 h 28"/>
                    <a:gd name="T20" fmla="*/ 128 w 148"/>
                    <a:gd name="T21" fmla="*/ 28 h 28"/>
                    <a:gd name="T22" fmla="*/ 144 w 148"/>
                    <a:gd name="T23" fmla="*/ 28 h 28"/>
                    <a:gd name="T24" fmla="*/ 144 w 148"/>
                    <a:gd name="T25" fmla="*/ 28 h 28"/>
                    <a:gd name="T26" fmla="*/ 146 w 148"/>
                    <a:gd name="T27" fmla="*/ 24 h 28"/>
                    <a:gd name="T28" fmla="*/ 148 w 148"/>
                    <a:gd name="T29" fmla="*/ 20 h 28"/>
                    <a:gd name="T30" fmla="*/ 146 w 148"/>
                    <a:gd name="T31" fmla="*/ 10 h 28"/>
                    <a:gd name="T32" fmla="*/ 56 w 148"/>
                    <a:gd name="T33" fmla="*/ 12 h 28"/>
                    <a:gd name="T34" fmla="*/ 56 w 148"/>
                    <a:gd name="T35" fmla="*/ 12 h 28"/>
                    <a:gd name="T36" fmla="*/ 42 w 148"/>
                    <a:gd name="T37" fmla="*/ 12 h 28"/>
                    <a:gd name="T38" fmla="*/ 42 w 148"/>
                    <a:gd name="T39" fmla="*/ 12 h 28"/>
                    <a:gd name="T40" fmla="*/ 42 w 148"/>
                    <a:gd name="T41" fmla="*/ 12 h 28"/>
                    <a:gd name="T42" fmla="*/ 26 w 148"/>
                    <a:gd name="T43" fmla="*/ 10 h 28"/>
                    <a:gd name="T44" fmla="*/ 26 w 148"/>
                    <a:gd name="T45" fmla="*/ 10 h 28"/>
                    <a:gd name="T46" fmla="*/ 32 w 148"/>
                    <a:gd name="T47" fmla="*/ 0 h 28"/>
                    <a:gd name="T48" fmla="*/ 32 w 148"/>
                    <a:gd name="T49" fmla="*/ 0 h 28"/>
                    <a:gd name="T50" fmla="*/ 4 w 148"/>
                    <a:gd name="T51" fmla="*/ 4 h 28"/>
                    <a:gd name="T52" fmla="*/ 4 w 148"/>
                    <a:gd name="T53" fmla="*/ 4 h 28"/>
                    <a:gd name="T54" fmla="*/ 8 w 148"/>
                    <a:gd name="T55" fmla="*/ 6 h 28"/>
                    <a:gd name="T56" fmla="*/ 8 w 148"/>
                    <a:gd name="T57" fmla="*/ 6 h 28"/>
                    <a:gd name="T58" fmla="*/ 4 w 148"/>
                    <a:gd name="T59" fmla="*/ 4 h 28"/>
                    <a:gd name="T60" fmla="*/ 4 w 148"/>
                    <a:gd name="T61" fmla="*/ 4 h 28"/>
                    <a:gd name="T62" fmla="*/ 0 w 148"/>
                    <a:gd name="T63" fmla="*/ 8 h 28"/>
                    <a:gd name="T64" fmla="*/ 0 w 148"/>
                    <a:gd name="T65" fmla="*/ 12 h 28"/>
                    <a:gd name="T66" fmla="*/ 0 w 148"/>
                    <a:gd name="T67" fmla="*/ 1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8" h="2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4" y="20"/>
                      </a:lnTo>
                      <a:lnTo>
                        <a:pt x="16" y="24"/>
                      </a:lnTo>
                      <a:lnTo>
                        <a:pt x="30" y="26"/>
                      </a:lnTo>
                      <a:lnTo>
                        <a:pt x="40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98" y="28"/>
                      </a:lnTo>
                      <a:lnTo>
                        <a:pt x="128" y="28"/>
                      </a:lnTo>
                      <a:lnTo>
                        <a:pt x="144" y="28"/>
                      </a:lnTo>
                      <a:lnTo>
                        <a:pt x="144" y="28"/>
                      </a:lnTo>
                      <a:lnTo>
                        <a:pt x="146" y="24"/>
                      </a:lnTo>
                      <a:lnTo>
                        <a:pt x="148" y="20"/>
                      </a:lnTo>
                      <a:lnTo>
                        <a:pt x="146" y="10"/>
                      </a:lnTo>
                      <a:lnTo>
                        <a:pt x="56" y="12"/>
                      </a:lnTo>
                      <a:lnTo>
                        <a:pt x="56" y="12"/>
                      </a:lnTo>
                      <a:lnTo>
                        <a:pt x="42" y="12"/>
                      </a:lnTo>
                      <a:lnTo>
                        <a:pt x="42" y="12"/>
                      </a:lnTo>
                      <a:lnTo>
                        <a:pt x="42" y="12"/>
                      </a:lnTo>
                      <a:lnTo>
                        <a:pt x="26" y="10"/>
                      </a:lnTo>
                      <a:lnTo>
                        <a:pt x="26" y="1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0" name="Freeform 192">
                  <a:extLst>
                    <a:ext uri="{FF2B5EF4-FFF2-40B4-BE49-F238E27FC236}">
                      <a16:creationId xmlns:a16="http://schemas.microsoft.com/office/drawing/2014/main" xmlns="" id="{45F4E44D-7B60-482A-92AF-F05CC2CD7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3138" y="4708525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2 h 2"/>
                    <a:gd name="T6" fmla="*/ 4 w 4"/>
                    <a:gd name="T7" fmla="*/ 2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1" name="Rectangle 193">
                  <a:extLst>
                    <a:ext uri="{FF2B5EF4-FFF2-40B4-BE49-F238E27FC236}">
                      <a16:creationId xmlns:a16="http://schemas.microsoft.com/office/drawing/2014/main" xmlns="" id="{E99CC636-3C96-4B4D-8A9D-0A82C9661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0288" y="4746625"/>
                  <a:ext cx="3175" cy="1587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2" name="Freeform 194">
                  <a:extLst>
                    <a:ext uri="{FF2B5EF4-FFF2-40B4-BE49-F238E27FC236}">
                      <a16:creationId xmlns:a16="http://schemas.microsoft.com/office/drawing/2014/main" xmlns="" id="{6EFB3837-0937-43F2-80A9-613D754EC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3138" y="4708525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2 h 2"/>
                    <a:gd name="T6" fmla="*/ 4 w 4"/>
                    <a:gd name="T7" fmla="*/ 2 h 2"/>
                    <a:gd name="T8" fmla="*/ 0 w 4"/>
                    <a:gd name="T9" fmla="*/ 0 h 2"/>
                    <a:gd name="T10" fmla="*/ 0 w 4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3" name="Freeform 195">
                  <a:extLst>
                    <a:ext uri="{FF2B5EF4-FFF2-40B4-BE49-F238E27FC236}">
                      <a16:creationId xmlns:a16="http://schemas.microsoft.com/office/drawing/2014/main" xmlns="" id="{F99AB904-7F74-432F-ADA2-B878204F4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4888" y="4657725"/>
                  <a:ext cx="193675" cy="66675"/>
                </a:xfrm>
                <a:custGeom>
                  <a:avLst/>
                  <a:gdLst>
                    <a:gd name="T0" fmla="*/ 122 w 122"/>
                    <a:gd name="T1" fmla="*/ 38 h 42"/>
                    <a:gd name="T2" fmla="*/ 122 w 122"/>
                    <a:gd name="T3" fmla="*/ 38 h 42"/>
                    <a:gd name="T4" fmla="*/ 118 w 122"/>
                    <a:gd name="T5" fmla="*/ 22 h 42"/>
                    <a:gd name="T6" fmla="*/ 112 w 122"/>
                    <a:gd name="T7" fmla="*/ 10 h 42"/>
                    <a:gd name="T8" fmla="*/ 112 w 122"/>
                    <a:gd name="T9" fmla="*/ 10 h 42"/>
                    <a:gd name="T10" fmla="*/ 110 w 122"/>
                    <a:gd name="T11" fmla="*/ 10 h 42"/>
                    <a:gd name="T12" fmla="*/ 108 w 122"/>
                    <a:gd name="T13" fmla="*/ 12 h 42"/>
                    <a:gd name="T14" fmla="*/ 108 w 122"/>
                    <a:gd name="T15" fmla="*/ 12 h 42"/>
                    <a:gd name="T16" fmla="*/ 106 w 122"/>
                    <a:gd name="T17" fmla="*/ 16 h 42"/>
                    <a:gd name="T18" fmla="*/ 100 w 122"/>
                    <a:gd name="T19" fmla="*/ 18 h 42"/>
                    <a:gd name="T20" fmla="*/ 96 w 122"/>
                    <a:gd name="T21" fmla="*/ 18 h 42"/>
                    <a:gd name="T22" fmla="*/ 92 w 122"/>
                    <a:gd name="T23" fmla="*/ 18 h 42"/>
                    <a:gd name="T24" fmla="*/ 82 w 122"/>
                    <a:gd name="T25" fmla="*/ 10 h 42"/>
                    <a:gd name="T26" fmla="*/ 82 w 122"/>
                    <a:gd name="T27" fmla="*/ 10 h 42"/>
                    <a:gd name="T28" fmla="*/ 72 w 122"/>
                    <a:gd name="T29" fmla="*/ 2 h 42"/>
                    <a:gd name="T30" fmla="*/ 68 w 122"/>
                    <a:gd name="T31" fmla="*/ 0 h 42"/>
                    <a:gd name="T32" fmla="*/ 64 w 122"/>
                    <a:gd name="T33" fmla="*/ 0 h 42"/>
                    <a:gd name="T34" fmla="*/ 64 w 122"/>
                    <a:gd name="T35" fmla="*/ 0 h 42"/>
                    <a:gd name="T36" fmla="*/ 46 w 122"/>
                    <a:gd name="T37" fmla="*/ 14 h 42"/>
                    <a:gd name="T38" fmla="*/ 46 w 122"/>
                    <a:gd name="T39" fmla="*/ 14 h 42"/>
                    <a:gd name="T40" fmla="*/ 34 w 122"/>
                    <a:gd name="T41" fmla="*/ 20 h 42"/>
                    <a:gd name="T42" fmla="*/ 22 w 122"/>
                    <a:gd name="T43" fmla="*/ 24 h 42"/>
                    <a:gd name="T44" fmla="*/ 22 w 122"/>
                    <a:gd name="T45" fmla="*/ 24 h 42"/>
                    <a:gd name="T46" fmla="*/ 10 w 122"/>
                    <a:gd name="T47" fmla="*/ 28 h 42"/>
                    <a:gd name="T48" fmla="*/ 6 w 122"/>
                    <a:gd name="T49" fmla="*/ 32 h 42"/>
                    <a:gd name="T50" fmla="*/ 0 w 122"/>
                    <a:gd name="T51" fmla="*/ 38 h 42"/>
                    <a:gd name="T52" fmla="*/ 0 w 122"/>
                    <a:gd name="T53" fmla="*/ 38 h 42"/>
                    <a:gd name="T54" fmla="*/ 24 w 122"/>
                    <a:gd name="T55" fmla="*/ 42 h 42"/>
                    <a:gd name="T56" fmla="*/ 66 w 122"/>
                    <a:gd name="T57" fmla="*/ 42 h 42"/>
                    <a:gd name="T58" fmla="*/ 104 w 122"/>
                    <a:gd name="T59" fmla="*/ 42 h 42"/>
                    <a:gd name="T60" fmla="*/ 116 w 122"/>
                    <a:gd name="T61" fmla="*/ 40 h 42"/>
                    <a:gd name="T62" fmla="*/ 120 w 122"/>
                    <a:gd name="T63" fmla="*/ 38 h 42"/>
                    <a:gd name="T64" fmla="*/ 122 w 122"/>
                    <a:gd name="T65" fmla="*/ 38 h 42"/>
                    <a:gd name="T66" fmla="*/ 122 w 122"/>
                    <a:gd name="T67" fmla="*/ 3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2" h="42">
                      <a:moveTo>
                        <a:pt x="122" y="38"/>
                      </a:moveTo>
                      <a:lnTo>
                        <a:pt x="122" y="38"/>
                      </a:lnTo>
                      <a:lnTo>
                        <a:pt x="118" y="22"/>
                      </a:lnTo>
                      <a:lnTo>
                        <a:pt x="112" y="10"/>
                      </a:lnTo>
                      <a:lnTo>
                        <a:pt x="112" y="10"/>
                      </a:lnTo>
                      <a:lnTo>
                        <a:pt x="110" y="10"/>
                      </a:lnTo>
                      <a:lnTo>
                        <a:pt x="108" y="12"/>
                      </a:lnTo>
                      <a:lnTo>
                        <a:pt x="108" y="12"/>
                      </a:lnTo>
                      <a:lnTo>
                        <a:pt x="106" y="16"/>
                      </a:lnTo>
                      <a:lnTo>
                        <a:pt x="100" y="18"/>
                      </a:lnTo>
                      <a:lnTo>
                        <a:pt x="96" y="18"/>
                      </a:lnTo>
                      <a:lnTo>
                        <a:pt x="92" y="18"/>
                      </a:lnTo>
                      <a:lnTo>
                        <a:pt x="82" y="10"/>
                      </a:lnTo>
                      <a:lnTo>
                        <a:pt x="82" y="10"/>
                      </a:lnTo>
                      <a:lnTo>
                        <a:pt x="72" y="2"/>
                      </a:lnTo>
                      <a:lnTo>
                        <a:pt x="68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46" y="14"/>
                      </a:lnTo>
                      <a:lnTo>
                        <a:pt x="46" y="14"/>
                      </a:lnTo>
                      <a:lnTo>
                        <a:pt x="3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10" y="28"/>
                      </a:lnTo>
                      <a:lnTo>
                        <a:pt x="6" y="32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4" y="42"/>
                      </a:lnTo>
                      <a:lnTo>
                        <a:pt x="66" y="42"/>
                      </a:lnTo>
                      <a:lnTo>
                        <a:pt x="104" y="42"/>
                      </a:lnTo>
                      <a:lnTo>
                        <a:pt x="116" y="40"/>
                      </a:lnTo>
                      <a:lnTo>
                        <a:pt x="120" y="38"/>
                      </a:lnTo>
                      <a:lnTo>
                        <a:pt x="122" y="38"/>
                      </a:lnTo>
                      <a:lnTo>
                        <a:pt x="12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4" name="Freeform 196">
                  <a:extLst>
                    <a:ext uri="{FF2B5EF4-FFF2-40B4-BE49-F238E27FC236}">
                      <a16:creationId xmlns:a16="http://schemas.microsoft.com/office/drawing/2014/main" xmlns="" id="{9E4A002C-6A7F-4ABC-852E-3681022D0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4888" y="4702175"/>
                  <a:ext cx="12700" cy="15875"/>
                </a:xfrm>
                <a:custGeom>
                  <a:avLst/>
                  <a:gdLst>
                    <a:gd name="T0" fmla="*/ 8 w 8"/>
                    <a:gd name="T1" fmla="*/ 0 h 10"/>
                    <a:gd name="T2" fmla="*/ 8 w 8"/>
                    <a:gd name="T3" fmla="*/ 0 h 10"/>
                    <a:gd name="T4" fmla="*/ 2 w 8"/>
                    <a:gd name="T5" fmla="*/ 6 h 10"/>
                    <a:gd name="T6" fmla="*/ 2 w 8"/>
                    <a:gd name="T7" fmla="*/ 6 h 10"/>
                    <a:gd name="T8" fmla="*/ 0 w 8"/>
                    <a:gd name="T9" fmla="*/ 10 h 10"/>
                    <a:gd name="T10" fmla="*/ 0 w 8"/>
                    <a:gd name="T11" fmla="*/ 10 h 10"/>
                    <a:gd name="T12" fmla="*/ 2 w 8"/>
                    <a:gd name="T13" fmla="*/ 0 h 10"/>
                    <a:gd name="T14" fmla="*/ 2 w 8"/>
                    <a:gd name="T15" fmla="*/ 0 h 10"/>
                    <a:gd name="T16" fmla="*/ 8 w 8"/>
                    <a:gd name="T17" fmla="*/ 0 h 10"/>
                    <a:gd name="T18" fmla="*/ 8 w 8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10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5" name="Freeform 197">
                  <a:extLst>
                    <a:ext uri="{FF2B5EF4-FFF2-40B4-BE49-F238E27FC236}">
                      <a16:creationId xmlns:a16="http://schemas.microsoft.com/office/drawing/2014/main" xmlns="" id="{719E1A68-2576-4401-B54C-98F564DE7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7113" y="4692650"/>
                  <a:ext cx="6350" cy="15875"/>
                </a:xfrm>
                <a:custGeom>
                  <a:avLst/>
                  <a:gdLst>
                    <a:gd name="T0" fmla="*/ 2 w 4"/>
                    <a:gd name="T1" fmla="*/ 2 h 10"/>
                    <a:gd name="T2" fmla="*/ 0 w 4"/>
                    <a:gd name="T3" fmla="*/ 0 h 10"/>
                    <a:gd name="T4" fmla="*/ 0 w 4"/>
                    <a:gd name="T5" fmla="*/ 2 h 10"/>
                    <a:gd name="T6" fmla="*/ 0 w 4"/>
                    <a:gd name="T7" fmla="*/ 2 h 10"/>
                    <a:gd name="T8" fmla="*/ 0 w 4"/>
                    <a:gd name="T9" fmla="*/ 6 h 10"/>
                    <a:gd name="T10" fmla="*/ 0 w 4"/>
                    <a:gd name="T11" fmla="*/ 6 h 10"/>
                    <a:gd name="T12" fmla="*/ 0 w 4"/>
                    <a:gd name="T13" fmla="*/ 10 h 10"/>
                    <a:gd name="T14" fmla="*/ 2 w 4"/>
                    <a:gd name="T15" fmla="*/ 10 h 10"/>
                    <a:gd name="T16" fmla="*/ 4 w 4"/>
                    <a:gd name="T17" fmla="*/ 8 h 10"/>
                    <a:gd name="T18" fmla="*/ 4 w 4"/>
                    <a:gd name="T19" fmla="*/ 8 h 10"/>
                    <a:gd name="T20" fmla="*/ 2 w 4"/>
                    <a:gd name="T21" fmla="*/ 4 h 10"/>
                    <a:gd name="T22" fmla="*/ 2 w 4"/>
                    <a:gd name="T23" fmla="*/ 4 h 10"/>
                    <a:gd name="T24" fmla="*/ 2 w 4"/>
                    <a:gd name="T25" fmla="*/ 2 h 10"/>
                    <a:gd name="T26" fmla="*/ 2 w 4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10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6" name="Freeform 198">
                  <a:extLst>
                    <a:ext uri="{FF2B5EF4-FFF2-40B4-BE49-F238E27FC236}">
                      <a16:creationId xmlns:a16="http://schemas.microsoft.com/office/drawing/2014/main" xmlns="" id="{EAD7591F-07E6-4B4D-B477-4B97D110A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6163" y="4683125"/>
                  <a:ext cx="9525" cy="19050"/>
                </a:xfrm>
                <a:custGeom>
                  <a:avLst/>
                  <a:gdLst>
                    <a:gd name="T0" fmla="*/ 4 w 6"/>
                    <a:gd name="T1" fmla="*/ 2 h 12"/>
                    <a:gd name="T2" fmla="*/ 2 w 6"/>
                    <a:gd name="T3" fmla="*/ 0 h 12"/>
                    <a:gd name="T4" fmla="*/ 0 w 6"/>
                    <a:gd name="T5" fmla="*/ 2 h 12"/>
                    <a:gd name="T6" fmla="*/ 0 w 6"/>
                    <a:gd name="T7" fmla="*/ 2 h 12"/>
                    <a:gd name="T8" fmla="*/ 0 w 6"/>
                    <a:gd name="T9" fmla="*/ 6 h 12"/>
                    <a:gd name="T10" fmla="*/ 0 w 6"/>
                    <a:gd name="T11" fmla="*/ 6 h 12"/>
                    <a:gd name="T12" fmla="*/ 2 w 6"/>
                    <a:gd name="T13" fmla="*/ 12 h 12"/>
                    <a:gd name="T14" fmla="*/ 4 w 6"/>
                    <a:gd name="T15" fmla="*/ 12 h 12"/>
                    <a:gd name="T16" fmla="*/ 6 w 6"/>
                    <a:gd name="T17" fmla="*/ 10 h 12"/>
                    <a:gd name="T18" fmla="*/ 6 w 6"/>
                    <a:gd name="T19" fmla="*/ 10 h 12"/>
                    <a:gd name="T20" fmla="*/ 4 w 6"/>
                    <a:gd name="T21" fmla="*/ 6 h 12"/>
                    <a:gd name="T22" fmla="*/ 4 w 6"/>
                    <a:gd name="T23" fmla="*/ 6 h 12"/>
                    <a:gd name="T24" fmla="*/ 4 w 6"/>
                    <a:gd name="T25" fmla="*/ 2 h 12"/>
                    <a:gd name="T26" fmla="*/ 4 w 6"/>
                    <a:gd name="T2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1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7" name="Freeform 199">
                  <a:extLst>
                    <a:ext uri="{FF2B5EF4-FFF2-40B4-BE49-F238E27FC236}">
                      <a16:creationId xmlns:a16="http://schemas.microsoft.com/office/drawing/2014/main" xmlns="" id="{F20C530B-6AAD-41EC-914C-6DBA06BBF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5213" y="4676775"/>
                  <a:ext cx="9525" cy="19050"/>
                </a:xfrm>
                <a:custGeom>
                  <a:avLst/>
                  <a:gdLst>
                    <a:gd name="T0" fmla="*/ 2 w 6"/>
                    <a:gd name="T1" fmla="*/ 0 h 12"/>
                    <a:gd name="T2" fmla="*/ 2 w 6"/>
                    <a:gd name="T3" fmla="*/ 0 h 12"/>
                    <a:gd name="T4" fmla="*/ 0 w 6"/>
                    <a:gd name="T5" fmla="*/ 0 h 12"/>
                    <a:gd name="T6" fmla="*/ 0 w 6"/>
                    <a:gd name="T7" fmla="*/ 0 h 12"/>
                    <a:gd name="T8" fmla="*/ 0 w 6"/>
                    <a:gd name="T9" fmla="*/ 6 h 12"/>
                    <a:gd name="T10" fmla="*/ 0 w 6"/>
                    <a:gd name="T11" fmla="*/ 6 h 12"/>
                    <a:gd name="T12" fmla="*/ 4 w 6"/>
                    <a:gd name="T13" fmla="*/ 12 h 12"/>
                    <a:gd name="T14" fmla="*/ 6 w 6"/>
                    <a:gd name="T15" fmla="*/ 12 h 12"/>
                    <a:gd name="T16" fmla="*/ 6 w 6"/>
                    <a:gd name="T17" fmla="*/ 10 h 12"/>
                    <a:gd name="T18" fmla="*/ 6 w 6"/>
                    <a:gd name="T19" fmla="*/ 10 h 12"/>
                    <a:gd name="T20" fmla="*/ 4 w 6"/>
                    <a:gd name="T21" fmla="*/ 6 h 12"/>
                    <a:gd name="T22" fmla="*/ 4 w 6"/>
                    <a:gd name="T23" fmla="*/ 6 h 12"/>
                    <a:gd name="T24" fmla="*/ 2 w 6"/>
                    <a:gd name="T25" fmla="*/ 0 h 12"/>
                    <a:gd name="T26" fmla="*/ 2 w 6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1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8" name="Freeform 200">
                  <a:extLst>
                    <a:ext uri="{FF2B5EF4-FFF2-40B4-BE49-F238E27FC236}">
                      <a16:creationId xmlns:a16="http://schemas.microsoft.com/office/drawing/2014/main" xmlns="" id="{257BBE5E-13CE-447D-9060-B3E7F7EB2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4263" y="4664075"/>
                  <a:ext cx="9525" cy="22225"/>
                </a:xfrm>
                <a:custGeom>
                  <a:avLst/>
                  <a:gdLst>
                    <a:gd name="T0" fmla="*/ 2 w 6"/>
                    <a:gd name="T1" fmla="*/ 2 h 14"/>
                    <a:gd name="T2" fmla="*/ 2 w 6"/>
                    <a:gd name="T3" fmla="*/ 0 h 14"/>
                    <a:gd name="T4" fmla="*/ 0 w 6"/>
                    <a:gd name="T5" fmla="*/ 0 h 14"/>
                    <a:gd name="T6" fmla="*/ 0 w 6"/>
                    <a:gd name="T7" fmla="*/ 0 h 14"/>
                    <a:gd name="T8" fmla="*/ 0 w 6"/>
                    <a:gd name="T9" fmla="*/ 4 h 14"/>
                    <a:gd name="T10" fmla="*/ 0 w 6"/>
                    <a:gd name="T11" fmla="*/ 6 h 14"/>
                    <a:gd name="T12" fmla="*/ 0 w 6"/>
                    <a:gd name="T13" fmla="*/ 6 h 14"/>
                    <a:gd name="T14" fmla="*/ 4 w 6"/>
                    <a:gd name="T15" fmla="*/ 14 h 14"/>
                    <a:gd name="T16" fmla="*/ 6 w 6"/>
                    <a:gd name="T17" fmla="*/ 14 h 14"/>
                    <a:gd name="T18" fmla="*/ 6 w 6"/>
                    <a:gd name="T19" fmla="*/ 12 h 14"/>
                    <a:gd name="T20" fmla="*/ 6 w 6"/>
                    <a:gd name="T21" fmla="*/ 12 h 14"/>
                    <a:gd name="T22" fmla="*/ 4 w 6"/>
                    <a:gd name="T23" fmla="*/ 6 h 14"/>
                    <a:gd name="T24" fmla="*/ 4 w 6"/>
                    <a:gd name="T25" fmla="*/ 6 h 14"/>
                    <a:gd name="T26" fmla="*/ 2 w 6"/>
                    <a:gd name="T27" fmla="*/ 2 h 14"/>
                    <a:gd name="T28" fmla="*/ 2 w 6"/>
                    <a:gd name="T2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14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9" name="Freeform 201">
                  <a:extLst>
                    <a:ext uri="{FF2B5EF4-FFF2-40B4-BE49-F238E27FC236}">
                      <a16:creationId xmlns:a16="http://schemas.microsoft.com/office/drawing/2014/main" xmlns="" id="{775C3D57-9592-4694-A6BA-6054C68E9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8238" y="4641850"/>
                  <a:ext cx="114300" cy="98425"/>
                </a:xfrm>
                <a:custGeom>
                  <a:avLst/>
                  <a:gdLst>
                    <a:gd name="T0" fmla="*/ 0 w 72"/>
                    <a:gd name="T1" fmla="*/ 62 h 62"/>
                    <a:gd name="T2" fmla="*/ 0 w 72"/>
                    <a:gd name="T3" fmla="*/ 62 h 62"/>
                    <a:gd name="T4" fmla="*/ 50 w 72"/>
                    <a:gd name="T5" fmla="*/ 30 h 62"/>
                    <a:gd name="T6" fmla="*/ 70 w 72"/>
                    <a:gd name="T7" fmla="*/ 16 h 62"/>
                    <a:gd name="T8" fmla="*/ 70 w 72"/>
                    <a:gd name="T9" fmla="*/ 16 h 62"/>
                    <a:gd name="T10" fmla="*/ 72 w 72"/>
                    <a:gd name="T11" fmla="*/ 12 h 62"/>
                    <a:gd name="T12" fmla="*/ 68 w 72"/>
                    <a:gd name="T13" fmla="*/ 8 h 62"/>
                    <a:gd name="T14" fmla="*/ 68 w 72"/>
                    <a:gd name="T15" fmla="*/ 8 h 62"/>
                    <a:gd name="T16" fmla="*/ 64 w 72"/>
                    <a:gd name="T17" fmla="*/ 4 h 62"/>
                    <a:gd name="T18" fmla="*/ 64 w 72"/>
                    <a:gd name="T19" fmla="*/ 4 h 62"/>
                    <a:gd name="T20" fmla="*/ 62 w 72"/>
                    <a:gd name="T21" fmla="*/ 0 h 62"/>
                    <a:gd name="T22" fmla="*/ 60 w 72"/>
                    <a:gd name="T23" fmla="*/ 0 h 62"/>
                    <a:gd name="T24" fmla="*/ 58 w 72"/>
                    <a:gd name="T25" fmla="*/ 2 h 62"/>
                    <a:gd name="T26" fmla="*/ 56 w 72"/>
                    <a:gd name="T27" fmla="*/ 4 h 62"/>
                    <a:gd name="T28" fmla="*/ 56 w 72"/>
                    <a:gd name="T29" fmla="*/ 4 h 62"/>
                    <a:gd name="T30" fmla="*/ 40 w 72"/>
                    <a:gd name="T31" fmla="*/ 22 h 62"/>
                    <a:gd name="T32" fmla="*/ 28 w 72"/>
                    <a:gd name="T33" fmla="*/ 36 h 62"/>
                    <a:gd name="T34" fmla="*/ 28 w 72"/>
                    <a:gd name="T35" fmla="*/ 36 h 62"/>
                    <a:gd name="T36" fmla="*/ 14 w 72"/>
                    <a:gd name="T37" fmla="*/ 44 h 62"/>
                    <a:gd name="T38" fmla="*/ 14 w 72"/>
                    <a:gd name="T39" fmla="*/ 44 h 62"/>
                    <a:gd name="T40" fmla="*/ 2 w 72"/>
                    <a:gd name="T41" fmla="*/ 56 h 62"/>
                    <a:gd name="T42" fmla="*/ 0 w 72"/>
                    <a:gd name="T43" fmla="*/ 60 h 62"/>
                    <a:gd name="T44" fmla="*/ 0 w 72"/>
                    <a:gd name="T45" fmla="*/ 62 h 62"/>
                    <a:gd name="T46" fmla="*/ 0 w 72"/>
                    <a:gd name="T47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" h="62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50" y="30"/>
                      </a:lnTo>
                      <a:lnTo>
                        <a:pt x="70" y="16"/>
                      </a:lnTo>
                      <a:lnTo>
                        <a:pt x="70" y="16"/>
                      </a:lnTo>
                      <a:lnTo>
                        <a:pt x="72" y="12"/>
                      </a:lnTo>
                      <a:lnTo>
                        <a:pt x="68" y="8"/>
                      </a:lnTo>
                      <a:lnTo>
                        <a:pt x="68" y="8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40" y="22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" y="56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0" name="Freeform 202">
                  <a:extLst>
                    <a:ext uri="{FF2B5EF4-FFF2-40B4-BE49-F238E27FC236}">
                      <a16:creationId xmlns:a16="http://schemas.microsoft.com/office/drawing/2014/main" xmlns="" id="{92347530-8FBB-44B9-B01A-12AA0EE04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0138" y="4695825"/>
                  <a:ext cx="231775" cy="73025"/>
                </a:xfrm>
                <a:custGeom>
                  <a:avLst/>
                  <a:gdLst>
                    <a:gd name="T0" fmla="*/ 0 w 146"/>
                    <a:gd name="T1" fmla="*/ 38 h 46"/>
                    <a:gd name="T2" fmla="*/ 0 w 146"/>
                    <a:gd name="T3" fmla="*/ 38 h 46"/>
                    <a:gd name="T4" fmla="*/ 4 w 146"/>
                    <a:gd name="T5" fmla="*/ 42 h 46"/>
                    <a:gd name="T6" fmla="*/ 8 w 146"/>
                    <a:gd name="T7" fmla="*/ 44 h 46"/>
                    <a:gd name="T8" fmla="*/ 20 w 146"/>
                    <a:gd name="T9" fmla="*/ 46 h 46"/>
                    <a:gd name="T10" fmla="*/ 34 w 146"/>
                    <a:gd name="T11" fmla="*/ 44 h 46"/>
                    <a:gd name="T12" fmla="*/ 44 w 146"/>
                    <a:gd name="T13" fmla="*/ 42 h 46"/>
                    <a:gd name="T14" fmla="*/ 46 w 146"/>
                    <a:gd name="T15" fmla="*/ 42 h 46"/>
                    <a:gd name="T16" fmla="*/ 46 w 146"/>
                    <a:gd name="T17" fmla="*/ 42 h 46"/>
                    <a:gd name="T18" fmla="*/ 102 w 146"/>
                    <a:gd name="T19" fmla="*/ 30 h 46"/>
                    <a:gd name="T20" fmla="*/ 130 w 146"/>
                    <a:gd name="T21" fmla="*/ 24 h 46"/>
                    <a:gd name="T22" fmla="*/ 146 w 146"/>
                    <a:gd name="T23" fmla="*/ 18 h 46"/>
                    <a:gd name="T24" fmla="*/ 146 w 146"/>
                    <a:gd name="T25" fmla="*/ 18 h 46"/>
                    <a:gd name="T26" fmla="*/ 146 w 146"/>
                    <a:gd name="T27" fmla="*/ 14 h 46"/>
                    <a:gd name="T28" fmla="*/ 146 w 146"/>
                    <a:gd name="T29" fmla="*/ 10 h 46"/>
                    <a:gd name="T30" fmla="*/ 142 w 146"/>
                    <a:gd name="T31" fmla="*/ 0 h 46"/>
                    <a:gd name="T32" fmla="*/ 56 w 146"/>
                    <a:gd name="T33" fmla="*/ 24 h 46"/>
                    <a:gd name="T34" fmla="*/ 56 w 146"/>
                    <a:gd name="T35" fmla="*/ 24 h 46"/>
                    <a:gd name="T36" fmla="*/ 42 w 146"/>
                    <a:gd name="T37" fmla="*/ 26 h 46"/>
                    <a:gd name="T38" fmla="*/ 42 w 146"/>
                    <a:gd name="T39" fmla="*/ 26 h 46"/>
                    <a:gd name="T40" fmla="*/ 42 w 146"/>
                    <a:gd name="T41" fmla="*/ 26 h 46"/>
                    <a:gd name="T42" fmla="*/ 26 w 146"/>
                    <a:gd name="T43" fmla="*/ 30 h 46"/>
                    <a:gd name="T44" fmla="*/ 26 w 146"/>
                    <a:gd name="T45" fmla="*/ 30 h 46"/>
                    <a:gd name="T46" fmla="*/ 30 w 146"/>
                    <a:gd name="T47" fmla="*/ 18 h 46"/>
                    <a:gd name="T48" fmla="*/ 30 w 146"/>
                    <a:gd name="T49" fmla="*/ 18 h 46"/>
                    <a:gd name="T50" fmla="*/ 4 w 146"/>
                    <a:gd name="T51" fmla="*/ 28 h 46"/>
                    <a:gd name="T52" fmla="*/ 4 w 146"/>
                    <a:gd name="T53" fmla="*/ 28 h 46"/>
                    <a:gd name="T54" fmla="*/ 8 w 146"/>
                    <a:gd name="T55" fmla="*/ 30 h 46"/>
                    <a:gd name="T56" fmla="*/ 8 w 146"/>
                    <a:gd name="T57" fmla="*/ 30 h 46"/>
                    <a:gd name="T58" fmla="*/ 4 w 146"/>
                    <a:gd name="T59" fmla="*/ 28 h 46"/>
                    <a:gd name="T60" fmla="*/ 4 w 146"/>
                    <a:gd name="T61" fmla="*/ 28 h 46"/>
                    <a:gd name="T62" fmla="*/ 0 w 146"/>
                    <a:gd name="T63" fmla="*/ 32 h 46"/>
                    <a:gd name="T64" fmla="*/ 0 w 146"/>
                    <a:gd name="T65" fmla="*/ 38 h 46"/>
                    <a:gd name="T66" fmla="*/ 0 w 146"/>
                    <a:gd name="T67" fmla="*/ 3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6" h="46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8" y="44"/>
                      </a:lnTo>
                      <a:lnTo>
                        <a:pt x="20" y="46"/>
                      </a:lnTo>
                      <a:lnTo>
                        <a:pt x="34" y="44"/>
                      </a:lnTo>
                      <a:lnTo>
                        <a:pt x="44" y="42"/>
                      </a:lnTo>
                      <a:lnTo>
                        <a:pt x="46" y="42"/>
                      </a:lnTo>
                      <a:lnTo>
                        <a:pt x="46" y="42"/>
                      </a:lnTo>
                      <a:lnTo>
                        <a:pt x="102" y="30"/>
                      </a:lnTo>
                      <a:lnTo>
                        <a:pt x="130" y="24"/>
                      </a:lnTo>
                      <a:lnTo>
                        <a:pt x="146" y="18"/>
                      </a:lnTo>
                      <a:lnTo>
                        <a:pt x="146" y="18"/>
                      </a:lnTo>
                      <a:lnTo>
                        <a:pt x="146" y="14"/>
                      </a:lnTo>
                      <a:lnTo>
                        <a:pt x="146" y="10"/>
                      </a:lnTo>
                      <a:lnTo>
                        <a:pt x="142" y="0"/>
                      </a:lnTo>
                      <a:lnTo>
                        <a:pt x="56" y="24"/>
                      </a:lnTo>
                      <a:lnTo>
                        <a:pt x="56" y="24"/>
                      </a:lnTo>
                      <a:lnTo>
                        <a:pt x="42" y="26"/>
                      </a:lnTo>
                      <a:lnTo>
                        <a:pt x="42" y="26"/>
                      </a:lnTo>
                      <a:lnTo>
                        <a:pt x="42" y="26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30" y="18"/>
                      </a:lnTo>
                      <a:lnTo>
                        <a:pt x="30" y="1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2" name="Freeform 203">
                  <a:extLst>
                    <a:ext uri="{FF2B5EF4-FFF2-40B4-BE49-F238E27FC236}">
                      <a16:creationId xmlns:a16="http://schemas.microsoft.com/office/drawing/2014/main" xmlns="" id="{3AD0DB62-018F-466F-97E2-56A83F8CD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6488" y="4740275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2 h 2"/>
                    <a:gd name="T6" fmla="*/ 4 w 4"/>
                    <a:gd name="T7" fmla="*/ 2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3" name="Rectangle 204">
                  <a:extLst>
                    <a:ext uri="{FF2B5EF4-FFF2-40B4-BE49-F238E27FC236}">
                      <a16:creationId xmlns:a16="http://schemas.microsoft.com/office/drawing/2014/main" xmlns="" id="{31269D58-1974-41C8-AEE0-3B18AC7D6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9988" y="4762500"/>
                  <a:ext cx="3175" cy="1587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4" name="Freeform 206">
                  <a:extLst>
                    <a:ext uri="{FF2B5EF4-FFF2-40B4-BE49-F238E27FC236}">
                      <a16:creationId xmlns:a16="http://schemas.microsoft.com/office/drawing/2014/main" xmlns="" id="{46643E9E-6881-411F-8244-E321DAB0A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6488" y="4740275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2 h 2"/>
                    <a:gd name="T6" fmla="*/ 4 w 4"/>
                    <a:gd name="T7" fmla="*/ 2 h 2"/>
                    <a:gd name="T8" fmla="*/ 0 w 4"/>
                    <a:gd name="T9" fmla="*/ 0 h 2"/>
                    <a:gd name="T10" fmla="*/ 0 w 4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5" name="Freeform 207">
                  <a:extLst>
                    <a:ext uri="{FF2B5EF4-FFF2-40B4-BE49-F238E27FC236}">
                      <a16:creationId xmlns:a16="http://schemas.microsoft.com/office/drawing/2014/main" xmlns="" id="{D81F3DE1-6110-4AFB-8879-2FE61674E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8238" y="4657725"/>
                  <a:ext cx="187325" cy="85725"/>
                </a:xfrm>
                <a:custGeom>
                  <a:avLst/>
                  <a:gdLst>
                    <a:gd name="T0" fmla="*/ 118 w 118"/>
                    <a:gd name="T1" fmla="*/ 24 h 54"/>
                    <a:gd name="T2" fmla="*/ 118 w 118"/>
                    <a:gd name="T3" fmla="*/ 24 h 54"/>
                    <a:gd name="T4" fmla="*/ 112 w 118"/>
                    <a:gd name="T5" fmla="*/ 10 h 54"/>
                    <a:gd name="T6" fmla="*/ 104 w 118"/>
                    <a:gd name="T7" fmla="*/ 0 h 54"/>
                    <a:gd name="T8" fmla="*/ 104 w 118"/>
                    <a:gd name="T9" fmla="*/ 0 h 54"/>
                    <a:gd name="T10" fmla="*/ 102 w 118"/>
                    <a:gd name="T11" fmla="*/ 0 h 54"/>
                    <a:gd name="T12" fmla="*/ 100 w 118"/>
                    <a:gd name="T13" fmla="*/ 2 h 54"/>
                    <a:gd name="T14" fmla="*/ 100 w 118"/>
                    <a:gd name="T15" fmla="*/ 2 h 54"/>
                    <a:gd name="T16" fmla="*/ 98 w 118"/>
                    <a:gd name="T17" fmla="*/ 8 h 54"/>
                    <a:gd name="T18" fmla="*/ 94 w 118"/>
                    <a:gd name="T19" fmla="*/ 12 h 54"/>
                    <a:gd name="T20" fmla="*/ 90 w 118"/>
                    <a:gd name="T21" fmla="*/ 12 h 54"/>
                    <a:gd name="T22" fmla="*/ 86 w 118"/>
                    <a:gd name="T23" fmla="*/ 12 h 54"/>
                    <a:gd name="T24" fmla="*/ 74 w 118"/>
                    <a:gd name="T25" fmla="*/ 8 h 54"/>
                    <a:gd name="T26" fmla="*/ 74 w 118"/>
                    <a:gd name="T27" fmla="*/ 8 h 54"/>
                    <a:gd name="T28" fmla="*/ 62 w 118"/>
                    <a:gd name="T29" fmla="*/ 2 h 54"/>
                    <a:gd name="T30" fmla="*/ 58 w 118"/>
                    <a:gd name="T31" fmla="*/ 0 h 54"/>
                    <a:gd name="T32" fmla="*/ 54 w 118"/>
                    <a:gd name="T33" fmla="*/ 2 h 54"/>
                    <a:gd name="T34" fmla="*/ 54 w 118"/>
                    <a:gd name="T35" fmla="*/ 2 h 54"/>
                    <a:gd name="T36" fmla="*/ 40 w 118"/>
                    <a:gd name="T37" fmla="*/ 20 h 54"/>
                    <a:gd name="T38" fmla="*/ 40 w 118"/>
                    <a:gd name="T39" fmla="*/ 20 h 54"/>
                    <a:gd name="T40" fmla="*/ 30 w 118"/>
                    <a:gd name="T41" fmla="*/ 28 h 54"/>
                    <a:gd name="T42" fmla="*/ 18 w 118"/>
                    <a:gd name="T43" fmla="*/ 36 h 54"/>
                    <a:gd name="T44" fmla="*/ 18 w 118"/>
                    <a:gd name="T45" fmla="*/ 36 h 54"/>
                    <a:gd name="T46" fmla="*/ 8 w 118"/>
                    <a:gd name="T47" fmla="*/ 42 h 54"/>
                    <a:gd name="T48" fmla="*/ 4 w 118"/>
                    <a:gd name="T49" fmla="*/ 46 h 54"/>
                    <a:gd name="T50" fmla="*/ 0 w 118"/>
                    <a:gd name="T51" fmla="*/ 54 h 54"/>
                    <a:gd name="T52" fmla="*/ 0 w 118"/>
                    <a:gd name="T53" fmla="*/ 54 h 54"/>
                    <a:gd name="T54" fmla="*/ 26 w 118"/>
                    <a:gd name="T55" fmla="*/ 52 h 54"/>
                    <a:gd name="T56" fmla="*/ 64 w 118"/>
                    <a:gd name="T57" fmla="*/ 44 h 54"/>
                    <a:gd name="T58" fmla="*/ 102 w 118"/>
                    <a:gd name="T59" fmla="*/ 34 h 54"/>
                    <a:gd name="T60" fmla="*/ 114 w 118"/>
                    <a:gd name="T61" fmla="*/ 28 h 54"/>
                    <a:gd name="T62" fmla="*/ 118 w 118"/>
                    <a:gd name="T63" fmla="*/ 26 h 54"/>
                    <a:gd name="T64" fmla="*/ 118 w 118"/>
                    <a:gd name="T65" fmla="*/ 24 h 54"/>
                    <a:gd name="T66" fmla="*/ 118 w 118"/>
                    <a:gd name="T67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8" h="54">
                      <a:moveTo>
                        <a:pt x="118" y="24"/>
                      </a:moveTo>
                      <a:lnTo>
                        <a:pt x="118" y="24"/>
                      </a:lnTo>
                      <a:lnTo>
                        <a:pt x="112" y="10"/>
                      </a:ln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102" y="0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98" y="8"/>
                      </a:lnTo>
                      <a:lnTo>
                        <a:pt x="94" y="12"/>
                      </a:lnTo>
                      <a:lnTo>
                        <a:pt x="90" y="12"/>
                      </a:lnTo>
                      <a:lnTo>
                        <a:pt x="86" y="12"/>
                      </a:lnTo>
                      <a:lnTo>
                        <a:pt x="74" y="8"/>
                      </a:lnTo>
                      <a:lnTo>
                        <a:pt x="74" y="8"/>
                      </a:lnTo>
                      <a:lnTo>
                        <a:pt x="62" y="2"/>
                      </a:lnTo>
                      <a:lnTo>
                        <a:pt x="58" y="0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30" y="28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8" y="42"/>
                      </a:lnTo>
                      <a:lnTo>
                        <a:pt x="4" y="46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26" y="52"/>
                      </a:lnTo>
                      <a:lnTo>
                        <a:pt x="64" y="44"/>
                      </a:lnTo>
                      <a:lnTo>
                        <a:pt x="102" y="34"/>
                      </a:lnTo>
                      <a:lnTo>
                        <a:pt x="114" y="28"/>
                      </a:lnTo>
                      <a:lnTo>
                        <a:pt x="118" y="26"/>
                      </a:lnTo>
                      <a:lnTo>
                        <a:pt x="118" y="24"/>
                      </a:lnTo>
                      <a:lnTo>
                        <a:pt x="11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6" name="Freeform 208">
                  <a:extLst>
                    <a:ext uri="{FF2B5EF4-FFF2-40B4-BE49-F238E27FC236}">
                      <a16:creationId xmlns:a16="http://schemas.microsoft.com/office/drawing/2014/main" xmlns="" id="{AC22D64F-2899-4E31-B261-17300BACA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8238" y="4724400"/>
                  <a:ext cx="9525" cy="19050"/>
                </a:xfrm>
                <a:custGeom>
                  <a:avLst/>
                  <a:gdLst>
                    <a:gd name="T0" fmla="*/ 6 w 6"/>
                    <a:gd name="T1" fmla="*/ 0 h 12"/>
                    <a:gd name="T2" fmla="*/ 6 w 6"/>
                    <a:gd name="T3" fmla="*/ 0 h 12"/>
                    <a:gd name="T4" fmla="*/ 2 w 6"/>
                    <a:gd name="T5" fmla="*/ 8 h 12"/>
                    <a:gd name="T6" fmla="*/ 2 w 6"/>
                    <a:gd name="T7" fmla="*/ 8 h 12"/>
                    <a:gd name="T8" fmla="*/ 0 w 6"/>
                    <a:gd name="T9" fmla="*/ 12 h 12"/>
                    <a:gd name="T10" fmla="*/ 0 w 6"/>
                    <a:gd name="T11" fmla="*/ 12 h 12"/>
                    <a:gd name="T12" fmla="*/ 0 w 6"/>
                    <a:gd name="T13" fmla="*/ 2 h 12"/>
                    <a:gd name="T14" fmla="*/ 0 w 6"/>
                    <a:gd name="T15" fmla="*/ 2 h 12"/>
                    <a:gd name="T16" fmla="*/ 6 w 6"/>
                    <a:gd name="T17" fmla="*/ 0 h 12"/>
                    <a:gd name="T18" fmla="*/ 6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7" name="Freeform 209">
                  <a:extLst>
                    <a:ext uri="{FF2B5EF4-FFF2-40B4-BE49-F238E27FC236}">
                      <a16:creationId xmlns:a16="http://schemas.microsoft.com/office/drawing/2014/main" xmlns="" id="{5F9D15D4-2FC2-4AAC-9024-0710EEC04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4113" y="4714875"/>
                  <a:ext cx="9525" cy="12700"/>
                </a:xfrm>
                <a:custGeom>
                  <a:avLst/>
                  <a:gdLst>
                    <a:gd name="T0" fmla="*/ 2 w 6"/>
                    <a:gd name="T1" fmla="*/ 0 h 8"/>
                    <a:gd name="T2" fmla="*/ 2 w 6"/>
                    <a:gd name="T3" fmla="*/ 0 h 8"/>
                    <a:gd name="T4" fmla="*/ 0 w 6"/>
                    <a:gd name="T5" fmla="*/ 0 h 8"/>
                    <a:gd name="T6" fmla="*/ 0 w 6"/>
                    <a:gd name="T7" fmla="*/ 0 h 8"/>
                    <a:gd name="T8" fmla="*/ 2 w 6"/>
                    <a:gd name="T9" fmla="*/ 4 h 8"/>
                    <a:gd name="T10" fmla="*/ 2 w 6"/>
                    <a:gd name="T11" fmla="*/ 4 h 8"/>
                    <a:gd name="T12" fmla="*/ 4 w 6"/>
                    <a:gd name="T13" fmla="*/ 8 h 8"/>
                    <a:gd name="T14" fmla="*/ 4 w 6"/>
                    <a:gd name="T15" fmla="*/ 8 h 8"/>
                    <a:gd name="T16" fmla="*/ 6 w 6"/>
                    <a:gd name="T17" fmla="*/ 6 h 8"/>
                    <a:gd name="T18" fmla="*/ 6 w 6"/>
                    <a:gd name="T19" fmla="*/ 6 h 8"/>
                    <a:gd name="T20" fmla="*/ 4 w 6"/>
                    <a:gd name="T21" fmla="*/ 2 h 8"/>
                    <a:gd name="T22" fmla="*/ 4 w 6"/>
                    <a:gd name="T23" fmla="*/ 2 h 8"/>
                    <a:gd name="T24" fmla="*/ 2 w 6"/>
                    <a:gd name="T25" fmla="*/ 0 h 8"/>
                    <a:gd name="T26" fmla="*/ 2 w 6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8" name="Freeform 210">
                  <a:extLst>
                    <a:ext uri="{FF2B5EF4-FFF2-40B4-BE49-F238E27FC236}">
                      <a16:creationId xmlns:a16="http://schemas.microsoft.com/office/drawing/2014/main" xmlns="" id="{02FBCF14-D9A0-4A96-B67A-38465BD7A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4699000"/>
                  <a:ext cx="9525" cy="15875"/>
                </a:xfrm>
                <a:custGeom>
                  <a:avLst/>
                  <a:gdLst>
                    <a:gd name="T0" fmla="*/ 2 w 6"/>
                    <a:gd name="T1" fmla="*/ 2 h 10"/>
                    <a:gd name="T2" fmla="*/ 0 w 6"/>
                    <a:gd name="T3" fmla="*/ 0 h 10"/>
                    <a:gd name="T4" fmla="*/ 0 w 6"/>
                    <a:gd name="T5" fmla="*/ 2 h 10"/>
                    <a:gd name="T6" fmla="*/ 0 w 6"/>
                    <a:gd name="T7" fmla="*/ 2 h 10"/>
                    <a:gd name="T8" fmla="*/ 0 w 6"/>
                    <a:gd name="T9" fmla="*/ 6 h 10"/>
                    <a:gd name="T10" fmla="*/ 0 w 6"/>
                    <a:gd name="T11" fmla="*/ 6 h 10"/>
                    <a:gd name="T12" fmla="*/ 4 w 6"/>
                    <a:gd name="T13" fmla="*/ 10 h 10"/>
                    <a:gd name="T14" fmla="*/ 6 w 6"/>
                    <a:gd name="T15" fmla="*/ 10 h 10"/>
                    <a:gd name="T16" fmla="*/ 6 w 6"/>
                    <a:gd name="T17" fmla="*/ 8 h 10"/>
                    <a:gd name="T18" fmla="*/ 6 w 6"/>
                    <a:gd name="T19" fmla="*/ 8 h 10"/>
                    <a:gd name="T20" fmla="*/ 4 w 6"/>
                    <a:gd name="T21" fmla="*/ 4 h 10"/>
                    <a:gd name="T22" fmla="*/ 4 w 6"/>
                    <a:gd name="T23" fmla="*/ 4 h 10"/>
                    <a:gd name="T24" fmla="*/ 2 w 6"/>
                    <a:gd name="T25" fmla="*/ 2 h 10"/>
                    <a:gd name="T26" fmla="*/ 2 w 6"/>
                    <a:gd name="T2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10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9" name="Freeform 211">
                  <a:extLst>
                    <a:ext uri="{FF2B5EF4-FFF2-40B4-BE49-F238E27FC236}">
                      <a16:creationId xmlns:a16="http://schemas.microsoft.com/office/drawing/2014/main" xmlns="" id="{CAE7526C-C3D1-4D4D-A693-5D7D0032D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9038" y="4686300"/>
                  <a:ext cx="12700" cy="19050"/>
                </a:xfrm>
                <a:custGeom>
                  <a:avLst/>
                  <a:gdLst>
                    <a:gd name="T0" fmla="*/ 2 w 8"/>
                    <a:gd name="T1" fmla="*/ 2 h 12"/>
                    <a:gd name="T2" fmla="*/ 0 w 8"/>
                    <a:gd name="T3" fmla="*/ 0 h 12"/>
                    <a:gd name="T4" fmla="*/ 0 w 8"/>
                    <a:gd name="T5" fmla="*/ 2 h 12"/>
                    <a:gd name="T6" fmla="*/ 0 w 8"/>
                    <a:gd name="T7" fmla="*/ 2 h 12"/>
                    <a:gd name="T8" fmla="*/ 2 w 8"/>
                    <a:gd name="T9" fmla="*/ 6 h 12"/>
                    <a:gd name="T10" fmla="*/ 2 w 8"/>
                    <a:gd name="T11" fmla="*/ 6 h 12"/>
                    <a:gd name="T12" fmla="*/ 6 w 8"/>
                    <a:gd name="T13" fmla="*/ 12 h 12"/>
                    <a:gd name="T14" fmla="*/ 8 w 8"/>
                    <a:gd name="T15" fmla="*/ 12 h 12"/>
                    <a:gd name="T16" fmla="*/ 8 w 8"/>
                    <a:gd name="T17" fmla="*/ 10 h 12"/>
                    <a:gd name="T18" fmla="*/ 8 w 8"/>
                    <a:gd name="T19" fmla="*/ 10 h 12"/>
                    <a:gd name="T20" fmla="*/ 4 w 8"/>
                    <a:gd name="T21" fmla="*/ 6 h 12"/>
                    <a:gd name="T22" fmla="*/ 4 w 8"/>
                    <a:gd name="T23" fmla="*/ 6 h 12"/>
                    <a:gd name="T24" fmla="*/ 2 w 8"/>
                    <a:gd name="T25" fmla="*/ 2 h 12"/>
                    <a:gd name="T26" fmla="*/ 2 w 8"/>
                    <a:gd name="T2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1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0" name="Freeform 212">
                  <a:extLst>
                    <a:ext uri="{FF2B5EF4-FFF2-40B4-BE49-F238E27FC236}">
                      <a16:creationId xmlns:a16="http://schemas.microsoft.com/office/drawing/2014/main" xmlns="" id="{1E45BE2C-BB50-4402-AB4D-E2C37F108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4913" y="4670425"/>
                  <a:ext cx="12700" cy="19050"/>
                </a:xfrm>
                <a:custGeom>
                  <a:avLst/>
                  <a:gdLst>
                    <a:gd name="T0" fmla="*/ 2 w 8"/>
                    <a:gd name="T1" fmla="*/ 2 h 12"/>
                    <a:gd name="T2" fmla="*/ 2 w 8"/>
                    <a:gd name="T3" fmla="*/ 0 h 12"/>
                    <a:gd name="T4" fmla="*/ 0 w 8"/>
                    <a:gd name="T5" fmla="*/ 0 h 12"/>
                    <a:gd name="T6" fmla="*/ 0 w 8"/>
                    <a:gd name="T7" fmla="*/ 0 h 12"/>
                    <a:gd name="T8" fmla="*/ 0 w 8"/>
                    <a:gd name="T9" fmla="*/ 4 h 12"/>
                    <a:gd name="T10" fmla="*/ 2 w 8"/>
                    <a:gd name="T11" fmla="*/ 8 h 12"/>
                    <a:gd name="T12" fmla="*/ 2 w 8"/>
                    <a:gd name="T13" fmla="*/ 8 h 12"/>
                    <a:gd name="T14" fmla="*/ 8 w 8"/>
                    <a:gd name="T15" fmla="*/ 12 h 12"/>
                    <a:gd name="T16" fmla="*/ 8 w 8"/>
                    <a:gd name="T17" fmla="*/ 12 h 12"/>
                    <a:gd name="T18" fmla="*/ 8 w 8"/>
                    <a:gd name="T19" fmla="*/ 10 h 12"/>
                    <a:gd name="T20" fmla="*/ 8 w 8"/>
                    <a:gd name="T21" fmla="*/ 10 h 12"/>
                    <a:gd name="T22" fmla="*/ 4 w 8"/>
                    <a:gd name="T23" fmla="*/ 6 h 12"/>
                    <a:gd name="T24" fmla="*/ 4 w 8"/>
                    <a:gd name="T25" fmla="*/ 6 h 12"/>
                    <a:gd name="T26" fmla="*/ 2 w 8"/>
                    <a:gd name="T27" fmla="*/ 2 h 12"/>
                    <a:gd name="T28" fmla="*/ 2 w 8"/>
                    <a:gd name="T2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1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1" name="Freeform 213">
                  <a:extLst>
                    <a:ext uri="{FF2B5EF4-FFF2-40B4-BE49-F238E27FC236}">
                      <a16:creationId xmlns:a16="http://schemas.microsoft.com/office/drawing/2014/main" xmlns="" id="{19CFEF78-C31F-4FDC-B202-63CA885DF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2788" y="3281363"/>
                  <a:ext cx="381000" cy="304800"/>
                </a:xfrm>
                <a:custGeom>
                  <a:avLst/>
                  <a:gdLst>
                    <a:gd name="T0" fmla="*/ 218 w 240"/>
                    <a:gd name="T1" fmla="*/ 20 h 192"/>
                    <a:gd name="T2" fmla="*/ 182 w 240"/>
                    <a:gd name="T3" fmla="*/ 64 h 192"/>
                    <a:gd name="T4" fmla="*/ 170 w 240"/>
                    <a:gd name="T5" fmla="*/ 86 h 192"/>
                    <a:gd name="T6" fmla="*/ 154 w 240"/>
                    <a:gd name="T7" fmla="*/ 118 h 192"/>
                    <a:gd name="T8" fmla="*/ 142 w 240"/>
                    <a:gd name="T9" fmla="*/ 130 h 192"/>
                    <a:gd name="T10" fmla="*/ 138 w 240"/>
                    <a:gd name="T11" fmla="*/ 132 h 192"/>
                    <a:gd name="T12" fmla="*/ 130 w 240"/>
                    <a:gd name="T13" fmla="*/ 126 h 192"/>
                    <a:gd name="T14" fmla="*/ 102 w 240"/>
                    <a:gd name="T15" fmla="*/ 102 h 192"/>
                    <a:gd name="T16" fmla="*/ 52 w 240"/>
                    <a:gd name="T17" fmla="*/ 46 h 192"/>
                    <a:gd name="T18" fmla="*/ 54 w 240"/>
                    <a:gd name="T19" fmla="*/ 44 h 192"/>
                    <a:gd name="T20" fmla="*/ 56 w 240"/>
                    <a:gd name="T21" fmla="*/ 36 h 192"/>
                    <a:gd name="T22" fmla="*/ 56 w 240"/>
                    <a:gd name="T23" fmla="*/ 26 h 192"/>
                    <a:gd name="T24" fmla="*/ 52 w 240"/>
                    <a:gd name="T25" fmla="*/ 20 h 192"/>
                    <a:gd name="T26" fmla="*/ 42 w 240"/>
                    <a:gd name="T27" fmla="*/ 10 h 192"/>
                    <a:gd name="T28" fmla="*/ 38 w 240"/>
                    <a:gd name="T29" fmla="*/ 6 h 192"/>
                    <a:gd name="T30" fmla="*/ 34 w 240"/>
                    <a:gd name="T31" fmla="*/ 2 h 192"/>
                    <a:gd name="T32" fmla="*/ 30 w 240"/>
                    <a:gd name="T33" fmla="*/ 6 h 192"/>
                    <a:gd name="T34" fmla="*/ 32 w 240"/>
                    <a:gd name="T35" fmla="*/ 10 h 192"/>
                    <a:gd name="T36" fmla="*/ 40 w 240"/>
                    <a:gd name="T37" fmla="*/ 18 h 192"/>
                    <a:gd name="T38" fmla="*/ 44 w 240"/>
                    <a:gd name="T39" fmla="*/ 24 h 192"/>
                    <a:gd name="T40" fmla="*/ 42 w 240"/>
                    <a:gd name="T41" fmla="*/ 26 h 192"/>
                    <a:gd name="T42" fmla="*/ 32 w 240"/>
                    <a:gd name="T43" fmla="*/ 24 h 192"/>
                    <a:gd name="T44" fmla="*/ 22 w 240"/>
                    <a:gd name="T45" fmla="*/ 18 h 192"/>
                    <a:gd name="T46" fmla="*/ 12 w 240"/>
                    <a:gd name="T47" fmla="*/ 10 h 192"/>
                    <a:gd name="T48" fmla="*/ 4 w 240"/>
                    <a:gd name="T49" fmla="*/ 0 h 192"/>
                    <a:gd name="T50" fmla="*/ 2 w 240"/>
                    <a:gd name="T51" fmla="*/ 0 h 192"/>
                    <a:gd name="T52" fmla="*/ 0 w 240"/>
                    <a:gd name="T53" fmla="*/ 6 h 192"/>
                    <a:gd name="T54" fmla="*/ 4 w 240"/>
                    <a:gd name="T55" fmla="*/ 10 h 192"/>
                    <a:gd name="T56" fmla="*/ 8 w 240"/>
                    <a:gd name="T57" fmla="*/ 14 h 192"/>
                    <a:gd name="T58" fmla="*/ 4 w 240"/>
                    <a:gd name="T59" fmla="*/ 14 h 192"/>
                    <a:gd name="T60" fmla="*/ 4 w 240"/>
                    <a:gd name="T61" fmla="*/ 16 h 192"/>
                    <a:gd name="T62" fmla="*/ 4 w 240"/>
                    <a:gd name="T63" fmla="*/ 22 h 192"/>
                    <a:gd name="T64" fmla="*/ 8 w 240"/>
                    <a:gd name="T65" fmla="*/ 24 h 192"/>
                    <a:gd name="T66" fmla="*/ 4 w 240"/>
                    <a:gd name="T67" fmla="*/ 26 h 192"/>
                    <a:gd name="T68" fmla="*/ 6 w 240"/>
                    <a:gd name="T69" fmla="*/ 30 h 192"/>
                    <a:gd name="T70" fmla="*/ 6 w 240"/>
                    <a:gd name="T71" fmla="*/ 32 h 192"/>
                    <a:gd name="T72" fmla="*/ 6 w 240"/>
                    <a:gd name="T73" fmla="*/ 34 h 192"/>
                    <a:gd name="T74" fmla="*/ 8 w 240"/>
                    <a:gd name="T75" fmla="*/ 40 h 192"/>
                    <a:gd name="T76" fmla="*/ 12 w 240"/>
                    <a:gd name="T77" fmla="*/ 42 h 192"/>
                    <a:gd name="T78" fmla="*/ 36 w 240"/>
                    <a:gd name="T79" fmla="*/ 52 h 192"/>
                    <a:gd name="T80" fmla="*/ 38 w 240"/>
                    <a:gd name="T81" fmla="*/ 52 h 192"/>
                    <a:gd name="T82" fmla="*/ 90 w 240"/>
                    <a:gd name="T83" fmla="*/ 144 h 192"/>
                    <a:gd name="T84" fmla="*/ 106 w 240"/>
                    <a:gd name="T85" fmla="*/ 168 h 192"/>
                    <a:gd name="T86" fmla="*/ 124 w 240"/>
                    <a:gd name="T87" fmla="*/ 182 h 192"/>
                    <a:gd name="T88" fmla="*/ 138 w 240"/>
                    <a:gd name="T89" fmla="*/ 190 h 192"/>
                    <a:gd name="T90" fmla="*/ 144 w 240"/>
                    <a:gd name="T91" fmla="*/ 192 h 192"/>
                    <a:gd name="T92" fmla="*/ 160 w 240"/>
                    <a:gd name="T93" fmla="*/ 186 h 192"/>
                    <a:gd name="T94" fmla="*/ 168 w 240"/>
                    <a:gd name="T95" fmla="*/ 182 h 192"/>
                    <a:gd name="T96" fmla="*/ 198 w 240"/>
                    <a:gd name="T97" fmla="*/ 148 h 192"/>
                    <a:gd name="T98" fmla="*/ 220 w 240"/>
                    <a:gd name="T99" fmla="*/ 108 h 192"/>
                    <a:gd name="T100" fmla="*/ 240 w 240"/>
                    <a:gd name="T101" fmla="*/ 58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0" h="192">
                      <a:moveTo>
                        <a:pt x="218" y="20"/>
                      </a:moveTo>
                      <a:lnTo>
                        <a:pt x="218" y="20"/>
                      </a:lnTo>
                      <a:lnTo>
                        <a:pt x="198" y="44"/>
                      </a:lnTo>
                      <a:lnTo>
                        <a:pt x="182" y="64"/>
                      </a:lnTo>
                      <a:lnTo>
                        <a:pt x="170" y="86"/>
                      </a:lnTo>
                      <a:lnTo>
                        <a:pt x="170" y="86"/>
                      </a:lnTo>
                      <a:lnTo>
                        <a:pt x="162" y="104"/>
                      </a:lnTo>
                      <a:lnTo>
                        <a:pt x="154" y="118"/>
                      </a:lnTo>
                      <a:lnTo>
                        <a:pt x="146" y="128"/>
                      </a:lnTo>
                      <a:lnTo>
                        <a:pt x="142" y="130"/>
                      </a:lnTo>
                      <a:lnTo>
                        <a:pt x="138" y="132"/>
                      </a:lnTo>
                      <a:lnTo>
                        <a:pt x="138" y="132"/>
                      </a:lnTo>
                      <a:lnTo>
                        <a:pt x="134" y="130"/>
                      </a:lnTo>
                      <a:lnTo>
                        <a:pt x="130" y="126"/>
                      </a:lnTo>
                      <a:lnTo>
                        <a:pt x="118" y="116"/>
                      </a:lnTo>
                      <a:lnTo>
                        <a:pt x="102" y="102"/>
                      </a:lnTo>
                      <a:lnTo>
                        <a:pt x="102" y="102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4" y="44"/>
                      </a:lnTo>
                      <a:lnTo>
                        <a:pt x="54" y="44"/>
                      </a:lnTo>
                      <a:lnTo>
                        <a:pt x="56" y="36"/>
                      </a:lnTo>
                      <a:lnTo>
                        <a:pt x="56" y="30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2" y="20"/>
                      </a:lnTo>
                      <a:lnTo>
                        <a:pt x="50" y="16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38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4"/>
                      </a:lnTo>
                      <a:lnTo>
                        <a:pt x="30" y="6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6" y="14"/>
                      </a:lnTo>
                      <a:lnTo>
                        <a:pt x="40" y="18"/>
                      </a:lnTo>
                      <a:lnTo>
                        <a:pt x="44" y="24"/>
                      </a:lnTo>
                      <a:lnTo>
                        <a:pt x="44" y="24"/>
                      </a:lnTo>
                      <a:lnTo>
                        <a:pt x="44" y="26"/>
                      </a:lnTo>
                      <a:lnTo>
                        <a:pt x="42" y="26"/>
                      </a:lnTo>
                      <a:lnTo>
                        <a:pt x="38" y="26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22" y="1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6" y="4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20"/>
                      </a:lnTo>
                      <a:lnTo>
                        <a:pt x="4" y="2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2" y="42"/>
                      </a:lnTo>
                      <a:lnTo>
                        <a:pt x="20" y="46"/>
                      </a:lnTo>
                      <a:lnTo>
                        <a:pt x="36" y="52"/>
                      </a:lnTo>
                      <a:lnTo>
                        <a:pt x="38" y="52"/>
                      </a:lnTo>
                      <a:lnTo>
                        <a:pt x="38" y="52"/>
                      </a:lnTo>
                      <a:lnTo>
                        <a:pt x="68" y="108"/>
                      </a:lnTo>
                      <a:lnTo>
                        <a:pt x="90" y="144"/>
                      </a:lnTo>
                      <a:lnTo>
                        <a:pt x="98" y="158"/>
                      </a:lnTo>
                      <a:lnTo>
                        <a:pt x="106" y="168"/>
                      </a:lnTo>
                      <a:lnTo>
                        <a:pt x="106" y="168"/>
                      </a:lnTo>
                      <a:lnTo>
                        <a:pt x="124" y="182"/>
                      </a:lnTo>
                      <a:lnTo>
                        <a:pt x="130" y="188"/>
                      </a:lnTo>
                      <a:lnTo>
                        <a:pt x="138" y="190"/>
                      </a:lnTo>
                      <a:lnTo>
                        <a:pt x="138" y="190"/>
                      </a:lnTo>
                      <a:lnTo>
                        <a:pt x="144" y="192"/>
                      </a:lnTo>
                      <a:lnTo>
                        <a:pt x="152" y="190"/>
                      </a:lnTo>
                      <a:lnTo>
                        <a:pt x="160" y="186"/>
                      </a:lnTo>
                      <a:lnTo>
                        <a:pt x="168" y="182"/>
                      </a:lnTo>
                      <a:lnTo>
                        <a:pt x="168" y="182"/>
                      </a:lnTo>
                      <a:lnTo>
                        <a:pt x="184" y="166"/>
                      </a:lnTo>
                      <a:lnTo>
                        <a:pt x="198" y="148"/>
                      </a:lnTo>
                      <a:lnTo>
                        <a:pt x="210" y="128"/>
                      </a:lnTo>
                      <a:lnTo>
                        <a:pt x="220" y="108"/>
                      </a:lnTo>
                      <a:lnTo>
                        <a:pt x="234" y="74"/>
                      </a:lnTo>
                      <a:lnTo>
                        <a:pt x="240" y="58"/>
                      </a:lnTo>
                      <a:lnTo>
                        <a:pt x="218" y="20"/>
                      </a:lnTo>
                      <a:close/>
                    </a:path>
                  </a:pathLst>
                </a:custGeom>
                <a:solidFill>
                  <a:srgbClr val="735B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2" name="Freeform 214">
                  <a:extLst>
                    <a:ext uri="{FF2B5EF4-FFF2-40B4-BE49-F238E27FC236}">
                      <a16:creationId xmlns:a16="http://schemas.microsoft.com/office/drawing/2014/main" xmlns="" id="{1E8DCC9C-53C5-4685-8E73-C37DCB374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6013" y="3224213"/>
                  <a:ext cx="92075" cy="111125"/>
                </a:xfrm>
                <a:custGeom>
                  <a:avLst/>
                  <a:gdLst>
                    <a:gd name="T0" fmla="*/ 44 w 58"/>
                    <a:gd name="T1" fmla="*/ 70 h 70"/>
                    <a:gd name="T2" fmla="*/ 58 w 58"/>
                    <a:gd name="T3" fmla="*/ 0 h 70"/>
                    <a:gd name="T4" fmla="*/ 12 w 58"/>
                    <a:gd name="T5" fmla="*/ 10 h 70"/>
                    <a:gd name="T6" fmla="*/ 0 w 58"/>
                    <a:gd name="T7" fmla="*/ 54 h 70"/>
                    <a:gd name="T8" fmla="*/ 44 w 58"/>
                    <a:gd name="T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70">
                      <a:moveTo>
                        <a:pt x="44" y="70"/>
                      </a:moveTo>
                      <a:lnTo>
                        <a:pt x="58" y="0"/>
                      </a:lnTo>
                      <a:lnTo>
                        <a:pt x="12" y="10"/>
                      </a:lnTo>
                      <a:lnTo>
                        <a:pt x="0" y="54"/>
                      </a:lnTo>
                      <a:lnTo>
                        <a:pt x="44" y="70"/>
                      </a:lnTo>
                      <a:close/>
                    </a:path>
                  </a:pathLst>
                </a:custGeom>
                <a:solidFill>
                  <a:srgbClr val="735B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3" name="Freeform 215">
                  <a:extLst>
                    <a:ext uri="{FF2B5EF4-FFF2-40B4-BE49-F238E27FC236}">
                      <a16:creationId xmlns:a16="http://schemas.microsoft.com/office/drawing/2014/main" xmlns="" id="{59CB3AE4-CBB3-40C5-977A-3B1305F2D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3788" y="3014663"/>
                  <a:ext cx="187325" cy="231775"/>
                </a:xfrm>
                <a:custGeom>
                  <a:avLst/>
                  <a:gdLst>
                    <a:gd name="T0" fmla="*/ 16 w 118"/>
                    <a:gd name="T1" fmla="*/ 48 h 146"/>
                    <a:gd name="T2" fmla="*/ 16 w 118"/>
                    <a:gd name="T3" fmla="*/ 48 h 146"/>
                    <a:gd name="T4" fmla="*/ 8 w 118"/>
                    <a:gd name="T5" fmla="*/ 62 h 146"/>
                    <a:gd name="T6" fmla="*/ 4 w 118"/>
                    <a:gd name="T7" fmla="*/ 74 h 146"/>
                    <a:gd name="T8" fmla="*/ 0 w 118"/>
                    <a:gd name="T9" fmla="*/ 88 h 146"/>
                    <a:gd name="T10" fmla="*/ 0 w 118"/>
                    <a:gd name="T11" fmla="*/ 100 h 146"/>
                    <a:gd name="T12" fmla="*/ 0 w 118"/>
                    <a:gd name="T13" fmla="*/ 112 h 146"/>
                    <a:gd name="T14" fmla="*/ 4 w 118"/>
                    <a:gd name="T15" fmla="*/ 122 h 146"/>
                    <a:gd name="T16" fmla="*/ 10 w 118"/>
                    <a:gd name="T17" fmla="*/ 132 h 146"/>
                    <a:gd name="T18" fmla="*/ 18 w 118"/>
                    <a:gd name="T19" fmla="*/ 138 h 146"/>
                    <a:gd name="T20" fmla="*/ 18 w 118"/>
                    <a:gd name="T21" fmla="*/ 138 h 146"/>
                    <a:gd name="T22" fmla="*/ 26 w 118"/>
                    <a:gd name="T23" fmla="*/ 144 h 146"/>
                    <a:gd name="T24" fmla="*/ 38 w 118"/>
                    <a:gd name="T25" fmla="*/ 146 h 146"/>
                    <a:gd name="T26" fmla="*/ 48 w 118"/>
                    <a:gd name="T27" fmla="*/ 144 h 146"/>
                    <a:gd name="T28" fmla="*/ 60 w 118"/>
                    <a:gd name="T29" fmla="*/ 142 h 146"/>
                    <a:gd name="T30" fmla="*/ 72 w 118"/>
                    <a:gd name="T31" fmla="*/ 136 h 146"/>
                    <a:gd name="T32" fmla="*/ 82 w 118"/>
                    <a:gd name="T33" fmla="*/ 128 h 146"/>
                    <a:gd name="T34" fmla="*/ 92 w 118"/>
                    <a:gd name="T35" fmla="*/ 118 h 146"/>
                    <a:gd name="T36" fmla="*/ 102 w 118"/>
                    <a:gd name="T37" fmla="*/ 106 h 146"/>
                    <a:gd name="T38" fmla="*/ 102 w 118"/>
                    <a:gd name="T39" fmla="*/ 106 h 146"/>
                    <a:gd name="T40" fmla="*/ 110 w 118"/>
                    <a:gd name="T41" fmla="*/ 92 h 146"/>
                    <a:gd name="T42" fmla="*/ 114 w 118"/>
                    <a:gd name="T43" fmla="*/ 78 h 146"/>
                    <a:gd name="T44" fmla="*/ 118 w 118"/>
                    <a:gd name="T45" fmla="*/ 64 h 146"/>
                    <a:gd name="T46" fmla="*/ 118 w 118"/>
                    <a:gd name="T47" fmla="*/ 50 h 146"/>
                    <a:gd name="T48" fmla="*/ 116 w 118"/>
                    <a:gd name="T49" fmla="*/ 36 h 146"/>
                    <a:gd name="T50" fmla="*/ 112 w 118"/>
                    <a:gd name="T51" fmla="*/ 22 h 146"/>
                    <a:gd name="T52" fmla="*/ 106 w 118"/>
                    <a:gd name="T53" fmla="*/ 12 h 146"/>
                    <a:gd name="T54" fmla="*/ 98 w 118"/>
                    <a:gd name="T55" fmla="*/ 6 h 146"/>
                    <a:gd name="T56" fmla="*/ 98 w 118"/>
                    <a:gd name="T57" fmla="*/ 6 h 146"/>
                    <a:gd name="T58" fmla="*/ 90 w 118"/>
                    <a:gd name="T59" fmla="*/ 0 h 146"/>
                    <a:gd name="T60" fmla="*/ 78 w 118"/>
                    <a:gd name="T61" fmla="*/ 0 h 146"/>
                    <a:gd name="T62" fmla="*/ 68 w 118"/>
                    <a:gd name="T63" fmla="*/ 2 h 146"/>
                    <a:gd name="T64" fmla="*/ 58 w 118"/>
                    <a:gd name="T65" fmla="*/ 8 h 146"/>
                    <a:gd name="T66" fmla="*/ 46 w 118"/>
                    <a:gd name="T67" fmla="*/ 16 h 146"/>
                    <a:gd name="T68" fmla="*/ 36 w 118"/>
                    <a:gd name="T69" fmla="*/ 24 h 146"/>
                    <a:gd name="T70" fmla="*/ 26 w 118"/>
                    <a:gd name="T71" fmla="*/ 36 h 146"/>
                    <a:gd name="T72" fmla="*/ 16 w 118"/>
                    <a:gd name="T73" fmla="*/ 48 h 146"/>
                    <a:gd name="T74" fmla="*/ 16 w 118"/>
                    <a:gd name="T75" fmla="*/ 48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8" h="146">
                      <a:moveTo>
                        <a:pt x="16" y="48"/>
                      </a:moveTo>
                      <a:lnTo>
                        <a:pt x="16" y="48"/>
                      </a:lnTo>
                      <a:lnTo>
                        <a:pt x="8" y="62"/>
                      </a:lnTo>
                      <a:lnTo>
                        <a:pt x="4" y="74"/>
                      </a:lnTo>
                      <a:lnTo>
                        <a:pt x="0" y="88"/>
                      </a:lnTo>
                      <a:lnTo>
                        <a:pt x="0" y="100"/>
                      </a:lnTo>
                      <a:lnTo>
                        <a:pt x="0" y="112"/>
                      </a:lnTo>
                      <a:lnTo>
                        <a:pt x="4" y="122"/>
                      </a:lnTo>
                      <a:lnTo>
                        <a:pt x="10" y="132"/>
                      </a:lnTo>
                      <a:lnTo>
                        <a:pt x="18" y="138"/>
                      </a:lnTo>
                      <a:lnTo>
                        <a:pt x="18" y="138"/>
                      </a:lnTo>
                      <a:lnTo>
                        <a:pt x="26" y="144"/>
                      </a:lnTo>
                      <a:lnTo>
                        <a:pt x="38" y="146"/>
                      </a:lnTo>
                      <a:lnTo>
                        <a:pt x="48" y="144"/>
                      </a:lnTo>
                      <a:lnTo>
                        <a:pt x="60" y="142"/>
                      </a:lnTo>
                      <a:lnTo>
                        <a:pt x="72" y="136"/>
                      </a:lnTo>
                      <a:lnTo>
                        <a:pt x="82" y="128"/>
                      </a:lnTo>
                      <a:lnTo>
                        <a:pt x="92" y="118"/>
                      </a:lnTo>
                      <a:lnTo>
                        <a:pt x="102" y="106"/>
                      </a:lnTo>
                      <a:lnTo>
                        <a:pt x="102" y="106"/>
                      </a:lnTo>
                      <a:lnTo>
                        <a:pt x="110" y="92"/>
                      </a:lnTo>
                      <a:lnTo>
                        <a:pt x="114" y="78"/>
                      </a:lnTo>
                      <a:lnTo>
                        <a:pt x="118" y="64"/>
                      </a:lnTo>
                      <a:lnTo>
                        <a:pt x="118" y="50"/>
                      </a:lnTo>
                      <a:lnTo>
                        <a:pt x="116" y="36"/>
                      </a:lnTo>
                      <a:lnTo>
                        <a:pt x="112" y="22"/>
                      </a:lnTo>
                      <a:lnTo>
                        <a:pt x="106" y="12"/>
                      </a:lnTo>
                      <a:lnTo>
                        <a:pt x="98" y="6"/>
                      </a:lnTo>
                      <a:lnTo>
                        <a:pt x="98" y="6"/>
                      </a:lnTo>
                      <a:lnTo>
                        <a:pt x="90" y="0"/>
                      </a:lnTo>
                      <a:lnTo>
                        <a:pt x="78" y="0"/>
                      </a:lnTo>
                      <a:lnTo>
                        <a:pt x="68" y="2"/>
                      </a:lnTo>
                      <a:lnTo>
                        <a:pt x="58" y="8"/>
                      </a:lnTo>
                      <a:lnTo>
                        <a:pt x="46" y="16"/>
                      </a:lnTo>
                      <a:lnTo>
                        <a:pt x="36" y="24"/>
                      </a:lnTo>
                      <a:lnTo>
                        <a:pt x="26" y="36"/>
                      </a:lnTo>
                      <a:lnTo>
                        <a:pt x="16" y="48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735B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4" name="Freeform 216">
                  <a:extLst>
                    <a:ext uri="{FF2B5EF4-FFF2-40B4-BE49-F238E27FC236}">
                      <a16:creationId xmlns:a16="http://schemas.microsoft.com/office/drawing/2014/main" xmlns="" id="{F1127476-C93A-41D5-A495-0576EE2A68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8088" y="4114800"/>
                  <a:ext cx="130175" cy="581025"/>
                </a:xfrm>
                <a:custGeom>
                  <a:avLst/>
                  <a:gdLst>
                    <a:gd name="T0" fmla="*/ 0 w 82"/>
                    <a:gd name="T1" fmla="*/ 0 h 366"/>
                    <a:gd name="T2" fmla="*/ 0 w 82"/>
                    <a:gd name="T3" fmla="*/ 0 h 366"/>
                    <a:gd name="T4" fmla="*/ 2 w 82"/>
                    <a:gd name="T5" fmla="*/ 34 h 366"/>
                    <a:gd name="T6" fmla="*/ 6 w 82"/>
                    <a:gd name="T7" fmla="*/ 68 h 366"/>
                    <a:gd name="T8" fmla="*/ 10 w 82"/>
                    <a:gd name="T9" fmla="*/ 100 h 366"/>
                    <a:gd name="T10" fmla="*/ 10 w 82"/>
                    <a:gd name="T11" fmla="*/ 134 h 366"/>
                    <a:gd name="T12" fmla="*/ 10 w 82"/>
                    <a:gd name="T13" fmla="*/ 134 h 366"/>
                    <a:gd name="T14" fmla="*/ 14 w 82"/>
                    <a:gd name="T15" fmla="*/ 192 h 366"/>
                    <a:gd name="T16" fmla="*/ 16 w 82"/>
                    <a:gd name="T17" fmla="*/ 250 h 366"/>
                    <a:gd name="T18" fmla="*/ 20 w 82"/>
                    <a:gd name="T19" fmla="*/ 308 h 366"/>
                    <a:gd name="T20" fmla="*/ 22 w 82"/>
                    <a:gd name="T21" fmla="*/ 366 h 366"/>
                    <a:gd name="T22" fmla="*/ 22 w 82"/>
                    <a:gd name="T23" fmla="*/ 366 h 366"/>
                    <a:gd name="T24" fmla="*/ 52 w 82"/>
                    <a:gd name="T25" fmla="*/ 366 h 366"/>
                    <a:gd name="T26" fmla="*/ 52 w 82"/>
                    <a:gd name="T27" fmla="*/ 366 h 366"/>
                    <a:gd name="T28" fmla="*/ 56 w 82"/>
                    <a:gd name="T29" fmla="*/ 318 h 366"/>
                    <a:gd name="T30" fmla="*/ 62 w 82"/>
                    <a:gd name="T31" fmla="*/ 272 h 366"/>
                    <a:gd name="T32" fmla="*/ 68 w 82"/>
                    <a:gd name="T33" fmla="*/ 226 h 366"/>
                    <a:gd name="T34" fmla="*/ 74 w 82"/>
                    <a:gd name="T35" fmla="*/ 178 h 366"/>
                    <a:gd name="T36" fmla="*/ 74 w 82"/>
                    <a:gd name="T37" fmla="*/ 178 h 366"/>
                    <a:gd name="T38" fmla="*/ 76 w 82"/>
                    <a:gd name="T39" fmla="*/ 134 h 366"/>
                    <a:gd name="T40" fmla="*/ 78 w 82"/>
                    <a:gd name="T41" fmla="*/ 90 h 366"/>
                    <a:gd name="T42" fmla="*/ 78 w 82"/>
                    <a:gd name="T43" fmla="*/ 44 h 366"/>
                    <a:gd name="T44" fmla="*/ 82 w 82"/>
                    <a:gd name="T45" fmla="*/ 0 h 366"/>
                    <a:gd name="T46" fmla="*/ 82 w 82"/>
                    <a:gd name="T47" fmla="*/ 0 h 366"/>
                    <a:gd name="T48" fmla="*/ 0 w 82"/>
                    <a:gd name="T49" fmla="*/ 0 h 366"/>
                    <a:gd name="T50" fmla="*/ 0 w 82"/>
                    <a:gd name="T51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2" h="36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34"/>
                      </a:lnTo>
                      <a:lnTo>
                        <a:pt x="6" y="68"/>
                      </a:lnTo>
                      <a:lnTo>
                        <a:pt x="10" y="100"/>
                      </a:lnTo>
                      <a:lnTo>
                        <a:pt x="10" y="134"/>
                      </a:lnTo>
                      <a:lnTo>
                        <a:pt x="10" y="134"/>
                      </a:lnTo>
                      <a:lnTo>
                        <a:pt x="14" y="192"/>
                      </a:lnTo>
                      <a:lnTo>
                        <a:pt x="16" y="250"/>
                      </a:lnTo>
                      <a:lnTo>
                        <a:pt x="20" y="308"/>
                      </a:lnTo>
                      <a:lnTo>
                        <a:pt x="22" y="366"/>
                      </a:lnTo>
                      <a:lnTo>
                        <a:pt x="22" y="366"/>
                      </a:lnTo>
                      <a:lnTo>
                        <a:pt x="52" y="366"/>
                      </a:lnTo>
                      <a:lnTo>
                        <a:pt x="52" y="366"/>
                      </a:lnTo>
                      <a:lnTo>
                        <a:pt x="56" y="318"/>
                      </a:lnTo>
                      <a:lnTo>
                        <a:pt x="62" y="272"/>
                      </a:lnTo>
                      <a:lnTo>
                        <a:pt x="68" y="226"/>
                      </a:lnTo>
                      <a:lnTo>
                        <a:pt x="74" y="178"/>
                      </a:lnTo>
                      <a:lnTo>
                        <a:pt x="74" y="178"/>
                      </a:lnTo>
                      <a:lnTo>
                        <a:pt x="76" y="134"/>
                      </a:lnTo>
                      <a:lnTo>
                        <a:pt x="78" y="90"/>
                      </a:lnTo>
                      <a:lnTo>
                        <a:pt x="78" y="44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35B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5" name="Freeform 217">
                  <a:extLst>
                    <a:ext uri="{FF2B5EF4-FFF2-40B4-BE49-F238E27FC236}">
                      <a16:creationId xmlns:a16="http://schemas.microsoft.com/office/drawing/2014/main" xmlns="" id="{8821A631-FCC6-4509-BE1C-3C43ADAD9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7913" y="4114800"/>
                  <a:ext cx="123825" cy="593725"/>
                </a:xfrm>
                <a:custGeom>
                  <a:avLst/>
                  <a:gdLst>
                    <a:gd name="T0" fmla="*/ 0 w 78"/>
                    <a:gd name="T1" fmla="*/ 0 h 374"/>
                    <a:gd name="T2" fmla="*/ 0 w 78"/>
                    <a:gd name="T3" fmla="*/ 0 h 374"/>
                    <a:gd name="T4" fmla="*/ 2 w 78"/>
                    <a:gd name="T5" fmla="*/ 68 h 374"/>
                    <a:gd name="T6" fmla="*/ 6 w 78"/>
                    <a:gd name="T7" fmla="*/ 138 h 374"/>
                    <a:gd name="T8" fmla="*/ 6 w 78"/>
                    <a:gd name="T9" fmla="*/ 138 h 374"/>
                    <a:gd name="T10" fmla="*/ 10 w 78"/>
                    <a:gd name="T11" fmla="*/ 172 h 374"/>
                    <a:gd name="T12" fmla="*/ 14 w 78"/>
                    <a:gd name="T13" fmla="*/ 206 h 374"/>
                    <a:gd name="T14" fmla="*/ 26 w 78"/>
                    <a:gd name="T15" fmla="*/ 284 h 374"/>
                    <a:gd name="T16" fmla="*/ 26 w 78"/>
                    <a:gd name="T17" fmla="*/ 284 h 374"/>
                    <a:gd name="T18" fmla="*/ 28 w 78"/>
                    <a:gd name="T19" fmla="*/ 308 h 374"/>
                    <a:gd name="T20" fmla="*/ 30 w 78"/>
                    <a:gd name="T21" fmla="*/ 332 h 374"/>
                    <a:gd name="T22" fmla="*/ 30 w 78"/>
                    <a:gd name="T23" fmla="*/ 354 h 374"/>
                    <a:gd name="T24" fmla="*/ 32 w 78"/>
                    <a:gd name="T25" fmla="*/ 374 h 374"/>
                    <a:gd name="T26" fmla="*/ 32 w 78"/>
                    <a:gd name="T27" fmla="*/ 374 h 374"/>
                    <a:gd name="T28" fmla="*/ 40 w 78"/>
                    <a:gd name="T29" fmla="*/ 372 h 374"/>
                    <a:gd name="T30" fmla="*/ 48 w 78"/>
                    <a:gd name="T31" fmla="*/ 370 h 374"/>
                    <a:gd name="T32" fmla="*/ 54 w 78"/>
                    <a:gd name="T33" fmla="*/ 366 h 374"/>
                    <a:gd name="T34" fmla="*/ 62 w 78"/>
                    <a:gd name="T35" fmla="*/ 366 h 374"/>
                    <a:gd name="T36" fmla="*/ 62 w 78"/>
                    <a:gd name="T37" fmla="*/ 366 h 374"/>
                    <a:gd name="T38" fmla="*/ 68 w 78"/>
                    <a:gd name="T39" fmla="*/ 326 h 374"/>
                    <a:gd name="T40" fmla="*/ 72 w 78"/>
                    <a:gd name="T41" fmla="*/ 278 h 374"/>
                    <a:gd name="T42" fmla="*/ 72 w 78"/>
                    <a:gd name="T43" fmla="*/ 278 h 374"/>
                    <a:gd name="T44" fmla="*/ 78 w 78"/>
                    <a:gd name="T45" fmla="*/ 202 h 374"/>
                    <a:gd name="T46" fmla="*/ 78 w 78"/>
                    <a:gd name="T47" fmla="*/ 140 h 374"/>
                    <a:gd name="T48" fmla="*/ 78 w 78"/>
                    <a:gd name="T49" fmla="*/ 140 h 374"/>
                    <a:gd name="T50" fmla="*/ 74 w 78"/>
                    <a:gd name="T51" fmla="*/ 74 h 374"/>
                    <a:gd name="T52" fmla="*/ 68 w 78"/>
                    <a:gd name="T53" fmla="*/ 0 h 374"/>
                    <a:gd name="T54" fmla="*/ 68 w 78"/>
                    <a:gd name="T55" fmla="*/ 0 h 374"/>
                    <a:gd name="T56" fmla="*/ 0 w 78"/>
                    <a:gd name="T57" fmla="*/ 0 h 374"/>
                    <a:gd name="T58" fmla="*/ 0 w 78"/>
                    <a:gd name="T59" fmla="*/ 0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8" h="37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68"/>
                      </a:lnTo>
                      <a:lnTo>
                        <a:pt x="6" y="138"/>
                      </a:lnTo>
                      <a:lnTo>
                        <a:pt x="6" y="138"/>
                      </a:lnTo>
                      <a:lnTo>
                        <a:pt x="10" y="172"/>
                      </a:lnTo>
                      <a:lnTo>
                        <a:pt x="14" y="206"/>
                      </a:lnTo>
                      <a:lnTo>
                        <a:pt x="26" y="284"/>
                      </a:lnTo>
                      <a:lnTo>
                        <a:pt x="26" y="284"/>
                      </a:lnTo>
                      <a:lnTo>
                        <a:pt x="28" y="308"/>
                      </a:lnTo>
                      <a:lnTo>
                        <a:pt x="30" y="332"/>
                      </a:lnTo>
                      <a:lnTo>
                        <a:pt x="30" y="354"/>
                      </a:lnTo>
                      <a:lnTo>
                        <a:pt x="32" y="374"/>
                      </a:lnTo>
                      <a:lnTo>
                        <a:pt x="32" y="374"/>
                      </a:lnTo>
                      <a:lnTo>
                        <a:pt x="40" y="372"/>
                      </a:lnTo>
                      <a:lnTo>
                        <a:pt x="48" y="370"/>
                      </a:lnTo>
                      <a:lnTo>
                        <a:pt x="54" y="366"/>
                      </a:lnTo>
                      <a:lnTo>
                        <a:pt x="62" y="366"/>
                      </a:lnTo>
                      <a:lnTo>
                        <a:pt x="62" y="366"/>
                      </a:lnTo>
                      <a:lnTo>
                        <a:pt x="68" y="326"/>
                      </a:lnTo>
                      <a:lnTo>
                        <a:pt x="72" y="278"/>
                      </a:lnTo>
                      <a:lnTo>
                        <a:pt x="72" y="278"/>
                      </a:lnTo>
                      <a:lnTo>
                        <a:pt x="78" y="202"/>
                      </a:lnTo>
                      <a:lnTo>
                        <a:pt x="78" y="140"/>
                      </a:lnTo>
                      <a:lnTo>
                        <a:pt x="78" y="140"/>
                      </a:lnTo>
                      <a:lnTo>
                        <a:pt x="74" y="74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35B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6" name="Freeform 218">
                  <a:extLst>
                    <a:ext uri="{FF2B5EF4-FFF2-40B4-BE49-F238E27FC236}">
                      <a16:creationId xmlns:a16="http://schemas.microsoft.com/office/drawing/2014/main" xmlns="" id="{14045E87-3436-4163-B214-6B176B1F9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3938" y="3297238"/>
                  <a:ext cx="327025" cy="387350"/>
                </a:xfrm>
                <a:custGeom>
                  <a:avLst/>
                  <a:gdLst>
                    <a:gd name="T0" fmla="*/ 34 w 206"/>
                    <a:gd name="T1" fmla="*/ 244 h 244"/>
                    <a:gd name="T2" fmla="*/ 34 w 206"/>
                    <a:gd name="T3" fmla="*/ 244 h 244"/>
                    <a:gd name="T4" fmla="*/ 30 w 206"/>
                    <a:gd name="T5" fmla="*/ 220 h 244"/>
                    <a:gd name="T6" fmla="*/ 24 w 206"/>
                    <a:gd name="T7" fmla="*/ 192 h 244"/>
                    <a:gd name="T8" fmla="*/ 14 w 206"/>
                    <a:gd name="T9" fmla="*/ 156 h 244"/>
                    <a:gd name="T10" fmla="*/ 14 w 206"/>
                    <a:gd name="T11" fmla="*/ 156 h 244"/>
                    <a:gd name="T12" fmla="*/ 8 w 206"/>
                    <a:gd name="T13" fmla="*/ 136 h 244"/>
                    <a:gd name="T14" fmla="*/ 2 w 206"/>
                    <a:gd name="T15" fmla="*/ 112 h 244"/>
                    <a:gd name="T16" fmla="*/ 0 w 206"/>
                    <a:gd name="T17" fmla="*/ 86 h 244"/>
                    <a:gd name="T18" fmla="*/ 2 w 206"/>
                    <a:gd name="T19" fmla="*/ 62 h 244"/>
                    <a:gd name="T20" fmla="*/ 6 w 206"/>
                    <a:gd name="T21" fmla="*/ 40 h 244"/>
                    <a:gd name="T22" fmla="*/ 8 w 206"/>
                    <a:gd name="T23" fmla="*/ 30 h 244"/>
                    <a:gd name="T24" fmla="*/ 14 w 206"/>
                    <a:gd name="T25" fmla="*/ 20 h 244"/>
                    <a:gd name="T26" fmla="*/ 18 w 206"/>
                    <a:gd name="T27" fmla="*/ 14 h 244"/>
                    <a:gd name="T28" fmla="*/ 26 w 206"/>
                    <a:gd name="T29" fmla="*/ 8 h 244"/>
                    <a:gd name="T30" fmla="*/ 34 w 206"/>
                    <a:gd name="T31" fmla="*/ 4 h 244"/>
                    <a:gd name="T32" fmla="*/ 44 w 206"/>
                    <a:gd name="T33" fmla="*/ 2 h 244"/>
                    <a:gd name="T34" fmla="*/ 44 w 206"/>
                    <a:gd name="T35" fmla="*/ 2 h 244"/>
                    <a:gd name="T36" fmla="*/ 62 w 206"/>
                    <a:gd name="T37" fmla="*/ 0 h 244"/>
                    <a:gd name="T38" fmla="*/ 94 w 206"/>
                    <a:gd name="T39" fmla="*/ 2 h 244"/>
                    <a:gd name="T40" fmla="*/ 140 w 206"/>
                    <a:gd name="T41" fmla="*/ 2 h 244"/>
                    <a:gd name="T42" fmla="*/ 140 w 206"/>
                    <a:gd name="T43" fmla="*/ 2 h 244"/>
                    <a:gd name="T44" fmla="*/ 148 w 206"/>
                    <a:gd name="T45" fmla="*/ 6 h 244"/>
                    <a:gd name="T46" fmla="*/ 168 w 206"/>
                    <a:gd name="T47" fmla="*/ 16 h 244"/>
                    <a:gd name="T48" fmla="*/ 190 w 206"/>
                    <a:gd name="T49" fmla="*/ 30 h 244"/>
                    <a:gd name="T50" fmla="*/ 198 w 206"/>
                    <a:gd name="T51" fmla="*/ 38 h 244"/>
                    <a:gd name="T52" fmla="*/ 206 w 206"/>
                    <a:gd name="T53" fmla="*/ 46 h 244"/>
                    <a:gd name="T54" fmla="*/ 152 w 206"/>
                    <a:gd name="T55" fmla="*/ 220 h 244"/>
                    <a:gd name="T56" fmla="*/ 34 w 206"/>
                    <a:gd name="T57" fmla="*/ 24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6" h="244">
                      <a:moveTo>
                        <a:pt x="34" y="244"/>
                      </a:moveTo>
                      <a:lnTo>
                        <a:pt x="34" y="244"/>
                      </a:lnTo>
                      <a:lnTo>
                        <a:pt x="30" y="220"/>
                      </a:lnTo>
                      <a:lnTo>
                        <a:pt x="24" y="192"/>
                      </a:lnTo>
                      <a:lnTo>
                        <a:pt x="14" y="156"/>
                      </a:lnTo>
                      <a:lnTo>
                        <a:pt x="14" y="156"/>
                      </a:lnTo>
                      <a:lnTo>
                        <a:pt x="8" y="136"/>
                      </a:lnTo>
                      <a:lnTo>
                        <a:pt x="2" y="112"/>
                      </a:lnTo>
                      <a:lnTo>
                        <a:pt x="0" y="86"/>
                      </a:lnTo>
                      <a:lnTo>
                        <a:pt x="2" y="62"/>
                      </a:lnTo>
                      <a:lnTo>
                        <a:pt x="6" y="40"/>
                      </a:lnTo>
                      <a:lnTo>
                        <a:pt x="8" y="30"/>
                      </a:lnTo>
                      <a:lnTo>
                        <a:pt x="14" y="20"/>
                      </a:lnTo>
                      <a:lnTo>
                        <a:pt x="18" y="14"/>
                      </a:lnTo>
                      <a:lnTo>
                        <a:pt x="26" y="8"/>
                      </a:lnTo>
                      <a:lnTo>
                        <a:pt x="34" y="4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62" y="0"/>
                      </a:lnTo>
                      <a:lnTo>
                        <a:pt x="94" y="2"/>
                      </a:lnTo>
                      <a:lnTo>
                        <a:pt x="140" y="2"/>
                      </a:lnTo>
                      <a:lnTo>
                        <a:pt x="140" y="2"/>
                      </a:lnTo>
                      <a:lnTo>
                        <a:pt x="148" y="6"/>
                      </a:lnTo>
                      <a:lnTo>
                        <a:pt x="168" y="16"/>
                      </a:lnTo>
                      <a:lnTo>
                        <a:pt x="190" y="30"/>
                      </a:lnTo>
                      <a:lnTo>
                        <a:pt x="198" y="38"/>
                      </a:lnTo>
                      <a:lnTo>
                        <a:pt x="206" y="46"/>
                      </a:lnTo>
                      <a:lnTo>
                        <a:pt x="152" y="220"/>
                      </a:lnTo>
                      <a:lnTo>
                        <a:pt x="34" y="244"/>
                      </a:lnTo>
                      <a:close/>
                    </a:path>
                  </a:pathLst>
                </a:custGeom>
                <a:solidFill>
                  <a:srgbClr val="2D2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7" name="Freeform 219">
                  <a:extLst>
                    <a:ext uri="{FF2B5EF4-FFF2-40B4-BE49-F238E27FC236}">
                      <a16:creationId xmlns:a16="http://schemas.microsoft.com/office/drawing/2014/main" xmlns="" id="{8EC49484-B5DF-482B-8ECA-2841FE1AB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9813" y="3646488"/>
                  <a:ext cx="333375" cy="560387"/>
                </a:xfrm>
                <a:custGeom>
                  <a:avLst/>
                  <a:gdLst>
                    <a:gd name="T0" fmla="*/ 142 w 210"/>
                    <a:gd name="T1" fmla="*/ 0 h 353"/>
                    <a:gd name="T2" fmla="*/ 142 w 210"/>
                    <a:gd name="T3" fmla="*/ 0 h 353"/>
                    <a:gd name="T4" fmla="*/ 148 w 210"/>
                    <a:gd name="T5" fmla="*/ 4 h 353"/>
                    <a:gd name="T6" fmla="*/ 162 w 210"/>
                    <a:gd name="T7" fmla="*/ 18 h 353"/>
                    <a:gd name="T8" fmla="*/ 170 w 210"/>
                    <a:gd name="T9" fmla="*/ 28 h 353"/>
                    <a:gd name="T10" fmla="*/ 180 w 210"/>
                    <a:gd name="T11" fmla="*/ 42 h 353"/>
                    <a:gd name="T12" fmla="*/ 190 w 210"/>
                    <a:gd name="T13" fmla="*/ 60 h 353"/>
                    <a:gd name="T14" fmla="*/ 200 w 210"/>
                    <a:gd name="T15" fmla="*/ 82 h 353"/>
                    <a:gd name="T16" fmla="*/ 200 w 210"/>
                    <a:gd name="T17" fmla="*/ 82 h 353"/>
                    <a:gd name="T18" fmla="*/ 204 w 210"/>
                    <a:gd name="T19" fmla="*/ 95 h 353"/>
                    <a:gd name="T20" fmla="*/ 208 w 210"/>
                    <a:gd name="T21" fmla="*/ 111 h 353"/>
                    <a:gd name="T22" fmla="*/ 208 w 210"/>
                    <a:gd name="T23" fmla="*/ 127 h 353"/>
                    <a:gd name="T24" fmla="*/ 210 w 210"/>
                    <a:gd name="T25" fmla="*/ 147 h 353"/>
                    <a:gd name="T26" fmla="*/ 208 w 210"/>
                    <a:gd name="T27" fmla="*/ 187 h 353"/>
                    <a:gd name="T28" fmla="*/ 202 w 210"/>
                    <a:gd name="T29" fmla="*/ 227 h 353"/>
                    <a:gd name="T30" fmla="*/ 198 w 210"/>
                    <a:gd name="T31" fmla="*/ 265 h 353"/>
                    <a:gd name="T32" fmla="*/ 192 w 210"/>
                    <a:gd name="T33" fmla="*/ 295 h 353"/>
                    <a:gd name="T34" fmla="*/ 186 w 210"/>
                    <a:gd name="T35" fmla="*/ 325 h 353"/>
                    <a:gd name="T36" fmla="*/ 16 w 210"/>
                    <a:gd name="T37" fmla="*/ 353 h 353"/>
                    <a:gd name="T38" fmla="*/ 16 w 210"/>
                    <a:gd name="T39" fmla="*/ 353 h 353"/>
                    <a:gd name="T40" fmla="*/ 12 w 210"/>
                    <a:gd name="T41" fmla="*/ 313 h 353"/>
                    <a:gd name="T42" fmla="*/ 6 w 210"/>
                    <a:gd name="T43" fmla="*/ 273 h 353"/>
                    <a:gd name="T44" fmla="*/ 2 w 210"/>
                    <a:gd name="T45" fmla="*/ 223 h 353"/>
                    <a:gd name="T46" fmla="*/ 0 w 210"/>
                    <a:gd name="T47" fmla="*/ 169 h 353"/>
                    <a:gd name="T48" fmla="*/ 0 w 210"/>
                    <a:gd name="T49" fmla="*/ 141 h 353"/>
                    <a:gd name="T50" fmla="*/ 2 w 210"/>
                    <a:gd name="T51" fmla="*/ 115 h 353"/>
                    <a:gd name="T52" fmla="*/ 6 w 210"/>
                    <a:gd name="T53" fmla="*/ 89 h 353"/>
                    <a:gd name="T54" fmla="*/ 10 w 210"/>
                    <a:gd name="T55" fmla="*/ 64 h 353"/>
                    <a:gd name="T56" fmla="*/ 16 w 210"/>
                    <a:gd name="T57" fmla="*/ 42 h 353"/>
                    <a:gd name="T58" fmla="*/ 24 w 210"/>
                    <a:gd name="T59" fmla="*/ 24 h 353"/>
                    <a:gd name="T60" fmla="*/ 142 w 210"/>
                    <a:gd name="T61" fmla="*/ 0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0" h="353">
                      <a:moveTo>
                        <a:pt x="142" y="0"/>
                      </a:moveTo>
                      <a:lnTo>
                        <a:pt x="142" y="0"/>
                      </a:lnTo>
                      <a:lnTo>
                        <a:pt x="148" y="4"/>
                      </a:lnTo>
                      <a:lnTo>
                        <a:pt x="162" y="18"/>
                      </a:lnTo>
                      <a:lnTo>
                        <a:pt x="170" y="28"/>
                      </a:lnTo>
                      <a:lnTo>
                        <a:pt x="180" y="42"/>
                      </a:lnTo>
                      <a:lnTo>
                        <a:pt x="190" y="60"/>
                      </a:lnTo>
                      <a:lnTo>
                        <a:pt x="200" y="82"/>
                      </a:lnTo>
                      <a:lnTo>
                        <a:pt x="200" y="82"/>
                      </a:lnTo>
                      <a:lnTo>
                        <a:pt x="204" y="95"/>
                      </a:lnTo>
                      <a:lnTo>
                        <a:pt x="208" y="111"/>
                      </a:lnTo>
                      <a:lnTo>
                        <a:pt x="208" y="127"/>
                      </a:lnTo>
                      <a:lnTo>
                        <a:pt x="210" y="147"/>
                      </a:lnTo>
                      <a:lnTo>
                        <a:pt x="208" y="187"/>
                      </a:lnTo>
                      <a:lnTo>
                        <a:pt x="202" y="227"/>
                      </a:lnTo>
                      <a:lnTo>
                        <a:pt x="198" y="265"/>
                      </a:lnTo>
                      <a:lnTo>
                        <a:pt x="192" y="295"/>
                      </a:lnTo>
                      <a:lnTo>
                        <a:pt x="186" y="325"/>
                      </a:lnTo>
                      <a:lnTo>
                        <a:pt x="16" y="353"/>
                      </a:lnTo>
                      <a:lnTo>
                        <a:pt x="16" y="353"/>
                      </a:lnTo>
                      <a:lnTo>
                        <a:pt x="12" y="313"/>
                      </a:lnTo>
                      <a:lnTo>
                        <a:pt x="6" y="273"/>
                      </a:lnTo>
                      <a:lnTo>
                        <a:pt x="2" y="223"/>
                      </a:lnTo>
                      <a:lnTo>
                        <a:pt x="0" y="169"/>
                      </a:lnTo>
                      <a:lnTo>
                        <a:pt x="0" y="141"/>
                      </a:lnTo>
                      <a:lnTo>
                        <a:pt x="2" y="115"/>
                      </a:lnTo>
                      <a:lnTo>
                        <a:pt x="6" y="89"/>
                      </a:lnTo>
                      <a:lnTo>
                        <a:pt x="10" y="64"/>
                      </a:lnTo>
                      <a:lnTo>
                        <a:pt x="16" y="42"/>
                      </a:lnTo>
                      <a:lnTo>
                        <a:pt x="24" y="24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2D2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8" name="Freeform 220">
                  <a:extLst>
                    <a:ext uri="{FF2B5EF4-FFF2-40B4-BE49-F238E27FC236}">
                      <a16:creationId xmlns:a16="http://schemas.microsoft.com/office/drawing/2014/main" xmlns="" id="{EDFB967C-E7BB-4175-8C6B-4BFBE5F091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8713" y="2970213"/>
                  <a:ext cx="384175" cy="774700"/>
                </a:xfrm>
                <a:custGeom>
                  <a:avLst/>
                  <a:gdLst>
                    <a:gd name="T0" fmla="*/ 54 w 242"/>
                    <a:gd name="T1" fmla="*/ 376 h 488"/>
                    <a:gd name="T2" fmla="*/ 54 w 242"/>
                    <a:gd name="T3" fmla="*/ 356 h 488"/>
                    <a:gd name="T4" fmla="*/ 50 w 242"/>
                    <a:gd name="T5" fmla="*/ 342 h 488"/>
                    <a:gd name="T6" fmla="*/ 34 w 242"/>
                    <a:gd name="T7" fmla="*/ 320 h 488"/>
                    <a:gd name="T8" fmla="*/ 6 w 242"/>
                    <a:gd name="T9" fmla="*/ 292 h 488"/>
                    <a:gd name="T10" fmla="*/ 2 w 242"/>
                    <a:gd name="T11" fmla="*/ 280 h 488"/>
                    <a:gd name="T12" fmla="*/ 0 w 242"/>
                    <a:gd name="T13" fmla="*/ 272 h 488"/>
                    <a:gd name="T14" fmla="*/ 6 w 242"/>
                    <a:gd name="T15" fmla="*/ 250 h 488"/>
                    <a:gd name="T16" fmla="*/ 20 w 242"/>
                    <a:gd name="T17" fmla="*/ 218 h 488"/>
                    <a:gd name="T18" fmla="*/ 32 w 242"/>
                    <a:gd name="T19" fmla="*/ 182 h 488"/>
                    <a:gd name="T20" fmla="*/ 34 w 242"/>
                    <a:gd name="T21" fmla="*/ 154 h 488"/>
                    <a:gd name="T22" fmla="*/ 32 w 242"/>
                    <a:gd name="T23" fmla="*/ 144 h 488"/>
                    <a:gd name="T24" fmla="*/ 16 w 242"/>
                    <a:gd name="T25" fmla="*/ 100 h 488"/>
                    <a:gd name="T26" fmla="*/ 8 w 242"/>
                    <a:gd name="T27" fmla="*/ 80 h 488"/>
                    <a:gd name="T28" fmla="*/ 4 w 242"/>
                    <a:gd name="T29" fmla="*/ 64 h 488"/>
                    <a:gd name="T30" fmla="*/ 4 w 242"/>
                    <a:gd name="T31" fmla="*/ 46 h 488"/>
                    <a:gd name="T32" fmla="*/ 10 w 242"/>
                    <a:gd name="T33" fmla="*/ 26 h 488"/>
                    <a:gd name="T34" fmla="*/ 32 w 242"/>
                    <a:gd name="T35" fmla="*/ 10 h 488"/>
                    <a:gd name="T36" fmla="*/ 46 w 242"/>
                    <a:gd name="T37" fmla="*/ 4 h 488"/>
                    <a:gd name="T38" fmla="*/ 74 w 242"/>
                    <a:gd name="T39" fmla="*/ 0 h 488"/>
                    <a:gd name="T40" fmla="*/ 100 w 242"/>
                    <a:gd name="T41" fmla="*/ 8 h 488"/>
                    <a:gd name="T42" fmla="*/ 122 w 242"/>
                    <a:gd name="T43" fmla="*/ 36 h 488"/>
                    <a:gd name="T44" fmla="*/ 132 w 242"/>
                    <a:gd name="T45" fmla="*/ 56 h 488"/>
                    <a:gd name="T46" fmla="*/ 148 w 242"/>
                    <a:gd name="T47" fmla="*/ 98 h 488"/>
                    <a:gd name="T48" fmla="*/ 162 w 242"/>
                    <a:gd name="T49" fmla="*/ 110 h 488"/>
                    <a:gd name="T50" fmla="*/ 178 w 242"/>
                    <a:gd name="T51" fmla="*/ 120 h 488"/>
                    <a:gd name="T52" fmla="*/ 198 w 242"/>
                    <a:gd name="T53" fmla="*/ 150 h 488"/>
                    <a:gd name="T54" fmla="*/ 210 w 242"/>
                    <a:gd name="T55" fmla="*/ 176 h 488"/>
                    <a:gd name="T56" fmla="*/ 224 w 242"/>
                    <a:gd name="T57" fmla="*/ 224 h 488"/>
                    <a:gd name="T58" fmla="*/ 226 w 242"/>
                    <a:gd name="T59" fmla="*/ 266 h 488"/>
                    <a:gd name="T60" fmla="*/ 218 w 242"/>
                    <a:gd name="T61" fmla="*/ 304 h 488"/>
                    <a:gd name="T62" fmla="*/ 210 w 242"/>
                    <a:gd name="T63" fmla="*/ 318 h 488"/>
                    <a:gd name="T64" fmla="*/ 208 w 242"/>
                    <a:gd name="T65" fmla="*/ 332 h 488"/>
                    <a:gd name="T66" fmla="*/ 212 w 242"/>
                    <a:gd name="T67" fmla="*/ 346 h 488"/>
                    <a:gd name="T68" fmla="*/ 230 w 242"/>
                    <a:gd name="T69" fmla="*/ 372 h 488"/>
                    <a:gd name="T70" fmla="*/ 240 w 242"/>
                    <a:gd name="T71" fmla="*/ 394 h 488"/>
                    <a:gd name="T72" fmla="*/ 240 w 242"/>
                    <a:gd name="T73" fmla="*/ 412 h 488"/>
                    <a:gd name="T74" fmla="*/ 230 w 242"/>
                    <a:gd name="T75" fmla="*/ 432 h 488"/>
                    <a:gd name="T76" fmla="*/ 220 w 242"/>
                    <a:gd name="T77" fmla="*/ 444 h 488"/>
                    <a:gd name="T78" fmla="*/ 194 w 242"/>
                    <a:gd name="T79" fmla="*/ 466 h 488"/>
                    <a:gd name="T80" fmla="*/ 166 w 242"/>
                    <a:gd name="T81" fmla="*/ 480 h 488"/>
                    <a:gd name="T82" fmla="*/ 136 w 242"/>
                    <a:gd name="T83" fmla="*/ 488 h 488"/>
                    <a:gd name="T84" fmla="*/ 106 w 242"/>
                    <a:gd name="T85" fmla="*/ 486 h 488"/>
                    <a:gd name="T86" fmla="*/ 82 w 242"/>
                    <a:gd name="T87" fmla="*/ 476 h 488"/>
                    <a:gd name="T88" fmla="*/ 62 w 242"/>
                    <a:gd name="T89" fmla="*/ 454 h 488"/>
                    <a:gd name="T90" fmla="*/ 52 w 242"/>
                    <a:gd name="T91" fmla="*/ 422 h 488"/>
                    <a:gd name="T92" fmla="*/ 54 w 242"/>
                    <a:gd name="T93" fmla="*/ 376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2" h="488">
                      <a:moveTo>
                        <a:pt x="54" y="376"/>
                      </a:moveTo>
                      <a:lnTo>
                        <a:pt x="54" y="376"/>
                      </a:lnTo>
                      <a:lnTo>
                        <a:pt x="56" y="366"/>
                      </a:lnTo>
                      <a:lnTo>
                        <a:pt x="54" y="356"/>
                      </a:lnTo>
                      <a:lnTo>
                        <a:pt x="54" y="348"/>
                      </a:lnTo>
                      <a:lnTo>
                        <a:pt x="50" y="342"/>
                      </a:lnTo>
                      <a:lnTo>
                        <a:pt x="44" y="330"/>
                      </a:lnTo>
                      <a:lnTo>
                        <a:pt x="34" y="320"/>
                      </a:lnTo>
                      <a:lnTo>
                        <a:pt x="14" y="302"/>
                      </a:lnTo>
                      <a:lnTo>
                        <a:pt x="6" y="292"/>
                      </a:lnTo>
                      <a:lnTo>
                        <a:pt x="4" y="286"/>
                      </a:lnTo>
                      <a:lnTo>
                        <a:pt x="2" y="280"/>
                      </a:lnTo>
                      <a:lnTo>
                        <a:pt x="2" y="280"/>
                      </a:lnTo>
                      <a:lnTo>
                        <a:pt x="0" y="272"/>
                      </a:lnTo>
                      <a:lnTo>
                        <a:pt x="2" y="264"/>
                      </a:lnTo>
                      <a:lnTo>
                        <a:pt x="6" y="250"/>
                      </a:lnTo>
                      <a:lnTo>
                        <a:pt x="12" y="234"/>
                      </a:lnTo>
                      <a:lnTo>
                        <a:pt x="20" y="218"/>
                      </a:lnTo>
                      <a:lnTo>
                        <a:pt x="26" y="200"/>
                      </a:lnTo>
                      <a:lnTo>
                        <a:pt x="32" y="182"/>
                      </a:lnTo>
                      <a:lnTo>
                        <a:pt x="34" y="164"/>
                      </a:lnTo>
                      <a:lnTo>
                        <a:pt x="34" y="154"/>
                      </a:lnTo>
                      <a:lnTo>
                        <a:pt x="32" y="144"/>
                      </a:lnTo>
                      <a:lnTo>
                        <a:pt x="32" y="144"/>
                      </a:lnTo>
                      <a:lnTo>
                        <a:pt x="24" y="114"/>
                      </a:lnTo>
                      <a:lnTo>
                        <a:pt x="16" y="100"/>
                      </a:lnTo>
                      <a:lnTo>
                        <a:pt x="12" y="90"/>
                      </a:lnTo>
                      <a:lnTo>
                        <a:pt x="8" y="80"/>
                      </a:lnTo>
                      <a:lnTo>
                        <a:pt x="8" y="80"/>
                      </a:lnTo>
                      <a:lnTo>
                        <a:pt x="4" y="64"/>
                      </a:lnTo>
                      <a:lnTo>
                        <a:pt x="2" y="56"/>
                      </a:lnTo>
                      <a:lnTo>
                        <a:pt x="4" y="46"/>
                      </a:lnTo>
                      <a:lnTo>
                        <a:pt x="6" y="36"/>
                      </a:lnTo>
                      <a:lnTo>
                        <a:pt x="10" y="26"/>
                      </a:lnTo>
                      <a:lnTo>
                        <a:pt x="20" y="16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46" y="4"/>
                      </a:lnTo>
                      <a:lnTo>
                        <a:pt x="60" y="0"/>
                      </a:lnTo>
                      <a:lnTo>
                        <a:pt x="74" y="0"/>
                      </a:lnTo>
                      <a:lnTo>
                        <a:pt x="88" y="2"/>
                      </a:lnTo>
                      <a:lnTo>
                        <a:pt x="100" y="8"/>
                      </a:lnTo>
                      <a:lnTo>
                        <a:pt x="112" y="20"/>
                      </a:lnTo>
                      <a:lnTo>
                        <a:pt x="122" y="36"/>
                      </a:lnTo>
                      <a:lnTo>
                        <a:pt x="132" y="56"/>
                      </a:lnTo>
                      <a:lnTo>
                        <a:pt x="132" y="56"/>
                      </a:lnTo>
                      <a:lnTo>
                        <a:pt x="140" y="82"/>
                      </a:lnTo>
                      <a:lnTo>
                        <a:pt x="148" y="98"/>
                      </a:lnTo>
                      <a:lnTo>
                        <a:pt x="156" y="106"/>
                      </a:lnTo>
                      <a:lnTo>
                        <a:pt x="162" y="110"/>
                      </a:lnTo>
                      <a:lnTo>
                        <a:pt x="170" y="114"/>
                      </a:lnTo>
                      <a:lnTo>
                        <a:pt x="178" y="120"/>
                      </a:lnTo>
                      <a:lnTo>
                        <a:pt x="186" y="130"/>
                      </a:lnTo>
                      <a:lnTo>
                        <a:pt x="198" y="150"/>
                      </a:lnTo>
                      <a:lnTo>
                        <a:pt x="198" y="150"/>
                      </a:lnTo>
                      <a:lnTo>
                        <a:pt x="210" y="176"/>
                      </a:lnTo>
                      <a:lnTo>
                        <a:pt x="218" y="200"/>
                      </a:lnTo>
                      <a:lnTo>
                        <a:pt x="224" y="224"/>
                      </a:lnTo>
                      <a:lnTo>
                        <a:pt x="226" y="246"/>
                      </a:lnTo>
                      <a:lnTo>
                        <a:pt x="226" y="266"/>
                      </a:lnTo>
                      <a:lnTo>
                        <a:pt x="222" y="286"/>
                      </a:lnTo>
                      <a:lnTo>
                        <a:pt x="218" y="304"/>
                      </a:lnTo>
                      <a:lnTo>
                        <a:pt x="210" y="318"/>
                      </a:lnTo>
                      <a:lnTo>
                        <a:pt x="210" y="318"/>
                      </a:lnTo>
                      <a:lnTo>
                        <a:pt x="208" y="326"/>
                      </a:lnTo>
                      <a:lnTo>
                        <a:pt x="208" y="332"/>
                      </a:lnTo>
                      <a:lnTo>
                        <a:pt x="210" y="340"/>
                      </a:lnTo>
                      <a:lnTo>
                        <a:pt x="212" y="346"/>
                      </a:lnTo>
                      <a:lnTo>
                        <a:pt x="220" y="358"/>
                      </a:lnTo>
                      <a:lnTo>
                        <a:pt x="230" y="372"/>
                      </a:lnTo>
                      <a:lnTo>
                        <a:pt x="238" y="386"/>
                      </a:lnTo>
                      <a:lnTo>
                        <a:pt x="240" y="394"/>
                      </a:lnTo>
                      <a:lnTo>
                        <a:pt x="242" y="404"/>
                      </a:lnTo>
                      <a:lnTo>
                        <a:pt x="240" y="412"/>
                      </a:lnTo>
                      <a:lnTo>
                        <a:pt x="236" y="422"/>
                      </a:lnTo>
                      <a:lnTo>
                        <a:pt x="230" y="432"/>
                      </a:lnTo>
                      <a:lnTo>
                        <a:pt x="220" y="444"/>
                      </a:lnTo>
                      <a:lnTo>
                        <a:pt x="220" y="444"/>
                      </a:lnTo>
                      <a:lnTo>
                        <a:pt x="208" y="456"/>
                      </a:lnTo>
                      <a:lnTo>
                        <a:pt x="194" y="466"/>
                      </a:lnTo>
                      <a:lnTo>
                        <a:pt x="180" y="474"/>
                      </a:lnTo>
                      <a:lnTo>
                        <a:pt x="166" y="480"/>
                      </a:lnTo>
                      <a:lnTo>
                        <a:pt x="150" y="484"/>
                      </a:lnTo>
                      <a:lnTo>
                        <a:pt x="136" y="488"/>
                      </a:lnTo>
                      <a:lnTo>
                        <a:pt x="120" y="488"/>
                      </a:lnTo>
                      <a:lnTo>
                        <a:pt x="106" y="486"/>
                      </a:lnTo>
                      <a:lnTo>
                        <a:pt x="94" y="482"/>
                      </a:lnTo>
                      <a:lnTo>
                        <a:pt x="82" y="476"/>
                      </a:lnTo>
                      <a:lnTo>
                        <a:pt x="72" y="466"/>
                      </a:lnTo>
                      <a:lnTo>
                        <a:pt x="62" y="454"/>
                      </a:lnTo>
                      <a:lnTo>
                        <a:pt x="56" y="440"/>
                      </a:lnTo>
                      <a:lnTo>
                        <a:pt x="52" y="422"/>
                      </a:lnTo>
                      <a:lnTo>
                        <a:pt x="52" y="400"/>
                      </a:lnTo>
                      <a:lnTo>
                        <a:pt x="54" y="376"/>
                      </a:lnTo>
                      <a:lnTo>
                        <a:pt x="54" y="376"/>
                      </a:lnTo>
                      <a:close/>
                    </a:path>
                  </a:pathLst>
                </a:custGeom>
                <a:solidFill>
                  <a:srgbClr val="FAB4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9" name="Freeform 221">
                  <a:extLst>
                    <a:ext uri="{FF2B5EF4-FFF2-40B4-BE49-F238E27FC236}">
                      <a16:creationId xmlns:a16="http://schemas.microsoft.com/office/drawing/2014/main" xmlns="" id="{36F549DF-EA5B-42E2-9575-D9410C4D1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8063" y="4718050"/>
                  <a:ext cx="31750" cy="12700"/>
                </a:xfrm>
                <a:custGeom>
                  <a:avLst/>
                  <a:gdLst>
                    <a:gd name="T0" fmla="*/ 2 w 20"/>
                    <a:gd name="T1" fmla="*/ 0 h 8"/>
                    <a:gd name="T2" fmla="*/ 2 w 20"/>
                    <a:gd name="T3" fmla="*/ 0 h 8"/>
                    <a:gd name="T4" fmla="*/ 6 w 20"/>
                    <a:gd name="T5" fmla="*/ 4 h 8"/>
                    <a:gd name="T6" fmla="*/ 20 w 20"/>
                    <a:gd name="T7" fmla="*/ 8 h 8"/>
                    <a:gd name="T8" fmla="*/ 20 w 20"/>
                    <a:gd name="T9" fmla="*/ 8 h 8"/>
                    <a:gd name="T10" fmla="*/ 6 w 20"/>
                    <a:gd name="T11" fmla="*/ 6 h 8"/>
                    <a:gd name="T12" fmla="*/ 6 w 20"/>
                    <a:gd name="T13" fmla="*/ 6 h 8"/>
                    <a:gd name="T14" fmla="*/ 4 w 20"/>
                    <a:gd name="T15" fmla="*/ 4 h 8"/>
                    <a:gd name="T16" fmla="*/ 2 w 20"/>
                    <a:gd name="T17" fmla="*/ 4 h 8"/>
                    <a:gd name="T18" fmla="*/ 2 w 20"/>
                    <a:gd name="T19" fmla="*/ 4 h 8"/>
                    <a:gd name="T20" fmla="*/ 0 w 20"/>
                    <a:gd name="T21" fmla="*/ 4 h 8"/>
                    <a:gd name="T22" fmla="*/ 0 w 20"/>
                    <a:gd name="T23" fmla="*/ 2 h 8"/>
                    <a:gd name="T24" fmla="*/ 0 w 20"/>
                    <a:gd name="T25" fmla="*/ 2 h 8"/>
                    <a:gd name="T26" fmla="*/ 0 w 20"/>
                    <a:gd name="T27" fmla="*/ 0 h 8"/>
                    <a:gd name="T28" fmla="*/ 2 w 20"/>
                    <a:gd name="T29" fmla="*/ 0 h 8"/>
                    <a:gd name="T30" fmla="*/ 2 w 20"/>
                    <a:gd name="T3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6" y="4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70" name="Freeform 222">
                  <a:extLst>
                    <a:ext uri="{FF2B5EF4-FFF2-40B4-BE49-F238E27FC236}">
                      <a16:creationId xmlns:a16="http://schemas.microsoft.com/office/drawing/2014/main" xmlns="" id="{774F43D4-ED46-4248-BD08-5B450AF07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5388" y="4718050"/>
                  <a:ext cx="6350" cy="6350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4 h 4"/>
                    <a:gd name="T4" fmla="*/ 2 w 4"/>
                    <a:gd name="T5" fmla="*/ 4 h 4"/>
                    <a:gd name="T6" fmla="*/ 0 w 4"/>
                    <a:gd name="T7" fmla="*/ 0 h 4"/>
                    <a:gd name="T8" fmla="*/ 0 w 4"/>
                    <a:gd name="T9" fmla="*/ 0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311" name="Freeform 61">
              <a:extLst>
                <a:ext uri="{FF2B5EF4-FFF2-40B4-BE49-F238E27FC236}">
                  <a16:creationId xmlns:a16="http://schemas.microsoft.com/office/drawing/2014/main" xmlns="" id="{6629C0FD-DB99-4E44-98C5-FA556B39B0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1595" y="10847234"/>
              <a:ext cx="293372" cy="31750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88 h 200"/>
                <a:gd name="T12" fmla="*/ 12 w 200"/>
                <a:gd name="T13" fmla="*/ 100 h 200"/>
                <a:gd name="T14" fmla="*/ 100 w 200"/>
                <a:gd name="T15" fmla="*/ 13 h 200"/>
                <a:gd name="T16" fmla="*/ 187 w 200"/>
                <a:gd name="T17" fmla="*/ 100 h 200"/>
                <a:gd name="T18" fmla="*/ 100 w 200"/>
                <a:gd name="T19" fmla="*/ 188 h 200"/>
                <a:gd name="T20" fmla="*/ 131 w 200"/>
                <a:gd name="T21" fmla="*/ 60 h 200"/>
                <a:gd name="T22" fmla="*/ 100 w 200"/>
                <a:gd name="T23" fmla="*/ 92 h 200"/>
                <a:gd name="T24" fmla="*/ 69 w 200"/>
                <a:gd name="T25" fmla="*/ 60 h 200"/>
                <a:gd name="T26" fmla="*/ 60 w 200"/>
                <a:gd name="T27" fmla="*/ 69 h 200"/>
                <a:gd name="T28" fmla="*/ 91 w 200"/>
                <a:gd name="T29" fmla="*/ 100 h 200"/>
                <a:gd name="T30" fmla="*/ 60 w 200"/>
                <a:gd name="T31" fmla="*/ 132 h 200"/>
                <a:gd name="T32" fmla="*/ 69 w 200"/>
                <a:gd name="T33" fmla="*/ 140 h 200"/>
                <a:gd name="T34" fmla="*/ 100 w 200"/>
                <a:gd name="T35" fmla="*/ 109 h 200"/>
                <a:gd name="T36" fmla="*/ 131 w 200"/>
                <a:gd name="T37" fmla="*/ 140 h 200"/>
                <a:gd name="T38" fmla="*/ 140 w 200"/>
                <a:gd name="T39" fmla="*/ 132 h 200"/>
                <a:gd name="T40" fmla="*/ 109 w 200"/>
                <a:gd name="T41" fmla="*/ 100 h 200"/>
                <a:gd name="T42" fmla="*/ 140 w 200"/>
                <a:gd name="T43" fmla="*/ 69 h 200"/>
                <a:gd name="T44" fmla="*/ 131 w 200"/>
                <a:gd name="T45" fmla="*/ 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6"/>
                    <a:pt x="45" y="200"/>
                    <a:pt x="100" y="200"/>
                  </a:cubicBezTo>
                  <a:cubicBezTo>
                    <a:pt x="155" y="200"/>
                    <a:pt x="200" y="156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88"/>
                  </a:moveTo>
                  <a:cubicBezTo>
                    <a:pt x="52" y="188"/>
                    <a:pt x="12" y="149"/>
                    <a:pt x="12" y="100"/>
                  </a:cubicBezTo>
                  <a:cubicBezTo>
                    <a:pt x="12" y="52"/>
                    <a:pt x="52" y="13"/>
                    <a:pt x="100" y="13"/>
                  </a:cubicBezTo>
                  <a:cubicBezTo>
                    <a:pt x="148" y="13"/>
                    <a:pt x="187" y="52"/>
                    <a:pt x="187" y="100"/>
                  </a:cubicBezTo>
                  <a:cubicBezTo>
                    <a:pt x="187" y="149"/>
                    <a:pt x="148" y="188"/>
                    <a:pt x="100" y="188"/>
                  </a:cubicBezTo>
                  <a:close/>
                  <a:moveTo>
                    <a:pt x="131" y="60"/>
                  </a:moveTo>
                  <a:cubicBezTo>
                    <a:pt x="100" y="92"/>
                    <a:pt x="100" y="92"/>
                    <a:pt x="100" y="92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31" y="60"/>
                  </a:lnTo>
                  <a:close/>
                </a:path>
              </a:pathLst>
            </a:custGeom>
            <a:solidFill>
              <a:srgbClr val="FAB41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xmlns="" id="{4255594B-3639-4C6B-B206-10C6E6D304B3}"/>
              </a:ext>
            </a:extLst>
          </p:cNvPr>
          <p:cNvGrpSpPr/>
          <p:nvPr/>
        </p:nvGrpSpPr>
        <p:grpSpPr>
          <a:xfrm>
            <a:off x="383309" y="2428534"/>
            <a:ext cx="9919566" cy="2078711"/>
            <a:chOff x="383309" y="2428534"/>
            <a:chExt cx="9919566" cy="2078711"/>
          </a:xfrm>
        </p:grpSpPr>
        <p:sp>
          <p:nvSpPr>
            <p:cNvPr id="85" name="Freeform: Shape 210">
              <a:extLst>
                <a:ext uri="{FF2B5EF4-FFF2-40B4-BE49-F238E27FC236}">
                  <a16:creationId xmlns:a16="http://schemas.microsoft.com/office/drawing/2014/main" xmlns="" id="{6C0BE426-8120-4D5E-98C9-511766E38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86" name="TextBox 5">
              <a:extLst>
                <a:ext uri="{FF2B5EF4-FFF2-40B4-BE49-F238E27FC236}">
                  <a16:creationId xmlns:a16="http://schemas.microsoft.com/office/drawing/2014/main" xmlns="" id="{E69BBE0A-D45A-4CF0-9F70-82C841D293A1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2078711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Jeśli w Twoim zespole pracuje osoba poruszająca się na wózku, pamiętaj, że stanowi on część przestrzeni osobistej.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Jeśli chcesz pomóc</a:t>
              </a:r>
              <a:r>
                <a:rPr lang="en-US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,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zapytaj czy ta pomoc jest potrzebna. </a:t>
              </a: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Nie pchaj, ani nie przesuwaj osoby poruszającej się na wózku, jeśli sama o to nie poprosi. Nie opieraj się również o wózek.</a:t>
              </a:r>
              <a:endPara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6137E48F-194B-4845-8C82-94D8E30255CD}"/>
              </a:ext>
            </a:extLst>
          </p:cNvPr>
          <p:cNvGrpSpPr/>
          <p:nvPr/>
        </p:nvGrpSpPr>
        <p:grpSpPr>
          <a:xfrm>
            <a:off x="383309" y="5212961"/>
            <a:ext cx="5750031" cy="2911887"/>
            <a:chOff x="383309" y="4944449"/>
            <a:chExt cx="5750031" cy="2911887"/>
          </a:xfrm>
        </p:grpSpPr>
        <p:sp>
          <p:nvSpPr>
            <p:cNvPr id="88" name="Freeform: Shape 210">
              <a:extLst>
                <a:ext uri="{FF2B5EF4-FFF2-40B4-BE49-F238E27FC236}">
                  <a16:creationId xmlns:a16="http://schemas.microsoft.com/office/drawing/2014/main" xmlns="" id="{01F684C2-E2F6-4816-81A5-1360233B3D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5043167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89" name="TextBox 5">
              <a:extLst>
                <a:ext uri="{FF2B5EF4-FFF2-40B4-BE49-F238E27FC236}">
                  <a16:creationId xmlns:a16="http://schemas.microsoft.com/office/drawing/2014/main" xmlns="" id="{50299249-E26B-4302-862D-A1E5B38E8783}"/>
                </a:ext>
              </a:extLst>
            </p:cNvPr>
            <p:cNvSpPr txBox="1"/>
            <p:nvPr/>
          </p:nvSpPr>
          <p:spPr>
            <a:xfrm>
              <a:off x="560387" y="4944449"/>
              <a:ext cx="5572953" cy="2911887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W sytuacji</a:t>
              </a:r>
              <a:r>
                <a:rPr lang="en-US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,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 kiedy musisz dłużej porozmawiać z osobą poruszającą się na wózku</a:t>
              </a:r>
              <a:r>
                <a:rPr lang="en-US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,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postaraj się usiąść na krześle – będzie Wam łatwiej rozmawiać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. Kiedy stoisz, zrób krok do tyłu</a:t>
              </a:r>
              <a:r>
                <a:rPr lang="en-US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aby łatwiej było nawiązać kontakt wzrokowy. </a:t>
              </a: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BD959036-DD46-4B10-A496-BFB540034B51}"/>
              </a:ext>
            </a:extLst>
          </p:cNvPr>
          <p:cNvGrpSpPr/>
          <p:nvPr/>
        </p:nvGrpSpPr>
        <p:grpSpPr>
          <a:xfrm>
            <a:off x="383309" y="8830564"/>
            <a:ext cx="9915976" cy="2069862"/>
            <a:chOff x="383309" y="7460364"/>
            <a:chExt cx="9915976" cy="2069862"/>
          </a:xfrm>
        </p:grpSpPr>
        <p:sp>
          <p:nvSpPr>
            <p:cNvPr id="91" name="Freeform: Shape 210">
              <a:extLst>
                <a:ext uri="{FF2B5EF4-FFF2-40B4-BE49-F238E27FC236}">
                  <a16:creationId xmlns:a16="http://schemas.microsoft.com/office/drawing/2014/main" xmlns="" id="{1FF9176B-F5F7-43F3-9980-717E437072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755908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92" name="TextBox 5">
              <a:extLst>
                <a:ext uri="{FF2B5EF4-FFF2-40B4-BE49-F238E27FC236}">
                  <a16:creationId xmlns:a16="http://schemas.microsoft.com/office/drawing/2014/main" xmlns="" id="{B0776078-23E5-4149-9AD8-8303BE83ECAF}"/>
                </a:ext>
              </a:extLst>
            </p:cNvPr>
            <p:cNvSpPr txBox="1"/>
            <p:nvPr/>
          </p:nvSpPr>
          <p:spPr>
            <a:xfrm>
              <a:off x="560386" y="7460364"/>
              <a:ext cx="9738899" cy="2069862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Pamiętaj, że osoby korzystające z wózka nie wszędzie mogą dosięgnąć –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umieść półki i wieszaki niżej, przeznacz szuflady niżej dostępne dla swojego współpracownika. 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Jeśli w Twoim zespole będzie osoba np. z niskorosłością również będzie to dla niej ułatwieniem.</a:t>
              </a:r>
            </a:p>
          </p:txBody>
        </p:sp>
      </p:grpSp>
      <p:grpSp>
        <p:nvGrpSpPr>
          <p:cNvPr id="93" name="Grupa 92">
            <a:extLst>
              <a:ext uri="{FF2B5EF4-FFF2-40B4-BE49-F238E27FC236}">
                <a16:creationId xmlns:a16="http://schemas.microsoft.com/office/drawing/2014/main" xmlns="" id="{35CC0122-92D0-45C0-9CE2-A55F7D8EA12F}"/>
              </a:ext>
            </a:extLst>
          </p:cNvPr>
          <p:cNvGrpSpPr/>
          <p:nvPr/>
        </p:nvGrpSpPr>
        <p:grpSpPr>
          <a:xfrm>
            <a:off x="383309" y="11606143"/>
            <a:ext cx="9919566" cy="2069862"/>
            <a:chOff x="383309" y="2428534"/>
            <a:chExt cx="9919566" cy="2069862"/>
          </a:xfrm>
        </p:grpSpPr>
        <p:sp>
          <p:nvSpPr>
            <p:cNvPr id="94" name="Freeform: Shape 210">
              <a:extLst>
                <a:ext uri="{FF2B5EF4-FFF2-40B4-BE49-F238E27FC236}">
                  <a16:creationId xmlns:a16="http://schemas.microsoft.com/office/drawing/2014/main" xmlns="" id="{0977F43C-7897-4958-8BE9-FC0F87C906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95" name="TextBox 5">
              <a:extLst>
                <a:ext uri="{FF2B5EF4-FFF2-40B4-BE49-F238E27FC236}">
                  <a16:creationId xmlns:a16="http://schemas.microsoft.com/office/drawing/2014/main" xmlns="" id="{E26EF0E1-72A0-4F32-A855-FB615EF90644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2069862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W niektórych przypadkach osoby z niepełnosprawnością ruchową, poruszające się np. o kulach używają swoich rąk lub ciała, by np. otworzyć drzwi.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Nie otwieraj znienacka lub gwałtownie drzwi w</a:t>
              </a:r>
              <a:r>
                <a:rPr lang="pl-PL" sz="2400" dirty="0">
                  <a:solidFill>
                    <a:srgbClr val="FF0000"/>
                  </a:solidFill>
                </a:rPr>
                <a:t> 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geście pomocy, ponieważ można w ten sposób doprowadzić do upadku. Zapytaj czy pomóc.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4887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5461836C-CABF-4569-B2F1-230785A19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3309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5426" name="think-cell Slide" r:id="rId4" imgW="360" imgH="360" progId="">
              <p:embed/>
            </p:oleObj>
          </a:graphicData>
        </a:graphic>
      </p:graphicFrame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98915679-2A8C-487A-A00C-05F344CD9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27804" y="-1449372"/>
            <a:ext cx="2323657" cy="3122056"/>
          </a:xfrm>
          <a:custGeom>
            <a:avLst/>
            <a:gdLst>
              <a:gd name="connsiteX0" fmla="*/ 2323657 w 2323657"/>
              <a:gd name="connsiteY0" fmla="*/ 1401336 h 3122056"/>
              <a:gd name="connsiteX1" fmla="*/ 0 w 2323657"/>
              <a:gd name="connsiteY1" fmla="*/ 3122057 h 3122056"/>
              <a:gd name="connsiteX2" fmla="*/ 50141 w 2323657"/>
              <a:gd name="connsiteY2" fmla="*/ 0 h 3122056"/>
              <a:gd name="connsiteX3" fmla="*/ 2323657 w 2323657"/>
              <a:gd name="connsiteY3" fmla="*/ 0 h 3122056"/>
              <a:gd name="connsiteX4" fmla="*/ 2323657 w 2323657"/>
              <a:gd name="connsiteY4" fmla="*/ 1401336 h 312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657" h="3122056">
                <a:moveTo>
                  <a:pt x="2323657" y="1401336"/>
                </a:moveTo>
                <a:lnTo>
                  <a:pt x="0" y="3122057"/>
                </a:lnTo>
                <a:lnTo>
                  <a:pt x="50141" y="0"/>
                </a:lnTo>
                <a:lnTo>
                  <a:pt x="2323657" y="0"/>
                </a:lnTo>
                <a:lnTo>
                  <a:pt x="2323657" y="1401336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B7139DB2-7282-4C60-9BD6-461AFBEA9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42703" y="13520927"/>
            <a:ext cx="2323781" cy="3121931"/>
          </a:xfrm>
          <a:custGeom>
            <a:avLst/>
            <a:gdLst>
              <a:gd name="connsiteX0" fmla="*/ 0 w 2323781"/>
              <a:gd name="connsiteY0" fmla="*/ 1720595 h 3121931"/>
              <a:gd name="connsiteX1" fmla="*/ 2323782 w 2323781"/>
              <a:gd name="connsiteY1" fmla="*/ 0 h 3121931"/>
              <a:gd name="connsiteX2" fmla="*/ 2273517 w 2323781"/>
              <a:gd name="connsiteY2" fmla="*/ 3121932 h 3121931"/>
              <a:gd name="connsiteX3" fmla="*/ 0 w 2323781"/>
              <a:gd name="connsiteY3" fmla="*/ 3121932 h 3121931"/>
              <a:gd name="connsiteX4" fmla="*/ 0 w 2323781"/>
              <a:gd name="connsiteY4" fmla="*/ 1720595 h 312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1" h="3121931">
                <a:moveTo>
                  <a:pt x="0" y="1720595"/>
                </a:moveTo>
                <a:lnTo>
                  <a:pt x="2323782" y="0"/>
                </a:lnTo>
                <a:lnTo>
                  <a:pt x="2273517" y="3121932"/>
                </a:lnTo>
                <a:lnTo>
                  <a:pt x="0" y="3121932"/>
                </a:lnTo>
                <a:lnTo>
                  <a:pt x="0" y="1720595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40" name="Title 739">
            <a:extLst>
              <a:ext uri="{FF2B5EF4-FFF2-40B4-BE49-F238E27FC236}">
                <a16:creationId xmlns:a16="http://schemas.microsoft.com/office/drawing/2014/main" xmlns="" id="{9881293A-5B75-4A12-926E-F8DF1C6F6B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7170" y="710509"/>
            <a:ext cx="8252116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Komunikacja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zasady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savoir-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vivre’u</a:t>
            </a:r>
            <a:r>
              <a:rPr lang="pl-PL" sz="2600" b="1" dirty="0">
                <a:solidFill>
                  <a:srgbClr val="231F20"/>
                </a:solidFill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w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kontaktach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z 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osobami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niepełnosprawnością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ruchu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(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2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/2)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F7BA472-5F17-4E8A-BACE-6C1AAFAC2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92527" y="452627"/>
            <a:ext cx="1315984" cy="1315984"/>
            <a:chOff x="392527" y="452627"/>
            <a:chExt cx="1315984" cy="1315984"/>
          </a:xfrm>
        </p:grpSpPr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58DBFC22-AC47-4613-85DB-7A56A8283E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92527" y="452627"/>
              <a:ext cx="1315984" cy="1315984"/>
            </a:xfrm>
            <a:custGeom>
              <a:avLst/>
              <a:gdLst>
                <a:gd name="connsiteX0" fmla="*/ 1154612 w 1315984"/>
                <a:gd name="connsiteY0" fmla="*/ 0 h 1315984"/>
                <a:gd name="connsiteX1" fmla="*/ 1315984 w 1315984"/>
                <a:gd name="connsiteY1" fmla="*/ 0 h 1315984"/>
                <a:gd name="connsiteX2" fmla="*/ 1315984 w 1315984"/>
                <a:gd name="connsiteY2" fmla="*/ 1315984 h 1315984"/>
                <a:gd name="connsiteX3" fmla="*/ 1154612 w 1315984"/>
                <a:gd name="connsiteY3" fmla="*/ 1315984 h 1315984"/>
                <a:gd name="connsiteX4" fmla="*/ 161372 w 1315984"/>
                <a:gd name="connsiteY4" fmla="*/ 1315984 h 1315984"/>
                <a:gd name="connsiteX5" fmla="*/ 0 w 1315984"/>
                <a:gd name="connsiteY5" fmla="*/ 1315984 h 1315984"/>
                <a:gd name="connsiteX6" fmla="*/ 0 w 1315984"/>
                <a:gd name="connsiteY6" fmla="*/ 0 h 1315984"/>
                <a:gd name="connsiteX7" fmla="*/ 161372 w 1315984"/>
                <a:gd name="connsiteY7" fmla="*/ 0 h 131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5984" h="1315984">
                  <a:moveTo>
                    <a:pt x="1154612" y="0"/>
                  </a:moveTo>
                  <a:cubicBezTo>
                    <a:pt x="1243736" y="0"/>
                    <a:pt x="1315984" y="0"/>
                    <a:pt x="1315984" y="0"/>
                  </a:cubicBezTo>
                  <a:lnTo>
                    <a:pt x="1315984" y="1315984"/>
                  </a:lnTo>
                  <a:cubicBezTo>
                    <a:pt x="1315984" y="1315984"/>
                    <a:pt x="1243736" y="1315984"/>
                    <a:pt x="1154612" y="1315984"/>
                  </a:cubicBezTo>
                  <a:lnTo>
                    <a:pt x="161372" y="1315984"/>
                  </a:lnTo>
                  <a:cubicBezTo>
                    <a:pt x="72249" y="1315984"/>
                    <a:pt x="0" y="1315984"/>
                    <a:pt x="0" y="1315984"/>
                  </a:cubicBezTo>
                  <a:lnTo>
                    <a:pt x="0" y="0"/>
                  </a:lnTo>
                  <a:cubicBezTo>
                    <a:pt x="0" y="0"/>
                    <a:pt x="72249" y="0"/>
                    <a:pt x="161372" y="0"/>
                  </a:cubicBez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pic>
          <p:nvPicPr>
            <p:cNvPr id="7" name="Graphic 6" descr="Person in wheelchair with solid fill">
              <a:extLst>
                <a:ext uri="{FF2B5EF4-FFF2-40B4-BE49-F238E27FC236}">
                  <a16:creationId xmlns:a16="http://schemas.microsoft.com/office/drawing/2014/main" xmlns="" id="{D19A7138-EB27-4C08-B034-A4C157655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50197" y="510297"/>
              <a:ext cx="1200644" cy="1200644"/>
            </a:xfrm>
            <a:prstGeom prst="rect">
              <a:avLst/>
            </a:prstGeom>
          </p:spPr>
        </p:pic>
      </p:grpSp>
      <p:grpSp>
        <p:nvGrpSpPr>
          <p:cNvPr id="227" name="Grupa 226">
            <a:extLst>
              <a:ext uri="{FF2B5EF4-FFF2-40B4-BE49-F238E27FC236}">
                <a16:creationId xmlns:a16="http://schemas.microsoft.com/office/drawing/2014/main" xmlns="" id="{B3AA8D1F-5BFC-4919-9C9B-E92B51905BF0}"/>
              </a:ext>
            </a:extLst>
          </p:cNvPr>
          <p:cNvGrpSpPr/>
          <p:nvPr/>
        </p:nvGrpSpPr>
        <p:grpSpPr>
          <a:xfrm>
            <a:off x="383309" y="2428534"/>
            <a:ext cx="9919566" cy="1227837"/>
            <a:chOff x="383309" y="2428534"/>
            <a:chExt cx="9919566" cy="1227837"/>
          </a:xfrm>
        </p:grpSpPr>
        <p:sp>
          <p:nvSpPr>
            <p:cNvPr id="228" name="Freeform: Shape 210">
              <a:extLst>
                <a:ext uri="{FF2B5EF4-FFF2-40B4-BE49-F238E27FC236}">
                  <a16:creationId xmlns:a16="http://schemas.microsoft.com/office/drawing/2014/main" xmlns="" id="{176F498B-6B16-4860-8605-3D6498B273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229" name="TextBox 5">
              <a:extLst>
                <a:ext uri="{FF2B5EF4-FFF2-40B4-BE49-F238E27FC236}">
                  <a16:creationId xmlns:a16="http://schemas.microsoft.com/office/drawing/2014/main" xmlns="" id="{7C6EE5D0-7148-47F9-A3C7-C74467732AC4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1227837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Drzwi i podjazdy w budynku powinny być dostępne bez przeszkód stojących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 na nich lub przy nich – ułatwisz w ten sposób poruszanie się.</a:t>
              </a: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912B5BAA-57EE-4EAB-8BB1-79AC66DF3326}"/>
              </a:ext>
            </a:extLst>
          </p:cNvPr>
          <p:cNvGrpSpPr/>
          <p:nvPr/>
        </p:nvGrpSpPr>
        <p:grpSpPr>
          <a:xfrm>
            <a:off x="474826" y="4372733"/>
            <a:ext cx="9855343" cy="3011154"/>
            <a:chOff x="474826" y="4146624"/>
            <a:chExt cx="9855343" cy="30111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8A97A888-4659-46F4-83EA-9B5418921F30}"/>
                </a:ext>
              </a:extLst>
            </p:cNvPr>
            <p:cNvGrpSpPr/>
            <p:nvPr/>
          </p:nvGrpSpPr>
          <p:grpSpPr>
            <a:xfrm>
              <a:off x="474826" y="4146624"/>
              <a:ext cx="3840563" cy="3011154"/>
              <a:chOff x="459669" y="4994777"/>
              <a:chExt cx="3114850" cy="244216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4EA597C2-A584-4A89-9222-6E536541EFB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/>
            </p:nvGrpSpPr>
            <p:grpSpPr>
              <a:xfrm>
                <a:off x="459669" y="4994777"/>
                <a:ext cx="3114850" cy="2442166"/>
                <a:chOff x="7778366" y="3987543"/>
                <a:chExt cx="2521318" cy="1957544"/>
              </a:xfrm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DEB051BF-D08E-4328-8086-DAE8F1EF8A1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/>
              </p:nvSpPr>
              <p:spPr>
                <a:xfrm rot="4443221" flipH="1">
                  <a:off x="8572225" y="4217629"/>
                  <a:ext cx="933599" cy="2521318"/>
                </a:xfrm>
                <a:custGeom>
                  <a:avLst/>
                  <a:gdLst>
                    <a:gd name="connsiteX0" fmla="*/ 2791507 w 2797586"/>
                    <a:gd name="connsiteY0" fmla="*/ 3502179 h 4012987"/>
                    <a:gd name="connsiteX1" fmla="*/ 1604795 w 2797586"/>
                    <a:gd name="connsiteY1" fmla="*/ 876306 h 4012987"/>
                    <a:gd name="connsiteX2" fmla="*/ 721790 w 2797586"/>
                    <a:gd name="connsiteY2" fmla="*/ 150692 h 4012987"/>
                    <a:gd name="connsiteX3" fmla="*/ 532797 w 2797586"/>
                    <a:gd name="connsiteY3" fmla="*/ 2335994 h 4012987"/>
                    <a:gd name="connsiteX4" fmla="*/ 1919451 w 2797586"/>
                    <a:gd name="connsiteY4" fmla="*/ 3672508 h 4012987"/>
                    <a:gd name="connsiteX5" fmla="*/ 2791507 w 2797586"/>
                    <a:gd name="connsiteY5" fmla="*/ 3502179 h 401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97586" h="4012987">
                      <a:moveTo>
                        <a:pt x="2791507" y="3502179"/>
                      </a:moveTo>
                      <a:cubicBezTo>
                        <a:pt x="2908088" y="2341096"/>
                        <a:pt x="1315022" y="1331433"/>
                        <a:pt x="1604795" y="876306"/>
                      </a:cubicBezTo>
                      <a:cubicBezTo>
                        <a:pt x="1894568" y="421179"/>
                        <a:pt x="1228675" y="-319614"/>
                        <a:pt x="721790" y="150692"/>
                      </a:cubicBezTo>
                      <a:cubicBezTo>
                        <a:pt x="214905" y="620997"/>
                        <a:pt x="-511456" y="2038757"/>
                        <a:pt x="532797" y="2335994"/>
                      </a:cubicBezTo>
                      <a:cubicBezTo>
                        <a:pt x="1577049" y="2633232"/>
                        <a:pt x="1851643" y="3497077"/>
                        <a:pt x="1919451" y="3672508"/>
                      </a:cubicBezTo>
                      <a:cubicBezTo>
                        <a:pt x="2063778" y="4044647"/>
                        <a:pt x="2714492" y="4264869"/>
                        <a:pt x="2791507" y="3502179"/>
                      </a:cubicBezTo>
                      <a:close/>
                    </a:path>
                  </a:pathLst>
                </a:custGeom>
                <a:solidFill>
                  <a:srgbClr val="EDEDEE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400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13BAEFED-3722-464E-97C1-B1A04167C16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/>
                <p:nvPr/>
              </p:nvGrpSpPr>
              <p:grpSpPr>
                <a:xfrm>
                  <a:off x="8633080" y="4164985"/>
                  <a:ext cx="1508653" cy="1506060"/>
                  <a:chOff x="8112133" y="3923740"/>
                  <a:chExt cx="2206492" cy="2202698"/>
                </a:xfrm>
              </p:grpSpPr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xmlns="" id="{67F8B030-F284-4CB8-932B-74B3C364BAA2}"/>
                      </a:ext>
                    </a:extLst>
                  </p:cNvPr>
                  <p:cNvGrpSpPr/>
                  <p:nvPr/>
                </p:nvGrpSpPr>
                <p:grpSpPr>
                  <a:xfrm>
                    <a:off x="8112133" y="5598543"/>
                    <a:ext cx="498197" cy="290341"/>
                    <a:chOff x="-5294307" y="7833966"/>
                    <a:chExt cx="217417" cy="126707"/>
                  </a:xfrm>
                </p:grpSpPr>
                <p:sp>
                  <p:nvSpPr>
                    <p:cNvPr id="310" name="Freeform 1199">
                      <a:extLst>
                        <a:ext uri="{FF2B5EF4-FFF2-40B4-BE49-F238E27FC236}">
                          <a16:creationId xmlns:a16="http://schemas.microsoft.com/office/drawing/2014/main" xmlns="" id="{C0D98D2D-34B8-4ED9-B10B-A3C8356118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5079770" y="7833966"/>
                      <a:ext cx="2880" cy="4320"/>
                    </a:xfrm>
                    <a:custGeom>
                      <a:avLst/>
                      <a:gdLst>
                        <a:gd name="T0" fmla="*/ 2 w 2"/>
                        <a:gd name="T1" fmla="*/ 3 h 3"/>
                        <a:gd name="T2" fmla="*/ 2 w 2"/>
                        <a:gd name="T3" fmla="*/ 1 h 3"/>
                        <a:gd name="T4" fmla="*/ 0 w 2"/>
                        <a:gd name="T5" fmla="*/ 0 h 3"/>
                        <a:gd name="T6" fmla="*/ 2 w 2"/>
                        <a:gd name="T7" fmla="*/ 1 h 3"/>
                        <a:gd name="T8" fmla="*/ 2 w 2"/>
                        <a:gd name="T9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3"/>
                          </a:moveTo>
                          <a:lnTo>
                            <a:pt x="2" y="1"/>
                          </a:lnTo>
                          <a:lnTo>
                            <a:pt x="0" y="0"/>
                          </a:lnTo>
                          <a:lnTo>
                            <a:pt x="2" y="1"/>
                          </a:lnTo>
                          <a:lnTo>
                            <a:pt x="2" y="3"/>
                          </a:lnTo>
                          <a:close/>
                        </a:path>
                      </a:pathLst>
                    </a:custGeom>
                    <a:solidFill>
                      <a:srgbClr val="46464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82935" tIns="41468" rIns="82935" bIns="4146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51" name="Freeform 1234">
                      <a:extLst>
                        <a:ext uri="{FF2B5EF4-FFF2-40B4-BE49-F238E27FC236}">
                          <a16:creationId xmlns:a16="http://schemas.microsoft.com/office/drawing/2014/main" xmlns="" id="{6FE074F9-D701-4FDA-8CBB-987717E69A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5294307" y="7956353"/>
                      <a:ext cx="4319" cy="4320"/>
                    </a:xfrm>
                    <a:custGeom>
                      <a:avLst/>
                      <a:gdLst>
                        <a:gd name="T0" fmla="*/ 3 w 3"/>
                        <a:gd name="T1" fmla="*/ 3 h 3"/>
                        <a:gd name="T2" fmla="*/ 1 w 3"/>
                        <a:gd name="T3" fmla="*/ 3 h 3"/>
                        <a:gd name="T4" fmla="*/ 0 w 3"/>
                        <a:gd name="T5" fmla="*/ 0 h 3"/>
                        <a:gd name="T6" fmla="*/ 1 w 3"/>
                        <a:gd name="T7" fmla="*/ 3 h 3"/>
                        <a:gd name="T8" fmla="*/ 3 w 3"/>
                        <a:gd name="T9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3" y="3"/>
                          </a:moveTo>
                          <a:lnTo>
                            <a:pt x="1" y="3"/>
                          </a:lnTo>
                          <a:lnTo>
                            <a:pt x="0" y="0"/>
                          </a:lnTo>
                          <a:lnTo>
                            <a:pt x="1" y="3"/>
                          </a:lnTo>
                          <a:lnTo>
                            <a:pt x="3" y="3"/>
                          </a:lnTo>
                          <a:close/>
                        </a:path>
                      </a:pathLst>
                    </a:custGeom>
                    <a:solidFill>
                      <a:srgbClr val="46464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82935" tIns="41468" rIns="82935" bIns="4146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</p:grpSp>
              <p:grpSp>
                <p:nvGrpSpPr>
                  <p:cNvPr id="372" name="Group 371">
                    <a:extLst>
                      <a:ext uri="{FF2B5EF4-FFF2-40B4-BE49-F238E27FC236}">
                        <a16:creationId xmlns:a16="http://schemas.microsoft.com/office/drawing/2014/main" xmlns="" id="{146C4B9C-C037-4110-8636-D1CF19908483}"/>
                      </a:ext>
                    </a:extLst>
                  </p:cNvPr>
                  <p:cNvGrpSpPr/>
                  <p:nvPr/>
                </p:nvGrpSpPr>
                <p:grpSpPr>
                  <a:xfrm>
                    <a:off x="9188669" y="3923740"/>
                    <a:ext cx="1129956" cy="2202698"/>
                    <a:chOff x="2855913" y="4922838"/>
                    <a:chExt cx="752475" cy="1466850"/>
                  </a:xfrm>
                </p:grpSpPr>
                <p:sp>
                  <p:nvSpPr>
                    <p:cNvPr id="373" name="Freeform 183">
                      <a:extLst>
                        <a:ext uri="{FF2B5EF4-FFF2-40B4-BE49-F238E27FC236}">
                          <a16:creationId xmlns:a16="http://schemas.microsoft.com/office/drawing/2014/main" xmlns="" id="{70812DD7-AC06-40A9-BC18-F691E33001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73438" y="5627688"/>
                      <a:ext cx="234950" cy="501650"/>
                    </a:xfrm>
                    <a:custGeom>
                      <a:avLst/>
                      <a:gdLst>
                        <a:gd name="T0" fmla="*/ 132 w 148"/>
                        <a:gd name="T1" fmla="*/ 22 h 316"/>
                        <a:gd name="T2" fmla="*/ 0 w 148"/>
                        <a:gd name="T3" fmla="*/ 100 h 316"/>
                        <a:gd name="T4" fmla="*/ 0 w 148"/>
                        <a:gd name="T5" fmla="*/ 316 h 316"/>
                        <a:gd name="T6" fmla="*/ 132 w 148"/>
                        <a:gd name="T7" fmla="*/ 240 h 316"/>
                        <a:gd name="T8" fmla="*/ 134 w 148"/>
                        <a:gd name="T9" fmla="*/ 238 h 316"/>
                        <a:gd name="T10" fmla="*/ 134 w 148"/>
                        <a:gd name="T11" fmla="*/ 238 h 316"/>
                        <a:gd name="T12" fmla="*/ 138 w 148"/>
                        <a:gd name="T13" fmla="*/ 234 h 316"/>
                        <a:gd name="T14" fmla="*/ 144 w 148"/>
                        <a:gd name="T15" fmla="*/ 230 h 316"/>
                        <a:gd name="T16" fmla="*/ 146 w 148"/>
                        <a:gd name="T17" fmla="*/ 224 h 316"/>
                        <a:gd name="T18" fmla="*/ 148 w 148"/>
                        <a:gd name="T19" fmla="*/ 218 h 316"/>
                        <a:gd name="T20" fmla="*/ 148 w 148"/>
                        <a:gd name="T21" fmla="*/ 218 h 316"/>
                        <a:gd name="T22" fmla="*/ 148 w 148"/>
                        <a:gd name="T23" fmla="*/ 0 h 316"/>
                        <a:gd name="T24" fmla="*/ 132 w 148"/>
                        <a:gd name="T25" fmla="*/ 22 h 3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48" h="316">
                          <a:moveTo>
                            <a:pt x="132" y="22"/>
                          </a:moveTo>
                          <a:lnTo>
                            <a:pt x="0" y="100"/>
                          </a:lnTo>
                          <a:lnTo>
                            <a:pt x="0" y="316"/>
                          </a:lnTo>
                          <a:lnTo>
                            <a:pt x="132" y="240"/>
                          </a:lnTo>
                          <a:lnTo>
                            <a:pt x="134" y="238"/>
                          </a:lnTo>
                          <a:lnTo>
                            <a:pt x="134" y="238"/>
                          </a:lnTo>
                          <a:lnTo>
                            <a:pt x="138" y="234"/>
                          </a:lnTo>
                          <a:lnTo>
                            <a:pt x="144" y="230"/>
                          </a:lnTo>
                          <a:lnTo>
                            <a:pt x="146" y="224"/>
                          </a:lnTo>
                          <a:lnTo>
                            <a:pt x="148" y="218"/>
                          </a:lnTo>
                          <a:lnTo>
                            <a:pt x="148" y="218"/>
                          </a:lnTo>
                          <a:lnTo>
                            <a:pt x="148" y="0"/>
                          </a:lnTo>
                          <a:lnTo>
                            <a:pt x="132" y="22"/>
                          </a:lnTo>
                          <a:close/>
                        </a:path>
                      </a:pathLst>
                    </a:custGeom>
                    <a:solidFill>
                      <a:srgbClr val="6364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74" name="Freeform 184">
                      <a:extLst>
                        <a:ext uri="{FF2B5EF4-FFF2-40B4-BE49-F238E27FC236}">
                          <a16:creationId xmlns:a16="http://schemas.microsoft.com/office/drawing/2014/main" xmlns="" id="{64BEA50C-34D8-4941-8839-93DE1A1752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7838" y="5627688"/>
                      <a:ext cx="238125" cy="501650"/>
                    </a:xfrm>
                    <a:custGeom>
                      <a:avLst/>
                      <a:gdLst>
                        <a:gd name="T0" fmla="*/ 16 w 150"/>
                        <a:gd name="T1" fmla="*/ 22 h 316"/>
                        <a:gd name="T2" fmla="*/ 16 w 150"/>
                        <a:gd name="T3" fmla="*/ 22 h 316"/>
                        <a:gd name="T4" fmla="*/ 10 w 150"/>
                        <a:gd name="T5" fmla="*/ 18 h 316"/>
                        <a:gd name="T6" fmla="*/ 4 w 150"/>
                        <a:gd name="T7" fmla="*/ 12 h 316"/>
                        <a:gd name="T8" fmla="*/ 2 w 150"/>
                        <a:gd name="T9" fmla="*/ 6 h 316"/>
                        <a:gd name="T10" fmla="*/ 0 w 150"/>
                        <a:gd name="T11" fmla="*/ 0 h 316"/>
                        <a:gd name="T12" fmla="*/ 0 w 150"/>
                        <a:gd name="T13" fmla="*/ 218 h 316"/>
                        <a:gd name="T14" fmla="*/ 0 w 150"/>
                        <a:gd name="T15" fmla="*/ 218 h 316"/>
                        <a:gd name="T16" fmla="*/ 2 w 150"/>
                        <a:gd name="T17" fmla="*/ 224 h 316"/>
                        <a:gd name="T18" fmla="*/ 4 w 150"/>
                        <a:gd name="T19" fmla="*/ 228 h 316"/>
                        <a:gd name="T20" fmla="*/ 10 w 150"/>
                        <a:gd name="T21" fmla="*/ 234 h 316"/>
                        <a:gd name="T22" fmla="*/ 16 w 150"/>
                        <a:gd name="T23" fmla="*/ 240 h 316"/>
                        <a:gd name="T24" fmla="*/ 150 w 150"/>
                        <a:gd name="T25" fmla="*/ 316 h 316"/>
                        <a:gd name="T26" fmla="*/ 150 w 150"/>
                        <a:gd name="T27" fmla="*/ 100 h 316"/>
                        <a:gd name="T28" fmla="*/ 16 w 150"/>
                        <a:gd name="T29" fmla="*/ 22 h 3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50" h="316">
                          <a:moveTo>
                            <a:pt x="16" y="22"/>
                          </a:moveTo>
                          <a:lnTo>
                            <a:pt x="16" y="22"/>
                          </a:lnTo>
                          <a:lnTo>
                            <a:pt x="10" y="18"/>
                          </a:lnTo>
                          <a:lnTo>
                            <a:pt x="4" y="12"/>
                          </a:lnTo>
                          <a:lnTo>
                            <a:pt x="2" y="6"/>
                          </a:lnTo>
                          <a:lnTo>
                            <a:pt x="0" y="0"/>
                          </a:lnTo>
                          <a:lnTo>
                            <a:pt x="0" y="218"/>
                          </a:lnTo>
                          <a:lnTo>
                            <a:pt x="0" y="218"/>
                          </a:lnTo>
                          <a:lnTo>
                            <a:pt x="2" y="224"/>
                          </a:lnTo>
                          <a:lnTo>
                            <a:pt x="4" y="228"/>
                          </a:lnTo>
                          <a:lnTo>
                            <a:pt x="10" y="234"/>
                          </a:lnTo>
                          <a:lnTo>
                            <a:pt x="16" y="240"/>
                          </a:lnTo>
                          <a:lnTo>
                            <a:pt x="150" y="316"/>
                          </a:lnTo>
                          <a:lnTo>
                            <a:pt x="150" y="100"/>
                          </a:lnTo>
                          <a:lnTo>
                            <a:pt x="16" y="22"/>
                          </a:lnTo>
                          <a:close/>
                        </a:path>
                      </a:pathLst>
                    </a:custGeom>
                    <a:solidFill>
                      <a:srgbClr val="6364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75" name="Freeform 185">
                      <a:extLst>
                        <a:ext uri="{FF2B5EF4-FFF2-40B4-BE49-F238E27FC236}">
                          <a16:creationId xmlns:a16="http://schemas.microsoft.com/office/drawing/2014/main" xmlns="" id="{8B42BC6A-443C-441A-9B1D-E54195F5D0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55963" y="5786438"/>
                      <a:ext cx="117475" cy="355600"/>
                    </a:xfrm>
                    <a:custGeom>
                      <a:avLst/>
                      <a:gdLst>
                        <a:gd name="T0" fmla="*/ 74 w 74"/>
                        <a:gd name="T1" fmla="*/ 0 h 224"/>
                        <a:gd name="T2" fmla="*/ 0 w 74"/>
                        <a:gd name="T3" fmla="*/ 0 h 224"/>
                        <a:gd name="T4" fmla="*/ 0 w 74"/>
                        <a:gd name="T5" fmla="*/ 216 h 224"/>
                        <a:gd name="T6" fmla="*/ 0 w 74"/>
                        <a:gd name="T7" fmla="*/ 216 h 224"/>
                        <a:gd name="T8" fmla="*/ 6 w 74"/>
                        <a:gd name="T9" fmla="*/ 220 h 224"/>
                        <a:gd name="T10" fmla="*/ 8 w 74"/>
                        <a:gd name="T11" fmla="*/ 220 h 224"/>
                        <a:gd name="T12" fmla="*/ 8 w 74"/>
                        <a:gd name="T13" fmla="*/ 220 h 224"/>
                        <a:gd name="T14" fmla="*/ 22 w 74"/>
                        <a:gd name="T15" fmla="*/ 224 h 224"/>
                        <a:gd name="T16" fmla="*/ 36 w 74"/>
                        <a:gd name="T17" fmla="*/ 224 h 224"/>
                        <a:gd name="T18" fmla="*/ 50 w 74"/>
                        <a:gd name="T19" fmla="*/ 224 h 224"/>
                        <a:gd name="T20" fmla="*/ 64 w 74"/>
                        <a:gd name="T21" fmla="*/ 220 h 224"/>
                        <a:gd name="T22" fmla="*/ 64 w 74"/>
                        <a:gd name="T23" fmla="*/ 220 h 224"/>
                        <a:gd name="T24" fmla="*/ 74 w 74"/>
                        <a:gd name="T25" fmla="*/ 216 h 224"/>
                        <a:gd name="T26" fmla="*/ 74 w 74"/>
                        <a:gd name="T27" fmla="*/ 0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74" h="224">
                          <a:moveTo>
                            <a:pt x="74" y="0"/>
                          </a:moveTo>
                          <a:lnTo>
                            <a:pt x="0" y="0"/>
                          </a:lnTo>
                          <a:lnTo>
                            <a:pt x="0" y="216"/>
                          </a:lnTo>
                          <a:lnTo>
                            <a:pt x="0" y="216"/>
                          </a:lnTo>
                          <a:lnTo>
                            <a:pt x="6" y="220"/>
                          </a:lnTo>
                          <a:lnTo>
                            <a:pt x="8" y="220"/>
                          </a:lnTo>
                          <a:lnTo>
                            <a:pt x="8" y="220"/>
                          </a:lnTo>
                          <a:lnTo>
                            <a:pt x="22" y="224"/>
                          </a:lnTo>
                          <a:lnTo>
                            <a:pt x="36" y="224"/>
                          </a:lnTo>
                          <a:lnTo>
                            <a:pt x="50" y="224"/>
                          </a:lnTo>
                          <a:lnTo>
                            <a:pt x="64" y="220"/>
                          </a:lnTo>
                          <a:lnTo>
                            <a:pt x="64" y="220"/>
                          </a:lnTo>
                          <a:lnTo>
                            <a:pt x="74" y="216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rgbClr val="6364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76" name="Freeform 186">
                      <a:extLst>
                        <a:ext uri="{FF2B5EF4-FFF2-40B4-BE49-F238E27FC236}">
                          <a16:creationId xmlns:a16="http://schemas.microsoft.com/office/drawing/2014/main" xmlns="" id="{8A3449A5-CFB9-49C1-817B-AB9FCAFAA5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7838" y="5459413"/>
                      <a:ext cx="590550" cy="339725"/>
                    </a:xfrm>
                    <a:custGeom>
                      <a:avLst/>
                      <a:gdLst>
                        <a:gd name="T0" fmla="*/ 356 w 372"/>
                        <a:gd name="T1" fmla="*/ 86 h 214"/>
                        <a:gd name="T2" fmla="*/ 224 w 372"/>
                        <a:gd name="T3" fmla="*/ 8 h 214"/>
                        <a:gd name="T4" fmla="*/ 224 w 372"/>
                        <a:gd name="T5" fmla="*/ 8 h 214"/>
                        <a:gd name="T6" fmla="*/ 216 w 372"/>
                        <a:gd name="T7" fmla="*/ 4 h 214"/>
                        <a:gd name="T8" fmla="*/ 206 w 372"/>
                        <a:gd name="T9" fmla="*/ 2 h 214"/>
                        <a:gd name="T10" fmla="*/ 186 w 372"/>
                        <a:gd name="T11" fmla="*/ 0 h 214"/>
                        <a:gd name="T12" fmla="*/ 166 w 372"/>
                        <a:gd name="T13" fmla="*/ 2 h 214"/>
                        <a:gd name="T14" fmla="*/ 156 w 372"/>
                        <a:gd name="T15" fmla="*/ 4 h 214"/>
                        <a:gd name="T16" fmla="*/ 148 w 372"/>
                        <a:gd name="T17" fmla="*/ 8 h 214"/>
                        <a:gd name="T18" fmla="*/ 16 w 372"/>
                        <a:gd name="T19" fmla="*/ 86 h 214"/>
                        <a:gd name="T20" fmla="*/ 16 w 372"/>
                        <a:gd name="T21" fmla="*/ 86 h 214"/>
                        <a:gd name="T22" fmla="*/ 10 w 372"/>
                        <a:gd name="T23" fmla="*/ 90 h 214"/>
                        <a:gd name="T24" fmla="*/ 4 w 372"/>
                        <a:gd name="T25" fmla="*/ 96 h 214"/>
                        <a:gd name="T26" fmla="*/ 2 w 372"/>
                        <a:gd name="T27" fmla="*/ 100 h 214"/>
                        <a:gd name="T28" fmla="*/ 0 w 372"/>
                        <a:gd name="T29" fmla="*/ 106 h 214"/>
                        <a:gd name="T30" fmla="*/ 2 w 372"/>
                        <a:gd name="T31" fmla="*/ 112 h 214"/>
                        <a:gd name="T32" fmla="*/ 4 w 372"/>
                        <a:gd name="T33" fmla="*/ 118 h 214"/>
                        <a:gd name="T34" fmla="*/ 10 w 372"/>
                        <a:gd name="T35" fmla="*/ 124 h 214"/>
                        <a:gd name="T36" fmla="*/ 16 w 372"/>
                        <a:gd name="T37" fmla="*/ 128 h 214"/>
                        <a:gd name="T38" fmla="*/ 150 w 372"/>
                        <a:gd name="T39" fmla="*/ 206 h 214"/>
                        <a:gd name="T40" fmla="*/ 150 w 372"/>
                        <a:gd name="T41" fmla="*/ 206 h 214"/>
                        <a:gd name="T42" fmla="*/ 158 w 372"/>
                        <a:gd name="T43" fmla="*/ 210 h 214"/>
                        <a:gd name="T44" fmla="*/ 168 w 372"/>
                        <a:gd name="T45" fmla="*/ 212 h 214"/>
                        <a:gd name="T46" fmla="*/ 186 w 372"/>
                        <a:gd name="T47" fmla="*/ 214 h 214"/>
                        <a:gd name="T48" fmla="*/ 206 w 372"/>
                        <a:gd name="T49" fmla="*/ 212 h 214"/>
                        <a:gd name="T50" fmla="*/ 216 w 372"/>
                        <a:gd name="T51" fmla="*/ 210 h 214"/>
                        <a:gd name="T52" fmla="*/ 224 w 372"/>
                        <a:gd name="T53" fmla="*/ 206 h 214"/>
                        <a:gd name="T54" fmla="*/ 356 w 372"/>
                        <a:gd name="T55" fmla="*/ 128 h 214"/>
                        <a:gd name="T56" fmla="*/ 356 w 372"/>
                        <a:gd name="T57" fmla="*/ 128 h 214"/>
                        <a:gd name="T58" fmla="*/ 364 w 372"/>
                        <a:gd name="T59" fmla="*/ 124 h 214"/>
                        <a:gd name="T60" fmla="*/ 368 w 372"/>
                        <a:gd name="T61" fmla="*/ 118 h 214"/>
                        <a:gd name="T62" fmla="*/ 370 w 372"/>
                        <a:gd name="T63" fmla="*/ 112 h 214"/>
                        <a:gd name="T64" fmla="*/ 372 w 372"/>
                        <a:gd name="T65" fmla="*/ 106 h 214"/>
                        <a:gd name="T66" fmla="*/ 370 w 372"/>
                        <a:gd name="T67" fmla="*/ 100 h 214"/>
                        <a:gd name="T68" fmla="*/ 368 w 372"/>
                        <a:gd name="T69" fmla="*/ 96 h 214"/>
                        <a:gd name="T70" fmla="*/ 364 w 372"/>
                        <a:gd name="T71" fmla="*/ 90 h 214"/>
                        <a:gd name="T72" fmla="*/ 356 w 372"/>
                        <a:gd name="T73" fmla="*/ 86 h 214"/>
                        <a:gd name="T74" fmla="*/ 356 w 372"/>
                        <a:gd name="T75" fmla="*/ 86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372" h="214">
                          <a:moveTo>
                            <a:pt x="356" y="86"/>
                          </a:moveTo>
                          <a:lnTo>
                            <a:pt x="224" y="8"/>
                          </a:lnTo>
                          <a:lnTo>
                            <a:pt x="224" y="8"/>
                          </a:lnTo>
                          <a:lnTo>
                            <a:pt x="216" y="4"/>
                          </a:lnTo>
                          <a:lnTo>
                            <a:pt x="206" y="2"/>
                          </a:lnTo>
                          <a:lnTo>
                            <a:pt x="186" y="0"/>
                          </a:lnTo>
                          <a:lnTo>
                            <a:pt x="166" y="2"/>
                          </a:lnTo>
                          <a:lnTo>
                            <a:pt x="156" y="4"/>
                          </a:lnTo>
                          <a:lnTo>
                            <a:pt x="148" y="8"/>
                          </a:lnTo>
                          <a:lnTo>
                            <a:pt x="16" y="86"/>
                          </a:lnTo>
                          <a:lnTo>
                            <a:pt x="16" y="86"/>
                          </a:lnTo>
                          <a:lnTo>
                            <a:pt x="10" y="90"/>
                          </a:lnTo>
                          <a:lnTo>
                            <a:pt x="4" y="96"/>
                          </a:lnTo>
                          <a:lnTo>
                            <a:pt x="2" y="100"/>
                          </a:lnTo>
                          <a:lnTo>
                            <a:pt x="0" y="106"/>
                          </a:lnTo>
                          <a:lnTo>
                            <a:pt x="2" y="112"/>
                          </a:lnTo>
                          <a:lnTo>
                            <a:pt x="4" y="118"/>
                          </a:lnTo>
                          <a:lnTo>
                            <a:pt x="10" y="124"/>
                          </a:lnTo>
                          <a:lnTo>
                            <a:pt x="16" y="128"/>
                          </a:lnTo>
                          <a:lnTo>
                            <a:pt x="150" y="206"/>
                          </a:lnTo>
                          <a:lnTo>
                            <a:pt x="150" y="206"/>
                          </a:lnTo>
                          <a:lnTo>
                            <a:pt x="158" y="210"/>
                          </a:lnTo>
                          <a:lnTo>
                            <a:pt x="168" y="212"/>
                          </a:lnTo>
                          <a:lnTo>
                            <a:pt x="186" y="214"/>
                          </a:lnTo>
                          <a:lnTo>
                            <a:pt x="206" y="212"/>
                          </a:lnTo>
                          <a:lnTo>
                            <a:pt x="216" y="210"/>
                          </a:lnTo>
                          <a:lnTo>
                            <a:pt x="224" y="206"/>
                          </a:lnTo>
                          <a:lnTo>
                            <a:pt x="356" y="128"/>
                          </a:lnTo>
                          <a:lnTo>
                            <a:pt x="356" y="128"/>
                          </a:lnTo>
                          <a:lnTo>
                            <a:pt x="364" y="124"/>
                          </a:lnTo>
                          <a:lnTo>
                            <a:pt x="368" y="118"/>
                          </a:lnTo>
                          <a:lnTo>
                            <a:pt x="370" y="112"/>
                          </a:lnTo>
                          <a:lnTo>
                            <a:pt x="372" y="106"/>
                          </a:lnTo>
                          <a:lnTo>
                            <a:pt x="370" y="100"/>
                          </a:lnTo>
                          <a:lnTo>
                            <a:pt x="368" y="96"/>
                          </a:lnTo>
                          <a:lnTo>
                            <a:pt x="364" y="90"/>
                          </a:lnTo>
                          <a:lnTo>
                            <a:pt x="356" y="86"/>
                          </a:lnTo>
                          <a:lnTo>
                            <a:pt x="356" y="86"/>
                          </a:lnTo>
                          <a:close/>
                        </a:path>
                      </a:pathLst>
                    </a:custGeom>
                    <a:solidFill>
                      <a:srgbClr val="DCDDD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77" name="Freeform 187">
                      <a:extLst>
                        <a:ext uri="{FF2B5EF4-FFF2-40B4-BE49-F238E27FC236}">
                          <a16:creationId xmlns:a16="http://schemas.microsoft.com/office/drawing/2014/main" xmlns="" id="{E5C3CF00-8E6B-4001-BAC8-B950820186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97188" y="6043613"/>
                      <a:ext cx="165100" cy="165100"/>
                    </a:xfrm>
                    <a:custGeom>
                      <a:avLst/>
                      <a:gdLst>
                        <a:gd name="T0" fmla="*/ 96 w 104"/>
                        <a:gd name="T1" fmla="*/ 2 h 104"/>
                        <a:gd name="T2" fmla="*/ 96 w 104"/>
                        <a:gd name="T3" fmla="*/ 2 h 104"/>
                        <a:gd name="T4" fmla="*/ 62 w 104"/>
                        <a:gd name="T5" fmla="*/ 0 h 104"/>
                        <a:gd name="T6" fmla="*/ 62 w 104"/>
                        <a:gd name="T7" fmla="*/ 0 h 104"/>
                        <a:gd name="T8" fmla="*/ 60 w 104"/>
                        <a:gd name="T9" fmla="*/ 20 h 104"/>
                        <a:gd name="T10" fmla="*/ 60 w 104"/>
                        <a:gd name="T11" fmla="*/ 36 h 104"/>
                        <a:gd name="T12" fmla="*/ 60 w 104"/>
                        <a:gd name="T13" fmla="*/ 36 h 104"/>
                        <a:gd name="T14" fmla="*/ 54 w 104"/>
                        <a:gd name="T15" fmla="*/ 54 h 104"/>
                        <a:gd name="T16" fmla="*/ 48 w 104"/>
                        <a:gd name="T17" fmla="*/ 66 h 104"/>
                        <a:gd name="T18" fmla="*/ 44 w 104"/>
                        <a:gd name="T19" fmla="*/ 72 h 104"/>
                        <a:gd name="T20" fmla="*/ 40 w 104"/>
                        <a:gd name="T21" fmla="*/ 74 h 104"/>
                        <a:gd name="T22" fmla="*/ 0 w 104"/>
                        <a:gd name="T23" fmla="*/ 90 h 104"/>
                        <a:gd name="T24" fmla="*/ 0 w 104"/>
                        <a:gd name="T25" fmla="*/ 96 h 104"/>
                        <a:gd name="T26" fmla="*/ 52 w 104"/>
                        <a:gd name="T27" fmla="*/ 104 h 104"/>
                        <a:gd name="T28" fmla="*/ 104 w 104"/>
                        <a:gd name="T29" fmla="*/ 70 h 104"/>
                        <a:gd name="T30" fmla="*/ 96 w 104"/>
                        <a:gd name="T31" fmla="*/ 36 h 104"/>
                        <a:gd name="T32" fmla="*/ 96 w 104"/>
                        <a:gd name="T33" fmla="*/ 36 h 104"/>
                        <a:gd name="T34" fmla="*/ 96 w 104"/>
                        <a:gd name="T35" fmla="*/ 2 h 104"/>
                        <a:gd name="T36" fmla="*/ 96 w 104"/>
                        <a:gd name="T37" fmla="*/ 2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96" y="2"/>
                          </a:moveTo>
                          <a:lnTo>
                            <a:pt x="96" y="2"/>
                          </a:lnTo>
                          <a:lnTo>
                            <a:pt x="62" y="0"/>
                          </a:lnTo>
                          <a:lnTo>
                            <a:pt x="62" y="0"/>
                          </a:lnTo>
                          <a:lnTo>
                            <a:pt x="60" y="20"/>
                          </a:lnTo>
                          <a:lnTo>
                            <a:pt x="60" y="36"/>
                          </a:lnTo>
                          <a:lnTo>
                            <a:pt x="60" y="36"/>
                          </a:lnTo>
                          <a:lnTo>
                            <a:pt x="54" y="54"/>
                          </a:lnTo>
                          <a:lnTo>
                            <a:pt x="48" y="66"/>
                          </a:lnTo>
                          <a:lnTo>
                            <a:pt x="44" y="72"/>
                          </a:lnTo>
                          <a:lnTo>
                            <a:pt x="40" y="74"/>
                          </a:lnTo>
                          <a:lnTo>
                            <a:pt x="0" y="90"/>
                          </a:lnTo>
                          <a:lnTo>
                            <a:pt x="0" y="96"/>
                          </a:lnTo>
                          <a:lnTo>
                            <a:pt x="52" y="104"/>
                          </a:lnTo>
                          <a:lnTo>
                            <a:pt x="104" y="70"/>
                          </a:lnTo>
                          <a:lnTo>
                            <a:pt x="96" y="36"/>
                          </a:lnTo>
                          <a:lnTo>
                            <a:pt x="96" y="36"/>
                          </a:lnTo>
                          <a:lnTo>
                            <a:pt x="96" y="2"/>
                          </a:lnTo>
                          <a:lnTo>
                            <a:pt x="96" y="2"/>
                          </a:lnTo>
                          <a:close/>
                        </a:path>
                      </a:pathLst>
                    </a:custGeom>
                    <a:solidFill>
                      <a:srgbClr val="E9A9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78" name="Freeform 188">
                      <a:extLst>
                        <a:ext uri="{FF2B5EF4-FFF2-40B4-BE49-F238E27FC236}">
                          <a16:creationId xmlns:a16="http://schemas.microsoft.com/office/drawing/2014/main" xmlns="" id="{F2731000-D0BF-4FC0-808B-EC4643B52B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5913" y="6113463"/>
                      <a:ext cx="212725" cy="114300"/>
                    </a:xfrm>
                    <a:custGeom>
                      <a:avLst/>
                      <a:gdLst>
                        <a:gd name="T0" fmla="*/ 126 w 134"/>
                        <a:gd name="T1" fmla="*/ 0 h 72"/>
                        <a:gd name="T2" fmla="*/ 126 w 134"/>
                        <a:gd name="T3" fmla="*/ 0 h 72"/>
                        <a:gd name="T4" fmla="*/ 124 w 134"/>
                        <a:gd name="T5" fmla="*/ 2 h 72"/>
                        <a:gd name="T6" fmla="*/ 118 w 134"/>
                        <a:gd name="T7" fmla="*/ 10 h 72"/>
                        <a:gd name="T8" fmla="*/ 104 w 134"/>
                        <a:gd name="T9" fmla="*/ 22 h 72"/>
                        <a:gd name="T10" fmla="*/ 94 w 134"/>
                        <a:gd name="T11" fmla="*/ 28 h 72"/>
                        <a:gd name="T12" fmla="*/ 80 w 134"/>
                        <a:gd name="T13" fmla="*/ 36 h 72"/>
                        <a:gd name="T14" fmla="*/ 78 w 134"/>
                        <a:gd name="T15" fmla="*/ 36 h 72"/>
                        <a:gd name="T16" fmla="*/ 78 w 134"/>
                        <a:gd name="T17" fmla="*/ 36 h 72"/>
                        <a:gd name="T18" fmla="*/ 68 w 134"/>
                        <a:gd name="T19" fmla="*/ 30 h 72"/>
                        <a:gd name="T20" fmla="*/ 58 w 134"/>
                        <a:gd name="T21" fmla="*/ 26 h 72"/>
                        <a:gd name="T22" fmla="*/ 54 w 134"/>
                        <a:gd name="T23" fmla="*/ 24 h 72"/>
                        <a:gd name="T24" fmla="*/ 50 w 134"/>
                        <a:gd name="T25" fmla="*/ 26 h 72"/>
                        <a:gd name="T26" fmla="*/ 50 w 134"/>
                        <a:gd name="T27" fmla="*/ 26 h 72"/>
                        <a:gd name="T28" fmla="*/ 44 w 134"/>
                        <a:gd name="T29" fmla="*/ 32 h 72"/>
                        <a:gd name="T30" fmla="*/ 38 w 134"/>
                        <a:gd name="T31" fmla="*/ 38 h 72"/>
                        <a:gd name="T32" fmla="*/ 28 w 134"/>
                        <a:gd name="T33" fmla="*/ 42 h 72"/>
                        <a:gd name="T34" fmla="*/ 28 w 134"/>
                        <a:gd name="T35" fmla="*/ 42 h 72"/>
                        <a:gd name="T36" fmla="*/ 10 w 134"/>
                        <a:gd name="T37" fmla="*/ 50 h 72"/>
                        <a:gd name="T38" fmla="*/ 0 w 134"/>
                        <a:gd name="T39" fmla="*/ 52 h 72"/>
                        <a:gd name="T40" fmla="*/ 0 w 134"/>
                        <a:gd name="T41" fmla="*/ 52 h 72"/>
                        <a:gd name="T42" fmla="*/ 0 w 134"/>
                        <a:gd name="T43" fmla="*/ 54 h 72"/>
                        <a:gd name="T44" fmla="*/ 0 w 134"/>
                        <a:gd name="T45" fmla="*/ 58 h 72"/>
                        <a:gd name="T46" fmla="*/ 12 w 134"/>
                        <a:gd name="T47" fmla="*/ 64 h 72"/>
                        <a:gd name="T48" fmla="*/ 12 w 134"/>
                        <a:gd name="T49" fmla="*/ 64 h 72"/>
                        <a:gd name="T50" fmla="*/ 24 w 134"/>
                        <a:gd name="T51" fmla="*/ 70 h 72"/>
                        <a:gd name="T52" fmla="*/ 40 w 134"/>
                        <a:gd name="T53" fmla="*/ 72 h 72"/>
                        <a:gd name="T54" fmla="*/ 40 w 134"/>
                        <a:gd name="T55" fmla="*/ 72 h 72"/>
                        <a:gd name="T56" fmla="*/ 52 w 134"/>
                        <a:gd name="T57" fmla="*/ 72 h 72"/>
                        <a:gd name="T58" fmla="*/ 66 w 134"/>
                        <a:gd name="T59" fmla="*/ 68 h 72"/>
                        <a:gd name="T60" fmla="*/ 66 w 134"/>
                        <a:gd name="T61" fmla="*/ 68 h 72"/>
                        <a:gd name="T62" fmla="*/ 114 w 134"/>
                        <a:gd name="T63" fmla="*/ 46 h 72"/>
                        <a:gd name="T64" fmla="*/ 128 w 134"/>
                        <a:gd name="T65" fmla="*/ 40 h 72"/>
                        <a:gd name="T66" fmla="*/ 134 w 134"/>
                        <a:gd name="T67" fmla="*/ 34 h 72"/>
                        <a:gd name="T68" fmla="*/ 134 w 134"/>
                        <a:gd name="T69" fmla="*/ 34 h 72"/>
                        <a:gd name="T70" fmla="*/ 134 w 134"/>
                        <a:gd name="T71" fmla="*/ 26 h 72"/>
                        <a:gd name="T72" fmla="*/ 132 w 134"/>
                        <a:gd name="T73" fmla="*/ 14 h 72"/>
                        <a:gd name="T74" fmla="*/ 126 w 134"/>
                        <a:gd name="T75" fmla="*/ 0 h 72"/>
                        <a:gd name="T76" fmla="*/ 126 w 134"/>
                        <a:gd name="T77" fmla="*/ 0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34" h="72">
                          <a:moveTo>
                            <a:pt x="126" y="0"/>
                          </a:moveTo>
                          <a:lnTo>
                            <a:pt x="126" y="0"/>
                          </a:lnTo>
                          <a:lnTo>
                            <a:pt x="124" y="2"/>
                          </a:lnTo>
                          <a:lnTo>
                            <a:pt x="118" y="10"/>
                          </a:lnTo>
                          <a:lnTo>
                            <a:pt x="104" y="22"/>
                          </a:lnTo>
                          <a:lnTo>
                            <a:pt x="94" y="28"/>
                          </a:lnTo>
                          <a:lnTo>
                            <a:pt x="80" y="36"/>
                          </a:lnTo>
                          <a:lnTo>
                            <a:pt x="78" y="36"/>
                          </a:lnTo>
                          <a:lnTo>
                            <a:pt x="78" y="36"/>
                          </a:lnTo>
                          <a:lnTo>
                            <a:pt x="68" y="30"/>
                          </a:lnTo>
                          <a:lnTo>
                            <a:pt x="58" y="26"/>
                          </a:lnTo>
                          <a:lnTo>
                            <a:pt x="54" y="24"/>
                          </a:lnTo>
                          <a:lnTo>
                            <a:pt x="50" y="26"/>
                          </a:lnTo>
                          <a:lnTo>
                            <a:pt x="50" y="26"/>
                          </a:lnTo>
                          <a:lnTo>
                            <a:pt x="44" y="32"/>
                          </a:lnTo>
                          <a:lnTo>
                            <a:pt x="38" y="38"/>
                          </a:lnTo>
                          <a:lnTo>
                            <a:pt x="28" y="42"/>
                          </a:lnTo>
                          <a:lnTo>
                            <a:pt x="28" y="42"/>
                          </a:lnTo>
                          <a:lnTo>
                            <a:pt x="10" y="50"/>
                          </a:lnTo>
                          <a:lnTo>
                            <a:pt x="0" y="52"/>
                          </a:lnTo>
                          <a:lnTo>
                            <a:pt x="0" y="52"/>
                          </a:lnTo>
                          <a:lnTo>
                            <a:pt x="0" y="54"/>
                          </a:lnTo>
                          <a:lnTo>
                            <a:pt x="0" y="58"/>
                          </a:lnTo>
                          <a:lnTo>
                            <a:pt x="12" y="64"/>
                          </a:lnTo>
                          <a:lnTo>
                            <a:pt x="12" y="64"/>
                          </a:lnTo>
                          <a:lnTo>
                            <a:pt x="24" y="70"/>
                          </a:lnTo>
                          <a:lnTo>
                            <a:pt x="40" y="72"/>
                          </a:lnTo>
                          <a:lnTo>
                            <a:pt x="40" y="72"/>
                          </a:lnTo>
                          <a:lnTo>
                            <a:pt x="52" y="72"/>
                          </a:lnTo>
                          <a:lnTo>
                            <a:pt x="66" y="68"/>
                          </a:lnTo>
                          <a:lnTo>
                            <a:pt x="66" y="68"/>
                          </a:lnTo>
                          <a:lnTo>
                            <a:pt x="114" y="46"/>
                          </a:lnTo>
                          <a:lnTo>
                            <a:pt x="128" y="40"/>
                          </a:lnTo>
                          <a:lnTo>
                            <a:pt x="134" y="34"/>
                          </a:lnTo>
                          <a:lnTo>
                            <a:pt x="134" y="34"/>
                          </a:lnTo>
                          <a:lnTo>
                            <a:pt x="134" y="26"/>
                          </a:lnTo>
                          <a:lnTo>
                            <a:pt x="132" y="14"/>
                          </a:lnTo>
                          <a:lnTo>
                            <a:pt x="126" y="0"/>
                          </a:lnTo>
                          <a:lnTo>
                            <a:pt x="126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79" name="Freeform 189">
                      <a:extLst>
                        <a:ext uri="{FF2B5EF4-FFF2-40B4-BE49-F238E27FC236}">
                          <a16:creationId xmlns:a16="http://schemas.microsoft.com/office/drawing/2014/main" xmlns="" id="{265D09AF-8264-46FF-A3AF-51BAD48775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5788" y="6183313"/>
                      <a:ext cx="114300" cy="184150"/>
                    </a:xfrm>
                    <a:custGeom>
                      <a:avLst/>
                      <a:gdLst>
                        <a:gd name="T0" fmla="*/ 72 w 72"/>
                        <a:gd name="T1" fmla="*/ 0 h 116"/>
                        <a:gd name="T2" fmla="*/ 36 w 72"/>
                        <a:gd name="T3" fmla="*/ 0 h 116"/>
                        <a:gd name="T4" fmla="*/ 36 w 72"/>
                        <a:gd name="T5" fmla="*/ 0 h 116"/>
                        <a:gd name="T6" fmla="*/ 36 w 72"/>
                        <a:gd name="T7" fmla="*/ 18 h 116"/>
                        <a:gd name="T8" fmla="*/ 34 w 72"/>
                        <a:gd name="T9" fmla="*/ 32 h 116"/>
                        <a:gd name="T10" fmla="*/ 34 w 72"/>
                        <a:gd name="T11" fmla="*/ 32 h 116"/>
                        <a:gd name="T12" fmla="*/ 34 w 72"/>
                        <a:gd name="T13" fmla="*/ 36 h 116"/>
                        <a:gd name="T14" fmla="*/ 30 w 72"/>
                        <a:gd name="T15" fmla="*/ 48 h 116"/>
                        <a:gd name="T16" fmla="*/ 24 w 72"/>
                        <a:gd name="T17" fmla="*/ 64 h 116"/>
                        <a:gd name="T18" fmla="*/ 18 w 72"/>
                        <a:gd name="T19" fmla="*/ 72 h 116"/>
                        <a:gd name="T20" fmla="*/ 12 w 72"/>
                        <a:gd name="T21" fmla="*/ 82 h 116"/>
                        <a:gd name="T22" fmla="*/ 0 w 72"/>
                        <a:gd name="T23" fmla="*/ 104 h 116"/>
                        <a:gd name="T24" fmla="*/ 6 w 72"/>
                        <a:gd name="T25" fmla="*/ 114 h 116"/>
                        <a:gd name="T26" fmla="*/ 50 w 72"/>
                        <a:gd name="T27" fmla="*/ 116 h 116"/>
                        <a:gd name="T28" fmla="*/ 70 w 72"/>
                        <a:gd name="T29" fmla="*/ 74 h 116"/>
                        <a:gd name="T30" fmla="*/ 70 w 72"/>
                        <a:gd name="T31" fmla="*/ 32 h 116"/>
                        <a:gd name="T32" fmla="*/ 70 w 72"/>
                        <a:gd name="T33" fmla="*/ 32 h 116"/>
                        <a:gd name="T34" fmla="*/ 72 w 72"/>
                        <a:gd name="T35" fmla="*/ 0 h 116"/>
                        <a:gd name="T36" fmla="*/ 72 w 72"/>
                        <a:gd name="T37" fmla="*/ 0 h 1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72" h="116">
                          <a:moveTo>
                            <a:pt x="72" y="0"/>
                          </a:moveTo>
                          <a:lnTo>
                            <a:pt x="36" y="0"/>
                          </a:lnTo>
                          <a:lnTo>
                            <a:pt x="36" y="0"/>
                          </a:lnTo>
                          <a:lnTo>
                            <a:pt x="36" y="18"/>
                          </a:lnTo>
                          <a:lnTo>
                            <a:pt x="34" y="32"/>
                          </a:lnTo>
                          <a:lnTo>
                            <a:pt x="34" y="32"/>
                          </a:lnTo>
                          <a:lnTo>
                            <a:pt x="34" y="36"/>
                          </a:lnTo>
                          <a:lnTo>
                            <a:pt x="30" y="48"/>
                          </a:lnTo>
                          <a:lnTo>
                            <a:pt x="24" y="64"/>
                          </a:lnTo>
                          <a:lnTo>
                            <a:pt x="18" y="72"/>
                          </a:lnTo>
                          <a:lnTo>
                            <a:pt x="12" y="82"/>
                          </a:lnTo>
                          <a:lnTo>
                            <a:pt x="0" y="104"/>
                          </a:lnTo>
                          <a:lnTo>
                            <a:pt x="6" y="114"/>
                          </a:lnTo>
                          <a:lnTo>
                            <a:pt x="50" y="116"/>
                          </a:lnTo>
                          <a:lnTo>
                            <a:pt x="70" y="74"/>
                          </a:lnTo>
                          <a:lnTo>
                            <a:pt x="70" y="32"/>
                          </a:lnTo>
                          <a:lnTo>
                            <a:pt x="70" y="32"/>
                          </a:lnTo>
                          <a:lnTo>
                            <a:pt x="72" y="0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solidFill>
                      <a:srgbClr val="E9A9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80" name="Freeform 190">
                      <a:extLst>
                        <a:ext uri="{FF2B5EF4-FFF2-40B4-BE49-F238E27FC236}">
                          <a16:creationId xmlns:a16="http://schemas.microsoft.com/office/drawing/2014/main" xmlns="" id="{C8600BBD-AE02-4D2E-B784-676C5C90ED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9913" y="6256338"/>
                      <a:ext cx="136525" cy="133350"/>
                    </a:xfrm>
                    <a:custGeom>
                      <a:avLst/>
                      <a:gdLst>
                        <a:gd name="T0" fmla="*/ 80 w 86"/>
                        <a:gd name="T1" fmla="*/ 0 h 84"/>
                        <a:gd name="T2" fmla="*/ 80 w 86"/>
                        <a:gd name="T3" fmla="*/ 0 h 84"/>
                        <a:gd name="T4" fmla="*/ 80 w 86"/>
                        <a:gd name="T5" fmla="*/ 6 h 84"/>
                        <a:gd name="T6" fmla="*/ 80 w 86"/>
                        <a:gd name="T7" fmla="*/ 6 h 84"/>
                        <a:gd name="T8" fmla="*/ 78 w 86"/>
                        <a:gd name="T9" fmla="*/ 16 h 84"/>
                        <a:gd name="T10" fmla="*/ 78 w 86"/>
                        <a:gd name="T11" fmla="*/ 16 h 84"/>
                        <a:gd name="T12" fmla="*/ 70 w 86"/>
                        <a:gd name="T13" fmla="*/ 32 h 84"/>
                        <a:gd name="T14" fmla="*/ 70 w 86"/>
                        <a:gd name="T15" fmla="*/ 32 h 84"/>
                        <a:gd name="T16" fmla="*/ 66 w 86"/>
                        <a:gd name="T17" fmla="*/ 36 h 84"/>
                        <a:gd name="T18" fmla="*/ 62 w 86"/>
                        <a:gd name="T19" fmla="*/ 42 h 84"/>
                        <a:gd name="T20" fmla="*/ 62 w 86"/>
                        <a:gd name="T21" fmla="*/ 42 h 84"/>
                        <a:gd name="T22" fmla="*/ 56 w 86"/>
                        <a:gd name="T23" fmla="*/ 44 h 84"/>
                        <a:gd name="T24" fmla="*/ 48 w 86"/>
                        <a:gd name="T25" fmla="*/ 44 h 84"/>
                        <a:gd name="T26" fmla="*/ 48 w 86"/>
                        <a:gd name="T27" fmla="*/ 44 h 84"/>
                        <a:gd name="T28" fmla="*/ 38 w 86"/>
                        <a:gd name="T29" fmla="*/ 44 h 84"/>
                        <a:gd name="T30" fmla="*/ 30 w 86"/>
                        <a:gd name="T31" fmla="*/ 42 h 84"/>
                        <a:gd name="T32" fmla="*/ 30 w 86"/>
                        <a:gd name="T33" fmla="*/ 42 h 84"/>
                        <a:gd name="T34" fmla="*/ 26 w 86"/>
                        <a:gd name="T35" fmla="*/ 40 h 84"/>
                        <a:gd name="T36" fmla="*/ 26 w 86"/>
                        <a:gd name="T37" fmla="*/ 36 h 84"/>
                        <a:gd name="T38" fmla="*/ 28 w 86"/>
                        <a:gd name="T39" fmla="*/ 28 h 84"/>
                        <a:gd name="T40" fmla="*/ 28 w 86"/>
                        <a:gd name="T41" fmla="*/ 28 h 84"/>
                        <a:gd name="T42" fmla="*/ 18 w 86"/>
                        <a:gd name="T43" fmla="*/ 38 h 84"/>
                        <a:gd name="T44" fmla="*/ 4 w 86"/>
                        <a:gd name="T45" fmla="*/ 58 h 84"/>
                        <a:gd name="T46" fmla="*/ 4 w 86"/>
                        <a:gd name="T47" fmla="*/ 58 h 84"/>
                        <a:gd name="T48" fmla="*/ 2 w 86"/>
                        <a:gd name="T49" fmla="*/ 64 h 84"/>
                        <a:gd name="T50" fmla="*/ 0 w 86"/>
                        <a:gd name="T51" fmla="*/ 68 h 84"/>
                        <a:gd name="T52" fmla="*/ 4 w 86"/>
                        <a:gd name="T53" fmla="*/ 74 h 84"/>
                        <a:gd name="T54" fmla="*/ 8 w 86"/>
                        <a:gd name="T55" fmla="*/ 76 h 84"/>
                        <a:gd name="T56" fmla="*/ 8 w 86"/>
                        <a:gd name="T57" fmla="*/ 76 h 84"/>
                        <a:gd name="T58" fmla="*/ 20 w 86"/>
                        <a:gd name="T59" fmla="*/ 82 h 84"/>
                        <a:gd name="T60" fmla="*/ 34 w 86"/>
                        <a:gd name="T61" fmla="*/ 84 h 84"/>
                        <a:gd name="T62" fmla="*/ 48 w 86"/>
                        <a:gd name="T63" fmla="*/ 84 h 84"/>
                        <a:gd name="T64" fmla="*/ 60 w 86"/>
                        <a:gd name="T65" fmla="*/ 82 h 84"/>
                        <a:gd name="T66" fmla="*/ 60 w 86"/>
                        <a:gd name="T67" fmla="*/ 82 h 84"/>
                        <a:gd name="T68" fmla="*/ 68 w 86"/>
                        <a:gd name="T69" fmla="*/ 80 h 84"/>
                        <a:gd name="T70" fmla="*/ 72 w 86"/>
                        <a:gd name="T71" fmla="*/ 74 h 84"/>
                        <a:gd name="T72" fmla="*/ 76 w 86"/>
                        <a:gd name="T73" fmla="*/ 68 h 84"/>
                        <a:gd name="T74" fmla="*/ 76 w 86"/>
                        <a:gd name="T75" fmla="*/ 62 h 84"/>
                        <a:gd name="T76" fmla="*/ 76 w 86"/>
                        <a:gd name="T77" fmla="*/ 62 h 84"/>
                        <a:gd name="T78" fmla="*/ 80 w 86"/>
                        <a:gd name="T79" fmla="*/ 44 h 84"/>
                        <a:gd name="T80" fmla="*/ 86 w 86"/>
                        <a:gd name="T81" fmla="*/ 28 h 84"/>
                        <a:gd name="T82" fmla="*/ 86 w 86"/>
                        <a:gd name="T83" fmla="*/ 28 h 84"/>
                        <a:gd name="T84" fmla="*/ 86 w 86"/>
                        <a:gd name="T85" fmla="*/ 22 h 84"/>
                        <a:gd name="T86" fmla="*/ 84 w 86"/>
                        <a:gd name="T87" fmla="*/ 14 h 84"/>
                        <a:gd name="T88" fmla="*/ 80 w 86"/>
                        <a:gd name="T89" fmla="*/ 0 h 84"/>
                        <a:gd name="T90" fmla="*/ 80 w 86"/>
                        <a:gd name="T91" fmla="*/ 0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86" h="84">
                          <a:moveTo>
                            <a:pt x="80" y="0"/>
                          </a:moveTo>
                          <a:lnTo>
                            <a:pt x="80" y="0"/>
                          </a:lnTo>
                          <a:lnTo>
                            <a:pt x="80" y="6"/>
                          </a:lnTo>
                          <a:lnTo>
                            <a:pt x="80" y="6"/>
                          </a:lnTo>
                          <a:lnTo>
                            <a:pt x="78" y="16"/>
                          </a:lnTo>
                          <a:lnTo>
                            <a:pt x="78" y="16"/>
                          </a:lnTo>
                          <a:lnTo>
                            <a:pt x="70" y="32"/>
                          </a:lnTo>
                          <a:lnTo>
                            <a:pt x="70" y="32"/>
                          </a:lnTo>
                          <a:lnTo>
                            <a:pt x="66" y="36"/>
                          </a:lnTo>
                          <a:lnTo>
                            <a:pt x="62" y="42"/>
                          </a:lnTo>
                          <a:lnTo>
                            <a:pt x="62" y="42"/>
                          </a:lnTo>
                          <a:lnTo>
                            <a:pt x="56" y="44"/>
                          </a:lnTo>
                          <a:lnTo>
                            <a:pt x="48" y="44"/>
                          </a:lnTo>
                          <a:lnTo>
                            <a:pt x="48" y="44"/>
                          </a:lnTo>
                          <a:lnTo>
                            <a:pt x="38" y="44"/>
                          </a:lnTo>
                          <a:lnTo>
                            <a:pt x="30" y="42"/>
                          </a:lnTo>
                          <a:lnTo>
                            <a:pt x="30" y="42"/>
                          </a:lnTo>
                          <a:lnTo>
                            <a:pt x="26" y="40"/>
                          </a:lnTo>
                          <a:lnTo>
                            <a:pt x="26" y="36"/>
                          </a:lnTo>
                          <a:lnTo>
                            <a:pt x="28" y="28"/>
                          </a:lnTo>
                          <a:lnTo>
                            <a:pt x="28" y="28"/>
                          </a:lnTo>
                          <a:lnTo>
                            <a:pt x="18" y="38"/>
                          </a:lnTo>
                          <a:lnTo>
                            <a:pt x="4" y="58"/>
                          </a:lnTo>
                          <a:lnTo>
                            <a:pt x="4" y="58"/>
                          </a:lnTo>
                          <a:lnTo>
                            <a:pt x="2" y="64"/>
                          </a:lnTo>
                          <a:lnTo>
                            <a:pt x="0" y="68"/>
                          </a:lnTo>
                          <a:lnTo>
                            <a:pt x="4" y="74"/>
                          </a:lnTo>
                          <a:lnTo>
                            <a:pt x="8" y="76"/>
                          </a:lnTo>
                          <a:lnTo>
                            <a:pt x="8" y="76"/>
                          </a:lnTo>
                          <a:lnTo>
                            <a:pt x="20" y="82"/>
                          </a:lnTo>
                          <a:lnTo>
                            <a:pt x="34" y="84"/>
                          </a:lnTo>
                          <a:lnTo>
                            <a:pt x="48" y="84"/>
                          </a:lnTo>
                          <a:lnTo>
                            <a:pt x="60" y="82"/>
                          </a:lnTo>
                          <a:lnTo>
                            <a:pt x="60" y="82"/>
                          </a:lnTo>
                          <a:lnTo>
                            <a:pt x="68" y="80"/>
                          </a:lnTo>
                          <a:lnTo>
                            <a:pt x="72" y="74"/>
                          </a:lnTo>
                          <a:lnTo>
                            <a:pt x="76" y="68"/>
                          </a:lnTo>
                          <a:lnTo>
                            <a:pt x="76" y="62"/>
                          </a:lnTo>
                          <a:lnTo>
                            <a:pt x="76" y="62"/>
                          </a:lnTo>
                          <a:lnTo>
                            <a:pt x="80" y="44"/>
                          </a:lnTo>
                          <a:lnTo>
                            <a:pt x="86" y="28"/>
                          </a:lnTo>
                          <a:lnTo>
                            <a:pt x="86" y="28"/>
                          </a:lnTo>
                          <a:lnTo>
                            <a:pt x="86" y="22"/>
                          </a:lnTo>
                          <a:lnTo>
                            <a:pt x="84" y="14"/>
                          </a:lnTo>
                          <a:lnTo>
                            <a:pt x="80" y="0"/>
                          </a:lnTo>
                          <a:lnTo>
                            <a:pt x="80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81" name="Freeform 191">
                      <a:extLst>
                        <a:ext uri="{FF2B5EF4-FFF2-40B4-BE49-F238E27FC236}">
                          <a16:creationId xmlns:a16="http://schemas.microsoft.com/office/drawing/2014/main" xmlns="" id="{E84C60C2-3D80-4511-B806-7B0D490902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0688" y="5491163"/>
                      <a:ext cx="514350" cy="758825"/>
                    </a:xfrm>
                    <a:custGeom>
                      <a:avLst/>
                      <a:gdLst>
                        <a:gd name="T0" fmla="*/ 198 w 324"/>
                        <a:gd name="T1" fmla="*/ 0 h 478"/>
                        <a:gd name="T2" fmla="*/ 40 w 324"/>
                        <a:gd name="T3" fmla="*/ 80 h 478"/>
                        <a:gd name="T4" fmla="*/ 28 w 324"/>
                        <a:gd name="T5" fmla="*/ 86 h 478"/>
                        <a:gd name="T6" fmla="*/ 12 w 324"/>
                        <a:gd name="T7" fmla="*/ 102 h 478"/>
                        <a:gd name="T8" fmla="*/ 6 w 324"/>
                        <a:gd name="T9" fmla="*/ 112 h 478"/>
                        <a:gd name="T10" fmla="*/ 0 w 324"/>
                        <a:gd name="T11" fmla="*/ 130 h 478"/>
                        <a:gd name="T12" fmla="*/ 0 w 324"/>
                        <a:gd name="T13" fmla="*/ 150 h 478"/>
                        <a:gd name="T14" fmla="*/ 0 w 324"/>
                        <a:gd name="T15" fmla="*/ 198 h 478"/>
                        <a:gd name="T16" fmla="*/ 8 w 324"/>
                        <a:gd name="T17" fmla="*/ 296 h 478"/>
                        <a:gd name="T18" fmla="*/ 16 w 324"/>
                        <a:gd name="T19" fmla="*/ 384 h 478"/>
                        <a:gd name="T20" fmla="*/ 26 w 324"/>
                        <a:gd name="T21" fmla="*/ 386 h 478"/>
                        <a:gd name="T22" fmla="*/ 62 w 324"/>
                        <a:gd name="T23" fmla="*/ 390 h 478"/>
                        <a:gd name="T24" fmla="*/ 72 w 324"/>
                        <a:gd name="T25" fmla="*/ 306 h 478"/>
                        <a:gd name="T26" fmla="*/ 76 w 324"/>
                        <a:gd name="T27" fmla="*/ 256 h 478"/>
                        <a:gd name="T28" fmla="*/ 80 w 324"/>
                        <a:gd name="T29" fmla="*/ 222 h 478"/>
                        <a:gd name="T30" fmla="*/ 78 w 324"/>
                        <a:gd name="T31" fmla="*/ 190 h 478"/>
                        <a:gd name="T32" fmla="*/ 76 w 324"/>
                        <a:gd name="T33" fmla="*/ 172 h 478"/>
                        <a:gd name="T34" fmla="*/ 76 w 324"/>
                        <a:gd name="T35" fmla="*/ 156 h 478"/>
                        <a:gd name="T36" fmla="*/ 136 w 324"/>
                        <a:gd name="T37" fmla="*/ 130 h 478"/>
                        <a:gd name="T38" fmla="*/ 120 w 324"/>
                        <a:gd name="T39" fmla="*/ 146 h 478"/>
                        <a:gd name="T40" fmla="*/ 112 w 324"/>
                        <a:gd name="T41" fmla="*/ 166 h 478"/>
                        <a:gd name="T42" fmla="*/ 110 w 324"/>
                        <a:gd name="T43" fmla="*/ 180 h 478"/>
                        <a:gd name="T44" fmla="*/ 114 w 324"/>
                        <a:gd name="T45" fmla="*/ 222 h 478"/>
                        <a:gd name="T46" fmla="*/ 120 w 324"/>
                        <a:gd name="T47" fmla="*/ 252 h 478"/>
                        <a:gd name="T48" fmla="*/ 122 w 324"/>
                        <a:gd name="T49" fmla="*/ 346 h 478"/>
                        <a:gd name="T50" fmla="*/ 128 w 324"/>
                        <a:gd name="T51" fmla="*/ 472 h 478"/>
                        <a:gd name="T52" fmla="*/ 130 w 324"/>
                        <a:gd name="T53" fmla="*/ 474 h 478"/>
                        <a:gd name="T54" fmla="*/ 152 w 324"/>
                        <a:gd name="T55" fmla="*/ 478 h 478"/>
                        <a:gd name="T56" fmla="*/ 174 w 324"/>
                        <a:gd name="T57" fmla="*/ 476 h 478"/>
                        <a:gd name="T58" fmla="*/ 176 w 324"/>
                        <a:gd name="T59" fmla="*/ 474 h 478"/>
                        <a:gd name="T60" fmla="*/ 192 w 324"/>
                        <a:gd name="T61" fmla="*/ 382 h 478"/>
                        <a:gd name="T62" fmla="*/ 206 w 324"/>
                        <a:gd name="T63" fmla="*/ 224 h 478"/>
                        <a:gd name="T64" fmla="*/ 208 w 324"/>
                        <a:gd name="T65" fmla="*/ 198 h 478"/>
                        <a:gd name="T66" fmla="*/ 272 w 324"/>
                        <a:gd name="T67" fmla="*/ 164 h 478"/>
                        <a:gd name="T68" fmla="*/ 308 w 324"/>
                        <a:gd name="T69" fmla="*/ 136 h 478"/>
                        <a:gd name="T70" fmla="*/ 316 w 324"/>
                        <a:gd name="T71" fmla="*/ 124 h 478"/>
                        <a:gd name="T72" fmla="*/ 324 w 324"/>
                        <a:gd name="T73" fmla="*/ 96 h 478"/>
                        <a:gd name="T74" fmla="*/ 324 w 324"/>
                        <a:gd name="T75" fmla="*/ 82 h 478"/>
                        <a:gd name="T76" fmla="*/ 322 w 324"/>
                        <a:gd name="T77" fmla="*/ 34 h 478"/>
                        <a:gd name="T78" fmla="*/ 322 w 324"/>
                        <a:gd name="T79" fmla="*/ 24 h 4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324" h="478">
                          <a:moveTo>
                            <a:pt x="322" y="24"/>
                          </a:moveTo>
                          <a:lnTo>
                            <a:pt x="198" y="0"/>
                          </a:lnTo>
                          <a:lnTo>
                            <a:pt x="198" y="0"/>
                          </a:lnTo>
                          <a:lnTo>
                            <a:pt x="40" y="80"/>
                          </a:lnTo>
                          <a:lnTo>
                            <a:pt x="40" y="80"/>
                          </a:lnTo>
                          <a:lnTo>
                            <a:pt x="28" y="86"/>
                          </a:lnTo>
                          <a:lnTo>
                            <a:pt x="20" y="94"/>
                          </a:lnTo>
                          <a:lnTo>
                            <a:pt x="12" y="102"/>
                          </a:lnTo>
                          <a:lnTo>
                            <a:pt x="6" y="112"/>
                          </a:lnTo>
                          <a:lnTo>
                            <a:pt x="6" y="112"/>
                          </a:lnTo>
                          <a:lnTo>
                            <a:pt x="2" y="122"/>
                          </a:lnTo>
                          <a:lnTo>
                            <a:pt x="0" y="130"/>
                          </a:lnTo>
                          <a:lnTo>
                            <a:pt x="0" y="150"/>
                          </a:lnTo>
                          <a:lnTo>
                            <a:pt x="0" y="150"/>
                          </a:lnTo>
                          <a:lnTo>
                            <a:pt x="0" y="174"/>
                          </a:lnTo>
                          <a:lnTo>
                            <a:pt x="0" y="198"/>
                          </a:lnTo>
                          <a:lnTo>
                            <a:pt x="0" y="198"/>
                          </a:lnTo>
                          <a:lnTo>
                            <a:pt x="8" y="296"/>
                          </a:lnTo>
                          <a:lnTo>
                            <a:pt x="12" y="356"/>
                          </a:lnTo>
                          <a:lnTo>
                            <a:pt x="16" y="384"/>
                          </a:lnTo>
                          <a:lnTo>
                            <a:pt x="16" y="384"/>
                          </a:lnTo>
                          <a:lnTo>
                            <a:pt x="26" y="386"/>
                          </a:lnTo>
                          <a:lnTo>
                            <a:pt x="38" y="388"/>
                          </a:lnTo>
                          <a:lnTo>
                            <a:pt x="62" y="390"/>
                          </a:lnTo>
                          <a:lnTo>
                            <a:pt x="62" y="390"/>
                          </a:lnTo>
                          <a:lnTo>
                            <a:pt x="72" y="306"/>
                          </a:lnTo>
                          <a:lnTo>
                            <a:pt x="72" y="306"/>
                          </a:lnTo>
                          <a:lnTo>
                            <a:pt x="76" y="256"/>
                          </a:lnTo>
                          <a:lnTo>
                            <a:pt x="76" y="256"/>
                          </a:lnTo>
                          <a:lnTo>
                            <a:pt x="80" y="222"/>
                          </a:lnTo>
                          <a:lnTo>
                            <a:pt x="80" y="206"/>
                          </a:lnTo>
                          <a:lnTo>
                            <a:pt x="78" y="190"/>
                          </a:lnTo>
                          <a:lnTo>
                            <a:pt x="78" y="190"/>
                          </a:lnTo>
                          <a:lnTo>
                            <a:pt x="76" y="172"/>
                          </a:lnTo>
                          <a:lnTo>
                            <a:pt x="76" y="162"/>
                          </a:lnTo>
                          <a:lnTo>
                            <a:pt x="76" y="156"/>
                          </a:lnTo>
                          <a:lnTo>
                            <a:pt x="136" y="130"/>
                          </a:lnTo>
                          <a:lnTo>
                            <a:pt x="136" y="130"/>
                          </a:lnTo>
                          <a:lnTo>
                            <a:pt x="128" y="138"/>
                          </a:lnTo>
                          <a:lnTo>
                            <a:pt x="120" y="146"/>
                          </a:lnTo>
                          <a:lnTo>
                            <a:pt x="116" y="154"/>
                          </a:lnTo>
                          <a:lnTo>
                            <a:pt x="112" y="166"/>
                          </a:lnTo>
                          <a:lnTo>
                            <a:pt x="112" y="166"/>
                          </a:lnTo>
                          <a:lnTo>
                            <a:pt x="110" y="180"/>
                          </a:lnTo>
                          <a:lnTo>
                            <a:pt x="110" y="194"/>
                          </a:lnTo>
                          <a:lnTo>
                            <a:pt x="114" y="222"/>
                          </a:lnTo>
                          <a:lnTo>
                            <a:pt x="114" y="222"/>
                          </a:lnTo>
                          <a:lnTo>
                            <a:pt x="120" y="252"/>
                          </a:lnTo>
                          <a:lnTo>
                            <a:pt x="122" y="284"/>
                          </a:lnTo>
                          <a:lnTo>
                            <a:pt x="122" y="346"/>
                          </a:lnTo>
                          <a:lnTo>
                            <a:pt x="122" y="346"/>
                          </a:lnTo>
                          <a:lnTo>
                            <a:pt x="128" y="472"/>
                          </a:lnTo>
                          <a:lnTo>
                            <a:pt x="128" y="472"/>
                          </a:lnTo>
                          <a:lnTo>
                            <a:pt x="130" y="474"/>
                          </a:lnTo>
                          <a:lnTo>
                            <a:pt x="136" y="476"/>
                          </a:lnTo>
                          <a:lnTo>
                            <a:pt x="152" y="478"/>
                          </a:lnTo>
                          <a:lnTo>
                            <a:pt x="168" y="478"/>
                          </a:lnTo>
                          <a:lnTo>
                            <a:pt x="174" y="476"/>
                          </a:lnTo>
                          <a:lnTo>
                            <a:pt x="176" y="474"/>
                          </a:lnTo>
                          <a:lnTo>
                            <a:pt x="176" y="474"/>
                          </a:lnTo>
                          <a:lnTo>
                            <a:pt x="184" y="430"/>
                          </a:lnTo>
                          <a:lnTo>
                            <a:pt x="192" y="382"/>
                          </a:lnTo>
                          <a:lnTo>
                            <a:pt x="202" y="292"/>
                          </a:lnTo>
                          <a:lnTo>
                            <a:pt x="206" y="224"/>
                          </a:lnTo>
                          <a:lnTo>
                            <a:pt x="208" y="198"/>
                          </a:lnTo>
                          <a:lnTo>
                            <a:pt x="208" y="198"/>
                          </a:lnTo>
                          <a:lnTo>
                            <a:pt x="242" y="182"/>
                          </a:lnTo>
                          <a:lnTo>
                            <a:pt x="272" y="164"/>
                          </a:lnTo>
                          <a:lnTo>
                            <a:pt x="294" y="148"/>
                          </a:lnTo>
                          <a:lnTo>
                            <a:pt x="308" y="136"/>
                          </a:lnTo>
                          <a:lnTo>
                            <a:pt x="308" y="136"/>
                          </a:lnTo>
                          <a:lnTo>
                            <a:pt x="316" y="124"/>
                          </a:lnTo>
                          <a:lnTo>
                            <a:pt x="322" y="110"/>
                          </a:lnTo>
                          <a:lnTo>
                            <a:pt x="324" y="96"/>
                          </a:lnTo>
                          <a:lnTo>
                            <a:pt x="324" y="82"/>
                          </a:lnTo>
                          <a:lnTo>
                            <a:pt x="324" y="82"/>
                          </a:lnTo>
                          <a:lnTo>
                            <a:pt x="322" y="52"/>
                          </a:lnTo>
                          <a:lnTo>
                            <a:pt x="322" y="34"/>
                          </a:lnTo>
                          <a:lnTo>
                            <a:pt x="322" y="24"/>
                          </a:lnTo>
                          <a:lnTo>
                            <a:pt x="322" y="2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82" name="Freeform 192">
                      <a:extLst>
                        <a:ext uri="{FF2B5EF4-FFF2-40B4-BE49-F238E27FC236}">
                          <a16:creationId xmlns:a16="http://schemas.microsoft.com/office/drawing/2014/main" xmlns="" id="{2894B802-90C8-475C-BCDC-D1A87AEF93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48013" y="5287963"/>
                      <a:ext cx="88900" cy="273050"/>
                    </a:xfrm>
                    <a:custGeom>
                      <a:avLst/>
                      <a:gdLst>
                        <a:gd name="T0" fmla="*/ 2 w 56"/>
                        <a:gd name="T1" fmla="*/ 0 h 172"/>
                        <a:gd name="T2" fmla="*/ 2 w 56"/>
                        <a:gd name="T3" fmla="*/ 0 h 172"/>
                        <a:gd name="T4" fmla="*/ 0 w 56"/>
                        <a:gd name="T5" fmla="*/ 34 h 172"/>
                        <a:gd name="T6" fmla="*/ 4 w 56"/>
                        <a:gd name="T7" fmla="*/ 62 h 172"/>
                        <a:gd name="T8" fmla="*/ 6 w 56"/>
                        <a:gd name="T9" fmla="*/ 78 h 172"/>
                        <a:gd name="T10" fmla="*/ 10 w 56"/>
                        <a:gd name="T11" fmla="*/ 90 h 172"/>
                        <a:gd name="T12" fmla="*/ 10 w 56"/>
                        <a:gd name="T13" fmla="*/ 90 h 172"/>
                        <a:gd name="T14" fmla="*/ 12 w 56"/>
                        <a:gd name="T15" fmla="*/ 100 h 172"/>
                        <a:gd name="T16" fmla="*/ 12 w 56"/>
                        <a:gd name="T17" fmla="*/ 110 h 172"/>
                        <a:gd name="T18" fmla="*/ 8 w 56"/>
                        <a:gd name="T19" fmla="*/ 128 h 172"/>
                        <a:gd name="T20" fmla="*/ 4 w 56"/>
                        <a:gd name="T21" fmla="*/ 146 h 172"/>
                        <a:gd name="T22" fmla="*/ 2 w 56"/>
                        <a:gd name="T23" fmla="*/ 154 h 172"/>
                        <a:gd name="T24" fmla="*/ 4 w 56"/>
                        <a:gd name="T25" fmla="*/ 162 h 172"/>
                        <a:gd name="T26" fmla="*/ 36 w 56"/>
                        <a:gd name="T27" fmla="*/ 172 h 172"/>
                        <a:gd name="T28" fmla="*/ 36 w 56"/>
                        <a:gd name="T29" fmla="*/ 172 h 172"/>
                        <a:gd name="T30" fmla="*/ 46 w 56"/>
                        <a:gd name="T31" fmla="*/ 146 h 172"/>
                        <a:gd name="T32" fmla="*/ 52 w 56"/>
                        <a:gd name="T33" fmla="*/ 120 h 172"/>
                        <a:gd name="T34" fmla="*/ 56 w 56"/>
                        <a:gd name="T35" fmla="*/ 104 h 172"/>
                        <a:gd name="T36" fmla="*/ 56 w 56"/>
                        <a:gd name="T37" fmla="*/ 90 h 172"/>
                        <a:gd name="T38" fmla="*/ 56 w 56"/>
                        <a:gd name="T39" fmla="*/ 90 h 172"/>
                        <a:gd name="T40" fmla="*/ 54 w 56"/>
                        <a:gd name="T41" fmla="*/ 72 h 172"/>
                        <a:gd name="T42" fmla="*/ 50 w 56"/>
                        <a:gd name="T43" fmla="*/ 52 h 172"/>
                        <a:gd name="T44" fmla="*/ 48 w 56"/>
                        <a:gd name="T45" fmla="*/ 22 h 172"/>
                        <a:gd name="T46" fmla="*/ 48 w 56"/>
                        <a:gd name="T47" fmla="*/ 22 h 172"/>
                        <a:gd name="T48" fmla="*/ 2 w 56"/>
                        <a:gd name="T49" fmla="*/ 0 h 172"/>
                        <a:gd name="T50" fmla="*/ 2 w 56"/>
                        <a:gd name="T51" fmla="*/ 0 h 1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56" h="172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0" y="34"/>
                          </a:lnTo>
                          <a:lnTo>
                            <a:pt x="4" y="62"/>
                          </a:lnTo>
                          <a:lnTo>
                            <a:pt x="6" y="78"/>
                          </a:lnTo>
                          <a:lnTo>
                            <a:pt x="10" y="90"/>
                          </a:lnTo>
                          <a:lnTo>
                            <a:pt x="10" y="90"/>
                          </a:lnTo>
                          <a:lnTo>
                            <a:pt x="12" y="100"/>
                          </a:lnTo>
                          <a:lnTo>
                            <a:pt x="12" y="110"/>
                          </a:lnTo>
                          <a:lnTo>
                            <a:pt x="8" y="128"/>
                          </a:lnTo>
                          <a:lnTo>
                            <a:pt x="4" y="146"/>
                          </a:lnTo>
                          <a:lnTo>
                            <a:pt x="2" y="154"/>
                          </a:lnTo>
                          <a:lnTo>
                            <a:pt x="4" y="162"/>
                          </a:lnTo>
                          <a:lnTo>
                            <a:pt x="36" y="172"/>
                          </a:lnTo>
                          <a:lnTo>
                            <a:pt x="36" y="172"/>
                          </a:lnTo>
                          <a:lnTo>
                            <a:pt x="46" y="146"/>
                          </a:lnTo>
                          <a:lnTo>
                            <a:pt x="52" y="120"/>
                          </a:lnTo>
                          <a:lnTo>
                            <a:pt x="56" y="104"/>
                          </a:lnTo>
                          <a:lnTo>
                            <a:pt x="56" y="90"/>
                          </a:lnTo>
                          <a:lnTo>
                            <a:pt x="56" y="90"/>
                          </a:lnTo>
                          <a:lnTo>
                            <a:pt x="54" y="72"/>
                          </a:lnTo>
                          <a:lnTo>
                            <a:pt x="50" y="52"/>
                          </a:lnTo>
                          <a:lnTo>
                            <a:pt x="48" y="22"/>
                          </a:lnTo>
                          <a:lnTo>
                            <a:pt x="48" y="22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E9A9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83" name="Freeform 193">
                      <a:extLst>
                        <a:ext uri="{FF2B5EF4-FFF2-40B4-BE49-F238E27FC236}">
                          <a16:creationId xmlns:a16="http://schemas.microsoft.com/office/drawing/2014/main" xmlns="" id="{F32C7C7B-29ED-4378-B6E8-16C5B2F7DE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4664" y="5538788"/>
                      <a:ext cx="298450" cy="155575"/>
                    </a:xfrm>
                    <a:custGeom>
                      <a:avLst/>
                      <a:gdLst>
                        <a:gd name="T0" fmla="*/ 134 w 188"/>
                        <a:gd name="T1" fmla="*/ 98 h 98"/>
                        <a:gd name="T2" fmla="*/ 188 w 188"/>
                        <a:gd name="T3" fmla="*/ 54 h 98"/>
                        <a:gd name="T4" fmla="*/ 78 w 188"/>
                        <a:gd name="T5" fmla="*/ 0 h 98"/>
                        <a:gd name="T6" fmla="*/ 0 w 188"/>
                        <a:gd name="T7" fmla="*/ 38 h 98"/>
                        <a:gd name="T8" fmla="*/ 134 w 188"/>
                        <a:gd name="T9" fmla="*/ 98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8" h="98">
                          <a:moveTo>
                            <a:pt x="134" y="98"/>
                          </a:moveTo>
                          <a:lnTo>
                            <a:pt x="188" y="54"/>
                          </a:lnTo>
                          <a:lnTo>
                            <a:pt x="78" y="0"/>
                          </a:lnTo>
                          <a:lnTo>
                            <a:pt x="0" y="38"/>
                          </a:lnTo>
                          <a:lnTo>
                            <a:pt x="134" y="98"/>
                          </a:lnTo>
                          <a:close/>
                        </a:path>
                      </a:pathLst>
                    </a:custGeom>
                    <a:solidFill>
                      <a:srgbClr val="6364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84" name="Freeform 194">
                      <a:extLst>
                        <a:ext uri="{FF2B5EF4-FFF2-40B4-BE49-F238E27FC236}">
                          <a16:creationId xmlns:a16="http://schemas.microsoft.com/office/drawing/2014/main" xmlns="" id="{EABE5E0E-2B4C-47D1-8E9A-1C5BE8BDFB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5788" y="5141913"/>
                      <a:ext cx="422275" cy="396875"/>
                    </a:xfrm>
                    <a:custGeom>
                      <a:avLst/>
                      <a:gdLst>
                        <a:gd name="T0" fmla="*/ 208 w 266"/>
                        <a:gd name="T1" fmla="*/ 244 h 250"/>
                        <a:gd name="T2" fmla="*/ 176 w 266"/>
                        <a:gd name="T3" fmla="*/ 250 h 250"/>
                        <a:gd name="T4" fmla="*/ 100 w 266"/>
                        <a:gd name="T5" fmla="*/ 248 h 250"/>
                        <a:gd name="T6" fmla="*/ 88 w 266"/>
                        <a:gd name="T7" fmla="*/ 246 h 250"/>
                        <a:gd name="T8" fmla="*/ 62 w 266"/>
                        <a:gd name="T9" fmla="*/ 238 h 250"/>
                        <a:gd name="T10" fmla="*/ 54 w 266"/>
                        <a:gd name="T11" fmla="*/ 230 h 250"/>
                        <a:gd name="T12" fmla="*/ 50 w 266"/>
                        <a:gd name="T13" fmla="*/ 220 h 250"/>
                        <a:gd name="T14" fmla="*/ 48 w 266"/>
                        <a:gd name="T15" fmla="*/ 194 h 250"/>
                        <a:gd name="T16" fmla="*/ 46 w 266"/>
                        <a:gd name="T17" fmla="*/ 162 h 250"/>
                        <a:gd name="T18" fmla="*/ 44 w 266"/>
                        <a:gd name="T19" fmla="*/ 140 h 250"/>
                        <a:gd name="T20" fmla="*/ 42 w 266"/>
                        <a:gd name="T21" fmla="*/ 120 h 250"/>
                        <a:gd name="T22" fmla="*/ 14 w 266"/>
                        <a:gd name="T23" fmla="*/ 106 h 250"/>
                        <a:gd name="T24" fmla="*/ 0 w 266"/>
                        <a:gd name="T25" fmla="*/ 96 h 250"/>
                        <a:gd name="T26" fmla="*/ 8 w 266"/>
                        <a:gd name="T27" fmla="*/ 82 h 250"/>
                        <a:gd name="T28" fmla="*/ 14 w 266"/>
                        <a:gd name="T29" fmla="*/ 70 h 250"/>
                        <a:gd name="T30" fmla="*/ 20 w 266"/>
                        <a:gd name="T31" fmla="*/ 52 h 250"/>
                        <a:gd name="T32" fmla="*/ 36 w 266"/>
                        <a:gd name="T33" fmla="*/ 24 h 250"/>
                        <a:gd name="T34" fmla="*/ 48 w 266"/>
                        <a:gd name="T35" fmla="*/ 12 h 250"/>
                        <a:gd name="T36" fmla="*/ 62 w 266"/>
                        <a:gd name="T37" fmla="*/ 4 h 250"/>
                        <a:gd name="T38" fmla="*/ 70 w 266"/>
                        <a:gd name="T39" fmla="*/ 2 h 250"/>
                        <a:gd name="T40" fmla="*/ 118 w 266"/>
                        <a:gd name="T41" fmla="*/ 0 h 250"/>
                        <a:gd name="T42" fmla="*/ 158 w 266"/>
                        <a:gd name="T43" fmla="*/ 6 h 250"/>
                        <a:gd name="T44" fmla="*/ 196 w 266"/>
                        <a:gd name="T45" fmla="*/ 18 h 250"/>
                        <a:gd name="T46" fmla="*/ 218 w 266"/>
                        <a:gd name="T47" fmla="*/ 28 h 250"/>
                        <a:gd name="T48" fmla="*/ 244 w 266"/>
                        <a:gd name="T49" fmla="*/ 42 h 250"/>
                        <a:gd name="T50" fmla="*/ 252 w 266"/>
                        <a:gd name="T51" fmla="*/ 50 h 250"/>
                        <a:gd name="T52" fmla="*/ 262 w 266"/>
                        <a:gd name="T53" fmla="*/ 66 h 250"/>
                        <a:gd name="T54" fmla="*/ 266 w 266"/>
                        <a:gd name="T55" fmla="*/ 84 h 250"/>
                        <a:gd name="T56" fmla="*/ 264 w 266"/>
                        <a:gd name="T57" fmla="*/ 106 h 250"/>
                        <a:gd name="T58" fmla="*/ 258 w 266"/>
                        <a:gd name="T59" fmla="*/ 134 h 250"/>
                        <a:gd name="T60" fmla="*/ 208 w 266"/>
                        <a:gd name="T61" fmla="*/ 122 h 250"/>
                        <a:gd name="T62" fmla="*/ 216 w 266"/>
                        <a:gd name="T63" fmla="*/ 160 h 250"/>
                        <a:gd name="T64" fmla="*/ 218 w 266"/>
                        <a:gd name="T65" fmla="*/ 198 h 250"/>
                        <a:gd name="T66" fmla="*/ 208 w 266"/>
                        <a:gd name="T67" fmla="*/ 244 h 2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66" h="250">
                          <a:moveTo>
                            <a:pt x="208" y="244"/>
                          </a:moveTo>
                          <a:lnTo>
                            <a:pt x="208" y="244"/>
                          </a:lnTo>
                          <a:lnTo>
                            <a:pt x="198" y="248"/>
                          </a:lnTo>
                          <a:lnTo>
                            <a:pt x="176" y="250"/>
                          </a:lnTo>
                          <a:lnTo>
                            <a:pt x="144" y="250"/>
                          </a:lnTo>
                          <a:lnTo>
                            <a:pt x="100" y="248"/>
                          </a:lnTo>
                          <a:lnTo>
                            <a:pt x="100" y="248"/>
                          </a:lnTo>
                          <a:lnTo>
                            <a:pt x="88" y="246"/>
                          </a:lnTo>
                          <a:lnTo>
                            <a:pt x="74" y="244"/>
                          </a:lnTo>
                          <a:lnTo>
                            <a:pt x="62" y="238"/>
                          </a:lnTo>
                          <a:lnTo>
                            <a:pt x="58" y="234"/>
                          </a:lnTo>
                          <a:lnTo>
                            <a:pt x="54" y="230"/>
                          </a:lnTo>
                          <a:lnTo>
                            <a:pt x="54" y="230"/>
                          </a:lnTo>
                          <a:lnTo>
                            <a:pt x="50" y="220"/>
                          </a:lnTo>
                          <a:lnTo>
                            <a:pt x="48" y="212"/>
                          </a:lnTo>
                          <a:lnTo>
                            <a:pt x="48" y="194"/>
                          </a:lnTo>
                          <a:lnTo>
                            <a:pt x="48" y="194"/>
                          </a:lnTo>
                          <a:lnTo>
                            <a:pt x="46" y="162"/>
                          </a:lnTo>
                          <a:lnTo>
                            <a:pt x="46" y="162"/>
                          </a:lnTo>
                          <a:lnTo>
                            <a:pt x="44" y="140"/>
                          </a:lnTo>
                          <a:lnTo>
                            <a:pt x="42" y="120"/>
                          </a:lnTo>
                          <a:lnTo>
                            <a:pt x="42" y="120"/>
                          </a:lnTo>
                          <a:lnTo>
                            <a:pt x="26" y="114"/>
                          </a:lnTo>
                          <a:lnTo>
                            <a:pt x="14" y="106"/>
                          </a:lnTo>
                          <a:lnTo>
                            <a:pt x="0" y="96"/>
                          </a:lnTo>
                          <a:lnTo>
                            <a:pt x="0" y="96"/>
                          </a:lnTo>
                          <a:lnTo>
                            <a:pt x="4" y="88"/>
                          </a:lnTo>
                          <a:lnTo>
                            <a:pt x="8" y="82"/>
                          </a:lnTo>
                          <a:lnTo>
                            <a:pt x="12" y="76"/>
                          </a:lnTo>
                          <a:lnTo>
                            <a:pt x="14" y="70"/>
                          </a:lnTo>
                          <a:lnTo>
                            <a:pt x="14" y="70"/>
                          </a:lnTo>
                          <a:lnTo>
                            <a:pt x="20" y="52"/>
                          </a:lnTo>
                          <a:lnTo>
                            <a:pt x="26" y="36"/>
                          </a:lnTo>
                          <a:lnTo>
                            <a:pt x="36" y="24"/>
                          </a:lnTo>
                          <a:lnTo>
                            <a:pt x="48" y="12"/>
                          </a:lnTo>
                          <a:lnTo>
                            <a:pt x="48" y="12"/>
                          </a:lnTo>
                          <a:lnTo>
                            <a:pt x="56" y="6"/>
                          </a:lnTo>
                          <a:lnTo>
                            <a:pt x="62" y="4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96" y="0"/>
                          </a:lnTo>
                          <a:lnTo>
                            <a:pt x="118" y="0"/>
                          </a:lnTo>
                          <a:lnTo>
                            <a:pt x="138" y="2"/>
                          </a:lnTo>
                          <a:lnTo>
                            <a:pt x="158" y="6"/>
                          </a:lnTo>
                          <a:lnTo>
                            <a:pt x="184" y="14"/>
                          </a:lnTo>
                          <a:lnTo>
                            <a:pt x="196" y="18"/>
                          </a:lnTo>
                          <a:lnTo>
                            <a:pt x="196" y="18"/>
                          </a:lnTo>
                          <a:lnTo>
                            <a:pt x="218" y="28"/>
                          </a:lnTo>
                          <a:lnTo>
                            <a:pt x="234" y="36"/>
                          </a:lnTo>
                          <a:lnTo>
                            <a:pt x="244" y="42"/>
                          </a:lnTo>
                          <a:lnTo>
                            <a:pt x="252" y="50"/>
                          </a:lnTo>
                          <a:lnTo>
                            <a:pt x="252" y="50"/>
                          </a:lnTo>
                          <a:lnTo>
                            <a:pt x="258" y="58"/>
                          </a:lnTo>
                          <a:lnTo>
                            <a:pt x="262" y="66"/>
                          </a:lnTo>
                          <a:lnTo>
                            <a:pt x="264" y="74"/>
                          </a:lnTo>
                          <a:lnTo>
                            <a:pt x="266" y="84"/>
                          </a:lnTo>
                          <a:lnTo>
                            <a:pt x="266" y="96"/>
                          </a:lnTo>
                          <a:lnTo>
                            <a:pt x="264" y="106"/>
                          </a:lnTo>
                          <a:lnTo>
                            <a:pt x="258" y="134"/>
                          </a:lnTo>
                          <a:lnTo>
                            <a:pt x="258" y="134"/>
                          </a:lnTo>
                          <a:lnTo>
                            <a:pt x="208" y="122"/>
                          </a:lnTo>
                          <a:lnTo>
                            <a:pt x="208" y="122"/>
                          </a:lnTo>
                          <a:lnTo>
                            <a:pt x="212" y="132"/>
                          </a:lnTo>
                          <a:lnTo>
                            <a:pt x="216" y="160"/>
                          </a:lnTo>
                          <a:lnTo>
                            <a:pt x="218" y="178"/>
                          </a:lnTo>
                          <a:lnTo>
                            <a:pt x="218" y="198"/>
                          </a:lnTo>
                          <a:lnTo>
                            <a:pt x="214" y="222"/>
                          </a:lnTo>
                          <a:lnTo>
                            <a:pt x="208" y="244"/>
                          </a:lnTo>
                          <a:lnTo>
                            <a:pt x="208" y="244"/>
                          </a:lnTo>
                          <a:close/>
                        </a:path>
                      </a:pathLst>
                    </a:custGeom>
                    <a:solidFill>
                      <a:srgbClr val="0089E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85" name="Freeform 195">
                      <a:extLst>
                        <a:ext uri="{FF2B5EF4-FFF2-40B4-BE49-F238E27FC236}">
                          <a16:creationId xmlns:a16="http://schemas.microsoft.com/office/drawing/2014/main" xmlns="" id="{5ED09B12-EA64-4190-BBF0-96674D8E4E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98813" y="5319713"/>
                      <a:ext cx="352425" cy="349250"/>
                    </a:xfrm>
                    <a:custGeom>
                      <a:avLst/>
                      <a:gdLst>
                        <a:gd name="T0" fmla="*/ 220 w 222"/>
                        <a:gd name="T1" fmla="*/ 0 h 220"/>
                        <a:gd name="T2" fmla="*/ 160 w 222"/>
                        <a:gd name="T3" fmla="*/ 12 h 220"/>
                        <a:gd name="T4" fmla="*/ 160 w 222"/>
                        <a:gd name="T5" fmla="*/ 12 h 220"/>
                        <a:gd name="T6" fmla="*/ 158 w 222"/>
                        <a:gd name="T7" fmla="*/ 50 h 220"/>
                        <a:gd name="T8" fmla="*/ 158 w 222"/>
                        <a:gd name="T9" fmla="*/ 86 h 220"/>
                        <a:gd name="T10" fmla="*/ 160 w 222"/>
                        <a:gd name="T11" fmla="*/ 122 h 220"/>
                        <a:gd name="T12" fmla="*/ 46 w 222"/>
                        <a:gd name="T13" fmla="*/ 176 h 220"/>
                        <a:gd name="T14" fmla="*/ 28 w 222"/>
                        <a:gd name="T15" fmla="*/ 166 h 220"/>
                        <a:gd name="T16" fmla="*/ 28 w 222"/>
                        <a:gd name="T17" fmla="*/ 166 h 220"/>
                        <a:gd name="T18" fmla="*/ 26 w 222"/>
                        <a:gd name="T19" fmla="*/ 166 h 220"/>
                        <a:gd name="T20" fmla="*/ 24 w 222"/>
                        <a:gd name="T21" fmla="*/ 166 h 220"/>
                        <a:gd name="T22" fmla="*/ 24 w 222"/>
                        <a:gd name="T23" fmla="*/ 166 h 220"/>
                        <a:gd name="T24" fmla="*/ 0 w 222"/>
                        <a:gd name="T25" fmla="*/ 182 h 220"/>
                        <a:gd name="T26" fmla="*/ 6 w 222"/>
                        <a:gd name="T27" fmla="*/ 220 h 220"/>
                        <a:gd name="T28" fmla="*/ 18 w 222"/>
                        <a:gd name="T29" fmla="*/ 208 h 220"/>
                        <a:gd name="T30" fmla="*/ 32 w 222"/>
                        <a:gd name="T31" fmla="*/ 210 h 220"/>
                        <a:gd name="T32" fmla="*/ 32 w 222"/>
                        <a:gd name="T33" fmla="*/ 210 h 220"/>
                        <a:gd name="T34" fmla="*/ 38 w 222"/>
                        <a:gd name="T35" fmla="*/ 208 h 220"/>
                        <a:gd name="T36" fmla="*/ 56 w 222"/>
                        <a:gd name="T37" fmla="*/ 198 h 220"/>
                        <a:gd name="T38" fmla="*/ 56 w 222"/>
                        <a:gd name="T39" fmla="*/ 198 h 220"/>
                        <a:gd name="T40" fmla="*/ 110 w 222"/>
                        <a:gd name="T41" fmla="*/ 188 h 220"/>
                        <a:gd name="T42" fmla="*/ 138 w 222"/>
                        <a:gd name="T43" fmla="*/ 180 h 220"/>
                        <a:gd name="T44" fmla="*/ 164 w 222"/>
                        <a:gd name="T45" fmla="*/ 172 h 220"/>
                        <a:gd name="T46" fmla="*/ 164 w 222"/>
                        <a:gd name="T47" fmla="*/ 172 h 220"/>
                        <a:gd name="T48" fmla="*/ 180 w 222"/>
                        <a:gd name="T49" fmla="*/ 166 h 220"/>
                        <a:gd name="T50" fmla="*/ 180 w 222"/>
                        <a:gd name="T51" fmla="*/ 166 h 220"/>
                        <a:gd name="T52" fmla="*/ 190 w 222"/>
                        <a:gd name="T53" fmla="*/ 160 h 220"/>
                        <a:gd name="T54" fmla="*/ 198 w 222"/>
                        <a:gd name="T55" fmla="*/ 150 h 220"/>
                        <a:gd name="T56" fmla="*/ 198 w 222"/>
                        <a:gd name="T57" fmla="*/ 150 h 220"/>
                        <a:gd name="T58" fmla="*/ 202 w 222"/>
                        <a:gd name="T59" fmla="*/ 140 h 220"/>
                        <a:gd name="T60" fmla="*/ 204 w 222"/>
                        <a:gd name="T61" fmla="*/ 128 h 220"/>
                        <a:gd name="T62" fmla="*/ 206 w 222"/>
                        <a:gd name="T63" fmla="*/ 116 h 220"/>
                        <a:gd name="T64" fmla="*/ 208 w 222"/>
                        <a:gd name="T65" fmla="*/ 106 h 220"/>
                        <a:gd name="T66" fmla="*/ 208 w 222"/>
                        <a:gd name="T67" fmla="*/ 106 h 220"/>
                        <a:gd name="T68" fmla="*/ 214 w 222"/>
                        <a:gd name="T69" fmla="*/ 84 h 220"/>
                        <a:gd name="T70" fmla="*/ 218 w 222"/>
                        <a:gd name="T71" fmla="*/ 64 h 220"/>
                        <a:gd name="T72" fmla="*/ 220 w 222"/>
                        <a:gd name="T73" fmla="*/ 42 h 220"/>
                        <a:gd name="T74" fmla="*/ 222 w 222"/>
                        <a:gd name="T75" fmla="*/ 20 h 220"/>
                        <a:gd name="T76" fmla="*/ 222 w 222"/>
                        <a:gd name="T77" fmla="*/ 20 h 220"/>
                        <a:gd name="T78" fmla="*/ 222 w 222"/>
                        <a:gd name="T79" fmla="*/ 10 h 220"/>
                        <a:gd name="T80" fmla="*/ 222 w 222"/>
                        <a:gd name="T81" fmla="*/ 4 h 220"/>
                        <a:gd name="T82" fmla="*/ 220 w 222"/>
                        <a:gd name="T83" fmla="*/ 0 h 220"/>
                        <a:gd name="T84" fmla="*/ 220 w 222"/>
                        <a:gd name="T85" fmla="*/ 0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222" h="220">
                          <a:moveTo>
                            <a:pt x="220" y="0"/>
                          </a:moveTo>
                          <a:lnTo>
                            <a:pt x="160" y="12"/>
                          </a:lnTo>
                          <a:lnTo>
                            <a:pt x="160" y="12"/>
                          </a:lnTo>
                          <a:lnTo>
                            <a:pt x="158" y="50"/>
                          </a:lnTo>
                          <a:lnTo>
                            <a:pt x="158" y="86"/>
                          </a:lnTo>
                          <a:lnTo>
                            <a:pt x="160" y="122"/>
                          </a:lnTo>
                          <a:lnTo>
                            <a:pt x="46" y="176"/>
                          </a:lnTo>
                          <a:lnTo>
                            <a:pt x="28" y="166"/>
                          </a:lnTo>
                          <a:lnTo>
                            <a:pt x="28" y="166"/>
                          </a:lnTo>
                          <a:lnTo>
                            <a:pt x="26" y="166"/>
                          </a:lnTo>
                          <a:lnTo>
                            <a:pt x="24" y="166"/>
                          </a:lnTo>
                          <a:lnTo>
                            <a:pt x="24" y="166"/>
                          </a:lnTo>
                          <a:lnTo>
                            <a:pt x="0" y="182"/>
                          </a:lnTo>
                          <a:lnTo>
                            <a:pt x="6" y="220"/>
                          </a:lnTo>
                          <a:lnTo>
                            <a:pt x="18" y="208"/>
                          </a:lnTo>
                          <a:lnTo>
                            <a:pt x="32" y="210"/>
                          </a:lnTo>
                          <a:lnTo>
                            <a:pt x="32" y="210"/>
                          </a:lnTo>
                          <a:lnTo>
                            <a:pt x="38" y="208"/>
                          </a:lnTo>
                          <a:lnTo>
                            <a:pt x="56" y="198"/>
                          </a:lnTo>
                          <a:lnTo>
                            <a:pt x="56" y="198"/>
                          </a:lnTo>
                          <a:lnTo>
                            <a:pt x="110" y="188"/>
                          </a:lnTo>
                          <a:lnTo>
                            <a:pt x="138" y="180"/>
                          </a:lnTo>
                          <a:lnTo>
                            <a:pt x="164" y="172"/>
                          </a:lnTo>
                          <a:lnTo>
                            <a:pt x="164" y="172"/>
                          </a:lnTo>
                          <a:lnTo>
                            <a:pt x="180" y="166"/>
                          </a:lnTo>
                          <a:lnTo>
                            <a:pt x="180" y="166"/>
                          </a:lnTo>
                          <a:lnTo>
                            <a:pt x="190" y="160"/>
                          </a:lnTo>
                          <a:lnTo>
                            <a:pt x="198" y="150"/>
                          </a:lnTo>
                          <a:lnTo>
                            <a:pt x="198" y="150"/>
                          </a:lnTo>
                          <a:lnTo>
                            <a:pt x="202" y="140"/>
                          </a:lnTo>
                          <a:lnTo>
                            <a:pt x="204" y="128"/>
                          </a:lnTo>
                          <a:lnTo>
                            <a:pt x="206" y="116"/>
                          </a:lnTo>
                          <a:lnTo>
                            <a:pt x="208" y="106"/>
                          </a:lnTo>
                          <a:lnTo>
                            <a:pt x="208" y="106"/>
                          </a:lnTo>
                          <a:lnTo>
                            <a:pt x="214" y="84"/>
                          </a:lnTo>
                          <a:lnTo>
                            <a:pt x="218" y="64"/>
                          </a:lnTo>
                          <a:lnTo>
                            <a:pt x="220" y="42"/>
                          </a:lnTo>
                          <a:lnTo>
                            <a:pt x="222" y="20"/>
                          </a:lnTo>
                          <a:lnTo>
                            <a:pt x="222" y="20"/>
                          </a:lnTo>
                          <a:lnTo>
                            <a:pt x="222" y="10"/>
                          </a:lnTo>
                          <a:lnTo>
                            <a:pt x="222" y="4"/>
                          </a:lnTo>
                          <a:lnTo>
                            <a:pt x="220" y="0"/>
                          </a:lnTo>
                          <a:lnTo>
                            <a:pt x="220" y="0"/>
                          </a:lnTo>
                          <a:close/>
                        </a:path>
                      </a:pathLst>
                    </a:custGeom>
                    <a:solidFill>
                      <a:srgbClr val="E9A9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86" name="Freeform 196">
                      <a:extLst>
                        <a:ext uri="{FF2B5EF4-FFF2-40B4-BE49-F238E27FC236}">
                          <a16:creationId xmlns:a16="http://schemas.microsoft.com/office/drawing/2014/main" xmlns="" id="{906BE6A9-BBBD-44F5-9C33-06C7418A57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13064" y="5395913"/>
                      <a:ext cx="307975" cy="288925"/>
                    </a:xfrm>
                    <a:custGeom>
                      <a:avLst/>
                      <a:gdLst>
                        <a:gd name="T0" fmla="*/ 16 w 194"/>
                        <a:gd name="T1" fmla="*/ 0 h 182"/>
                        <a:gd name="T2" fmla="*/ 170 w 194"/>
                        <a:gd name="T3" fmla="*/ 62 h 182"/>
                        <a:gd name="T4" fmla="*/ 170 w 194"/>
                        <a:gd name="T5" fmla="*/ 62 h 182"/>
                        <a:gd name="T6" fmla="*/ 176 w 194"/>
                        <a:gd name="T7" fmla="*/ 66 h 182"/>
                        <a:gd name="T8" fmla="*/ 178 w 194"/>
                        <a:gd name="T9" fmla="*/ 72 h 182"/>
                        <a:gd name="T10" fmla="*/ 194 w 194"/>
                        <a:gd name="T11" fmla="*/ 168 h 182"/>
                        <a:gd name="T12" fmla="*/ 194 w 194"/>
                        <a:gd name="T13" fmla="*/ 168 h 182"/>
                        <a:gd name="T14" fmla="*/ 194 w 194"/>
                        <a:gd name="T15" fmla="*/ 174 h 182"/>
                        <a:gd name="T16" fmla="*/ 190 w 194"/>
                        <a:gd name="T17" fmla="*/ 178 h 182"/>
                        <a:gd name="T18" fmla="*/ 184 w 194"/>
                        <a:gd name="T19" fmla="*/ 182 h 182"/>
                        <a:gd name="T20" fmla="*/ 178 w 194"/>
                        <a:gd name="T21" fmla="*/ 180 h 182"/>
                        <a:gd name="T22" fmla="*/ 18 w 194"/>
                        <a:gd name="T23" fmla="*/ 120 h 182"/>
                        <a:gd name="T24" fmla="*/ 18 w 194"/>
                        <a:gd name="T25" fmla="*/ 120 h 182"/>
                        <a:gd name="T26" fmla="*/ 12 w 194"/>
                        <a:gd name="T27" fmla="*/ 116 h 182"/>
                        <a:gd name="T28" fmla="*/ 10 w 194"/>
                        <a:gd name="T29" fmla="*/ 110 h 182"/>
                        <a:gd name="T30" fmla="*/ 0 w 194"/>
                        <a:gd name="T31" fmla="*/ 12 h 182"/>
                        <a:gd name="T32" fmla="*/ 0 w 194"/>
                        <a:gd name="T33" fmla="*/ 12 h 182"/>
                        <a:gd name="T34" fmla="*/ 0 w 194"/>
                        <a:gd name="T35" fmla="*/ 6 h 182"/>
                        <a:gd name="T36" fmla="*/ 4 w 194"/>
                        <a:gd name="T37" fmla="*/ 2 h 182"/>
                        <a:gd name="T38" fmla="*/ 10 w 194"/>
                        <a:gd name="T39" fmla="*/ 0 h 182"/>
                        <a:gd name="T40" fmla="*/ 16 w 194"/>
                        <a:gd name="T41" fmla="*/ 0 h 182"/>
                        <a:gd name="T42" fmla="*/ 16 w 194"/>
                        <a:gd name="T43" fmla="*/ 0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94" h="182">
                          <a:moveTo>
                            <a:pt x="16" y="0"/>
                          </a:moveTo>
                          <a:lnTo>
                            <a:pt x="170" y="62"/>
                          </a:lnTo>
                          <a:lnTo>
                            <a:pt x="170" y="62"/>
                          </a:lnTo>
                          <a:lnTo>
                            <a:pt x="176" y="66"/>
                          </a:lnTo>
                          <a:lnTo>
                            <a:pt x="178" y="72"/>
                          </a:lnTo>
                          <a:lnTo>
                            <a:pt x="194" y="168"/>
                          </a:lnTo>
                          <a:lnTo>
                            <a:pt x="194" y="168"/>
                          </a:lnTo>
                          <a:lnTo>
                            <a:pt x="194" y="174"/>
                          </a:lnTo>
                          <a:lnTo>
                            <a:pt x="190" y="178"/>
                          </a:lnTo>
                          <a:lnTo>
                            <a:pt x="184" y="182"/>
                          </a:lnTo>
                          <a:lnTo>
                            <a:pt x="178" y="180"/>
                          </a:lnTo>
                          <a:lnTo>
                            <a:pt x="18" y="120"/>
                          </a:lnTo>
                          <a:lnTo>
                            <a:pt x="18" y="120"/>
                          </a:lnTo>
                          <a:lnTo>
                            <a:pt x="12" y="116"/>
                          </a:lnTo>
                          <a:lnTo>
                            <a:pt x="10" y="110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6"/>
                          </a:lnTo>
                          <a:lnTo>
                            <a:pt x="4" y="2"/>
                          </a:lnTo>
                          <a:lnTo>
                            <a:pt x="10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6364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87" name="Freeform 197">
                      <a:extLst>
                        <a:ext uri="{FF2B5EF4-FFF2-40B4-BE49-F238E27FC236}">
                          <a16:creationId xmlns:a16="http://schemas.microsoft.com/office/drawing/2014/main" xmlns="" id="{C19F55F5-EFFA-420F-B7CA-0ED4293A34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49638" y="5262563"/>
                      <a:ext cx="107950" cy="98425"/>
                    </a:xfrm>
                    <a:custGeom>
                      <a:avLst/>
                      <a:gdLst>
                        <a:gd name="T0" fmla="*/ 0 w 68"/>
                        <a:gd name="T1" fmla="*/ 62 h 62"/>
                        <a:gd name="T2" fmla="*/ 0 w 68"/>
                        <a:gd name="T3" fmla="*/ 62 h 62"/>
                        <a:gd name="T4" fmla="*/ 8 w 68"/>
                        <a:gd name="T5" fmla="*/ 62 h 62"/>
                        <a:gd name="T6" fmla="*/ 26 w 68"/>
                        <a:gd name="T7" fmla="*/ 62 h 62"/>
                        <a:gd name="T8" fmla="*/ 50 w 68"/>
                        <a:gd name="T9" fmla="*/ 60 h 62"/>
                        <a:gd name="T10" fmla="*/ 60 w 68"/>
                        <a:gd name="T11" fmla="*/ 58 h 62"/>
                        <a:gd name="T12" fmla="*/ 68 w 68"/>
                        <a:gd name="T13" fmla="*/ 54 h 62"/>
                        <a:gd name="T14" fmla="*/ 68 w 68"/>
                        <a:gd name="T15" fmla="*/ 54 h 62"/>
                        <a:gd name="T16" fmla="*/ 64 w 68"/>
                        <a:gd name="T17" fmla="*/ 40 h 62"/>
                        <a:gd name="T18" fmla="*/ 56 w 68"/>
                        <a:gd name="T19" fmla="*/ 0 h 62"/>
                        <a:gd name="T20" fmla="*/ 0 w 68"/>
                        <a:gd name="T21" fmla="*/ 20 h 62"/>
                        <a:gd name="T22" fmla="*/ 0 w 68"/>
                        <a:gd name="T23" fmla="*/ 62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68" h="62">
                          <a:moveTo>
                            <a:pt x="0" y="62"/>
                          </a:moveTo>
                          <a:lnTo>
                            <a:pt x="0" y="62"/>
                          </a:lnTo>
                          <a:lnTo>
                            <a:pt x="8" y="62"/>
                          </a:lnTo>
                          <a:lnTo>
                            <a:pt x="26" y="62"/>
                          </a:lnTo>
                          <a:lnTo>
                            <a:pt x="50" y="60"/>
                          </a:lnTo>
                          <a:lnTo>
                            <a:pt x="60" y="58"/>
                          </a:lnTo>
                          <a:lnTo>
                            <a:pt x="68" y="54"/>
                          </a:lnTo>
                          <a:lnTo>
                            <a:pt x="68" y="54"/>
                          </a:lnTo>
                          <a:lnTo>
                            <a:pt x="64" y="40"/>
                          </a:lnTo>
                          <a:lnTo>
                            <a:pt x="56" y="0"/>
                          </a:lnTo>
                          <a:lnTo>
                            <a:pt x="0" y="20"/>
                          </a:lnTo>
                          <a:lnTo>
                            <a:pt x="0" y="62"/>
                          </a:lnTo>
                          <a:close/>
                        </a:path>
                      </a:pathLst>
                    </a:custGeom>
                    <a:solidFill>
                      <a:srgbClr val="0089E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88" name="Freeform 217">
                      <a:extLst>
                        <a:ext uri="{FF2B5EF4-FFF2-40B4-BE49-F238E27FC236}">
                          <a16:creationId xmlns:a16="http://schemas.microsoft.com/office/drawing/2014/main" xmlns="" id="{19B2678D-B313-46D3-A429-0FDA1FB96E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62313" y="4989513"/>
                      <a:ext cx="139700" cy="288925"/>
                    </a:xfrm>
                    <a:custGeom>
                      <a:avLst/>
                      <a:gdLst>
                        <a:gd name="T0" fmla="*/ 88 w 88"/>
                        <a:gd name="T1" fmla="*/ 108 h 182"/>
                        <a:gd name="T2" fmla="*/ 88 w 88"/>
                        <a:gd name="T3" fmla="*/ 108 h 182"/>
                        <a:gd name="T4" fmla="*/ 72 w 88"/>
                        <a:gd name="T5" fmla="*/ 22 h 182"/>
                        <a:gd name="T6" fmla="*/ 0 w 88"/>
                        <a:gd name="T7" fmla="*/ 0 h 182"/>
                        <a:gd name="T8" fmla="*/ 0 w 88"/>
                        <a:gd name="T9" fmla="*/ 50 h 182"/>
                        <a:gd name="T10" fmla="*/ 18 w 88"/>
                        <a:gd name="T11" fmla="*/ 94 h 182"/>
                        <a:gd name="T12" fmla="*/ 18 w 88"/>
                        <a:gd name="T13" fmla="*/ 94 h 182"/>
                        <a:gd name="T14" fmla="*/ 18 w 88"/>
                        <a:gd name="T15" fmla="*/ 98 h 182"/>
                        <a:gd name="T16" fmla="*/ 16 w 88"/>
                        <a:gd name="T17" fmla="*/ 102 h 182"/>
                        <a:gd name="T18" fmla="*/ 16 w 88"/>
                        <a:gd name="T19" fmla="*/ 102 h 182"/>
                        <a:gd name="T20" fmla="*/ 14 w 88"/>
                        <a:gd name="T21" fmla="*/ 106 h 182"/>
                        <a:gd name="T22" fmla="*/ 16 w 88"/>
                        <a:gd name="T23" fmla="*/ 112 h 182"/>
                        <a:gd name="T24" fmla="*/ 20 w 88"/>
                        <a:gd name="T25" fmla="*/ 116 h 182"/>
                        <a:gd name="T26" fmla="*/ 24 w 88"/>
                        <a:gd name="T27" fmla="*/ 122 h 182"/>
                        <a:gd name="T28" fmla="*/ 24 w 88"/>
                        <a:gd name="T29" fmla="*/ 122 h 182"/>
                        <a:gd name="T30" fmla="*/ 26 w 88"/>
                        <a:gd name="T31" fmla="*/ 126 h 182"/>
                        <a:gd name="T32" fmla="*/ 28 w 88"/>
                        <a:gd name="T33" fmla="*/ 132 h 182"/>
                        <a:gd name="T34" fmla="*/ 34 w 88"/>
                        <a:gd name="T35" fmla="*/ 154 h 182"/>
                        <a:gd name="T36" fmla="*/ 38 w 88"/>
                        <a:gd name="T37" fmla="*/ 174 h 182"/>
                        <a:gd name="T38" fmla="*/ 40 w 88"/>
                        <a:gd name="T39" fmla="*/ 180 h 182"/>
                        <a:gd name="T40" fmla="*/ 44 w 88"/>
                        <a:gd name="T41" fmla="*/ 182 h 182"/>
                        <a:gd name="T42" fmla="*/ 44 w 88"/>
                        <a:gd name="T43" fmla="*/ 182 h 182"/>
                        <a:gd name="T44" fmla="*/ 46 w 88"/>
                        <a:gd name="T45" fmla="*/ 180 h 182"/>
                        <a:gd name="T46" fmla="*/ 48 w 88"/>
                        <a:gd name="T47" fmla="*/ 174 h 182"/>
                        <a:gd name="T48" fmla="*/ 52 w 88"/>
                        <a:gd name="T49" fmla="*/ 156 h 182"/>
                        <a:gd name="T50" fmla="*/ 58 w 88"/>
                        <a:gd name="T51" fmla="*/ 138 h 182"/>
                        <a:gd name="T52" fmla="*/ 60 w 88"/>
                        <a:gd name="T53" fmla="*/ 132 h 182"/>
                        <a:gd name="T54" fmla="*/ 62 w 88"/>
                        <a:gd name="T55" fmla="*/ 130 h 182"/>
                        <a:gd name="T56" fmla="*/ 62 w 88"/>
                        <a:gd name="T57" fmla="*/ 130 h 182"/>
                        <a:gd name="T58" fmla="*/ 72 w 88"/>
                        <a:gd name="T59" fmla="*/ 128 h 182"/>
                        <a:gd name="T60" fmla="*/ 80 w 88"/>
                        <a:gd name="T61" fmla="*/ 126 h 182"/>
                        <a:gd name="T62" fmla="*/ 80 w 88"/>
                        <a:gd name="T63" fmla="*/ 126 h 182"/>
                        <a:gd name="T64" fmla="*/ 84 w 88"/>
                        <a:gd name="T65" fmla="*/ 122 h 182"/>
                        <a:gd name="T66" fmla="*/ 86 w 88"/>
                        <a:gd name="T67" fmla="*/ 118 h 182"/>
                        <a:gd name="T68" fmla="*/ 88 w 88"/>
                        <a:gd name="T69" fmla="*/ 114 h 182"/>
                        <a:gd name="T70" fmla="*/ 88 w 88"/>
                        <a:gd name="T71" fmla="*/ 108 h 182"/>
                        <a:gd name="T72" fmla="*/ 88 w 88"/>
                        <a:gd name="T73" fmla="*/ 108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88" h="182">
                          <a:moveTo>
                            <a:pt x="88" y="108"/>
                          </a:moveTo>
                          <a:lnTo>
                            <a:pt x="88" y="108"/>
                          </a:lnTo>
                          <a:lnTo>
                            <a:pt x="72" y="22"/>
                          </a:ln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18" y="94"/>
                          </a:lnTo>
                          <a:lnTo>
                            <a:pt x="18" y="94"/>
                          </a:lnTo>
                          <a:lnTo>
                            <a:pt x="18" y="98"/>
                          </a:lnTo>
                          <a:lnTo>
                            <a:pt x="16" y="102"/>
                          </a:lnTo>
                          <a:lnTo>
                            <a:pt x="16" y="102"/>
                          </a:lnTo>
                          <a:lnTo>
                            <a:pt x="14" y="106"/>
                          </a:lnTo>
                          <a:lnTo>
                            <a:pt x="16" y="112"/>
                          </a:lnTo>
                          <a:lnTo>
                            <a:pt x="20" y="116"/>
                          </a:lnTo>
                          <a:lnTo>
                            <a:pt x="24" y="122"/>
                          </a:lnTo>
                          <a:lnTo>
                            <a:pt x="24" y="122"/>
                          </a:lnTo>
                          <a:lnTo>
                            <a:pt x="26" y="126"/>
                          </a:lnTo>
                          <a:lnTo>
                            <a:pt x="28" y="132"/>
                          </a:lnTo>
                          <a:lnTo>
                            <a:pt x="34" y="154"/>
                          </a:lnTo>
                          <a:lnTo>
                            <a:pt x="38" y="174"/>
                          </a:lnTo>
                          <a:lnTo>
                            <a:pt x="40" y="180"/>
                          </a:lnTo>
                          <a:lnTo>
                            <a:pt x="44" y="182"/>
                          </a:lnTo>
                          <a:lnTo>
                            <a:pt x="44" y="182"/>
                          </a:lnTo>
                          <a:lnTo>
                            <a:pt x="46" y="180"/>
                          </a:lnTo>
                          <a:lnTo>
                            <a:pt x="48" y="174"/>
                          </a:lnTo>
                          <a:lnTo>
                            <a:pt x="52" y="156"/>
                          </a:lnTo>
                          <a:lnTo>
                            <a:pt x="58" y="138"/>
                          </a:lnTo>
                          <a:lnTo>
                            <a:pt x="60" y="132"/>
                          </a:lnTo>
                          <a:lnTo>
                            <a:pt x="62" y="130"/>
                          </a:lnTo>
                          <a:lnTo>
                            <a:pt x="62" y="130"/>
                          </a:lnTo>
                          <a:lnTo>
                            <a:pt x="72" y="128"/>
                          </a:lnTo>
                          <a:lnTo>
                            <a:pt x="80" y="126"/>
                          </a:lnTo>
                          <a:lnTo>
                            <a:pt x="80" y="126"/>
                          </a:lnTo>
                          <a:lnTo>
                            <a:pt x="84" y="122"/>
                          </a:lnTo>
                          <a:lnTo>
                            <a:pt x="86" y="118"/>
                          </a:lnTo>
                          <a:lnTo>
                            <a:pt x="88" y="114"/>
                          </a:lnTo>
                          <a:lnTo>
                            <a:pt x="88" y="108"/>
                          </a:lnTo>
                          <a:lnTo>
                            <a:pt x="88" y="108"/>
                          </a:lnTo>
                          <a:close/>
                        </a:path>
                      </a:pathLst>
                    </a:custGeom>
                    <a:solidFill>
                      <a:srgbClr val="E9A9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89" name="Freeform 218">
                      <a:extLst>
                        <a:ext uri="{FF2B5EF4-FFF2-40B4-BE49-F238E27FC236}">
                          <a16:creationId xmlns:a16="http://schemas.microsoft.com/office/drawing/2014/main" xmlns="" id="{E6CA421C-397F-4BFF-BA13-E499A38432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55963" y="4945063"/>
                      <a:ext cx="50800" cy="107950"/>
                    </a:xfrm>
                    <a:custGeom>
                      <a:avLst/>
                      <a:gdLst>
                        <a:gd name="T0" fmla="*/ 4 w 32"/>
                        <a:gd name="T1" fmla="*/ 0 h 68"/>
                        <a:gd name="T2" fmla="*/ 4 w 32"/>
                        <a:gd name="T3" fmla="*/ 0 h 68"/>
                        <a:gd name="T4" fmla="*/ 0 w 32"/>
                        <a:gd name="T5" fmla="*/ 12 h 68"/>
                        <a:gd name="T6" fmla="*/ 0 w 32"/>
                        <a:gd name="T7" fmla="*/ 22 h 68"/>
                        <a:gd name="T8" fmla="*/ 4 w 32"/>
                        <a:gd name="T9" fmla="*/ 34 h 68"/>
                        <a:gd name="T10" fmla="*/ 8 w 32"/>
                        <a:gd name="T11" fmla="*/ 44 h 68"/>
                        <a:gd name="T12" fmla="*/ 16 w 32"/>
                        <a:gd name="T13" fmla="*/ 62 h 68"/>
                        <a:gd name="T14" fmla="*/ 20 w 32"/>
                        <a:gd name="T15" fmla="*/ 68 h 68"/>
                        <a:gd name="T16" fmla="*/ 32 w 32"/>
                        <a:gd name="T17" fmla="*/ 0 h 68"/>
                        <a:gd name="T18" fmla="*/ 4 w 32"/>
                        <a:gd name="T19" fmla="*/ 0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2" h="68">
                          <a:moveTo>
                            <a:pt x="4" y="0"/>
                          </a:moveTo>
                          <a:lnTo>
                            <a:pt x="4" y="0"/>
                          </a:lnTo>
                          <a:lnTo>
                            <a:pt x="0" y="12"/>
                          </a:lnTo>
                          <a:lnTo>
                            <a:pt x="0" y="22"/>
                          </a:lnTo>
                          <a:lnTo>
                            <a:pt x="4" y="34"/>
                          </a:lnTo>
                          <a:lnTo>
                            <a:pt x="8" y="44"/>
                          </a:lnTo>
                          <a:lnTo>
                            <a:pt x="16" y="62"/>
                          </a:lnTo>
                          <a:lnTo>
                            <a:pt x="20" y="68"/>
                          </a:lnTo>
                          <a:lnTo>
                            <a:pt x="32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FEBE1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90" name="Freeform 219">
                      <a:extLst>
                        <a:ext uri="{FF2B5EF4-FFF2-40B4-BE49-F238E27FC236}">
                          <a16:creationId xmlns:a16="http://schemas.microsoft.com/office/drawing/2014/main" xmlns="" id="{E3095468-3ABF-4CF8-B82B-E3B5D2A4B0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55963" y="4945063"/>
                      <a:ext cx="50800" cy="107950"/>
                    </a:xfrm>
                    <a:custGeom>
                      <a:avLst/>
                      <a:gdLst>
                        <a:gd name="T0" fmla="*/ 4 w 32"/>
                        <a:gd name="T1" fmla="*/ 0 h 68"/>
                        <a:gd name="T2" fmla="*/ 4 w 32"/>
                        <a:gd name="T3" fmla="*/ 0 h 68"/>
                        <a:gd name="T4" fmla="*/ 0 w 32"/>
                        <a:gd name="T5" fmla="*/ 12 h 68"/>
                        <a:gd name="T6" fmla="*/ 0 w 32"/>
                        <a:gd name="T7" fmla="*/ 22 h 68"/>
                        <a:gd name="T8" fmla="*/ 4 w 32"/>
                        <a:gd name="T9" fmla="*/ 34 h 68"/>
                        <a:gd name="T10" fmla="*/ 8 w 32"/>
                        <a:gd name="T11" fmla="*/ 44 h 68"/>
                        <a:gd name="T12" fmla="*/ 16 w 32"/>
                        <a:gd name="T13" fmla="*/ 62 h 68"/>
                        <a:gd name="T14" fmla="*/ 20 w 32"/>
                        <a:gd name="T15" fmla="*/ 68 h 68"/>
                        <a:gd name="T16" fmla="*/ 32 w 32"/>
                        <a:gd name="T17" fmla="*/ 0 h 68"/>
                        <a:gd name="T18" fmla="*/ 4 w 32"/>
                        <a:gd name="T19" fmla="*/ 0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2" h="68">
                          <a:moveTo>
                            <a:pt x="4" y="0"/>
                          </a:moveTo>
                          <a:lnTo>
                            <a:pt x="4" y="0"/>
                          </a:lnTo>
                          <a:lnTo>
                            <a:pt x="0" y="12"/>
                          </a:lnTo>
                          <a:lnTo>
                            <a:pt x="0" y="22"/>
                          </a:lnTo>
                          <a:lnTo>
                            <a:pt x="4" y="34"/>
                          </a:lnTo>
                          <a:lnTo>
                            <a:pt x="8" y="44"/>
                          </a:lnTo>
                          <a:lnTo>
                            <a:pt x="16" y="62"/>
                          </a:lnTo>
                          <a:lnTo>
                            <a:pt x="20" y="68"/>
                          </a:lnTo>
                          <a:lnTo>
                            <a:pt x="32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FEBE1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91" name="Freeform 220">
                      <a:extLst>
                        <a:ext uri="{FF2B5EF4-FFF2-40B4-BE49-F238E27FC236}">
                          <a16:creationId xmlns:a16="http://schemas.microsoft.com/office/drawing/2014/main" xmlns="" id="{7D29247C-323F-4E6D-9073-1FDAEF2017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59138" y="4945063"/>
                      <a:ext cx="114300" cy="190500"/>
                    </a:xfrm>
                    <a:custGeom>
                      <a:avLst/>
                      <a:gdLst>
                        <a:gd name="T0" fmla="*/ 18 w 72"/>
                        <a:gd name="T1" fmla="*/ 118 h 120"/>
                        <a:gd name="T2" fmla="*/ 18 w 72"/>
                        <a:gd name="T3" fmla="*/ 118 h 120"/>
                        <a:gd name="T4" fmla="*/ 24 w 72"/>
                        <a:gd name="T5" fmla="*/ 120 h 120"/>
                        <a:gd name="T6" fmla="*/ 32 w 72"/>
                        <a:gd name="T7" fmla="*/ 120 h 120"/>
                        <a:gd name="T8" fmla="*/ 40 w 72"/>
                        <a:gd name="T9" fmla="*/ 118 h 120"/>
                        <a:gd name="T10" fmla="*/ 48 w 72"/>
                        <a:gd name="T11" fmla="*/ 114 h 120"/>
                        <a:gd name="T12" fmla="*/ 56 w 72"/>
                        <a:gd name="T13" fmla="*/ 108 h 120"/>
                        <a:gd name="T14" fmla="*/ 62 w 72"/>
                        <a:gd name="T15" fmla="*/ 102 h 120"/>
                        <a:gd name="T16" fmla="*/ 66 w 72"/>
                        <a:gd name="T17" fmla="*/ 92 h 120"/>
                        <a:gd name="T18" fmla="*/ 68 w 72"/>
                        <a:gd name="T19" fmla="*/ 84 h 120"/>
                        <a:gd name="T20" fmla="*/ 68 w 72"/>
                        <a:gd name="T21" fmla="*/ 84 h 120"/>
                        <a:gd name="T22" fmla="*/ 72 w 72"/>
                        <a:gd name="T23" fmla="*/ 60 h 120"/>
                        <a:gd name="T24" fmla="*/ 70 w 72"/>
                        <a:gd name="T25" fmla="*/ 36 h 120"/>
                        <a:gd name="T26" fmla="*/ 70 w 72"/>
                        <a:gd name="T27" fmla="*/ 26 h 120"/>
                        <a:gd name="T28" fmla="*/ 66 w 72"/>
                        <a:gd name="T29" fmla="*/ 16 h 120"/>
                        <a:gd name="T30" fmla="*/ 62 w 72"/>
                        <a:gd name="T31" fmla="*/ 10 h 120"/>
                        <a:gd name="T32" fmla="*/ 56 w 72"/>
                        <a:gd name="T33" fmla="*/ 4 h 120"/>
                        <a:gd name="T34" fmla="*/ 56 w 72"/>
                        <a:gd name="T35" fmla="*/ 4 h 120"/>
                        <a:gd name="T36" fmla="*/ 44 w 72"/>
                        <a:gd name="T37" fmla="*/ 0 h 120"/>
                        <a:gd name="T38" fmla="*/ 34 w 72"/>
                        <a:gd name="T39" fmla="*/ 0 h 120"/>
                        <a:gd name="T40" fmla="*/ 24 w 72"/>
                        <a:gd name="T41" fmla="*/ 0 h 120"/>
                        <a:gd name="T42" fmla="*/ 18 w 72"/>
                        <a:gd name="T43" fmla="*/ 2 h 120"/>
                        <a:gd name="T44" fmla="*/ 12 w 72"/>
                        <a:gd name="T45" fmla="*/ 8 h 120"/>
                        <a:gd name="T46" fmla="*/ 8 w 72"/>
                        <a:gd name="T47" fmla="*/ 14 h 120"/>
                        <a:gd name="T48" fmla="*/ 4 w 72"/>
                        <a:gd name="T49" fmla="*/ 22 h 120"/>
                        <a:gd name="T50" fmla="*/ 2 w 72"/>
                        <a:gd name="T51" fmla="*/ 32 h 120"/>
                        <a:gd name="T52" fmla="*/ 2 w 72"/>
                        <a:gd name="T53" fmla="*/ 32 h 120"/>
                        <a:gd name="T54" fmla="*/ 0 w 72"/>
                        <a:gd name="T55" fmla="*/ 58 h 120"/>
                        <a:gd name="T56" fmla="*/ 0 w 72"/>
                        <a:gd name="T57" fmla="*/ 84 h 120"/>
                        <a:gd name="T58" fmla="*/ 2 w 72"/>
                        <a:gd name="T59" fmla="*/ 96 h 120"/>
                        <a:gd name="T60" fmla="*/ 6 w 72"/>
                        <a:gd name="T61" fmla="*/ 108 h 120"/>
                        <a:gd name="T62" fmla="*/ 10 w 72"/>
                        <a:gd name="T63" fmla="*/ 116 h 120"/>
                        <a:gd name="T64" fmla="*/ 18 w 72"/>
                        <a:gd name="T65" fmla="*/ 118 h 120"/>
                        <a:gd name="T66" fmla="*/ 18 w 72"/>
                        <a:gd name="T67" fmla="*/ 118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72" h="120">
                          <a:moveTo>
                            <a:pt x="18" y="118"/>
                          </a:moveTo>
                          <a:lnTo>
                            <a:pt x="18" y="118"/>
                          </a:lnTo>
                          <a:lnTo>
                            <a:pt x="24" y="120"/>
                          </a:lnTo>
                          <a:lnTo>
                            <a:pt x="32" y="120"/>
                          </a:lnTo>
                          <a:lnTo>
                            <a:pt x="40" y="118"/>
                          </a:lnTo>
                          <a:lnTo>
                            <a:pt x="48" y="114"/>
                          </a:lnTo>
                          <a:lnTo>
                            <a:pt x="56" y="108"/>
                          </a:lnTo>
                          <a:lnTo>
                            <a:pt x="62" y="102"/>
                          </a:lnTo>
                          <a:lnTo>
                            <a:pt x="66" y="92"/>
                          </a:lnTo>
                          <a:lnTo>
                            <a:pt x="68" y="84"/>
                          </a:lnTo>
                          <a:lnTo>
                            <a:pt x="68" y="84"/>
                          </a:lnTo>
                          <a:lnTo>
                            <a:pt x="72" y="60"/>
                          </a:lnTo>
                          <a:lnTo>
                            <a:pt x="70" y="36"/>
                          </a:lnTo>
                          <a:lnTo>
                            <a:pt x="70" y="26"/>
                          </a:lnTo>
                          <a:lnTo>
                            <a:pt x="66" y="16"/>
                          </a:lnTo>
                          <a:lnTo>
                            <a:pt x="62" y="10"/>
                          </a:lnTo>
                          <a:lnTo>
                            <a:pt x="56" y="4"/>
                          </a:lnTo>
                          <a:lnTo>
                            <a:pt x="56" y="4"/>
                          </a:lnTo>
                          <a:lnTo>
                            <a:pt x="44" y="0"/>
                          </a:lnTo>
                          <a:lnTo>
                            <a:pt x="34" y="0"/>
                          </a:lnTo>
                          <a:lnTo>
                            <a:pt x="24" y="0"/>
                          </a:lnTo>
                          <a:lnTo>
                            <a:pt x="18" y="2"/>
                          </a:lnTo>
                          <a:lnTo>
                            <a:pt x="12" y="8"/>
                          </a:lnTo>
                          <a:lnTo>
                            <a:pt x="8" y="14"/>
                          </a:lnTo>
                          <a:lnTo>
                            <a:pt x="4" y="22"/>
                          </a:lnTo>
                          <a:lnTo>
                            <a:pt x="2" y="32"/>
                          </a:lnTo>
                          <a:lnTo>
                            <a:pt x="2" y="32"/>
                          </a:lnTo>
                          <a:lnTo>
                            <a:pt x="0" y="58"/>
                          </a:lnTo>
                          <a:lnTo>
                            <a:pt x="0" y="84"/>
                          </a:lnTo>
                          <a:lnTo>
                            <a:pt x="2" y="96"/>
                          </a:lnTo>
                          <a:lnTo>
                            <a:pt x="6" y="108"/>
                          </a:lnTo>
                          <a:lnTo>
                            <a:pt x="10" y="116"/>
                          </a:lnTo>
                          <a:lnTo>
                            <a:pt x="18" y="118"/>
                          </a:lnTo>
                          <a:lnTo>
                            <a:pt x="18" y="118"/>
                          </a:lnTo>
                          <a:close/>
                        </a:path>
                      </a:pathLst>
                    </a:custGeom>
                    <a:solidFill>
                      <a:srgbClr val="E9A9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92" name="Freeform 221">
                      <a:extLst>
                        <a:ext uri="{FF2B5EF4-FFF2-40B4-BE49-F238E27FC236}">
                          <a16:creationId xmlns:a16="http://schemas.microsoft.com/office/drawing/2014/main" xmlns="" id="{F07C0F94-E2B6-4F68-976B-78E140E4D5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46438" y="5135563"/>
                      <a:ext cx="66675" cy="98425"/>
                    </a:xfrm>
                    <a:custGeom>
                      <a:avLst/>
                      <a:gdLst>
                        <a:gd name="T0" fmla="*/ 22 w 42"/>
                        <a:gd name="T1" fmla="*/ 0 h 62"/>
                        <a:gd name="T2" fmla="*/ 20 w 42"/>
                        <a:gd name="T3" fmla="*/ 0 h 62"/>
                        <a:gd name="T4" fmla="*/ 0 w 42"/>
                        <a:gd name="T5" fmla="*/ 6 h 62"/>
                        <a:gd name="T6" fmla="*/ 0 w 42"/>
                        <a:gd name="T7" fmla="*/ 6 h 62"/>
                        <a:gd name="T8" fmla="*/ 4 w 42"/>
                        <a:gd name="T9" fmla="*/ 42 h 62"/>
                        <a:gd name="T10" fmla="*/ 8 w 42"/>
                        <a:gd name="T11" fmla="*/ 62 h 62"/>
                        <a:gd name="T12" fmla="*/ 42 w 42"/>
                        <a:gd name="T13" fmla="*/ 34 h 62"/>
                        <a:gd name="T14" fmla="*/ 42 w 42"/>
                        <a:gd name="T15" fmla="*/ 34 h 62"/>
                        <a:gd name="T16" fmla="*/ 36 w 42"/>
                        <a:gd name="T17" fmla="*/ 28 h 62"/>
                        <a:gd name="T18" fmla="*/ 30 w 42"/>
                        <a:gd name="T19" fmla="*/ 24 h 62"/>
                        <a:gd name="T20" fmla="*/ 24 w 42"/>
                        <a:gd name="T21" fmla="*/ 12 h 62"/>
                        <a:gd name="T22" fmla="*/ 22 w 42"/>
                        <a:gd name="T23" fmla="*/ 4 h 62"/>
                        <a:gd name="T24" fmla="*/ 22 w 42"/>
                        <a:gd name="T25" fmla="*/ 0 h 62"/>
                        <a:gd name="T26" fmla="*/ 22 w 42"/>
                        <a:gd name="T27" fmla="*/ 0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42" h="62">
                          <a:moveTo>
                            <a:pt x="22" y="0"/>
                          </a:moveTo>
                          <a:lnTo>
                            <a:pt x="20" y="0"/>
                          </a:lnTo>
                          <a:lnTo>
                            <a:pt x="0" y="6"/>
                          </a:lnTo>
                          <a:lnTo>
                            <a:pt x="0" y="6"/>
                          </a:lnTo>
                          <a:lnTo>
                            <a:pt x="4" y="42"/>
                          </a:lnTo>
                          <a:lnTo>
                            <a:pt x="8" y="62"/>
                          </a:lnTo>
                          <a:lnTo>
                            <a:pt x="42" y="34"/>
                          </a:lnTo>
                          <a:lnTo>
                            <a:pt x="42" y="34"/>
                          </a:lnTo>
                          <a:lnTo>
                            <a:pt x="36" y="28"/>
                          </a:lnTo>
                          <a:lnTo>
                            <a:pt x="30" y="24"/>
                          </a:lnTo>
                          <a:lnTo>
                            <a:pt x="24" y="12"/>
                          </a:lnTo>
                          <a:lnTo>
                            <a:pt x="22" y="4"/>
                          </a:lnTo>
                          <a:lnTo>
                            <a:pt x="22" y="0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DCDDD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93" name="Freeform 222">
                      <a:extLst>
                        <a:ext uri="{FF2B5EF4-FFF2-40B4-BE49-F238E27FC236}">
                          <a16:creationId xmlns:a16="http://schemas.microsoft.com/office/drawing/2014/main" xmlns="" id="{1232C9F9-0B32-4473-B9DE-CAB2898076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51213" y="5135563"/>
                      <a:ext cx="73025" cy="111125"/>
                    </a:xfrm>
                    <a:custGeom>
                      <a:avLst/>
                      <a:gdLst>
                        <a:gd name="T0" fmla="*/ 0 w 46"/>
                        <a:gd name="T1" fmla="*/ 34 h 70"/>
                        <a:gd name="T2" fmla="*/ 26 w 46"/>
                        <a:gd name="T3" fmla="*/ 70 h 70"/>
                        <a:gd name="T4" fmla="*/ 26 w 46"/>
                        <a:gd name="T5" fmla="*/ 70 h 70"/>
                        <a:gd name="T6" fmla="*/ 34 w 46"/>
                        <a:gd name="T7" fmla="*/ 58 h 70"/>
                        <a:gd name="T8" fmla="*/ 40 w 46"/>
                        <a:gd name="T9" fmla="*/ 44 h 70"/>
                        <a:gd name="T10" fmla="*/ 46 w 46"/>
                        <a:gd name="T11" fmla="*/ 30 h 70"/>
                        <a:gd name="T12" fmla="*/ 30 w 46"/>
                        <a:gd name="T13" fmla="*/ 0 h 70"/>
                        <a:gd name="T14" fmla="*/ 30 w 46"/>
                        <a:gd name="T15" fmla="*/ 0 h 70"/>
                        <a:gd name="T16" fmla="*/ 22 w 46"/>
                        <a:gd name="T17" fmla="*/ 14 h 70"/>
                        <a:gd name="T18" fmla="*/ 12 w 46"/>
                        <a:gd name="T19" fmla="*/ 26 h 70"/>
                        <a:gd name="T20" fmla="*/ 6 w 46"/>
                        <a:gd name="T21" fmla="*/ 30 h 70"/>
                        <a:gd name="T22" fmla="*/ 0 w 46"/>
                        <a:gd name="T23" fmla="*/ 34 h 70"/>
                        <a:gd name="T24" fmla="*/ 0 w 46"/>
                        <a:gd name="T25" fmla="*/ 34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6" h="70">
                          <a:moveTo>
                            <a:pt x="0" y="34"/>
                          </a:moveTo>
                          <a:lnTo>
                            <a:pt x="26" y="70"/>
                          </a:lnTo>
                          <a:lnTo>
                            <a:pt x="26" y="70"/>
                          </a:lnTo>
                          <a:lnTo>
                            <a:pt x="34" y="58"/>
                          </a:lnTo>
                          <a:lnTo>
                            <a:pt x="40" y="44"/>
                          </a:lnTo>
                          <a:lnTo>
                            <a:pt x="46" y="30"/>
                          </a:lnTo>
                          <a:lnTo>
                            <a:pt x="30" y="0"/>
                          </a:lnTo>
                          <a:lnTo>
                            <a:pt x="30" y="0"/>
                          </a:lnTo>
                          <a:lnTo>
                            <a:pt x="22" y="14"/>
                          </a:lnTo>
                          <a:lnTo>
                            <a:pt x="12" y="26"/>
                          </a:lnTo>
                          <a:lnTo>
                            <a:pt x="6" y="30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rgbClr val="DCDDD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94" name="Freeform 223">
                      <a:extLst>
                        <a:ext uri="{FF2B5EF4-FFF2-40B4-BE49-F238E27FC236}">
                          <a16:creationId xmlns:a16="http://schemas.microsoft.com/office/drawing/2014/main" xmlns="" id="{A8D5BAE1-3B29-456B-9A32-F696290AE9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65488" y="5189538"/>
                      <a:ext cx="111125" cy="133350"/>
                    </a:xfrm>
                    <a:custGeom>
                      <a:avLst/>
                      <a:gdLst>
                        <a:gd name="T0" fmla="*/ 30 w 70"/>
                        <a:gd name="T1" fmla="*/ 0 h 84"/>
                        <a:gd name="T2" fmla="*/ 40 w 70"/>
                        <a:gd name="T3" fmla="*/ 50 h 84"/>
                        <a:gd name="T4" fmla="*/ 54 w 70"/>
                        <a:gd name="T5" fmla="*/ 0 h 84"/>
                        <a:gd name="T6" fmla="*/ 70 w 70"/>
                        <a:gd name="T7" fmla="*/ 22 h 84"/>
                        <a:gd name="T8" fmla="*/ 44 w 70"/>
                        <a:gd name="T9" fmla="*/ 84 h 84"/>
                        <a:gd name="T10" fmla="*/ 30 w 70"/>
                        <a:gd name="T11" fmla="*/ 50 h 84"/>
                        <a:gd name="T12" fmla="*/ 0 w 70"/>
                        <a:gd name="T13" fmla="*/ 24 h 84"/>
                        <a:gd name="T14" fmla="*/ 30 w 70"/>
                        <a:gd name="T15" fmla="*/ 0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0" h="84">
                          <a:moveTo>
                            <a:pt x="30" y="0"/>
                          </a:moveTo>
                          <a:lnTo>
                            <a:pt x="40" y="50"/>
                          </a:lnTo>
                          <a:lnTo>
                            <a:pt x="54" y="0"/>
                          </a:lnTo>
                          <a:lnTo>
                            <a:pt x="70" y="22"/>
                          </a:lnTo>
                          <a:lnTo>
                            <a:pt x="44" y="84"/>
                          </a:lnTo>
                          <a:lnTo>
                            <a:pt x="30" y="50"/>
                          </a:lnTo>
                          <a:lnTo>
                            <a:pt x="0" y="24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89E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  <p:sp>
                  <p:nvSpPr>
                    <p:cNvPr id="395" name="Freeform 224">
                      <a:extLst>
                        <a:ext uri="{FF2B5EF4-FFF2-40B4-BE49-F238E27FC236}">
                          <a16:creationId xmlns:a16="http://schemas.microsoft.com/office/drawing/2014/main" xmlns="" id="{93FE20E4-3086-499E-801D-9536213A25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3738" y="4922838"/>
                      <a:ext cx="165100" cy="234950"/>
                    </a:xfrm>
                    <a:custGeom>
                      <a:avLst/>
                      <a:gdLst>
                        <a:gd name="T0" fmla="*/ 10 w 104"/>
                        <a:gd name="T1" fmla="*/ 0 h 148"/>
                        <a:gd name="T2" fmla="*/ 2 w 104"/>
                        <a:gd name="T3" fmla="*/ 14 h 148"/>
                        <a:gd name="T4" fmla="*/ 0 w 104"/>
                        <a:gd name="T5" fmla="*/ 26 h 148"/>
                        <a:gd name="T6" fmla="*/ 6 w 104"/>
                        <a:gd name="T7" fmla="*/ 34 h 148"/>
                        <a:gd name="T8" fmla="*/ 16 w 104"/>
                        <a:gd name="T9" fmla="*/ 38 h 148"/>
                        <a:gd name="T10" fmla="*/ 42 w 104"/>
                        <a:gd name="T11" fmla="*/ 38 h 148"/>
                        <a:gd name="T12" fmla="*/ 70 w 104"/>
                        <a:gd name="T13" fmla="*/ 32 h 148"/>
                        <a:gd name="T14" fmla="*/ 68 w 104"/>
                        <a:gd name="T15" fmla="*/ 40 h 148"/>
                        <a:gd name="T16" fmla="*/ 72 w 104"/>
                        <a:gd name="T17" fmla="*/ 72 h 148"/>
                        <a:gd name="T18" fmla="*/ 74 w 104"/>
                        <a:gd name="T19" fmla="*/ 96 h 148"/>
                        <a:gd name="T20" fmla="*/ 72 w 104"/>
                        <a:gd name="T21" fmla="*/ 100 h 148"/>
                        <a:gd name="T22" fmla="*/ 62 w 104"/>
                        <a:gd name="T23" fmla="*/ 102 h 148"/>
                        <a:gd name="T24" fmla="*/ 36 w 104"/>
                        <a:gd name="T25" fmla="*/ 96 h 148"/>
                        <a:gd name="T26" fmla="*/ 20 w 104"/>
                        <a:gd name="T27" fmla="*/ 96 h 148"/>
                        <a:gd name="T28" fmla="*/ 14 w 104"/>
                        <a:gd name="T29" fmla="*/ 100 h 148"/>
                        <a:gd name="T30" fmla="*/ 12 w 104"/>
                        <a:gd name="T31" fmla="*/ 114 h 148"/>
                        <a:gd name="T32" fmla="*/ 14 w 104"/>
                        <a:gd name="T33" fmla="*/ 132 h 148"/>
                        <a:gd name="T34" fmla="*/ 22 w 104"/>
                        <a:gd name="T35" fmla="*/ 144 h 148"/>
                        <a:gd name="T36" fmla="*/ 28 w 104"/>
                        <a:gd name="T37" fmla="*/ 148 h 148"/>
                        <a:gd name="T38" fmla="*/ 62 w 104"/>
                        <a:gd name="T39" fmla="*/ 142 h 148"/>
                        <a:gd name="T40" fmla="*/ 76 w 104"/>
                        <a:gd name="T41" fmla="*/ 134 h 148"/>
                        <a:gd name="T42" fmla="*/ 84 w 104"/>
                        <a:gd name="T43" fmla="*/ 124 h 148"/>
                        <a:gd name="T44" fmla="*/ 84 w 104"/>
                        <a:gd name="T45" fmla="*/ 110 h 148"/>
                        <a:gd name="T46" fmla="*/ 78 w 104"/>
                        <a:gd name="T47" fmla="*/ 76 h 148"/>
                        <a:gd name="T48" fmla="*/ 80 w 104"/>
                        <a:gd name="T49" fmla="*/ 64 h 148"/>
                        <a:gd name="T50" fmla="*/ 84 w 104"/>
                        <a:gd name="T51" fmla="*/ 56 h 148"/>
                        <a:gd name="T52" fmla="*/ 84 w 104"/>
                        <a:gd name="T53" fmla="*/ 60 h 148"/>
                        <a:gd name="T54" fmla="*/ 88 w 104"/>
                        <a:gd name="T55" fmla="*/ 106 h 148"/>
                        <a:gd name="T56" fmla="*/ 100 w 104"/>
                        <a:gd name="T57" fmla="*/ 98 h 148"/>
                        <a:gd name="T58" fmla="*/ 102 w 104"/>
                        <a:gd name="T59" fmla="*/ 92 h 148"/>
                        <a:gd name="T60" fmla="*/ 104 w 104"/>
                        <a:gd name="T61" fmla="*/ 64 h 148"/>
                        <a:gd name="T62" fmla="*/ 102 w 104"/>
                        <a:gd name="T63" fmla="*/ 42 h 148"/>
                        <a:gd name="T64" fmla="*/ 98 w 104"/>
                        <a:gd name="T65" fmla="*/ 26 h 148"/>
                        <a:gd name="T66" fmla="*/ 90 w 104"/>
                        <a:gd name="T67" fmla="*/ 14 h 148"/>
                        <a:gd name="T68" fmla="*/ 76 w 104"/>
                        <a:gd name="T69" fmla="*/ 6 h 148"/>
                        <a:gd name="T70" fmla="*/ 62 w 104"/>
                        <a:gd name="T71" fmla="*/ 6 h 148"/>
                        <a:gd name="T72" fmla="*/ 38 w 104"/>
                        <a:gd name="T73" fmla="*/ 10 h 148"/>
                        <a:gd name="T74" fmla="*/ 24 w 104"/>
                        <a:gd name="T75" fmla="*/ 10 h 148"/>
                        <a:gd name="T76" fmla="*/ 16 w 104"/>
                        <a:gd name="T77" fmla="*/ 6 h 148"/>
                        <a:gd name="T78" fmla="*/ 10 w 104"/>
                        <a:gd name="T79" fmla="*/ 0 h 1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104" h="148">
                          <a:moveTo>
                            <a:pt x="10" y="0"/>
                          </a:moveTo>
                          <a:lnTo>
                            <a:pt x="10" y="0"/>
                          </a:lnTo>
                          <a:lnTo>
                            <a:pt x="6" y="6"/>
                          </a:lnTo>
                          <a:lnTo>
                            <a:pt x="2" y="14"/>
                          </a:lnTo>
                          <a:lnTo>
                            <a:pt x="0" y="20"/>
                          </a:lnTo>
                          <a:lnTo>
                            <a:pt x="0" y="26"/>
                          </a:lnTo>
                          <a:lnTo>
                            <a:pt x="2" y="30"/>
                          </a:lnTo>
                          <a:lnTo>
                            <a:pt x="6" y="34"/>
                          </a:lnTo>
                          <a:lnTo>
                            <a:pt x="10" y="36"/>
                          </a:lnTo>
                          <a:lnTo>
                            <a:pt x="16" y="38"/>
                          </a:lnTo>
                          <a:lnTo>
                            <a:pt x="16" y="38"/>
                          </a:lnTo>
                          <a:lnTo>
                            <a:pt x="42" y="38"/>
                          </a:lnTo>
                          <a:lnTo>
                            <a:pt x="56" y="36"/>
                          </a:lnTo>
                          <a:lnTo>
                            <a:pt x="70" y="32"/>
                          </a:lnTo>
                          <a:lnTo>
                            <a:pt x="70" y="32"/>
                          </a:lnTo>
                          <a:lnTo>
                            <a:pt x="68" y="40"/>
                          </a:lnTo>
                          <a:lnTo>
                            <a:pt x="68" y="50"/>
                          </a:lnTo>
                          <a:lnTo>
                            <a:pt x="72" y="72"/>
                          </a:lnTo>
                          <a:lnTo>
                            <a:pt x="74" y="90"/>
                          </a:lnTo>
                          <a:lnTo>
                            <a:pt x="74" y="96"/>
                          </a:lnTo>
                          <a:lnTo>
                            <a:pt x="72" y="100"/>
                          </a:lnTo>
                          <a:lnTo>
                            <a:pt x="72" y="100"/>
                          </a:lnTo>
                          <a:lnTo>
                            <a:pt x="66" y="102"/>
                          </a:lnTo>
                          <a:lnTo>
                            <a:pt x="62" y="102"/>
                          </a:lnTo>
                          <a:lnTo>
                            <a:pt x="50" y="98"/>
                          </a:lnTo>
                          <a:lnTo>
                            <a:pt x="36" y="96"/>
                          </a:lnTo>
                          <a:lnTo>
                            <a:pt x="28" y="96"/>
                          </a:lnTo>
                          <a:lnTo>
                            <a:pt x="20" y="96"/>
                          </a:lnTo>
                          <a:lnTo>
                            <a:pt x="20" y="96"/>
                          </a:lnTo>
                          <a:lnTo>
                            <a:pt x="14" y="100"/>
                          </a:lnTo>
                          <a:lnTo>
                            <a:pt x="12" y="106"/>
                          </a:lnTo>
                          <a:lnTo>
                            <a:pt x="12" y="114"/>
                          </a:lnTo>
                          <a:lnTo>
                            <a:pt x="12" y="122"/>
                          </a:lnTo>
                          <a:lnTo>
                            <a:pt x="14" y="132"/>
                          </a:lnTo>
                          <a:lnTo>
                            <a:pt x="18" y="140"/>
                          </a:lnTo>
                          <a:lnTo>
                            <a:pt x="22" y="144"/>
                          </a:lnTo>
                          <a:lnTo>
                            <a:pt x="28" y="148"/>
                          </a:lnTo>
                          <a:lnTo>
                            <a:pt x="28" y="148"/>
                          </a:lnTo>
                          <a:lnTo>
                            <a:pt x="44" y="146"/>
                          </a:lnTo>
                          <a:lnTo>
                            <a:pt x="62" y="142"/>
                          </a:lnTo>
                          <a:lnTo>
                            <a:pt x="70" y="138"/>
                          </a:lnTo>
                          <a:lnTo>
                            <a:pt x="76" y="134"/>
                          </a:lnTo>
                          <a:lnTo>
                            <a:pt x="82" y="130"/>
                          </a:lnTo>
                          <a:lnTo>
                            <a:pt x="84" y="124"/>
                          </a:lnTo>
                          <a:lnTo>
                            <a:pt x="84" y="124"/>
                          </a:lnTo>
                          <a:lnTo>
                            <a:pt x="84" y="110"/>
                          </a:lnTo>
                          <a:lnTo>
                            <a:pt x="80" y="92"/>
                          </a:lnTo>
                          <a:lnTo>
                            <a:pt x="78" y="76"/>
                          </a:lnTo>
                          <a:lnTo>
                            <a:pt x="78" y="70"/>
                          </a:lnTo>
                          <a:lnTo>
                            <a:pt x="80" y="64"/>
                          </a:lnTo>
                          <a:lnTo>
                            <a:pt x="80" y="64"/>
                          </a:lnTo>
                          <a:lnTo>
                            <a:pt x="84" y="56"/>
                          </a:lnTo>
                          <a:lnTo>
                            <a:pt x="84" y="60"/>
                          </a:lnTo>
                          <a:lnTo>
                            <a:pt x="84" y="60"/>
                          </a:lnTo>
                          <a:lnTo>
                            <a:pt x="88" y="106"/>
                          </a:lnTo>
                          <a:lnTo>
                            <a:pt x="88" y="106"/>
                          </a:lnTo>
                          <a:lnTo>
                            <a:pt x="94" y="102"/>
                          </a:lnTo>
                          <a:lnTo>
                            <a:pt x="100" y="98"/>
                          </a:lnTo>
                          <a:lnTo>
                            <a:pt x="102" y="96"/>
                          </a:lnTo>
                          <a:lnTo>
                            <a:pt x="102" y="92"/>
                          </a:lnTo>
                          <a:lnTo>
                            <a:pt x="102" y="92"/>
                          </a:lnTo>
                          <a:lnTo>
                            <a:pt x="104" y="64"/>
                          </a:lnTo>
                          <a:lnTo>
                            <a:pt x="102" y="42"/>
                          </a:lnTo>
                          <a:lnTo>
                            <a:pt x="102" y="42"/>
                          </a:lnTo>
                          <a:lnTo>
                            <a:pt x="100" y="34"/>
                          </a:lnTo>
                          <a:lnTo>
                            <a:pt x="98" y="26"/>
                          </a:lnTo>
                          <a:lnTo>
                            <a:pt x="94" y="20"/>
                          </a:lnTo>
                          <a:lnTo>
                            <a:pt x="90" y="14"/>
                          </a:lnTo>
                          <a:lnTo>
                            <a:pt x="84" y="10"/>
                          </a:lnTo>
                          <a:lnTo>
                            <a:pt x="76" y="6"/>
                          </a:lnTo>
                          <a:lnTo>
                            <a:pt x="70" y="4"/>
                          </a:lnTo>
                          <a:lnTo>
                            <a:pt x="62" y="6"/>
                          </a:lnTo>
                          <a:lnTo>
                            <a:pt x="62" y="6"/>
                          </a:lnTo>
                          <a:lnTo>
                            <a:pt x="38" y="10"/>
                          </a:lnTo>
                          <a:lnTo>
                            <a:pt x="32" y="10"/>
                          </a:lnTo>
                          <a:lnTo>
                            <a:pt x="24" y="10"/>
                          </a:lnTo>
                          <a:lnTo>
                            <a:pt x="24" y="10"/>
                          </a:lnTo>
                          <a:lnTo>
                            <a:pt x="16" y="6"/>
                          </a:lnTo>
                          <a:lnTo>
                            <a:pt x="12" y="4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solidFill>
                      <a:srgbClr val="D9661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sz="2400" dirty="0"/>
                    </a:p>
                  </p:txBody>
                </p:sp>
              </p:grpSp>
            </p:grpSp>
            <p:sp>
              <p:nvSpPr>
                <p:cNvPr id="773" name="Freeform 60">
                  <a:extLst>
                    <a:ext uri="{FF2B5EF4-FFF2-40B4-BE49-F238E27FC236}">
                      <a16:creationId xmlns:a16="http://schemas.microsoft.com/office/drawing/2014/main" xmlns="" id="{3DB87E66-9DF5-4AB8-8825-DAFFF5AB54D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9054193" y="3987543"/>
                  <a:ext cx="317852" cy="317849"/>
                </a:xfrm>
                <a:custGeom>
                  <a:avLst/>
                  <a:gdLst>
                    <a:gd name="T0" fmla="*/ 100 w 200"/>
                    <a:gd name="T1" fmla="*/ 0 h 200"/>
                    <a:gd name="T2" fmla="*/ 0 w 200"/>
                    <a:gd name="T3" fmla="*/ 100 h 200"/>
                    <a:gd name="T4" fmla="*/ 100 w 200"/>
                    <a:gd name="T5" fmla="*/ 200 h 200"/>
                    <a:gd name="T6" fmla="*/ 200 w 200"/>
                    <a:gd name="T7" fmla="*/ 100 h 200"/>
                    <a:gd name="T8" fmla="*/ 100 w 200"/>
                    <a:gd name="T9" fmla="*/ 0 h 200"/>
                    <a:gd name="T10" fmla="*/ 100 w 200"/>
                    <a:gd name="T11" fmla="*/ 188 h 200"/>
                    <a:gd name="T12" fmla="*/ 13 w 200"/>
                    <a:gd name="T13" fmla="*/ 100 h 200"/>
                    <a:gd name="T14" fmla="*/ 100 w 200"/>
                    <a:gd name="T15" fmla="*/ 13 h 200"/>
                    <a:gd name="T16" fmla="*/ 188 w 200"/>
                    <a:gd name="T17" fmla="*/ 100 h 200"/>
                    <a:gd name="T18" fmla="*/ 100 w 200"/>
                    <a:gd name="T19" fmla="*/ 188 h 200"/>
                    <a:gd name="T20" fmla="*/ 88 w 200"/>
                    <a:gd name="T21" fmla="*/ 116 h 200"/>
                    <a:gd name="T22" fmla="*/ 68 w 200"/>
                    <a:gd name="T23" fmla="*/ 96 h 200"/>
                    <a:gd name="T24" fmla="*/ 59 w 200"/>
                    <a:gd name="T25" fmla="*/ 105 h 200"/>
                    <a:gd name="T26" fmla="*/ 88 w 200"/>
                    <a:gd name="T27" fmla="*/ 134 h 200"/>
                    <a:gd name="T28" fmla="*/ 146 w 200"/>
                    <a:gd name="T29" fmla="*/ 75 h 200"/>
                    <a:gd name="T30" fmla="*/ 138 w 200"/>
                    <a:gd name="T31" fmla="*/ 66 h 200"/>
                    <a:gd name="T32" fmla="*/ 88 w 200"/>
                    <a:gd name="T33" fmla="*/ 116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0" h="200">
                      <a:moveTo>
                        <a:pt x="100" y="0"/>
                      </a:moveTo>
                      <a:cubicBezTo>
                        <a:pt x="45" y="0"/>
                        <a:pt x="0" y="45"/>
                        <a:pt x="0" y="100"/>
                      </a:cubicBezTo>
                      <a:cubicBezTo>
                        <a:pt x="0" y="155"/>
                        <a:pt x="45" y="200"/>
                        <a:pt x="100" y="200"/>
                      </a:cubicBezTo>
                      <a:cubicBezTo>
                        <a:pt x="155" y="200"/>
                        <a:pt x="200" y="155"/>
                        <a:pt x="200" y="100"/>
                      </a:cubicBezTo>
                      <a:cubicBezTo>
                        <a:pt x="200" y="45"/>
                        <a:pt x="155" y="0"/>
                        <a:pt x="100" y="0"/>
                      </a:cubicBezTo>
                      <a:close/>
                      <a:moveTo>
                        <a:pt x="100" y="188"/>
                      </a:moveTo>
                      <a:cubicBezTo>
                        <a:pt x="52" y="188"/>
                        <a:pt x="13" y="149"/>
                        <a:pt x="13" y="100"/>
                      </a:cubicBezTo>
                      <a:cubicBezTo>
                        <a:pt x="13" y="52"/>
                        <a:pt x="52" y="13"/>
                        <a:pt x="100" y="13"/>
                      </a:cubicBezTo>
                      <a:cubicBezTo>
                        <a:pt x="148" y="13"/>
                        <a:pt x="188" y="52"/>
                        <a:pt x="188" y="100"/>
                      </a:cubicBezTo>
                      <a:cubicBezTo>
                        <a:pt x="188" y="149"/>
                        <a:pt x="148" y="188"/>
                        <a:pt x="100" y="188"/>
                      </a:cubicBezTo>
                      <a:close/>
                      <a:moveTo>
                        <a:pt x="88" y="116"/>
                      </a:moveTo>
                      <a:cubicBezTo>
                        <a:pt x="68" y="96"/>
                        <a:pt x="68" y="96"/>
                        <a:pt x="68" y="96"/>
                      </a:cubicBezTo>
                      <a:cubicBezTo>
                        <a:pt x="59" y="105"/>
                        <a:pt x="59" y="105"/>
                        <a:pt x="59" y="105"/>
                      </a:cubicBezTo>
                      <a:cubicBezTo>
                        <a:pt x="88" y="134"/>
                        <a:pt x="88" y="134"/>
                        <a:pt x="88" y="134"/>
                      </a:cubicBezTo>
                      <a:cubicBezTo>
                        <a:pt x="146" y="75"/>
                        <a:pt x="146" y="75"/>
                        <a:pt x="146" y="75"/>
                      </a:cubicBezTo>
                      <a:cubicBezTo>
                        <a:pt x="138" y="66"/>
                        <a:pt x="138" y="66"/>
                        <a:pt x="138" y="66"/>
                      </a:cubicBezTo>
                      <a:lnTo>
                        <a:pt x="88" y="116"/>
                      </a:lnTo>
                      <a:close/>
                    </a:path>
                  </a:pathLst>
                </a:custGeom>
                <a:solidFill>
                  <a:srgbClr val="2C388E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</p:grpSp>
          <p:grpSp>
            <p:nvGrpSpPr>
              <p:cNvPr id="321" name="Group 362">
                <a:extLst>
                  <a:ext uri="{FF2B5EF4-FFF2-40B4-BE49-F238E27FC236}">
                    <a16:creationId xmlns:a16="http://schemas.microsoft.com/office/drawing/2014/main" xmlns="" id="{F529A1B2-3642-473B-91AC-94E72E9D8E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/>
            </p:nvGrpSpPr>
            <p:grpSpPr>
              <a:xfrm rot="21368246">
                <a:off x="521282" y="5222578"/>
                <a:ext cx="1501028" cy="1966517"/>
                <a:chOff x="-5636991" y="7109722"/>
                <a:chExt cx="725684" cy="958940"/>
              </a:xfrm>
            </p:grpSpPr>
            <p:sp>
              <p:nvSpPr>
                <p:cNvPr id="322" name="Freeform 1188">
                  <a:extLst>
                    <a:ext uri="{FF2B5EF4-FFF2-40B4-BE49-F238E27FC236}">
                      <a16:creationId xmlns:a16="http://schemas.microsoft.com/office/drawing/2014/main" xmlns="" id="{937E41F8-225B-4A8F-B6EB-8FD2ACD0F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636991" y="7687102"/>
                  <a:ext cx="721364" cy="377240"/>
                </a:xfrm>
                <a:custGeom>
                  <a:avLst/>
                  <a:gdLst>
                    <a:gd name="T0" fmla="*/ 125 w 501"/>
                    <a:gd name="T1" fmla="*/ 0 h 262"/>
                    <a:gd name="T2" fmla="*/ 0 w 501"/>
                    <a:gd name="T3" fmla="*/ 92 h 262"/>
                    <a:gd name="T4" fmla="*/ 342 w 501"/>
                    <a:gd name="T5" fmla="*/ 262 h 262"/>
                    <a:gd name="T6" fmla="*/ 501 w 501"/>
                    <a:gd name="T7" fmla="*/ 172 h 262"/>
                    <a:gd name="T8" fmla="*/ 125 w 501"/>
                    <a:gd name="T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262">
                      <a:moveTo>
                        <a:pt x="125" y="0"/>
                      </a:moveTo>
                      <a:lnTo>
                        <a:pt x="0" y="92"/>
                      </a:lnTo>
                      <a:lnTo>
                        <a:pt x="342" y="262"/>
                      </a:lnTo>
                      <a:lnTo>
                        <a:pt x="501" y="172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23" name="Freeform 1189">
                  <a:extLst>
                    <a:ext uri="{FF2B5EF4-FFF2-40B4-BE49-F238E27FC236}">
                      <a16:creationId xmlns:a16="http://schemas.microsoft.com/office/drawing/2014/main" xmlns="" id="{B681F375-66F4-4B58-ABE7-64BDBE06D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67601" y="7484083"/>
                  <a:ext cx="56154" cy="86391"/>
                </a:xfrm>
                <a:custGeom>
                  <a:avLst/>
                  <a:gdLst>
                    <a:gd name="T0" fmla="*/ 24 w 24"/>
                    <a:gd name="T1" fmla="*/ 21 h 37"/>
                    <a:gd name="T2" fmla="*/ 18 w 24"/>
                    <a:gd name="T3" fmla="*/ 9 h 37"/>
                    <a:gd name="T4" fmla="*/ 6 w 24"/>
                    <a:gd name="T5" fmla="*/ 0 h 37"/>
                    <a:gd name="T6" fmla="*/ 1 w 24"/>
                    <a:gd name="T7" fmla="*/ 5 h 37"/>
                    <a:gd name="T8" fmla="*/ 3 w 24"/>
                    <a:gd name="T9" fmla="*/ 16 h 37"/>
                    <a:gd name="T10" fmla="*/ 6 w 24"/>
                    <a:gd name="T11" fmla="*/ 19 h 37"/>
                    <a:gd name="T12" fmla="*/ 9 w 24"/>
                    <a:gd name="T13" fmla="*/ 25 h 37"/>
                    <a:gd name="T14" fmla="*/ 11 w 24"/>
                    <a:gd name="T15" fmla="*/ 31 h 37"/>
                    <a:gd name="T16" fmla="*/ 15 w 24"/>
                    <a:gd name="T17" fmla="*/ 33 h 37"/>
                    <a:gd name="T18" fmla="*/ 14 w 24"/>
                    <a:gd name="T19" fmla="*/ 28 h 37"/>
                    <a:gd name="T20" fmla="*/ 16 w 24"/>
                    <a:gd name="T21" fmla="*/ 31 h 37"/>
                    <a:gd name="T22" fmla="*/ 20 w 24"/>
                    <a:gd name="T23" fmla="*/ 36 h 37"/>
                    <a:gd name="T24" fmla="*/ 20 w 24"/>
                    <a:gd name="T25" fmla="*/ 34 h 37"/>
                    <a:gd name="T26" fmla="*/ 23 w 24"/>
                    <a:gd name="T27" fmla="*/ 34 h 37"/>
                    <a:gd name="T28" fmla="*/ 21 w 24"/>
                    <a:gd name="T29" fmla="*/ 21 h 37"/>
                    <a:gd name="T30" fmla="*/ 24 w 24"/>
                    <a:gd name="T31" fmla="*/ 2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37">
                      <a:moveTo>
                        <a:pt x="24" y="21"/>
                      </a:move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8"/>
                        <a:pt x="2" y="13"/>
                        <a:pt x="3" y="16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2" y="35"/>
                        <a:pt x="15" y="33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5" y="37"/>
                        <a:pt x="20" y="36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2" y="36"/>
                        <a:pt x="23" y="34"/>
                        <a:pt x="23" y="34"/>
                      </a:cubicBezTo>
                      <a:cubicBezTo>
                        <a:pt x="23" y="34"/>
                        <a:pt x="24" y="29"/>
                        <a:pt x="21" y="21"/>
                      </a:cubicBezTo>
                      <a:cubicBezTo>
                        <a:pt x="23" y="22"/>
                        <a:pt x="24" y="21"/>
                        <a:pt x="24" y="21"/>
                      </a:cubicBezTo>
                      <a:close/>
                    </a:path>
                  </a:pathLst>
                </a:custGeom>
                <a:solidFill>
                  <a:srgbClr val="F6CC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24" name="Freeform 1190">
                  <a:extLst>
                    <a:ext uri="{FF2B5EF4-FFF2-40B4-BE49-F238E27FC236}">
                      <a16:creationId xmlns:a16="http://schemas.microsoft.com/office/drawing/2014/main" xmlns="" id="{3E52372E-7ADE-4E11-917E-C8DD972490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15905" y="7246508"/>
                  <a:ext cx="175662" cy="266372"/>
                </a:xfrm>
                <a:custGeom>
                  <a:avLst/>
                  <a:gdLst>
                    <a:gd name="T0" fmla="*/ 25 w 76"/>
                    <a:gd name="T1" fmla="*/ 7 h 115"/>
                    <a:gd name="T2" fmla="*/ 0 w 76"/>
                    <a:gd name="T3" fmla="*/ 7 h 115"/>
                    <a:gd name="T4" fmla="*/ 25 w 76"/>
                    <a:gd name="T5" fmla="*/ 74 h 115"/>
                    <a:gd name="T6" fmla="*/ 66 w 76"/>
                    <a:gd name="T7" fmla="*/ 115 h 115"/>
                    <a:gd name="T8" fmla="*/ 75 w 76"/>
                    <a:gd name="T9" fmla="*/ 107 h 115"/>
                    <a:gd name="T10" fmla="*/ 47 w 76"/>
                    <a:gd name="T11" fmla="*/ 61 h 115"/>
                    <a:gd name="T12" fmla="*/ 25 w 76"/>
                    <a:gd name="T13" fmla="*/ 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115">
                      <a:moveTo>
                        <a:pt x="25" y="7"/>
                      </a:moveTo>
                      <a:cubicBezTo>
                        <a:pt x="20" y="0"/>
                        <a:pt x="0" y="7"/>
                        <a:pt x="0" y="7"/>
                      </a:cubicBezTo>
                      <a:cubicBezTo>
                        <a:pt x="13" y="13"/>
                        <a:pt x="21" y="51"/>
                        <a:pt x="25" y="74"/>
                      </a:cubicBezTo>
                      <a:cubicBezTo>
                        <a:pt x="66" y="115"/>
                        <a:pt x="66" y="115"/>
                        <a:pt x="66" y="115"/>
                      </a:cubicBezTo>
                      <a:cubicBezTo>
                        <a:pt x="66" y="115"/>
                        <a:pt x="76" y="112"/>
                        <a:pt x="75" y="107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7" y="61"/>
                        <a:pt x="33" y="18"/>
                        <a:pt x="25" y="7"/>
                      </a:cubicBezTo>
                      <a:close/>
                    </a:path>
                  </a:pathLst>
                </a:custGeom>
                <a:solidFill>
                  <a:srgbClr val="FAB4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25" name="Freeform 1191">
                  <a:extLst>
                    <a:ext uri="{FF2B5EF4-FFF2-40B4-BE49-F238E27FC236}">
                      <a16:creationId xmlns:a16="http://schemas.microsoft.com/office/drawing/2014/main" xmlns="" id="{2A3DD9CF-A2A9-49F2-AF63-B2A41868B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71920" y="7484083"/>
                  <a:ext cx="31677" cy="30237"/>
                </a:xfrm>
                <a:custGeom>
                  <a:avLst/>
                  <a:gdLst>
                    <a:gd name="T0" fmla="*/ 0 w 14"/>
                    <a:gd name="T1" fmla="*/ 9 h 13"/>
                    <a:gd name="T2" fmla="*/ 4 w 14"/>
                    <a:gd name="T3" fmla="*/ 13 h 13"/>
                    <a:gd name="T4" fmla="*/ 14 w 14"/>
                    <a:gd name="T5" fmla="*/ 4 h 13"/>
                    <a:gd name="T6" fmla="*/ 10 w 14"/>
                    <a:gd name="T7" fmla="*/ 0 h 13"/>
                    <a:gd name="T8" fmla="*/ 0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0" y="9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12" y="11"/>
                        <a:pt x="14" y="4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7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6D6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27" name="Freeform 1193">
                  <a:extLst>
                    <a:ext uri="{FF2B5EF4-FFF2-40B4-BE49-F238E27FC236}">
                      <a16:creationId xmlns:a16="http://schemas.microsoft.com/office/drawing/2014/main" xmlns="" id="{4B226DDD-1B06-4788-A30B-6D9C72316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81999" y="7920357"/>
                  <a:ext cx="270692" cy="146865"/>
                </a:xfrm>
                <a:custGeom>
                  <a:avLst/>
                  <a:gdLst>
                    <a:gd name="T0" fmla="*/ 93 w 117"/>
                    <a:gd name="T1" fmla="*/ 0 h 63"/>
                    <a:gd name="T2" fmla="*/ 0 w 117"/>
                    <a:gd name="T3" fmla="*/ 53 h 63"/>
                    <a:gd name="T4" fmla="*/ 21 w 117"/>
                    <a:gd name="T5" fmla="*/ 63 h 63"/>
                    <a:gd name="T6" fmla="*/ 114 w 117"/>
                    <a:gd name="T7" fmla="*/ 10 h 63"/>
                    <a:gd name="T8" fmla="*/ 93 w 117"/>
                    <a:gd name="T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63">
                      <a:moveTo>
                        <a:pt x="93" y="0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3"/>
                        <a:pt x="112" y="11"/>
                        <a:pt x="114" y="10"/>
                      </a:cubicBezTo>
                      <a:cubicBezTo>
                        <a:pt x="117" y="8"/>
                        <a:pt x="93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96" name="Freeform 1194">
                  <a:extLst>
                    <a:ext uri="{FF2B5EF4-FFF2-40B4-BE49-F238E27FC236}">
                      <a16:creationId xmlns:a16="http://schemas.microsoft.com/office/drawing/2014/main" xmlns="" id="{69CEBE08-31E9-4587-A984-CC2B27327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54781" y="7268106"/>
                  <a:ext cx="53274" cy="34556"/>
                </a:xfrm>
                <a:custGeom>
                  <a:avLst/>
                  <a:gdLst>
                    <a:gd name="T0" fmla="*/ 20 w 23"/>
                    <a:gd name="T1" fmla="*/ 5 h 15"/>
                    <a:gd name="T2" fmla="*/ 19 w 23"/>
                    <a:gd name="T3" fmla="*/ 5 h 15"/>
                    <a:gd name="T4" fmla="*/ 5 w 23"/>
                    <a:gd name="T5" fmla="*/ 1 h 15"/>
                    <a:gd name="T6" fmla="*/ 0 w 23"/>
                    <a:gd name="T7" fmla="*/ 5 h 15"/>
                    <a:gd name="T8" fmla="*/ 3 w 23"/>
                    <a:gd name="T9" fmla="*/ 10 h 15"/>
                    <a:gd name="T10" fmla="*/ 4 w 23"/>
                    <a:gd name="T11" fmla="*/ 10 h 15"/>
                    <a:gd name="T12" fmla="*/ 19 w 23"/>
                    <a:gd name="T13" fmla="*/ 14 h 15"/>
                    <a:gd name="T14" fmla="*/ 23 w 23"/>
                    <a:gd name="T15" fmla="*/ 11 h 15"/>
                    <a:gd name="T16" fmla="*/ 22 w 23"/>
                    <a:gd name="T17" fmla="*/ 7 h 15"/>
                    <a:gd name="T18" fmla="*/ 20 w 23"/>
                    <a:gd name="T19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15">
                      <a:moveTo>
                        <a:pt x="20" y="5"/>
                      </a:move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7"/>
                        <a:pt x="1" y="9"/>
                        <a:pt x="3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1" y="15"/>
                        <a:pt x="22" y="12"/>
                        <a:pt x="23" y="11"/>
                      </a:cubicBezTo>
                      <a:cubicBezTo>
                        <a:pt x="23" y="9"/>
                        <a:pt x="23" y="8"/>
                        <a:pt x="22" y="7"/>
                      </a:cubicBezTo>
                      <a:cubicBezTo>
                        <a:pt x="21" y="6"/>
                        <a:pt x="21" y="6"/>
                        <a:pt x="20" y="5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97" name="Oval 1195">
                  <a:extLst>
                    <a:ext uri="{FF2B5EF4-FFF2-40B4-BE49-F238E27FC236}">
                      <a16:creationId xmlns:a16="http://schemas.microsoft.com/office/drawing/2014/main" xmlns="" id="{62E9180D-48C4-4776-90D1-A02E00B6D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5313025" y="7285384"/>
                  <a:ext cx="11519" cy="11519"/>
                </a:xfrm>
                <a:prstGeom prst="ellipse">
                  <a:avLst/>
                </a:pr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98" name="Freeform 1196">
                  <a:extLst>
                    <a:ext uri="{FF2B5EF4-FFF2-40B4-BE49-F238E27FC236}">
                      <a16:creationId xmlns:a16="http://schemas.microsoft.com/office/drawing/2014/main" xmlns="" id="{AF92D55F-E4D7-4392-95A5-87BD96747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232394" y="7687102"/>
                  <a:ext cx="44635" cy="64793"/>
                </a:xfrm>
                <a:custGeom>
                  <a:avLst/>
                  <a:gdLst>
                    <a:gd name="T0" fmla="*/ 0 w 19"/>
                    <a:gd name="T1" fmla="*/ 0 h 28"/>
                    <a:gd name="T2" fmla="*/ 17 w 19"/>
                    <a:gd name="T3" fmla="*/ 28 h 28"/>
                    <a:gd name="T4" fmla="*/ 19 w 19"/>
                    <a:gd name="T5" fmla="*/ 27 h 28"/>
                    <a:gd name="T6" fmla="*/ 3 w 19"/>
                    <a:gd name="T7" fmla="*/ 1 h 28"/>
                    <a:gd name="T8" fmla="*/ 0 w 19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8">
                      <a:moveTo>
                        <a:pt x="0" y="0"/>
                      </a:move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8" y="28"/>
                        <a:pt x="19" y="27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99" name="Freeform 1197">
                  <a:extLst>
                    <a:ext uri="{FF2B5EF4-FFF2-40B4-BE49-F238E27FC236}">
                      <a16:creationId xmlns:a16="http://schemas.microsoft.com/office/drawing/2014/main" xmlns="" id="{1B662E3B-72DC-44C4-94E8-D107F3D22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274149" y="7664064"/>
                  <a:ext cx="4320" cy="82071"/>
                </a:xfrm>
                <a:custGeom>
                  <a:avLst/>
                  <a:gdLst>
                    <a:gd name="T0" fmla="*/ 0 w 2"/>
                    <a:gd name="T1" fmla="*/ 34 h 35"/>
                    <a:gd name="T2" fmla="*/ 1 w 2"/>
                    <a:gd name="T3" fmla="*/ 34 h 35"/>
                    <a:gd name="T4" fmla="*/ 2 w 2"/>
                    <a:gd name="T5" fmla="*/ 35 h 35"/>
                    <a:gd name="T6" fmla="*/ 2 w 2"/>
                    <a:gd name="T7" fmla="*/ 1 h 35"/>
                    <a:gd name="T8" fmla="*/ 0 w 2"/>
                    <a:gd name="T9" fmla="*/ 0 h 35"/>
                    <a:gd name="T10" fmla="*/ 0 w 2"/>
                    <a:gd name="T11" fmla="*/ 3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5">
                      <a:moveTo>
                        <a:pt x="0" y="34"/>
                      </a:move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00" name="Freeform 1198">
                  <a:extLst>
                    <a:ext uri="{FF2B5EF4-FFF2-40B4-BE49-F238E27FC236}">
                      <a16:creationId xmlns:a16="http://schemas.microsoft.com/office/drawing/2014/main" xmlns="" id="{9DFA4528-711F-46AA-A275-538880174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27424" y="7384734"/>
                  <a:ext cx="262052" cy="401718"/>
                </a:xfrm>
                <a:custGeom>
                  <a:avLst/>
                  <a:gdLst>
                    <a:gd name="T0" fmla="*/ 111 w 113"/>
                    <a:gd name="T1" fmla="*/ 142 h 174"/>
                    <a:gd name="T2" fmla="*/ 111 w 113"/>
                    <a:gd name="T3" fmla="*/ 137 h 174"/>
                    <a:gd name="T4" fmla="*/ 111 w 113"/>
                    <a:gd name="T5" fmla="*/ 123 h 174"/>
                    <a:gd name="T6" fmla="*/ 111 w 113"/>
                    <a:gd name="T7" fmla="*/ 118 h 174"/>
                    <a:gd name="T8" fmla="*/ 108 w 113"/>
                    <a:gd name="T9" fmla="*/ 56 h 174"/>
                    <a:gd name="T10" fmla="*/ 106 w 113"/>
                    <a:gd name="T11" fmla="*/ 47 h 174"/>
                    <a:gd name="T12" fmla="*/ 97 w 113"/>
                    <a:gd name="T13" fmla="*/ 40 h 174"/>
                    <a:gd name="T14" fmla="*/ 96 w 113"/>
                    <a:gd name="T15" fmla="*/ 39 h 174"/>
                    <a:gd name="T16" fmla="*/ 26 w 113"/>
                    <a:gd name="T17" fmla="*/ 1 h 174"/>
                    <a:gd name="T18" fmla="*/ 23 w 113"/>
                    <a:gd name="T19" fmla="*/ 0 h 174"/>
                    <a:gd name="T20" fmla="*/ 21 w 113"/>
                    <a:gd name="T21" fmla="*/ 1 h 174"/>
                    <a:gd name="T22" fmla="*/ 21 w 113"/>
                    <a:gd name="T23" fmla="*/ 2 h 174"/>
                    <a:gd name="T24" fmla="*/ 24 w 113"/>
                    <a:gd name="T25" fmla="*/ 5 h 174"/>
                    <a:gd name="T26" fmla="*/ 26 w 113"/>
                    <a:gd name="T27" fmla="*/ 7 h 174"/>
                    <a:gd name="T28" fmla="*/ 96 w 113"/>
                    <a:gd name="T29" fmla="*/ 44 h 174"/>
                    <a:gd name="T30" fmla="*/ 97 w 113"/>
                    <a:gd name="T31" fmla="*/ 45 h 174"/>
                    <a:gd name="T32" fmla="*/ 103 w 113"/>
                    <a:gd name="T33" fmla="*/ 49 h 174"/>
                    <a:gd name="T34" fmla="*/ 104 w 113"/>
                    <a:gd name="T35" fmla="*/ 54 h 174"/>
                    <a:gd name="T36" fmla="*/ 104 w 113"/>
                    <a:gd name="T37" fmla="*/ 66 h 174"/>
                    <a:gd name="T38" fmla="*/ 106 w 113"/>
                    <a:gd name="T39" fmla="*/ 112 h 174"/>
                    <a:gd name="T40" fmla="*/ 108 w 113"/>
                    <a:gd name="T41" fmla="*/ 161 h 174"/>
                    <a:gd name="T42" fmla="*/ 81 w 113"/>
                    <a:gd name="T43" fmla="*/ 146 h 174"/>
                    <a:gd name="T44" fmla="*/ 71 w 113"/>
                    <a:gd name="T45" fmla="*/ 141 h 174"/>
                    <a:gd name="T46" fmla="*/ 40 w 113"/>
                    <a:gd name="T47" fmla="*/ 125 h 174"/>
                    <a:gd name="T48" fmla="*/ 37 w 113"/>
                    <a:gd name="T49" fmla="*/ 123 h 174"/>
                    <a:gd name="T50" fmla="*/ 26 w 113"/>
                    <a:gd name="T51" fmla="*/ 117 h 174"/>
                    <a:gd name="T52" fmla="*/ 23 w 113"/>
                    <a:gd name="T53" fmla="*/ 116 h 174"/>
                    <a:gd name="T54" fmla="*/ 11 w 113"/>
                    <a:gd name="T55" fmla="*/ 109 h 174"/>
                    <a:gd name="T56" fmla="*/ 7 w 113"/>
                    <a:gd name="T57" fmla="*/ 107 h 174"/>
                    <a:gd name="T58" fmla="*/ 2 w 113"/>
                    <a:gd name="T59" fmla="*/ 104 h 174"/>
                    <a:gd name="T60" fmla="*/ 0 w 113"/>
                    <a:gd name="T61" fmla="*/ 106 h 174"/>
                    <a:gd name="T62" fmla="*/ 2 w 113"/>
                    <a:gd name="T63" fmla="*/ 110 h 174"/>
                    <a:gd name="T64" fmla="*/ 3 w 113"/>
                    <a:gd name="T65" fmla="*/ 110 h 174"/>
                    <a:gd name="T66" fmla="*/ 6 w 113"/>
                    <a:gd name="T67" fmla="*/ 112 h 174"/>
                    <a:gd name="T68" fmla="*/ 23 w 113"/>
                    <a:gd name="T69" fmla="*/ 121 h 174"/>
                    <a:gd name="T70" fmla="*/ 25 w 113"/>
                    <a:gd name="T71" fmla="*/ 122 h 174"/>
                    <a:gd name="T72" fmla="*/ 41 w 113"/>
                    <a:gd name="T73" fmla="*/ 131 h 174"/>
                    <a:gd name="T74" fmla="*/ 44 w 113"/>
                    <a:gd name="T75" fmla="*/ 132 h 174"/>
                    <a:gd name="T76" fmla="*/ 70 w 113"/>
                    <a:gd name="T77" fmla="*/ 146 h 174"/>
                    <a:gd name="T78" fmla="*/ 79 w 113"/>
                    <a:gd name="T79" fmla="*/ 151 h 174"/>
                    <a:gd name="T80" fmla="*/ 104 w 113"/>
                    <a:gd name="T81" fmla="*/ 164 h 174"/>
                    <a:gd name="T82" fmla="*/ 104 w 113"/>
                    <a:gd name="T83" fmla="*/ 168 h 174"/>
                    <a:gd name="T84" fmla="*/ 107 w 113"/>
                    <a:gd name="T85" fmla="*/ 170 h 174"/>
                    <a:gd name="T86" fmla="*/ 113 w 113"/>
                    <a:gd name="T87" fmla="*/ 174 h 174"/>
                    <a:gd name="T88" fmla="*/ 112 w 113"/>
                    <a:gd name="T89" fmla="*/ 166 h 174"/>
                    <a:gd name="T90" fmla="*/ 111 w 113"/>
                    <a:gd name="T91" fmla="*/ 14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3" h="174">
                      <a:moveTo>
                        <a:pt x="111" y="142"/>
                      </a:moveTo>
                      <a:cubicBezTo>
                        <a:pt x="111" y="137"/>
                        <a:pt x="111" y="137"/>
                        <a:pt x="111" y="137"/>
                      </a:cubicBezTo>
                      <a:cubicBezTo>
                        <a:pt x="111" y="123"/>
                        <a:pt x="111" y="123"/>
                        <a:pt x="111" y="123"/>
                      </a:cubicBezTo>
                      <a:cubicBezTo>
                        <a:pt x="111" y="118"/>
                        <a:pt x="111" y="118"/>
                        <a:pt x="111" y="11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108" y="53"/>
                        <a:pt x="107" y="50"/>
                        <a:pt x="106" y="47"/>
                      </a:cubicBezTo>
                      <a:cubicBezTo>
                        <a:pt x="103" y="43"/>
                        <a:pt x="99" y="41"/>
                        <a:pt x="97" y="40"/>
                      </a:cubicBezTo>
                      <a:cubicBezTo>
                        <a:pt x="97" y="39"/>
                        <a:pt x="96" y="39"/>
                        <a:pt x="96" y="39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1" y="0"/>
                        <a:pt x="21" y="1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2" y="3"/>
                        <a:pt x="22" y="5"/>
                        <a:pt x="24" y="5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7" y="44"/>
                        <a:pt x="97" y="44"/>
                        <a:pt x="97" y="45"/>
                      </a:cubicBezTo>
                      <a:cubicBezTo>
                        <a:pt x="99" y="45"/>
                        <a:pt x="101" y="47"/>
                        <a:pt x="103" y="49"/>
                      </a:cubicBezTo>
                      <a:cubicBezTo>
                        <a:pt x="103" y="51"/>
                        <a:pt x="104" y="52"/>
                        <a:pt x="104" y="54"/>
                      </a:cubicBezTo>
                      <a:cubicBezTo>
                        <a:pt x="104" y="66"/>
                        <a:pt x="104" y="66"/>
                        <a:pt x="104" y="66"/>
                      </a:cubicBezTo>
                      <a:cubicBezTo>
                        <a:pt x="106" y="112"/>
                        <a:pt x="106" y="112"/>
                        <a:pt x="106" y="112"/>
                      </a:cubicBezTo>
                      <a:cubicBezTo>
                        <a:pt x="108" y="161"/>
                        <a:pt x="108" y="161"/>
                        <a:pt x="108" y="161"/>
                      </a:cubicBezTo>
                      <a:cubicBezTo>
                        <a:pt x="81" y="146"/>
                        <a:pt x="81" y="146"/>
                        <a:pt x="81" y="146"/>
                      </a:cubicBezTo>
                      <a:cubicBezTo>
                        <a:pt x="71" y="141"/>
                        <a:pt x="71" y="141"/>
                        <a:pt x="71" y="141"/>
                      </a:cubicBezTo>
                      <a:cubicBezTo>
                        <a:pt x="40" y="125"/>
                        <a:pt x="40" y="125"/>
                        <a:pt x="40" y="125"/>
                      </a:cubicBezTo>
                      <a:cubicBezTo>
                        <a:pt x="37" y="123"/>
                        <a:pt x="37" y="123"/>
                        <a:pt x="37" y="123"/>
                      </a:cubicBezTo>
                      <a:cubicBezTo>
                        <a:pt x="26" y="117"/>
                        <a:pt x="26" y="117"/>
                        <a:pt x="26" y="117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7" y="107"/>
                        <a:pt x="7" y="107"/>
                        <a:pt x="7" y="107"/>
                      </a:cubicBezTo>
                      <a:cubicBezTo>
                        <a:pt x="2" y="104"/>
                        <a:pt x="2" y="104"/>
                        <a:pt x="2" y="104"/>
                      </a:cubicBezTo>
                      <a:cubicBezTo>
                        <a:pt x="1" y="104"/>
                        <a:pt x="0" y="104"/>
                        <a:pt x="0" y="106"/>
                      </a:cubicBezTo>
                      <a:cubicBezTo>
                        <a:pt x="0" y="107"/>
                        <a:pt x="1" y="109"/>
                        <a:pt x="2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6" y="112"/>
                        <a:pt x="6" y="112"/>
                        <a:pt x="6" y="112"/>
                      </a:cubicBezTo>
                      <a:cubicBezTo>
                        <a:pt x="23" y="121"/>
                        <a:pt x="23" y="121"/>
                        <a:pt x="23" y="121"/>
                      </a:cubicBezTo>
                      <a:cubicBezTo>
                        <a:pt x="25" y="122"/>
                        <a:pt x="25" y="122"/>
                        <a:pt x="25" y="122"/>
                      </a:cubicBezTo>
                      <a:cubicBezTo>
                        <a:pt x="41" y="131"/>
                        <a:pt x="41" y="131"/>
                        <a:pt x="41" y="131"/>
                      </a:cubicBezTo>
                      <a:cubicBezTo>
                        <a:pt x="44" y="132"/>
                        <a:pt x="44" y="132"/>
                        <a:pt x="44" y="132"/>
                      </a:cubicBezTo>
                      <a:cubicBezTo>
                        <a:pt x="70" y="146"/>
                        <a:pt x="70" y="146"/>
                        <a:pt x="70" y="146"/>
                      </a:cubicBezTo>
                      <a:cubicBezTo>
                        <a:pt x="79" y="151"/>
                        <a:pt x="79" y="151"/>
                        <a:pt x="79" y="151"/>
                      </a:cubicBezTo>
                      <a:cubicBezTo>
                        <a:pt x="104" y="164"/>
                        <a:pt x="104" y="164"/>
                        <a:pt x="104" y="164"/>
                      </a:cubicBezTo>
                      <a:cubicBezTo>
                        <a:pt x="104" y="168"/>
                        <a:pt x="104" y="168"/>
                        <a:pt x="104" y="168"/>
                      </a:cubicBezTo>
                      <a:cubicBezTo>
                        <a:pt x="105" y="168"/>
                        <a:pt x="106" y="169"/>
                        <a:pt x="107" y="170"/>
                      </a:cubicBezTo>
                      <a:cubicBezTo>
                        <a:pt x="109" y="171"/>
                        <a:pt x="111" y="172"/>
                        <a:pt x="113" y="174"/>
                      </a:cubicBezTo>
                      <a:cubicBezTo>
                        <a:pt x="112" y="166"/>
                        <a:pt x="112" y="166"/>
                        <a:pt x="112" y="166"/>
                      </a:cubicBezTo>
                      <a:lnTo>
                        <a:pt x="111" y="1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01" name="Freeform 1199">
                  <a:extLst>
                    <a:ext uri="{FF2B5EF4-FFF2-40B4-BE49-F238E27FC236}">
                      <a16:creationId xmlns:a16="http://schemas.microsoft.com/office/drawing/2014/main" xmlns="" id="{49B7B28E-A977-4605-AD4A-559DB2BC5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079770" y="7833966"/>
                  <a:ext cx="2880" cy="4320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1 h 3"/>
                    <a:gd name="T4" fmla="*/ 0 w 2"/>
                    <a:gd name="T5" fmla="*/ 0 h 3"/>
                    <a:gd name="T6" fmla="*/ 2 w 2"/>
                    <a:gd name="T7" fmla="*/ 1 h 3"/>
                    <a:gd name="T8" fmla="*/ 2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02" name="Freeform 1200">
                  <a:extLst>
                    <a:ext uri="{FF2B5EF4-FFF2-40B4-BE49-F238E27FC236}">
                      <a16:creationId xmlns:a16="http://schemas.microsoft.com/office/drawing/2014/main" xmlns="" id="{5FE7AEDC-10D9-4FDF-80A1-BBDFD32E43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124405" y="7766294"/>
                  <a:ext cx="87831" cy="126707"/>
                </a:xfrm>
                <a:custGeom>
                  <a:avLst/>
                  <a:gdLst>
                    <a:gd name="T0" fmla="*/ 16 w 38"/>
                    <a:gd name="T1" fmla="*/ 3 h 55"/>
                    <a:gd name="T2" fmla="*/ 19 w 38"/>
                    <a:gd name="T3" fmla="*/ 49 h 55"/>
                    <a:gd name="T4" fmla="*/ 25 w 38"/>
                    <a:gd name="T5" fmla="*/ 9 h 55"/>
                    <a:gd name="T6" fmla="*/ 18 w 38"/>
                    <a:gd name="T7" fmla="*/ 12 h 55"/>
                    <a:gd name="T8" fmla="*/ 17 w 38"/>
                    <a:gd name="T9" fmla="*/ 22 h 55"/>
                    <a:gd name="T10" fmla="*/ 18 w 38"/>
                    <a:gd name="T11" fmla="*/ 24 h 55"/>
                    <a:gd name="T12" fmla="*/ 17 w 38"/>
                    <a:gd name="T13" fmla="*/ 22 h 55"/>
                    <a:gd name="T14" fmla="*/ 18 w 38"/>
                    <a:gd name="T15" fmla="*/ 12 h 55"/>
                    <a:gd name="T16" fmla="*/ 8 w 38"/>
                    <a:gd name="T17" fmla="*/ 7 h 55"/>
                    <a:gd name="T18" fmla="*/ 9 w 38"/>
                    <a:gd name="T19" fmla="*/ 12 h 55"/>
                    <a:gd name="T20" fmla="*/ 15 w 38"/>
                    <a:gd name="T21" fmla="*/ 23 h 55"/>
                    <a:gd name="T22" fmla="*/ 9 w 38"/>
                    <a:gd name="T23" fmla="*/ 12 h 55"/>
                    <a:gd name="T24" fmla="*/ 15 w 38"/>
                    <a:gd name="T25" fmla="*/ 26 h 55"/>
                    <a:gd name="T26" fmla="*/ 9 w 38"/>
                    <a:gd name="T27" fmla="*/ 31 h 55"/>
                    <a:gd name="T28" fmla="*/ 18 w 38"/>
                    <a:gd name="T29" fmla="*/ 41 h 55"/>
                    <a:gd name="T30" fmla="*/ 17 w 38"/>
                    <a:gd name="T31" fmla="*/ 30 h 55"/>
                    <a:gd name="T32" fmla="*/ 18 w 38"/>
                    <a:gd name="T33" fmla="*/ 41 h 55"/>
                    <a:gd name="T34" fmla="*/ 17 w 38"/>
                    <a:gd name="T35" fmla="*/ 24 h 55"/>
                    <a:gd name="T36" fmla="*/ 19 w 38"/>
                    <a:gd name="T37" fmla="*/ 29 h 55"/>
                    <a:gd name="T38" fmla="*/ 20 w 38"/>
                    <a:gd name="T39" fmla="*/ 31 h 55"/>
                    <a:gd name="T40" fmla="*/ 19 w 38"/>
                    <a:gd name="T41" fmla="*/ 29 h 55"/>
                    <a:gd name="T42" fmla="*/ 20 w 38"/>
                    <a:gd name="T43" fmla="*/ 42 h 55"/>
                    <a:gd name="T44" fmla="*/ 21 w 38"/>
                    <a:gd name="T45" fmla="*/ 32 h 55"/>
                    <a:gd name="T46" fmla="*/ 20 w 38"/>
                    <a:gd name="T47" fmla="*/ 42 h 55"/>
                    <a:gd name="T48" fmla="*/ 29 w 38"/>
                    <a:gd name="T49" fmla="*/ 47 h 55"/>
                    <a:gd name="T50" fmla="*/ 29 w 38"/>
                    <a:gd name="T51" fmla="*/ 42 h 55"/>
                    <a:gd name="T52" fmla="*/ 23 w 38"/>
                    <a:gd name="T53" fmla="*/ 30 h 55"/>
                    <a:gd name="T54" fmla="*/ 29 w 38"/>
                    <a:gd name="T55" fmla="*/ 42 h 55"/>
                    <a:gd name="T56" fmla="*/ 23 w 38"/>
                    <a:gd name="T57" fmla="*/ 28 h 55"/>
                    <a:gd name="T58" fmla="*/ 29 w 38"/>
                    <a:gd name="T59" fmla="*/ 23 h 55"/>
                    <a:gd name="T60" fmla="*/ 21 w 38"/>
                    <a:gd name="T61" fmla="*/ 24 h 55"/>
                    <a:gd name="T62" fmla="*/ 20 w 38"/>
                    <a:gd name="T63" fmla="*/ 13 h 55"/>
                    <a:gd name="T64" fmla="*/ 21 w 38"/>
                    <a:gd name="T65" fmla="*/ 2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8" h="55">
                      <a:moveTo>
                        <a:pt x="19" y="5"/>
                      </a:moveTo>
                      <a:cubicBezTo>
                        <a:pt x="18" y="4"/>
                        <a:pt x="17" y="3"/>
                        <a:pt x="16" y="3"/>
                      </a:cubicBezTo>
                      <a:cubicBezTo>
                        <a:pt x="7" y="0"/>
                        <a:pt x="0" y="5"/>
                        <a:pt x="0" y="16"/>
                      </a:cubicBezTo>
                      <a:cubicBezTo>
                        <a:pt x="0" y="28"/>
                        <a:pt x="8" y="42"/>
                        <a:pt x="19" y="49"/>
                      </a:cubicBezTo>
                      <a:cubicBezTo>
                        <a:pt x="29" y="55"/>
                        <a:pt x="38" y="50"/>
                        <a:pt x="38" y="38"/>
                      </a:cubicBezTo>
                      <a:cubicBezTo>
                        <a:pt x="38" y="28"/>
                        <a:pt x="33" y="16"/>
                        <a:pt x="25" y="9"/>
                      </a:cubicBezTo>
                      <a:cubicBezTo>
                        <a:pt x="23" y="7"/>
                        <a:pt x="21" y="6"/>
                        <a:pt x="19" y="5"/>
                      </a:cubicBezTo>
                      <a:close/>
                      <a:moveTo>
                        <a:pt x="18" y="12"/>
                      </a:move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3" y="10"/>
                        <a:pt x="15" y="10"/>
                        <a:pt x="18" y="12"/>
                      </a:cubicBezTo>
                      <a:close/>
                      <a:moveTo>
                        <a:pt x="7" y="8"/>
                      </a:moveTo>
                      <a:cubicBezTo>
                        <a:pt x="8" y="7"/>
                        <a:pt x="8" y="7"/>
                        <a:pt x="8" y="7"/>
                      </a:cubicBezTo>
                      <a:lnTo>
                        <a:pt x="7" y="8"/>
                      </a:lnTo>
                      <a:close/>
                      <a:moveTo>
                        <a:pt x="9" y="12"/>
                      </a:move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5"/>
                        <a:pt x="8" y="13"/>
                        <a:pt x="9" y="12"/>
                      </a:cubicBezTo>
                      <a:close/>
                      <a:moveTo>
                        <a:pt x="6" y="21"/>
                      </a:move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8" y="27"/>
                        <a:pt x="6" y="24"/>
                        <a:pt x="6" y="21"/>
                      </a:cubicBezTo>
                      <a:close/>
                      <a:moveTo>
                        <a:pt x="18" y="41"/>
                      </a:moveTo>
                      <a:cubicBezTo>
                        <a:pt x="15" y="39"/>
                        <a:pt x="13" y="36"/>
                        <a:pt x="11" y="33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lnTo>
                        <a:pt x="18" y="41"/>
                      </a:lnTo>
                      <a:close/>
                      <a:moveTo>
                        <a:pt x="17" y="26"/>
                      </a:move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lnTo>
                        <a:pt x="17" y="26"/>
                      </a:lnTo>
                      <a:close/>
                      <a:moveTo>
                        <a:pt x="20" y="42"/>
                      </a:move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5" y="43"/>
                        <a:pt x="23" y="43"/>
                        <a:pt x="20" y="42"/>
                      </a:cubicBezTo>
                      <a:close/>
                      <a:moveTo>
                        <a:pt x="28" y="44"/>
                      </a:moveTo>
                      <a:cubicBezTo>
                        <a:pt x="29" y="47"/>
                        <a:pt x="29" y="47"/>
                        <a:pt x="29" y="47"/>
                      </a:cubicBezTo>
                      <a:lnTo>
                        <a:pt x="28" y="44"/>
                      </a:lnTo>
                      <a:close/>
                      <a:moveTo>
                        <a:pt x="29" y="42"/>
                      </a:move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1" y="38"/>
                        <a:pt x="30" y="40"/>
                        <a:pt x="29" y="42"/>
                      </a:cubicBezTo>
                      <a:close/>
                      <a:moveTo>
                        <a:pt x="32" y="33"/>
                      </a:move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6"/>
                        <a:pt x="31" y="30"/>
                        <a:pt x="32" y="33"/>
                      </a:cubicBezTo>
                      <a:close/>
                      <a:moveTo>
                        <a:pt x="21" y="24"/>
                      </a:move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3" y="15"/>
                        <a:pt x="25" y="17"/>
                        <a:pt x="27" y="20"/>
                      </a:cubicBezTo>
                      <a:lnTo>
                        <a:pt x="21" y="24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03" name="Freeform 1201">
                  <a:extLst>
                    <a:ext uri="{FF2B5EF4-FFF2-40B4-BE49-F238E27FC236}">
                      <a16:creationId xmlns:a16="http://schemas.microsoft.com/office/drawing/2014/main" xmlns="" id="{72080387-6E3A-4F3E-875D-7CD53515B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03736" y="7422170"/>
                  <a:ext cx="266372" cy="381560"/>
                </a:xfrm>
                <a:custGeom>
                  <a:avLst/>
                  <a:gdLst>
                    <a:gd name="T0" fmla="*/ 58 w 115"/>
                    <a:gd name="T1" fmla="*/ 17 h 165"/>
                    <a:gd name="T2" fmla="*/ 55 w 115"/>
                    <a:gd name="T3" fmla="*/ 16 h 165"/>
                    <a:gd name="T4" fmla="*/ 0 w 115"/>
                    <a:gd name="T5" fmla="*/ 50 h 165"/>
                    <a:gd name="T6" fmla="*/ 57 w 115"/>
                    <a:gd name="T7" fmla="*/ 150 h 165"/>
                    <a:gd name="T8" fmla="*/ 112 w 115"/>
                    <a:gd name="T9" fmla="*/ 135 h 165"/>
                    <a:gd name="T10" fmla="*/ 103 w 115"/>
                    <a:gd name="T11" fmla="*/ 130 h 165"/>
                    <a:gd name="T12" fmla="*/ 93 w 115"/>
                    <a:gd name="T13" fmla="*/ 142 h 165"/>
                    <a:gd name="T14" fmla="*/ 91 w 115"/>
                    <a:gd name="T15" fmla="*/ 143 h 165"/>
                    <a:gd name="T16" fmla="*/ 58 w 115"/>
                    <a:gd name="T17" fmla="*/ 140 h 165"/>
                    <a:gd name="T18" fmla="*/ 57 w 115"/>
                    <a:gd name="T19" fmla="*/ 139 h 165"/>
                    <a:gd name="T20" fmla="*/ 56 w 115"/>
                    <a:gd name="T21" fmla="*/ 139 h 165"/>
                    <a:gd name="T22" fmla="*/ 24 w 115"/>
                    <a:gd name="T23" fmla="*/ 104 h 165"/>
                    <a:gd name="T24" fmla="*/ 22 w 115"/>
                    <a:gd name="T25" fmla="*/ 102 h 165"/>
                    <a:gd name="T26" fmla="*/ 9 w 115"/>
                    <a:gd name="T27" fmla="*/ 57 h 165"/>
                    <a:gd name="T28" fmla="*/ 9 w 115"/>
                    <a:gd name="T29" fmla="*/ 55 h 165"/>
                    <a:gd name="T30" fmla="*/ 9 w 115"/>
                    <a:gd name="T31" fmla="*/ 54 h 165"/>
                    <a:gd name="T32" fmla="*/ 22 w 115"/>
                    <a:gd name="T33" fmla="*/ 25 h 165"/>
                    <a:gd name="T34" fmla="*/ 24 w 115"/>
                    <a:gd name="T35" fmla="*/ 24 h 165"/>
                    <a:gd name="T36" fmla="*/ 55 w 115"/>
                    <a:gd name="T37" fmla="*/ 26 h 165"/>
                    <a:gd name="T38" fmla="*/ 58 w 115"/>
                    <a:gd name="T39" fmla="*/ 28 h 165"/>
                    <a:gd name="T40" fmla="*/ 59 w 115"/>
                    <a:gd name="T41" fmla="*/ 28 h 165"/>
                    <a:gd name="T42" fmla="*/ 91 w 115"/>
                    <a:gd name="T43" fmla="*/ 62 h 165"/>
                    <a:gd name="T44" fmla="*/ 93 w 115"/>
                    <a:gd name="T45" fmla="*/ 65 h 165"/>
                    <a:gd name="T46" fmla="*/ 96 w 115"/>
                    <a:gd name="T47" fmla="*/ 72 h 165"/>
                    <a:gd name="T48" fmla="*/ 106 w 115"/>
                    <a:gd name="T49" fmla="*/ 110 h 165"/>
                    <a:gd name="T50" fmla="*/ 106 w 115"/>
                    <a:gd name="T51" fmla="*/ 112 h 165"/>
                    <a:gd name="T52" fmla="*/ 106 w 115"/>
                    <a:gd name="T53" fmla="*/ 113 h 165"/>
                    <a:gd name="T54" fmla="*/ 104 w 115"/>
                    <a:gd name="T55" fmla="*/ 125 h 165"/>
                    <a:gd name="T56" fmla="*/ 114 w 115"/>
                    <a:gd name="T57" fmla="*/ 130 h 165"/>
                    <a:gd name="T58" fmla="*/ 115 w 115"/>
                    <a:gd name="T59" fmla="*/ 117 h 165"/>
                    <a:gd name="T60" fmla="*/ 107 w 115"/>
                    <a:gd name="T61" fmla="*/ 78 h 165"/>
                    <a:gd name="T62" fmla="*/ 58 w 115"/>
                    <a:gd name="T63" fmla="*/ 17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5" h="165">
                      <a:moveTo>
                        <a:pt x="58" y="17"/>
                      </a:moveTo>
                      <a:cubicBezTo>
                        <a:pt x="57" y="17"/>
                        <a:pt x="56" y="16"/>
                        <a:pt x="55" y="16"/>
                      </a:cubicBezTo>
                      <a:cubicBezTo>
                        <a:pt x="24" y="0"/>
                        <a:pt x="0" y="15"/>
                        <a:pt x="0" y="50"/>
                      </a:cubicBezTo>
                      <a:cubicBezTo>
                        <a:pt x="0" y="87"/>
                        <a:pt x="26" y="132"/>
                        <a:pt x="57" y="150"/>
                      </a:cubicBezTo>
                      <a:cubicBezTo>
                        <a:pt x="83" y="165"/>
                        <a:pt x="105" y="158"/>
                        <a:pt x="112" y="135"/>
                      </a:cubicBezTo>
                      <a:cubicBezTo>
                        <a:pt x="103" y="130"/>
                        <a:pt x="103" y="130"/>
                        <a:pt x="103" y="130"/>
                      </a:cubicBezTo>
                      <a:cubicBezTo>
                        <a:pt x="100" y="135"/>
                        <a:pt x="97" y="140"/>
                        <a:pt x="93" y="142"/>
                      </a:cubicBezTo>
                      <a:cubicBezTo>
                        <a:pt x="92" y="143"/>
                        <a:pt x="91" y="143"/>
                        <a:pt x="91" y="143"/>
                      </a:cubicBezTo>
                      <a:cubicBezTo>
                        <a:pt x="82" y="148"/>
                        <a:pt x="71" y="147"/>
                        <a:pt x="58" y="140"/>
                      </a:cubicBezTo>
                      <a:cubicBezTo>
                        <a:pt x="58" y="140"/>
                        <a:pt x="58" y="140"/>
                        <a:pt x="57" y="139"/>
                      </a:cubicBezTo>
                      <a:cubicBezTo>
                        <a:pt x="57" y="139"/>
                        <a:pt x="57" y="139"/>
                        <a:pt x="56" y="139"/>
                      </a:cubicBezTo>
                      <a:cubicBezTo>
                        <a:pt x="44" y="131"/>
                        <a:pt x="32" y="119"/>
                        <a:pt x="24" y="104"/>
                      </a:cubicBezTo>
                      <a:cubicBezTo>
                        <a:pt x="23" y="104"/>
                        <a:pt x="23" y="103"/>
                        <a:pt x="22" y="102"/>
                      </a:cubicBezTo>
                      <a:cubicBezTo>
                        <a:pt x="14" y="87"/>
                        <a:pt x="9" y="71"/>
                        <a:pt x="9" y="57"/>
                      </a:cubicBezTo>
                      <a:cubicBezTo>
                        <a:pt x="9" y="56"/>
                        <a:pt x="9" y="56"/>
                        <a:pt x="9" y="55"/>
                      </a:cubicBezTo>
                      <a:cubicBezTo>
                        <a:pt x="9" y="55"/>
                        <a:pt x="9" y="54"/>
                        <a:pt x="9" y="54"/>
                      </a:cubicBezTo>
                      <a:cubicBezTo>
                        <a:pt x="9" y="40"/>
                        <a:pt x="14" y="30"/>
                        <a:pt x="22" y="25"/>
                      </a:cubicBezTo>
                      <a:cubicBezTo>
                        <a:pt x="23" y="24"/>
                        <a:pt x="23" y="24"/>
                        <a:pt x="24" y="24"/>
                      </a:cubicBezTo>
                      <a:cubicBezTo>
                        <a:pt x="32" y="19"/>
                        <a:pt x="43" y="20"/>
                        <a:pt x="55" y="26"/>
                      </a:cubicBezTo>
                      <a:cubicBezTo>
                        <a:pt x="56" y="26"/>
                        <a:pt x="57" y="27"/>
                        <a:pt x="58" y="28"/>
                      </a:cubicBezTo>
                      <a:cubicBezTo>
                        <a:pt x="58" y="28"/>
                        <a:pt x="59" y="28"/>
                        <a:pt x="59" y="28"/>
                      </a:cubicBezTo>
                      <a:cubicBezTo>
                        <a:pt x="71" y="36"/>
                        <a:pt x="83" y="48"/>
                        <a:pt x="91" y="62"/>
                      </a:cubicBezTo>
                      <a:cubicBezTo>
                        <a:pt x="92" y="63"/>
                        <a:pt x="92" y="64"/>
                        <a:pt x="93" y="65"/>
                      </a:cubicBezTo>
                      <a:cubicBezTo>
                        <a:pt x="94" y="67"/>
                        <a:pt x="95" y="70"/>
                        <a:pt x="96" y="72"/>
                      </a:cubicBezTo>
                      <a:cubicBezTo>
                        <a:pt x="102" y="85"/>
                        <a:pt x="106" y="98"/>
                        <a:pt x="106" y="110"/>
                      </a:cubicBezTo>
                      <a:cubicBezTo>
                        <a:pt x="106" y="111"/>
                        <a:pt x="106" y="111"/>
                        <a:pt x="106" y="112"/>
                      </a:cubicBezTo>
                      <a:cubicBezTo>
                        <a:pt x="106" y="112"/>
                        <a:pt x="106" y="112"/>
                        <a:pt x="106" y="113"/>
                      </a:cubicBezTo>
                      <a:cubicBezTo>
                        <a:pt x="106" y="117"/>
                        <a:pt x="105" y="122"/>
                        <a:pt x="104" y="125"/>
                      </a:cubicBezTo>
                      <a:cubicBezTo>
                        <a:pt x="114" y="130"/>
                        <a:pt x="114" y="130"/>
                        <a:pt x="114" y="130"/>
                      </a:cubicBezTo>
                      <a:cubicBezTo>
                        <a:pt x="114" y="126"/>
                        <a:pt x="115" y="122"/>
                        <a:pt x="115" y="117"/>
                      </a:cubicBezTo>
                      <a:cubicBezTo>
                        <a:pt x="115" y="104"/>
                        <a:pt x="112" y="91"/>
                        <a:pt x="107" y="78"/>
                      </a:cubicBezTo>
                      <a:cubicBezTo>
                        <a:pt x="97" y="53"/>
                        <a:pt x="79" y="29"/>
                        <a:pt x="58" y="17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04" name="Freeform 1202">
                  <a:extLst>
                    <a:ext uri="{FF2B5EF4-FFF2-40B4-BE49-F238E27FC236}">
                      <a16:creationId xmlns:a16="http://schemas.microsoft.com/office/drawing/2014/main" xmlns="" id="{29F95184-477B-447E-AFDC-05426144C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08706" y="7268106"/>
                  <a:ext cx="41756" cy="119507"/>
                </a:xfrm>
                <a:custGeom>
                  <a:avLst/>
                  <a:gdLst>
                    <a:gd name="T0" fmla="*/ 12 w 18"/>
                    <a:gd name="T1" fmla="*/ 19 h 52"/>
                    <a:gd name="T2" fmla="*/ 2 w 18"/>
                    <a:gd name="T3" fmla="*/ 8 h 52"/>
                    <a:gd name="T4" fmla="*/ 1 w 18"/>
                    <a:gd name="T5" fmla="*/ 11 h 52"/>
                    <a:gd name="T6" fmla="*/ 1 w 18"/>
                    <a:gd name="T7" fmla="*/ 11 h 52"/>
                    <a:gd name="T8" fmla="*/ 0 w 18"/>
                    <a:gd name="T9" fmla="*/ 13 h 52"/>
                    <a:gd name="T10" fmla="*/ 1 w 18"/>
                    <a:gd name="T11" fmla="*/ 13 h 52"/>
                    <a:gd name="T12" fmla="*/ 8 w 18"/>
                    <a:gd name="T13" fmla="*/ 18 h 52"/>
                    <a:gd name="T14" fmla="*/ 13 w 18"/>
                    <a:gd name="T15" fmla="*/ 47 h 52"/>
                    <a:gd name="T16" fmla="*/ 13 w 18"/>
                    <a:gd name="T17" fmla="*/ 52 h 52"/>
                    <a:gd name="T18" fmla="*/ 15 w 18"/>
                    <a:gd name="T19" fmla="*/ 51 h 52"/>
                    <a:gd name="T20" fmla="*/ 18 w 18"/>
                    <a:gd name="T21" fmla="*/ 52 h 52"/>
                    <a:gd name="T22" fmla="*/ 12 w 18"/>
                    <a:gd name="T23" fmla="*/ 1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52">
                      <a:moveTo>
                        <a:pt x="12" y="19"/>
                      </a:moveTo>
                      <a:cubicBezTo>
                        <a:pt x="7" y="0"/>
                        <a:pt x="3" y="9"/>
                        <a:pt x="2" y="8"/>
                      </a:cubicBezTo>
                      <a:cubicBezTo>
                        <a:pt x="2" y="9"/>
                        <a:pt x="2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2"/>
                        <a:pt x="1" y="12"/>
                        <a:pt x="0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3" y="14"/>
                        <a:pt x="6" y="16"/>
                        <a:pt x="8" y="18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3" y="51"/>
                        <a:pt x="14" y="51"/>
                        <a:pt x="15" y="51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05" name="Freeform 1203">
                  <a:extLst>
                    <a:ext uri="{FF2B5EF4-FFF2-40B4-BE49-F238E27FC236}">
                      <a16:creationId xmlns:a16="http://schemas.microsoft.com/office/drawing/2014/main" xmlns="" id="{E19EC91C-1112-406E-B47A-6DB6ED91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071131" y="7658305"/>
                  <a:ext cx="113748" cy="267812"/>
                </a:xfrm>
                <a:custGeom>
                  <a:avLst/>
                  <a:gdLst>
                    <a:gd name="T0" fmla="*/ 48 w 49"/>
                    <a:gd name="T1" fmla="*/ 112 h 116"/>
                    <a:gd name="T2" fmla="*/ 22 w 49"/>
                    <a:gd name="T3" fmla="*/ 22 h 116"/>
                    <a:gd name="T4" fmla="*/ 10 w 49"/>
                    <a:gd name="T5" fmla="*/ 6 h 116"/>
                    <a:gd name="T6" fmla="*/ 8 w 49"/>
                    <a:gd name="T7" fmla="*/ 5 h 116"/>
                    <a:gd name="T8" fmla="*/ 0 w 49"/>
                    <a:gd name="T9" fmla="*/ 0 h 116"/>
                    <a:gd name="T10" fmla="*/ 0 w 49"/>
                    <a:gd name="T11" fmla="*/ 5 h 116"/>
                    <a:gd name="T12" fmla="*/ 8 w 49"/>
                    <a:gd name="T13" fmla="*/ 10 h 116"/>
                    <a:gd name="T14" fmla="*/ 9 w 49"/>
                    <a:gd name="T15" fmla="*/ 10 h 116"/>
                    <a:gd name="T16" fmla="*/ 10 w 49"/>
                    <a:gd name="T17" fmla="*/ 11 h 116"/>
                    <a:gd name="T18" fmla="*/ 18 w 49"/>
                    <a:gd name="T19" fmla="*/ 22 h 116"/>
                    <a:gd name="T20" fmla="*/ 20 w 49"/>
                    <a:gd name="T21" fmla="*/ 29 h 116"/>
                    <a:gd name="T22" fmla="*/ 0 w 49"/>
                    <a:gd name="T23" fmla="*/ 19 h 116"/>
                    <a:gd name="T24" fmla="*/ 0 w 49"/>
                    <a:gd name="T25" fmla="*/ 24 h 116"/>
                    <a:gd name="T26" fmla="*/ 22 w 49"/>
                    <a:gd name="T27" fmla="*/ 35 h 116"/>
                    <a:gd name="T28" fmla="*/ 45 w 49"/>
                    <a:gd name="T29" fmla="*/ 113 h 116"/>
                    <a:gd name="T30" fmla="*/ 45 w 49"/>
                    <a:gd name="T31" fmla="*/ 113 h 116"/>
                    <a:gd name="T32" fmla="*/ 47 w 49"/>
                    <a:gd name="T33" fmla="*/ 115 h 116"/>
                    <a:gd name="T34" fmla="*/ 47 w 49"/>
                    <a:gd name="T35" fmla="*/ 116 h 116"/>
                    <a:gd name="T36" fmla="*/ 49 w 49"/>
                    <a:gd name="T37" fmla="*/ 113 h 116"/>
                    <a:gd name="T38" fmla="*/ 48 w 49"/>
                    <a:gd name="T39" fmla="*/ 112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9" h="116">
                      <a:moveTo>
                        <a:pt x="48" y="112"/>
                      </a:move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13"/>
                        <a:pt x="14" y="8"/>
                        <a:pt x="10" y="6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1"/>
                        <a:pt x="10" y="11"/>
                      </a:cubicBezTo>
                      <a:cubicBezTo>
                        <a:pt x="13" y="12"/>
                        <a:pt x="16" y="15"/>
                        <a:pt x="18" y="22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45" y="114"/>
                        <a:pt x="46" y="115"/>
                        <a:pt x="47" y="115"/>
                      </a:cubicBezTo>
                      <a:cubicBezTo>
                        <a:pt x="47" y="116"/>
                        <a:pt x="47" y="116"/>
                        <a:pt x="47" y="116"/>
                      </a:cubicBezTo>
                      <a:cubicBezTo>
                        <a:pt x="49" y="116"/>
                        <a:pt x="49" y="115"/>
                        <a:pt x="49" y="113"/>
                      </a:cubicBezTo>
                      <a:lnTo>
                        <a:pt x="48" y="11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06" name="Freeform 1204">
                  <a:extLst>
                    <a:ext uri="{FF2B5EF4-FFF2-40B4-BE49-F238E27FC236}">
                      <a16:creationId xmlns:a16="http://schemas.microsoft.com/office/drawing/2014/main" xmlns="" id="{6D3C2645-E0B8-483F-82F0-05A308D09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966022" y="7916038"/>
                  <a:ext cx="53274" cy="28797"/>
                </a:xfrm>
                <a:custGeom>
                  <a:avLst/>
                  <a:gdLst>
                    <a:gd name="T0" fmla="*/ 19 w 23"/>
                    <a:gd name="T1" fmla="*/ 4 h 12"/>
                    <a:gd name="T2" fmla="*/ 18 w 23"/>
                    <a:gd name="T3" fmla="*/ 4 h 12"/>
                    <a:gd name="T4" fmla="*/ 3 w 23"/>
                    <a:gd name="T5" fmla="*/ 0 h 12"/>
                    <a:gd name="T6" fmla="*/ 4 w 23"/>
                    <a:gd name="T7" fmla="*/ 1 h 12"/>
                    <a:gd name="T8" fmla="*/ 2 w 23"/>
                    <a:gd name="T9" fmla="*/ 4 h 12"/>
                    <a:gd name="T10" fmla="*/ 2 w 23"/>
                    <a:gd name="T11" fmla="*/ 3 h 12"/>
                    <a:gd name="T12" fmla="*/ 0 w 23"/>
                    <a:gd name="T13" fmla="*/ 1 h 12"/>
                    <a:gd name="T14" fmla="*/ 0 w 23"/>
                    <a:gd name="T15" fmla="*/ 3 h 12"/>
                    <a:gd name="T16" fmla="*/ 3 w 23"/>
                    <a:gd name="T17" fmla="*/ 8 h 12"/>
                    <a:gd name="T18" fmla="*/ 4 w 23"/>
                    <a:gd name="T19" fmla="*/ 8 h 12"/>
                    <a:gd name="T20" fmla="*/ 20 w 23"/>
                    <a:gd name="T21" fmla="*/ 12 h 12"/>
                    <a:gd name="T22" fmla="*/ 22 w 23"/>
                    <a:gd name="T23" fmla="*/ 9 h 12"/>
                    <a:gd name="T24" fmla="*/ 19 w 23"/>
                    <a:gd name="T2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" h="12">
                      <a:moveTo>
                        <a:pt x="19" y="4"/>
                      </a:move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3"/>
                        <a:pt x="4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0" y="2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5"/>
                        <a:pt x="2" y="7"/>
                        <a:pt x="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2" y="12"/>
                        <a:pt x="23" y="11"/>
                        <a:pt x="22" y="9"/>
                      </a:cubicBezTo>
                      <a:cubicBezTo>
                        <a:pt x="22" y="7"/>
                        <a:pt x="20" y="5"/>
                        <a:pt x="19" y="4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07" name="Freeform 1205">
                  <a:extLst>
                    <a:ext uri="{FF2B5EF4-FFF2-40B4-BE49-F238E27FC236}">
                      <a16:creationId xmlns:a16="http://schemas.microsoft.com/office/drawing/2014/main" xmlns="" id="{DA1B4682-7D61-422A-91A2-C18B90AE60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278469" y="7390493"/>
                  <a:ext cx="11519" cy="47515"/>
                </a:xfrm>
                <a:custGeom>
                  <a:avLst/>
                  <a:gdLst>
                    <a:gd name="T0" fmla="*/ 3 w 5"/>
                    <a:gd name="T1" fmla="*/ 3 h 21"/>
                    <a:gd name="T2" fmla="*/ 3 w 5"/>
                    <a:gd name="T3" fmla="*/ 3 h 21"/>
                    <a:gd name="T4" fmla="*/ 0 w 5"/>
                    <a:gd name="T5" fmla="*/ 0 h 21"/>
                    <a:gd name="T6" fmla="*/ 1 w 5"/>
                    <a:gd name="T7" fmla="*/ 19 h 21"/>
                    <a:gd name="T8" fmla="*/ 5 w 5"/>
                    <a:gd name="T9" fmla="*/ 21 h 21"/>
                    <a:gd name="T10" fmla="*/ 5 w 5"/>
                    <a:gd name="T11" fmla="*/ 5 h 21"/>
                    <a:gd name="T12" fmla="*/ 3 w 5"/>
                    <a:gd name="T13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21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1" y="3"/>
                        <a:pt x="1" y="1"/>
                        <a:pt x="0" y="0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5"/>
                        <a:pt x="5" y="5"/>
                        <a:pt x="5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08" name="Freeform 1206">
                  <a:extLst>
                    <a:ext uri="{FF2B5EF4-FFF2-40B4-BE49-F238E27FC236}">
                      <a16:creationId xmlns:a16="http://schemas.microsoft.com/office/drawing/2014/main" xmlns="" id="{417353BC-479F-4A81-9FB8-CE38E6813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266950" y="7486963"/>
                  <a:ext cx="73432" cy="87831"/>
                </a:xfrm>
                <a:custGeom>
                  <a:avLst/>
                  <a:gdLst>
                    <a:gd name="T0" fmla="*/ 0 w 32"/>
                    <a:gd name="T1" fmla="*/ 0 h 38"/>
                    <a:gd name="T2" fmla="*/ 0 w 32"/>
                    <a:gd name="T3" fmla="*/ 24 h 38"/>
                    <a:gd name="T4" fmla="*/ 26 w 32"/>
                    <a:gd name="T5" fmla="*/ 38 h 38"/>
                    <a:gd name="T6" fmla="*/ 32 w 32"/>
                    <a:gd name="T7" fmla="*/ 34 h 38"/>
                    <a:gd name="T8" fmla="*/ 0 w 32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38">
                      <a:moveTo>
                        <a:pt x="0" y="0"/>
                      </a:move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24" y="20"/>
                        <a:pt x="12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09" name="Freeform 1207">
                  <a:extLst>
                    <a:ext uri="{FF2B5EF4-FFF2-40B4-BE49-F238E27FC236}">
                      <a16:creationId xmlns:a16="http://schemas.microsoft.com/office/drawing/2014/main" xmlns="" id="{1B22696A-3C10-41A6-95CB-D152508B2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51901" y="7639587"/>
                  <a:ext cx="38876" cy="23038"/>
                </a:xfrm>
                <a:custGeom>
                  <a:avLst/>
                  <a:gdLst>
                    <a:gd name="T0" fmla="*/ 0 w 17"/>
                    <a:gd name="T1" fmla="*/ 8 h 10"/>
                    <a:gd name="T2" fmla="*/ 2 w 17"/>
                    <a:gd name="T3" fmla="*/ 10 h 10"/>
                    <a:gd name="T4" fmla="*/ 17 w 17"/>
                    <a:gd name="T5" fmla="*/ 2 h 10"/>
                    <a:gd name="T6" fmla="*/ 14 w 17"/>
                    <a:gd name="T7" fmla="*/ 0 h 10"/>
                    <a:gd name="T8" fmla="*/ 0 w 17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0">
                      <a:moveTo>
                        <a:pt x="0" y="8"/>
                      </a:moveTo>
                      <a:cubicBezTo>
                        <a:pt x="1" y="9"/>
                        <a:pt x="1" y="10"/>
                        <a:pt x="2" y="10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10" name="Freeform 1208">
                  <a:extLst>
                    <a:ext uri="{FF2B5EF4-FFF2-40B4-BE49-F238E27FC236}">
                      <a16:creationId xmlns:a16="http://schemas.microsoft.com/office/drawing/2014/main" xmlns="" id="{3E29BC6F-06A1-4252-BB88-269EFFA6A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99277" y="7571914"/>
                  <a:ext cx="17278" cy="17278"/>
                </a:xfrm>
                <a:custGeom>
                  <a:avLst/>
                  <a:gdLst>
                    <a:gd name="T0" fmla="*/ 0 w 8"/>
                    <a:gd name="T1" fmla="*/ 3 h 7"/>
                    <a:gd name="T2" fmla="*/ 8 w 8"/>
                    <a:gd name="T3" fmla="*/ 7 h 7"/>
                    <a:gd name="T4" fmla="*/ 5 w 8"/>
                    <a:gd name="T5" fmla="*/ 0 h 7"/>
                    <a:gd name="T6" fmla="*/ 0 w 8"/>
                    <a:gd name="T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7">
                      <a:moveTo>
                        <a:pt x="0" y="3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5"/>
                        <a:pt x="6" y="2"/>
                        <a:pt x="5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11" name="Freeform 1209">
                  <a:extLst>
                    <a:ext uri="{FF2B5EF4-FFF2-40B4-BE49-F238E27FC236}">
                      <a16:creationId xmlns:a16="http://schemas.microsoft.com/office/drawing/2014/main" xmlns="" id="{70A82F80-F2AE-46BB-8946-C14864BD2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82138" y="7478324"/>
                  <a:ext cx="223177" cy="204459"/>
                </a:xfrm>
                <a:custGeom>
                  <a:avLst/>
                  <a:gdLst>
                    <a:gd name="T0" fmla="*/ 57 w 97"/>
                    <a:gd name="T1" fmla="*/ 63 h 89"/>
                    <a:gd name="T2" fmla="*/ 55 w 97"/>
                    <a:gd name="T3" fmla="*/ 57 h 89"/>
                    <a:gd name="T4" fmla="*/ 79 w 97"/>
                    <a:gd name="T5" fmla="*/ 44 h 89"/>
                    <a:gd name="T6" fmla="*/ 84 w 97"/>
                    <a:gd name="T7" fmla="*/ 41 h 89"/>
                    <a:gd name="T8" fmla="*/ 82 w 97"/>
                    <a:gd name="T9" fmla="*/ 38 h 89"/>
                    <a:gd name="T10" fmla="*/ 76 w 97"/>
                    <a:gd name="T11" fmla="*/ 42 h 89"/>
                    <a:gd name="T12" fmla="*/ 54 w 97"/>
                    <a:gd name="T13" fmla="*/ 55 h 89"/>
                    <a:gd name="T14" fmla="*/ 51 w 97"/>
                    <a:gd name="T15" fmla="*/ 51 h 89"/>
                    <a:gd name="T16" fmla="*/ 50 w 97"/>
                    <a:gd name="T17" fmla="*/ 28 h 89"/>
                    <a:gd name="T18" fmla="*/ 50 w 97"/>
                    <a:gd name="T19" fmla="*/ 4 h 89"/>
                    <a:gd name="T20" fmla="*/ 49 w 97"/>
                    <a:gd name="T21" fmla="*/ 4 h 89"/>
                    <a:gd name="T22" fmla="*/ 46 w 97"/>
                    <a:gd name="T23" fmla="*/ 2 h 89"/>
                    <a:gd name="T24" fmla="*/ 46 w 97"/>
                    <a:gd name="T25" fmla="*/ 49 h 89"/>
                    <a:gd name="T26" fmla="*/ 43 w 97"/>
                    <a:gd name="T27" fmla="*/ 49 h 89"/>
                    <a:gd name="T28" fmla="*/ 15 w 97"/>
                    <a:gd name="T29" fmla="*/ 0 h 89"/>
                    <a:gd name="T30" fmla="*/ 13 w 97"/>
                    <a:gd name="T31" fmla="*/ 1 h 89"/>
                    <a:gd name="T32" fmla="*/ 42 w 97"/>
                    <a:gd name="T33" fmla="*/ 49 h 89"/>
                    <a:gd name="T34" fmla="*/ 40 w 97"/>
                    <a:gd name="T35" fmla="*/ 53 h 89"/>
                    <a:gd name="T36" fmla="*/ 0 w 97"/>
                    <a:gd name="T37" fmla="*/ 30 h 89"/>
                    <a:gd name="T38" fmla="*/ 0 w 97"/>
                    <a:gd name="T39" fmla="*/ 31 h 89"/>
                    <a:gd name="T40" fmla="*/ 0 w 97"/>
                    <a:gd name="T41" fmla="*/ 33 h 89"/>
                    <a:gd name="T42" fmla="*/ 40 w 97"/>
                    <a:gd name="T43" fmla="*/ 56 h 89"/>
                    <a:gd name="T44" fmla="*/ 42 w 97"/>
                    <a:gd name="T45" fmla="*/ 62 h 89"/>
                    <a:gd name="T46" fmla="*/ 31 w 97"/>
                    <a:gd name="T47" fmla="*/ 67 h 89"/>
                    <a:gd name="T48" fmla="*/ 35 w 97"/>
                    <a:gd name="T49" fmla="*/ 69 h 89"/>
                    <a:gd name="T50" fmla="*/ 43 w 97"/>
                    <a:gd name="T51" fmla="*/ 64 h 89"/>
                    <a:gd name="T52" fmla="*/ 47 w 97"/>
                    <a:gd name="T53" fmla="*/ 69 h 89"/>
                    <a:gd name="T54" fmla="*/ 47 w 97"/>
                    <a:gd name="T55" fmla="*/ 76 h 89"/>
                    <a:gd name="T56" fmla="*/ 50 w 97"/>
                    <a:gd name="T57" fmla="*/ 77 h 89"/>
                    <a:gd name="T58" fmla="*/ 50 w 97"/>
                    <a:gd name="T59" fmla="*/ 70 h 89"/>
                    <a:gd name="T60" fmla="*/ 54 w 97"/>
                    <a:gd name="T61" fmla="*/ 70 h 89"/>
                    <a:gd name="T62" fmla="*/ 61 w 97"/>
                    <a:gd name="T63" fmla="*/ 83 h 89"/>
                    <a:gd name="T64" fmla="*/ 64 w 97"/>
                    <a:gd name="T65" fmla="*/ 85 h 89"/>
                    <a:gd name="T66" fmla="*/ 55 w 97"/>
                    <a:gd name="T67" fmla="*/ 69 h 89"/>
                    <a:gd name="T68" fmla="*/ 57 w 97"/>
                    <a:gd name="T69" fmla="*/ 66 h 89"/>
                    <a:gd name="T70" fmla="*/ 97 w 97"/>
                    <a:gd name="T71" fmla="*/ 89 h 89"/>
                    <a:gd name="T72" fmla="*/ 97 w 97"/>
                    <a:gd name="T73" fmla="*/ 88 h 89"/>
                    <a:gd name="T74" fmla="*/ 97 w 97"/>
                    <a:gd name="T75" fmla="*/ 86 h 89"/>
                    <a:gd name="T76" fmla="*/ 57 w 97"/>
                    <a:gd name="T77" fmla="*/ 63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7" h="89">
                      <a:moveTo>
                        <a:pt x="57" y="63"/>
                      </a:moveTo>
                      <a:cubicBezTo>
                        <a:pt x="57" y="61"/>
                        <a:pt x="56" y="59"/>
                        <a:pt x="55" y="57"/>
                      </a:cubicBezTo>
                      <a:cubicBezTo>
                        <a:pt x="79" y="44"/>
                        <a:pt x="79" y="44"/>
                        <a:pt x="79" y="44"/>
                      </a:cubicBezTo>
                      <a:cubicBezTo>
                        <a:pt x="84" y="41"/>
                        <a:pt x="84" y="41"/>
                        <a:pt x="84" y="41"/>
                      </a:cubicBezTo>
                      <a:cubicBezTo>
                        <a:pt x="83" y="40"/>
                        <a:pt x="83" y="39"/>
                        <a:pt x="82" y="38"/>
                      </a:cubicBezTo>
                      <a:cubicBezTo>
                        <a:pt x="76" y="42"/>
                        <a:pt x="76" y="42"/>
                        <a:pt x="76" y="42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3" y="53"/>
                        <a:pt x="52" y="52"/>
                        <a:pt x="51" y="51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49" y="4"/>
                        <a:pt x="49" y="4"/>
                      </a:cubicBezTo>
                      <a:cubicBezTo>
                        <a:pt x="48" y="3"/>
                        <a:pt x="47" y="2"/>
                        <a:pt x="46" y="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5" y="48"/>
                        <a:pt x="44" y="48"/>
                        <a:pt x="43" y="49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3" y="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41" y="50"/>
                        <a:pt x="40" y="52"/>
                        <a:pt x="40" y="53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0"/>
                        <a:pt x="0" y="31"/>
                        <a:pt x="0" y="31"/>
                      </a:cubicBezTo>
                      <a:cubicBezTo>
                        <a:pt x="0" y="32"/>
                        <a:pt x="0" y="32"/>
                        <a:pt x="0" y="33"/>
                      </a:cubicBezTo>
                      <a:cubicBezTo>
                        <a:pt x="40" y="56"/>
                        <a:pt x="40" y="56"/>
                        <a:pt x="40" y="56"/>
                      </a:cubicBezTo>
                      <a:cubicBezTo>
                        <a:pt x="40" y="58"/>
                        <a:pt x="41" y="60"/>
                        <a:pt x="42" y="62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44" y="66"/>
                        <a:pt x="46" y="67"/>
                        <a:pt x="47" y="69"/>
                      </a:cubicBezTo>
                      <a:cubicBezTo>
                        <a:pt x="47" y="76"/>
                        <a:pt x="47" y="76"/>
                        <a:pt x="47" y="76"/>
                      </a:cubicBezTo>
                      <a:cubicBezTo>
                        <a:pt x="50" y="77"/>
                        <a:pt x="50" y="77"/>
                        <a:pt x="50" y="77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51" y="71"/>
                        <a:pt x="53" y="71"/>
                        <a:pt x="54" y="70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64" y="85"/>
                        <a:pt x="64" y="85"/>
                        <a:pt x="64" y="85"/>
                      </a:cubicBezTo>
                      <a:cubicBezTo>
                        <a:pt x="55" y="69"/>
                        <a:pt x="55" y="69"/>
                        <a:pt x="55" y="69"/>
                      </a:cubicBezTo>
                      <a:cubicBezTo>
                        <a:pt x="56" y="69"/>
                        <a:pt x="57" y="67"/>
                        <a:pt x="57" y="66"/>
                      </a:cubicBezTo>
                      <a:cubicBezTo>
                        <a:pt x="97" y="89"/>
                        <a:pt x="97" y="89"/>
                        <a:pt x="97" y="89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97" y="87"/>
                        <a:pt x="97" y="87"/>
                        <a:pt x="97" y="86"/>
                      </a:cubicBezTo>
                      <a:lnTo>
                        <a:pt x="57" y="63"/>
                      </a:ln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12" name="Freeform 1211">
                  <a:extLst>
                    <a:ext uri="{FF2B5EF4-FFF2-40B4-BE49-F238E27FC236}">
                      <a16:creationId xmlns:a16="http://schemas.microsoft.com/office/drawing/2014/main" xmlns="" id="{B29AB0CE-73BC-41E4-8F96-0E36483777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409495" y="7425049"/>
                  <a:ext cx="264932" cy="380120"/>
                </a:xfrm>
                <a:custGeom>
                  <a:avLst/>
                  <a:gdLst>
                    <a:gd name="T0" fmla="*/ 57 w 115"/>
                    <a:gd name="T1" fmla="*/ 17 h 165"/>
                    <a:gd name="T2" fmla="*/ 55 w 115"/>
                    <a:gd name="T3" fmla="*/ 16 h 165"/>
                    <a:gd name="T4" fmla="*/ 0 w 115"/>
                    <a:gd name="T5" fmla="*/ 50 h 165"/>
                    <a:gd name="T6" fmla="*/ 57 w 115"/>
                    <a:gd name="T7" fmla="*/ 150 h 165"/>
                    <a:gd name="T8" fmla="*/ 112 w 115"/>
                    <a:gd name="T9" fmla="*/ 135 h 165"/>
                    <a:gd name="T10" fmla="*/ 113 w 115"/>
                    <a:gd name="T11" fmla="*/ 130 h 165"/>
                    <a:gd name="T12" fmla="*/ 115 w 115"/>
                    <a:gd name="T13" fmla="*/ 117 h 165"/>
                    <a:gd name="T14" fmla="*/ 107 w 115"/>
                    <a:gd name="T15" fmla="*/ 78 h 165"/>
                    <a:gd name="T16" fmla="*/ 57 w 115"/>
                    <a:gd name="T17" fmla="*/ 17 h 165"/>
                    <a:gd name="T18" fmla="*/ 106 w 115"/>
                    <a:gd name="T19" fmla="*/ 113 h 165"/>
                    <a:gd name="T20" fmla="*/ 104 w 115"/>
                    <a:gd name="T21" fmla="*/ 125 h 165"/>
                    <a:gd name="T22" fmla="*/ 103 w 115"/>
                    <a:gd name="T23" fmla="*/ 130 h 165"/>
                    <a:gd name="T24" fmla="*/ 92 w 115"/>
                    <a:gd name="T25" fmla="*/ 142 h 165"/>
                    <a:gd name="T26" fmla="*/ 91 w 115"/>
                    <a:gd name="T27" fmla="*/ 143 h 165"/>
                    <a:gd name="T28" fmla="*/ 58 w 115"/>
                    <a:gd name="T29" fmla="*/ 140 h 165"/>
                    <a:gd name="T30" fmla="*/ 57 w 115"/>
                    <a:gd name="T31" fmla="*/ 139 h 165"/>
                    <a:gd name="T32" fmla="*/ 56 w 115"/>
                    <a:gd name="T33" fmla="*/ 139 h 165"/>
                    <a:gd name="T34" fmla="*/ 24 w 115"/>
                    <a:gd name="T35" fmla="*/ 104 h 165"/>
                    <a:gd name="T36" fmla="*/ 22 w 115"/>
                    <a:gd name="T37" fmla="*/ 102 h 165"/>
                    <a:gd name="T38" fmla="*/ 9 w 115"/>
                    <a:gd name="T39" fmla="*/ 57 h 165"/>
                    <a:gd name="T40" fmla="*/ 9 w 115"/>
                    <a:gd name="T41" fmla="*/ 55 h 165"/>
                    <a:gd name="T42" fmla="*/ 9 w 115"/>
                    <a:gd name="T43" fmla="*/ 54 h 165"/>
                    <a:gd name="T44" fmla="*/ 22 w 115"/>
                    <a:gd name="T45" fmla="*/ 24 h 165"/>
                    <a:gd name="T46" fmla="*/ 24 w 115"/>
                    <a:gd name="T47" fmla="*/ 24 h 165"/>
                    <a:gd name="T48" fmla="*/ 54 w 115"/>
                    <a:gd name="T49" fmla="*/ 26 h 165"/>
                    <a:gd name="T50" fmla="*/ 57 w 115"/>
                    <a:gd name="T51" fmla="*/ 27 h 165"/>
                    <a:gd name="T52" fmla="*/ 59 w 115"/>
                    <a:gd name="T53" fmla="*/ 28 h 165"/>
                    <a:gd name="T54" fmla="*/ 91 w 115"/>
                    <a:gd name="T55" fmla="*/ 62 h 165"/>
                    <a:gd name="T56" fmla="*/ 93 w 115"/>
                    <a:gd name="T57" fmla="*/ 65 h 165"/>
                    <a:gd name="T58" fmla="*/ 96 w 115"/>
                    <a:gd name="T59" fmla="*/ 72 h 165"/>
                    <a:gd name="T60" fmla="*/ 106 w 115"/>
                    <a:gd name="T61" fmla="*/ 110 h 165"/>
                    <a:gd name="T62" fmla="*/ 106 w 115"/>
                    <a:gd name="T63" fmla="*/ 111 h 165"/>
                    <a:gd name="T64" fmla="*/ 106 w 115"/>
                    <a:gd name="T65" fmla="*/ 113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" h="165">
                      <a:moveTo>
                        <a:pt x="57" y="17"/>
                      </a:moveTo>
                      <a:cubicBezTo>
                        <a:pt x="57" y="17"/>
                        <a:pt x="56" y="16"/>
                        <a:pt x="55" y="16"/>
                      </a:cubicBezTo>
                      <a:cubicBezTo>
                        <a:pt x="24" y="0"/>
                        <a:pt x="0" y="15"/>
                        <a:pt x="0" y="50"/>
                      </a:cubicBezTo>
                      <a:cubicBezTo>
                        <a:pt x="0" y="87"/>
                        <a:pt x="25" y="132"/>
                        <a:pt x="57" y="150"/>
                      </a:cubicBezTo>
                      <a:cubicBezTo>
                        <a:pt x="83" y="165"/>
                        <a:pt x="105" y="157"/>
                        <a:pt x="112" y="135"/>
                      </a:cubicBezTo>
                      <a:cubicBezTo>
                        <a:pt x="113" y="130"/>
                        <a:pt x="113" y="130"/>
                        <a:pt x="113" y="130"/>
                      </a:cubicBezTo>
                      <a:cubicBezTo>
                        <a:pt x="114" y="126"/>
                        <a:pt x="115" y="121"/>
                        <a:pt x="115" y="117"/>
                      </a:cubicBezTo>
                      <a:cubicBezTo>
                        <a:pt x="115" y="104"/>
                        <a:pt x="112" y="91"/>
                        <a:pt x="107" y="78"/>
                      </a:cubicBezTo>
                      <a:cubicBezTo>
                        <a:pt x="97" y="53"/>
                        <a:pt x="78" y="29"/>
                        <a:pt x="57" y="17"/>
                      </a:cubicBezTo>
                      <a:close/>
                      <a:moveTo>
                        <a:pt x="106" y="113"/>
                      </a:moveTo>
                      <a:cubicBezTo>
                        <a:pt x="106" y="117"/>
                        <a:pt x="105" y="122"/>
                        <a:pt x="104" y="125"/>
                      </a:cubicBezTo>
                      <a:cubicBezTo>
                        <a:pt x="103" y="130"/>
                        <a:pt x="103" y="130"/>
                        <a:pt x="103" y="130"/>
                      </a:cubicBezTo>
                      <a:cubicBezTo>
                        <a:pt x="100" y="135"/>
                        <a:pt x="97" y="140"/>
                        <a:pt x="92" y="142"/>
                      </a:cubicBezTo>
                      <a:cubicBezTo>
                        <a:pt x="92" y="143"/>
                        <a:pt x="91" y="143"/>
                        <a:pt x="91" y="143"/>
                      </a:cubicBezTo>
                      <a:cubicBezTo>
                        <a:pt x="82" y="148"/>
                        <a:pt x="71" y="147"/>
                        <a:pt x="58" y="140"/>
                      </a:cubicBezTo>
                      <a:cubicBezTo>
                        <a:pt x="58" y="140"/>
                        <a:pt x="57" y="139"/>
                        <a:pt x="57" y="139"/>
                      </a:cubicBezTo>
                      <a:cubicBezTo>
                        <a:pt x="57" y="139"/>
                        <a:pt x="56" y="139"/>
                        <a:pt x="56" y="139"/>
                      </a:cubicBezTo>
                      <a:cubicBezTo>
                        <a:pt x="43" y="131"/>
                        <a:pt x="32" y="119"/>
                        <a:pt x="24" y="104"/>
                      </a:cubicBezTo>
                      <a:cubicBezTo>
                        <a:pt x="23" y="103"/>
                        <a:pt x="23" y="103"/>
                        <a:pt x="22" y="102"/>
                      </a:cubicBezTo>
                      <a:cubicBezTo>
                        <a:pt x="14" y="87"/>
                        <a:pt x="9" y="71"/>
                        <a:pt x="9" y="57"/>
                      </a:cubicBezTo>
                      <a:cubicBezTo>
                        <a:pt x="9" y="56"/>
                        <a:pt x="9" y="56"/>
                        <a:pt x="9" y="55"/>
                      </a:cubicBezTo>
                      <a:cubicBezTo>
                        <a:pt x="9" y="55"/>
                        <a:pt x="9" y="54"/>
                        <a:pt x="9" y="54"/>
                      </a:cubicBezTo>
                      <a:cubicBezTo>
                        <a:pt x="9" y="40"/>
                        <a:pt x="14" y="30"/>
                        <a:pt x="22" y="24"/>
                      </a:cubicBezTo>
                      <a:cubicBezTo>
                        <a:pt x="23" y="24"/>
                        <a:pt x="23" y="24"/>
                        <a:pt x="24" y="24"/>
                      </a:cubicBezTo>
                      <a:cubicBezTo>
                        <a:pt x="32" y="19"/>
                        <a:pt x="43" y="20"/>
                        <a:pt x="54" y="26"/>
                      </a:cubicBezTo>
                      <a:cubicBezTo>
                        <a:pt x="55" y="26"/>
                        <a:pt x="56" y="27"/>
                        <a:pt x="57" y="27"/>
                      </a:cubicBezTo>
                      <a:cubicBezTo>
                        <a:pt x="58" y="28"/>
                        <a:pt x="58" y="28"/>
                        <a:pt x="59" y="28"/>
                      </a:cubicBezTo>
                      <a:cubicBezTo>
                        <a:pt x="71" y="36"/>
                        <a:pt x="83" y="48"/>
                        <a:pt x="91" y="62"/>
                      </a:cubicBezTo>
                      <a:cubicBezTo>
                        <a:pt x="92" y="63"/>
                        <a:pt x="92" y="64"/>
                        <a:pt x="93" y="65"/>
                      </a:cubicBezTo>
                      <a:cubicBezTo>
                        <a:pt x="94" y="67"/>
                        <a:pt x="95" y="70"/>
                        <a:pt x="96" y="72"/>
                      </a:cubicBezTo>
                      <a:cubicBezTo>
                        <a:pt x="102" y="85"/>
                        <a:pt x="106" y="98"/>
                        <a:pt x="106" y="110"/>
                      </a:cubicBezTo>
                      <a:cubicBezTo>
                        <a:pt x="106" y="111"/>
                        <a:pt x="106" y="111"/>
                        <a:pt x="106" y="111"/>
                      </a:cubicBezTo>
                      <a:cubicBezTo>
                        <a:pt x="106" y="112"/>
                        <a:pt x="106" y="112"/>
                        <a:pt x="106" y="113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13" name="Freeform 1212">
                  <a:extLst>
                    <a:ext uri="{FF2B5EF4-FFF2-40B4-BE49-F238E27FC236}">
                      <a16:creationId xmlns:a16="http://schemas.microsoft.com/office/drawing/2014/main" xmlns="" id="{9F4FCCA8-9D2F-4D2D-AEFC-F3AB6D314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63281" y="7711578"/>
                  <a:ext cx="23038" cy="23038"/>
                </a:xfrm>
                <a:custGeom>
                  <a:avLst/>
                  <a:gdLst>
                    <a:gd name="T0" fmla="*/ 0 w 16"/>
                    <a:gd name="T1" fmla="*/ 11 h 16"/>
                    <a:gd name="T2" fmla="*/ 13 w 16"/>
                    <a:gd name="T3" fmla="*/ 16 h 16"/>
                    <a:gd name="T4" fmla="*/ 16 w 16"/>
                    <a:gd name="T5" fmla="*/ 8 h 16"/>
                    <a:gd name="T6" fmla="*/ 3 w 16"/>
                    <a:gd name="T7" fmla="*/ 0 h 16"/>
                    <a:gd name="T8" fmla="*/ 0 w 16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0" y="11"/>
                      </a:moveTo>
                      <a:lnTo>
                        <a:pt x="13" y="16"/>
                      </a:lnTo>
                      <a:lnTo>
                        <a:pt x="16" y="8"/>
                      </a:lnTo>
                      <a:lnTo>
                        <a:pt x="3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14" name="Freeform 1213">
                  <a:extLst>
                    <a:ext uri="{FF2B5EF4-FFF2-40B4-BE49-F238E27FC236}">
                      <a16:creationId xmlns:a16="http://schemas.microsoft.com/office/drawing/2014/main" xmlns="" id="{A547F357-8355-4A1E-AC78-3273DAD06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88686" y="7535917"/>
                  <a:ext cx="406037" cy="234696"/>
                </a:xfrm>
                <a:custGeom>
                  <a:avLst/>
                  <a:gdLst>
                    <a:gd name="T0" fmla="*/ 0 w 282"/>
                    <a:gd name="T1" fmla="*/ 85 h 163"/>
                    <a:gd name="T2" fmla="*/ 141 w 282"/>
                    <a:gd name="T3" fmla="*/ 163 h 163"/>
                    <a:gd name="T4" fmla="*/ 282 w 282"/>
                    <a:gd name="T5" fmla="*/ 75 h 163"/>
                    <a:gd name="T6" fmla="*/ 144 w 282"/>
                    <a:gd name="T7" fmla="*/ 0 h 163"/>
                    <a:gd name="T8" fmla="*/ 0 w 282"/>
                    <a:gd name="T9" fmla="*/ 85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163">
                      <a:moveTo>
                        <a:pt x="0" y="85"/>
                      </a:moveTo>
                      <a:lnTo>
                        <a:pt x="141" y="163"/>
                      </a:lnTo>
                      <a:lnTo>
                        <a:pt x="282" y="75"/>
                      </a:lnTo>
                      <a:lnTo>
                        <a:pt x="144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15" name="Freeform 1214">
                  <a:extLst>
                    <a:ext uri="{FF2B5EF4-FFF2-40B4-BE49-F238E27FC236}">
                      <a16:creationId xmlns:a16="http://schemas.microsoft.com/office/drawing/2014/main" xmlns="" id="{FEA1FCB1-D646-4A09-97DB-A90236507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275589" y="7430808"/>
                  <a:ext cx="192940" cy="213098"/>
                </a:xfrm>
                <a:custGeom>
                  <a:avLst/>
                  <a:gdLst>
                    <a:gd name="T0" fmla="*/ 4 w 84"/>
                    <a:gd name="T1" fmla="*/ 3 h 92"/>
                    <a:gd name="T2" fmla="*/ 0 w 84"/>
                    <a:gd name="T3" fmla="*/ 0 h 92"/>
                    <a:gd name="T4" fmla="*/ 0 w 84"/>
                    <a:gd name="T5" fmla="*/ 47 h 92"/>
                    <a:gd name="T6" fmla="*/ 84 w 84"/>
                    <a:gd name="T7" fmla="*/ 92 h 92"/>
                    <a:gd name="T8" fmla="*/ 82 w 84"/>
                    <a:gd name="T9" fmla="*/ 46 h 92"/>
                    <a:gd name="T10" fmla="*/ 4 w 84"/>
                    <a:gd name="T11" fmla="*/ 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4" h="92">
                      <a:moveTo>
                        <a:pt x="4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1" y="47"/>
                        <a:pt x="84" y="92"/>
                        <a:pt x="84" y="92"/>
                      </a:cubicBezTo>
                      <a:cubicBezTo>
                        <a:pt x="82" y="46"/>
                        <a:pt x="82" y="46"/>
                        <a:pt x="82" y="46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16" name="Freeform 1215">
                  <a:extLst>
                    <a:ext uri="{FF2B5EF4-FFF2-40B4-BE49-F238E27FC236}">
                      <a16:creationId xmlns:a16="http://schemas.microsoft.com/office/drawing/2014/main" xmlns="" id="{3FA9695F-E35B-474F-813E-F3853E33A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95886" y="7315621"/>
                  <a:ext cx="220296" cy="348443"/>
                </a:xfrm>
                <a:custGeom>
                  <a:avLst/>
                  <a:gdLst>
                    <a:gd name="T0" fmla="*/ 143 w 153"/>
                    <a:gd name="T1" fmla="*/ 0 h 242"/>
                    <a:gd name="T2" fmla="*/ 0 w 153"/>
                    <a:gd name="T3" fmla="*/ 84 h 242"/>
                    <a:gd name="T4" fmla="*/ 10 w 153"/>
                    <a:gd name="T5" fmla="*/ 137 h 242"/>
                    <a:gd name="T6" fmla="*/ 11 w 153"/>
                    <a:gd name="T7" fmla="*/ 242 h 242"/>
                    <a:gd name="T8" fmla="*/ 153 w 153"/>
                    <a:gd name="T9" fmla="*/ 156 h 242"/>
                    <a:gd name="T10" fmla="*/ 151 w 153"/>
                    <a:gd name="T11" fmla="*/ 52 h 242"/>
                    <a:gd name="T12" fmla="*/ 143 w 153"/>
                    <a:gd name="T13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3" h="242">
                      <a:moveTo>
                        <a:pt x="143" y="0"/>
                      </a:moveTo>
                      <a:lnTo>
                        <a:pt x="0" y="84"/>
                      </a:lnTo>
                      <a:lnTo>
                        <a:pt x="10" y="137"/>
                      </a:lnTo>
                      <a:lnTo>
                        <a:pt x="11" y="242"/>
                      </a:lnTo>
                      <a:lnTo>
                        <a:pt x="153" y="156"/>
                      </a:lnTo>
                      <a:lnTo>
                        <a:pt x="151" y="52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17" name="Freeform 1216">
                  <a:extLst>
                    <a:ext uri="{FF2B5EF4-FFF2-40B4-BE49-F238E27FC236}">
                      <a16:creationId xmlns:a16="http://schemas.microsoft.com/office/drawing/2014/main" xmlns="" id="{6D31774D-4F32-438B-9EB0-72873CA11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251111" y="7396252"/>
                  <a:ext cx="139665" cy="82072"/>
                </a:xfrm>
                <a:custGeom>
                  <a:avLst/>
                  <a:gdLst>
                    <a:gd name="T0" fmla="*/ 11 w 60"/>
                    <a:gd name="T1" fmla="*/ 1 h 35"/>
                    <a:gd name="T2" fmla="*/ 5 w 60"/>
                    <a:gd name="T3" fmla="*/ 2 h 35"/>
                    <a:gd name="T4" fmla="*/ 2 w 60"/>
                    <a:gd name="T5" fmla="*/ 3 h 35"/>
                    <a:gd name="T6" fmla="*/ 0 w 60"/>
                    <a:gd name="T7" fmla="*/ 3 h 35"/>
                    <a:gd name="T8" fmla="*/ 0 w 60"/>
                    <a:gd name="T9" fmla="*/ 6 h 35"/>
                    <a:gd name="T10" fmla="*/ 2 w 60"/>
                    <a:gd name="T11" fmla="*/ 9 h 35"/>
                    <a:gd name="T12" fmla="*/ 49 w 60"/>
                    <a:gd name="T13" fmla="*/ 34 h 35"/>
                    <a:gd name="T14" fmla="*/ 55 w 60"/>
                    <a:gd name="T15" fmla="*/ 33 h 35"/>
                    <a:gd name="T16" fmla="*/ 58 w 60"/>
                    <a:gd name="T17" fmla="*/ 32 h 35"/>
                    <a:gd name="T18" fmla="*/ 60 w 60"/>
                    <a:gd name="T19" fmla="*/ 29 h 35"/>
                    <a:gd name="T20" fmla="*/ 60 w 60"/>
                    <a:gd name="T21" fmla="*/ 29 h 35"/>
                    <a:gd name="T22" fmla="*/ 60 w 60"/>
                    <a:gd name="T23" fmla="*/ 25 h 35"/>
                    <a:gd name="T24" fmla="*/ 46 w 60"/>
                    <a:gd name="T25" fmla="*/ 20 h 35"/>
                    <a:gd name="T26" fmla="*/ 11 w 60"/>
                    <a:gd name="T27" fmla="*/ 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" h="35">
                      <a:moveTo>
                        <a:pt x="11" y="1"/>
                      </a:moveTo>
                      <a:cubicBezTo>
                        <a:pt x="9" y="0"/>
                        <a:pt x="7" y="0"/>
                        <a:pt x="5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2" y="9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51" y="35"/>
                        <a:pt x="53" y="34"/>
                        <a:pt x="55" y="33"/>
                      </a:cubicBezTo>
                      <a:cubicBezTo>
                        <a:pt x="58" y="32"/>
                        <a:pt x="58" y="32"/>
                        <a:pt x="58" y="32"/>
                      </a:cubicBezTo>
                      <a:cubicBezTo>
                        <a:pt x="59" y="31"/>
                        <a:pt x="60" y="30"/>
                        <a:pt x="60" y="29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18" name="Freeform 1217">
                  <a:extLst>
                    <a:ext uri="{FF2B5EF4-FFF2-40B4-BE49-F238E27FC236}">
                      <a16:creationId xmlns:a16="http://schemas.microsoft.com/office/drawing/2014/main" xmlns="" id="{6E5F5291-4FFB-47D8-AC0B-2A7F0B6EF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251111" y="7390493"/>
                  <a:ext cx="139665" cy="77752"/>
                </a:xfrm>
                <a:custGeom>
                  <a:avLst/>
                  <a:gdLst>
                    <a:gd name="T0" fmla="*/ 58 w 60"/>
                    <a:gd name="T1" fmla="*/ 26 h 34"/>
                    <a:gd name="T2" fmla="*/ 11 w 60"/>
                    <a:gd name="T3" fmla="*/ 1 h 34"/>
                    <a:gd name="T4" fmla="*/ 5 w 60"/>
                    <a:gd name="T5" fmla="*/ 1 h 34"/>
                    <a:gd name="T6" fmla="*/ 2 w 60"/>
                    <a:gd name="T7" fmla="*/ 3 h 34"/>
                    <a:gd name="T8" fmla="*/ 2 w 60"/>
                    <a:gd name="T9" fmla="*/ 8 h 34"/>
                    <a:gd name="T10" fmla="*/ 49 w 60"/>
                    <a:gd name="T11" fmla="*/ 33 h 34"/>
                    <a:gd name="T12" fmla="*/ 55 w 60"/>
                    <a:gd name="T13" fmla="*/ 33 h 34"/>
                    <a:gd name="T14" fmla="*/ 58 w 60"/>
                    <a:gd name="T15" fmla="*/ 31 h 34"/>
                    <a:gd name="T16" fmla="*/ 58 w 60"/>
                    <a:gd name="T17" fmla="*/ 26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34">
                      <a:moveTo>
                        <a:pt x="58" y="26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9" y="0"/>
                        <a:pt x="7" y="0"/>
                        <a:pt x="5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49" y="33"/>
                        <a:pt x="49" y="33"/>
                        <a:pt x="49" y="33"/>
                      </a:cubicBezTo>
                      <a:cubicBezTo>
                        <a:pt x="51" y="34"/>
                        <a:pt x="53" y="34"/>
                        <a:pt x="55" y="33"/>
                      </a:cubicBezTo>
                      <a:cubicBezTo>
                        <a:pt x="58" y="31"/>
                        <a:pt x="58" y="31"/>
                        <a:pt x="58" y="31"/>
                      </a:cubicBezTo>
                      <a:cubicBezTo>
                        <a:pt x="60" y="30"/>
                        <a:pt x="60" y="27"/>
                        <a:pt x="58" y="26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19" name="Freeform 1218">
                  <a:extLst>
                    <a:ext uri="{FF2B5EF4-FFF2-40B4-BE49-F238E27FC236}">
                      <a16:creationId xmlns:a16="http://schemas.microsoft.com/office/drawing/2014/main" xmlns="" id="{E7B920F9-82FC-4E4B-8624-C01B14518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071130" y="7880041"/>
                  <a:ext cx="118068" cy="82072"/>
                </a:xfrm>
                <a:custGeom>
                  <a:avLst/>
                  <a:gdLst>
                    <a:gd name="T0" fmla="*/ 29 w 51"/>
                    <a:gd name="T1" fmla="*/ 15 h 36"/>
                    <a:gd name="T2" fmla="*/ 14 w 51"/>
                    <a:gd name="T3" fmla="*/ 0 h 36"/>
                    <a:gd name="T4" fmla="*/ 1 w 51"/>
                    <a:gd name="T5" fmla="*/ 13 h 36"/>
                    <a:gd name="T6" fmla="*/ 2 w 51"/>
                    <a:gd name="T7" fmla="*/ 25 h 36"/>
                    <a:gd name="T8" fmla="*/ 19 w 51"/>
                    <a:gd name="T9" fmla="*/ 30 h 36"/>
                    <a:gd name="T10" fmla="*/ 40 w 51"/>
                    <a:gd name="T11" fmla="*/ 36 h 36"/>
                    <a:gd name="T12" fmla="*/ 49 w 51"/>
                    <a:gd name="T13" fmla="*/ 30 h 36"/>
                    <a:gd name="T14" fmla="*/ 29 w 51"/>
                    <a:gd name="T15" fmla="*/ 1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36">
                      <a:moveTo>
                        <a:pt x="29" y="15"/>
                      </a:moveTo>
                      <a:cubicBezTo>
                        <a:pt x="26" y="13"/>
                        <a:pt x="15" y="3"/>
                        <a:pt x="14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0" y="22"/>
                        <a:pt x="2" y="25"/>
                      </a:cubicBezTo>
                      <a:cubicBezTo>
                        <a:pt x="4" y="28"/>
                        <a:pt x="17" y="29"/>
                        <a:pt x="19" y="30"/>
                      </a:cubicBezTo>
                      <a:cubicBezTo>
                        <a:pt x="21" y="31"/>
                        <a:pt x="38" y="36"/>
                        <a:pt x="40" y="36"/>
                      </a:cubicBezTo>
                      <a:cubicBezTo>
                        <a:pt x="46" y="36"/>
                        <a:pt x="51" y="33"/>
                        <a:pt x="49" y="30"/>
                      </a:cubicBezTo>
                      <a:cubicBezTo>
                        <a:pt x="47" y="27"/>
                        <a:pt x="32" y="18"/>
                        <a:pt x="29" y="1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20" name="Freeform 1219">
                  <a:extLst>
                    <a:ext uri="{FF2B5EF4-FFF2-40B4-BE49-F238E27FC236}">
                      <a16:creationId xmlns:a16="http://schemas.microsoft.com/office/drawing/2014/main" xmlns="" id="{927B49B3-AF56-42E3-8D3B-27FA338EC0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81999" y="7939074"/>
                  <a:ext cx="122387" cy="97910"/>
                </a:xfrm>
                <a:custGeom>
                  <a:avLst/>
                  <a:gdLst>
                    <a:gd name="T0" fmla="*/ 46 w 53"/>
                    <a:gd name="T1" fmla="*/ 28 h 42"/>
                    <a:gd name="T2" fmla="*/ 22 w 53"/>
                    <a:gd name="T3" fmla="*/ 5 h 42"/>
                    <a:gd name="T4" fmla="*/ 2 w 53"/>
                    <a:gd name="T5" fmla="*/ 9 h 42"/>
                    <a:gd name="T6" fmla="*/ 3 w 53"/>
                    <a:gd name="T7" fmla="*/ 26 h 42"/>
                    <a:gd name="T8" fmla="*/ 36 w 53"/>
                    <a:gd name="T9" fmla="*/ 40 h 42"/>
                    <a:gd name="T10" fmla="*/ 50 w 53"/>
                    <a:gd name="T11" fmla="*/ 39 h 42"/>
                    <a:gd name="T12" fmla="*/ 46 w 53"/>
                    <a:gd name="T13" fmla="*/ 2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2">
                      <a:moveTo>
                        <a:pt x="46" y="28"/>
                      </a:moveTo>
                      <a:cubicBezTo>
                        <a:pt x="42" y="26"/>
                        <a:pt x="25" y="10"/>
                        <a:pt x="22" y="5"/>
                      </a:cubicBezTo>
                      <a:cubicBezTo>
                        <a:pt x="19" y="0"/>
                        <a:pt x="2" y="9"/>
                        <a:pt x="2" y="9"/>
                      </a:cubicBezTo>
                      <a:cubicBezTo>
                        <a:pt x="2" y="9"/>
                        <a:pt x="0" y="23"/>
                        <a:pt x="3" y="26"/>
                      </a:cubicBezTo>
                      <a:cubicBezTo>
                        <a:pt x="6" y="28"/>
                        <a:pt x="36" y="40"/>
                        <a:pt x="36" y="40"/>
                      </a:cubicBezTo>
                      <a:cubicBezTo>
                        <a:pt x="36" y="40"/>
                        <a:pt x="45" y="42"/>
                        <a:pt x="50" y="39"/>
                      </a:cubicBezTo>
                      <a:cubicBezTo>
                        <a:pt x="53" y="36"/>
                        <a:pt x="49" y="30"/>
                        <a:pt x="46" y="28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21" name="Freeform 1220">
                  <a:extLst>
                    <a:ext uri="{FF2B5EF4-FFF2-40B4-BE49-F238E27FC236}">
                      <a16:creationId xmlns:a16="http://schemas.microsoft.com/office/drawing/2014/main" xmlns="" id="{76A4EDA6-9646-4AA2-AB9B-7ECB1B630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51901" y="7530158"/>
                  <a:ext cx="332605" cy="385879"/>
                </a:xfrm>
                <a:custGeom>
                  <a:avLst/>
                  <a:gdLst>
                    <a:gd name="T0" fmla="*/ 102 w 144"/>
                    <a:gd name="T1" fmla="*/ 38 h 167"/>
                    <a:gd name="T2" fmla="*/ 25 w 144"/>
                    <a:gd name="T3" fmla="*/ 0 h 167"/>
                    <a:gd name="T4" fmla="*/ 0 w 144"/>
                    <a:gd name="T5" fmla="*/ 2 h 167"/>
                    <a:gd name="T6" fmla="*/ 17 w 144"/>
                    <a:gd name="T7" fmla="*/ 30 h 167"/>
                    <a:gd name="T8" fmla="*/ 85 w 144"/>
                    <a:gd name="T9" fmla="*/ 73 h 167"/>
                    <a:gd name="T10" fmla="*/ 120 w 144"/>
                    <a:gd name="T11" fmla="*/ 163 h 167"/>
                    <a:gd name="T12" fmla="*/ 144 w 144"/>
                    <a:gd name="T13" fmla="*/ 157 h 167"/>
                    <a:gd name="T14" fmla="*/ 115 w 144"/>
                    <a:gd name="T15" fmla="*/ 60 h 167"/>
                    <a:gd name="T16" fmla="*/ 102 w 144"/>
                    <a:gd name="T17" fmla="*/ 3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4" h="167">
                      <a:moveTo>
                        <a:pt x="102" y="38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7" y="30"/>
                        <a:pt x="83" y="68"/>
                        <a:pt x="85" y="73"/>
                      </a:cubicBezTo>
                      <a:cubicBezTo>
                        <a:pt x="91" y="85"/>
                        <a:pt x="120" y="163"/>
                        <a:pt x="120" y="163"/>
                      </a:cubicBezTo>
                      <a:cubicBezTo>
                        <a:pt x="136" y="167"/>
                        <a:pt x="144" y="157"/>
                        <a:pt x="144" y="157"/>
                      </a:cubicBezTo>
                      <a:cubicBezTo>
                        <a:pt x="144" y="157"/>
                        <a:pt x="119" y="76"/>
                        <a:pt x="115" y="60"/>
                      </a:cubicBezTo>
                      <a:cubicBezTo>
                        <a:pt x="110" y="42"/>
                        <a:pt x="102" y="38"/>
                        <a:pt x="102" y="3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22" name="Freeform 1221">
                  <a:extLst>
                    <a:ext uri="{FF2B5EF4-FFF2-40B4-BE49-F238E27FC236}">
                      <a16:creationId xmlns:a16="http://schemas.microsoft.com/office/drawing/2014/main" xmlns="" id="{E3748D72-1BC8-4C6A-BDB2-DB028B76C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97977" y="7518172"/>
                  <a:ext cx="279331" cy="473711"/>
                </a:xfrm>
                <a:custGeom>
                  <a:avLst/>
                  <a:gdLst>
                    <a:gd name="T0" fmla="*/ 90 w 121"/>
                    <a:gd name="T1" fmla="*/ 68 h 205"/>
                    <a:gd name="T2" fmla="*/ 45 w 121"/>
                    <a:gd name="T3" fmla="*/ 31 h 205"/>
                    <a:gd name="T4" fmla="*/ 28 w 121"/>
                    <a:gd name="T5" fmla="*/ 0 h 205"/>
                    <a:gd name="T6" fmla="*/ 3 w 121"/>
                    <a:gd name="T7" fmla="*/ 10 h 205"/>
                    <a:gd name="T8" fmla="*/ 8 w 121"/>
                    <a:gd name="T9" fmla="*/ 51 h 205"/>
                    <a:gd name="T10" fmla="*/ 63 w 121"/>
                    <a:gd name="T11" fmla="*/ 93 h 205"/>
                    <a:gd name="T12" fmla="*/ 73 w 121"/>
                    <a:gd name="T13" fmla="*/ 108 h 205"/>
                    <a:gd name="T14" fmla="*/ 99 w 121"/>
                    <a:gd name="T15" fmla="*/ 198 h 205"/>
                    <a:gd name="T16" fmla="*/ 121 w 121"/>
                    <a:gd name="T17" fmla="*/ 191 h 205"/>
                    <a:gd name="T18" fmla="*/ 107 w 121"/>
                    <a:gd name="T19" fmla="*/ 101 h 205"/>
                    <a:gd name="T20" fmla="*/ 90 w 121"/>
                    <a:gd name="T21" fmla="*/ 68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1" h="205">
                      <a:moveTo>
                        <a:pt x="90" y="68"/>
                      </a:moveTo>
                      <a:cubicBezTo>
                        <a:pt x="79" y="59"/>
                        <a:pt x="45" y="31"/>
                        <a:pt x="45" y="31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0" y="42"/>
                        <a:pt x="8" y="51"/>
                      </a:cubicBezTo>
                      <a:cubicBezTo>
                        <a:pt x="17" y="60"/>
                        <a:pt x="63" y="93"/>
                        <a:pt x="63" y="93"/>
                      </a:cubicBezTo>
                      <a:cubicBezTo>
                        <a:pt x="63" y="93"/>
                        <a:pt x="71" y="100"/>
                        <a:pt x="73" y="108"/>
                      </a:cubicBezTo>
                      <a:cubicBezTo>
                        <a:pt x="74" y="112"/>
                        <a:pt x="99" y="198"/>
                        <a:pt x="99" y="198"/>
                      </a:cubicBezTo>
                      <a:cubicBezTo>
                        <a:pt x="99" y="198"/>
                        <a:pt x="115" y="205"/>
                        <a:pt x="121" y="191"/>
                      </a:cubicBezTo>
                      <a:cubicBezTo>
                        <a:pt x="107" y="101"/>
                        <a:pt x="107" y="101"/>
                        <a:pt x="107" y="101"/>
                      </a:cubicBezTo>
                      <a:cubicBezTo>
                        <a:pt x="107" y="101"/>
                        <a:pt x="104" y="80"/>
                        <a:pt x="90" y="6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23" name="Freeform 1222">
                  <a:extLst>
                    <a:ext uri="{FF2B5EF4-FFF2-40B4-BE49-F238E27FC236}">
                      <a16:creationId xmlns:a16="http://schemas.microsoft.com/office/drawing/2014/main" xmlns="" id="{1290A4E9-7787-41C9-8F26-7897C047E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38291" y="7234989"/>
                  <a:ext cx="201579" cy="385879"/>
                </a:xfrm>
                <a:custGeom>
                  <a:avLst/>
                  <a:gdLst>
                    <a:gd name="T0" fmla="*/ 83 w 87"/>
                    <a:gd name="T1" fmla="*/ 72 h 167"/>
                    <a:gd name="T2" fmla="*/ 81 w 87"/>
                    <a:gd name="T3" fmla="*/ 22 h 167"/>
                    <a:gd name="T4" fmla="*/ 67 w 87"/>
                    <a:gd name="T5" fmla="*/ 4 h 167"/>
                    <a:gd name="T6" fmla="*/ 30 w 87"/>
                    <a:gd name="T7" fmla="*/ 10 h 167"/>
                    <a:gd name="T8" fmla="*/ 0 w 87"/>
                    <a:gd name="T9" fmla="*/ 30 h 167"/>
                    <a:gd name="T10" fmla="*/ 10 w 87"/>
                    <a:gd name="T11" fmla="*/ 56 h 167"/>
                    <a:gd name="T12" fmla="*/ 12 w 87"/>
                    <a:gd name="T13" fmla="*/ 100 h 167"/>
                    <a:gd name="T14" fmla="*/ 14 w 87"/>
                    <a:gd name="T15" fmla="*/ 144 h 167"/>
                    <a:gd name="T16" fmla="*/ 85 w 87"/>
                    <a:gd name="T17" fmla="*/ 138 h 167"/>
                    <a:gd name="T18" fmla="*/ 81 w 87"/>
                    <a:gd name="T19" fmla="*/ 89 h 167"/>
                    <a:gd name="T20" fmla="*/ 83 w 87"/>
                    <a:gd name="T21" fmla="*/ 72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7" h="167">
                      <a:moveTo>
                        <a:pt x="83" y="72"/>
                      </a:moveTo>
                      <a:cubicBezTo>
                        <a:pt x="87" y="53"/>
                        <a:pt x="82" y="35"/>
                        <a:pt x="81" y="22"/>
                      </a:cubicBezTo>
                      <a:cubicBezTo>
                        <a:pt x="81" y="11"/>
                        <a:pt x="75" y="6"/>
                        <a:pt x="67" y="4"/>
                      </a:cubicBezTo>
                      <a:cubicBezTo>
                        <a:pt x="47" y="0"/>
                        <a:pt x="42" y="5"/>
                        <a:pt x="30" y="10"/>
                      </a:cubicBezTo>
                      <a:cubicBezTo>
                        <a:pt x="15" y="16"/>
                        <a:pt x="0" y="30"/>
                        <a:pt x="0" y="30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2" y="100"/>
                        <a:pt x="12" y="100"/>
                        <a:pt x="12" y="100"/>
                      </a:cubicBezTo>
                      <a:cubicBezTo>
                        <a:pt x="14" y="144"/>
                        <a:pt x="14" y="144"/>
                        <a:pt x="14" y="144"/>
                      </a:cubicBezTo>
                      <a:cubicBezTo>
                        <a:pt x="46" y="167"/>
                        <a:pt x="85" y="138"/>
                        <a:pt x="85" y="138"/>
                      </a:cubicBezTo>
                      <a:cubicBezTo>
                        <a:pt x="85" y="138"/>
                        <a:pt x="82" y="101"/>
                        <a:pt x="81" y="89"/>
                      </a:cubicBezTo>
                      <a:cubicBezTo>
                        <a:pt x="80" y="84"/>
                        <a:pt x="83" y="72"/>
                        <a:pt x="83" y="72"/>
                      </a:cubicBezTo>
                      <a:close/>
                    </a:path>
                  </a:pathLst>
                </a:custGeom>
                <a:solidFill>
                  <a:srgbClr val="FAB4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24" name="Freeform 1223">
                  <a:extLst>
                    <a:ext uri="{FF2B5EF4-FFF2-40B4-BE49-F238E27FC236}">
                      <a16:creationId xmlns:a16="http://schemas.microsoft.com/office/drawing/2014/main" xmlns="" id="{DED8E32B-1CC3-49C5-B09C-98F2690D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69179" y="7209071"/>
                  <a:ext cx="60474" cy="82072"/>
                </a:xfrm>
                <a:custGeom>
                  <a:avLst/>
                  <a:gdLst>
                    <a:gd name="T0" fmla="*/ 1 w 26"/>
                    <a:gd name="T1" fmla="*/ 1 h 35"/>
                    <a:gd name="T2" fmla="*/ 0 w 26"/>
                    <a:gd name="T3" fmla="*/ 22 h 35"/>
                    <a:gd name="T4" fmla="*/ 13 w 26"/>
                    <a:gd name="T5" fmla="*/ 34 h 35"/>
                    <a:gd name="T6" fmla="*/ 26 w 26"/>
                    <a:gd name="T7" fmla="*/ 21 h 35"/>
                    <a:gd name="T8" fmla="*/ 25 w 26"/>
                    <a:gd name="T9" fmla="*/ 0 h 35"/>
                    <a:gd name="T10" fmla="*/ 1 w 26"/>
                    <a:gd name="T11" fmla="*/ 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35">
                      <a:moveTo>
                        <a:pt x="1" y="1"/>
                      </a:move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9"/>
                        <a:pt x="6" y="35"/>
                        <a:pt x="13" y="34"/>
                      </a:cubicBezTo>
                      <a:cubicBezTo>
                        <a:pt x="20" y="34"/>
                        <a:pt x="26" y="28"/>
                        <a:pt x="26" y="21"/>
                      </a:cubicBezTo>
                      <a:cubicBezTo>
                        <a:pt x="25" y="0"/>
                        <a:pt x="25" y="0"/>
                        <a:pt x="25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6CC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25" name="Freeform 1224">
                  <a:extLst>
                    <a:ext uri="{FF2B5EF4-FFF2-40B4-BE49-F238E27FC236}">
                      <a16:creationId xmlns:a16="http://schemas.microsoft.com/office/drawing/2014/main" xmlns="" id="{DE10C5C6-68F6-4D94-AE4A-B83E6F65D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66300" y="7209072"/>
                  <a:ext cx="57594" cy="74872"/>
                </a:xfrm>
                <a:custGeom>
                  <a:avLst/>
                  <a:gdLst>
                    <a:gd name="T0" fmla="*/ 0 w 25"/>
                    <a:gd name="T1" fmla="*/ 1 h 32"/>
                    <a:gd name="T2" fmla="*/ 0 w 25"/>
                    <a:gd name="T3" fmla="*/ 5 h 32"/>
                    <a:gd name="T4" fmla="*/ 1 w 25"/>
                    <a:gd name="T5" fmla="*/ 9 h 32"/>
                    <a:gd name="T6" fmla="*/ 21 w 25"/>
                    <a:gd name="T7" fmla="*/ 25 h 32"/>
                    <a:gd name="T8" fmla="*/ 24 w 25"/>
                    <a:gd name="T9" fmla="*/ 15 h 32"/>
                    <a:gd name="T10" fmla="*/ 24 w 25"/>
                    <a:gd name="T11" fmla="*/ 15 h 32"/>
                    <a:gd name="T12" fmla="*/ 24 w 25"/>
                    <a:gd name="T13" fmla="*/ 0 h 32"/>
                    <a:gd name="T14" fmla="*/ 0 w 25"/>
                    <a:gd name="T15" fmla="*/ 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32">
                      <a:moveTo>
                        <a:pt x="0" y="1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7"/>
                        <a:pt x="1" y="8"/>
                        <a:pt x="1" y="9"/>
                      </a:cubicBezTo>
                      <a:cubicBezTo>
                        <a:pt x="1" y="19"/>
                        <a:pt x="11" y="32"/>
                        <a:pt x="21" y="25"/>
                      </a:cubicBezTo>
                      <a:cubicBezTo>
                        <a:pt x="24" y="23"/>
                        <a:pt x="25" y="20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0"/>
                        <a:pt x="24" y="0"/>
                        <a:pt x="24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6CC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26" name="Freeform 1225">
                  <a:extLst>
                    <a:ext uri="{FF2B5EF4-FFF2-40B4-BE49-F238E27FC236}">
                      <a16:creationId xmlns:a16="http://schemas.microsoft.com/office/drawing/2014/main" xmlns="" id="{8EE05130-5DC2-44CE-BE13-734C5535C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82137" y="7157237"/>
                  <a:ext cx="87830" cy="103669"/>
                </a:xfrm>
                <a:custGeom>
                  <a:avLst/>
                  <a:gdLst>
                    <a:gd name="T0" fmla="*/ 0 w 38"/>
                    <a:gd name="T1" fmla="*/ 8 h 45"/>
                    <a:gd name="T2" fmla="*/ 3 w 38"/>
                    <a:gd name="T3" fmla="*/ 28 h 45"/>
                    <a:gd name="T4" fmla="*/ 22 w 38"/>
                    <a:gd name="T5" fmla="*/ 44 h 45"/>
                    <a:gd name="T6" fmla="*/ 38 w 38"/>
                    <a:gd name="T7" fmla="*/ 28 h 45"/>
                    <a:gd name="T8" fmla="*/ 37 w 38"/>
                    <a:gd name="T9" fmla="*/ 0 h 45"/>
                    <a:gd name="T10" fmla="*/ 0 w 38"/>
                    <a:gd name="T11" fmla="*/ 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45">
                      <a:moveTo>
                        <a:pt x="0" y="8"/>
                      </a:move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38"/>
                        <a:pt x="16" y="43"/>
                        <a:pt x="22" y="44"/>
                      </a:cubicBezTo>
                      <a:cubicBezTo>
                        <a:pt x="30" y="45"/>
                        <a:pt x="38" y="38"/>
                        <a:pt x="38" y="28"/>
                      </a:cubicBezTo>
                      <a:cubicBezTo>
                        <a:pt x="37" y="0"/>
                        <a:pt x="37" y="0"/>
                        <a:pt x="37" y="0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6CC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27" name="Freeform 1226">
                  <a:extLst>
                    <a:ext uri="{FF2B5EF4-FFF2-40B4-BE49-F238E27FC236}">
                      <a16:creationId xmlns:a16="http://schemas.microsoft.com/office/drawing/2014/main" xmlns="" id="{CFFC16A7-CA0C-4719-9526-2248C4B6E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00855" y="7109722"/>
                  <a:ext cx="129586" cy="129586"/>
                </a:xfrm>
                <a:custGeom>
                  <a:avLst/>
                  <a:gdLst>
                    <a:gd name="T0" fmla="*/ 40 w 56"/>
                    <a:gd name="T1" fmla="*/ 9 h 56"/>
                    <a:gd name="T2" fmla="*/ 4 w 56"/>
                    <a:gd name="T3" fmla="*/ 17 h 56"/>
                    <a:gd name="T4" fmla="*/ 4 w 56"/>
                    <a:gd name="T5" fmla="*/ 39 h 56"/>
                    <a:gd name="T6" fmla="*/ 15 w 56"/>
                    <a:gd name="T7" fmla="*/ 56 h 56"/>
                    <a:gd name="T8" fmla="*/ 15 w 56"/>
                    <a:gd name="T9" fmla="*/ 38 h 56"/>
                    <a:gd name="T10" fmla="*/ 17 w 56"/>
                    <a:gd name="T11" fmla="*/ 42 h 56"/>
                    <a:gd name="T12" fmla="*/ 20 w 56"/>
                    <a:gd name="T13" fmla="*/ 39 h 56"/>
                    <a:gd name="T14" fmla="*/ 19 w 56"/>
                    <a:gd name="T15" fmla="*/ 30 h 56"/>
                    <a:gd name="T16" fmla="*/ 45 w 56"/>
                    <a:gd name="T17" fmla="*/ 24 h 56"/>
                    <a:gd name="T18" fmla="*/ 40 w 56"/>
                    <a:gd name="T19" fmla="*/ 9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40" y="9"/>
                      </a:moveTo>
                      <a:cubicBezTo>
                        <a:pt x="25" y="0"/>
                        <a:pt x="12" y="6"/>
                        <a:pt x="4" y="17"/>
                      </a:cubicBezTo>
                      <a:cubicBezTo>
                        <a:pt x="0" y="23"/>
                        <a:pt x="3" y="34"/>
                        <a:pt x="4" y="39"/>
                      </a:cubicBezTo>
                      <a:cubicBezTo>
                        <a:pt x="8" y="50"/>
                        <a:pt x="15" y="56"/>
                        <a:pt x="15" y="56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19" y="32"/>
                        <a:pt x="19" y="30"/>
                      </a:cubicBezTo>
                      <a:cubicBezTo>
                        <a:pt x="19" y="26"/>
                        <a:pt x="45" y="24"/>
                        <a:pt x="45" y="24"/>
                      </a:cubicBezTo>
                      <a:cubicBezTo>
                        <a:pt x="45" y="24"/>
                        <a:pt x="56" y="19"/>
                        <a:pt x="40" y="9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28" name="Freeform 1227">
                  <a:extLst>
                    <a:ext uri="{FF2B5EF4-FFF2-40B4-BE49-F238E27FC236}">
                      <a16:creationId xmlns:a16="http://schemas.microsoft.com/office/drawing/2014/main" xmlns="" id="{811F1D38-6EEE-48DB-8D5B-44C079271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82138" y="7186034"/>
                  <a:ext cx="15838" cy="37436"/>
                </a:xfrm>
                <a:custGeom>
                  <a:avLst/>
                  <a:gdLst>
                    <a:gd name="T0" fmla="*/ 1 w 7"/>
                    <a:gd name="T1" fmla="*/ 6 h 16"/>
                    <a:gd name="T2" fmla="*/ 7 w 7"/>
                    <a:gd name="T3" fmla="*/ 14 h 16"/>
                    <a:gd name="T4" fmla="*/ 7 w 7"/>
                    <a:gd name="T5" fmla="*/ 5 h 16"/>
                    <a:gd name="T6" fmla="*/ 1 w 7"/>
                    <a:gd name="T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6">
                      <a:moveTo>
                        <a:pt x="1" y="6"/>
                      </a:moveTo>
                      <a:cubicBezTo>
                        <a:pt x="0" y="11"/>
                        <a:pt x="4" y="16"/>
                        <a:pt x="7" y="1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1" y="0"/>
                        <a:pt x="1" y="6"/>
                      </a:cubicBezTo>
                      <a:close/>
                    </a:path>
                  </a:pathLst>
                </a:custGeom>
                <a:solidFill>
                  <a:srgbClr val="F6CC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29" name="Freeform 1228">
                  <a:extLst>
                    <a:ext uri="{FF2B5EF4-FFF2-40B4-BE49-F238E27FC236}">
                      <a16:creationId xmlns:a16="http://schemas.microsoft.com/office/drawing/2014/main" xmlns="" id="{53935A2B-EE1B-4FC8-8EDD-328B067C9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80698" y="7245068"/>
                  <a:ext cx="57594" cy="61914"/>
                </a:xfrm>
                <a:custGeom>
                  <a:avLst/>
                  <a:gdLst>
                    <a:gd name="T0" fmla="*/ 5 w 25"/>
                    <a:gd name="T1" fmla="*/ 0 h 27"/>
                    <a:gd name="T2" fmla="*/ 0 w 25"/>
                    <a:gd name="T3" fmla="*/ 9 h 27"/>
                    <a:gd name="T4" fmla="*/ 22 w 25"/>
                    <a:gd name="T5" fmla="*/ 27 h 27"/>
                    <a:gd name="T6" fmla="*/ 25 w 25"/>
                    <a:gd name="T7" fmla="*/ 17 h 27"/>
                    <a:gd name="T8" fmla="*/ 5 w 25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7">
                      <a:moveTo>
                        <a:pt x="5" y="0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7" y="25"/>
                        <a:pt x="22" y="27"/>
                        <a:pt x="22" y="2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7" y="15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6D6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30" name="Freeform 1229">
                  <a:extLst>
                    <a:ext uri="{FF2B5EF4-FFF2-40B4-BE49-F238E27FC236}">
                      <a16:creationId xmlns:a16="http://schemas.microsoft.com/office/drawing/2014/main" xmlns="" id="{06801575-D8A6-43BC-91BE-66A94F2F1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23104" y="7250827"/>
                  <a:ext cx="25917" cy="48955"/>
                </a:xfrm>
                <a:custGeom>
                  <a:avLst/>
                  <a:gdLst>
                    <a:gd name="T0" fmla="*/ 0 w 11"/>
                    <a:gd name="T1" fmla="*/ 14 h 21"/>
                    <a:gd name="T2" fmla="*/ 8 w 11"/>
                    <a:gd name="T3" fmla="*/ 21 h 21"/>
                    <a:gd name="T4" fmla="*/ 6 w 11"/>
                    <a:gd name="T5" fmla="*/ 0 h 21"/>
                    <a:gd name="T6" fmla="*/ 0 w 11"/>
                    <a:gd name="T7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0" y="14"/>
                      </a:moveTo>
                      <a:cubicBezTo>
                        <a:pt x="0" y="14"/>
                        <a:pt x="6" y="19"/>
                        <a:pt x="8" y="21"/>
                      </a:cubicBezTo>
                      <a:cubicBezTo>
                        <a:pt x="8" y="21"/>
                        <a:pt x="11" y="5"/>
                        <a:pt x="6" y="0"/>
                      </a:cubicBezTo>
                      <a:cubicBezTo>
                        <a:pt x="6" y="0"/>
                        <a:pt x="7" y="9"/>
                        <a:pt x="0" y="14"/>
                      </a:cubicBezTo>
                      <a:close/>
                    </a:path>
                  </a:pathLst>
                </a:custGeom>
                <a:solidFill>
                  <a:srgbClr val="6D6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31" name="Freeform 1230">
                  <a:extLst>
                    <a:ext uri="{FF2B5EF4-FFF2-40B4-BE49-F238E27FC236}">
                      <a16:creationId xmlns:a16="http://schemas.microsoft.com/office/drawing/2014/main" xmlns="" id="{566A72DC-D845-4AAF-8F8F-1C661009D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567878" y="7383293"/>
                  <a:ext cx="53274" cy="34556"/>
                </a:xfrm>
                <a:custGeom>
                  <a:avLst/>
                  <a:gdLst>
                    <a:gd name="T0" fmla="*/ 20 w 23"/>
                    <a:gd name="T1" fmla="*/ 5 h 15"/>
                    <a:gd name="T2" fmla="*/ 19 w 23"/>
                    <a:gd name="T3" fmla="*/ 5 h 15"/>
                    <a:gd name="T4" fmla="*/ 4 w 23"/>
                    <a:gd name="T5" fmla="*/ 0 h 15"/>
                    <a:gd name="T6" fmla="*/ 0 w 23"/>
                    <a:gd name="T7" fmla="*/ 4 h 15"/>
                    <a:gd name="T8" fmla="*/ 3 w 23"/>
                    <a:gd name="T9" fmla="*/ 9 h 15"/>
                    <a:gd name="T10" fmla="*/ 4 w 23"/>
                    <a:gd name="T11" fmla="*/ 10 h 15"/>
                    <a:gd name="T12" fmla="*/ 18 w 23"/>
                    <a:gd name="T13" fmla="*/ 14 h 15"/>
                    <a:gd name="T14" fmla="*/ 22 w 23"/>
                    <a:gd name="T15" fmla="*/ 11 h 15"/>
                    <a:gd name="T16" fmla="*/ 22 w 23"/>
                    <a:gd name="T17" fmla="*/ 7 h 15"/>
                    <a:gd name="T18" fmla="*/ 20 w 23"/>
                    <a:gd name="T19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15">
                      <a:moveTo>
                        <a:pt x="20" y="5"/>
                      </a:move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0" y="7"/>
                        <a:pt x="1" y="8"/>
                        <a:pt x="3" y="9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1" y="15"/>
                        <a:pt x="22" y="12"/>
                        <a:pt x="22" y="11"/>
                      </a:cubicBezTo>
                      <a:cubicBezTo>
                        <a:pt x="23" y="9"/>
                        <a:pt x="22" y="8"/>
                        <a:pt x="22" y="7"/>
                      </a:cubicBezTo>
                      <a:cubicBezTo>
                        <a:pt x="21" y="6"/>
                        <a:pt x="20" y="5"/>
                        <a:pt x="20" y="5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32" name="Freeform 1231">
                  <a:extLst>
                    <a:ext uri="{FF2B5EF4-FFF2-40B4-BE49-F238E27FC236}">
                      <a16:creationId xmlns:a16="http://schemas.microsoft.com/office/drawing/2014/main" xmlns="" id="{3C5F138A-3A47-43FD-BCAD-F333BCB81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45490" y="7809489"/>
                  <a:ext cx="41755" cy="67673"/>
                </a:xfrm>
                <a:custGeom>
                  <a:avLst/>
                  <a:gdLst>
                    <a:gd name="T0" fmla="*/ 0 w 18"/>
                    <a:gd name="T1" fmla="*/ 0 h 29"/>
                    <a:gd name="T2" fmla="*/ 16 w 18"/>
                    <a:gd name="T3" fmla="*/ 29 h 29"/>
                    <a:gd name="T4" fmla="*/ 18 w 18"/>
                    <a:gd name="T5" fmla="*/ 28 h 29"/>
                    <a:gd name="T6" fmla="*/ 3 w 18"/>
                    <a:gd name="T7" fmla="*/ 1 h 29"/>
                    <a:gd name="T8" fmla="*/ 0 w 18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9">
                      <a:moveTo>
                        <a:pt x="0" y="0"/>
                      </a:move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7" y="28"/>
                        <a:pt x="17" y="28"/>
                        <a:pt x="18" y="28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33" name="Freeform 1232">
                  <a:extLst>
                    <a:ext uri="{FF2B5EF4-FFF2-40B4-BE49-F238E27FC236}">
                      <a16:creationId xmlns:a16="http://schemas.microsoft.com/office/drawing/2014/main" xmlns="" id="{76F73E7B-BA67-4E02-854E-4A0440706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88686" y="7786450"/>
                  <a:ext cx="7199" cy="82072"/>
                </a:xfrm>
                <a:custGeom>
                  <a:avLst/>
                  <a:gdLst>
                    <a:gd name="T0" fmla="*/ 0 w 3"/>
                    <a:gd name="T1" fmla="*/ 34 h 35"/>
                    <a:gd name="T2" fmla="*/ 2 w 3"/>
                    <a:gd name="T3" fmla="*/ 35 h 35"/>
                    <a:gd name="T4" fmla="*/ 3 w 3"/>
                    <a:gd name="T5" fmla="*/ 35 h 35"/>
                    <a:gd name="T6" fmla="*/ 3 w 3"/>
                    <a:gd name="T7" fmla="*/ 1 h 35"/>
                    <a:gd name="T8" fmla="*/ 1 w 3"/>
                    <a:gd name="T9" fmla="*/ 0 h 35"/>
                    <a:gd name="T10" fmla="*/ 0 w 3"/>
                    <a:gd name="T11" fmla="*/ 3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5">
                      <a:moveTo>
                        <a:pt x="0" y="34"/>
                      </a:moveTo>
                      <a:cubicBezTo>
                        <a:pt x="1" y="34"/>
                        <a:pt x="1" y="34"/>
                        <a:pt x="2" y="35"/>
                      </a:cubicBezTo>
                      <a:cubicBezTo>
                        <a:pt x="2" y="35"/>
                        <a:pt x="2" y="35"/>
                        <a:pt x="3" y="3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34" name="Freeform 1233">
                  <a:extLst>
                    <a:ext uri="{FF2B5EF4-FFF2-40B4-BE49-F238E27FC236}">
                      <a16:creationId xmlns:a16="http://schemas.microsoft.com/office/drawing/2014/main" xmlns="" id="{8ECB317E-A9C1-4482-9ABC-F95D9511B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541961" y="7507120"/>
                  <a:ext cx="260612" cy="401718"/>
                </a:xfrm>
                <a:custGeom>
                  <a:avLst/>
                  <a:gdLst>
                    <a:gd name="T0" fmla="*/ 112 w 113"/>
                    <a:gd name="T1" fmla="*/ 142 h 174"/>
                    <a:gd name="T2" fmla="*/ 112 w 113"/>
                    <a:gd name="T3" fmla="*/ 137 h 174"/>
                    <a:gd name="T4" fmla="*/ 111 w 113"/>
                    <a:gd name="T5" fmla="*/ 124 h 174"/>
                    <a:gd name="T6" fmla="*/ 111 w 113"/>
                    <a:gd name="T7" fmla="*/ 118 h 174"/>
                    <a:gd name="T8" fmla="*/ 109 w 113"/>
                    <a:gd name="T9" fmla="*/ 57 h 174"/>
                    <a:gd name="T10" fmla="*/ 106 w 113"/>
                    <a:gd name="T11" fmla="*/ 48 h 174"/>
                    <a:gd name="T12" fmla="*/ 98 w 113"/>
                    <a:gd name="T13" fmla="*/ 40 h 174"/>
                    <a:gd name="T14" fmla="*/ 96 w 113"/>
                    <a:gd name="T15" fmla="*/ 39 h 174"/>
                    <a:gd name="T16" fmla="*/ 26 w 113"/>
                    <a:gd name="T17" fmla="*/ 2 h 174"/>
                    <a:gd name="T18" fmla="*/ 24 w 113"/>
                    <a:gd name="T19" fmla="*/ 1 h 174"/>
                    <a:gd name="T20" fmla="*/ 22 w 113"/>
                    <a:gd name="T21" fmla="*/ 2 h 174"/>
                    <a:gd name="T22" fmla="*/ 22 w 113"/>
                    <a:gd name="T23" fmla="*/ 2 h 174"/>
                    <a:gd name="T24" fmla="*/ 24 w 113"/>
                    <a:gd name="T25" fmla="*/ 6 h 174"/>
                    <a:gd name="T26" fmla="*/ 26 w 113"/>
                    <a:gd name="T27" fmla="*/ 7 h 174"/>
                    <a:gd name="T28" fmla="*/ 97 w 113"/>
                    <a:gd name="T29" fmla="*/ 44 h 174"/>
                    <a:gd name="T30" fmla="*/ 98 w 113"/>
                    <a:gd name="T31" fmla="*/ 45 h 174"/>
                    <a:gd name="T32" fmla="*/ 103 w 113"/>
                    <a:gd name="T33" fmla="*/ 50 h 174"/>
                    <a:gd name="T34" fmla="*/ 104 w 113"/>
                    <a:gd name="T35" fmla="*/ 54 h 174"/>
                    <a:gd name="T36" fmla="*/ 105 w 113"/>
                    <a:gd name="T37" fmla="*/ 66 h 174"/>
                    <a:gd name="T38" fmla="*/ 106 w 113"/>
                    <a:gd name="T39" fmla="*/ 112 h 174"/>
                    <a:gd name="T40" fmla="*/ 108 w 113"/>
                    <a:gd name="T41" fmla="*/ 161 h 174"/>
                    <a:gd name="T42" fmla="*/ 81 w 113"/>
                    <a:gd name="T43" fmla="*/ 147 h 174"/>
                    <a:gd name="T44" fmla="*/ 72 w 113"/>
                    <a:gd name="T45" fmla="*/ 142 h 174"/>
                    <a:gd name="T46" fmla="*/ 40 w 113"/>
                    <a:gd name="T47" fmla="*/ 125 h 174"/>
                    <a:gd name="T48" fmla="*/ 37 w 113"/>
                    <a:gd name="T49" fmla="*/ 124 h 174"/>
                    <a:gd name="T50" fmla="*/ 26 w 113"/>
                    <a:gd name="T51" fmla="*/ 117 h 174"/>
                    <a:gd name="T52" fmla="*/ 24 w 113"/>
                    <a:gd name="T53" fmla="*/ 116 h 174"/>
                    <a:gd name="T54" fmla="*/ 11 w 113"/>
                    <a:gd name="T55" fmla="*/ 109 h 174"/>
                    <a:gd name="T56" fmla="*/ 8 w 113"/>
                    <a:gd name="T57" fmla="*/ 108 h 174"/>
                    <a:gd name="T58" fmla="*/ 2 w 113"/>
                    <a:gd name="T59" fmla="*/ 105 h 174"/>
                    <a:gd name="T60" fmla="*/ 0 w 113"/>
                    <a:gd name="T61" fmla="*/ 106 h 174"/>
                    <a:gd name="T62" fmla="*/ 2 w 113"/>
                    <a:gd name="T63" fmla="*/ 110 h 174"/>
                    <a:gd name="T64" fmla="*/ 3 w 113"/>
                    <a:gd name="T65" fmla="*/ 110 h 174"/>
                    <a:gd name="T66" fmla="*/ 6 w 113"/>
                    <a:gd name="T67" fmla="*/ 112 h 174"/>
                    <a:gd name="T68" fmla="*/ 24 w 113"/>
                    <a:gd name="T69" fmla="*/ 121 h 174"/>
                    <a:gd name="T70" fmla="*/ 26 w 113"/>
                    <a:gd name="T71" fmla="*/ 122 h 174"/>
                    <a:gd name="T72" fmla="*/ 42 w 113"/>
                    <a:gd name="T73" fmla="*/ 131 h 174"/>
                    <a:gd name="T74" fmla="*/ 45 w 113"/>
                    <a:gd name="T75" fmla="*/ 132 h 174"/>
                    <a:gd name="T76" fmla="*/ 70 w 113"/>
                    <a:gd name="T77" fmla="*/ 146 h 174"/>
                    <a:gd name="T78" fmla="*/ 80 w 113"/>
                    <a:gd name="T79" fmla="*/ 151 h 174"/>
                    <a:gd name="T80" fmla="*/ 104 w 113"/>
                    <a:gd name="T81" fmla="*/ 164 h 174"/>
                    <a:gd name="T82" fmla="*/ 104 w 113"/>
                    <a:gd name="T83" fmla="*/ 168 h 174"/>
                    <a:gd name="T84" fmla="*/ 107 w 113"/>
                    <a:gd name="T85" fmla="*/ 170 h 174"/>
                    <a:gd name="T86" fmla="*/ 113 w 113"/>
                    <a:gd name="T87" fmla="*/ 174 h 174"/>
                    <a:gd name="T88" fmla="*/ 113 w 113"/>
                    <a:gd name="T89" fmla="*/ 166 h 174"/>
                    <a:gd name="T90" fmla="*/ 112 w 113"/>
                    <a:gd name="T91" fmla="*/ 14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3" h="174">
                      <a:moveTo>
                        <a:pt x="112" y="142"/>
                      </a:move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1" y="124"/>
                        <a:pt x="111" y="124"/>
                        <a:pt x="111" y="124"/>
                      </a:cubicBezTo>
                      <a:cubicBezTo>
                        <a:pt x="111" y="118"/>
                        <a:pt x="111" y="118"/>
                        <a:pt x="111" y="118"/>
                      </a:cubicBezTo>
                      <a:cubicBezTo>
                        <a:pt x="109" y="57"/>
                        <a:pt x="109" y="57"/>
                        <a:pt x="109" y="57"/>
                      </a:cubicBezTo>
                      <a:cubicBezTo>
                        <a:pt x="109" y="54"/>
                        <a:pt x="108" y="50"/>
                        <a:pt x="106" y="48"/>
                      </a:cubicBezTo>
                      <a:cubicBezTo>
                        <a:pt x="103" y="44"/>
                        <a:pt x="100" y="41"/>
                        <a:pt x="98" y="40"/>
                      </a:cubicBezTo>
                      <a:cubicBezTo>
                        <a:pt x="97" y="39"/>
                        <a:pt x="97" y="39"/>
                        <a:pt x="96" y="39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4"/>
                        <a:pt x="23" y="5"/>
                        <a:pt x="24" y="6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97" y="44"/>
                        <a:pt x="97" y="44"/>
                        <a:pt x="97" y="44"/>
                      </a:cubicBezTo>
                      <a:cubicBezTo>
                        <a:pt x="97" y="45"/>
                        <a:pt x="97" y="45"/>
                        <a:pt x="98" y="45"/>
                      </a:cubicBezTo>
                      <a:cubicBezTo>
                        <a:pt x="99" y="46"/>
                        <a:pt x="102" y="47"/>
                        <a:pt x="103" y="50"/>
                      </a:cubicBezTo>
                      <a:cubicBezTo>
                        <a:pt x="104" y="51"/>
                        <a:pt x="104" y="53"/>
                        <a:pt x="104" y="54"/>
                      </a:cubicBezTo>
                      <a:cubicBezTo>
                        <a:pt x="105" y="66"/>
                        <a:pt x="105" y="66"/>
                        <a:pt x="105" y="66"/>
                      </a:cubicBezTo>
                      <a:cubicBezTo>
                        <a:pt x="106" y="112"/>
                        <a:pt x="106" y="112"/>
                        <a:pt x="106" y="112"/>
                      </a:cubicBezTo>
                      <a:cubicBezTo>
                        <a:pt x="108" y="161"/>
                        <a:pt x="108" y="161"/>
                        <a:pt x="108" y="161"/>
                      </a:cubicBezTo>
                      <a:cubicBezTo>
                        <a:pt x="81" y="147"/>
                        <a:pt x="81" y="147"/>
                        <a:pt x="81" y="147"/>
                      </a:cubicBezTo>
                      <a:cubicBezTo>
                        <a:pt x="72" y="142"/>
                        <a:pt x="72" y="142"/>
                        <a:pt x="72" y="142"/>
                      </a:cubicBezTo>
                      <a:cubicBezTo>
                        <a:pt x="40" y="125"/>
                        <a:pt x="40" y="125"/>
                        <a:pt x="40" y="125"/>
                      </a:cubicBezTo>
                      <a:cubicBezTo>
                        <a:pt x="37" y="124"/>
                        <a:pt x="37" y="124"/>
                        <a:pt x="37" y="124"/>
                      </a:cubicBezTo>
                      <a:cubicBezTo>
                        <a:pt x="26" y="117"/>
                        <a:pt x="26" y="117"/>
                        <a:pt x="26" y="117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8" y="108"/>
                        <a:pt x="8" y="108"/>
                        <a:pt x="8" y="108"/>
                      </a:cubicBezTo>
                      <a:cubicBezTo>
                        <a:pt x="2" y="105"/>
                        <a:pt x="2" y="105"/>
                        <a:pt x="2" y="105"/>
                      </a:cubicBezTo>
                      <a:cubicBezTo>
                        <a:pt x="1" y="104"/>
                        <a:pt x="0" y="105"/>
                        <a:pt x="0" y="106"/>
                      </a:cubicBezTo>
                      <a:cubicBezTo>
                        <a:pt x="0" y="108"/>
                        <a:pt x="1" y="109"/>
                        <a:pt x="2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6" y="112"/>
                        <a:pt x="6" y="112"/>
                        <a:pt x="6" y="112"/>
                      </a:cubicBezTo>
                      <a:cubicBezTo>
                        <a:pt x="24" y="121"/>
                        <a:pt x="24" y="121"/>
                        <a:pt x="24" y="121"/>
                      </a:cubicBezTo>
                      <a:cubicBezTo>
                        <a:pt x="26" y="122"/>
                        <a:pt x="26" y="122"/>
                        <a:pt x="26" y="122"/>
                      </a:cubicBezTo>
                      <a:cubicBezTo>
                        <a:pt x="42" y="131"/>
                        <a:pt x="42" y="131"/>
                        <a:pt x="42" y="131"/>
                      </a:cubicBezTo>
                      <a:cubicBezTo>
                        <a:pt x="45" y="132"/>
                        <a:pt x="45" y="132"/>
                        <a:pt x="45" y="132"/>
                      </a:cubicBezTo>
                      <a:cubicBezTo>
                        <a:pt x="70" y="146"/>
                        <a:pt x="70" y="146"/>
                        <a:pt x="70" y="146"/>
                      </a:cubicBezTo>
                      <a:cubicBezTo>
                        <a:pt x="80" y="151"/>
                        <a:pt x="80" y="151"/>
                        <a:pt x="80" y="151"/>
                      </a:cubicBezTo>
                      <a:cubicBezTo>
                        <a:pt x="104" y="164"/>
                        <a:pt x="104" y="164"/>
                        <a:pt x="104" y="164"/>
                      </a:cubicBezTo>
                      <a:cubicBezTo>
                        <a:pt x="104" y="168"/>
                        <a:pt x="104" y="168"/>
                        <a:pt x="104" y="168"/>
                      </a:cubicBezTo>
                      <a:cubicBezTo>
                        <a:pt x="105" y="169"/>
                        <a:pt x="106" y="169"/>
                        <a:pt x="107" y="170"/>
                      </a:cubicBezTo>
                      <a:cubicBezTo>
                        <a:pt x="109" y="171"/>
                        <a:pt x="111" y="173"/>
                        <a:pt x="113" y="174"/>
                      </a:cubicBezTo>
                      <a:cubicBezTo>
                        <a:pt x="113" y="166"/>
                        <a:pt x="113" y="166"/>
                        <a:pt x="113" y="166"/>
                      </a:cubicBezTo>
                      <a:lnTo>
                        <a:pt x="112" y="1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35" name="Freeform 1234">
                  <a:extLst>
                    <a:ext uri="{FF2B5EF4-FFF2-40B4-BE49-F238E27FC236}">
                      <a16:creationId xmlns:a16="http://schemas.microsoft.com/office/drawing/2014/main" xmlns="" id="{E50AA72F-6F7F-4588-9413-BCB4649A5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294307" y="7956353"/>
                  <a:ext cx="4319" cy="4320"/>
                </a:xfrm>
                <a:custGeom>
                  <a:avLst/>
                  <a:gdLst>
                    <a:gd name="T0" fmla="*/ 3 w 3"/>
                    <a:gd name="T1" fmla="*/ 3 h 3"/>
                    <a:gd name="T2" fmla="*/ 1 w 3"/>
                    <a:gd name="T3" fmla="*/ 3 h 3"/>
                    <a:gd name="T4" fmla="*/ 0 w 3"/>
                    <a:gd name="T5" fmla="*/ 0 h 3"/>
                    <a:gd name="T6" fmla="*/ 1 w 3"/>
                    <a:gd name="T7" fmla="*/ 3 h 3"/>
                    <a:gd name="T8" fmla="*/ 3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36" name="Freeform 1235">
                  <a:extLst>
                    <a:ext uri="{FF2B5EF4-FFF2-40B4-BE49-F238E27FC236}">
                      <a16:creationId xmlns:a16="http://schemas.microsoft.com/office/drawing/2014/main" xmlns="" id="{33B9552F-F46E-421D-8CAC-39DC163EF6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338942" y="7888680"/>
                  <a:ext cx="90710" cy="126707"/>
                </a:xfrm>
                <a:custGeom>
                  <a:avLst/>
                  <a:gdLst>
                    <a:gd name="T0" fmla="*/ 19 w 39"/>
                    <a:gd name="T1" fmla="*/ 5 h 55"/>
                    <a:gd name="T2" fmla="*/ 16 w 39"/>
                    <a:gd name="T3" fmla="*/ 3 h 55"/>
                    <a:gd name="T4" fmla="*/ 0 w 39"/>
                    <a:gd name="T5" fmla="*/ 16 h 55"/>
                    <a:gd name="T6" fmla="*/ 19 w 39"/>
                    <a:gd name="T7" fmla="*/ 49 h 55"/>
                    <a:gd name="T8" fmla="*/ 39 w 39"/>
                    <a:gd name="T9" fmla="*/ 38 h 55"/>
                    <a:gd name="T10" fmla="*/ 25 w 39"/>
                    <a:gd name="T11" fmla="*/ 9 h 55"/>
                    <a:gd name="T12" fmla="*/ 19 w 39"/>
                    <a:gd name="T13" fmla="*/ 5 h 55"/>
                    <a:gd name="T14" fmla="*/ 18 w 39"/>
                    <a:gd name="T15" fmla="*/ 12 h 55"/>
                    <a:gd name="T16" fmla="*/ 18 w 39"/>
                    <a:gd name="T17" fmla="*/ 22 h 55"/>
                    <a:gd name="T18" fmla="*/ 17 w 39"/>
                    <a:gd name="T19" fmla="*/ 22 h 55"/>
                    <a:gd name="T20" fmla="*/ 18 w 39"/>
                    <a:gd name="T21" fmla="*/ 23 h 55"/>
                    <a:gd name="T22" fmla="*/ 19 w 39"/>
                    <a:gd name="T23" fmla="*/ 24 h 55"/>
                    <a:gd name="T24" fmla="*/ 18 w 39"/>
                    <a:gd name="T25" fmla="*/ 23 h 55"/>
                    <a:gd name="T26" fmla="*/ 17 w 39"/>
                    <a:gd name="T27" fmla="*/ 22 h 55"/>
                    <a:gd name="T28" fmla="*/ 11 w 39"/>
                    <a:gd name="T29" fmla="*/ 11 h 55"/>
                    <a:gd name="T30" fmla="*/ 18 w 39"/>
                    <a:gd name="T31" fmla="*/ 12 h 55"/>
                    <a:gd name="T32" fmla="*/ 9 w 39"/>
                    <a:gd name="T33" fmla="*/ 12 h 55"/>
                    <a:gd name="T34" fmla="*/ 16 w 39"/>
                    <a:gd name="T35" fmla="*/ 23 h 55"/>
                    <a:gd name="T36" fmla="*/ 16 w 39"/>
                    <a:gd name="T37" fmla="*/ 24 h 55"/>
                    <a:gd name="T38" fmla="*/ 7 w 39"/>
                    <a:gd name="T39" fmla="*/ 19 h 55"/>
                    <a:gd name="T40" fmla="*/ 9 w 39"/>
                    <a:gd name="T41" fmla="*/ 12 h 55"/>
                    <a:gd name="T42" fmla="*/ 7 w 39"/>
                    <a:gd name="T43" fmla="*/ 21 h 55"/>
                    <a:gd name="T44" fmla="*/ 16 w 39"/>
                    <a:gd name="T45" fmla="*/ 26 h 55"/>
                    <a:gd name="T46" fmla="*/ 16 w 39"/>
                    <a:gd name="T47" fmla="*/ 27 h 55"/>
                    <a:gd name="T48" fmla="*/ 9 w 39"/>
                    <a:gd name="T49" fmla="*/ 31 h 55"/>
                    <a:gd name="T50" fmla="*/ 7 w 39"/>
                    <a:gd name="T51" fmla="*/ 21 h 55"/>
                    <a:gd name="T52" fmla="*/ 18 w 39"/>
                    <a:gd name="T53" fmla="*/ 41 h 55"/>
                    <a:gd name="T54" fmla="*/ 11 w 39"/>
                    <a:gd name="T55" fmla="*/ 34 h 55"/>
                    <a:gd name="T56" fmla="*/ 17 w 39"/>
                    <a:gd name="T57" fmla="*/ 30 h 55"/>
                    <a:gd name="T58" fmla="*/ 18 w 39"/>
                    <a:gd name="T59" fmla="*/ 31 h 55"/>
                    <a:gd name="T60" fmla="*/ 18 w 39"/>
                    <a:gd name="T61" fmla="*/ 41 h 55"/>
                    <a:gd name="T62" fmla="*/ 18 w 39"/>
                    <a:gd name="T63" fmla="*/ 26 h 55"/>
                    <a:gd name="T64" fmla="*/ 17 w 39"/>
                    <a:gd name="T65" fmla="*/ 25 h 55"/>
                    <a:gd name="T66" fmla="*/ 18 w 39"/>
                    <a:gd name="T67" fmla="*/ 26 h 55"/>
                    <a:gd name="T68" fmla="*/ 19 w 39"/>
                    <a:gd name="T69" fmla="*/ 29 h 55"/>
                    <a:gd name="T70" fmla="*/ 20 w 39"/>
                    <a:gd name="T71" fmla="*/ 31 h 55"/>
                    <a:gd name="T72" fmla="*/ 21 w 39"/>
                    <a:gd name="T73" fmla="*/ 31 h 55"/>
                    <a:gd name="T74" fmla="*/ 20 w 39"/>
                    <a:gd name="T75" fmla="*/ 31 h 55"/>
                    <a:gd name="T76" fmla="*/ 19 w 39"/>
                    <a:gd name="T77" fmla="*/ 29 h 55"/>
                    <a:gd name="T78" fmla="*/ 18 w 39"/>
                    <a:gd name="T79" fmla="*/ 26 h 55"/>
                    <a:gd name="T80" fmla="*/ 20 w 39"/>
                    <a:gd name="T81" fmla="*/ 42 h 55"/>
                    <a:gd name="T82" fmla="*/ 20 w 39"/>
                    <a:gd name="T83" fmla="*/ 32 h 55"/>
                    <a:gd name="T84" fmla="*/ 21 w 39"/>
                    <a:gd name="T85" fmla="*/ 32 h 55"/>
                    <a:gd name="T86" fmla="*/ 21 w 39"/>
                    <a:gd name="T87" fmla="*/ 32 h 55"/>
                    <a:gd name="T88" fmla="*/ 27 w 39"/>
                    <a:gd name="T89" fmla="*/ 43 h 55"/>
                    <a:gd name="T90" fmla="*/ 20 w 39"/>
                    <a:gd name="T91" fmla="*/ 42 h 55"/>
                    <a:gd name="T92" fmla="*/ 29 w 39"/>
                    <a:gd name="T93" fmla="*/ 42 h 55"/>
                    <a:gd name="T94" fmla="*/ 23 w 39"/>
                    <a:gd name="T95" fmla="*/ 31 h 55"/>
                    <a:gd name="T96" fmla="*/ 23 w 39"/>
                    <a:gd name="T97" fmla="*/ 30 h 55"/>
                    <a:gd name="T98" fmla="*/ 32 w 39"/>
                    <a:gd name="T99" fmla="*/ 36 h 55"/>
                    <a:gd name="T100" fmla="*/ 29 w 39"/>
                    <a:gd name="T101" fmla="*/ 42 h 55"/>
                    <a:gd name="T102" fmla="*/ 32 w 39"/>
                    <a:gd name="T103" fmla="*/ 33 h 55"/>
                    <a:gd name="T104" fmla="*/ 23 w 39"/>
                    <a:gd name="T105" fmla="*/ 28 h 55"/>
                    <a:gd name="T106" fmla="*/ 23 w 39"/>
                    <a:gd name="T107" fmla="*/ 27 h 55"/>
                    <a:gd name="T108" fmla="*/ 29 w 39"/>
                    <a:gd name="T109" fmla="*/ 23 h 55"/>
                    <a:gd name="T110" fmla="*/ 32 w 39"/>
                    <a:gd name="T111" fmla="*/ 33 h 55"/>
                    <a:gd name="T112" fmla="*/ 21 w 39"/>
                    <a:gd name="T113" fmla="*/ 24 h 55"/>
                    <a:gd name="T114" fmla="*/ 20 w 39"/>
                    <a:gd name="T115" fmla="*/ 24 h 55"/>
                    <a:gd name="T116" fmla="*/ 20 w 39"/>
                    <a:gd name="T117" fmla="*/ 13 h 55"/>
                    <a:gd name="T118" fmla="*/ 27 w 39"/>
                    <a:gd name="T119" fmla="*/ 21 h 55"/>
                    <a:gd name="T120" fmla="*/ 21 w 39"/>
                    <a:gd name="T121" fmla="*/ 2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9" h="55">
                      <a:moveTo>
                        <a:pt x="19" y="5"/>
                      </a:moveTo>
                      <a:cubicBezTo>
                        <a:pt x="18" y="4"/>
                        <a:pt x="17" y="4"/>
                        <a:pt x="16" y="3"/>
                      </a:cubicBezTo>
                      <a:cubicBezTo>
                        <a:pt x="7" y="0"/>
                        <a:pt x="0" y="5"/>
                        <a:pt x="0" y="16"/>
                      </a:cubicBezTo>
                      <a:cubicBezTo>
                        <a:pt x="0" y="28"/>
                        <a:pt x="8" y="43"/>
                        <a:pt x="19" y="49"/>
                      </a:cubicBezTo>
                      <a:cubicBezTo>
                        <a:pt x="30" y="55"/>
                        <a:pt x="38" y="51"/>
                        <a:pt x="39" y="38"/>
                      </a:cubicBezTo>
                      <a:cubicBezTo>
                        <a:pt x="39" y="28"/>
                        <a:pt x="33" y="17"/>
                        <a:pt x="25" y="9"/>
                      </a:cubicBezTo>
                      <a:cubicBezTo>
                        <a:pt x="23" y="7"/>
                        <a:pt x="21" y="6"/>
                        <a:pt x="19" y="5"/>
                      </a:cubicBezTo>
                      <a:close/>
                      <a:moveTo>
                        <a:pt x="18" y="12"/>
                      </a:move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3" y="10"/>
                        <a:pt x="15" y="11"/>
                        <a:pt x="18" y="12"/>
                      </a:cubicBezTo>
                      <a:close/>
                      <a:moveTo>
                        <a:pt x="9" y="12"/>
                      </a:move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6"/>
                        <a:pt x="8" y="13"/>
                        <a:pt x="9" y="12"/>
                      </a:cubicBezTo>
                      <a:close/>
                      <a:moveTo>
                        <a:pt x="7" y="21"/>
                      </a:move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8" y="28"/>
                        <a:pt x="7" y="24"/>
                        <a:pt x="7" y="21"/>
                      </a:cubicBezTo>
                      <a:close/>
                      <a:moveTo>
                        <a:pt x="18" y="41"/>
                      </a:moveTo>
                      <a:cubicBezTo>
                        <a:pt x="15" y="39"/>
                        <a:pt x="13" y="37"/>
                        <a:pt x="11" y="34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lnTo>
                        <a:pt x="18" y="41"/>
                      </a:lnTo>
                      <a:close/>
                      <a:moveTo>
                        <a:pt x="18" y="26"/>
                      </a:move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lnTo>
                        <a:pt x="18" y="26"/>
                      </a:lnTo>
                      <a:close/>
                      <a:moveTo>
                        <a:pt x="20" y="42"/>
                      </a:move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5" y="44"/>
                        <a:pt x="23" y="44"/>
                        <a:pt x="20" y="42"/>
                      </a:cubicBezTo>
                      <a:close/>
                      <a:moveTo>
                        <a:pt x="29" y="42"/>
                      </a:move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2" y="39"/>
                        <a:pt x="31" y="41"/>
                        <a:pt x="29" y="42"/>
                      </a:cubicBezTo>
                      <a:close/>
                      <a:moveTo>
                        <a:pt x="32" y="33"/>
                      </a:move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1" y="27"/>
                        <a:pt x="32" y="30"/>
                        <a:pt x="32" y="33"/>
                      </a:cubicBezTo>
                      <a:close/>
                      <a:moveTo>
                        <a:pt x="21" y="24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3" y="15"/>
                        <a:pt x="25" y="18"/>
                        <a:pt x="27" y="21"/>
                      </a:cubicBezTo>
                      <a:lnTo>
                        <a:pt x="21" y="24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37" name="Freeform 1236">
                  <a:extLst>
                    <a:ext uri="{FF2B5EF4-FFF2-40B4-BE49-F238E27FC236}">
                      <a16:creationId xmlns:a16="http://schemas.microsoft.com/office/drawing/2014/main" xmlns="" id="{E10A9759-DED7-45D0-86DF-A39D10B19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334623" y="7885800"/>
                  <a:ext cx="90710" cy="128147"/>
                </a:xfrm>
                <a:custGeom>
                  <a:avLst/>
                  <a:gdLst>
                    <a:gd name="T0" fmla="*/ 19 w 39"/>
                    <a:gd name="T1" fmla="*/ 5 h 55"/>
                    <a:gd name="T2" fmla="*/ 16 w 39"/>
                    <a:gd name="T3" fmla="*/ 4 h 55"/>
                    <a:gd name="T4" fmla="*/ 0 w 39"/>
                    <a:gd name="T5" fmla="*/ 16 h 55"/>
                    <a:gd name="T6" fmla="*/ 19 w 39"/>
                    <a:gd name="T7" fmla="*/ 49 h 55"/>
                    <a:gd name="T8" fmla="*/ 39 w 39"/>
                    <a:gd name="T9" fmla="*/ 39 h 55"/>
                    <a:gd name="T10" fmla="*/ 25 w 39"/>
                    <a:gd name="T11" fmla="*/ 10 h 55"/>
                    <a:gd name="T12" fmla="*/ 19 w 39"/>
                    <a:gd name="T13" fmla="*/ 5 h 55"/>
                    <a:gd name="T14" fmla="*/ 29 w 39"/>
                    <a:gd name="T15" fmla="*/ 24 h 55"/>
                    <a:gd name="T16" fmla="*/ 32 w 39"/>
                    <a:gd name="T17" fmla="*/ 34 h 55"/>
                    <a:gd name="T18" fmla="*/ 32 w 39"/>
                    <a:gd name="T19" fmla="*/ 36 h 55"/>
                    <a:gd name="T20" fmla="*/ 29 w 39"/>
                    <a:gd name="T21" fmla="*/ 43 h 55"/>
                    <a:gd name="T22" fmla="*/ 27 w 39"/>
                    <a:gd name="T23" fmla="*/ 43 h 55"/>
                    <a:gd name="T24" fmla="*/ 20 w 39"/>
                    <a:gd name="T25" fmla="*/ 43 h 55"/>
                    <a:gd name="T26" fmla="*/ 18 w 39"/>
                    <a:gd name="T27" fmla="*/ 41 h 55"/>
                    <a:gd name="T28" fmla="*/ 11 w 39"/>
                    <a:gd name="T29" fmla="*/ 34 h 55"/>
                    <a:gd name="T30" fmla="*/ 10 w 39"/>
                    <a:gd name="T31" fmla="*/ 31 h 55"/>
                    <a:gd name="T32" fmla="*/ 9 w 39"/>
                    <a:gd name="T33" fmla="*/ 31 h 55"/>
                    <a:gd name="T34" fmla="*/ 7 w 39"/>
                    <a:gd name="T35" fmla="*/ 25 h 55"/>
                    <a:gd name="T36" fmla="*/ 7 w 39"/>
                    <a:gd name="T37" fmla="*/ 19 h 55"/>
                    <a:gd name="T38" fmla="*/ 7 w 39"/>
                    <a:gd name="T39" fmla="*/ 19 h 55"/>
                    <a:gd name="T40" fmla="*/ 9 w 39"/>
                    <a:gd name="T41" fmla="*/ 13 h 55"/>
                    <a:gd name="T42" fmla="*/ 10 w 39"/>
                    <a:gd name="T43" fmla="*/ 13 h 55"/>
                    <a:gd name="T44" fmla="*/ 11 w 39"/>
                    <a:gd name="T45" fmla="*/ 12 h 55"/>
                    <a:gd name="T46" fmla="*/ 18 w 39"/>
                    <a:gd name="T47" fmla="*/ 12 h 55"/>
                    <a:gd name="T48" fmla="*/ 20 w 39"/>
                    <a:gd name="T49" fmla="*/ 14 h 55"/>
                    <a:gd name="T50" fmla="*/ 27 w 39"/>
                    <a:gd name="T51" fmla="*/ 21 h 55"/>
                    <a:gd name="T52" fmla="*/ 29 w 39"/>
                    <a:gd name="T53" fmla="*/ 2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9" h="55">
                      <a:moveTo>
                        <a:pt x="19" y="5"/>
                      </a:moveTo>
                      <a:cubicBezTo>
                        <a:pt x="18" y="5"/>
                        <a:pt x="17" y="4"/>
                        <a:pt x="16" y="4"/>
                      </a:cubicBezTo>
                      <a:cubicBezTo>
                        <a:pt x="7" y="0"/>
                        <a:pt x="0" y="5"/>
                        <a:pt x="0" y="16"/>
                      </a:cubicBezTo>
                      <a:cubicBezTo>
                        <a:pt x="0" y="29"/>
                        <a:pt x="8" y="43"/>
                        <a:pt x="19" y="49"/>
                      </a:cubicBezTo>
                      <a:cubicBezTo>
                        <a:pt x="30" y="55"/>
                        <a:pt x="39" y="51"/>
                        <a:pt x="39" y="39"/>
                      </a:cubicBezTo>
                      <a:cubicBezTo>
                        <a:pt x="39" y="29"/>
                        <a:pt x="33" y="17"/>
                        <a:pt x="25" y="10"/>
                      </a:cubicBezTo>
                      <a:cubicBezTo>
                        <a:pt x="23" y="8"/>
                        <a:pt x="21" y="6"/>
                        <a:pt x="19" y="5"/>
                      </a:cubicBezTo>
                      <a:close/>
                      <a:moveTo>
                        <a:pt x="29" y="24"/>
                      </a:moveTo>
                      <a:cubicBezTo>
                        <a:pt x="31" y="27"/>
                        <a:pt x="32" y="30"/>
                        <a:pt x="32" y="34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2" y="39"/>
                        <a:pt x="31" y="41"/>
                        <a:pt x="29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5" y="44"/>
                        <a:pt x="23" y="44"/>
                        <a:pt x="20" y="43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5" y="40"/>
                        <a:pt x="13" y="37"/>
                        <a:pt x="11" y="34"/>
                      </a:cubicBezTo>
                      <a:cubicBezTo>
                        <a:pt x="11" y="34"/>
                        <a:pt x="10" y="32"/>
                        <a:pt x="10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8" y="29"/>
                        <a:pt x="8" y="27"/>
                        <a:pt x="7" y="25"/>
                      </a:cubicBezTo>
                      <a:cubicBezTo>
                        <a:pt x="7" y="23"/>
                        <a:pt x="6" y="21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6"/>
                        <a:pt x="8" y="14"/>
                        <a:pt x="9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1" y="12"/>
                        <a:pt x="11" y="12"/>
                      </a:cubicBezTo>
                      <a:cubicBezTo>
                        <a:pt x="13" y="11"/>
                        <a:pt x="15" y="11"/>
                        <a:pt x="18" y="12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3" y="15"/>
                        <a:pt x="25" y="18"/>
                        <a:pt x="27" y="21"/>
                      </a:cubicBezTo>
                      <a:lnTo>
                        <a:pt x="29" y="24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38" name="Freeform 1237">
                  <a:extLst>
                    <a:ext uri="{FF2B5EF4-FFF2-40B4-BE49-F238E27FC236}">
                      <a16:creationId xmlns:a16="http://schemas.microsoft.com/office/drawing/2014/main" xmlns="" id="{42BBFEB0-B3F0-44BA-BCDD-7A793D944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618273" y="7544556"/>
                  <a:ext cx="266372" cy="381560"/>
                </a:xfrm>
                <a:custGeom>
                  <a:avLst/>
                  <a:gdLst>
                    <a:gd name="T0" fmla="*/ 58 w 115"/>
                    <a:gd name="T1" fmla="*/ 18 h 165"/>
                    <a:gd name="T2" fmla="*/ 55 w 115"/>
                    <a:gd name="T3" fmla="*/ 16 h 165"/>
                    <a:gd name="T4" fmla="*/ 0 w 115"/>
                    <a:gd name="T5" fmla="*/ 51 h 165"/>
                    <a:gd name="T6" fmla="*/ 58 w 115"/>
                    <a:gd name="T7" fmla="*/ 150 h 165"/>
                    <a:gd name="T8" fmla="*/ 113 w 115"/>
                    <a:gd name="T9" fmla="*/ 135 h 165"/>
                    <a:gd name="T10" fmla="*/ 103 w 115"/>
                    <a:gd name="T11" fmla="*/ 130 h 165"/>
                    <a:gd name="T12" fmla="*/ 93 w 115"/>
                    <a:gd name="T13" fmla="*/ 143 h 165"/>
                    <a:gd name="T14" fmla="*/ 91 w 115"/>
                    <a:gd name="T15" fmla="*/ 144 h 165"/>
                    <a:gd name="T16" fmla="*/ 59 w 115"/>
                    <a:gd name="T17" fmla="*/ 140 h 165"/>
                    <a:gd name="T18" fmla="*/ 58 w 115"/>
                    <a:gd name="T19" fmla="*/ 140 h 165"/>
                    <a:gd name="T20" fmla="*/ 56 w 115"/>
                    <a:gd name="T21" fmla="*/ 139 h 165"/>
                    <a:gd name="T22" fmla="*/ 24 w 115"/>
                    <a:gd name="T23" fmla="*/ 105 h 165"/>
                    <a:gd name="T24" fmla="*/ 22 w 115"/>
                    <a:gd name="T25" fmla="*/ 102 h 165"/>
                    <a:gd name="T26" fmla="*/ 9 w 115"/>
                    <a:gd name="T27" fmla="*/ 57 h 165"/>
                    <a:gd name="T28" fmla="*/ 9 w 115"/>
                    <a:gd name="T29" fmla="*/ 56 h 165"/>
                    <a:gd name="T30" fmla="*/ 9 w 115"/>
                    <a:gd name="T31" fmla="*/ 54 h 165"/>
                    <a:gd name="T32" fmla="*/ 23 w 115"/>
                    <a:gd name="T33" fmla="*/ 25 h 165"/>
                    <a:gd name="T34" fmla="*/ 24 w 115"/>
                    <a:gd name="T35" fmla="*/ 24 h 165"/>
                    <a:gd name="T36" fmla="*/ 55 w 115"/>
                    <a:gd name="T37" fmla="*/ 26 h 165"/>
                    <a:gd name="T38" fmla="*/ 58 w 115"/>
                    <a:gd name="T39" fmla="*/ 28 h 165"/>
                    <a:gd name="T40" fmla="*/ 59 w 115"/>
                    <a:gd name="T41" fmla="*/ 29 h 165"/>
                    <a:gd name="T42" fmla="*/ 91 w 115"/>
                    <a:gd name="T43" fmla="*/ 63 h 165"/>
                    <a:gd name="T44" fmla="*/ 93 w 115"/>
                    <a:gd name="T45" fmla="*/ 65 h 165"/>
                    <a:gd name="T46" fmla="*/ 97 w 115"/>
                    <a:gd name="T47" fmla="*/ 72 h 165"/>
                    <a:gd name="T48" fmla="*/ 106 w 115"/>
                    <a:gd name="T49" fmla="*/ 111 h 165"/>
                    <a:gd name="T50" fmla="*/ 106 w 115"/>
                    <a:gd name="T51" fmla="*/ 112 h 165"/>
                    <a:gd name="T52" fmla="*/ 106 w 115"/>
                    <a:gd name="T53" fmla="*/ 113 h 165"/>
                    <a:gd name="T54" fmla="*/ 105 w 115"/>
                    <a:gd name="T55" fmla="*/ 126 h 165"/>
                    <a:gd name="T56" fmla="*/ 114 w 115"/>
                    <a:gd name="T57" fmla="*/ 131 h 165"/>
                    <a:gd name="T58" fmla="*/ 115 w 115"/>
                    <a:gd name="T59" fmla="*/ 117 h 165"/>
                    <a:gd name="T60" fmla="*/ 107 w 115"/>
                    <a:gd name="T61" fmla="*/ 78 h 165"/>
                    <a:gd name="T62" fmla="*/ 58 w 115"/>
                    <a:gd name="T63" fmla="*/ 18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5" h="165">
                      <a:moveTo>
                        <a:pt x="58" y="18"/>
                      </a:moveTo>
                      <a:cubicBezTo>
                        <a:pt x="57" y="17"/>
                        <a:pt x="56" y="17"/>
                        <a:pt x="55" y="16"/>
                      </a:cubicBezTo>
                      <a:cubicBezTo>
                        <a:pt x="25" y="0"/>
                        <a:pt x="0" y="15"/>
                        <a:pt x="0" y="51"/>
                      </a:cubicBezTo>
                      <a:cubicBezTo>
                        <a:pt x="0" y="87"/>
                        <a:pt x="26" y="132"/>
                        <a:pt x="58" y="150"/>
                      </a:cubicBezTo>
                      <a:cubicBezTo>
                        <a:pt x="83" y="165"/>
                        <a:pt x="105" y="158"/>
                        <a:pt x="113" y="135"/>
                      </a:cubicBezTo>
                      <a:cubicBezTo>
                        <a:pt x="103" y="130"/>
                        <a:pt x="103" y="130"/>
                        <a:pt x="103" y="130"/>
                      </a:cubicBezTo>
                      <a:cubicBezTo>
                        <a:pt x="101" y="136"/>
                        <a:pt x="97" y="140"/>
                        <a:pt x="93" y="143"/>
                      </a:cubicBezTo>
                      <a:cubicBezTo>
                        <a:pt x="92" y="143"/>
                        <a:pt x="92" y="143"/>
                        <a:pt x="91" y="144"/>
                      </a:cubicBezTo>
                      <a:cubicBezTo>
                        <a:pt x="83" y="148"/>
                        <a:pt x="71" y="147"/>
                        <a:pt x="59" y="140"/>
                      </a:cubicBezTo>
                      <a:cubicBezTo>
                        <a:pt x="58" y="140"/>
                        <a:pt x="58" y="140"/>
                        <a:pt x="58" y="140"/>
                      </a:cubicBezTo>
                      <a:cubicBezTo>
                        <a:pt x="57" y="139"/>
                        <a:pt x="57" y="139"/>
                        <a:pt x="56" y="139"/>
                      </a:cubicBezTo>
                      <a:cubicBezTo>
                        <a:pt x="44" y="131"/>
                        <a:pt x="32" y="119"/>
                        <a:pt x="24" y="105"/>
                      </a:cubicBezTo>
                      <a:cubicBezTo>
                        <a:pt x="23" y="104"/>
                        <a:pt x="23" y="103"/>
                        <a:pt x="22" y="102"/>
                      </a:cubicBezTo>
                      <a:cubicBezTo>
                        <a:pt x="14" y="88"/>
                        <a:pt x="9" y="72"/>
                        <a:pt x="9" y="57"/>
                      </a:cubicBezTo>
                      <a:cubicBezTo>
                        <a:pt x="9" y="57"/>
                        <a:pt x="9" y="56"/>
                        <a:pt x="9" y="56"/>
                      </a:cubicBezTo>
                      <a:cubicBezTo>
                        <a:pt x="9" y="55"/>
                        <a:pt x="9" y="55"/>
                        <a:pt x="9" y="54"/>
                      </a:cubicBezTo>
                      <a:cubicBezTo>
                        <a:pt x="9" y="40"/>
                        <a:pt x="15" y="30"/>
                        <a:pt x="23" y="25"/>
                      </a:cubicBezTo>
                      <a:cubicBezTo>
                        <a:pt x="23" y="25"/>
                        <a:pt x="24" y="24"/>
                        <a:pt x="24" y="24"/>
                      </a:cubicBezTo>
                      <a:cubicBezTo>
                        <a:pt x="32" y="20"/>
                        <a:pt x="43" y="20"/>
                        <a:pt x="55" y="26"/>
                      </a:cubicBezTo>
                      <a:cubicBezTo>
                        <a:pt x="56" y="27"/>
                        <a:pt x="57" y="27"/>
                        <a:pt x="58" y="28"/>
                      </a:cubicBezTo>
                      <a:cubicBezTo>
                        <a:pt x="58" y="28"/>
                        <a:pt x="59" y="28"/>
                        <a:pt x="59" y="29"/>
                      </a:cubicBezTo>
                      <a:cubicBezTo>
                        <a:pt x="72" y="36"/>
                        <a:pt x="83" y="49"/>
                        <a:pt x="91" y="63"/>
                      </a:cubicBezTo>
                      <a:cubicBezTo>
                        <a:pt x="92" y="64"/>
                        <a:pt x="92" y="65"/>
                        <a:pt x="93" y="65"/>
                      </a:cubicBezTo>
                      <a:cubicBezTo>
                        <a:pt x="94" y="68"/>
                        <a:pt x="96" y="70"/>
                        <a:pt x="97" y="72"/>
                      </a:cubicBezTo>
                      <a:cubicBezTo>
                        <a:pt x="103" y="85"/>
                        <a:pt x="106" y="98"/>
                        <a:pt x="106" y="111"/>
                      </a:cubicBezTo>
                      <a:cubicBezTo>
                        <a:pt x="106" y="111"/>
                        <a:pt x="106" y="111"/>
                        <a:pt x="106" y="112"/>
                      </a:cubicBezTo>
                      <a:cubicBezTo>
                        <a:pt x="106" y="112"/>
                        <a:pt x="106" y="113"/>
                        <a:pt x="106" y="113"/>
                      </a:cubicBezTo>
                      <a:cubicBezTo>
                        <a:pt x="106" y="118"/>
                        <a:pt x="106" y="122"/>
                        <a:pt x="105" y="126"/>
                      </a:cubicBezTo>
                      <a:cubicBezTo>
                        <a:pt x="114" y="131"/>
                        <a:pt x="114" y="131"/>
                        <a:pt x="114" y="131"/>
                      </a:cubicBezTo>
                      <a:cubicBezTo>
                        <a:pt x="115" y="126"/>
                        <a:pt x="115" y="122"/>
                        <a:pt x="115" y="117"/>
                      </a:cubicBezTo>
                      <a:cubicBezTo>
                        <a:pt x="115" y="105"/>
                        <a:pt x="112" y="91"/>
                        <a:pt x="107" y="78"/>
                      </a:cubicBezTo>
                      <a:cubicBezTo>
                        <a:pt x="97" y="53"/>
                        <a:pt x="79" y="30"/>
                        <a:pt x="58" y="18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39" name="Freeform 1238">
                  <a:extLst>
                    <a:ext uri="{FF2B5EF4-FFF2-40B4-BE49-F238E27FC236}">
                      <a16:creationId xmlns:a16="http://schemas.microsoft.com/office/drawing/2014/main" xmlns="" id="{B576C864-B4AA-4E28-BDE5-9BB5E740B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518923" y="7402011"/>
                  <a:ext cx="37436" cy="110869"/>
                </a:xfrm>
                <a:custGeom>
                  <a:avLst/>
                  <a:gdLst>
                    <a:gd name="T0" fmla="*/ 10 w 16"/>
                    <a:gd name="T1" fmla="*/ 14 h 48"/>
                    <a:gd name="T2" fmla="*/ 1 w 16"/>
                    <a:gd name="T3" fmla="*/ 0 h 48"/>
                    <a:gd name="T4" fmla="*/ 0 w 16"/>
                    <a:gd name="T5" fmla="*/ 4 h 48"/>
                    <a:gd name="T6" fmla="*/ 6 w 16"/>
                    <a:gd name="T7" fmla="*/ 13 h 48"/>
                    <a:gd name="T8" fmla="*/ 12 w 16"/>
                    <a:gd name="T9" fmla="*/ 47 h 48"/>
                    <a:gd name="T10" fmla="*/ 12 w 16"/>
                    <a:gd name="T11" fmla="*/ 48 h 48"/>
                    <a:gd name="T12" fmla="*/ 14 w 16"/>
                    <a:gd name="T13" fmla="*/ 47 h 48"/>
                    <a:gd name="T14" fmla="*/ 16 w 16"/>
                    <a:gd name="T15" fmla="*/ 48 h 48"/>
                    <a:gd name="T16" fmla="*/ 10 w 16"/>
                    <a:gd name="T17" fmla="*/ 15 h 48"/>
                    <a:gd name="T18" fmla="*/ 10 w 16"/>
                    <a:gd name="T19" fmla="*/ 1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48">
                      <a:moveTo>
                        <a:pt x="10" y="14"/>
                      </a:moveTo>
                      <a:cubicBezTo>
                        <a:pt x="8" y="7"/>
                        <a:pt x="4" y="2"/>
                        <a:pt x="1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2" y="6"/>
                        <a:pt x="5" y="8"/>
                        <a:pt x="6" y="13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12" y="46"/>
                        <a:pt x="13" y="46"/>
                        <a:pt x="14" y="47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1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40" name="Freeform 1239">
                  <a:extLst>
                    <a:ext uri="{FF2B5EF4-FFF2-40B4-BE49-F238E27FC236}">
                      <a16:creationId xmlns:a16="http://schemas.microsoft.com/office/drawing/2014/main" xmlns="" id="{2991FCB7-6233-4577-8F88-E65DA10E0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285668" y="7780691"/>
                  <a:ext cx="113748" cy="267812"/>
                </a:xfrm>
                <a:custGeom>
                  <a:avLst/>
                  <a:gdLst>
                    <a:gd name="T0" fmla="*/ 49 w 49"/>
                    <a:gd name="T1" fmla="*/ 113 h 116"/>
                    <a:gd name="T2" fmla="*/ 23 w 49"/>
                    <a:gd name="T3" fmla="*/ 23 h 116"/>
                    <a:gd name="T4" fmla="*/ 11 w 49"/>
                    <a:gd name="T5" fmla="*/ 6 h 116"/>
                    <a:gd name="T6" fmla="*/ 8 w 49"/>
                    <a:gd name="T7" fmla="*/ 5 h 116"/>
                    <a:gd name="T8" fmla="*/ 0 w 49"/>
                    <a:gd name="T9" fmla="*/ 0 h 116"/>
                    <a:gd name="T10" fmla="*/ 0 w 49"/>
                    <a:gd name="T11" fmla="*/ 6 h 116"/>
                    <a:gd name="T12" fmla="*/ 8 w 49"/>
                    <a:gd name="T13" fmla="*/ 10 h 116"/>
                    <a:gd name="T14" fmla="*/ 9 w 49"/>
                    <a:gd name="T15" fmla="*/ 11 h 116"/>
                    <a:gd name="T16" fmla="*/ 11 w 49"/>
                    <a:gd name="T17" fmla="*/ 11 h 116"/>
                    <a:gd name="T18" fmla="*/ 19 w 49"/>
                    <a:gd name="T19" fmla="*/ 22 h 116"/>
                    <a:gd name="T20" fmla="*/ 21 w 49"/>
                    <a:gd name="T21" fmla="*/ 29 h 116"/>
                    <a:gd name="T22" fmla="*/ 1 w 49"/>
                    <a:gd name="T23" fmla="*/ 19 h 116"/>
                    <a:gd name="T24" fmla="*/ 1 w 49"/>
                    <a:gd name="T25" fmla="*/ 24 h 116"/>
                    <a:gd name="T26" fmla="*/ 22 w 49"/>
                    <a:gd name="T27" fmla="*/ 35 h 116"/>
                    <a:gd name="T28" fmla="*/ 45 w 49"/>
                    <a:gd name="T29" fmla="*/ 113 h 116"/>
                    <a:gd name="T30" fmla="*/ 45 w 49"/>
                    <a:gd name="T31" fmla="*/ 114 h 116"/>
                    <a:gd name="T32" fmla="*/ 47 w 49"/>
                    <a:gd name="T33" fmla="*/ 116 h 116"/>
                    <a:gd name="T34" fmla="*/ 48 w 49"/>
                    <a:gd name="T35" fmla="*/ 116 h 116"/>
                    <a:gd name="T36" fmla="*/ 49 w 49"/>
                    <a:gd name="T37" fmla="*/ 1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9" h="116">
                      <a:moveTo>
                        <a:pt x="49" y="113"/>
                      </a:move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0" y="14"/>
                        <a:pt x="15" y="9"/>
                        <a:pt x="11" y="6"/>
                      </a:cubicBezTo>
                      <a:cubicBezTo>
                        <a:pt x="10" y="6"/>
                        <a:pt x="9" y="5"/>
                        <a:pt x="8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10" y="11"/>
                        <a:pt x="11" y="11"/>
                      </a:cubicBezTo>
                      <a:cubicBezTo>
                        <a:pt x="13" y="13"/>
                        <a:pt x="17" y="16"/>
                        <a:pt x="19" y="22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45" y="114"/>
                        <a:pt x="45" y="114"/>
                        <a:pt x="45" y="114"/>
                      </a:cubicBezTo>
                      <a:cubicBezTo>
                        <a:pt x="46" y="115"/>
                        <a:pt x="46" y="115"/>
                        <a:pt x="47" y="116"/>
                      </a:cubicBezTo>
                      <a:cubicBezTo>
                        <a:pt x="48" y="116"/>
                        <a:pt x="48" y="116"/>
                        <a:pt x="48" y="116"/>
                      </a:cubicBezTo>
                      <a:cubicBezTo>
                        <a:pt x="49" y="116"/>
                        <a:pt x="49" y="115"/>
                        <a:pt x="49" y="11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41" name="Freeform 1240">
                  <a:extLst>
                    <a:ext uri="{FF2B5EF4-FFF2-40B4-BE49-F238E27FC236}">
                      <a16:creationId xmlns:a16="http://schemas.microsoft.com/office/drawing/2014/main" xmlns="" id="{5B1EC550-633D-4294-BA70-404320A718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181999" y="8041304"/>
                  <a:ext cx="53274" cy="27358"/>
                </a:xfrm>
                <a:custGeom>
                  <a:avLst/>
                  <a:gdLst>
                    <a:gd name="T0" fmla="*/ 19 w 23"/>
                    <a:gd name="T1" fmla="*/ 4 h 12"/>
                    <a:gd name="T2" fmla="*/ 18 w 23"/>
                    <a:gd name="T3" fmla="*/ 3 h 12"/>
                    <a:gd name="T4" fmla="*/ 4 w 23"/>
                    <a:gd name="T5" fmla="*/ 0 h 12"/>
                    <a:gd name="T6" fmla="*/ 4 w 23"/>
                    <a:gd name="T7" fmla="*/ 0 h 12"/>
                    <a:gd name="T8" fmla="*/ 3 w 23"/>
                    <a:gd name="T9" fmla="*/ 3 h 12"/>
                    <a:gd name="T10" fmla="*/ 2 w 23"/>
                    <a:gd name="T11" fmla="*/ 3 h 12"/>
                    <a:gd name="T12" fmla="*/ 0 w 23"/>
                    <a:gd name="T13" fmla="*/ 1 h 12"/>
                    <a:gd name="T14" fmla="*/ 0 w 23"/>
                    <a:gd name="T15" fmla="*/ 3 h 12"/>
                    <a:gd name="T16" fmla="*/ 3 w 23"/>
                    <a:gd name="T17" fmla="*/ 7 h 12"/>
                    <a:gd name="T18" fmla="*/ 4 w 23"/>
                    <a:gd name="T19" fmla="*/ 7 h 12"/>
                    <a:gd name="T20" fmla="*/ 20 w 23"/>
                    <a:gd name="T21" fmla="*/ 11 h 12"/>
                    <a:gd name="T22" fmla="*/ 22 w 23"/>
                    <a:gd name="T23" fmla="*/ 8 h 12"/>
                    <a:gd name="T24" fmla="*/ 19 w 23"/>
                    <a:gd name="T2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" h="12">
                      <a:moveTo>
                        <a:pt x="19" y="4"/>
                      </a:move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4"/>
                        <a:pt x="2" y="6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2" y="12"/>
                        <a:pt x="23" y="10"/>
                        <a:pt x="22" y="8"/>
                      </a:cubicBezTo>
                      <a:cubicBezTo>
                        <a:pt x="22" y="6"/>
                        <a:pt x="21" y="4"/>
                        <a:pt x="19" y="4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42" name="Freeform 1241">
                  <a:extLst>
                    <a:ext uri="{FF2B5EF4-FFF2-40B4-BE49-F238E27FC236}">
                      <a16:creationId xmlns:a16="http://schemas.microsoft.com/office/drawing/2014/main" xmlns="" id="{8620264A-2B98-473A-9D8E-B61235DFA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91566" y="7512879"/>
                  <a:ext cx="10078" cy="47515"/>
                </a:xfrm>
                <a:custGeom>
                  <a:avLst/>
                  <a:gdLst>
                    <a:gd name="T0" fmla="*/ 2 w 4"/>
                    <a:gd name="T1" fmla="*/ 4 h 21"/>
                    <a:gd name="T2" fmla="*/ 2 w 4"/>
                    <a:gd name="T3" fmla="*/ 4 h 21"/>
                    <a:gd name="T4" fmla="*/ 0 w 4"/>
                    <a:gd name="T5" fmla="*/ 0 h 21"/>
                    <a:gd name="T6" fmla="*/ 0 w 4"/>
                    <a:gd name="T7" fmla="*/ 19 h 21"/>
                    <a:gd name="T8" fmla="*/ 4 w 4"/>
                    <a:gd name="T9" fmla="*/ 21 h 21"/>
                    <a:gd name="T10" fmla="*/ 4 w 4"/>
                    <a:gd name="T11" fmla="*/ 5 h 21"/>
                    <a:gd name="T12" fmla="*/ 2 w 4"/>
                    <a:gd name="T13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1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0" y="2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5"/>
                        <a:pt x="4" y="5"/>
                        <a:pt x="4" y="5"/>
                      </a:cubicBez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43" name="Freeform 1242">
                  <a:extLst>
                    <a:ext uri="{FF2B5EF4-FFF2-40B4-BE49-F238E27FC236}">
                      <a16:creationId xmlns:a16="http://schemas.microsoft.com/office/drawing/2014/main" xmlns="" id="{50BE0C6D-001B-4E2E-9E77-E8401FD50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81488" y="7612229"/>
                  <a:ext cx="73432" cy="84952"/>
                </a:xfrm>
                <a:custGeom>
                  <a:avLst/>
                  <a:gdLst>
                    <a:gd name="T0" fmla="*/ 0 w 32"/>
                    <a:gd name="T1" fmla="*/ 0 h 37"/>
                    <a:gd name="T2" fmla="*/ 1 w 32"/>
                    <a:gd name="T3" fmla="*/ 23 h 37"/>
                    <a:gd name="T4" fmla="*/ 26 w 32"/>
                    <a:gd name="T5" fmla="*/ 37 h 37"/>
                    <a:gd name="T6" fmla="*/ 32 w 32"/>
                    <a:gd name="T7" fmla="*/ 34 h 37"/>
                    <a:gd name="T8" fmla="*/ 0 w 32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37">
                      <a:moveTo>
                        <a:pt x="0" y="0"/>
                      </a:move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24" y="20"/>
                        <a:pt x="13" y="7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44" name="Freeform 1243">
                  <a:extLst>
                    <a:ext uri="{FF2B5EF4-FFF2-40B4-BE49-F238E27FC236}">
                      <a16:creationId xmlns:a16="http://schemas.microsoft.com/office/drawing/2014/main" xmlns="" id="{C6D878C3-BDC3-427D-9DBD-B70115CEC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567879" y="7761973"/>
                  <a:ext cx="40316" cy="24478"/>
                </a:xfrm>
                <a:custGeom>
                  <a:avLst/>
                  <a:gdLst>
                    <a:gd name="T0" fmla="*/ 0 w 17"/>
                    <a:gd name="T1" fmla="*/ 8 h 11"/>
                    <a:gd name="T2" fmla="*/ 2 w 17"/>
                    <a:gd name="T3" fmla="*/ 11 h 11"/>
                    <a:gd name="T4" fmla="*/ 17 w 17"/>
                    <a:gd name="T5" fmla="*/ 2 h 11"/>
                    <a:gd name="T6" fmla="*/ 14 w 17"/>
                    <a:gd name="T7" fmla="*/ 0 h 11"/>
                    <a:gd name="T8" fmla="*/ 0 w 17"/>
                    <a:gd name="T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0" y="8"/>
                      </a:moveTo>
                      <a:cubicBezTo>
                        <a:pt x="1" y="9"/>
                        <a:pt x="1" y="10"/>
                        <a:pt x="2" y="1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45" name="Freeform 1244">
                  <a:extLst>
                    <a:ext uri="{FF2B5EF4-FFF2-40B4-BE49-F238E27FC236}">
                      <a16:creationId xmlns:a16="http://schemas.microsoft.com/office/drawing/2014/main" xmlns="" id="{8587F73D-996D-44F1-B539-F12BC4FC9A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15254" y="7694300"/>
                  <a:ext cx="21597" cy="17278"/>
                </a:xfrm>
                <a:custGeom>
                  <a:avLst/>
                  <a:gdLst>
                    <a:gd name="T0" fmla="*/ 0 w 9"/>
                    <a:gd name="T1" fmla="*/ 3 h 7"/>
                    <a:gd name="T2" fmla="*/ 9 w 9"/>
                    <a:gd name="T3" fmla="*/ 7 h 7"/>
                    <a:gd name="T4" fmla="*/ 5 w 9"/>
                    <a:gd name="T5" fmla="*/ 0 h 7"/>
                    <a:gd name="T6" fmla="*/ 0 w 9"/>
                    <a:gd name="T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7">
                      <a:moveTo>
                        <a:pt x="0" y="3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5"/>
                        <a:pt x="6" y="3"/>
                        <a:pt x="5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46" name="Freeform 1245">
                  <a:extLst>
                    <a:ext uri="{FF2B5EF4-FFF2-40B4-BE49-F238E27FC236}">
                      <a16:creationId xmlns:a16="http://schemas.microsoft.com/office/drawing/2014/main" xmlns="" id="{6DEBACFD-D46A-48C6-B1FA-CF945C627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596676" y="7600711"/>
                  <a:ext cx="223176" cy="204459"/>
                </a:xfrm>
                <a:custGeom>
                  <a:avLst/>
                  <a:gdLst>
                    <a:gd name="T0" fmla="*/ 57 w 97"/>
                    <a:gd name="T1" fmla="*/ 63 h 89"/>
                    <a:gd name="T2" fmla="*/ 56 w 97"/>
                    <a:gd name="T3" fmla="*/ 58 h 89"/>
                    <a:gd name="T4" fmla="*/ 79 w 97"/>
                    <a:gd name="T5" fmla="*/ 44 h 89"/>
                    <a:gd name="T6" fmla="*/ 84 w 97"/>
                    <a:gd name="T7" fmla="*/ 41 h 89"/>
                    <a:gd name="T8" fmla="*/ 82 w 97"/>
                    <a:gd name="T9" fmla="*/ 39 h 89"/>
                    <a:gd name="T10" fmla="*/ 76 w 97"/>
                    <a:gd name="T11" fmla="*/ 42 h 89"/>
                    <a:gd name="T12" fmla="*/ 54 w 97"/>
                    <a:gd name="T13" fmla="*/ 55 h 89"/>
                    <a:gd name="T14" fmla="*/ 51 w 97"/>
                    <a:gd name="T15" fmla="*/ 51 h 89"/>
                    <a:gd name="T16" fmla="*/ 51 w 97"/>
                    <a:gd name="T17" fmla="*/ 28 h 89"/>
                    <a:gd name="T18" fmla="*/ 50 w 97"/>
                    <a:gd name="T19" fmla="*/ 5 h 89"/>
                    <a:gd name="T20" fmla="*/ 49 w 97"/>
                    <a:gd name="T21" fmla="*/ 4 h 89"/>
                    <a:gd name="T22" fmla="*/ 46 w 97"/>
                    <a:gd name="T23" fmla="*/ 2 h 89"/>
                    <a:gd name="T24" fmla="*/ 46 w 97"/>
                    <a:gd name="T25" fmla="*/ 49 h 89"/>
                    <a:gd name="T26" fmla="*/ 43 w 97"/>
                    <a:gd name="T27" fmla="*/ 49 h 89"/>
                    <a:gd name="T28" fmla="*/ 15 w 97"/>
                    <a:gd name="T29" fmla="*/ 0 h 89"/>
                    <a:gd name="T30" fmla="*/ 14 w 97"/>
                    <a:gd name="T31" fmla="*/ 1 h 89"/>
                    <a:gd name="T32" fmla="*/ 42 w 97"/>
                    <a:gd name="T33" fmla="*/ 50 h 89"/>
                    <a:gd name="T34" fmla="*/ 40 w 97"/>
                    <a:gd name="T35" fmla="*/ 54 h 89"/>
                    <a:gd name="T36" fmla="*/ 0 w 97"/>
                    <a:gd name="T37" fmla="*/ 30 h 89"/>
                    <a:gd name="T38" fmla="*/ 0 w 97"/>
                    <a:gd name="T39" fmla="*/ 32 h 89"/>
                    <a:gd name="T40" fmla="*/ 0 w 97"/>
                    <a:gd name="T41" fmla="*/ 33 h 89"/>
                    <a:gd name="T42" fmla="*/ 40 w 97"/>
                    <a:gd name="T43" fmla="*/ 56 h 89"/>
                    <a:gd name="T44" fmla="*/ 42 w 97"/>
                    <a:gd name="T45" fmla="*/ 62 h 89"/>
                    <a:gd name="T46" fmla="*/ 32 w 97"/>
                    <a:gd name="T47" fmla="*/ 68 h 89"/>
                    <a:gd name="T48" fmla="*/ 35 w 97"/>
                    <a:gd name="T49" fmla="*/ 69 h 89"/>
                    <a:gd name="T50" fmla="*/ 43 w 97"/>
                    <a:gd name="T51" fmla="*/ 65 h 89"/>
                    <a:gd name="T52" fmla="*/ 48 w 97"/>
                    <a:gd name="T53" fmla="*/ 69 h 89"/>
                    <a:gd name="T54" fmla="*/ 48 w 97"/>
                    <a:gd name="T55" fmla="*/ 76 h 89"/>
                    <a:gd name="T56" fmla="*/ 50 w 97"/>
                    <a:gd name="T57" fmla="*/ 77 h 89"/>
                    <a:gd name="T58" fmla="*/ 50 w 97"/>
                    <a:gd name="T59" fmla="*/ 70 h 89"/>
                    <a:gd name="T60" fmla="*/ 54 w 97"/>
                    <a:gd name="T61" fmla="*/ 71 h 89"/>
                    <a:gd name="T62" fmla="*/ 61 w 97"/>
                    <a:gd name="T63" fmla="*/ 84 h 89"/>
                    <a:gd name="T64" fmla="*/ 64 w 97"/>
                    <a:gd name="T65" fmla="*/ 85 h 89"/>
                    <a:gd name="T66" fmla="*/ 56 w 97"/>
                    <a:gd name="T67" fmla="*/ 70 h 89"/>
                    <a:gd name="T68" fmla="*/ 57 w 97"/>
                    <a:gd name="T69" fmla="*/ 66 h 89"/>
                    <a:gd name="T70" fmla="*/ 97 w 97"/>
                    <a:gd name="T71" fmla="*/ 89 h 89"/>
                    <a:gd name="T72" fmla="*/ 97 w 97"/>
                    <a:gd name="T73" fmla="*/ 88 h 89"/>
                    <a:gd name="T74" fmla="*/ 97 w 97"/>
                    <a:gd name="T75" fmla="*/ 87 h 89"/>
                    <a:gd name="T76" fmla="*/ 57 w 97"/>
                    <a:gd name="T77" fmla="*/ 63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7" h="89">
                      <a:moveTo>
                        <a:pt x="57" y="63"/>
                      </a:moveTo>
                      <a:cubicBezTo>
                        <a:pt x="57" y="62"/>
                        <a:pt x="56" y="60"/>
                        <a:pt x="56" y="58"/>
                      </a:cubicBezTo>
                      <a:cubicBezTo>
                        <a:pt x="79" y="44"/>
                        <a:pt x="79" y="44"/>
                        <a:pt x="79" y="44"/>
                      </a:cubicBezTo>
                      <a:cubicBezTo>
                        <a:pt x="84" y="41"/>
                        <a:pt x="84" y="41"/>
                        <a:pt x="84" y="41"/>
                      </a:cubicBezTo>
                      <a:cubicBezTo>
                        <a:pt x="83" y="41"/>
                        <a:pt x="83" y="40"/>
                        <a:pt x="82" y="39"/>
                      </a:cubicBezTo>
                      <a:cubicBezTo>
                        <a:pt x="76" y="42"/>
                        <a:pt x="76" y="42"/>
                        <a:pt x="76" y="42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3" y="54"/>
                        <a:pt x="52" y="52"/>
                        <a:pt x="51" y="51"/>
                      </a:cubicBezTo>
                      <a:cubicBezTo>
                        <a:pt x="51" y="28"/>
                        <a:pt x="51" y="28"/>
                        <a:pt x="51" y="28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4"/>
                        <a:pt x="49" y="4"/>
                        <a:pt x="49" y="4"/>
                      </a:cubicBezTo>
                      <a:cubicBezTo>
                        <a:pt x="48" y="3"/>
                        <a:pt x="47" y="3"/>
                        <a:pt x="46" y="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5" y="49"/>
                        <a:pt x="44" y="49"/>
                        <a:pt x="43" y="49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4" y="1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1" y="51"/>
                        <a:pt x="40" y="52"/>
                        <a:pt x="40" y="54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1"/>
                        <a:pt x="0" y="31"/>
                        <a:pt x="0" y="32"/>
                      </a:cubicBezTo>
                      <a:cubicBezTo>
                        <a:pt x="0" y="32"/>
                        <a:pt x="0" y="33"/>
                        <a:pt x="0" y="33"/>
                      </a:cubicBezTo>
                      <a:cubicBezTo>
                        <a:pt x="40" y="56"/>
                        <a:pt x="40" y="56"/>
                        <a:pt x="40" y="56"/>
                      </a:cubicBezTo>
                      <a:cubicBezTo>
                        <a:pt x="40" y="58"/>
                        <a:pt x="41" y="60"/>
                        <a:pt x="42" y="62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3" y="65"/>
                        <a:pt x="43" y="65"/>
                        <a:pt x="43" y="65"/>
                      </a:cubicBezTo>
                      <a:cubicBezTo>
                        <a:pt x="45" y="66"/>
                        <a:pt x="46" y="68"/>
                        <a:pt x="48" y="69"/>
                      </a:cubicBezTo>
                      <a:cubicBezTo>
                        <a:pt x="48" y="76"/>
                        <a:pt x="48" y="76"/>
                        <a:pt x="48" y="76"/>
                      </a:cubicBezTo>
                      <a:cubicBezTo>
                        <a:pt x="50" y="77"/>
                        <a:pt x="50" y="77"/>
                        <a:pt x="50" y="77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51" y="71"/>
                        <a:pt x="53" y="71"/>
                        <a:pt x="54" y="71"/>
                      </a:cubicBezTo>
                      <a:cubicBezTo>
                        <a:pt x="61" y="84"/>
                        <a:pt x="61" y="84"/>
                        <a:pt x="61" y="84"/>
                      </a:cubicBezTo>
                      <a:cubicBezTo>
                        <a:pt x="64" y="85"/>
                        <a:pt x="64" y="85"/>
                        <a:pt x="64" y="85"/>
                      </a:cubicBezTo>
                      <a:cubicBezTo>
                        <a:pt x="56" y="70"/>
                        <a:pt x="56" y="70"/>
                        <a:pt x="56" y="70"/>
                      </a:cubicBezTo>
                      <a:cubicBezTo>
                        <a:pt x="56" y="69"/>
                        <a:pt x="57" y="68"/>
                        <a:pt x="57" y="66"/>
                      </a:cubicBezTo>
                      <a:cubicBezTo>
                        <a:pt x="97" y="89"/>
                        <a:pt x="97" y="89"/>
                        <a:pt x="97" y="89"/>
                      </a:cubicBezTo>
                      <a:cubicBezTo>
                        <a:pt x="97" y="89"/>
                        <a:pt x="97" y="88"/>
                        <a:pt x="97" y="88"/>
                      </a:cubicBezTo>
                      <a:cubicBezTo>
                        <a:pt x="97" y="87"/>
                        <a:pt x="97" y="87"/>
                        <a:pt x="97" y="87"/>
                      </a:cubicBezTo>
                      <a:lnTo>
                        <a:pt x="57" y="6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47" name="Freeform 1246">
                  <a:extLst>
                    <a:ext uri="{FF2B5EF4-FFF2-40B4-BE49-F238E27FC236}">
                      <a16:creationId xmlns:a16="http://schemas.microsoft.com/office/drawing/2014/main" xmlns="" id="{3A1111F6-7B97-420F-B675-4B0B5FB88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91566" y="7551755"/>
                  <a:ext cx="194379" cy="214538"/>
                </a:xfrm>
                <a:custGeom>
                  <a:avLst/>
                  <a:gdLst>
                    <a:gd name="T0" fmla="*/ 4 w 84"/>
                    <a:gd name="T1" fmla="*/ 4 h 93"/>
                    <a:gd name="T2" fmla="*/ 0 w 84"/>
                    <a:gd name="T3" fmla="*/ 0 h 93"/>
                    <a:gd name="T4" fmla="*/ 0 w 84"/>
                    <a:gd name="T5" fmla="*/ 13 h 93"/>
                    <a:gd name="T6" fmla="*/ 3 w 84"/>
                    <a:gd name="T7" fmla="*/ 15 h 93"/>
                    <a:gd name="T8" fmla="*/ 52 w 84"/>
                    <a:gd name="T9" fmla="*/ 75 h 93"/>
                    <a:gd name="T10" fmla="*/ 84 w 84"/>
                    <a:gd name="T11" fmla="*/ 93 h 93"/>
                    <a:gd name="T12" fmla="*/ 83 w 84"/>
                    <a:gd name="T13" fmla="*/ 47 h 93"/>
                    <a:gd name="T14" fmla="*/ 4 w 84"/>
                    <a:gd name="T15" fmla="*/ 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93">
                      <a:moveTo>
                        <a:pt x="4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4"/>
                        <a:pt x="2" y="14"/>
                        <a:pt x="3" y="15"/>
                      </a:cubicBezTo>
                      <a:cubicBezTo>
                        <a:pt x="24" y="27"/>
                        <a:pt x="42" y="50"/>
                        <a:pt x="52" y="75"/>
                      </a:cubicBezTo>
                      <a:cubicBezTo>
                        <a:pt x="84" y="93"/>
                        <a:pt x="84" y="93"/>
                        <a:pt x="84" y="93"/>
                      </a:cubicBezTo>
                      <a:cubicBezTo>
                        <a:pt x="83" y="47"/>
                        <a:pt x="83" y="47"/>
                        <a:pt x="83" y="47"/>
                      </a:cubicBez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48" name="Freeform 1247">
                  <a:extLst>
                    <a:ext uri="{FF2B5EF4-FFF2-40B4-BE49-F238E27FC236}">
                      <a16:creationId xmlns:a16="http://schemas.microsoft.com/office/drawing/2014/main" xmlns="" id="{A9B8B492-935B-4C8E-991A-12EC4491AA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625472" y="7547436"/>
                  <a:ext cx="266372" cy="380120"/>
                </a:xfrm>
                <a:custGeom>
                  <a:avLst/>
                  <a:gdLst>
                    <a:gd name="T0" fmla="*/ 58 w 115"/>
                    <a:gd name="T1" fmla="*/ 18 h 165"/>
                    <a:gd name="T2" fmla="*/ 55 w 115"/>
                    <a:gd name="T3" fmla="*/ 16 h 165"/>
                    <a:gd name="T4" fmla="*/ 0 w 115"/>
                    <a:gd name="T5" fmla="*/ 51 h 165"/>
                    <a:gd name="T6" fmla="*/ 57 w 115"/>
                    <a:gd name="T7" fmla="*/ 150 h 165"/>
                    <a:gd name="T8" fmla="*/ 112 w 115"/>
                    <a:gd name="T9" fmla="*/ 135 h 165"/>
                    <a:gd name="T10" fmla="*/ 114 w 115"/>
                    <a:gd name="T11" fmla="*/ 131 h 165"/>
                    <a:gd name="T12" fmla="*/ 115 w 115"/>
                    <a:gd name="T13" fmla="*/ 117 h 165"/>
                    <a:gd name="T14" fmla="*/ 107 w 115"/>
                    <a:gd name="T15" fmla="*/ 78 h 165"/>
                    <a:gd name="T16" fmla="*/ 58 w 115"/>
                    <a:gd name="T17" fmla="*/ 18 h 165"/>
                    <a:gd name="T18" fmla="*/ 106 w 115"/>
                    <a:gd name="T19" fmla="*/ 113 h 165"/>
                    <a:gd name="T20" fmla="*/ 104 w 115"/>
                    <a:gd name="T21" fmla="*/ 126 h 165"/>
                    <a:gd name="T22" fmla="*/ 103 w 115"/>
                    <a:gd name="T23" fmla="*/ 130 h 165"/>
                    <a:gd name="T24" fmla="*/ 93 w 115"/>
                    <a:gd name="T25" fmla="*/ 143 h 165"/>
                    <a:gd name="T26" fmla="*/ 91 w 115"/>
                    <a:gd name="T27" fmla="*/ 144 h 165"/>
                    <a:gd name="T28" fmla="*/ 58 w 115"/>
                    <a:gd name="T29" fmla="*/ 140 h 165"/>
                    <a:gd name="T30" fmla="*/ 57 w 115"/>
                    <a:gd name="T31" fmla="*/ 140 h 165"/>
                    <a:gd name="T32" fmla="*/ 56 w 115"/>
                    <a:gd name="T33" fmla="*/ 139 h 165"/>
                    <a:gd name="T34" fmla="*/ 24 w 115"/>
                    <a:gd name="T35" fmla="*/ 105 h 165"/>
                    <a:gd name="T36" fmla="*/ 22 w 115"/>
                    <a:gd name="T37" fmla="*/ 102 h 165"/>
                    <a:gd name="T38" fmla="*/ 9 w 115"/>
                    <a:gd name="T39" fmla="*/ 57 h 165"/>
                    <a:gd name="T40" fmla="*/ 9 w 115"/>
                    <a:gd name="T41" fmla="*/ 56 h 165"/>
                    <a:gd name="T42" fmla="*/ 9 w 115"/>
                    <a:gd name="T43" fmla="*/ 54 h 165"/>
                    <a:gd name="T44" fmla="*/ 23 w 115"/>
                    <a:gd name="T45" fmla="*/ 25 h 165"/>
                    <a:gd name="T46" fmla="*/ 24 w 115"/>
                    <a:gd name="T47" fmla="*/ 24 h 165"/>
                    <a:gd name="T48" fmla="*/ 55 w 115"/>
                    <a:gd name="T49" fmla="*/ 26 h 165"/>
                    <a:gd name="T50" fmla="*/ 58 w 115"/>
                    <a:gd name="T51" fmla="*/ 28 h 165"/>
                    <a:gd name="T52" fmla="*/ 59 w 115"/>
                    <a:gd name="T53" fmla="*/ 29 h 165"/>
                    <a:gd name="T54" fmla="*/ 91 w 115"/>
                    <a:gd name="T55" fmla="*/ 63 h 165"/>
                    <a:gd name="T56" fmla="*/ 93 w 115"/>
                    <a:gd name="T57" fmla="*/ 65 h 165"/>
                    <a:gd name="T58" fmla="*/ 96 w 115"/>
                    <a:gd name="T59" fmla="*/ 72 h 165"/>
                    <a:gd name="T60" fmla="*/ 106 w 115"/>
                    <a:gd name="T61" fmla="*/ 111 h 165"/>
                    <a:gd name="T62" fmla="*/ 106 w 115"/>
                    <a:gd name="T63" fmla="*/ 112 h 165"/>
                    <a:gd name="T64" fmla="*/ 106 w 115"/>
                    <a:gd name="T65" fmla="*/ 113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" h="165">
                      <a:moveTo>
                        <a:pt x="58" y="18"/>
                      </a:moveTo>
                      <a:cubicBezTo>
                        <a:pt x="57" y="17"/>
                        <a:pt x="56" y="17"/>
                        <a:pt x="55" y="16"/>
                      </a:cubicBezTo>
                      <a:cubicBezTo>
                        <a:pt x="24" y="0"/>
                        <a:pt x="0" y="15"/>
                        <a:pt x="0" y="51"/>
                      </a:cubicBezTo>
                      <a:cubicBezTo>
                        <a:pt x="0" y="87"/>
                        <a:pt x="26" y="132"/>
                        <a:pt x="57" y="150"/>
                      </a:cubicBezTo>
                      <a:cubicBezTo>
                        <a:pt x="83" y="165"/>
                        <a:pt x="105" y="158"/>
                        <a:pt x="112" y="135"/>
                      </a:cubicBezTo>
                      <a:cubicBezTo>
                        <a:pt x="114" y="131"/>
                        <a:pt x="114" y="131"/>
                        <a:pt x="114" y="131"/>
                      </a:cubicBezTo>
                      <a:cubicBezTo>
                        <a:pt x="115" y="126"/>
                        <a:pt x="115" y="122"/>
                        <a:pt x="115" y="117"/>
                      </a:cubicBezTo>
                      <a:cubicBezTo>
                        <a:pt x="115" y="104"/>
                        <a:pt x="112" y="91"/>
                        <a:pt x="107" y="78"/>
                      </a:cubicBezTo>
                      <a:cubicBezTo>
                        <a:pt x="97" y="53"/>
                        <a:pt x="79" y="30"/>
                        <a:pt x="58" y="18"/>
                      </a:cubicBezTo>
                      <a:close/>
                      <a:moveTo>
                        <a:pt x="106" y="113"/>
                      </a:moveTo>
                      <a:cubicBezTo>
                        <a:pt x="106" y="118"/>
                        <a:pt x="105" y="122"/>
                        <a:pt x="104" y="126"/>
                      </a:cubicBezTo>
                      <a:cubicBezTo>
                        <a:pt x="103" y="130"/>
                        <a:pt x="103" y="130"/>
                        <a:pt x="103" y="130"/>
                      </a:cubicBezTo>
                      <a:cubicBezTo>
                        <a:pt x="101" y="136"/>
                        <a:pt x="97" y="140"/>
                        <a:pt x="93" y="143"/>
                      </a:cubicBezTo>
                      <a:cubicBezTo>
                        <a:pt x="92" y="143"/>
                        <a:pt x="92" y="143"/>
                        <a:pt x="91" y="144"/>
                      </a:cubicBezTo>
                      <a:cubicBezTo>
                        <a:pt x="83" y="148"/>
                        <a:pt x="71" y="147"/>
                        <a:pt x="58" y="140"/>
                      </a:cubicBezTo>
                      <a:cubicBezTo>
                        <a:pt x="58" y="140"/>
                        <a:pt x="58" y="140"/>
                        <a:pt x="57" y="140"/>
                      </a:cubicBezTo>
                      <a:cubicBezTo>
                        <a:pt x="57" y="139"/>
                        <a:pt x="57" y="139"/>
                        <a:pt x="56" y="139"/>
                      </a:cubicBezTo>
                      <a:cubicBezTo>
                        <a:pt x="44" y="131"/>
                        <a:pt x="32" y="119"/>
                        <a:pt x="24" y="105"/>
                      </a:cubicBezTo>
                      <a:cubicBezTo>
                        <a:pt x="23" y="104"/>
                        <a:pt x="23" y="103"/>
                        <a:pt x="22" y="102"/>
                      </a:cubicBezTo>
                      <a:cubicBezTo>
                        <a:pt x="14" y="88"/>
                        <a:pt x="9" y="72"/>
                        <a:pt x="9" y="57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9" y="55"/>
                        <a:pt x="9" y="55"/>
                        <a:pt x="9" y="54"/>
                      </a:cubicBezTo>
                      <a:cubicBezTo>
                        <a:pt x="9" y="40"/>
                        <a:pt x="14" y="30"/>
                        <a:pt x="23" y="25"/>
                      </a:cubicBezTo>
                      <a:cubicBezTo>
                        <a:pt x="23" y="24"/>
                        <a:pt x="24" y="24"/>
                        <a:pt x="24" y="24"/>
                      </a:cubicBezTo>
                      <a:cubicBezTo>
                        <a:pt x="32" y="20"/>
                        <a:pt x="43" y="20"/>
                        <a:pt x="55" y="26"/>
                      </a:cubicBezTo>
                      <a:cubicBezTo>
                        <a:pt x="56" y="27"/>
                        <a:pt x="57" y="27"/>
                        <a:pt x="58" y="28"/>
                      </a:cubicBezTo>
                      <a:cubicBezTo>
                        <a:pt x="58" y="28"/>
                        <a:pt x="59" y="28"/>
                        <a:pt x="59" y="29"/>
                      </a:cubicBezTo>
                      <a:cubicBezTo>
                        <a:pt x="72" y="36"/>
                        <a:pt x="83" y="49"/>
                        <a:pt x="91" y="63"/>
                      </a:cubicBezTo>
                      <a:cubicBezTo>
                        <a:pt x="92" y="64"/>
                        <a:pt x="92" y="64"/>
                        <a:pt x="93" y="65"/>
                      </a:cubicBezTo>
                      <a:cubicBezTo>
                        <a:pt x="94" y="68"/>
                        <a:pt x="95" y="70"/>
                        <a:pt x="96" y="72"/>
                      </a:cubicBezTo>
                      <a:cubicBezTo>
                        <a:pt x="102" y="85"/>
                        <a:pt x="106" y="98"/>
                        <a:pt x="106" y="111"/>
                      </a:cubicBezTo>
                      <a:cubicBezTo>
                        <a:pt x="106" y="111"/>
                        <a:pt x="106" y="111"/>
                        <a:pt x="106" y="112"/>
                      </a:cubicBezTo>
                      <a:cubicBezTo>
                        <a:pt x="106" y="112"/>
                        <a:pt x="106" y="113"/>
                        <a:pt x="106" y="113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49" name="Freeform 1248">
                  <a:extLst>
                    <a:ext uri="{FF2B5EF4-FFF2-40B4-BE49-F238E27FC236}">
                      <a16:creationId xmlns:a16="http://schemas.microsoft.com/office/drawing/2014/main" xmlns="" id="{05200DC0-5CBD-424F-BDB7-0858267F9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377819" y="7835406"/>
                  <a:ext cx="23038" cy="21598"/>
                </a:xfrm>
                <a:custGeom>
                  <a:avLst/>
                  <a:gdLst>
                    <a:gd name="T0" fmla="*/ 0 w 16"/>
                    <a:gd name="T1" fmla="*/ 10 h 15"/>
                    <a:gd name="T2" fmla="*/ 14 w 16"/>
                    <a:gd name="T3" fmla="*/ 15 h 15"/>
                    <a:gd name="T4" fmla="*/ 16 w 16"/>
                    <a:gd name="T5" fmla="*/ 8 h 15"/>
                    <a:gd name="T6" fmla="*/ 5 w 16"/>
                    <a:gd name="T7" fmla="*/ 0 h 15"/>
                    <a:gd name="T8" fmla="*/ 0 w 16"/>
                    <a:gd name="T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5">
                      <a:moveTo>
                        <a:pt x="0" y="10"/>
                      </a:moveTo>
                      <a:lnTo>
                        <a:pt x="14" y="15"/>
                      </a:lnTo>
                      <a:lnTo>
                        <a:pt x="16" y="8"/>
                      </a:lnTo>
                      <a:lnTo>
                        <a:pt x="5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50" name="Freeform 1249">
                  <a:extLst>
                    <a:ext uri="{FF2B5EF4-FFF2-40B4-BE49-F238E27FC236}">
                      <a16:creationId xmlns:a16="http://schemas.microsoft.com/office/drawing/2014/main" xmlns="" id="{DA1E1B8D-741C-4734-9F16-A40F2A120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57009" y="7528718"/>
                  <a:ext cx="139665" cy="77752"/>
                </a:xfrm>
                <a:custGeom>
                  <a:avLst/>
                  <a:gdLst>
                    <a:gd name="T0" fmla="*/ 11 w 60"/>
                    <a:gd name="T1" fmla="*/ 1 h 34"/>
                    <a:gd name="T2" fmla="*/ 5 w 60"/>
                    <a:gd name="T3" fmla="*/ 1 h 34"/>
                    <a:gd name="T4" fmla="*/ 2 w 60"/>
                    <a:gd name="T5" fmla="*/ 3 h 34"/>
                    <a:gd name="T6" fmla="*/ 0 w 60"/>
                    <a:gd name="T7" fmla="*/ 2 h 34"/>
                    <a:gd name="T8" fmla="*/ 0 w 60"/>
                    <a:gd name="T9" fmla="*/ 5 h 34"/>
                    <a:gd name="T10" fmla="*/ 2 w 60"/>
                    <a:gd name="T11" fmla="*/ 8 h 34"/>
                    <a:gd name="T12" fmla="*/ 50 w 60"/>
                    <a:gd name="T13" fmla="*/ 33 h 34"/>
                    <a:gd name="T14" fmla="*/ 55 w 60"/>
                    <a:gd name="T15" fmla="*/ 33 h 34"/>
                    <a:gd name="T16" fmla="*/ 58 w 60"/>
                    <a:gd name="T17" fmla="*/ 31 h 34"/>
                    <a:gd name="T18" fmla="*/ 60 w 60"/>
                    <a:gd name="T19" fmla="*/ 29 h 34"/>
                    <a:gd name="T20" fmla="*/ 60 w 60"/>
                    <a:gd name="T21" fmla="*/ 28 h 34"/>
                    <a:gd name="T22" fmla="*/ 60 w 60"/>
                    <a:gd name="T23" fmla="*/ 24 h 34"/>
                    <a:gd name="T24" fmla="*/ 46 w 60"/>
                    <a:gd name="T25" fmla="*/ 19 h 34"/>
                    <a:gd name="T26" fmla="*/ 11 w 60"/>
                    <a:gd name="T27" fmla="*/ 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" h="34">
                      <a:moveTo>
                        <a:pt x="11" y="1"/>
                      </a:moveTo>
                      <a:cubicBezTo>
                        <a:pt x="9" y="0"/>
                        <a:pt x="7" y="0"/>
                        <a:pt x="5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1" y="8"/>
                        <a:pt x="2" y="8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1" y="34"/>
                        <a:pt x="53" y="34"/>
                        <a:pt x="55" y="33"/>
                      </a:cubicBezTo>
                      <a:cubicBezTo>
                        <a:pt x="58" y="31"/>
                        <a:pt x="58" y="31"/>
                        <a:pt x="58" y="31"/>
                      </a:cubicBezTo>
                      <a:cubicBezTo>
                        <a:pt x="59" y="30"/>
                        <a:pt x="60" y="29"/>
                        <a:pt x="60" y="29"/>
                      </a:cubicBezTo>
                      <a:cubicBezTo>
                        <a:pt x="60" y="28"/>
                        <a:pt x="60" y="28"/>
                        <a:pt x="60" y="28"/>
                      </a:cubicBezTo>
                      <a:cubicBezTo>
                        <a:pt x="60" y="24"/>
                        <a:pt x="60" y="24"/>
                        <a:pt x="60" y="24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51" name="Freeform 1250">
                  <a:extLst>
                    <a:ext uri="{FF2B5EF4-FFF2-40B4-BE49-F238E27FC236}">
                      <a16:creationId xmlns:a16="http://schemas.microsoft.com/office/drawing/2014/main" xmlns="" id="{071E861A-6688-4A85-98EF-1434C55411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57009" y="7518639"/>
                  <a:ext cx="139665" cy="79192"/>
                </a:xfrm>
                <a:custGeom>
                  <a:avLst/>
                  <a:gdLst>
                    <a:gd name="T0" fmla="*/ 58 w 60"/>
                    <a:gd name="T1" fmla="*/ 26 h 34"/>
                    <a:gd name="T2" fmla="*/ 11 w 60"/>
                    <a:gd name="T3" fmla="*/ 1 h 34"/>
                    <a:gd name="T4" fmla="*/ 5 w 60"/>
                    <a:gd name="T5" fmla="*/ 1 h 34"/>
                    <a:gd name="T6" fmla="*/ 2 w 60"/>
                    <a:gd name="T7" fmla="*/ 3 h 34"/>
                    <a:gd name="T8" fmla="*/ 2 w 60"/>
                    <a:gd name="T9" fmla="*/ 9 h 34"/>
                    <a:gd name="T10" fmla="*/ 50 w 60"/>
                    <a:gd name="T11" fmla="*/ 33 h 34"/>
                    <a:gd name="T12" fmla="*/ 55 w 60"/>
                    <a:gd name="T13" fmla="*/ 33 h 34"/>
                    <a:gd name="T14" fmla="*/ 58 w 60"/>
                    <a:gd name="T15" fmla="*/ 31 h 34"/>
                    <a:gd name="T16" fmla="*/ 58 w 60"/>
                    <a:gd name="T17" fmla="*/ 26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34">
                      <a:moveTo>
                        <a:pt x="58" y="26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9" y="0"/>
                        <a:pt x="7" y="0"/>
                        <a:pt x="5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5"/>
                        <a:pt x="0" y="8"/>
                        <a:pt x="2" y="9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1" y="34"/>
                        <a:pt x="53" y="34"/>
                        <a:pt x="55" y="33"/>
                      </a:cubicBezTo>
                      <a:cubicBezTo>
                        <a:pt x="58" y="31"/>
                        <a:pt x="58" y="31"/>
                        <a:pt x="58" y="31"/>
                      </a:cubicBezTo>
                      <a:cubicBezTo>
                        <a:pt x="60" y="30"/>
                        <a:pt x="60" y="27"/>
                        <a:pt x="58" y="26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52" name="Freeform 1251">
                  <a:extLst>
                    <a:ext uri="{FF2B5EF4-FFF2-40B4-BE49-F238E27FC236}">
                      <a16:creationId xmlns:a16="http://schemas.microsoft.com/office/drawing/2014/main" xmlns="" id="{7222BCEF-B050-4CAC-B7B9-150444557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49811" y="7605030"/>
                  <a:ext cx="56154" cy="95030"/>
                </a:xfrm>
                <a:custGeom>
                  <a:avLst/>
                  <a:gdLst>
                    <a:gd name="T0" fmla="*/ 12 w 24"/>
                    <a:gd name="T1" fmla="*/ 0 h 41"/>
                    <a:gd name="T2" fmla="*/ 1 w 24"/>
                    <a:gd name="T3" fmla="*/ 5 h 41"/>
                    <a:gd name="T4" fmla="*/ 0 w 24"/>
                    <a:gd name="T5" fmla="*/ 25 h 41"/>
                    <a:gd name="T6" fmla="*/ 3 w 24"/>
                    <a:gd name="T7" fmla="*/ 33 h 41"/>
                    <a:gd name="T8" fmla="*/ 9 w 24"/>
                    <a:gd name="T9" fmla="*/ 36 h 41"/>
                    <a:gd name="T10" fmla="*/ 13 w 24"/>
                    <a:gd name="T11" fmla="*/ 39 h 41"/>
                    <a:gd name="T12" fmla="*/ 16 w 24"/>
                    <a:gd name="T13" fmla="*/ 37 h 41"/>
                    <a:gd name="T14" fmla="*/ 15 w 24"/>
                    <a:gd name="T15" fmla="*/ 35 h 41"/>
                    <a:gd name="T16" fmla="*/ 14 w 24"/>
                    <a:gd name="T17" fmla="*/ 25 h 41"/>
                    <a:gd name="T18" fmla="*/ 18 w 24"/>
                    <a:gd name="T19" fmla="*/ 19 h 41"/>
                    <a:gd name="T20" fmla="*/ 18 w 24"/>
                    <a:gd name="T21" fmla="*/ 19 h 41"/>
                    <a:gd name="T22" fmla="*/ 19 w 24"/>
                    <a:gd name="T23" fmla="*/ 24 h 41"/>
                    <a:gd name="T24" fmla="*/ 24 w 24"/>
                    <a:gd name="T25" fmla="*/ 28 h 41"/>
                    <a:gd name="T26" fmla="*/ 20 w 24"/>
                    <a:gd name="T27" fmla="*/ 11 h 41"/>
                    <a:gd name="T28" fmla="*/ 12 w 24"/>
                    <a:gd name="T2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41">
                      <a:moveTo>
                        <a:pt x="12" y="0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6"/>
                        <a:pt x="13" y="39"/>
                        <a:pt x="13" y="39"/>
                      </a:cubicBezTo>
                      <a:cubicBezTo>
                        <a:pt x="14" y="41"/>
                        <a:pt x="17" y="39"/>
                        <a:pt x="16" y="37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9"/>
                        <a:pt x="24" y="28"/>
                        <a:pt x="24" y="28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6CC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53" name="Freeform 1252">
                  <a:extLst>
                    <a:ext uri="{FF2B5EF4-FFF2-40B4-BE49-F238E27FC236}">
                      <a16:creationId xmlns:a16="http://schemas.microsoft.com/office/drawing/2014/main" xmlns="" id="{4F735A8D-C298-48D1-8B74-D5E3B5C29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80047" y="7295462"/>
                  <a:ext cx="87830" cy="328286"/>
                </a:xfrm>
                <a:custGeom>
                  <a:avLst/>
                  <a:gdLst>
                    <a:gd name="T0" fmla="*/ 26 w 38"/>
                    <a:gd name="T1" fmla="*/ 0 h 142"/>
                    <a:gd name="T2" fmla="*/ 11 w 38"/>
                    <a:gd name="T3" fmla="*/ 25 h 142"/>
                    <a:gd name="T4" fmla="*/ 0 w 38"/>
                    <a:gd name="T5" fmla="*/ 75 h 142"/>
                    <a:gd name="T6" fmla="*/ 0 w 38"/>
                    <a:gd name="T7" fmla="*/ 80 h 142"/>
                    <a:gd name="T8" fmla="*/ 14 w 38"/>
                    <a:gd name="T9" fmla="*/ 139 h 142"/>
                    <a:gd name="T10" fmla="*/ 26 w 38"/>
                    <a:gd name="T11" fmla="*/ 134 h 142"/>
                    <a:gd name="T12" fmla="*/ 20 w 38"/>
                    <a:gd name="T13" fmla="*/ 82 h 142"/>
                    <a:gd name="T14" fmla="*/ 20 w 38"/>
                    <a:gd name="T15" fmla="*/ 79 h 142"/>
                    <a:gd name="T16" fmla="*/ 38 w 38"/>
                    <a:gd name="T17" fmla="*/ 29 h 142"/>
                    <a:gd name="T18" fmla="*/ 26 w 38"/>
                    <a:gd name="T19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142">
                      <a:moveTo>
                        <a:pt x="26" y="0"/>
                      </a:moveTo>
                      <a:cubicBezTo>
                        <a:pt x="11" y="0"/>
                        <a:pt x="11" y="25"/>
                        <a:pt x="11" y="25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77"/>
                        <a:pt x="0" y="80"/>
                        <a:pt x="0" y="80"/>
                      </a:cubicBezTo>
                      <a:cubicBezTo>
                        <a:pt x="14" y="139"/>
                        <a:pt x="14" y="139"/>
                        <a:pt x="14" y="139"/>
                      </a:cubicBezTo>
                      <a:cubicBezTo>
                        <a:pt x="14" y="139"/>
                        <a:pt x="17" y="142"/>
                        <a:pt x="26" y="134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20" y="79"/>
                        <a:pt x="20" y="79"/>
                        <a:pt x="20" y="7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7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FAB4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54" name="Freeform 1253">
                  <a:extLst>
                    <a:ext uri="{FF2B5EF4-FFF2-40B4-BE49-F238E27FC236}">
                      <a16:creationId xmlns:a16="http://schemas.microsoft.com/office/drawing/2014/main" xmlns="" id="{FC8C0737-6D67-4B75-99EE-97E79418A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451250" y="7593511"/>
                  <a:ext cx="34556" cy="30237"/>
                </a:xfrm>
                <a:custGeom>
                  <a:avLst/>
                  <a:gdLst>
                    <a:gd name="T0" fmla="*/ 0 w 15"/>
                    <a:gd name="T1" fmla="*/ 4 h 13"/>
                    <a:gd name="T2" fmla="*/ 2 w 15"/>
                    <a:gd name="T3" fmla="*/ 11 h 13"/>
                    <a:gd name="T4" fmla="*/ 15 w 15"/>
                    <a:gd name="T5" fmla="*/ 7 h 13"/>
                    <a:gd name="T6" fmla="*/ 13 w 15"/>
                    <a:gd name="T7" fmla="*/ 0 h 13"/>
                    <a:gd name="T8" fmla="*/ 0 w 15"/>
                    <a:gd name="T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0" y="4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10" y="13"/>
                        <a:pt x="15" y="7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2"/>
                        <a:pt x="0" y="4"/>
                      </a:cubicBezTo>
                      <a:close/>
                    </a:path>
                  </a:pathLst>
                </a:custGeom>
                <a:solidFill>
                  <a:srgbClr val="6D6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55" name="Oval 1254">
                  <a:extLst>
                    <a:ext uri="{FF2B5EF4-FFF2-40B4-BE49-F238E27FC236}">
                      <a16:creationId xmlns:a16="http://schemas.microsoft.com/office/drawing/2014/main" xmlns="" id="{0F7DCCA0-64AE-4747-978C-ABAC552C2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5526123" y="7402012"/>
                  <a:ext cx="11519" cy="8639"/>
                </a:xfrm>
                <a:prstGeom prst="ellipse">
                  <a:avLst/>
                </a:prstGeom>
                <a:solidFill>
                  <a:srgbClr val="0056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</p:grpSp>
        </p:grpSp>
        <p:grpSp>
          <p:nvGrpSpPr>
            <p:cNvPr id="230" name="Grupa 229">
              <a:extLst>
                <a:ext uri="{FF2B5EF4-FFF2-40B4-BE49-F238E27FC236}">
                  <a16:creationId xmlns:a16="http://schemas.microsoft.com/office/drawing/2014/main" xmlns="" id="{B55C421E-4B96-411C-97BB-9FEEE17DE972}"/>
                </a:ext>
              </a:extLst>
            </p:cNvPr>
            <p:cNvGrpSpPr/>
            <p:nvPr/>
          </p:nvGrpSpPr>
          <p:grpSpPr>
            <a:xfrm>
              <a:off x="5393459" y="4196258"/>
              <a:ext cx="4936710" cy="2911887"/>
              <a:chOff x="383309" y="2428534"/>
              <a:chExt cx="4936710" cy="2911887"/>
            </a:xfrm>
          </p:grpSpPr>
          <p:sp>
            <p:nvSpPr>
              <p:cNvPr id="231" name="Freeform: Shape 210">
                <a:extLst>
                  <a:ext uri="{FF2B5EF4-FFF2-40B4-BE49-F238E27FC236}">
                    <a16:creationId xmlns:a16="http://schemas.microsoft.com/office/drawing/2014/main" xmlns="" id="{059B6B28-9800-4461-B5AD-9D00895787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383309" y="2527252"/>
                <a:ext cx="176923" cy="176926"/>
              </a:xfrm>
              <a:custGeom>
                <a:avLst/>
                <a:gdLst>
                  <a:gd name="connsiteX0" fmla="*/ 88868 w 176923"/>
                  <a:gd name="connsiteY0" fmla="*/ 122 h 176926"/>
                  <a:gd name="connsiteX1" fmla="*/ 34 w 176923"/>
                  <a:gd name="connsiteY1" fmla="*/ 88211 h 176926"/>
                  <a:gd name="connsiteX2" fmla="*/ 88122 w 176923"/>
                  <a:gd name="connsiteY2" fmla="*/ 177046 h 176926"/>
                  <a:gd name="connsiteX3" fmla="*/ 176956 w 176923"/>
                  <a:gd name="connsiteY3" fmla="*/ 88957 h 176926"/>
                  <a:gd name="connsiteX4" fmla="*/ 176957 w 176923"/>
                  <a:gd name="connsiteY4" fmla="*/ 88584 h 176926"/>
                  <a:gd name="connsiteX5" fmla="*/ 88868 w 176923"/>
                  <a:gd name="connsiteY5" fmla="*/ 122 h 176926"/>
                  <a:gd name="connsiteX6" fmla="*/ 86256 w 176923"/>
                  <a:gd name="connsiteY6" fmla="*/ 127527 h 176926"/>
                  <a:gd name="connsiteX7" fmla="*/ 72206 w 176923"/>
                  <a:gd name="connsiteY7" fmla="*/ 128411 h 176926"/>
                  <a:gd name="connsiteX8" fmla="*/ 71325 w 176923"/>
                  <a:gd name="connsiteY8" fmla="*/ 127527 h 176926"/>
                  <a:gd name="connsiteX9" fmla="*/ 71058 w 176923"/>
                  <a:gd name="connsiteY9" fmla="*/ 111876 h 176926"/>
                  <a:gd name="connsiteX10" fmla="*/ 71325 w 176923"/>
                  <a:gd name="connsiteY10" fmla="*/ 111602 h 176926"/>
                  <a:gd name="connsiteX11" fmla="*/ 94218 w 176923"/>
                  <a:gd name="connsiteY11" fmla="*/ 88584 h 176926"/>
                  <a:gd name="connsiteX12" fmla="*/ 71325 w 176923"/>
                  <a:gd name="connsiteY12" fmla="*/ 65567 h 176926"/>
                  <a:gd name="connsiteX13" fmla="*/ 71058 w 176923"/>
                  <a:gd name="connsiteY13" fmla="*/ 49915 h 176926"/>
                  <a:gd name="connsiteX14" fmla="*/ 71325 w 176923"/>
                  <a:gd name="connsiteY14" fmla="*/ 49641 h 176926"/>
                  <a:gd name="connsiteX15" fmla="*/ 85744 w 176923"/>
                  <a:gd name="connsiteY15" fmla="*/ 49131 h 176926"/>
                  <a:gd name="connsiteX16" fmla="*/ 86256 w 176923"/>
                  <a:gd name="connsiteY16" fmla="*/ 49641 h 176926"/>
                  <a:gd name="connsiteX17" fmla="*/ 124950 w 176923"/>
                  <a:gd name="connsiteY17" fmla="*/ 88584 h 176926"/>
                  <a:gd name="connsiteX18" fmla="*/ 86256 w 176923"/>
                  <a:gd name="connsiteY18" fmla="*/ 127527 h 17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6923" h="176926">
                    <a:moveTo>
                      <a:pt x="88868" y="122"/>
                    </a:moveTo>
                    <a:cubicBezTo>
                      <a:pt x="40013" y="-90"/>
                      <a:pt x="239" y="39351"/>
                      <a:pt x="34" y="88211"/>
                    </a:cubicBezTo>
                    <a:cubicBezTo>
                      <a:pt x="-172" y="137070"/>
                      <a:pt x="39266" y="176835"/>
                      <a:pt x="88122" y="177046"/>
                    </a:cubicBezTo>
                    <a:cubicBezTo>
                      <a:pt x="136978" y="177246"/>
                      <a:pt x="176751" y="137817"/>
                      <a:pt x="176956" y="88957"/>
                    </a:cubicBezTo>
                    <a:cubicBezTo>
                      <a:pt x="176957" y="88833"/>
                      <a:pt x="176957" y="88709"/>
                      <a:pt x="176957" y="88584"/>
                    </a:cubicBezTo>
                    <a:cubicBezTo>
                      <a:pt x="176890" y="39899"/>
                      <a:pt x="137550" y="396"/>
                      <a:pt x="88868" y="122"/>
                    </a:cubicBezTo>
                    <a:close/>
                    <a:moveTo>
                      <a:pt x="86256" y="127527"/>
                    </a:moveTo>
                    <a:cubicBezTo>
                      <a:pt x="82620" y="131646"/>
                      <a:pt x="76329" y="132044"/>
                      <a:pt x="72206" y="128411"/>
                    </a:cubicBezTo>
                    <a:cubicBezTo>
                      <a:pt x="71895" y="128137"/>
                      <a:pt x="71600" y="127838"/>
                      <a:pt x="71325" y="127527"/>
                    </a:cubicBezTo>
                    <a:cubicBezTo>
                      <a:pt x="66927" y="123272"/>
                      <a:pt x="66808" y="116268"/>
                      <a:pt x="71058" y="111876"/>
                    </a:cubicBezTo>
                    <a:cubicBezTo>
                      <a:pt x="71145" y="111776"/>
                      <a:pt x="71234" y="111689"/>
                      <a:pt x="71325" y="111602"/>
                    </a:cubicBezTo>
                    <a:lnTo>
                      <a:pt x="94218" y="88584"/>
                    </a:lnTo>
                    <a:lnTo>
                      <a:pt x="71325" y="65567"/>
                    </a:lnTo>
                    <a:cubicBezTo>
                      <a:pt x="66927" y="61311"/>
                      <a:pt x="66808" y="54307"/>
                      <a:pt x="71058" y="49915"/>
                    </a:cubicBezTo>
                    <a:cubicBezTo>
                      <a:pt x="71145" y="49815"/>
                      <a:pt x="71234" y="49728"/>
                      <a:pt x="71325" y="49641"/>
                    </a:cubicBezTo>
                    <a:cubicBezTo>
                      <a:pt x="75166" y="45523"/>
                      <a:pt x="81622" y="45286"/>
                      <a:pt x="85744" y="49131"/>
                    </a:cubicBezTo>
                    <a:cubicBezTo>
                      <a:pt x="85921" y="49293"/>
                      <a:pt x="86091" y="49467"/>
                      <a:pt x="86256" y="49641"/>
                    </a:cubicBezTo>
                    <a:lnTo>
                      <a:pt x="124950" y="88584"/>
                    </a:lnTo>
                    <a:lnTo>
                      <a:pt x="86256" y="127527"/>
                    </a:lnTo>
                    <a:close/>
                  </a:path>
                </a:pathLst>
              </a:custGeom>
              <a:solidFill>
                <a:srgbClr val="2C388E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400" dirty="0"/>
              </a:p>
            </p:txBody>
          </p:sp>
          <p:sp>
            <p:nvSpPr>
              <p:cNvPr id="232" name="TextBox 5">
                <a:extLst>
                  <a:ext uri="{FF2B5EF4-FFF2-40B4-BE49-F238E27FC236}">
                    <a16:creationId xmlns:a16="http://schemas.microsoft.com/office/drawing/2014/main" xmlns="" id="{C7E91EA1-9062-41FE-8D69-90829A33EB3F}"/>
                  </a:ext>
                </a:extLst>
              </p:cNvPr>
              <p:cNvSpPr txBox="1"/>
              <p:nvPr/>
            </p:nvSpPr>
            <p:spPr>
              <a:xfrm>
                <a:off x="560387" y="2428534"/>
                <a:ext cx="4759632" cy="2911887"/>
              </a:xfrm>
              <a:prstGeom prst="rect">
                <a:avLst/>
              </a:prstGeom>
              <a:noFill/>
            </p:spPr>
            <p:txBody>
              <a:bodyPr wrap="square" lIns="10800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Jeśli w miejscu pracy jest </a:t>
                </a:r>
                <a:r>
                  <a:rPr lang="pl-PL" sz="2400" b="1" dirty="0">
                    <a:solidFill>
                      <a:srgbClr val="2C388E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toaleta</a:t>
                </a:r>
                <a: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przystosowana dla osoby z niepełnosprawnością, zwróć uwagę, żeby </a:t>
                </a:r>
                <a:r>
                  <a:rPr lang="pl-PL" sz="2400" b="1" dirty="0">
                    <a:solidFill>
                      <a:srgbClr val="2C388E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nie stała się „składzikiem</a:t>
                </a:r>
                <a: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” np. na </a:t>
                </a:r>
                <a:r>
                  <a:rPr lang="pl-PL" sz="24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mopy</a:t>
                </a:r>
                <a: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zbędne elementy wyposażenia biura itp. </a:t>
                </a:r>
                <a:endPara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3" name="Grupa 232">
            <a:extLst>
              <a:ext uri="{FF2B5EF4-FFF2-40B4-BE49-F238E27FC236}">
                <a16:creationId xmlns:a16="http://schemas.microsoft.com/office/drawing/2014/main" xmlns="" id="{B11C988B-4DAD-45A1-8625-0AA5328F0B63}"/>
              </a:ext>
            </a:extLst>
          </p:cNvPr>
          <p:cNvGrpSpPr/>
          <p:nvPr/>
        </p:nvGrpSpPr>
        <p:grpSpPr>
          <a:xfrm>
            <a:off x="383309" y="8100249"/>
            <a:ext cx="9919566" cy="1648849"/>
            <a:chOff x="383309" y="2428534"/>
            <a:chExt cx="9919566" cy="1648849"/>
          </a:xfrm>
        </p:grpSpPr>
        <p:sp>
          <p:nvSpPr>
            <p:cNvPr id="234" name="Freeform: Shape 210">
              <a:extLst>
                <a:ext uri="{FF2B5EF4-FFF2-40B4-BE49-F238E27FC236}">
                  <a16:creationId xmlns:a16="http://schemas.microsoft.com/office/drawing/2014/main" xmlns="" id="{30554C65-2D74-4F9B-887F-27AA9336ED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235" name="TextBox 5">
              <a:extLst>
                <a:ext uri="{FF2B5EF4-FFF2-40B4-BE49-F238E27FC236}">
                  <a16:creationId xmlns:a16="http://schemas.microsoft.com/office/drawing/2014/main" xmlns="" id="{9E182C89-77A1-4E4D-BD96-F0648E2BB209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1648849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Kiedy wiesz, że do Twojego zespołu ma dołączyć osoba z niepełnosprawnością ruchową,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sprawdź „jej oczami” przestrzeń wokół. </a:t>
              </a:r>
              <a:r>
                <a:rPr lang="pl-PL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Podczas pierwszego dnia pracy zapytaj, czy jest coś, co może usprawnić pracę lub poruszanie się. 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0B505C77-5852-4F52-B907-22B65FD86A74}"/>
              </a:ext>
            </a:extLst>
          </p:cNvPr>
          <p:cNvGrpSpPr/>
          <p:nvPr/>
        </p:nvGrpSpPr>
        <p:grpSpPr>
          <a:xfrm>
            <a:off x="383309" y="10465459"/>
            <a:ext cx="9851597" cy="3030869"/>
            <a:chOff x="383309" y="9976364"/>
            <a:chExt cx="9851597" cy="3030869"/>
          </a:xfrm>
        </p:grpSpPr>
        <p:grpSp>
          <p:nvGrpSpPr>
            <p:cNvPr id="456" name="Group 24">
              <a:extLst>
                <a:ext uri="{FF2B5EF4-FFF2-40B4-BE49-F238E27FC236}">
                  <a16:creationId xmlns:a16="http://schemas.microsoft.com/office/drawing/2014/main" xmlns="" id="{5ADA7DDF-175D-48EB-A15C-6FAD33B947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6408167" y="9976364"/>
              <a:ext cx="3826739" cy="3030869"/>
              <a:chOff x="367664" y="8911510"/>
              <a:chExt cx="2878739" cy="1887249"/>
            </a:xfrm>
          </p:grpSpPr>
          <p:sp>
            <p:nvSpPr>
              <p:cNvPr id="457" name="Freeform 477">
                <a:extLst>
                  <a:ext uri="{FF2B5EF4-FFF2-40B4-BE49-F238E27FC236}">
                    <a16:creationId xmlns:a16="http://schemas.microsoft.com/office/drawing/2014/main" xmlns="" id="{06826F6E-3C53-4F36-9BF3-806DB48D9F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084" y="9316451"/>
                <a:ext cx="0" cy="2451"/>
              </a:xfrm>
              <a:custGeom>
                <a:avLst/>
                <a:gdLst>
                  <a:gd name="T0" fmla="*/ 2 h 2"/>
                  <a:gd name="T1" fmla="*/ 2 h 2"/>
                  <a:gd name="T2" fmla="*/ 1 h 2"/>
                  <a:gd name="T3" fmla="*/ 0 h 2"/>
                  <a:gd name="T4" fmla="*/ 0 h 2"/>
                  <a:gd name="T5" fmla="*/ 2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58" name="Freeform 478">
                <a:extLst>
                  <a:ext uri="{FF2B5EF4-FFF2-40B4-BE49-F238E27FC236}">
                    <a16:creationId xmlns:a16="http://schemas.microsoft.com/office/drawing/2014/main" xmlns="" id="{61CBBE7E-BFDF-4B52-926B-78636AED4F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668" y="9282122"/>
                <a:ext cx="0" cy="2451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59" name="Freeform 480">
                <a:extLst>
                  <a:ext uri="{FF2B5EF4-FFF2-40B4-BE49-F238E27FC236}">
                    <a16:creationId xmlns:a16="http://schemas.microsoft.com/office/drawing/2014/main" xmlns="" id="{0775468C-5F99-4039-AE2A-A84F3034A4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668" y="9282122"/>
                <a:ext cx="0" cy="2451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60" name="Freeform 481">
                <a:extLst>
                  <a:ext uri="{FF2B5EF4-FFF2-40B4-BE49-F238E27FC236}">
                    <a16:creationId xmlns:a16="http://schemas.microsoft.com/office/drawing/2014/main" xmlns="" id="{910E1CD1-697C-486E-BC4B-1E1DF5EFB7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154" y="9266183"/>
                <a:ext cx="7356" cy="4905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4 h 4"/>
                  <a:gd name="T4" fmla="*/ 2 w 6"/>
                  <a:gd name="T5" fmla="*/ 3 h 4"/>
                  <a:gd name="T6" fmla="*/ 0 w 6"/>
                  <a:gd name="T7" fmla="*/ 0 h 4"/>
                  <a:gd name="T8" fmla="*/ 0 w 6"/>
                  <a:gd name="T9" fmla="*/ 0 h 4"/>
                  <a:gd name="T10" fmla="*/ 3 w 6"/>
                  <a:gd name="T11" fmla="*/ 3 h 4"/>
                  <a:gd name="T12" fmla="*/ 4 w 6"/>
                  <a:gd name="T13" fmla="*/ 3 h 4"/>
                  <a:gd name="T14" fmla="*/ 6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61" name="Freeform 482">
                <a:extLst>
                  <a:ext uri="{FF2B5EF4-FFF2-40B4-BE49-F238E27FC236}">
                    <a16:creationId xmlns:a16="http://schemas.microsoft.com/office/drawing/2014/main" xmlns="" id="{2E388F99-D1E3-4F4A-A0DA-E32FC949B2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084" y="9316451"/>
                <a:ext cx="0" cy="2451"/>
              </a:xfrm>
              <a:custGeom>
                <a:avLst/>
                <a:gdLst>
                  <a:gd name="T0" fmla="*/ 2 h 2"/>
                  <a:gd name="T1" fmla="*/ 2 h 2"/>
                  <a:gd name="T2" fmla="*/ 1 h 2"/>
                  <a:gd name="T3" fmla="*/ 0 h 2"/>
                  <a:gd name="T4" fmla="*/ 0 h 2"/>
                  <a:gd name="T5" fmla="*/ 2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62" name="Freeform 686">
                <a:extLst>
                  <a:ext uri="{FF2B5EF4-FFF2-40B4-BE49-F238E27FC236}">
                    <a16:creationId xmlns:a16="http://schemas.microsoft.com/office/drawing/2014/main" xmlns="" id="{09CAEF45-050B-4A40-B98D-3D47E908BD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752" y="10763203"/>
                <a:ext cx="4905" cy="1227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4 w 4"/>
                  <a:gd name="T9" fmla="*/ 1 h 1"/>
                  <a:gd name="T10" fmla="*/ 4 w 4"/>
                  <a:gd name="T11" fmla="*/ 1 h 1"/>
                  <a:gd name="T12" fmla="*/ 0 w 4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63" name="Freeform 689">
                <a:extLst>
                  <a:ext uri="{FF2B5EF4-FFF2-40B4-BE49-F238E27FC236}">
                    <a16:creationId xmlns:a16="http://schemas.microsoft.com/office/drawing/2014/main" xmlns="" id="{D39C6274-9842-4F3D-B4A3-1349E7A088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878" y="9880439"/>
                <a:ext cx="121379" cy="110345"/>
              </a:xfrm>
              <a:custGeom>
                <a:avLst/>
                <a:gdLst>
                  <a:gd name="T0" fmla="*/ 42 w 99"/>
                  <a:gd name="T1" fmla="*/ 4 h 90"/>
                  <a:gd name="T2" fmla="*/ 42 w 99"/>
                  <a:gd name="T3" fmla="*/ 4 h 90"/>
                  <a:gd name="T4" fmla="*/ 20 w 99"/>
                  <a:gd name="T5" fmla="*/ 25 h 90"/>
                  <a:gd name="T6" fmla="*/ 7 w 99"/>
                  <a:gd name="T7" fmla="*/ 38 h 90"/>
                  <a:gd name="T8" fmla="*/ 0 w 99"/>
                  <a:gd name="T9" fmla="*/ 45 h 90"/>
                  <a:gd name="T10" fmla="*/ 0 w 99"/>
                  <a:gd name="T11" fmla="*/ 45 h 90"/>
                  <a:gd name="T12" fmla="*/ 1 w 99"/>
                  <a:gd name="T13" fmla="*/ 55 h 90"/>
                  <a:gd name="T14" fmla="*/ 4 w 99"/>
                  <a:gd name="T15" fmla="*/ 70 h 90"/>
                  <a:gd name="T16" fmla="*/ 7 w 99"/>
                  <a:gd name="T17" fmla="*/ 90 h 90"/>
                  <a:gd name="T18" fmla="*/ 7 w 99"/>
                  <a:gd name="T19" fmla="*/ 90 h 90"/>
                  <a:gd name="T20" fmla="*/ 11 w 99"/>
                  <a:gd name="T21" fmla="*/ 90 h 90"/>
                  <a:gd name="T22" fmla="*/ 14 w 99"/>
                  <a:gd name="T23" fmla="*/ 90 h 90"/>
                  <a:gd name="T24" fmla="*/ 18 w 99"/>
                  <a:gd name="T25" fmla="*/ 87 h 90"/>
                  <a:gd name="T26" fmla="*/ 22 w 99"/>
                  <a:gd name="T27" fmla="*/ 84 h 90"/>
                  <a:gd name="T28" fmla="*/ 26 w 99"/>
                  <a:gd name="T29" fmla="*/ 79 h 90"/>
                  <a:gd name="T30" fmla="*/ 29 w 99"/>
                  <a:gd name="T31" fmla="*/ 71 h 90"/>
                  <a:gd name="T32" fmla="*/ 30 w 99"/>
                  <a:gd name="T33" fmla="*/ 61 h 90"/>
                  <a:gd name="T34" fmla="*/ 61 w 99"/>
                  <a:gd name="T35" fmla="*/ 55 h 90"/>
                  <a:gd name="T36" fmla="*/ 87 w 99"/>
                  <a:gd name="T37" fmla="*/ 48 h 90"/>
                  <a:gd name="T38" fmla="*/ 99 w 99"/>
                  <a:gd name="T39" fmla="*/ 1 h 90"/>
                  <a:gd name="T40" fmla="*/ 99 w 99"/>
                  <a:gd name="T41" fmla="*/ 1 h 90"/>
                  <a:gd name="T42" fmla="*/ 73 w 99"/>
                  <a:gd name="T43" fmla="*/ 0 h 90"/>
                  <a:gd name="T44" fmla="*/ 52 w 99"/>
                  <a:gd name="T45" fmla="*/ 1 h 90"/>
                  <a:gd name="T46" fmla="*/ 46 w 99"/>
                  <a:gd name="T47" fmla="*/ 3 h 90"/>
                  <a:gd name="T48" fmla="*/ 42 w 99"/>
                  <a:gd name="T49" fmla="*/ 4 h 90"/>
                  <a:gd name="T50" fmla="*/ 42 w 99"/>
                  <a:gd name="T51" fmla="*/ 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9" h="90">
                    <a:moveTo>
                      <a:pt x="42" y="4"/>
                    </a:moveTo>
                    <a:lnTo>
                      <a:pt x="42" y="4"/>
                    </a:lnTo>
                    <a:lnTo>
                      <a:pt x="20" y="25"/>
                    </a:lnTo>
                    <a:lnTo>
                      <a:pt x="7" y="38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7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11" y="90"/>
                    </a:lnTo>
                    <a:lnTo>
                      <a:pt x="14" y="90"/>
                    </a:lnTo>
                    <a:lnTo>
                      <a:pt x="18" y="87"/>
                    </a:lnTo>
                    <a:lnTo>
                      <a:pt x="22" y="84"/>
                    </a:lnTo>
                    <a:lnTo>
                      <a:pt x="26" y="79"/>
                    </a:lnTo>
                    <a:lnTo>
                      <a:pt x="29" y="71"/>
                    </a:lnTo>
                    <a:lnTo>
                      <a:pt x="30" y="61"/>
                    </a:lnTo>
                    <a:lnTo>
                      <a:pt x="61" y="55"/>
                    </a:lnTo>
                    <a:lnTo>
                      <a:pt x="87" y="48"/>
                    </a:lnTo>
                    <a:lnTo>
                      <a:pt x="99" y="1"/>
                    </a:lnTo>
                    <a:lnTo>
                      <a:pt x="99" y="1"/>
                    </a:lnTo>
                    <a:lnTo>
                      <a:pt x="73" y="0"/>
                    </a:lnTo>
                    <a:lnTo>
                      <a:pt x="52" y="1"/>
                    </a:lnTo>
                    <a:lnTo>
                      <a:pt x="46" y="3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D39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64" name="Freeform 690">
                <a:extLst>
                  <a:ext uri="{FF2B5EF4-FFF2-40B4-BE49-F238E27FC236}">
                    <a16:creationId xmlns:a16="http://schemas.microsoft.com/office/drawing/2014/main" xmlns="" id="{0B0A66A8-A311-4167-972D-87701AC33B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230" y="10041053"/>
                <a:ext cx="571344" cy="202301"/>
              </a:xfrm>
              <a:custGeom>
                <a:avLst/>
                <a:gdLst>
                  <a:gd name="T0" fmla="*/ 325 w 466"/>
                  <a:gd name="T1" fmla="*/ 7 h 165"/>
                  <a:gd name="T2" fmla="*/ 325 w 466"/>
                  <a:gd name="T3" fmla="*/ 7 h 165"/>
                  <a:gd name="T4" fmla="*/ 283 w 466"/>
                  <a:gd name="T5" fmla="*/ 9 h 165"/>
                  <a:gd name="T6" fmla="*/ 236 w 466"/>
                  <a:gd name="T7" fmla="*/ 13 h 165"/>
                  <a:gd name="T8" fmla="*/ 136 w 466"/>
                  <a:gd name="T9" fmla="*/ 24 h 165"/>
                  <a:gd name="T10" fmla="*/ 49 w 466"/>
                  <a:gd name="T11" fmla="*/ 35 h 165"/>
                  <a:gd name="T12" fmla="*/ 18 w 466"/>
                  <a:gd name="T13" fmla="*/ 41 h 165"/>
                  <a:gd name="T14" fmla="*/ 0 w 466"/>
                  <a:gd name="T15" fmla="*/ 46 h 165"/>
                  <a:gd name="T16" fmla="*/ 31 w 466"/>
                  <a:gd name="T17" fmla="*/ 159 h 165"/>
                  <a:gd name="T18" fmla="*/ 31 w 466"/>
                  <a:gd name="T19" fmla="*/ 159 h 165"/>
                  <a:gd name="T20" fmla="*/ 136 w 466"/>
                  <a:gd name="T21" fmla="*/ 160 h 165"/>
                  <a:gd name="T22" fmla="*/ 222 w 466"/>
                  <a:gd name="T23" fmla="*/ 163 h 165"/>
                  <a:gd name="T24" fmla="*/ 288 w 466"/>
                  <a:gd name="T25" fmla="*/ 164 h 165"/>
                  <a:gd name="T26" fmla="*/ 288 w 466"/>
                  <a:gd name="T27" fmla="*/ 164 h 165"/>
                  <a:gd name="T28" fmla="*/ 310 w 466"/>
                  <a:gd name="T29" fmla="*/ 165 h 165"/>
                  <a:gd name="T30" fmla="*/ 333 w 466"/>
                  <a:gd name="T31" fmla="*/ 165 h 165"/>
                  <a:gd name="T32" fmla="*/ 370 w 466"/>
                  <a:gd name="T33" fmla="*/ 163 h 165"/>
                  <a:gd name="T34" fmla="*/ 396 w 466"/>
                  <a:gd name="T35" fmla="*/ 160 h 165"/>
                  <a:gd name="T36" fmla="*/ 407 w 466"/>
                  <a:gd name="T37" fmla="*/ 159 h 165"/>
                  <a:gd name="T38" fmla="*/ 407 w 466"/>
                  <a:gd name="T39" fmla="*/ 159 h 165"/>
                  <a:gd name="T40" fmla="*/ 420 w 466"/>
                  <a:gd name="T41" fmla="*/ 152 h 165"/>
                  <a:gd name="T42" fmla="*/ 430 w 466"/>
                  <a:gd name="T43" fmla="*/ 143 h 165"/>
                  <a:gd name="T44" fmla="*/ 439 w 466"/>
                  <a:gd name="T45" fmla="*/ 134 h 165"/>
                  <a:gd name="T46" fmla="*/ 446 w 466"/>
                  <a:gd name="T47" fmla="*/ 122 h 165"/>
                  <a:gd name="T48" fmla="*/ 452 w 466"/>
                  <a:gd name="T49" fmla="*/ 109 h 165"/>
                  <a:gd name="T50" fmla="*/ 457 w 466"/>
                  <a:gd name="T51" fmla="*/ 96 h 165"/>
                  <a:gd name="T52" fmla="*/ 460 w 466"/>
                  <a:gd name="T53" fmla="*/ 83 h 165"/>
                  <a:gd name="T54" fmla="*/ 462 w 466"/>
                  <a:gd name="T55" fmla="*/ 69 h 165"/>
                  <a:gd name="T56" fmla="*/ 465 w 466"/>
                  <a:gd name="T57" fmla="*/ 43 h 165"/>
                  <a:gd name="T58" fmla="*/ 466 w 466"/>
                  <a:gd name="T59" fmla="*/ 21 h 165"/>
                  <a:gd name="T60" fmla="*/ 465 w 466"/>
                  <a:gd name="T61" fmla="*/ 0 h 165"/>
                  <a:gd name="T62" fmla="*/ 465 w 466"/>
                  <a:gd name="T63" fmla="*/ 0 h 165"/>
                  <a:gd name="T64" fmla="*/ 439 w 466"/>
                  <a:gd name="T65" fmla="*/ 2 h 165"/>
                  <a:gd name="T66" fmla="*/ 325 w 466"/>
                  <a:gd name="T67" fmla="*/ 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6" h="165">
                    <a:moveTo>
                      <a:pt x="325" y="7"/>
                    </a:moveTo>
                    <a:lnTo>
                      <a:pt x="325" y="7"/>
                    </a:lnTo>
                    <a:lnTo>
                      <a:pt x="283" y="9"/>
                    </a:lnTo>
                    <a:lnTo>
                      <a:pt x="236" y="13"/>
                    </a:lnTo>
                    <a:lnTo>
                      <a:pt x="136" y="24"/>
                    </a:lnTo>
                    <a:lnTo>
                      <a:pt x="49" y="35"/>
                    </a:lnTo>
                    <a:lnTo>
                      <a:pt x="18" y="41"/>
                    </a:lnTo>
                    <a:lnTo>
                      <a:pt x="0" y="46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136" y="160"/>
                    </a:lnTo>
                    <a:lnTo>
                      <a:pt x="222" y="163"/>
                    </a:lnTo>
                    <a:lnTo>
                      <a:pt x="288" y="164"/>
                    </a:lnTo>
                    <a:lnTo>
                      <a:pt x="288" y="164"/>
                    </a:lnTo>
                    <a:lnTo>
                      <a:pt x="310" y="165"/>
                    </a:lnTo>
                    <a:lnTo>
                      <a:pt x="333" y="165"/>
                    </a:lnTo>
                    <a:lnTo>
                      <a:pt x="370" y="163"/>
                    </a:lnTo>
                    <a:lnTo>
                      <a:pt x="396" y="160"/>
                    </a:lnTo>
                    <a:lnTo>
                      <a:pt x="407" y="159"/>
                    </a:lnTo>
                    <a:lnTo>
                      <a:pt x="407" y="159"/>
                    </a:lnTo>
                    <a:lnTo>
                      <a:pt x="420" y="152"/>
                    </a:lnTo>
                    <a:lnTo>
                      <a:pt x="430" y="143"/>
                    </a:lnTo>
                    <a:lnTo>
                      <a:pt x="439" y="134"/>
                    </a:lnTo>
                    <a:lnTo>
                      <a:pt x="446" y="122"/>
                    </a:lnTo>
                    <a:lnTo>
                      <a:pt x="452" y="109"/>
                    </a:lnTo>
                    <a:lnTo>
                      <a:pt x="457" y="96"/>
                    </a:lnTo>
                    <a:lnTo>
                      <a:pt x="460" y="83"/>
                    </a:lnTo>
                    <a:lnTo>
                      <a:pt x="462" y="69"/>
                    </a:lnTo>
                    <a:lnTo>
                      <a:pt x="465" y="43"/>
                    </a:lnTo>
                    <a:lnTo>
                      <a:pt x="466" y="21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39" y="2"/>
                    </a:lnTo>
                    <a:lnTo>
                      <a:pt x="325" y="7"/>
                    </a:lnTo>
                    <a:close/>
                  </a:path>
                </a:pathLst>
              </a:custGeom>
              <a:solidFill>
                <a:srgbClr val="D39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65" name="Freeform 691">
                <a:extLst>
                  <a:ext uri="{FF2B5EF4-FFF2-40B4-BE49-F238E27FC236}">
                    <a16:creationId xmlns:a16="http://schemas.microsoft.com/office/drawing/2014/main" xmlns="" id="{199698E2-14A9-4689-B89C-9230D2152F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230" y="10041053"/>
                <a:ext cx="571344" cy="202301"/>
              </a:xfrm>
              <a:custGeom>
                <a:avLst/>
                <a:gdLst>
                  <a:gd name="T0" fmla="*/ 325 w 466"/>
                  <a:gd name="T1" fmla="*/ 7 h 165"/>
                  <a:gd name="T2" fmla="*/ 325 w 466"/>
                  <a:gd name="T3" fmla="*/ 7 h 165"/>
                  <a:gd name="T4" fmla="*/ 283 w 466"/>
                  <a:gd name="T5" fmla="*/ 9 h 165"/>
                  <a:gd name="T6" fmla="*/ 236 w 466"/>
                  <a:gd name="T7" fmla="*/ 13 h 165"/>
                  <a:gd name="T8" fmla="*/ 136 w 466"/>
                  <a:gd name="T9" fmla="*/ 24 h 165"/>
                  <a:gd name="T10" fmla="*/ 49 w 466"/>
                  <a:gd name="T11" fmla="*/ 35 h 165"/>
                  <a:gd name="T12" fmla="*/ 18 w 466"/>
                  <a:gd name="T13" fmla="*/ 41 h 165"/>
                  <a:gd name="T14" fmla="*/ 0 w 466"/>
                  <a:gd name="T15" fmla="*/ 46 h 165"/>
                  <a:gd name="T16" fmla="*/ 31 w 466"/>
                  <a:gd name="T17" fmla="*/ 159 h 165"/>
                  <a:gd name="T18" fmla="*/ 31 w 466"/>
                  <a:gd name="T19" fmla="*/ 159 h 165"/>
                  <a:gd name="T20" fmla="*/ 136 w 466"/>
                  <a:gd name="T21" fmla="*/ 160 h 165"/>
                  <a:gd name="T22" fmla="*/ 222 w 466"/>
                  <a:gd name="T23" fmla="*/ 163 h 165"/>
                  <a:gd name="T24" fmla="*/ 288 w 466"/>
                  <a:gd name="T25" fmla="*/ 164 h 165"/>
                  <a:gd name="T26" fmla="*/ 288 w 466"/>
                  <a:gd name="T27" fmla="*/ 164 h 165"/>
                  <a:gd name="T28" fmla="*/ 310 w 466"/>
                  <a:gd name="T29" fmla="*/ 165 h 165"/>
                  <a:gd name="T30" fmla="*/ 333 w 466"/>
                  <a:gd name="T31" fmla="*/ 165 h 165"/>
                  <a:gd name="T32" fmla="*/ 370 w 466"/>
                  <a:gd name="T33" fmla="*/ 163 h 165"/>
                  <a:gd name="T34" fmla="*/ 396 w 466"/>
                  <a:gd name="T35" fmla="*/ 160 h 165"/>
                  <a:gd name="T36" fmla="*/ 407 w 466"/>
                  <a:gd name="T37" fmla="*/ 159 h 165"/>
                  <a:gd name="T38" fmla="*/ 407 w 466"/>
                  <a:gd name="T39" fmla="*/ 159 h 165"/>
                  <a:gd name="T40" fmla="*/ 420 w 466"/>
                  <a:gd name="T41" fmla="*/ 152 h 165"/>
                  <a:gd name="T42" fmla="*/ 430 w 466"/>
                  <a:gd name="T43" fmla="*/ 143 h 165"/>
                  <a:gd name="T44" fmla="*/ 439 w 466"/>
                  <a:gd name="T45" fmla="*/ 134 h 165"/>
                  <a:gd name="T46" fmla="*/ 446 w 466"/>
                  <a:gd name="T47" fmla="*/ 122 h 165"/>
                  <a:gd name="T48" fmla="*/ 452 w 466"/>
                  <a:gd name="T49" fmla="*/ 109 h 165"/>
                  <a:gd name="T50" fmla="*/ 457 w 466"/>
                  <a:gd name="T51" fmla="*/ 96 h 165"/>
                  <a:gd name="T52" fmla="*/ 460 w 466"/>
                  <a:gd name="T53" fmla="*/ 83 h 165"/>
                  <a:gd name="T54" fmla="*/ 462 w 466"/>
                  <a:gd name="T55" fmla="*/ 69 h 165"/>
                  <a:gd name="T56" fmla="*/ 465 w 466"/>
                  <a:gd name="T57" fmla="*/ 43 h 165"/>
                  <a:gd name="T58" fmla="*/ 466 w 466"/>
                  <a:gd name="T59" fmla="*/ 21 h 165"/>
                  <a:gd name="T60" fmla="*/ 465 w 466"/>
                  <a:gd name="T61" fmla="*/ 0 h 165"/>
                  <a:gd name="T62" fmla="*/ 465 w 466"/>
                  <a:gd name="T63" fmla="*/ 0 h 165"/>
                  <a:gd name="T64" fmla="*/ 439 w 466"/>
                  <a:gd name="T65" fmla="*/ 2 h 165"/>
                  <a:gd name="T66" fmla="*/ 325 w 466"/>
                  <a:gd name="T67" fmla="*/ 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6" h="165">
                    <a:moveTo>
                      <a:pt x="325" y="7"/>
                    </a:moveTo>
                    <a:lnTo>
                      <a:pt x="325" y="7"/>
                    </a:lnTo>
                    <a:lnTo>
                      <a:pt x="283" y="9"/>
                    </a:lnTo>
                    <a:lnTo>
                      <a:pt x="236" y="13"/>
                    </a:lnTo>
                    <a:lnTo>
                      <a:pt x="136" y="24"/>
                    </a:lnTo>
                    <a:lnTo>
                      <a:pt x="49" y="35"/>
                    </a:lnTo>
                    <a:lnTo>
                      <a:pt x="18" y="41"/>
                    </a:lnTo>
                    <a:lnTo>
                      <a:pt x="0" y="46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136" y="160"/>
                    </a:lnTo>
                    <a:lnTo>
                      <a:pt x="222" y="163"/>
                    </a:lnTo>
                    <a:lnTo>
                      <a:pt x="288" y="164"/>
                    </a:lnTo>
                    <a:lnTo>
                      <a:pt x="288" y="164"/>
                    </a:lnTo>
                    <a:lnTo>
                      <a:pt x="310" y="165"/>
                    </a:lnTo>
                    <a:lnTo>
                      <a:pt x="333" y="165"/>
                    </a:lnTo>
                    <a:lnTo>
                      <a:pt x="370" y="163"/>
                    </a:lnTo>
                    <a:lnTo>
                      <a:pt x="396" y="160"/>
                    </a:lnTo>
                    <a:lnTo>
                      <a:pt x="407" y="159"/>
                    </a:lnTo>
                    <a:lnTo>
                      <a:pt x="407" y="159"/>
                    </a:lnTo>
                    <a:lnTo>
                      <a:pt x="420" y="152"/>
                    </a:lnTo>
                    <a:lnTo>
                      <a:pt x="430" y="143"/>
                    </a:lnTo>
                    <a:lnTo>
                      <a:pt x="439" y="134"/>
                    </a:lnTo>
                    <a:lnTo>
                      <a:pt x="446" y="122"/>
                    </a:lnTo>
                    <a:lnTo>
                      <a:pt x="452" y="109"/>
                    </a:lnTo>
                    <a:lnTo>
                      <a:pt x="457" y="96"/>
                    </a:lnTo>
                    <a:lnTo>
                      <a:pt x="460" y="83"/>
                    </a:lnTo>
                    <a:lnTo>
                      <a:pt x="462" y="69"/>
                    </a:lnTo>
                    <a:lnTo>
                      <a:pt x="465" y="43"/>
                    </a:lnTo>
                    <a:lnTo>
                      <a:pt x="466" y="21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39" y="2"/>
                    </a:lnTo>
                    <a:lnTo>
                      <a:pt x="3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66" name="Freeform 692">
                <a:extLst>
                  <a:ext uri="{FF2B5EF4-FFF2-40B4-BE49-F238E27FC236}">
                    <a16:creationId xmlns:a16="http://schemas.microsoft.com/office/drawing/2014/main" xmlns="" id="{E739AA7B-A603-4A3C-B672-4B87F1F1AA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348" y="100410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9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67" name="Freeform 693">
                <a:extLst>
                  <a:ext uri="{FF2B5EF4-FFF2-40B4-BE49-F238E27FC236}">
                    <a16:creationId xmlns:a16="http://schemas.microsoft.com/office/drawing/2014/main" xmlns="" id="{84DB5BCF-1E14-4EBB-8616-0D2CAEDDD9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348" y="100410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68" name="Freeform 694">
                <a:extLst>
                  <a:ext uri="{FF2B5EF4-FFF2-40B4-BE49-F238E27FC236}">
                    <a16:creationId xmlns:a16="http://schemas.microsoft.com/office/drawing/2014/main" xmlns="" id="{FF9A673B-3102-424E-9B8F-9684EE4F3A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92" y="10070479"/>
                <a:ext cx="291803" cy="559084"/>
              </a:xfrm>
              <a:custGeom>
                <a:avLst/>
                <a:gdLst>
                  <a:gd name="T0" fmla="*/ 153 w 238"/>
                  <a:gd name="T1" fmla="*/ 5 h 456"/>
                  <a:gd name="T2" fmla="*/ 153 w 238"/>
                  <a:gd name="T3" fmla="*/ 5 h 456"/>
                  <a:gd name="T4" fmla="*/ 149 w 238"/>
                  <a:gd name="T5" fmla="*/ 6 h 456"/>
                  <a:gd name="T6" fmla="*/ 145 w 238"/>
                  <a:gd name="T7" fmla="*/ 9 h 456"/>
                  <a:gd name="T8" fmla="*/ 139 w 238"/>
                  <a:gd name="T9" fmla="*/ 17 h 456"/>
                  <a:gd name="T10" fmla="*/ 134 w 238"/>
                  <a:gd name="T11" fmla="*/ 26 h 456"/>
                  <a:gd name="T12" fmla="*/ 132 w 238"/>
                  <a:gd name="T13" fmla="*/ 30 h 456"/>
                  <a:gd name="T14" fmla="*/ 132 w 238"/>
                  <a:gd name="T15" fmla="*/ 30 h 456"/>
                  <a:gd name="T16" fmla="*/ 119 w 238"/>
                  <a:gd name="T17" fmla="*/ 63 h 456"/>
                  <a:gd name="T18" fmla="*/ 101 w 238"/>
                  <a:gd name="T19" fmla="*/ 117 h 456"/>
                  <a:gd name="T20" fmla="*/ 57 w 238"/>
                  <a:gd name="T21" fmla="*/ 252 h 456"/>
                  <a:gd name="T22" fmla="*/ 18 w 238"/>
                  <a:gd name="T23" fmla="*/ 378 h 456"/>
                  <a:gd name="T24" fmla="*/ 5 w 238"/>
                  <a:gd name="T25" fmla="*/ 418 h 456"/>
                  <a:gd name="T26" fmla="*/ 0 w 238"/>
                  <a:gd name="T27" fmla="*/ 434 h 456"/>
                  <a:gd name="T28" fmla="*/ 0 w 238"/>
                  <a:gd name="T29" fmla="*/ 434 h 456"/>
                  <a:gd name="T30" fmla="*/ 0 w 238"/>
                  <a:gd name="T31" fmla="*/ 436 h 456"/>
                  <a:gd name="T32" fmla="*/ 1 w 238"/>
                  <a:gd name="T33" fmla="*/ 439 h 456"/>
                  <a:gd name="T34" fmla="*/ 5 w 238"/>
                  <a:gd name="T35" fmla="*/ 442 h 456"/>
                  <a:gd name="T36" fmla="*/ 9 w 238"/>
                  <a:gd name="T37" fmla="*/ 444 h 456"/>
                  <a:gd name="T38" fmla="*/ 19 w 238"/>
                  <a:gd name="T39" fmla="*/ 448 h 456"/>
                  <a:gd name="T40" fmla="*/ 32 w 238"/>
                  <a:gd name="T41" fmla="*/ 452 h 456"/>
                  <a:gd name="T42" fmla="*/ 57 w 238"/>
                  <a:gd name="T43" fmla="*/ 455 h 456"/>
                  <a:gd name="T44" fmla="*/ 67 w 238"/>
                  <a:gd name="T45" fmla="*/ 456 h 456"/>
                  <a:gd name="T46" fmla="*/ 67 w 238"/>
                  <a:gd name="T47" fmla="*/ 456 h 456"/>
                  <a:gd name="T48" fmla="*/ 83 w 238"/>
                  <a:gd name="T49" fmla="*/ 433 h 456"/>
                  <a:gd name="T50" fmla="*/ 118 w 238"/>
                  <a:gd name="T51" fmla="*/ 375 h 456"/>
                  <a:gd name="T52" fmla="*/ 138 w 238"/>
                  <a:gd name="T53" fmla="*/ 342 h 456"/>
                  <a:gd name="T54" fmla="*/ 156 w 238"/>
                  <a:gd name="T55" fmla="*/ 309 h 456"/>
                  <a:gd name="T56" fmla="*/ 170 w 238"/>
                  <a:gd name="T57" fmla="*/ 278 h 456"/>
                  <a:gd name="T58" fmla="*/ 175 w 238"/>
                  <a:gd name="T59" fmla="*/ 265 h 456"/>
                  <a:gd name="T60" fmla="*/ 179 w 238"/>
                  <a:gd name="T61" fmla="*/ 253 h 456"/>
                  <a:gd name="T62" fmla="*/ 179 w 238"/>
                  <a:gd name="T63" fmla="*/ 253 h 456"/>
                  <a:gd name="T64" fmla="*/ 183 w 238"/>
                  <a:gd name="T65" fmla="*/ 240 h 456"/>
                  <a:gd name="T66" fmla="*/ 187 w 238"/>
                  <a:gd name="T67" fmla="*/ 228 h 456"/>
                  <a:gd name="T68" fmla="*/ 192 w 238"/>
                  <a:gd name="T69" fmla="*/ 215 h 456"/>
                  <a:gd name="T70" fmla="*/ 199 w 238"/>
                  <a:gd name="T71" fmla="*/ 204 h 456"/>
                  <a:gd name="T72" fmla="*/ 205 w 238"/>
                  <a:gd name="T73" fmla="*/ 192 h 456"/>
                  <a:gd name="T74" fmla="*/ 214 w 238"/>
                  <a:gd name="T75" fmla="*/ 180 h 456"/>
                  <a:gd name="T76" fmla="*/ 225 w 238"/>
                  <a:gd name="T77" fmla="*/ 170 h 456"/>
                  <a:gd name="T78" fmla="*/ 238 w 238"/>
                  <a:gd name="T79" fmla="*/ 161 h 456"/>
                  <a:gd name="T80" fmla="*/ 238 w 238"/>
                  <a:gd name="T81" fmla="*/ 161 h 456"/>
                  <a:gd name="T82" fmla="*/ 234 w 238"/>
                  <a:gd name="T83" fmla="*/ 136 h 456"/>
                  <a:gd name="T84" fmla="*/ 222 w 238"/>
                  <a:gd name="T85" fmla="*/ 83 h 456"/>
                  <a:gd name="T86" fmla="*/ 210 w 238"/>
                  <a:gd name="T87" fmla="*/ 28 h 456"/>
                  <a:gd name="T88" fmla="*/ 204 w 238"/>
                  <a:gd name="T89" fmla="*/ 2 h 456"/>
                  <a:gd name="T90" fmla="*/ 204 w 238"/>
                  <a:gd name="T91" fmla="*/ 2 h 456"/>
                  <a:gd name="T92" fmla="*/ 190 w 238"/>
                  <a:gd name="T93" fmla="*/ 0 h 456"/>
                  <a:gd name="T94" fmla="*/ 177 w 238"/>
                  <a:gd name="T95" fmla="*/ 0 h 456"/>
                  <a:gd name="T96" fmla="*/ 165 w 238"/>
                  <a:gd name="T97" fmla="*/ 1 h 456"/>
                  <a:gd name="T98" fmla="*/ 153 w 238"/>
                  <a:gd name="T99" fmla="*/ 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8" h="456">
                    <a:moveTo>
                      <a:pt x="153" y="5"/>
                    </a:moveTo>
                    <a:lnTo>
                      <a:pt x="153" y="5"/>
                    </a:lnTo>
                    <a:lnTo>
                      <a:pt x="149" y="6"/>
                    </a:lnTo>
                    <a:lnTo>
                      <a:pt x="145" y="9"/>
                    </a:lnTo>
                    <a:lnTo>
                      <a:pt x="139" y="17"/>
                    </a:lnTo>
                    <a:lnTo>
                      <a:pt x="134" y="26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19" y="63"/>
                    </a:lnTo>
                    <a:lnTo>
                      <a:pt x="101" y="117"/>
                    </a:lnTo>
                    <a:lnTo>
                      <a:pt x="57" y="252"/>
                    </a:lnTo>
                    <a:lnTo>
                      <a:pt x="18" y="378"/>
                    </a:lnTo>
                    <a:lnTo>
                      <a:pt x="5" y="418"/>
                    </a:lnTo>
                    <a:lnTo>
                      <a:pt x="0" y="434"/>
                    </a:lnTo>
                    <a:lnTo>
                      <a:pt x="0" y="434"/>
                    </a:lnTo>
                    <a:lnTo>
                      <a:pt x="0" y="436"/>
                    </a:lnTo>
                    <a:lnTo>
                      <a:pt x="1" y="439"/>
                    </a:lnTo>
                    <a:lnTo>
                      <a:pt x="5" y="442"/>
                    </a:lnTo>
                    <a:lnTo>
                      <a:pt x="9" y="444"/>
                    </a:lnTo>
                    <a:lnTo>
                      <a:pt x="19" y="448"/>
                    </a:lnTo>
                    <a:lnTo>
                      <a:pt x="32" y="452"/>
                    </a:lnTo>
                    <a:lnTo>
                      <a:pt x="57" y="455"/>
                    </a:lnTo>
                    <a:lnTo>
                      <a:pt x="67" y="456"/>
                    </a:lnTo>
                    <a:lnTo>
                      <a:pt x="67" y="456"/>
                    </a:lnTo>
                    <a:lnTo>
                      <a:pt x="83" y="433"/>
                    </a:lnTo>
                    <a:lnTo>
                      <a:pt x="118" y="375"/>
                    </a:lnTo>
                    <a:lnTo>
                      <a:pt x="138" y="342"/>
                    </a:lnTo>
                    <a:lnTo>
                      <a:pt x="156" y="309"/>
                    </a:lnTo>
                    <a:lnTo>
                      <a:pt x="170" y="278"/>
                    </a:lnTo>
                    <a:lnTo>
                      <a:pt x="175" y="265"/>
                    </a:lnTo>
                    <a:lnTo>
                      <a:pt x="179" y="253"/>
                    </a:lnTo>
                    <a:lnTo>
                      <a:pt x="179" y="253"/>
                    </a:lnTo>
                    <a:lnTo>
                      <a:pt x="183" y="240"/>
                    </a:lnTo>
                    <a:lnTo>
                      <a:pt x="187" y="228"/>
                    </a:lnTo>
                    <a:lnTo>
                      <a:pt x="192" y="215"/>
                    </a:lnTo>
                    <a:lnTo>
                      <a:pt x="199" y="204"/>
                    </a:lnTo>
                    <a:lnTo>
                      <a:pt x="205" y="192"/>
                    </a:lnTo>
                    <a:lnTo>
                      <a:pt x="214" y="180"/>
                    </a:lnTo>
                    <a:lnTo>
                      <a:pt x="225" y="170"/>
                    </a:lnTo>
                    <a:lnTo>
                      <a:pt x="238" y="161"/>
                    </a:lnTo>
                    <a:lnTo>
                      <a:pt x="238" y="161"/>
                    </a:lnTo>
                    <a:lnTo>
                      <a:pt x="234" y="136"/>
                    </a:lnTo>
                    <a:lnTo>
                      <a:pt x="222" y="83"/>
                    </a:lnTo>
                    <a:lnTo>
                      <a:pt x="210" y="28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190" y="0"/>
                    </a:lnTo>
                    <a:lnTo>
                      <a:pt x="177" y="0"/>
                    </a:lnTo>
                    <a:lnTo>
                      <a:pt x="165" y="1"/>
                    </a:lnTo>
                    <a:lnTo>
                      <a:pt x="153" y="5"/>
                    </a:lnTo>
                    <a:close/>
                  </a:path>
                </a:pathLst>
              </a:custGeom>
              <a:solidFill>
                <a:srgbClr val="D39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69" name="Freeform 695">
                <a:extLst>
                  <a:ext uri="{FF2B5EF4-FFF2-40B4-BE49-F238E27FC236}">
                    <a16:creationId xmlns:a16="http://schemas.microsoft.com/office/drawing/2014/main" xmlns="" id="{CBA45D80-13D9-4329-BF80-7F339B1147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92" y="10070479"/>
                <a:ext cx="291803" cy="559084"/>
              </a:xfrm>
              <a:custGeom>
                <a:avLst/>
                <a:gdLst>
                  <a:gd name="T0" fmla="*/ 153 w 238"/>
                  <a:gd name="T1" fmla="*/ 5 h 456"/>
                  <a:gd name="T2" fmla="*/ 153 w 238"/>
                  <a:gd name="T3" fmla="*/ 5 h 456"/>
                  <a:gd name="T4" fmla="*/ 149 w 238"/>
                  <a:gd name="T5" fmla="*/ 6 h 456"/>
                  <a:gd name="T6" fmla="*/ 145 w 238"/>
                  <a:gd name="T7" fmla="*/ 9 h 456"/>
                  <a:gd name="T8" fmla="*/ 139 w 238"/>
                  <a:gd name="T9" fmla="*/ 17 h 456"/>
                  <a:gd name="T10" fmla="*/ 134 w 238"/>
                  <a:gd name="T11" fmla="*/ 26 h 456"/>
                  <a:gd name="T12" fmla="*/ 132 w 238"/>
                  <a:gd name="T13" fmla="*/ 30 h 456"/>
                  <a:gd name="T14" fmla="*/ 132 w 238"/>
                  <a:gd name="T15" fmla="*/ 30 h 456"/>
                  <a:gd name="T16" fmla="*/ 119 w 238"/>
                  <a:gd name="T17" fmla="*/ 63 h 456"/>
                  <a:gd name="T18" fmla="*/ 101 w 238"/>
                  <a:gd name="T19" fmla="*/ 117 h 456"/>
                  <a:gd name="T20" fmla="*/ 57 w 238"/>
                  <a:gd name="T21" fmla="*/ 252 h 456"/>
                  <a:gd name="T22" fmla="*/ 18 w 238"/>
                  <a:gd name="T23" fmla="*/ 378 h 456"/>
                  <a:gd name="T24" fmla="*/ 5 w 238"/>
                  <a:gd name="T25" fmla="*/ 418 h 456"/>
                  <a:gd name="T26" fmla="*/ 0 w 238"/>
                  <a:gd name="T27" fmla="*/ 434 h 456"/>
                  <a:gd name="T28" fmla="*/ 0 w 238"/>
                  <a:gd name="T29" fmla="*/ 434 h 456"/>
                  <a:gd name="T30" fmla="*/ 0 w 238"/>
                  <a:gd name="T31" fmla="*/ 436 h 456"/>
                  <a:gd name="T32" fmla="*/ 1 w 238"/>
                  <a:gd name="T33" fmla="*/ 439 h 456"/>
                  <a:gd name="T34" fmla="*/ 5 w 238"/>
                  <a:gd name="T35" fmla="*/ 442 h 456"/>
                  <a:gd name="T36" fmla="*/ 9 w 238"/>
                  <a:gd name="T37" fmla="*/ 444 h 456"/>
                  <a:gd name="T38" fmla="*/ 19 w 238"/>
                  <a:gd name="T39" fmla="*/ 448 h 456"/>
                  <a:gd name="T40" fmla="*/ 32 w 238"/>
                  <a:gd name="T41" fmla="*/ 452 h 456"/>
                  <a:gd name="T42" fmla="*/ 57 w 238"/>
                  <a:gd name="T43" fmla="*/ 455 h 456"/>
                  <a:gd name="T44" fmla="*/ 67 w 238"/>
                  <a:gd name="T45" fmla="*/ 456 h 456"/>
                  <a:gd name="T46" fmla="*/ 67 w 238"/>
                  <a:gd name="T47" fmla="*/ 456 h 456"/>
                  <a:gd name="T48" fmla="*/ 83 w 238"/>
                  <a:gd name="T49" fmla="*/ 433 h 456"/>
                  <a:gd name="T50" fmla="*/ 118 w 238"/>
                  <a:gd name="T51" fmla="*/ 375 h 456"/>
                  <a:gd name="T52" fmla="*/ 138 w 238"/>
                  <a:gd name="T53" fmla="*/ 342 h 456"/>
                  <a:gd name="T54" fmla="*/ 156 w 238"/>
                  <a:gd name="T55" fmla="*/ 309 h 456"/>
                  <a:gd name="T56" fmla="*/ 170 w 238"/>
                  <a:gd name="T57" fmla="*/ 278 h 456"/>
                  <a:gd name="T58" fmla="*/ 175 w 238"/>
                  <a:gd name="T59" fmla="*/ 265 h 456"/>
                  <a:gd name="T60" fmla="*/ 179 w 238"/>
                  <a:gd name="T61" fmla="*/ 253 h 456"/>
                  <a:gd name="T62" fmla="*/ 179 w 238"/>
                  <a:gd name="T63" fmla="*/ 253 h 456"/>
                  <a:gd name="T64" fmla="*/ 183 w 238"/>
                  <a:gd name="T65" fmla="*/ 240 h 456"/>
                  <a:gd name="T66" fmla="*/ 187 w 238"/>
                  <a:gd name="T67" fmla="*/ 228 h 456"/>
                  <a:gd name="T68" fmla="*/ 192 w 238"/>
                  <a:gd name="T69" fmla="*/ 215 h 456"/>
                  <a:gd name="T70" fmla="*/ 199 w 238"/>
                  <a:gd name="T71" fmla="*/ 204 h 456"/>
                  <a:gd name="T72" fmla="*/ 205 w 238"/>
                  <a:gd name="T73" fmla="*/ 192 h 456"/>
                  <a:gd name="T74" fmla="*/ 214 w 238"/>
                  <a:gd name="T75" fmla="*/ 180 h 456"/>
                  <a:gd name="T76" fmla="*/ 225 w 238"/>
                  <a:gd name="T77" fmla="*/ 170 h 456"/>
                  <a:gd name="T78" fmla="*/ 238 w 238"/>
                  <a:gd name="T79" fmla="*/ 161 h 456"/>
                  <a:gd name="T80" fmla="*/ 238 w 238"/>
                  <a:gd name="T81" fmla="*/ 161 h 456"/>
                  <a:gd name="T82" fmla="*/ 234 w 238"/>
                  <a:gd name="T83" fmla="*/ 136 h 456"/>
                  <a:gd name="T84" fmla="*/ 222 w 238"/>
                  <a:gd name="T85" fmla="*/ 83 h 456"/>
                  <a:gd name="T86" fmla="*/ 210 w 238"/>
                  <a:gd name="T87" fmla="*/ 28 h 456"/>
                  <a:gd name="T88" fmla="*/ 204 w 238"/>
                  <a:gd name="T89" fmla="*/ 2 h 456"/>
                  <a:gd name="T90" fmla="*/ 204 w 238"/>
                  <a:gd name="T91" fmla="*/ 2 h 456"/>
                  <a:gd name="T92" fmla="*/ 190 w 238"/>
                  <a:gd name="T93" fmla="*/ 0 h 456"/>
                  <a:gd name="T94" fmla="*/ 177 w 238"/>
                  <a:gd name="T95" fmla="*/ 0 h 456"/>
                  <a:gd name="T96" fmla="*/ 165 w 238"/>
                  <a:gd name="T97" fmla="*/ 1 h 456"/>
                  <a:gd name="T98" fmla="*/ 153 w 238"/>
                  <a:gd name="T99" fmla="*/ 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8" h="456">
                    <a:moveTo>
                      <a:pt x="153" y="5"/>
                    </a:moveTo>
                    <a:lnTo>
                      <a:pt x="153" y="5"/>
                    </a:lnTo>
                    <a:lnTo>
                      <a:pt x="149" y="6"/>
                    </a:lnTo>
                    <a:lnTo>
                      <a:pt x="145" y="9"/>
                    </a:lnTo>
                    <a:lnTo>
                      <a:pt x="139" y="17"/>
                    </a:lnTo>
                    <a:lnTo>
                      <a:pt x="134" y="26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19" y="63"/>
                    </a:lnTo>
                    <a:lnTo>
                      <a:pt x="101" y="117"/>
                    </a:lnTo>
                    <a:lnTo>
                      <a:pt x="57" y="252"/>
                    </a:lnTo>
                    <a:lnTo>
                      <a:pt x="18" y="378"/>
                    </a:lnTo>
                    <a:lnTo>
                      <a:pt x="5" y="418"/>
                    </a:lnTo>
                    <a:lnTo>
                      <a:pt x="0" y="434"/>
                    </a:lnTo>
                    <a:lnTo>
                      <a:pt x="0" y="434"/>
                    </a:lnTo>
                    <a:lnTo>
                      <a:pt x="0" y="436"/>
                    </a:lnTo>
                    <a:lnTo>
                      <a:pt x="1" y="439"/>
                    </a:lnTo>
                    <a:lnTo>
                      <a:pt x="5" y="442"/>
                    </a:lnTo>
                    <a:lnTo>
                      <a:pt x="9" y="444"/>
                    </a:lnTo>
                    <a:lnTo>
                      <a:pt x="19" y="448"/>
                    </a:lnTo>
                    <a:lnTo>
                      <a:pt x="32" y="452"/>
                    </a:lnTo>
                    <a:lnTo>
                      <a:pt x="57" y="455"/>
                    </a:lnTo>
                    <a:lnTo>
                      <a:pt x="67" y="456"/>
                    </a:lnTo>
                    <a:lnTo>
                      <a:pt x="67" y="456"/>
                    </a:lnTo>
                    <a:lnTo>
                      <a:pt x="83" y="433"/>
                    </a:lnTo>
                    <a:lnTo>
                      <a:pt x="118" y="375"/>
                    </a:lnTo>
                    <a:lnTo>
                      <a:pt x="138" y="342"/>
                    </a:lnTo>
                    <a:lnTo>
                      <a:pt x="156" y="309"/>
                    </a:lnTo>
                    <a:lnTo>
                      <a:pt x="170" y="278"/>
                    </a:lnTo>
                    <a:lnTo>
                      <a:pt x="175" y="265"/>
                    </a:lnTo>
                    <a:lnTo>
                      <a:pt x="179" y="253"/>
                    </a:lnTo>
                    <a:lnTo>
                      <a:pt x="179" y="253"/>
                    </a:lnTo>
                    <a:lnTo>
                      <a:pt x="183" y="240"/>
                    </a:lnTo>
                    <a:lnTo>
                      <a:pt x="187" y="228"/>
                    </a:lnTo>
                    <a:lnTo>
                      <a:pt x="192" y="215"/>
                    </a:lnTo>
                    <a:lnTo>
                      <a:pt x="199" y="204"/>
                    </a:lnTo>
                    <a:lnTo>
                      <a:pt x="205" y="192"/>
                    </a:lnTo>
                    <a:lnTo>
                      <a:pt x="214" y="180"/>
                    </a:lnTo>
                    <a:lnTo>
                      <a:pt x="225" y="170"/>
                    </a:lnTo>
                    <a:lnTo>
                      <a:pt x="238" y="161"/>
                    </a:lnTo>
                    <a:lnTo>
                      <a:pt x="238" y="161"/>
                    </a:lnTo>
                    <a:lnTo>
                      <a:pt x="234" y="136"/>
                    </a:lnTo>
                    <a:lnTo>
                      <a:pt x="222" y="83"/>
                    </a:lnTo>
                    <a:lnTo>
                      <a:pt x="210" y="28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190" y="0"/>
                    </a:lnTo>
                    <a:lnTo>
                      <a:pt x="177" y="0"/>
                    </a:lnTo>
                    <a:lnTo>
                      <a:pt x="165" y="1"/>
                    </a:lnTo>
                    <a:lnTo>
                      <a:pt x="15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70" name="Freeform 697">
                <a:extLst>
                  <a:ext uri="{FF2B5EF4-FFF2-40B4-BE49-F238E27FC236}">
                    <a16:creationId xmlns:a16="http://schemas.microsoft.com/office/drawing/2014/main" xmlns="" id="{B0420A7F-C8D0-473C-B5E1-2706148BF7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11" y="10174694"/>
                <a:ext cx="212109" cy="437703"/>
              </a:xfrm>
              <a:custGeom>
                <a:avLst/>
                <a:gdLst>
                  <a:gd name="T0" fmla="*/ 162 w 173"/>
                  <a:gd name="T1" fmla="*/ 0 h 357"/>
                  <a:gd name="T2" fmla="*/ 162 w 173"/>
                  <a:gd name="T3" fmla="*/ 0 h 357"/>
                  <a:gd name="T4" fmla="*/ 156 w 173"/>
                  <a:gd name="T5" fmla="*/ 19 h 357"/>
                  <a:gd name="T6" fmla="*/ 148 w 173"/>
                  <a:gd name="T7" fmla="*/ 37 h 357"/>
                  <a:gd name="T8" fmla="*/ 132 w 173"/>
                  <a:gd name="T9" fmla="*/ 72 h 357"/>
                  <a:gd name="T10" fmla="*/ 96 w 173"/>
                  <a:gd name="T11" fmla="*/ 141 h 357"/>
                  <a:gd name="T12" fmla="*/ 96 w 173"/>
                  <a:gd name="T13" fmla="*/ 141 h 357"/>
                  <a:gd name="T14" fmla="*/ 76 w 173"/>
                  <a:gd name="T15" fmla="*/ 180 h 357"/>
                  <a:gd name="T16" fmla="*/ 58 w 173"/>
                  <a:gd name="T17" fmla="*/ 220 h 357"/>
                  <a:gd name="T18" fmla="*/ 40 w 173"/>
                  <a:gd name="T19" fmla="*/ 260 h 357"/>
                  <a:gd name="T20" fmla="*/ 23 w 173"/>
                  <a:gd name="T21" fmla="*/ 301 h 357"/>
                  <a:gd name="T22" fmla="*/ 23 w 173"/>
                  <a:gd name="T23" fmla="*/ 301 h 357"/>
                  <a:gd name="T24" fmla="*/ 0 w 173"/>
                  <a:gd name="T25" fmla="*/ 348 h 357"/>
                  <a:gd name="T26" fmla="*/ 33 w 173"/>
                  <a:gd name="T27" fmla="*/ 357 h 357"/>
                  <a:gd name="T28" fmla="*/ 33 w 173"/>
                  <a:gd name="T29" fmla="*/ 357 h 357"/>
                  <a:gd name="T30" fmla="*/ 58 w 173"/>
                  <a:gd name="T31" fmla="*/ 318 h 357"/>
                  <a:gd name="T32" fmla="*/ 91 w 173"/>
                  <a:gd name="T33" fmla="*/ 266 h 357"/>
                  <a:gd name="T34" fmla="*/ 105 w 173"/>
                  <a:gd name="T35" fmla="*/ 237 h 357"/>
                  <a:gd name="T36" fmla="*/ 119 w 173"/>
                  <a:gd name="T37" fmla="*/ 211 h 357"/>
                  <a:gd name="T38" fmla="*/ 130 w 173"/>
                  <a:gd name="T39" fmla="*/ 188 h 357"/>
                  <a:gd name="T40" fmla="*/ 136 w 173"/>
                  <a:gd name="T41" fmla="*/ 168 h 357"/>
                  <a:gd name="T42" fmla="*/ 136 w 173"/>
                  <a:gd name="T43" fmla="*/ 168 h 357"/>
                  <a:gd name="T44" fmla="*/ 141 w 173"/>
                  <a:gd name="T45" fmla="*/ 150 h 357"/>
                  <a:gd name="T46" fmla="*/ 149 w 173"/>
                  <a:gd name="T47" fmla="*/ 132 h 357"/>
                  <a:gd name="T48" fmla="*/ 158 w 173"/>
                  <a:gd name="T49" fmla="*/ 114 h 357"/>
                  <a:gd name="T50" fmla="*/ 163 w 173"/>
                  <a:gd name="T51" fmla="*/ 106 h 357"/>
                  <a:gd name="T52" fmla="*/ 171 w 173"/>
                  <a:gd name="T53" fmla="*/ 97 h 357"/>
                  <a:gd name="T54" fmla="*/ 173 w 173"/>
                  <a:gd name="T55" fmla="*/ 56 h 357"/>
                  <a:gd name="T56" fmla="*/ 173 w 173"/>
                  <a:gd name="T57" fmla="*/ 56 h 357"/>
                  <a:gd name="T58" fmla="*/ 166 w 173"/>
                  <a:gd name="T59" fmla="*/ 29 h 357"/>
                  <a:gd name="T60" fmla="*/ 162 w 173"/>
                  <a:gd name="T61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357">
                    <a:moveTo>
                      <a:pt x="162" y="0"/>
                    </a:moveTo>
                    <a:lnTo>
                      <a:pt x="162" y="0"/>
                    </a:lnTo>
                    <a:lnTo>
                      <a:pt x="156" y="19"/>
                    </a:lnTo>
                    <a:lnTo>
                      <a:pt x="148" y="37"/>
                    </a:lnTo>
                    <a:lnTo>
                      <a:pt x="132" y="72"/>
                    </a:lnTo>
                    <a:lnTo>
                      <a:pt x="96" y="141"/>
                    </a:lnTo>
                    <a:lnTo>
                      <a:pt x="96" y="141"/>
                    </a:lnTo>
                    <a:lnTo>
                      <a:pt x="76" y="180"/>
                    </a:lnTo>
                    <a:lnTo>
                      <a:pt x="58" y="220"/>
                    </a:lnTo>
                    <a:lnTo>
                      <a:pt x="40" y="260"/>
                    </a:lnTo>
                    <a:lnTo>
                      <a:pt x="23" y="301"/>
                    </a:lnTo>
                    <a:lnTo>
                      <a:pt x="23" y="301"/>
                    </a:lnTo>
                    <a:lnTo>
                      <a:pt x="0" y="348"/>
                    </a:lnTo>
                    <a:lnTo>
                      <a:pt x="33" y="357"/>
                    </a:lnTo>
                    <a:lnTo>
                      <a:pt x="33" y="357"/>
                    </a:lnTo>
                    <a:lnTo>
                      <a:pt x="58" y="318"/>
                    </a:lnTo>
                    <a:lnTo>
                      <a:pt x="91" y="266"/>
                    </a:lnTo>
                    <a:lnTo>
                      <a:pt x="105" y="237"/>
                    </a:lnTo>
                    <a:lnTo>
                      <a:pt x="119" y="211"/>
                    </a:lnTo>
                    <a:lnTo>
                      <a:pt x="130" y="188"/>
                    </a:lnTo>
                    <a:lnTo>
                      <a:pt x="136" y="168"/>
                    </a:lnTo>
                    <a:lnTo>
                      <a:pt x="136" y="168"/>
                    </a:lnTo>
                    <a:lnTo>
                      <a:pt x="141" y="150"/>
                    </a:lnTo>
                    <a:lnTo>
                      <a:pt x="149" y="132"/>
                    </a:lnTo>
                    <a:lnTo>
                      <a:pt x="158" y="114"/>
                    </a:lnTo>
                    <a:lnTo>
                      <a:pt x="163" y="106"/>
                    </a:lnTo>
                    <a:lnTo>
                      <a:pt x="171" y="97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66" y="29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CA8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71" name="Freeform 698">
                <a:extLst>
                  <a:ext uri="{FF2B5EF4-FFF2-40B4-BE49-F238E27FC236}">
                    <a16:creationId xmlns:a16="http://schemas.microsoft.com/office/drawing/2014/main" xmlns="" id="{1797E96D-68B4-4DC7-B1FC-158A03AABA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11" y="10174694"/>
                <a:ext cx="212109" cy="437703"/>
              </a:xfrm>
              <a:custGeom>
                <a:avLst/>
                <a:gdLst>
                  <a:gd name="T0" fmla="*/ 162 w 173"/>
                  <a:gd name="T1" fmla="*/ 0 h 357"/>
                  <a:gd name="T2" fmla="*/ 162 w 173"/>
                  <a:gd name="T3" fmla="*/ 0 h 357"/>
                  <a:gd name="T4" fmla="*/ 156 w 173"/>
                  <a:gd name="T5" fmla="*/ 19 h 357"/>
                  <a:gd name="T6" fmla="*/ 148 w 173"/>
                  <a:gd name="T7" fmla="*/ 37 h 357"/>
                  <a:gd name="T8" fmla="*/ 132 w 173"/>
                  <a:gd name="T9" fmla="*/ 72 h 357"/>
                  <a:gd name="T10" fmla="*/ 96 w 173"/>
                  <a:gd name="T11" fmla="*/ 141 h 357"/>
                  <a:gd name="T12" fmla="*/ 96 w 173"/>
                  <a:gd name="T13" fmla="*/ 141 h 357"/>
                  <a:gd name="T14" fmla="*/ 76 w 173"/>
                  <a:gd name="T15" fmla="*/ 180 h 357"/>
                  <a:gd name="T16" fmla="*/ 58 w 173"/>
                  <a:gd name="T17" fmla="*/ 220 h 357"/>
                  <a:gd name="T18" fmla="*/ 40 w 173"/>
                  <a:gd name="T19" fmla="*/ 260 h 357"/>
                  <a:gd name="T20" fmla="*/ 23 w 173"/>
                  <a:gd name="T21" fmla="*/ 301 h 357"/>
                  <a:gd name="T22" fmla="*/ 23 w 173"/>
                  <a:gd name="T23" fmla="*/ 301 h 357"/>
                  <a:gd name="T24" fmla="*/ 0 w 173"/>
                  <a:gd name="T25" fmla="*/ 348 h 357"/>
                  <a:gd name="T26" fmla="*/ 33 w 173"/>
                  <a:gd name="T27" fmla="*/ 357 h 357"/>
                  <a:gd name="T28" fmla="*/ 33 w 173"/>
                  <a:gd name="T29" fmla="*/ 357 h 357"/>
                  <a:gd name="T30" fmla="*/ 58 w 173"/>
                  <a:gd name="T31" fmla="*/ 318 h 357"/>
                  <a:gd name="T32" fmla="*/ 91 w 173"/>
                  <a:gd name="T33" fmla="*/ 266 h 357"/>
                  <a:gd name="T34" fmla="*/ 105 w 173"/>
                  <a:gd name="T35" fmla="*/ 237 h 357"/>
                  <a:gd name="T36" fmla="*/ 119 w 173"/>
                  <a:gd name="T37" fmla="*/ 211 h 357"/>
                  <a:gd name="T38" fmla="*/ 130 w 173"/>
                  <a:gd name="T39" fmla="*/ 188 h 357"/>
                  <a:gd name="T40" fmla="*/ 136 w 173"/>
                  <a:gd name="T41" fmla="*/ 168 h 357"/>
                  <a:gd name="T42" fmla="*/ 136 w 173"/>
                  <a:gd name="T43" fmla="*/ 168 h 357"/>
                  <a:gd name="T44" fmla="*/ 141 w 173"/>
                  <a:gd name="T45" fmla="*/ 150 h 357"/>
                  <a:gd name="T46" fmla="*/ 149 w 173"/>
                  <a:gd name="T47" fmla="*/ 132 h 357"/>
                  <a:gd name="T48" fmla="*/ 158 w 173"/>
                  <a:gd name="T49" fmla="*/ 114 h 357"/>
                  <a:gd name="T50" fmla="*/ 163 w 173"/>
                  <a:gd name="T51" fmla="*/ 106 h 357"/>
                  <a:gd name="T52" fmla="*/ 171 w 173"/>
                  <a:gd name="T53" fmla="*/ 97 h 357"/>
                  <a:gd name="T54" fmla="*/ 173 w 173"/>
                  <a:gd name="T55" fmla="*/ 56 h 357"/>
                  <a:gd name="T56" fmla="*/ 173 w 173"/>
                  <a:gd name="T57" fmla="*/ 56 h 357"/>
                  <a:gd name="T58" fmla="*/ 166 w 173"/>
                  <a:gd name="T59" fmla="*/ 29 h 357"/>
                  <a:gd name="T60" fmla="*/ 162 w 173"/>
                  <a:gd name="T61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357">
                    <a:moveTo>
                      <a:pt x="162" y="0"/>
                    </a:moveTo>
                    <a:lnTo>
                      <a:pt x="162" y="0"/>
                    </a:lnTo>
                    <a:lnTo>
                      <a:pt x="156" y="19"/>
                    </a:lnTo>
                    <a:lnTo>
                      <a:pt x="148" y="37"/>
                    </a:lnTo>
                    <a:lnTo>
                      <a:pt x="132" y="72"/>
                    </a:lnTo>
                    <a:lnTo>
                      <a:pt x="96" y="141"/>
                    </a:lnTo>
                    <a:lnTo>
                      <a:pt x="96" y="141"/>
                    </a:lnTo>
                    <a:lnTo>
                      <a:pt x="76" y="180"/>
                    </a:lnTo>
                    <a:lnTo>
                      <a:pt x="58" y="220"/>
                    </a:lnTo>
                    <a:lnTo>
                      <a:pt x="40" y="260"/>
                    </a:lnTo>
                    <a:lnTo>
                      <a:pt x="23" y="301"/>
                    </a:lnTo>
                    <a:lnTo>
                      <a:pt x="23" y="301"/>
                    </a:lnTo>
                    <a:lnTo>
                      <a:pt x="0" y="348"/>
                    </a:lnTo>
                    <a:lnTo>
                      <a:pt x="33" y="357"/>
                    </a:lnTo>
                    <a:lnTo>
                      <a:pt x="33" y="357"/>
                    </a:lnTo>
                    <a:lnTo>
                      <a:pt x="58" y="318"/>
                    </a:lnTo>
                    <a:lnTo>
                      <a:pt x="91" y="266"/>
                    </a:lnTo>
                    <a:lnTo>
                      <a:pt x="105" y="237"/>
                    </a:lnTo>
                    <a:lnTo>
                      <a:pt x="119" y="211"/>
                    </a:lnTo>
                    <a:lnTo>
                      <a:pt x="130" y="188"/>
                    </a:lnTo>
                    <a:lnTo>
                      <a:pt x="136" y="168"/>
                    </a:lnTo>
                    <a:lnTo>
                      <a:pt x="136" y="168"/>
                    </a:lnTo>
                    <a:lnTo>
                      <a:pt x="141" y="150"/>
                    </a:lnTo>
                    <a:lnTo>
                      <a:pt x="149" y="132"/>
                    </a:lnTo>
                    <a:lnTo>
                      <a:pt x="158" y="114"/>
                    </a:lnTo>
                    <a:lnTo>
                      <a:pt x="163" y="106"/>
                    </a:lnTo>
                    <a:lnTo>
                      <a:pt x="171" y="97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66" y="29"/>
                    </a:lnTo>
                    <a:lnTo>
                      <a:pt x="1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72" name="Freeform 699">
                <a:extLst>
                  <a:ext uri="{FF2B5EF4-FFF2-40B4-BE49-F238E27FC236}">
                    <a16:creationId xmlns:a16="http://schemas.microsoft.com/office/drawing/2014/main" xmlns="" id="{C6F0AC12-711D-43F1-AE73-EC8CF9079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073" y="10025115"/>
                <a:ext cx="557858" cy="284446"/>
              </a:xfrm>
              <a:custGeom>
                <a:avLst/>
                <a:gdLst>
                  <a:gd name="T0" fmla="*/ 316 w 455"/>
                  <a:gd name="T1" fmla="*/ 0 h 232"/>
                  <a:gd name="T2" fmla="*/ 316 w 455"/>
                  <a:gd name="T3" fmla="*/ 0 h 232"/>
                  <a:gd name="T4" fmla="*/ 305 w 455"/>
                  <a:gd name="T5" fmla="*/ 5 h 232"/>
                  <a:gd name="T6" fmla="*/ 305 w 455"/>
                  <a:gd name="T7" fmla="*/ 5 h 232"/>
                  <a:gd name="T8" fmla="*/ 290 w 455"/>
                  <a:gd name="T9" fmla="*/ 9 h 232"/>
                  <a:gd name="T10" fmla="*/ 271 w 455"/>
                  <a:gd name="T11" fmla="*/ 12 h 232"/>
                  <a:gd name="T12" fmla="*/ 228 w 455"/>
                  <a:gd name="T13" fmla="*/ 18 h 232"/>
                  <a:gd name="T14" fmla="*/ 180 w 455"/>
                  <a:gd name="T15" fmla="*/ 22 h 232"/>
                  <a:gd name="T16" fmla="*/ 131 w 455"/>
                  <a:gd name="T17" fmla="*/ 25 h 232"/>
                  <a:gd name="T18" fmla="*/ 44 w 455"/>
                  <a:gd name="T19" fmla="*/ 28 h 232"/>
                  <a:gd name="T20" fmla="*/ 0 w 455"/>
                  <a:gd name="T21" fmla="*/ 29 h 232"/>
                  <a:gd name="T22" fmla="*/ 0 w 455"/>
                  <a:gd name="T23" fmla="*/ 29 h 232"/>
                  <a:gd name="T24" fmla="*/ 4 w 455"/>
                  <a:gd name="T25" fmla="*/ 54 h 232"/>
                  <a:gd name="T26" fmla="*/ 6 w 455"/>
                  <a:gd name="T27" fmla="*/ 80 h 232"/>
                  <a:gd name="T28" fmla="*/ 11 w 455"/>
                  <a:gd name="T29" fmla="*/ 130 h 232"/>
                  <a:gd name="T30" fmla="*/ 15 w 455"/>
                  <a:gd name="T31" fmla="*/ 156 h 232"/>
                  <a:gd name="T32" fmla="*/ 22 w 455"/>
                  <a:gd name="T33" fmla="*/ 182 h 232"/>
                  <a:gd name="T34" fmla="*/ 26 w 455"/>
                  <a:gd name="T35" fmla="*/ 195 h 232"/>
                  <a:gd name="T36" fmla="*/ 31 w 455"/>
                  <a:gd name="T37" fmla="*/ 207 h 232"/>
                  <a:gd name="T38" fmla="*/ 36 w 455"/>
                  <a:gd name="T39" fmla="*/ 220 h 232"/>
                  <a:gd name="T40" fmla="*/ 43 w 455"/>
                  <a:gd name="T41" fmla="*/ 232 h 232"/>
                  <a:gd name="T42" fmla="*/ 43 w 455"/>
                  <a:gd name="T43" fmla="*/ 232 h 232"/>
                  <a:gd name="T44" fmla="*/ 73 w 455"/>
                  <a:gd name="T45" fmla="*/ 226 h 232"/>
                  <a:gd name="T46" fmla="*/ 106 w 455"/>
                  <a:gd name="T47" fmla="*/ 223 h 232"/>
                  <a:gd name="T48" fmla="*/ 143 w 455"/>
                  <a:gd name="T49" fmla="*/ 220 h 232"/>
                  <a:gd name="T50" fmla="*/ 179 w 455"/>
                  <a:gd name="T51" fmla="*/ 219 h 232"/>
                  <a:gd name="T52" fmla="*/ 245 w 455"/>
                  <a:gd name="T53" fmla="*/ 219 h 232"/>
                  <a:gd name="T54" fmla="*/ 290 w 455"/>
                  <a:gd name="T55" fmla="*/ 221 h 232"/>
                  <a:gd name="T56" fmla="*/ 290 w 455"/>
                  <a:gd name="T57" fmla="*/ 221 h 232"/>
                  <a:gd name="T58" fmla="*/ 312 w 455"/>
                  <a:gd name="T59" fmla="*/ 221 h 232"/>
                  <a:gd name="T60" fmla="*/ 334 w 455"/>
                  <a:gd name="T61" fmla="*/ 221 h 232"/>
                  <a:gd name="T62" fmla="*/ 371 w 455"/>
                  <a:gd name="T63" fmla="*/ 219 h 232"/>
                  <a:gd name="T64" fmla="*/ 397 w 455"/>
                  <a:gd name="T65" fmla="*/ 216 h 232"/>
                  <a:gd name="T66" fmla="*/ 408 w 455"/>
                  <a:gd name="T67" fmla="*/ 215 h 232"/>
                  <a:gd name="T68" fmla="*/ 408 w 455"/>
                  <a:gd name="T69" fmla="*/ 215 h 232"/>
                  <a:gd name="T70" fmla="*/ 414 w 455"/>
                  <a:gd name="T71" fmla="*/ 212 h 232"/>
                  <a:gd name="T72" fmla="*/ 421 w 455"/>
                  <a:gd name="T73" fmla="*/ 208 h 232"/>
                  <a:gd name="T74" fmla="*/ 426 w 455"/>
                  <a:gd name="T75" fmla="*/ 203 h 232"/>
                  <a:gd name="T76" fmla="*/ 431 w 455"/>
                  <a:gd name="T77" fmla="*/ 198 h 232"/>
                  <a:gd name="T78" fmla="*/ 439 w 455"/>
                  <a:gd name="T79" fmla="*/ 186 h 232"/>
                  <a:gd name="T80" fmla="*/ 445 w 455"/>
                  <a:gd name="T81" fmla="*/ 172 h 232"/>
                  <a:gd name="T82" fmla="*/ 449 w 455"/>
                  <a:gd name="T83" fmla="*/ 155 h 232"/>
                  <a:gd name="T84" fmla="*/ 452 w 455"/>
                  <a:gd name="T85" fmla="*/ 138 h 232"/>
                  <a:gd name="T86" fmla="*/ 455 w 455"/>
                  <a:gd name="T87" fmla="*/ 121 h 232"/>
                  <a:gd name="T88" fmla="*/ 455 w 455"/>
                  <a:gd name="T89" fmla="*/ 103 h 232"/>
                  <a:gd name="T90" fmla="*/ 455 w 455"/>
                  <a:gd name="T91" fmla="*/ 69 h 232"/>
                  <a:gd name="T92" fmla="*/ 452 w 455"/>
                  <a:gd name="T93" fmla="*/ 41 h 232"/>
                  <a:gd name="T94" fmla="*/ 448 w 455"/>
                  <a:gd name="T95" fmla="*/ 13 h 232"/>
                  <a:gd name="T96" fmla="*/ 448 w 455"/>
                  <a:gd name="T97" fmla="*/ 13 h 232"/>
                  <a:gd name="T98" fmla="*/ 448 w 455"/>
                  <a:gd name="T99" fmla="*/ 12 h 232"/>
                  <a:gd name="T100" fmla="*/ 447 w 455"/>
                  <a:gd name="T101" fmla="*/ 11 h 232"/>
                  <a:gd name="T102" fmla="*/ 443 w 455"/>
                  <a:gd name="T103" fmla="*/ 8 h 232"/>
                  <a:gd name="T104" fmla="*/ 435 w 455"/>
                  <a:gd name="T105" fmla="*/ 5 h 232"/>
                  <a:gd name="T106" fmla="*/ 419 w 455"/>
                  <a:gd name="T107" fmla="*/ 3 h 232"/>
                  <a:gd name="T108" fmla="*/ 396 w 455"/>
                  <a:gd name="T109" fmla="*/ 0 h 232"/>
                  <a:gd name="T110" fmla="*/ 361 w 455"/>
                  <a:gd name="T111" fmla="*/ 0 h 232"/>
                  <a:gd name="T112" fmla="*/ 316 w 455"/>
                  <a:gd name="T1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5" h="232">
                    <a:moveTo>
                      <a:pt x="316" y="0"/>
                    </a:moveTo>
                    <a:lnTo>
                      <a:pt x="316" y="0"/>
                    </a:lnTo>
                    <a:lnTo>
                      <a:pt x="305" y="5"/>
                    </a:lnTo>
                    <a:lnTo>
                      <a:pt x="305" y="5"/>
                    </a:lnTo>
                    <a:lnTo>
                      <a:pt x="290" y="9"/>
                    </a:lnTo>
                    <a:lnTo>
                      <a:pt x="271" y="12"/>
                    </a:lnTo>
                    <a:lnTo>
                      <a:pt x="228" y="18"/>
                    </a:lnTo>
                    <a:lnTo>
                      <a:pt x="180" y="22"/>
                    </a:lnTo>
                    <a:lnTo>
                      <a:pt x="131" y="25"/>
                    </a:lnTo>
                    <a:lnTo>
                      <a:pt x="44" y="2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" y="54"/>
                    </a:lnTo>
                    <a:lnTo>
                      <a:pt x="6" y="80"/>
                    </a:lnTo>
                    <a:lnTo>
                      <a:pt x="11" y="130"/>
                    </a:lnTo>
                    <a:lnTo>
                      <a:pt x="15" y="156"/>
                    </a:lnTo>
                    <a:lnTo>
                      <a:pt x="22" y="182"/>
                    </a:lnTo>
                    <a:lnTo>
                      <a:pt x="26" y="195"/>
                    </a:lnTo>
                    <a:lnTo>
                      <a:pt x="31" y="207"/>
                    </a:lnTo>
                    <a:lnTo>
                      <a:pt x="36" y="220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73" y="226"/>
                    </a:lnTo>
                    <a:lnTo>
                      <a:pt x="106" y="223"/>
                    </a:lnTo>
                    <a:lnTo>
                      <a:pt x="143" y="220"/>
                    </a:lnTo>
                    <a:lnTo>
                      <a:pt x="179" y="219"/>
                    </a:lnTo>
                    <a:lnTo>
                      <a:pt x="245" y="219"/>
                    </a:lnTo>
                    <a:lnTo>
                      <a:pt x="290" y="221"/>
                    </a:lnTo>
                    <a:lnTo>
                      <a:pt x="290" y="221"/>
                    </a:lnTo>
                    <a:lnTo>
                      <a:pt x="312" y="221"/>
                    </a:lnTo>
                    <a:lnTo>
                      <a:pt x="334" y="221"/>
                    </a:lnTo>
                    <a:lnTo>
                      <a:pt x="371" y="219"/>
                    </a:lnTo>
                    <a:lnTo>
                      <a:pt x="397" y="216"/>
                    </a:lnTo>
                    <a:lnTo>
                      <a:pt x="408" y="215"/>
                    </a:lnTo>
                    <a:lnTo>
                      <a:pt x="408" y="215"/>
                    </a:lnTo>
                    <a:lnTo>
                      <a:pt x="414" y="212"/>
                    </a:lnTo>
                    <a:lnTo>
                      <a:pt x="421" y="208"/>
                    </a:lnTo>
                    <a:lnTo>
                      <a:pt x="426" y="203"/>
                    </a:lnTo>
                    <a:lnTo>
                      <a:pt x="431" y="198"/>
                    </a:lnTo>
                    <a:lnTo>
                      <a:pt x="439" y="186"/>
                    </a:lnTo>
                    <a:lnTo>
                      <a:pt x="445" y="172"/>
                    </a:lnTo>
                    <a:lnTo>
                      <a:pt x="449" y="155"/>
                    </a:lnTo>
                    <a:lnTo>
                      <a:pt x="452" y="138"/>
                    </a:lnTo>
                    <a:lnTo>
                      <a:pt x="455" y="121"/>
                    </a:lnTo>
                    <a:lnTo>
                      <a:pt x="455" y="103"/>
                    </a:lnTo>
                    <a:lnTo>
                      <a:pt x="455" y="69"/>
                    </a:lnTo>
                    <a:lnTo>
                      <a:pt x="452" y="41"/>
                    </a:lnTo>
                    <a:lnTo>
                      <a:pt x="448" y="13"/>
                    </a:lnTo>
                    <a:lnTo>
                      <a:pt x="448" y="13"/>
                    </a:lnTo>
                    <a:lnTo>
                      <a:pt x="448" y="12"/>
                    </a:lnTo>
                    <a:lnTo>
                      <a:pt x="447" y="11"/>
                    </a:lnTo>
                    <a:lnTo>
                      <a:pt x="443" y="8"/>
                    </a:lnTo>
                    <a:lnTo>
                      <a:pt x="435" y="5"/>
                    </a:lnTo>
                    <a:lnTo>
                      <a:pt x="419" y="3"/>
                    </a:lnTo>
                    <a:lnTo>
                      <a:pt x="396" y="0"/>
                    </a:lnTo>
                    <a:lnTo>
                      <a:pt x="361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75" name="Freeform 700">
                <a:extLst>
                  <a:ext uri="{FF2B5EF4-FFF2-40B4-BE49-F238E27FC236}">
                    <a16:creationId xmlns:a16="http://schemas.microsoft.com/office/drawing/2014/main" xmlns="" id="{04E850FE-238C-496E-B92F-3BF29ED077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073" y="10025115"/>
                <a:ext cx="557858" cy="284446"/>
              </a:xfrm>
              <a:custGeom>
                <a:avLst/>
                <a:gdLst>
                  <a:gd name="T0" fmla="*/ 316 w 455"/>
                  <a:gd name="T1" fmla="*/ 0 h 232"/>
                  <a:gd name="T2" fmla="*/ 316 w 455"/>
                  <a:gd name="T3" fmla="*/ 0 h 232"/>
                  <a:gd name="T4" fmla="*/ 305 w 455"/>
                  <a:gd name="T5" fmla="*/ 5 h 232"/>
                  <a:gd name="T6" fmla="*/ 305 w 455"/>
                  <a:gd name="T7" fmla="*/ 5 h 232"/>
                  <a:gd name="T8" fmla="*/ 290 w 455"/>
                  <a:gd name="T9" fmla="*/ 9 h 232"/>
                  <a:gd name="T10" fmla="*/ 271 w 455"/>
                  <a:gd name="T11" fmla="*/ 12 h 232"/>
                  <a:gd name="T12" fmla="*/ 228 w 455"/>
                  <a:gd name="T13" fmla="*/ 18 h 232"/>
                  <a:gd name="T14" fmla="*/ 180 w 455"/>
                  <a:gd name="T15" fmla="*/ 22 h 232"/>
                  <a:gd name="T16" fmla="*/ 131 w 455"/>
                  <a:gd name="T17" fmla="*/ 25 h 232"/>
                  <a:gd name="T18" fmla="*/ 44 w 455"/>
                  <a:gd name="T19" fmla="*/ 28 h 232"/>
                  <a:gd name="T20" fmla="*/ 0 w 455"/>
                  <a:gd name="T21" fmla="*/ 29 h 232"/>
                  <a:gd name="T22" fmla="*/ 0 w 455"/>
                  <a:gd name="T23" fmla="*/ 29 h 232"/>
                  <a:gd name="T24" fmla="*/ 4 w 455"/>
                  <a:gd name="T25" fmla="*/ 54 h 232"/>
                  <a:gd name="T26" fmla="*/ 6 w 455"/>
                  <a:gd name="T27" fmla="*/ 80 h 232"/>
                  <a:gd name="T28" fmla="*/ 11 w 455"/>
                  <a:gd name="T29" fmla="*/ 130 h 232"/>
                  <a:gd name="T30" fmla="*/ 15 w 455"/>
                  <a:gd name="T31" fmla="*/ 156 h 232"/>
                  <a:gd name="T32" fmla="*/ 22 w 455"/>
                  <a:gd name="T33" fmla="*/ 182 h 232"/>
                  <a:gd name="T34" fmla="*/ 26 w 455"/>
                  <a:gd name="T35" fmla="*/ 195 h 232"/>
                  <a:gd name="T36" fmla="*/ 31 w 455"/>
                  <a:gd name="T37" fmla="*/ 207 h 232"/>
                  <a:gd name="T38" fmla="*/ 36 w 455"/>
                  <a:gd name="T39" fmla="*/ 220 h 232"/>
                  <a:gd name="T40" fmla="*/ 43 w 455"/>
                  <a:gd name="T41" fmla="*/ 232 h 232"/>
                  <a:gd name="T42" fmla="*/ 43 w 455"/>
                  <a:gd name="T43" fmla="*/ 232 h 232"/>
                  <a:gd name="T44" fmla="*/ 73 w 455"/>
                  <a:gd name="T45" fmla="*/ 226 h 232"/>
                  <a:gd name="T46" fmla="*/ 106 w 455"/>
                  <a:gd name="T47" fmla="*/ 223 h 232"/>
                  <a:gd name="T48" fmla="*/ 143 w 455"/>
                  <a:gd name="T49" fmla="*/ 220 h 232"/>
                  <a:gd name="T50" fmla="*/ 179 w 455"/>
                  <a:gd name="T51" fmla="*/ 219 h 232"/>
                  <a:gd name="T52" fmla="*/ 245 w 455"/>
                  <a:gd name="T53" fmla="*/ 219 h 232"/>
                  <a:gd name="T54" fmla="*/ 290 w 455"/>
                  <a:gd name="T55" fmla="*/ 221 h 232"/>
                  <a:gd name="T56" fmla="*/ 290 w 455"/>
                  <a:gd name="T57" fmla="*/ 221 h 232"/>
                  <a:gd name="T58" fmla="*/ 312 w 455"/>
                  <a:gd name="T59" fmla="*/ 221 h 232"/>
                  <a:gd name="T60" fmla="*/ 334 w 455"/>
                  <a:gd name="T61" fmla="*/ 221 h 232"/>
                  <a:gd name="T62" fmla="*/ 371 w 455"/>
                  <a:gd name="T63" fmla="*/ 219 h 232"/>
                  <a:gd name="T64" fmla="*/ 397 w 455"/>
                  <a:gd name="T65" fmla="*/ 216 h 232"/>
                  <a:gd name="T66" fmla="*/ 408 w 455"/>
                  <a:gd name="T67" fmla="*/ 215 h 232"/>
                  <a:gd name="T68" fmla="*/ 408 w 455"/>
                  <a:gd name="T69" fmla="*/ 215 h 232"/>
                  <a:gd name="T70" fmla="*/ 414 w 455"/>
                  <a:gd name="T71" fmla="*/ 212 h 232"/>
                  <a:gd name="T72" fmla="*/ 421 w 455"/>
                  <a:gd name="T73" fmla="*/ 208 h 232"/>
                  <a:gd name="T74" fmla="*/ 426 w 455"/>
                  <a:gd name="T75" fmla="*/ 203 h 232"/>
                  <a:gd name="T76" fmla="*/ 431 w 455"/>
                  <a:gd name="T77" fmla="*/ 198 h 232"/>
                  <a:gd name="T78" fmla="*/ 439 w 455"/>
                  <a:gd name="T79" fmla="*/ 186 h 232"/>
                  <a:gd name="T80" fmla="*/ 445 w 455"/>
                  <a:gd name="T81" fmla="*/ 172 h 232"/>
                  <a:gd name="T82" fmla="*/ 449 w 455"/>
                  <a:gd name="T83" fmla="*/ 155 h 232"/>
                  <a:gd name="T84" fmla="*/ 452 w 455"/>
                  <a:gd name="T85" fmla="*/ 138 h 232"/>
                  <a:gd name="T86" fmla="*/ 455 w 455"/>
                  <a:gd name="T87" fmla="*/ 121 h 232"/>
                  <a:gd name="T88" fmla="*/ 455 w 455"/>
                  <a:gd name="T89" fmla="*/ 103 h 232"/>
                  <a:gd name="T90" fmla="*/ 455 w 455"/>
                  <a:gd name="T91" fmla="*/ 69 h 232"/>
                  <a:gd name="T92" fmla="*/ 452 w 455"/>
                  <a:gd name="T93" fmla="*/ 41 h 232"/>
                  <a:gd name="T94" fmla="*/ 448 w 455"/>
                  <a:gd name="T95" fmla="*/ 13 h 232"/>
                  <a:gd name="T96" fmla="*/ 448 w 455"/>
                  <a:gd name="T97" fmla="*/ 13 h 232"/>
                  <a:gd name="T98" fmla="*/ 448 w 455"/>
                  <a:gd name="T99" fmla="*/ 12 h 232"/>
                  <a:gd name="T100" fmla="*/ 447 w 455"/>
                  <a:gd name="T101" fmla="*/ 11 h 232"/>
                  <a:gd name="T102" fmla="*/ 443 w 455"/>
                  <a:gd name="T103" fmla="*/ 8 h 232"/>
                  <a:gd name="T104" fmla="*/ 435 w 455"/>
                  <a:gd name="T105" fmla="*/ 5 h 232"/>
                  <a:gd name="T106" fmla="*/ 419 w 455"/>
                  <a:gd name="T107" fmla="*/ 3 h 232"/>
                  <a:gd name="T108" fmla="*/ 396 w 455"/>
                  <a:gd name="T109" fmla="*/ 0 h 232"/>
                  <a:gd name="T110" fmla="*/ 361 w 455"/>
                  <a:gd name="T111" fmla="*/ 0 h 232"/>
                  <a:gd name="T112" fmla="*/ 316 w 455"/>
                  <a:gd name="T1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5" h="232">
                    <a:moveTo>
                      <a:pt x="316" y="0"/>
                    </a:moveTo>
                    <a:lnTo>
                      <a:pt x="316" y="0"/>
                    </a:lnTo>
                    <a:lnTo>
                      <a:pt x="305" y="5"/>
                    </a:lnTo>
                    <a:lnTo>
                      <a:pt x="305" y="5"/>
                    </a:lnTo>
                    <a:lnTo>
                      <a:pt x="290" y="9"/>
                    </a:lnTo>
                    <a:lnTo>
                      <a:pt x="271" y="12"/>
                    </a:lnTo>
                    <a:lnTo>
                      <a:pt x="228" y="18"/>
                    </a:lnTo>
                    <a:lnTo>
                      <a:pt x="180" y="22"/>
                    </a:lnTo>
                    <a:lnTo>
                      <a:pt x="131" y="25"/>
                    </a:lnTo>
                    <a:lnTo>
                      <a:pt x="44" y="2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4" y="54"/>
                    </a:lnTo>
                    <a:lnTo>
                      <a:pt x="6" y="80"/>
                    </a:lnTo>
                    <a:lnTo>
                      <a:pt x="11" y="130"/>
                    </a:lnTo>
                    <a:lnTo>
                      <a:pt x="15" y="156"/>
                    </a:lnTo>
                    <a:lnTo>
                      <a:pt x="22" y="182"/>
                    </a:lnTo>
                    <a:lnTo>
                      <a:pt x="26" y="195"/>
                    </a:lnTo>
                    <a:lnTo>
                      <a:pt x="31" y="207"/>
                    </a:lnTo>
                    <a:lnTo>
                      <a:pt x="36" y="220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73" y="226"/>
                    </a:lnTo>
                    <a:lnTo>
                      <a:pt x="106" y="223"/>
                    </a:lnTo>
                    <a:lnTo>
                      <a:pt x="143" y="220"/>
                    </a:lnTo>
                    <a:lnTo>
                      <a:pt x="179" y="219"/>
                    </a:lnTo>
                    <a:lnTo>
                      <a:pt x="245" y="219"/>
                    </a:lnTo>
                    <a:lnTo>
                      <a:pt x="290" y="221"/>
                    </a:lnTo>
                    <a:lnTo>
                      <a:pt x="290" y="221"/>
                    </a:lnTo>
                    <a:lnTo>
                      <a:pt x="312" y="221"/>
                    </a:lnTo>
                    <a:lnTo>
                      <a:pt x="334" y="221"/>
                    </a:lnTo>
                    <a:lnTo>
                      <a:pt x="371" y="219"/>
                    </a:lnTo>
                    <a:lnTo>
                      <a:pt x="397" y="216"/>
                    </a:lnTo>
                    <a:lnTo>
                      <a:pt x="408" y="215"/>
                    </a:lnTo>
                    <a:lnTo>
                      <a:pt x="408" y="215"/>
                    </a:lnTo>
                    <a:lnTo>
                      <a:pt x="414" y="212"/>
                    </a:lnTo>
                    <a:lnTo>
                      <a:pt x="421" y="208"/>
                    </a:lnTo>
                    <a:lnTo>
                      <a:pt x="426" y="203"/>
                    </a:lnTo>
                    <a:lnTo>
                      <a:pt x="431" y="198"/>
                    </a:lnTo>
                    <a:lnTo>
                      <a:pt x="439" y="186"/>
                    </a:lnTo>
                    <a:lnTo>
                      <a:pt x="445" y="172"/>
                    </a:lnTo>
                    <a:lnTo>
                      <a:pt x="449" y="155"/>
                    </a:lnTo>
                    <a:lnTo>
                      <a:pt x="452" y="138"/>
                    </a:lnTo>
                    <a:lnTo>
                      <a:pt x="455" y="121"/>
                    </a:lnTo>
                    <a:lnTo>
                      <a:pt x="455" y="103"/>
                    </a:lnTo>
                    <a:lnTo>
                      <a:pt x="455" y="69"/>
                    </a:lnTo>
                    <a:lnTo>
                      <a:pt x="452" y="41"/>
                    </a:lnTo>
                    <a:lnTo>
                      <a:pt x="448" y="13"/>
                    </a:lnTo>
                    <a:lnTo>
                      <a:pt x="448" y="13"/>
                    </a:lnTo>
                    <a:lnTo>
                      <a:pt x="448" y="12"/>
                    </a:lnTo>
                    <a:lnTo>
                      <a:pt x="447" y="11"/>
                    </a:lnTo>
                    <a:lnTo>
                      <a:pt x="443" y="8"/>
                    </a:lnTo>
                    <a:lnTo>
                      <a:pt x="435" y="5"/>
                    </a:lnTo>
                    <a:lnTo>
                      <a:pt x="419" y="3"/>
                    </a:lnTo>
                    <a:lnTo>
                      <a:pt x="396" y="0"/>
                    </a:lnTo>
                    <a:lnTo>
                      <a:pt x="361" y="0"/>
                    </a:lnTo>
                    <a:lnTo>
                      <a:pt x="3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79" name="Freeform 701">
                <a:extLst>
                  <a:ext uri="{FF2B5EF4-FFF2-40B4-BE49-F238E27FC236}">
                    <a16:creationId xmlns:a16="http://schemas.microsoft.com/office/drawing/2014/main" xmlns="" id="{1ABDF543-F7E0-4ED9-A2CC-C58CD5BF6A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530" y="9491778"/>
                <a:ext cx="487972" cy="663299"/>
              </a:xfrm>
              <a:custGeom>
                <a:avLst/>
                <a:gdLst>
                  <a:gd name="T0" fmla="*/ 234 w 398"/>
                  <a:gd name="T1" fmla="*/ 40 h 541"/>
                  <a:gd name="T2" fmla="*/ 234 w 398"/>
                  <a:gd name="T3" fmla="*/ 40 h 541"/>
                  <a:gd name="T4" fmla="*/ 192 w 398"/>
                  <a:gd name="T5" fmla="*/ 92 h 541"/>
                  <a:gd name="T6" fmla="*/ 155 w 398"/>
                  <a:gd name="T7" fmla="*/ 139 h 541"/>
                  <a:gd name="T8" fmla="*/ 121 w 398"/>
                  <a:gd name="T9" fmla="*/ 184 h 541"/>
                  <a:gd name="T10" fmla="*/ 121 w 398"/>
                  <a:gd name="T11" fmla="*/ 184 h 541"/>
                  <a:gd name="T12" fmla="*/ 114 w 398"/>
                  <a:gd name="T13" fmla="*/ 193 h 541"/>
                  <a:gd name="T14" fmla="*/ 108 w 398"/>
                  <a:gd name="T15" fmla="*/ 202 h 541"/>
                  <a:gd name="T16" fmla="*/ 101 w 398"/>
                  <a:gd name="T17" fmla="*/ 219 h 541"/>
                  <a:gd name="T18" fmla="*/ 97 w 398"/>
                  <a:gd name="T19" fmla="*/ 234 h 541"/>
                  <a:gd name="T20" fmla="*/ 97 w 398"/>
                  <a:gd name="T21" fmla="*/ 245 h 541"/>
                  <a:gd name="T22" fmla="*/ 99 w 398"/>
                  <a:gd name="T23" fmla="*/ 255 h 541"/>
                  <a:gd name="T24" fmla="*/ 100 w 398"/>
                  <a:gd name="T25" fmla="*/ 261 h 541"/>
                  <a:gd name="T26" fmla="*/ 104 w 398"/>
                  <a:gd name="T27" fmla="*/ 266 h 541"/>
                  <a:gd name="T28" fmla="*/ 104 w 398"/>
                  <a:gd name="T29" fmla="*/ 266 h 541"/>
                  <a:gd name="T30" fmla="*/ 49 w 398"/>
                  <a:gd name="T31" fmla="*/ 374 h 541"/>
                  <a:gd name="T32" fmla="*/ 0 w 398"/>
                  <a:gd name="T33" fmla="*/ 468 h 541"/>
                  <a:gd name="T34" fmla="*/ 288 w 398"/>
                  <a:gd name="T35" fmla="*/ 541 h 541"/>
                  <a:gd name="T36" fmla="*/ 288 w 398"/>
                  <a:gd name="T37" fmla="*/ 541 h 541"/>
                  <a:gd name="T38" fmla="*/ 294 w 398"/>
                  <a:gd name="T39" fmla="*/ 526 h 541"/>
                  <a:gd name="T40" fmla="*/ 299 w 398"/>
                  <a:gd name="T41" fmla="*/ 508 h 541"/>
                  <a:gd name="T42" fmla="*/ 304 w 398"/>
                  <a:gd name="T43" fmla="*/ 486 h 541"/>
                  <a:gd name="T44" fmla="*/ 309 w 398"/>
                  <a:gd name="T45" fmla="*/ 463 h 541"/>
                  <a:gd name="T46" fmla="*/ 316 w 398"/>
                  <a:gd name="T47" fmla="*/ 414 h 541"/>
                  <a:gd name="T48" fmla="*/ 321 w 398"/>
                  <a:gd name="T49" fmla="*/ 374 h 541"/>
                  <a:gd name="T50" fmla="*/ 321 w 398"/>
                  <a:gd name="T51" fmla="*/ 374 h 541"/>
                  <a:gd name="T52" fmla="*/ 323 w 398"/>
                  <a:gd name="T53" fmla="*/ 356 h 541"/>
                  <a:gd name="T54" fmla="*/ 329 w 398"/>
                  <a:gd name="T55" fmla="*/ 335 h 541"/>
                  <a:gd name="T56" fmla="*/ 335 w 398"/>
                  <a:gd name="T57" fmla="*/ 312 h 541"/>
                  <a:gd name="T58" fmla="*/ 343 w 398"/>
                  <a:gd name="T59" fmla="*/ 286 h 541"/>
                  <a:gd name="T60" fmla="*/ 362 w 398"/>
                  <a:gd name="T61" fmla="*/ 230 h 541"/>
                  <a:gd name="T62" fmla="*/ 383 w 398"/>
                  <a:gd name="T63" fmla="*/ 175 h 541"/>
                  <a:gd name="T64" fmla="*/ 383 w 398"/>
                  <a:gd name="T65" fmla="*/ 175 h 541"/>
                  <a:gd name="T66" fmla="*/ 388 w 398"/>
                  <a:gd name="T67" fmla="*/ 161 h 541"/>
                  <a:gd name="T68" fmla="*/ 391 w 398"/>
                  <a:gd name="T69" fmla="*/ 148 h 541"/>
                  <a:gd name="T70" fmla="*/ 396 w 398"/>
                  <a:gd name="T71" fmla="*/ 122 h 541"/>
                  <a:gd name="T72" fmla="*/ 398 w 398"/>
                  <a:gd name="T73" fmla="*/ 97 h 541"/>
                  <a:gd name="T74" fmla="*/ 398 w 398"/>
                  <a:gd name="T75" fmla="*/ 75 h 541"/>
                  <a:gd name="T76" fmla="*/ 395 w 398"/>
                  <a:gd name="T77" fmla="*/ 56 h 541"/>
                  <a:gd name="T78" fmla="*/ 394 w 398"/>
                  <a:gd name="T79" fmla="*/ 41 h 541"/>
                  <a:gd name="T80" fmla="*/ 391 w 398"/>
                  <a:gd name="T81" fmla="*/ 28 h 541"/>
                  <a:gd name="T82" fmla="*/ 391 w 398"/>
                  <a:gd name="T83" fmla="*/ 28 h 541"/>
                  <a:gd name="T84" fmla="*/ 386 w 398"/>
                  <a:gd name="T85" fmla="*/ 22 h 541"/>
                  <a:gd name="T86" fmla="*/ 381 w 398"/>
                  <a:gd name="T87" fmla="*/ 17 h 541"/>
                  <a:gd name="T88" fmla="*/ 375 w 398"/>
                  <a:gd name="T89" fmla="*/ 11 h 541"/>
                  <a:gd name="T90" fmla="*/ 370 w 398"/>
                  <a:gd name="T91" fmla="*/ 7 h 541"/>
                  <a:gd name="T92" fmla="*/ 359 w 398"/>
                  <a:gd name="T93" fmla="*/ 2 h 541"/>
                  <a:gd name="T94" fmla="*/ 346 w 398"/>
                  <a:gd name="T95" fmla="*/ 0 h 541"/>
                  <a:gd name="T96" fmla="*/ 333 w 398"/>
                  <a:gd name="T97" fmla="*/ 0 h 541"/>
                  <a:gd name="T98" fmla="*/ 320 w 398"/>
                  <a:gd name="T99" fmla="*/ 1 h 541"/>
                  <a:gd name="T100" fmla="*/ 307 w 398"/>
                  <a:gd name="T101" fmla="*/ 4 h 541"/>
                  <a:gd name="T102" fmla="*/ 294 w 398"/>
                  <a:gd name="T103" fmla="*/ 7 h 541"/>
                  <a:gd name="T104" fmla="*/ 282 w 398"/>
                  <a:gd name="T105" fmla="*/ 11 h 541"/>
                  <a:gd name="T106" fmla="*/ 270 w 398"/>
                  <a:gd name="T107" fmla="*/ 17 h 541"/>
                  <a:gd name="T108" fmla="*/ 252 w 398"/>
                  <a:gd name="T109" fmla="*/ 28 h 541"/>
                  <a:gd name="T110" fmla="*/ 239 w 398"/>
                  <a:gd name="T111" fmla="*/ 36 h 541"/>
                  <a:gd name="T112" fmla="*/ 234 w 398"/>
                  <a:gd name="T113" fmla="*/ 4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8" h="541">
                    <a:moveTo>
                      <a:pt x="234" y="40"/>
                    </a:moveTo>
                    <a:lnTo>
                      <a:pt x="234" y="40"/>
                    </a:lnTo>
                    <a:lnTo>
                      <a:pt x="192" y="92"/>
                    </a:lnTo>
                    <a:lnTo>
                      <a:pt x="155" y="139"/>
                    </a:lnTo>
                    <a:lnTo>
                      <a:pt x="121" y="184"/>
                    </a:lnTo>
                    <a:lnTo>
                      <a:pt x="121" y="184"/>
                    </a:lnTo>
                    <a:lnTo>
                      <a:pt x="114" y="193"/>
                    </a:lnTo>
                    <a:lnTo>
                      <a:pt x="108" y="202"/>
                    </a:lnTo>
                    <a:lnTo>
                      <a:pt x="101" y="219"/>
                    </a:lnTo>
                    <a:lnTo>
                      <a:pt x="97" y="234"/>
                    </a:lnTo>
                    <a:lnTo>
                      <a:pt x="97" y="245"/>
                    </a:lnTo>
                    <a:lnTo>
                      <a:pt x="99" y="255"/>
                    </a:lnTo>
                    <a:lnTo>
                      <a:pt x="100" y="261"/>
                    </a:lnTo>
                    <a:lnTo>
                      <a:pt x="104" y="266"/>
                    </a:lnTo>
                    <a:lnTo>
                      <a:pt x="104" y="266"/>
                    </a:lnTo>
                    <a:lnTo>
                      <a:pt x="49" y="374"/>
                    </a:lnTo>
                    <a:lnTo>
                      <a:pt x="0" y="468"/>
                    </a:lnTo>
                    <a:lnTo>
                      <a:pt x="288" y="541"/>
                    </a:lnTo>
                    <a:lnTo>
                      <a:pt x="288" y="541"/>
                    </a:lnTo>
                    <a:lnTo>
                      <a:pt x="294" y="526"/>
                    </a:lnTo>
                    <a:lnTo>
                      <a:pt x="299" y="508"/>
                    </a:lnTo>
                    <a:lnTo>
                      <a:pt x="304" y="486"/>
                    </a:lnTo>
                    <a:lnTo>
                      <a:pt x="309" y="463"/>
                    </a:lnTo>
                    <a:lnTo>
                      <a:pt x="316" y="414"/>
                    </a:lnTo>
                    <a:lnTo>
                      <a:pt x="321" y="374"/>
                    </a:lnTo>
                    <a:lnTo>
                      <a:pt x="321" y="374"/>
                    </a:lnTo>
                    <a:lnTo>
                      <a:pt x="323" y="356"/>
                    </a:lnTo>
                    <a:lnTo>
                      <a:pt x="329" y="335"/>
                    </a:lnTo>
                    <a:lnTo>
                      <a:pt x="335" y="312"/>
                    </a:lnTo>
                    <a:lnTo>
                      <a:pt x="343" y="286"/>
                    </a:lnTo>
                    <a:lnTo>
                      <a:pt x="362" y="230"/>
                    </a:lnTo>
                    <a:lnTo>
                      <a:pt x="383" y="175"/>
                    </a:lnTo>
                    <a:lnTo>
                      <a:pt x="383" y="175"/>
                    </a:lnTo>
                    <a:lnTo>
                      <a:pt x="388" y="161"/>
                    </a:lnTo>
                    <a:lnTo>
                      <a:pt x="391" y="148"/>
                    </a:lnTo>
                    <a:lnTo>
                      <a:pt x="396" y="122"/>
                    </a:lnTo>
                    <a:lnTo>
                      <a:pt x="398" y="97"/>
                    </a:lnTo>
                    <a:lnTo>
                      <a:pt x="398" y="75"/>
                    </a:lnTo>
                    <a:lnTo>
                      <a:pt x="395" y="56"/>
                    </a:lnTo>
                    <a:lnTo>
                      <a:pt x="394" y="41"/>
                    </a:lnTo>
                    <a:lnTo>
                      <a:pt x="391" y="28"/>
                    </a:lnTo>
                    <a:lnTo>
                      <a:pt x="391" y="28"/>
                    </a:lnTo>
                    <a:lnTo>
                      <a:pt x="386" y="22"/>
                    </a:lnTo>
                    <a:lnTo>
                      <a:pt x="381" y="17"/>
                    </a:lnTo>
                    <a:lnTo>
                      <a:pt x="375" y="11"/>
                    </a:lnTo>
                    <a:lnTo>
                      <a:pt x="370" y="7"/>
                    </a:lnTo>
                    <a:lnTo>
                      <a:pt x="359" y="2"/>
                    </a:lnTo>
                    <a:lnTo>
                      <a:pt x="346" y="0"/>
                    </a:lnTo>
                    <a:lnTo>
                      <a:pt x="333" y="0"/>
                    </a:lnTo>
                    <a:lnTo>
                      <a:pt x="320" y="1"/>
                    </a:lnTo>
                    <a:lnTo>
                      <a:pt x="307" y="4"/>
                    </a:lnTo>
                    <a:lnTo>
                      <a:pt x="294" y="7"/>
                    </a:lnTo>
                    <a:lnTo>
                      <a:pt x="282" y="11"/>
                    </a:lnTo>
                    <a:lnTo>
                      <a:pt x="270" y="17"/>
                    </a:lnTo>
                    <a:lnTo>
                      <a:pt x="252" y="28"/>
                    </a:lnTo>
                    <a:lnTo>
                      <a:pt x="239" y="36"/>
                    </a:lnTo>
                    <a:lnTo>
                      <a:pt x="234" y="40"/>
                    </a:lnTo>
                    <a:close/>
                  </a:path>
                </a:pathLst>
              </a:custGeom>
              <a:solidFill>
                <a:srgbClr val="2C3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80" name="Freeform 702">
                <a:extLst>
                  <a:ext uri="{FF2B5EF4-FFF2-40B4-BE49-F238E27FC236}">
                    <a16:creationId xmlns:a16="http://schemas.microsoft.com/office/drawing/2014/main" xmlns="" id="{6781FD86-689C-4E96-A32C-A0E1D1195A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530" y="9491778"/>
                <a:ext cx="487972" cy="663299"/>
              </a:xfrm>
              <a:custGeom>
                <a:avLst/>
                <a:gdLst>
                  <a:gd name="T0" fmla="*/ 234 w 398"/>
                  <a:gd name="T1" fmla="*/ 40 h 541"/>
                  <a:gd name="T2" fmla="*/ 234 w 398"/>
                  <a:gd name="T3" fmla="*/ 40 h 541"/>
                  <a:gd name="T4" fmla="*/ 192 w 398"/>
                  <a:gd name="T5" fmla="*/ 92 h 541"/>
                  <a:gd name="T6" fmla="*/ 155 w 398"/>
                  <a:gd name="T7" fmla="*/ 139 h 541"/>
                  <a:gd name="T8" fmla="*/ 121 w 398"/>
                  <a:gd name="T9" fmla="*/ 184 h 541"/>
                  <a:gd name="T10" fmla="*/ 121 w 398"/>
                  <a:gd name="T11" fmla="*/ 184 h 541"/>
                  <a:gd name="T12" fmla="*/ 114 w 398"/>
                  <a:gd name="T13" fmla="*/ 193 h 541"/>
                  <a:gd name="T14" fmla="*/ 108 w 398"/>
                  <a:gd name="T15" fmla="*/ 202 h 541"/>
                  <a:gd name="T16" fmla="*/ 101 w 398"/>
                  <a:gd name="T17" fmla="*/ 219 h 541"/>
                  <a:gd name="T18" fmla="*/ 97 w 398"/>
                  <a:gd name="T19" fmla="*/ 234 h 541"/>
                  <a:gd name="T20" fmla="*/ 97 w 398"/>
                  <a:gd name="T21" fmla="*/ 245 h 541"/>
                  <a:gd name="T22" fmla="*/ 99 w 398"/>
                  <a:gd name="T23" fmla="*/ 255 h 541"/>
                  <a:gd name="T24" fmla="*/ 100 w 398"/>
                  <a:gd name="T25" fmla="*/ 261 h 541"/>
                  <a:gd name="T26" fmla="*/ 104 w 398"/>
                  <a:gd name="T27" fmla="*/ 266 h 541"/>
                  <a:gd name="T28" fmla="*/ 104 w 398"/>
                  <a:gd name="T29" fmla="*/ 266 h 541"/>
                  <a:gd name="T30" fmla="*/ 49 w 398"/>
                  <a:gd name="T31" fmla="*/ 374 h 541"/>
                  <a:gd name="T32" fmla="*/ 0 w 398"/>
                  <a:gd name="T33" fmla="*/ 468 h 541"/>
                  <a:gd name="T34" fmla="*/ 288 w 398"/>
                  <a:gd name="T35" fmla="*/ 541 h 541"/>
                  <a:gd name="T36" fmla="*/ 288 w 398"/>
                  <a:gd name="T37" fmla="*/ 541 h 541"/>
                  <a:gd name="T38" fmla="*/ 294 w 398"/>
                  <a:gd name="T39" fmla="*/ 526 h 541"/>
                  <a:gd name="T40" fmla="*/ 299 w 398"/>
                  <a:gd name="T41" fmla="*/ 508 h 541"/>
                  <a:gd name="T42" fmla="*/ 304 w 398"/>
                  <a:gd name="T43" fmla="*/ 486 h 541"/>
                  <a:gd name="T44" fmla="*/ 309 w 398"/>
                  <a:gd name="T45" fmla="*/ 463 h 541"/>
                  <a:gd name="T46" fmla="*/ 316 w 398"/>
                  <a:gd name="T47" fmla="*/ 414 h 541"/>
                  <a:gd name="T48" fmla="*/ 321 w 398"/>
                  <a:gd name="T49" fmla="*/ 374 h 541"/>
                  <a:gd name="T50" fmla="*/ 321 w 398"/>
                  <a:gd name="T51" fmla="*/ 374 h 541"/>
                  <a:gd name="T52" fmla="*/ 323 w 398"/>
                  <a:gd name="T53" fmla="*/ 356 h 541"/>
                  <a:gd name="T54" fmla="*/ 329 w 398"/>
                  <a:gd name="T55" fmla="*/ 335 h 541"/>
                  <a:gd name="T56" fmla="*/ 335 w 398"/>
                  <a:gd name="T57" fmla="*/ 312 h 541"/>
                  <a:gd name="T58" fmla="*/ 343 w 398"/>
                  <a:gd name="T59" fmla="*/ 286 h 541"/>
                  <a:gd name="T60" fmla="*/ 362 w 398"/>
                  <a:gd name="T61" fmla="*/ 230 h 541"/>
                  <a:gd name="T62" fmla="*/ 383 w 398"/>
                  <a:gd name="T63" fmla="*/ 175 h 541"/>
                  <a:gd name="T64" fmla="*/ 383 w 398"/>
                  <a:gd name="T65" fmla="*/ 175 h 541"/>
                  <a:gd name="T66" fmla="*/ 388 w 398"/>
                  <a:gd name="T67" fmla="*/ 161 h 541"/>
                  <a:gd name="T68" fmla="*/ 391 w 398"/>
                  <a:gd name="T69" fmla="*/ 148 h 541"/>
                  <a:gd name="T70" fmla="*/ 396 w 398"/>
                  <a:gd name="T71" fmla="*/ 122 h 541"/>
                  <a:gd name="T72" fmla="*/ 398 w 398"/>
                  <a:gd name="T73" fmla="*/ 97 h 541"/>
                  <a:gd name="T74" fmla="*/ 398 w 398"/>
                  <a:gd name="T75" fmla="*/ 75 h 541"/>
                  <a:gd name="T76" fmla="*/ 395 w 398"/>
                  <a:gd name="T77" fmla="*/ 56 h 541"/>
                  <a:gd name="T78" fmla="*/ 394 w 398"/>
                  <a:gd name="T79" fmla="*/ 41 h 541"/>
                  <a:gd name="T80" fmla="*/ 391 w 398"/>
                  <a:gd name="T81" fmla="*/ 28 h 541"/>
                  <a:gd name="T82" fmla="*/ 391 w 398"/>
                  <a:gd name="T83" fmla="*/ 28 h 541"/>
                  <a:gd name="T84" fmla="*/ 386 w 398"/>
                  <a:gd name="T85" fmla="*/ 22 h 541"/>
                  <a:gd name="T86" fmla="*/ 381 w 398"/>
                  <a:gd name="T87" fmla="*/ 17 h 541"/>
                  <a:gd name="T88" fmla="*/ 375 w 398"/>
                  <a:gd name="T89" fmla="*/ 11 h 541"/>
                  <a:gd name="T90" fmla="*/ 370 w 398"/>
                  <a:gd name="T91" fmla="*/ 7 h 541"/>
                  <a:gd name="T92" fmla="*/ 359 w 398"/>
                  <a:gd name="T93" fmla="*/ 2 h 541"/>
                  <a:gd name="T94" fmla="*/ 346 w 398"/>
                  <a:gd name="T95" fmla="*/ 0 h 541"/>
                  <a:gd name="T96" fmla="*/ 333 w 398"/>
                  <a:gd name="T97" fmla="*/ 0 h 541"/>
                  <a:gd name="T98" fmla="*/ 320 w 398"/>
                  <a:gd name="T99" fmla="*/ 1 h 541"/>
                  <a:gd name="T100" fmla="*/ 307 w 398"/>
                  <a:gd name="T101" fmla="*/ 4 h 541"/>
                  <a:gd name="T102" fmla="*/ 294 w 398"/>
                  <a:gd name="T103" fmla="*/ 7 h 541"/>
                  <a:gd name="T104" fmla="*/ 282 w 398"/>
                  <a:gd name="T105" fmla="*/ 11 h 541"/>
                  <a:gd name="T106" fmla="*/ 270 w 398"/>
                  <a:gd name="T107" fmla="*/ 17 h 541"/>
                  <a:gd name="T108" fmla="*/ 252 w 398"/>
                  <a:gd name="T109" fmla="*/ 28 h 541"/>
                  <a:gd name="T110" fmla="*/ 239 w 398"/>
                  <a:gd name="T111" fmla="*/ 36 h 541"/>
                  <a:gd name="T112" fmla="*/ 234 w 398"/>
                  <a:gd name="T113" fmla="*/ 4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8" h="541">
                    <a:moveTo>
                      <a:pt x="234" y="40"/>
                    </a:moveTo>
                    <a:lnTo>
                      <a:pt x="234" y="40"/>
                    </a:lnTo>
                    <a:lnTo>
                      <a:pt x="192" y="92"/>
                    </a:lnTo>
                    <a:lnTo>
                      <a:pt x="155" y="139"/>
                    </a:lnTo>
                    <a:lnTo>
                      <a:pt x="121" y="184"/>
                    </a:lnTo>
                    <a:lnTo>
                      <a:pt x="121" y="184"/>
                    </a:lnTo>
                    <a:lnTo>
                      <a:pt x="114" y="193"/>
                    </a:lnTo>
                    <a:lnTo>
                      <a:pt x="108" y="202"/>
                    </a:lnTo>
                    <a:lnTo>
                      <a:pt x="101" y="219"/>
                    </a:lnTo>
                    <a:lnTo>
                      <a:pt x="97" y="234"/>
                    </a:lnTo>
                    <a:lnTo>
                      <a:pt x="97" y="245"/>
                    </a:lnTo>
                    <a:lnTo>
                      <a:pt x="99" y="255"/>
                    </a:lnTo>
                    <a:lnTo>
                      <a:pt x="100" y="261"/>
                    </a:lnTo>
                    <a:lnTo>
                      <a:pt x="104" y="266"/>
                    </a:lnTo>
                    <a:lnTo>
                      <a:pt x="104" y="266"/>
                    </a:lnTo>
                    <a:lnTo>
                      <a:pt x="49" y="374"/>
                    </a:lnTo>
                    <a:lnTo>
                      <a:pt x="0" y="468"/>
                    </a:lnTo>
                    <a:lnTo>
                      <a:pt x="288" y="541"/>
                    </a:lnTo>
                    <a:lnTo>
                      <a:pt x="288" y="541"/>
                    </a:lnTo>
                    <a:lnTo>
                      <a:pt x="294" y="526"/>
                    </a:lnTo>
                    <a:lnTo>
                      <a:pt x="299" y="508"/>
                    </a:lnTo>
                    <a:lnTo>
                      <a:pt x="304" y="486"/>
                    </a:lnTo>
                    <a:lnTo>
                      <a:pt x="309" y="463"/>
                    </a:lnTo>
                    <a:lnTo>
                      <a:pt x="316" y="414"/>
                    </a:lnTo>
                    <a:lnTo>
                      <a:pt x="321" y="374"/>
                    </a:lnTo>
                    <a:lnTo>
                      <a:pt x="321" y="374"/>
                    </a:lnTo>
                    <a:lnTo>
                      <a:pt x="323" y="356"/>
                    </a:lnTo>
                    <a:lnTo>
                      <a:pt x="329" y="335"/>
                    </a:lnTo>
                    <a:lnTo>
                      <a:pt x="335" y="312"/>
                    </a:lnTo>
                    <a:lnTo>
                      <a:pt x="343" y="286"/>
                    </a:lnTo>
                    <a:lnTo>
                      <a:pt x="362" y="230"/>
                    </a:lnTo>
                    <a:lnTo>
                      <a:pt x="383" y="175"/>
                    </a:lnTo>
                    <a:lnTo>
                      <a:pt x="383" y="175"/>
                    </a:lnTo>
                    <a:lnTo>
                      <a:pt x="388" y="161"/>
                    </a:lnTo>
                    <a:lnTo>
                      <a:pt x="391" y="148"/>
                    </a:lnTo>
                    <a:lnTo>
                      <a:pt x="396" y="122"/>
                    </a:lnTo>
                    <a:lnTo>
                      <a:pt x="398" y="97"/>
                    </a:lnTo>
                    <a:lnTo>
                      <a:pt x="398" y="75"/>
                    </a:lnTo>
                    <a:lnTo>
                      <a:pt x="395" y="56"/>
                    </a:lnTo>
                    <a:lnTo>
                      <a:pt x="394" y="41"/>
                    </a:lnTo>
                    <a:lnTo>
                      <a:pt x="391" y="28"/>
                    </a:lnTo>
                    <a:lnTo>
                      <a:pt x="391" y="28"/>
                    </a:lnTo>
                    <a:lnTo>
                      <a:pt x="386" y="22"/>
                    </a:lnTo>
                    <a:lnTo>
                      <a:pt x="381" y="17"/>
                    </a:lnTo>
                    <a:lnTo>
                      <a:pt x="375" y="11"/>
                    </a:lnTo>
                    <a:lnTo>
                      <a:pt x="370" y="7"/>
                    </a:lnTo>
                    <a:lnTo>
                      <a:pt x="359" y="2"/>
                    </a:lnTo>
                    <a:lnTo>
                      <a:pt x="346" y="0"/>
                    </a:lnTo>
                    <a:lnTo>
                      <a:pt x="333" y="0"/>
                    </a:lnTo>
                    <a:lnTo>
                      <a:pt x="320" y="1"/>
                    </a:lnTo>
                    <a:lnTo>
                      <a:pt x="307" y="4"/>
                    </a:lnTo>
                    <a:lnTo>
                      <a:pt x="294" y="7"/>
                    </a:lnTo>
                    <a:lnTo>
                      <a:pt x="282" y="11"/>
                    </a:lnTo>
                    <a:lnTo>
                      <a:pt x="270" y="17"/>
                    </a:lnTo>
                    <a:lnTo>
                      <a:pt x="252" y="28"/>
                    </a:lnTo>
                    <a:lnTo>
                      <a:pt x="239" y="36"/>
                    </a:lnTo>
                    <a:lnTo>
                      <a:pt x="234" y="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81" name="Freeform 703">
                <a:extLst>
                  <a:ext uri="{FF2B5EF4-FFF2-40B4-BE49-F238E27FC236}">
                    <a16:creationId xmlns:a16="http://schemas.microsoft.com/office/drawing/2014/main" xmlns="" id="{63E57CB1-0EBD-450E-869D-302D428F92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7479" y="9526107"/>
                <a:ext cx="114024" cy="600770"/>
              </a:xfrm>
              <a:custGeom>
                <a:avLst/>
                <a:gdLst>
                  <a:gd name="T0" fmla="*/ 13 w 93"/>
                  <a:gd name="T1" fmla="*/ 371 h 490"/>
                  <a:gd name="T2" fmla="*/ 13 w 93"/>
                  <a:gd name="T3" fmla="*/ 371 h 490"/>
                  <a:gd name="T4" fmla="*/ 7 w 93"/>
                  <a:gd name="T5" fmla="*/ 412 h 490"/>
                  <a:gd name="T6" fmla="*/ 0 w 93"/>
                  <a:gd name="T7" fmla="*/ 455 h 490"/>
                  <a:gd name="T8" fmla="*/ 0 w 93"/>
                  <a:gd name="T9" fmla="*/ 455 h 490"/>
                  <a:gd name="T10" fmla="*/ 2 w 93"/>
                  <a:gd name="T11" fmla="*/ 490 h 490"/>
                  <a:gd name="T12" fmla="*/ 2 w 93"/>
                  <a:gd name="T13" fmla="*/ 490 h 490"/>
                  <a:gd name="T14" fmla="*/ 8 w 93"/>
                  <a:gd name="T15" fmla="*/ 463 h 490"/>
                  <a:gd name="T16" fmla="*/ 13 w 93"/>
                  <a:gd name="T17" fmla="*/ 433 h 490"/>
                  <a:gd name="T18" fmla="*/ 21 w 93"/>
                  <a:gd name="T19" fmla="*/ 372 h 490"/>
                  <a:gd name="T20" fmla="*/ 13 w 93"/>
                  <a:gd name="T21" fmla="*/ 371 h 490"/>
                  <a:gd name="T22" fmla="*/ 89 w 93"/>
                  <a:gd name="T23" fmla="*/ 108 h 490"/>
                  <a:gd name="T24" fmla="*/ 89 w 93"/>
                  <a:gd name="T25" fmla="*/ 108 h 490"/>
                  <a:gd name="T26" fmla="*/ 85 w 93"/>
                  <a:gd name="T27" fmla="*/ 128 h 490"/>
                  <a:gd name="T28" fmla="*/ 78 w 93"/>
                  <a:gd name="T29" fmla="*/ 147 h 490"/>
                  <a:gd name="T30" fmla="*/ 78 w 93"/>
                  <a:gd name="T31" fmla="*/ 147 h 490"/>
                  <a:gd name="T32" fmla="*/ 57 w 93"/>
                  <a:gd name="T33" fmla="*/ 202 h 490"/>
                  <a:gd name="T34" fmla="*/ 38 w 93"/>
                  <a:gd name="T35" fmla="*/ 258 h 490"/>
                  <a:gd name="T36" fmla="*/ 30 w 93"/>
                  <a:gd name="T37" fmla="*/ 284 h 490"/>
                  <a:gd name="T38" fmla="*/ 24 w 93"/>
                  <a:gd name="T39" fmla="*/ 307 h 490"/>
                  <a:gd name="T40" fmla="*/ 18 w 93"/>
                  <a:gd name="T41" fmla="*/ 328 h 490"/>
                  <a:gd name="T42" fmla="*/ 16 w 93"/>
                  <a:gd name="T43" fmla="*/ 346 h 490"/>
                  <a:gd name="T44" fmla="*/ 16 w 93"/>
                  <a:gd name="T45" fmla="*/ 346 h 490"/>
                  <a:gd name="T46" fmla="*/ 15 w 93"/>
                  <a:gd name="T47" fmla="*/ 350 h 490"/>
                  <a:gd name="T48" fmla="*/ 22 w 93"/>
                  <a:gd name="T49" fmla="*/ 350 h 490"/>
                  <a:gd name="T50" fmla="*/ 22 w 93"/>
                  <a:gd name="T51" fmla="*/ 350 h 490"/>
                  <a:gd name="T52" fmla="*/ 24 w 93"/>
                  <a:gd name="T53" fmla="*/ 346 h 490"/>
                  <a:gd name="T54" fmla="*/ 24 w 93"/>
                  <a:gd name="T55" fmla="*/ 346 h 490"/>
                  <a:gd name="T56" fmla="*/ 26 w 93"/>
                  <a:gd name="T57" fmla="*/ 328 h 490"/>
                  <a:gd name="T58" fmla="*/ 30 w 93"/>
                  <a:gd name="T59" fmla="*/ 307 h 490"/>
                  <a:gd name="T60" fmla="*/ 37 w 93"/>
                  <a:gd name="T61" fmla="*/ 284 h 490"/>
                  <a:gd name="T62" fmla="*/ 44 w 93"/>
                  <a:gd name="T63" fmla="*/ 258 h 490"/>
                  <a:gd name="T64" fmla="*/ 61 w 93"/>
                  <a:gd name="T65" fmla="*/ 202 h 490"/>
                  <a:gd name="T66" fmla="*/ 80 w 93"/>
                  <a:gd name="T67" fmla="*/ 147 h 490"/>
                  <a:gd name="T68" fmla="*/ 80 w 93"/>
                  <a:gd name="T69" fmla="*/ 147 h 490"/>
                  <a:gd name="T70" fmla="*/ 85 w 93"/>
                  <a:gd name="T71" fmla="*/ 128 h 490"/>
                  <a:gd name="T72" fmla="*/ 89 w 93"/>
                  <a:gd name="T73" fmla="*/ 108 h 490"/>
                  <a:gd name="T74" fmla="*/ 86 w 93"/>
                  <a:gd name="T75" fmla="*/ 0 h 490"/>
                  <a:gd name="T76" fmla="*/ 86 w 93"/>
                  <a:gd name="T77" fmla="*/ 0 h 490"/>
                  <a:gd name="T78" fmla="*/ 86 w 93"/>
                  <a:gd name="T79" fmla="*/ 0 h 490"/>
                  <a:gd name="T80" fmla="*/ 86 w 93"/>
                  <a:gd name="T81" fmla="*/ 0 h 490"/>
                  <a:gd name="T82" fmla="*/ 87 w 93"/>
                  <a:gd name="T83" fmla="*/ 5 h 490"/>
                  <a:gd name="T84" fmla="*/ 90 w 93"/>
                  <a:gd name="T85" fmla="*/ 24 h 490"/>
                  <a:gd name="T86" fmla="*/ 93 w 93"/>
                  <a:gd name="T87" fmla="*/ 48 h 490"/>
                  <a:gd name="T88" fmla="*/ 93 w 93"/>
                  <a:gd name="T89" fmla="*/ 64 h 490"/>
                  <a:gd name="T90" fmla="*/ 93 w 93"/>
                  <a:gd name="T91" fmla="*/ 81 h 490"/>
                  <a:gd name="T92" fmla="*/ 93 w 93"/>
                  <a:gd name="T93" fmla="*/ 81 h 490"/>
                  <a:gd name="T94" fmla="*/ 93 w 93"/>
                  <a:gd name="T95" fmla="*/ 55 h 490"/>
                  <a:gd name="T96" fmla="*/ 91 w 93"/>
                  <a:gd name="T97" fmla="*/ 31 h 490"/>
                  <a:gd name="T98" fmla="*/ 89 w 93"/>
                  <a:gd name="T99" fmla="*/ 13 h 490"/>
                  <a:gd name="T100" fmla="*/ 86 w 93"/>
                  <a:gd name="T101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3" h="490">
                    <a:moveTo>
                      <a:pt x="13" y="371"/>
                    </a:moveTo>
                    <a:lnTo>
                      <a:pt x="13" y="371"/>
                    </a:lnTo>
                    <a:lnTo>
                      <a:pt x="7" y="412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2" y="490"/>
                    </a:lnTo>
                    <a:lnTo>
                      <a:pt x="2" y="490"/>
                    </a:lnTo>
                    <a:lnTo>
                      <a:pt x="8" y="463"/>
                    </a:lnTo>
                    <a:lnTo>
                      <a:pt x="13" y="433"/>
                    </a:lnTo>
                    <a:lnTo>
                      <a:pt x="21" y="372"/>
                    </a:lnTo>
                    <a:lnTo>
                      <a:pt x="13" y="371"/>
                    </a:lnTo>
                    <a:close/>
                    <a:moveTo>
                      <a:pt x="89" y="108"/>
                    </a:moveTo>
                    <a:lnTo>
                      <a:pt x="89" y="108"/>
                    </a:lnTo>
                    <a:lnTo>
                      <a:pt x="85" y="128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57" y="202"/>
                    </a:lnTo>
                    <a:lnTo>
                      <a:pt x="38" y="258"/>
                    </a:lnTo>
                    <a:lnTo>
                      <a:pt x="30" y="284"/>
                    </a:lnTo>
                    <a:lnTo>
                      <a:pt x="24" y="307"/>
                    </a:lnTo>
                    <a:lnTo>
                      <a:pt x="18" y="328"/>
                    </a:lnTo>
                    <a:lnTo>
                      <a:pt x="16" y="346"/>
                    </a:lnTo>
                    <a:lnTo>
                      <a:pt x="16" y="346"/>
                    </a:lnTo>
                    <a:lnTo>
                      <a:pt x="15" y="350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24" y="346"/>
                    </a:lnTo>
                    <a:lnTo>
                      <a:pt x="24" y="346"/>
                    </a:lnTo>
                    <a:lnTo>
                      <a:pt x="26" y="328"/>
                    </a:lnTo>
                    <a:lnTo>
                      <a:pt x="30" y="307"/>
                    </a:lnTo>
                    <a:lnTo>
                      <a:pt x="37" y="284"/>
                    </a:lnTo>
                    <a:lnTo>
                      <a:pt x="44" y="258"/>
                    </a:lnTo>
                    <a:lnTo>
                      <a:pt x="61" y="202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85" y="128"/>
                    </a:lnTo>
                    <a:lnTo>
                      <a:pt x="89" y="108"/>
                    </a:lnTo>
                    <a:close/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7" y="5"/>
                    </a:lnTo>
                    <a:lnTo>
                      <a:pt x="90" y="24"/>
                    </a:lnTo>
                    <a:lnTo>
                      <a:pt x="93" y="48"/>
                    </a:lnTo>
                    <a:lnTo>
                      <a:pt x="93" y="64"/>
                    </a:lnTo>
                    <a:lnTo>
                      <a:pt x="93" y="81"/>
                    </a:lnTo>
                    <a:lnTo>
                      <a:pt x="93" y="81"/>
                    </a:lnTo>
                    <a:lnTo>
                      <a:pt x="93" y="55"/>
                    </a:lnTo>
                    <a:lnTo>
                      <a:pt x="91" y="31"/>
                    </a:lnTo>
                    <a:lnTo>
                      <a:pt x="89" y="1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1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56" name="Freeform 704">
                <a:extLst>
                  <a:ext uri="{FF2B5EF4-FFF2-40B4-BE49-F238E27FC236}">
                    <a16:creationId xmlns:a16="http://schemas.microsoft.com/office/drawing/2014/main" xmlns="" id="{9A60EBD2-D98C-4ADF-87E8-576C0CC589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479" y="9980976"/>
                <a:ext cx="25746" cy="145902"/>
              </a:xfrm>
              <a:custGeom>
                <a:avLst/>
                <a:gdLst>
                  <a:gd name="T0" fmla="*/ 13 w 21"/>
                  <a:gd name="T1" fmla="*/ 0 h 119"/>
                  <a:gd name="T2" fmla="*/ 13 w 21"/>
                  <a:gd name="T3" fmla="*/ 0 h 119"/>
                  <a:gd name="T4" fmla="*/ 7 w 21"/>
                  <a:gd name="T5" fmla="*/ 41 h 119"/>
                  <a:gd name="T6" fmla="*/ 0 w 21"/>
                  <a:gd name="T7" fmla="*/ 84 h 119"/>
                  <a:gd name="T8" fmla="*/ 0 w 21"/>
                  <a:gd name="T9" fmla="*/ 84 h 119"/>
                  <a:gd name="T10" fmla="*/ 2 w 21"/>
                  <a:gd name="T11" fmla="*/ 119 h 119"/>
                  <a:gd name="T12" fmla="*/ 2 w 21"/>
                  <a:gd name="T13" fmla="*/ 119 h 119"/>
                  <a:gd name="T14" fmla="*/ 8 w 21"/>
                  <a:gd name="T15" fmla="*/ 92 h 119"/>
                  <a:gd name="T16" fmla="*/ 13 w 21"/>
                  <a:gd name="T17" fmla="*/ 62 h 119"/>
                  <a:gd name="T18" fmla="*/ 21 w 21"/>
                  <a:gd name="T19" fmla="*/ 1 h 119"/>
                  <a:gd name="T20" fmla="*/ 13 w 21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9">
                    <a:moveTo>
                      <a:pt x="13" y="0"/>
                    </a:moveTo>
                    <a:lnTo>
                      <a:pt x="13" y="0"/>
                    </a:lnTo>
                    <a:lnTo>
                      <a:pt x="7" y="41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8" y="92"/>
                    </a:lnTo>
                    <a:lnTo>
                      <a:pt x="13" y="62"/>
                    </a:lnTo>
                    <a:lnTo>
                      <a:pt x="2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57" name="Freeform 705">
                <a:extLst>
                  <a:ext uri="{FF2B5EF4-FFF2-40B4-BE49-F238E27FC236}">
                    <a16:creationId xmlns:a16="http://schemas.microsoft.com/office/drawing/2014/main" xmlns="" id="{A2479AED-06B2-4F8B-BF05-BE4FF76C41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869" y="9658522"/>
                <a:ext cx="90729" cy="296707"/>
              </a:xfrm>
              <a:custGeom>
                <a:avLst/>
                <a:gdLst>
                  <a:gd name="T0" fmla="*/ 74 w 74"/>
                  <a:gd name="T1" fmla="*/ 0 h 242"/>
                  <a:gd name="T2" fmla="*/ 74 w 74"/>
                  <a:gd name="T3" fmla="*/ 0 h 242"/>
                  <a:gd name="T4" fmla="*/ 70 w 74"/>
                  <a:gd name="T5" fmla="*/ 20 h 242"/>
                  <a:gd name="T6" fmla="*/ 63 w 74"/>
                  <a:gd name="T7" fmla="*/ 39 h 242"/>
                  <a:gd name="T8" fmla="*/ 63 w 74"/>
                  <a:gd name="T9" fmla="*/ 39 h 242"/>
                  <a:gd name="T10" fmla="*/ 42 w 74"/>
                  <a:gd name="T11" fmla="*/ 94 h 242"/>
                  <a:gd name="T12" fmla="*/ 23 w 74"/>
                  <a:gd name="T13" fmla="*/ 150 h 242"/>
                  <a:gd name="T14" fmla="*/ 15 w 74"/>
                  <a:gd name="T15" fmla="*/ 176 h 242"/>
                  <a:gd name="T16" fmla="*/ 9 w 74"/>
                  <a:gd name="T17" fmla="*/ 199 h 242"/>
                  <a:gd name="T18" fmla="*/ 3 w 74"/>
                  <a:gd name="T19" fmla="*/ 220 h 242"/>
                  <a:gd name="T20" fmla="*/ 1 w 74"/>
                  <a:gd name="T21" fmla="*/ 238 h 242"/>
                  <a:gd name="T22" fmla="*/ 1 w 74"/>
                  <a:gd name="T23" fmla="*/ 238 h 242"/>
                  <a:gd name="T24" fmla="*/ 0 w 74"/>
                  <a:gd name="T25" fmla="*/ 242 h 242"/>
                  <a:gd name="T26" fmla="*/ 7 w 74"/>
                  <a:gd name="T27" fmla="*/ 242 h 242"/>
                  <a:gd name="T28" fmla="*/ 7 w 74"/>
                  <a:gd name="T29" fmla="*/ 242 h 242"/>
                  <a:gd name="T30" fmla="*/ 9 w 74"/>
                  <a:gd name="T31" fmla="*/ 238 h 242"/>
                  <a:gd name="T32" fmla="*/ 9 w 74"/>
                  <a:gd name="T33" fmla="*/ 238 h 242"/>
                  <a:gd name="T34" fmla="*/ 11 w 74"/>
                  <a:gd name="T35" fmla="*/ 220 h 242"/>
                  <a:gd name="T36" fmla="*/ 15 w 74"/>
                  <a:gd name="T37" fmla="*/ 199 h 242"/>
                  <a:gd name="T38" fmla="*/ 22 w 74"/>
                  <a:gd name="T39" fmla="*/ 176 h 242"/>
                  <a:gd name="T40" fmla="*/ 29 w 74"/>
                  <a:gd name="T41" fmla="*/ 150 h 242"/>
                  <a:gd name="T42" fmla="*/ 46 w 74"/>
                  <a:gd name="T43" fmla="*/ 94 h 242"/>
                  <a:gd name="T44" fmla="*/ 65 w 74"/>
                  <a:gd name="T45" fmla="*/ 39 h 242"/>
                  <a:gd name="T46" fmla="*/ 65 w 74"/>
                  <a:gd name="T47" fmla="*/ 39 h 242"/>
                  <a:gd name="T48" fmla="*/ 70 w 74"/>
                  <a:gd name="T49" fmla="*/ 20 h 242"/>
                  <a:gd name="T50" fmla="*/ 74 w 74"/>
                  <a:gd name="T51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4" h="242">
                    <a:moveTo>
                      <a:pt x="74" y="0"/>
                    </a:moveTo>
                    <a:lnTo>
                      <a:pt x="74" y="0"/>
                    </a:lnTo>
                    <a:lnTo>
                      <a:pt x="70" y="20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42" y="94"/>
                    </a:lnTo>
                    <a:lnTo>
                      <a:pt x="23" y="150"/>
                    </a:lnTo>
                    <a:lnTo>
                      <a:pt x="15" y="176"/>
                    </a:lnTo>
                    <a:lnTo>
                      <a:pt x="9" y="199"/>
                    </a:lnTo>
                    <a:lnTo>
                      <a:pt x="3" y="220"/>
                    </a:lnTo>
                    <a:lnTo>
                      <a:pt x="1" y="238"/>
                    </a:lnTo>
                    <a:lnTo>
                      <a:pt x="1" y="238"/>
                    </a:lnTo>
                    <a:lnTo>
                      <a:pt x="0" y="242"/>
                    </a:lnTo>
                    <a:lnTo>
                      <a:pt x="7" y="242"/>
                    </a:lnTo>
                    <a:lnTo>
                      <a:pt x="7" y="242"/>
                    </a:lnTo>
                    <a:lnTo>
                      <a:pt x="9" y="238"/>
                    </a:lnTo>
                    <a:lnTo>
                      <a:pt x="9" y="238"/>
                    </a:lnTo>
                    <a:lnTo>
                      <a:pt x="11" y="220"/>
                    </a:lnTo>
                    <a:lnTo>
                      <a:pt x="15" y="199"/>
                    </a:lnTo>
                    <a:lnTo>
                      <a:pt x="22" y="176"/>
                    </a:lnTo>
                    <a:lnTo>
                      <a:pt x="29" y="150"/>
                    </a:lnTo>
                    <a:lnTo>
                      <a:pt x="46" y="94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70" y="20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58" name="Freeform 706">
                <a:extLst>
                  <a:ext uri="{FF2B5EF4-FFF2-40B4-BE49-F238E27FC236}">
                    <a16:creationId xmlns:a16="http://schemas.microsoft.com/office/drawing/2014/main" xmlns="" id="{381CB14D-505B-4891-A5AC-08DA823039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920" y="9526107"/>
                <a:ext cx="8582" cy="99312"/>
              </a:xfrm>
              <a:custGeom>
                <a:avLst/>
                <a:gdLst>
                  <a:gd name="T0" fmla="*/ 0 w 7"/>
                  <a:gd name="T1" fmla="*/ 0 h 81"/>
                  <a:gd name="T2" fmla="*/ 0 w 7"/>
                  <a:gd name="T3" fmla="*/ 0 h 81"/>
                  <a:gd name="T4" fmla="*/ 0 w 7"/>
                  <a:gd name="T5" fmla="*/ 0 h 81"/>
                  <a:gd name="T6" fmla="*/ 0 w 7"/>
                  <a:gd name="T7" fmla="*/ 0 h 81"/>
                  <a:gd name="T8" fmla="*/ 1 w 7"/>
                  <a:gd name="T9" fmla="*/ 5 h 81"/>
                  <a:gd name="T10" fmla="*/ 4 w 7"/>
                  <a:gd name="T11" fmla="*/ 24 h 81"/>
                  <a:gd name="T12" fmla="*/ 7 w 7"/>
                  <a:gd name="T13" fmla="*/ 48 h 81"/>
                  <a:gd name="T14" fmla="*/ 7 w 7"/>
                  <a:gd name="T15" fmla="*/ 64 h 81"/>
                  <a:gd name="T16" fmla="*/ 7 w 7"/>
                  <a:gd name="T17" fmla="*/ 81 h 81"/>
                  <a:gd name="T18" fmla="*/ 7 w 7"/>
                  <a:gd name="T19" fmla="*/ 81 h 81"/>
                  <a:gd name="T20" fmla="*/ 7 w 7"/>
                  <a:gd name="T21" fmla="*/ 55 h 81"/>
                  <a:gd name="T22" fmla="*/ 5 w 7"/>
                  <a:gd name="T23" fmla="*/ 31 h 81"/>
                  <a:gd name="T24" fmla="*/ 3 w 7"/>
                  <a:gd name="T25" fmla="*/ 13 h 81"/>
                  <a:gd name="T26" fmla="*/ 0 w 7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8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4" y="24"/>
                    </a:lnTo>
                    <a:lnTo>
                      <a:pt x="7" y="48"/>
                    </a:lnTo>
                    <a:lnTo>
                      <a:pt x="7" y="64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55"/>
                    </a:lnTo>
                    <a:lnTo>
                      <a:pt x="5" y="31"/>
                    </a:lnTo>
                    <a:lnTo>
                      <a:pt x="3" y="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59" name="Freeform 707">
                <a:extLst>
                  <a:ext uri="{FF2B5EF4-FFF2-40B4-BE49-F238E27FC236}">
                    <a16:creationId xmlns:a16="http://schemas.microsoft.com/office/drawing/2014/main" xmlns="" id="{9CD50EFE-2E61-4305-A28B-9E61AA0A95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088" y="10083965"/>
                <a:ext cx="20843" cy="71111"/>
              </a:xfrm>
              <a:custGeom>
                <a:avLst/>
                <a:gdLst>
                  <a:gd name="T0" fmla="*/ 15 w 17"/>
                  <a:gd name="T1" fmla="*/ 0 h 58"/>
                  <a:gd name="T2" fmla="*/ 15 w 17"/>
                  <a:gd name="T3" fmla="*/ 0 h 58"/>
                  <a:gd name="T4" fmla="*/ 7 w 17"/>
                  <a:gd name="T5" fmla="*/ 32 h 58"/>
                  <a:gd name="T6" fmla="*/ 4 w 17"/>
                  <a:gd name="T7" fmla="*/ 43 h 58"/>
                  <a:gd name="T8" fmla="*/ 0 w 17"/>
                  <a:gd name="T9" fmla="*/ 54 h 58"/>
                  <a:gd name="T10" fmla="*/ 10 w 17"/>
                  <a:gd name="T11" fmla="*/ 58 h 58"/>
                  <a:gd name="T12" fmla="*/ 10 w 17"/>
                  <a:gd name="T13" fmla="*/ 58 h 58"/>
                  <a:gd name="T14" fmla="*/ 14 w 17"/>
                  <a:gd name="T15" fmla="*/ 47 h 58"/>
                  <a:gd name="T16" fmla="*/ 17 w 17"/>
                  <a:gd name="T17" fmla="*/ 35 h 58"/>
                  <a:gd name="T18" fmla="*/ 17 w 17"/>
                  <a:gd name="T19" fmla="*/ 35 h 58"/>
                  <a:gd name="T20" fmla="*/ 15 w 17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58">
                    <a:moveTo>
                      <a:pt x="15" y="0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4" y="43"/>
                    </a:lnTo>
                    <a:lnTo>
                      <a:pt x="0" y="54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4" y="47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1B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60" name="Freeform 708">
                <a:extLst>
                  <a:ext uri="{FF2B5EF4-FFF2-40B4-BE49-F238E27FC236}">
                    <a16:creationId xmlns:a16="http://schemas.microsoft.com/office/drawing/2014/main" xmlns="" id="{D7E031D0-65CC-4075-9B93-BBE42DEBB4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088" y="10083965"/>
                <a:ext cx="20843" cy="71111"/>
              </a:xfrm>
              <a:custGeom>
                <a:avLst/>
                <a:gdLst>
                  <a:gd name="T0" fmla="*/ 15 w 17"/>
                  <a:gd name="T1" fmla="*/ 0 h 58"/>
                  <a:gd name="T2" fmla="*/ 15 w 17"/>
                  <a:gd name="T3" fmla="*/ 0 h 58"/>
                  <a:gd name="T4" fmla="*/ 7 w 17"/>
                  <a:gd name="T5" fmla="*/ 32 h 58"/>
                  <a:gd name="T6" fmla="*/ 4 w 17"/>
                  <a:gd name="T7" fmla="*/ 43 h 58"/>
                  <a:gd name="T8" fmla="*/ 0 w 17"/>
                  <a:gd name="T9" fmla="*/ 54 h 58"/>
                  <a:gd name="T10" fmla="*/ 10 w 17"/>
                  <a:gd name="T11" fmla="*/ 58 h 58"/>
                  <a:gd name="T12" fmla="*/ 10 w 17"/>
                  <a:gd name="T13" fmla="*/ 58 h 58"/>
                  <a:gd name="T14" fmla="*/ 14 w 17"/>
                  <a:gd name="T15" fmla="*/ 47 h 58"/>
                  <a:gd name="T16" fmla="*/ 17 w 17"/>
                  <a:gd name="T17" fmla="*/ 35 h 58"/>
                  <a:gd name="T18" fmla="*/ 17 w 17"/>
                  <a:gd name="T19" fmla="*/ 35 h 58"/>
                  <a:gd name="T20" fmla="*/ 15 w 17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58">
                    <a:moveTo>
                      <a:pt x="15" y="0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4" y="43"/>
                    </a:lnTo>
                    <a:lnTo>
                      <a:pt x="0" y="54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4" y="47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61" name="Freeform 709">
                <a:extLst>
                  <a:ext uri="{FF2B5EF4-FFF2-40B4-BE49-F238E27FC236}">
                    <a16:creationId xmlns:a16="http://schemas.microsoft.com/office/drawing/2014/main" xmlns="" id="{E21FE177-8ED7-456A-8F52-6812AB4F60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067" y="9526107"/>
                <a:ext cx="387436" cy="624065"/>
              </a:xfrm>
              <a:custGeom>
                <a:avLst/>
                <a:gdLst>
                  <a:gd name="T0" fmla="*/ 19 w 316"/>
                  <a:gd name="T1" fmla="*/ 364 h 509"/>
                  <a:gd name="T2" fmla="*/ 208 w 316"/>
                  <a:gd name="T3" fmla="*/ 509 h 509"/>
                  <a:gd name="T4" fmla="*/ 212 w 316"/>
                  <a:gd name="T5" fmla="*/ 498 h 509"/>
                  <a:gd name="T6" fmla="*/ 223 w 316"/>
                  <a:gd name="T7" fmla="*/ 455 h 509"/>
                  <a:gd name="T8" fmla="*/ 230 w 316"/>
                  <a:gd name="T9" fmla="*/ 412 h 509"/>
                  <a:gd name="T10" fmla="*/ 19 w 316"/>
                  <a:gd name="T11" fmla="*/ 364 h 509"/>
                  <a:gd name="T12" fmla="*/ 53 w 316"/>
                  <a:gd name="T13" fmla="*/ 243 h 509"/>
                  <a:gd name="T14" fmla="*/ 43 w 316"/>
                  <a:gd name="T15" fmla="*/ 277 h 509"/>
                  <a:gd name="T16" fmla="*/ 124 w 316"/>
                  <a:gd name="T17" fmla="*/ 267 h 509"/>
                  <a:gd name="T18" fmla="*/ 145 w 316"/>
                  <a:gd name="T19" fmla="*/ 180 h 509"/>
                  <a:gd name="T20" fmla="*/ 309 w 316"/>
                  <a:gd name="T21" fmla="*/ 0 h 509"/>
                  <a:gd name="T22" fmla="*/ 273 w 316"/>
                  <a:gd name="T23" fmla="*/ 34 h 509"/>
                  <a:gd name="T24" fmla="*/ 274 w 316"/>
                  <a:gd name="T25" fmla="*/ 35 h 509"/>
                  <a:gd name="T26" fmla="*/ 286 w 316"/>
                  <a:gd name="T27" fmla="*/ 47 h 509"/>
                  <a:gd name="T28" fmla="*/ 293 w 316"/>
                  <a:gd name="T29" fmla="*/ 60 h 509"/>
                  <a:gd name="T30" fmla="*/ 297 w 316"/>
                  <a:gd name="T31" fmla="*/ 80 h 509"/>
                  <a:gd name="T32" fmla="*/ 297 w 316"/>
                  <a:gd name="T33" fmla="*/ 80 h 509"/>
                  <a:gd name="T34" fmla="*/ 297 w 316"/>
                  <a:gd name="T35" fmla="*/ 80 h 509"/>
                  <a:gd name="T36" fmla="*/ 297 w 316"/>
                  <a:gd name="T37" fmla="*/ 90 h 509"/>
                  <a:gd name="T38" fmla="*/ 296 w 316"/>
                  <a:gd name="T39" fmla="*/ 100 h 509"/>
                  <a:gd name="T40" fmla="*/ 278 w 316"/>
                  <a:gd name="T41" fmla="*/ 156 h 509"/>
                  <a:gd name="T42" fmla="*/ 240 w 316"/>
                  <a:gd name="T43" fmla="*/ 263 h 509"/>
                  <a:gd name="T44" fmla="*/ 232 w 316"/>
                  <a:gd name="T45" fmla="*/ 282 h 509"/>
                  <a:gd name="T46" fmla="*/ 206 w 316"/>
                  <a:gd name="T47" fmla="*/ 333 h 509"/>
                  <a:gd name="T48" fmla="*/ 195 w 316"/>
                  <a:gd name="T49" fmla="*/ 349 h 509"/>
                  <a:gd name="T50" fmla="*/ 238 w 316"/>
                  <a:gd name="T51" fmla="*/ 350 h 509"/>
                  <a:gd name="T52" fmla="*/ 239 w 316"/>
                  <a:gd name="T53" fmla="*/ 346 h 509"/>
                  <a:gd name="T54" fmla="*/ 247 w 316"/>
                  <a:gd name="T55" fmla="*/ 307 h 509"/>
                  <a:gd name="T56" fmla="*/ 261 w 316"/>
                  <a:gd name="T57" fmla="*/ 258 h 509"/>
                  <a:gd name="T58" fmla="*/ 301 w 316"/>
                  <a:gd name="T59" fmla="*/ 147 h 509"/>
                  <a:gd name="T60" fmla="*/ 308 w 316"/>
                  <a:gd name="T61" fmla="*/ 128 h 509"/>
                  <a:gd name="T62" fmla="*/ 312 w 316"/>
                  <a:gd name="T63" fmla="*/ 108 h 509"/>
                  <a:gd name="T64" fmla="*/ 316 w 316"/>
                  <a:gd name="T65" fmla="*/ 81 h 509"/>
                  <a:gd name="T66" fmla="*/ 316 w 316"/>
                  <a:gd name="T67" fmla="*/ 48 h 509"/>
                  <a:gd name="T68" fmla="*/ 310 w 316"/>
                  <a:gd name="T69" fmla="*/ 5 h 509"/>
                  <a:gd name="T70" fmla="*/ 309 w 316"/>
                  <a:gd name="T71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6" h="509">
                    <a:moveTo>
                      <a:pt x="19" y="364"/>
                    </a:moveTo>
                    <a:lnTo>
                      <a:pt x="19" y="364"/>
                    </a:lnTo>
                    <a:lnTo>
                      <a:pt x="0" y="438"/>
                    </a:lnTo>
                    <a:lnTo>
                      <a:pt x="208" y="509"/>
                    </a:lnTo>
                    <a:lnTo>
                      <a:pt x="208" y="509"/>
                    </a:lnTo>
                    <a:lnTo>
                      <a:pt x="212" y="498"/>
                    </a:lnTo>
                    <a:lnTo>
                      <a:pt x="215" y="487"/>
                    </a:lnTo>
                    <a:lnTo>
                      <a:pt x="223" y="455"/>
                    </a:lnTo>
                    <a:lnTo>
                      <a:pt x="223" y="455"/>
                    </a:lnTo>
                    <a:lnTo>
                      <a:pt x="230" y="412"/>
                    </a:lnTo>
                    <a:lnTo>
                      <a:pt x="236" y="371"/>
                    </a:lnTo>
                    <a:lnTo>
                      <a:pt x="19" y="364"/>
                    </a:lnTo>
                    <a:close/>
                    <a:moveTo>
                      <a:pt x="156" y="145"/>
                    </a:moveTo>
                    <a:lnTo>
                      <a:pt x="53" y="243"/>
                    </a:lnTo>
                    <a:lnTo>
                      <a:pt x="53" y="243"/>
                    </a:lnTo>
                    <a:lnTo>
                      <a:pt x="43" y="277"/>
                    </a:lnTo>
                    <a:lnTo>
                      <a:pt x="124" y="267"/>
                    </a:lnTo>
                    <a:lnTo>
                      <a:pt x="124" y="267"/>
                    </a:lnTo>
                    <a:lnTo>
                      <a:pt x="135" y="220"/>
                    </a:lnTo>
                    <a:lnTo>
                      <a:pt x="145" y="180"/>
                    </a:lnTo>
                    <a:lnTo>
                      <a:pt x="156" y="145"/>
                    </a:lnTo>
                    <a:close/>
                    <a:moveTo>
                      <a:pt x="309" y="0"/>
                    </a:moveTo>
                    <a:lnTo>
                      <a:pt x="273" y="34"/>
                    </a:lnTo>
                    <a:lnTo>
                      <a:pt x="273" y="34"/>
                    </a:lnTo>
                    <a:lnTo>
                      <a:pt x="274" y="35"/>
                    </a:lnTo>
                    <a:lnTo>
                      <a:pt x="274" y="35"/>
                    </a:lnTo>
                    <a:lnTo>
                      <a:pt x="278" y="38"/>
                    </a:lnTo>
                    <a:lnTo>
                      <a:pt x="286" y="47"/>
                    </a:lnTo>
                    <a:lnTo>
                      <a:pt x="290" y="52"/>
                    </a:lnTo>
                    <a:lnTo>
                      <a:pt x="293" y="60"/>
                    </a:lnTo>
                    <a:lnTo>
                      <a:pt x="296" y="69"/>
                    </a:lnTo>
                    <a:lnTo>
                      <a:pt x="297" y="80"/>
                    </a:lnTo>
                    <a:lnTo>
                      <a:pt x="297" y="80"/>
                    </a:lnTo>
                    <a:lnTo>
                      <a:pt x="297" y="80"/>
                    </a:lnTo>
                    <a:lnTo>
                      <a:pt x="297" y="80"/>
                    </a:lnTo>
                    <a:lnTo>
                      <a:pt x="297" y="80"/>
                    </a:lnTo>
                    <a:lnTo>
                      <a:pt x="297" y="80"/>
                    </a:lnTo>
                    <a:lnTo>
                      <a:pt x="297" y="90"/>
                    </a:lnTo>
                    <a:lnTo>
                      <a:pt x="296" y="100"/>
                    </a:lnTo>
                    <a:lnTo>
                      <a:pt x="296" y="100"/>
                    </a:lnTo>
                    <a:lnTo>
                      <a:pt x="278" y="156"/>
                    </a:lnTo>
                    <a:lnTo>
                      <a:pt x="278" y="156"/>
                    </a:lnTo>
                    <a:lnTo>
                      <a:pt x="252" y="232"/>
                    </a:lnTo>
                    <a:lnTo>
                      <a:pt x="240" y="263"/>
                    </a:lnTo>
                    <a:lnTo>
                      <a:pt x="232" y="282"/>
                    </a:lnTo>
                    <a:lnTo>
                      <a:pt x="232" y="282"/>
                    </a:lnTo>
                    <a:lnTo>
                      <a:pt x="217" y="314"/>
                    </a:lnTo>
                    <a:lnTo>
                      <a:pt x="206" y="333"/>
                    </a:lnTo>
                    <a:lnTo>
                      <a:pt x="201" y="341"/>
                    </a:lnTo>
                    <a:lnTo>
                      <a:pt x="195" y="349"/>
                    </a:lnTo>
                    <a:lnTo>
                      <a:pt x="238" y="350"/>
                    </a:lnTo>
                    <a:lnTo>
                      <a:pt x="238" y="350"/>
                    </a:lnTo>
                    <a:lnTo>
                      <a:pt x="239" y="346"/>
                    </a:lnTo>
                    <a:lnTo>
                      <a:pt x="239" y="346"/>
                    </a:lnTo>
                    <a:lnTo>
                      <a:pt x="241" y="328"/>
                    </a:lnTo>
                    <a:lnTo>
                      <a:pt x="247" y="307"/>
                    </a:lnTo>
                    <a:lnTo>
                      <a:pt x="253" y="284"/>
                    </a:lnTo>
                    <a:lnTo>
                      <a:pt x="261" y="258"/>
                    </a:lnTo>
                    <a:lnTo>
                      <a:pt x="280" y="202"/>
                    </a:lnTo>
                    <a:lnTo>
                      <a:pt x="301" y="147"/>
                    </a:lnTo>
                    <a:lnTo>
                      <a:pt x="301" y="147"/>
                    </a:lnTo>
                    <a:lnTo>
                      <a:pt x="308" y="128"/>
                    </a:lnTo>
                    <a:lnTo>
                      <a:pt x="312" y="108"/>
                    </a:lnTo>
                    <a:lnTo>
                      <a:pt x="312" y="108"/>
                    </a:lnTo>
                    <a:lnTo>
                      <a:pt x="316" y="81"/>
                    </a:lnTo>
                    <a:lnTo>
                      <a:pt x="316" y="81"/>
                    </a:lnTo>
                    <a:lnTo>
                      <a:pt x="316" y="64"/>
                    </a:lnTo>
                    <a:lnTo>
                      <a:pt x="316" y="48"/>
                    </a:lnTo>
                    <a:lnTo>
                      <a:pt x="313" y="24"/>
                    </a:lnTo>
                    <a:lnTo>
                      <a:pt x="310" y="5"/>
                    </a:lnTo>
                    <a:lnTo>
                      <a:pt x="309" y="0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2C3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62" name="Freeform 710">
                <a:extLst>
                  <a:ext uri="{FF2B5EF4-FFF2-40B4-BE49-F238E27FC236}">
                    <a16:creationId xmlns:a16="http://schemas.microsoft.com/office/drawing/2014/main" xmlns="" id="{74EC1FDB-3821-4708-8850-4801BEB45C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067" y="9972394"/>
                <a:ext cx="289350" cy="177779"/>
              </a:xfrm>
              <a:custGeom>
                <a:avLst/>
                <a:gdLst>
                  <a:gd name="T0" fmla="*/ 19 w 236"/>
                  <a:gd name="T1" fmla="*/ 0 h 145"/>
                  <a:gd name="T2" fmla="*/ 19 w 236"/>
                  <a:gd name="T3" fmla="*/ 0 h 145"/>
                  <a:gd name="T4" fmla="*/ 0 w 236"/>
                  <a:gd name="T5" fmla="*/ 74 h 145"/>
                  <a:gd name="T6" fmla="*/ 208 w 236"/>
                  <a:gd name="T7" fmla="*/ 145 h 145"/>
                  <a:gd name="T8" fmla="*/ 208 w 236"/>
                  <a:gd name="T9" fmla="*/ 145 h 145"/>
                  <a:gd name="T10" fmla="*/ 212 w 236"/>
                  <a:gd name="T11" fmla="*/ 134 h 145"/>
                  <a:gd name="T12" fmla="*/ 215 w 236"/>
                  <a:gd name="T13" fmla="*/ 123 h 145"/>
                  <a:gd name="T14" fmla="*/ 223 w 236"/>
                  <a:gd name="T15" fmla="*/ 91 h 145"/>
                  <a:gd name="T16" fmla="*/ 223 w 236"/>
                  <a:gd name="T17" fmla="*/ 91 h 145"/>
                  <a:gd name="T18" fmla="*/ 230 w 236"/>
                  <a:gd name="T19" fmla="*/ 48 h 145"/>
                  <a:gd name="T20" fmla="*/ 236 w 236"/>
                  <a:gd name="T21" fmla="*/ 7 h 145"/>
                  <a:gd name="T22" fmla="*/ 19 w 236"/>
                  <a:gd name="T2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145">
                    <a:moveTo>
                      <a:pt x="19" y="0"/>
                    </a:moveTo>
                    <a:lnTo>
                      <a:pt x="19" y="0"/>
                    </a:lnTo>
                    <a:lnTo>
                      <a:pt x="0" y="74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12" y="134"/>
                    </a:lnTo>
                    <a:lnTo>
                      <a:pt x="215" y="123"/>
                    </a:lnTo>
                    <a:lnTo>
                      <a:pt x="223" y="91"/>
                    </a:lnTo>
                    <a:lnTo>
                      <a:pt x="223" y="91"/>
                    </a:lnTo>
                    <a:lnTo>
                      <a:pt x="230" y="48"/>
                    </a:lnTo>
                    <a:lnTo>
                      <a:pt x="236" y="7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63" name="Freeform 711">
                <a:extLst>
                  <a:ext uri="{FF2B5EF4-FFF2-40B4-BE49-F238E27FC236}">
                    <a16:creationId xmlns:a16="http://schemas.microsoft.com/office/drawing/2014/main" xmlns="" id="{45C606E9-AEDA-45CD-9E22-C660A6201C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788" y="9703886"/>
                <a:ext cx="138544" cy="161840"/>
              </a:xfrm>
              <a:custGeom>
                <a:avLst/>
                <a:gdLst>
                  <a:gd name="T0" fmla="*/ 113 w 113"/>
                  <a:gd name="T1" fmla="*/ 0 h 132"/>
                  <a:gd name="T2" fmla="*/ 10 w 113"/>
                  <a:gd name="T3" fmla="*/ 98 h 132"/>
                  <a:gd name="T4" fmla="*/ 10 w 113"/>
                  <a:gd name="T5" fmla="*/ 98 h 132"/>
                  <a:gd name="T6" fmla="*/ 0 w 113"/>
                  <a:gd name="T7" fmla="*/ 132 h 132"/>
                  <a:gd name="T8" fmla="*/ 81 w 113"/>
                  <a:gd name="T9" fmla="*/ 122 h 132"/>
                  <a:gd name="T10" fmla="*/ 81 w 113"/>
                  <a:gd name="T11" fmla="*/ 122 h 132"/>
                  <a:gd name="T12" fmla="*/ 92 w 113"/>
                  <a:gd name="T13" fmla="*/ 75 h 132"/>
                  <a:gd name="T14" fmla="*/ 102 w 113"/>
                  <a:gd name="T15" fmla="*/ 35 h 132"/>
                  <a:gd name="T16" fmla="*/ 113 w 113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32">
                    <a:moveTo>
                      <a:pt x="113" y="0"/>
                    </a:moveTo>
                    <a:lnTo>
                      <a:pt x="10" y="98"/>
                    </a:lnTo>
                    <a:lnTo>
                      <a:pt x="10" y="98"/>
                    </a:lnTo>
                    <a:lnTo>
                      <a:pt x="0" y="132"/>
                    </a:lnTo>
                    <a:lnTo>
                      <a:pt x="81" y="122"/>
                    </a:lnTo>
                    <a:lnTo>
                      <a:pt x="81" y="122"/>
                    </a:lnTo>
                    <a:lnTo>
                      <a:pt x="92" y="75"/>
                    </a:lnTo>
                    <a:lnTo>
                      <a:pt x="102" y="35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64" name="Freeform 712">
                <a:extLst>
                  <a:ext uri="{FF2B5EF4-FFF2-40B4-BE49-F238E27FC236}">
                    <a16:creationId xmlns:a16="http://schemas.microsoft.com/office/drawing/2014/main" xmlns="" id="{93A2E616-4B89-4D6A-8731-FBA759124F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149" y="9526107"/>
                <a:ext cx="148353" cy="429121"/>
              </a:xfrm>
              <a:custGeom>
                <a:avLst/>
                <a:gdLst>
                  <a:gd name="T0" fmla="*/ 114 w 121"/>
                  <a:gd name="T1" fmla="*/ 0 h 350"/>
                  <a:gd name="T2" fmla="*/ 78 w 121"/>
                  <a:gd name="T3" fmla="*/ 34 h 350"/>
                  <a:gd name="T4" fmla="*/ 78 w 121"/>
                  <a:gd name="T5" fmla="*/ 34 h 350"/>
                  <a:gd name="T6" fmla="*/ 79 w 121"/>
                  <a:gd name="T7" fmla="*/ 35 h 350"/>
                  <a:gd name="T8" fmla="*/ 79 w 121"/>
                  <a:gd name="T9" fmla="*/ 35 h 350"/>
                  <a:gd name="T10" fmla="*/ 83 w 121"/>
                  <a:gd name="T11" fmla="*/ 38 h 350"/>
                  <a:gd name="T12" fmla="*/ 91 w 121"/>
                  <a:gd name="T13" fmla="*/ 47 h 350"/>
                  <a:gd name="T14" fmla="*/ 95 w 121"/>
                  <a:gd name="T15" fmla="*/ 52 h 350"/>
                  <a:gd name="T16" fmla="*/ 98 w 121"/>
                  <a:gd name="T17" fmla="*/ 60 h 350"/>
                  <a:gd name="T18" fmla="*/ 101 w 121"/>
                  <a:gd name="T19" fmla="*/ 69 h 350"/>
                  <a:gd name="T20" fmla="*/ 102 w 121"/>
                  <a:gd name="T21" fmla="*/ 80 h 350"/>
                  <a:gd name="T22" fmla="*/ 102 w 121"/>
                  <a:gd name="T23" fmla="*/ 80 h 350"/>
                  <a:gd name="T24" fmla="*/ 102 w 121"/>
                  <a:gd name="T25" fmla="*/ 80 h 350"/>
                  <a:gd name="T26" fmla="*/ 102 w 121"/>
                  <a:gd name="T27" fmla="*/ 80 h 350"/>
                  <a:gd name="T28" fmla="*/ 102 w 121"/>
                  <a:gd name="T29" fmla="*/ 80 h 350"/>
                  <a:gd name="T30" fmla="*/ 102 w 121"/>
                  <a:gd name="T31" fmla="*/ 80 h 350"/>
                  <a:gd name="T32" fmla="*/ 102 w 121"/>
                  <a:gd name="T33" fmla="*/ 90 h 350"/>
                  <a:gd name="T34" fmla="*/ 101 w 121"/>
                  <a:gd name="T35" fmla="*/ 100 h 350"/>
                  <a:gd name="T36" fmla="*/ 101 w 121"/>
                  <a:gd name="T37" fmla="*/ 100 h 350"/>
                  <a:gd name="T38" fmla="*/ 83 w 121"/>
                  <a:gd name="T39" fmla="*/ 156 h 350"/>
                  <a:gd name="T40" fmla="*/ 83 w 121"/>
                  <a:gd name="T41" fmla="*/ 156 h 350"/>
                  <a:gd name="T42" fmla="*/ 57 w 121"/>
                  <a:gd name="T43" fmla="*/ 232 h 350"/>
                  <a:gd name="T44" fmla="*/ 45 w 121"/>
                  <a:gd name="T45" fmla="*/ 263 h 350"/>
                  <a:gd name="T46" fmla="*/ 37 w 121"/>
                  <a:gd name="T47" fmla="*/ 282 h 350"/>
                  <a:gd name="T48" fmla="*/ 37 w 121"/>
                  <a:gd name="T49" fmla="*/ 282 h 350"/>
                  <a:gd name="T50" fmla="*/ 22 w 121"/>
                  <a:gd name="T51" fmla="*/ 314 h 350"/>
                  <a:gd name="T52" fmla="*/ 11 w 121"/>
                  <a:gd name="T53" fmla="*/ 333 h 350"/>
                  <a:gd name="T54" fmla="*/ 6 w 121"/>
                  <a:gd name="T55" fmla="*/ 341 h 350"/>
                  <a:gd name="T56" fmla="*/ 0 w 121"/>
                  <a:gd name="T57" fmla="*/ 349 h 350"/>
                  <a:gd name="T58" fmla="*/ 43 w 121"/>
                  <a:gd name="T59" fmla="*/ 350 h 350"/>
                  <a:gd name="T60" fmla="*/ 43 w 121"/>
                  <a:gd name="T61" fmla="*/ 350 h 350"/>
                  <a:gd name="T62" fmla="*/ 44 w 121"/>
                  <a:gd name="T63" fmla="*/ 346 h 350"/>
                  <a:gd name="T64" fmla="*/ 44 w 121"/>
                  <a:gd name="T65" fmla="*/ 346 h 350"/>
                  <a:gd name="T66" fmla="*/ 46 w 121"/>
                  <a:gd name="T67" fmla="*/ 328 h 350"/>
                  <a:gd name="T68" fmla="*/ 52 w 121"/>
                  <a:gd name="T69" fmla="*/ 307 h 350"/>
                  <a:gd name="T70" fmla="*/ 58 w 121"/>
                  <a:gd name="T71" fmla="*/ 284 h 350"/>
                  <a:gd name="T72" fmla="*/ 66 w 121"/>
                  <a:gd name="T73" fmla="*/ 258 h 350"/>
                  <a:gd name="T74" fmla="*/ 85 w 121"/>
                  <a:gd name="T75" fmla="*/ 202 h 350"/>
                  <a:gd name="T76" fmla="*/ 106 w 121"/>
                  <a:gd name="T77" fmla="*/ 147 h 350"/>
                  <a:gd name="T78" fmla="*/ 106 w 121"/>
                  <a:gd name="T79" fmla="*/ 147 h 350"/>
                  <a:gd name="T80" fmla="*/ 113 w 121"/>
                  <a:gd name="T81" fmla="*/ 128 h 350"/>
                  <a:gd name="T82" fmla="*/ 117 w 121"/>
                  <a:gd name="T83" fmla="*/ 108 h 350"/>
                  <a:gd name="T84" fmla="*/ 117 w 121"/>
                  <a:gd name="T85" fmla="*/ 108 h 350"/>
                  <a:gd name="T86" fmla="*/ 121 w 121"/>
                  <a:gd name="T87" fmla="*/ 81 h 350"/>
                  <a:gd name="T88" fmla="*/ 121 w 121"/>
                  <a:gd name="T89" fmla="*/ 81 h 350"/>
                  <a:gd name="T90" fmla="*/ 121 w 121"/>
                  <a:gd name="T91" fmla="*/ 64 h 350"/>
                  <a:gd name="T92" fmla="*/ 121 w 121"/>
                  <a:gd name="T93" fmla="*/ 48 h 350"/>
                  <a:gd name="T94" fmla="*/ 118 w 121"/>
                  <a:gd name="T95" fmla="*/ 24 h 350"/>
                  <a:gd name="T96" fmla="*/ 115 w 121"/>
                  <a:gd name="T97" fmla="*/ 5 h 350"/>
                  <a:gd name="T98" fmla="*/ 114 w 121"/>
                  <a:gd name="T99" fmla="*/ 0 h 350"/>
                  <a:gd name="T100" fmla="*/ 114 w 121"/>
                  <a:gd name="T10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1" h="350">
                    <a:moveTo>
                      <a:pt x="114" y="0"/>
                    </a:moveTo>
                    <a:lnTo>
                      <a:pt x="78" y="34"/>
                    </a:lnTo>
                    <a:lnTo>
                      <a:pt x="78" y="34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83" y="38"/>
                    </a:lnTo>
                    <a:lnTo>
                      <a:pt x="91" y="47"/>
                    </a:lnTo>
                    <a:lnTo>
                      <a:pt x="95" y="52"/>
                    </a:lnTo>
                    <a:lnTo>
                      <a:pt x="98" y="60"/>
                    </a:lnTo>
                    <a:lnTo>
                      <a:pt x="101" y="69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90"/>
                    </a:lnTo>
                    <a:lnTo>
                      <a:pt x="101" y="100"/>
                    </a:lnTo>
                    <a:lnTo>
                      <a:pt x="101" y="100"/>
                    </a:lnTo>
                    <a:lnTo>
                      <a:pt x="83" y="156"/>
                    </a:lnTo>
                    <a:lnTo>
                      <a:pt x="83" y="156"/>
                    </a:lnTo>
                    <a:lnTo>
                      <a:pt x="57" y="232"/>
                    </a:lnTo>
                    <a:lnTo>
                      <a:pt x="45" y="263"/>
                    </a:lnTo>
                    <a:lnTo>
                      <a:pt x="37" y="282"/>
                    </a:lnTo>
                    <a:lnTo>
                      <a:pt x="37" y="282"/>
                    </a:lnTo>
                    <a:lnTo>
                      <a:pt x="22" y="314"/>
                    </a:lnTo>
                    <a:lnTo>
                      <a:pt x="11" y="333"/>
                    </a:lnTo>
                    <a:lnTo>
                      <a:pt x="6" y="341"/>
                    </a:lnTo>
                    <a:lnTo>
                      <a:pt x="0" y="349"/>
                    </a:lnTo>
                    <a:lnTo>
                      <a:pt x="43" y="350"/>
                    </a:lnTo>
                    <a:lnTo>
                      <a:pt x="43" y="350"/>
                    </a:lnTo>
                    <a:lnTo>
                      <a:pt x="44" y="346"/>
                    </a:lnTo>
                    <a:lnTo>
                      <a:pt x="44" y="346"/>
                    </a:lnTo>
                    <a:lnTo>
                      <a:pt x="46" y="328"/>
                    </a:lnTo>
                    <a:lnTo>
                      <a:pt x="52" y="307"/>
                    </a:lnTo>
                    <a:lnTo>
                      <a:pt x="58" y="284"/>
                    </a:lnTo>
                    <a:lnTo>
                      <a:pt x="66" y="258"/>
                    </a:lnTo>
                    <a:lnTo>
                      <a:pt x="85" y="202"/>
                    </a:lnTo>
                    <a:lnTo>
                      <a:pt x="106" y="147"/>
                    </a:lnTo>
                    <a:lnTo>
                      <a:pt x="106" y="147"/>
                    </a:lnTo>
                    <a:lnTo>
                      <a:pt x="113" y="128"/>
                    </a:lnTo>
                    <a:lnTo>
                      <a:pt x="117" y="108"/>
                    </a:lnTo>
                    <a:lnTo>
                      <a:pt x="117" y="108"/>
                    </a:lnTo>
                    <a:lnTo>
                      <a:pt x="121" y="81"/>
                    </a:lnTo>
                    <a:lnTo>
                      <a:pt x="121" y="81"/>
                    </a:lnTo>
                    <a:lnTo>
                      <a:pt x="121" y="64"/>
                    </a:lnTo>
                    <a:lnTo>
                      <a:pt x="121" y="48"/>
                    </a:lnTo>
                    <a:lnTo>
                      <a:pt x="118" y="24"/>
                    </a:lnTo>
                    <a:lnTo>
                      <a:pt x="115" y="5"/>
                    </a:lnTo>
                    <a:lnTo>
                      <a:pt x="114" y="0"/>
                    </a:lnTo>
                    <a:lnTo>
                      <a:pt x="1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65" name="Freeform 713">
                <a:extLst>
                  <a:ext uri="{FF2B5EF4-FFF2-40B4-BE49-F238E27FC236}">
                    <a16:creationId xmlns:a16="http://schemas.microsoft.com/office/drawing/2014/main" xmlns="" id="{37AFEF7C-1EC9-40BE-A0DB-2D82C9560F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66" y="9412084"/>
                <a:ext cx="117702" cy="122606"/>
              </a:xfrm>
              <a:custGeom>
                <a:avLst/>
                <a:gdLst>
                  <a:gd name="T0" fmla="*/ 4 w 96"/>
                  <a:gd name="T1" fmla="*/ 5 h 100"/>
                  <a:gd name="T2" fmla="*/ 4 w 96"/>
                  <a:gd name="T3" fmla="*/ 5 h 100"/>
                  <a:gd name="T4" fmla="*/ 7 w 96"/>
                  <a:gd name="T5" fmla="*/ 28 h 100"/>
                  <a:gd name="T6" fmla="*/ 7 w 96"/>
                  <a:gd name="T7" fmla="*/ 50 h 100"/>
                  <a:gd name="T8" fmla="*/ 5 w 96"/>
                  <a:gd name="T9" fmla="*/ 70 h 100"/>
                  <a:gd name="T10" fmla="*/ 3 w 96"/>
                  <a:gd name="T11" fmla="*/ 80 h 100"/>
                  <a:gd name="T12" fmla="*/ 0 w 96"/>
                  <a:gd name="T13" fmla="*/ 91 h 100"/>
                  <a:gd name="T14" fmla="*/ 0 w 96"/>
                  <a:gd name="T15" fmla="*/ 91 h 100"/>
                  <a:gd name="T16" fmla="*/ 5 w 96"/>
                  <a:gd name="T17" fmla="*/ 96 h 100"/>
                  <a:gd name="T18" fmla="*/ 12 w 96"/>
                  <a:gd name="T19" fmla="*/ 100 h 100"/>
                  <a:gd name="T20" fmla="*/ 12 w 96"/>
                  <a:gd name="T21" fmla="*/ 100 h 100"/>
                  <a:gd name="T22" fmla="*/ 18 w 96"/>
                  <a:gd name="T23" fmla="*/ 100 h 100"/>
                  <a:gd name="T24" fmla="*/ 27 w 96"/>
                  <a:gd name="T25" fmla="*/ 100 h 100"/>
                  <a:gd name="T26" fmla="*/ 39 w 96"/>
                  <a:gd name="T27" fmla="*/ 97 h 100"/>
                  <a:gd name="T28" fmla="*/ 51 w 96"/>
                  <a:gd name="T29" fmla="*/ 95 h 100"/>
                  <a:gd name="T30" fmla="*/ 64 w 96"/>
                  <a:gd name="T31" fmla="*/ 89 h 100"/>
                  <a:gd name="T32" fmla="*/ 76 w 96"/>
                  <a:gd name="T33" fmla="*/ 84 h 100"/>
                  <a:gd name="T34" fmla="*/ 87 w 96"/>
                  <a:gd name="T35" fmla="*/ 78 h 100"/>
                  <a:gd name="T36" fmla="*/ 96 w 96"/>
                  <a:gd name="T37" fmla="*/ 70 h 100"/>
                  <a:gd name="T38" fmla="*/ 72 w 96"/>
                  <a:gd name="T39" fmla="*/ 0 h 100"/>
                  <a:gd name="T40" fmla="*/ 4 w 96"/>
                  <a:gd name="T41" fmla="*/ 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100">
                    <a:moveTo>
                      <a:pt x="4" y="5"/>
                    </a:moveTo>
                    <a:lnTo>
                      <a:pt x="4" y="5"/>
                    </a:lnTo>
                    <a:lnTo>
                      <a:pt x="7" y="28"/>
                    </a:lnTo>
                    <a:lnTo>
                      <a:pt x="7" y="50"/>
                    </a:lnTo>
                    <a:lnTo>
                      <a:pt x="5" y="70"/>
                    </a:lnTo>
                    <a:lnTo>
                      <a:pt x="3" y="8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5" y="96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8" y="100"/>
                    </a:lnTo>
                    <a:lnTo>
                      <a:pt x="27" y="100"/>
                    </a:lnTo>
                    <a:lnTo>
                      <a:pt x="39" y="97"/>
                    </a:lnTo>
                    <a:lnTo>
                      <a:pt x="51" y="95"/>
                    </a:lnTo>
                    <a:lnTo>
                      <a:pt x="64" y="89"/>
                    </a:lnTo>
                    <a:lnTo>
                      <a:pt x="76" y="84"/>
                    </a:lnTo>
                    <a:lnTo>
                      <a:pt x="87" y="78"/>
                    </a:lnTo>
                    <a:lnTo>
                      <a:pt x="96" y="70"/>
                    </a:lnTo>
                    <a:lnTo>
                      <a:pt x="72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D39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66" name="Freeform 714">
                <a:extLst>
                  <a:ext uri="{FF2B5EF4-FFF2-40B4-BE49-F238E27FC236}">
                    <a16:creationId xmlns:a16="http://schemas.microsoft.com/office/drawing/2014/main" xmlns="" id="{97DFB016-A7B7-43C1-927F-B38F9EE27E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66" y="9412084"/>
                <a:ext cx="117702" cy="122606"/>
              </a:xfrm>
              <a:custGeom>
                <a:avLst/>
                <a:gdLst>
                  <a:gd name="T0" fmla="*/ 4 w 96"/>
                  <a:gd name="T1" fmla="*/ 5 h 100"/>
                  <a:gd name="T2" fmla="*/ 4 w 96"/>
                  <a:gd name="T3" fmla="*/ 5 h 100"/>
                  <a:gd name="T4" fmla="*/ 7 w 96"/>
                  <a:gd name="T5" fmla="*/ 28 h 100"/>
                  <a:gd name="T6" fmla="*/ 7 w 96"/>
                  <a:gd name="T7" fmla="*/ 50 h 100"/>
                  <a:gd name="T8" fmla="*/ 5 w 96"/>
                  <a:gd name="T9" fmla="*/ 70 h 100"/>
                  <a:gd name="T10" fmla="*/ 3 w 96"/>
                  <a:gd name="T11" fmla="*/ 80 h 100"/>
                  <a:gd name="T12" fmla="*/ 0 w 96"/>
                  <a:gd name="T13" fmla="*/ 91 h 100"/>
                  <a:gd name="T14" fmla="*/ 0 w 96"/>
                  <a:gd name="T15" fmla="*/ 91 h 100"/>
                  <a:gd name="T16" fmla="*/ 5 w 96"/>
                  <a:gd name="T17" fmla="*/ 96 h 100"/>
                  <a:gd name="T18" fmla="*/ 12 w 96"/>
                  <a:gd name="T19" fmla="*/ 100 h 100"/>
                  <a:gd name="T20" fmla="*/ 12 w 96"/>
                  <a:gd name="T21" fmla="*/ 100 h 100"/>
                  <a:gd name="T22" fmla="*/ 18 w 96"/>
                  <a:gd name="T23" fmla="*/ 100 h 100"/>
                  <a:gd name="T24" fmla="*/ 27 w 96"/>
                  <a:gd name="T25" fmla="*/ 100 h 100"/>
                  <a:gd name="T26" fmla="*/ 39 w 96"/>
                  <a:gd name="T27" fmla="*/ 97 h 100"/>
                  <a:gd name="T28" fmla="*/ 51 w 96"/>
                  <a:gd name="T29" fmla="*/ 95 h 100"/>
                  <a:gd name="T30" fmla="*/ 64 w 96"/>
                  <a:gd name="T31" fmla="*/ 89 h 100"/>
                  <a:gd name="T32" fmla="*/ 76 w 96"/>
                  <a:gd name="T33" fmla="*/ 84 h 100"/>
                  <a:gd name="T34" fmla="*/ 87 w 96"/>
                  <a:gd name="T35" fmla="*/ 78 h 100"/>
                  <a:gd name="T36" fmla="*/ 96 w 96"/>
                  <a:gd name="T37" fmla="*/ 70 h 100"/>
                  <a:gd name="T38" fmla="*/ 72 w 96"/>
                  <a:gd name="T39" fmla="*/ 0 h 100"/>
                  <a:gd name="T40" fmla="*/ 4 w 96"/>
                  <a:gd name="T41" fmla="*/ 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100">
                    <a:moveTo>
                      <a:pt x="4" y="5"/>
                    </a:moveTo>
                    <a:lnTo>
                      <a:pt x="4" y="5"/>
                    </a:lnTo>
                    <a:lnTo>
                      <a:pt x="7" y="28"/>
                    </a:lnTo>
                    <a:lnTo>
                      <a:pt x="7" y="50"/>
                    </a:lnTo>
                    <a:lnTo>
                      <a:pt x="5" y="70"/>
                    </a:lnTo>
                    <a:lnTo>
                      <a:pt x="3" y="8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5" y="96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8" y="100"/>
                    </a:lnTo>
                    <a:lnTo>
                      <a:pt x="27" y="100"/>
                    </a:lnTo>
                    <a:lnTo>
                      <a:pt x="39" y="97"/>
                    </a:lnTo>
                    <a:lnTo>
                      <a:pt x="51" y="95"/>
                    </a:lnTo>
                    <a:lnTo>
                      <a:pt x="64" y="89"/>
                    </a:lnTo>
                    <a:lnTo>
                      <a:pt x="76" y="84"/>
                    </a:lnTo>
                    <a:lnTo>
                      <a:pt x="87" y="78"/>
                    </a:lnTo>
                    <a:lnTo>
                      <a:pt x="96" y="70"/>
                    </a:lnTo>
                    <a:lnTo>
                      <a:pt x="72" y="0"/>
                    </a:lnTo>
                    <a:lnTo>
                      <a:pt x="4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67" name="Freeform 715">
                <a:extLst>
                  <a:ext uri="{FF2B5EF4-FFF2-40B4-BE49-F238E27FC236}">
                    <a16:creationId xmlns:a16="http://schemas.microsoft.com/office/drawing/2014/main" xmlns="" id="{1973CB85-5C92-44AE-A289-84A741F9AF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9471" y="9418215"/>
                <a:ext cx="3678" cy="76016"/>
              </a:xfrm>
              <a:custGeom>
                <a:avLst/>
                <a:gdLst>
                  <a:gd name="T0" fmla="*/ 0 w 3"/>
                  <a:gd name="T1" fmla="*/ 4 h 62"/>
                  <a:gd name="T2" fmla="*/ 0 w 3"/>
                  <a:gd name="T3" fmla="*/ 4 h 62"/>
                  <a:gd name="T4" fmla="*/ 3 w 3"/>
                  <a:gd name="T5" fmla="*/ 35 h 62"/>
                  <a:gd name="T6" fmla="*/ 3 w 3"/>
                  <a:gd name="T7" fmla="*/ 49 h 62"/>
                  <a:gd name="T8" fmla="*/ 1 w 3"/>
                  <a:gd name="T9" fmla="*/ 62 h 62"/>
                  <a:gd name="T10" fmla="*/ 1 w 3"/>
                  <a:gd name="T11" fmla="*/ 62 h 62"/>
                  <a:gd name="T12" fmla="*/ 1 w 3"/>
                  <a:gd name="T13" fmla="*/ 62 h 62"/>
                  <a:gd name="T14" fmla="*/ 1 w 3"/>
                  <a:gd name="T15" fmla="*/ 62 h 62"/>
                  <a:gd name="T16" fmla="*/ 3 w 3"/>
                  <a:gd name="T17" fmla="*/ 49 h 62"/>
                  <a:gd name="T18" fmla="*/ 3 w 3"/>
                  <a:gd name="T19" fmla="*/ 35 h 62"/>
                  <a:gd name="T20" fmla="*/ 0 w 3"/>
                  <a:gd name="T21" fmla="*/ 4 h 62"/>
                  <a:gd name="T22" fmla="*/ 1 w 3"/>
                  <a:gd name="T23" fmla="*/ 0 h 62"/>
                  <a:gd name="T24" fmla="*/ 0 w 3"/>
                  <a:gd name="T25" fmla="*/ 0 h 62"/>
                  <a:gd name="T26" fmla="*/ 0 w 3"/>
                  <a:gd name="T27" fmla="*/ 0 h 62"/>
                  <a:gd name="T28" fmla="*/ 0 w 3"/>
                  <a:gd name="T29" fmla="*/ 0 h 62"/>
                  <a:gd name="T30" fmla="*/ 1 w 3"/>
                  <a:gd name="T3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62">
                    <a:moveTo>
                      <a:pt x="0" y="4"/>
                    </a:moveTo>
                    <a:lnTo>
                      <a:pt x="0" y="4"/>
                    </a:lnTo>
                    <a:lnTo>
                      <a:pt x="3" y="35"/>
                    </a:lnTo>
                    <a:lnTo>
                      <a:pt x="3" y="49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3" y="49"/>
                    </a:lnTo>
                    <a:lnTo>
                      <a:pt x="3" y="35"/>
                    </a:lnTo>
                    <a:lnTo>
                      <a:pt x="0" y="4"/>
                    </a:lnTo>
                    <a:close/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68" name="Freeform 716">
                <a:extLst>
                  <a:ext uri="{FF2B5EF4-FFF2-40B4-BE49-F238E27FC236}">
                    <a16:creationId xmlns:a16="http://schemas.microsoft.com/office/drawing/2014/main" xmlns="" id="{E488E248-0F54-4DC9-995B-3653B94146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471" y="9423118"/>
                <a:ext cx="3678" cy="71111"/>
              </a:xfrm>
              <a:custGeom>
                <a:avLst/>
                <a:gdLst>
                  <a:gd name="T0" fmla="*/ 0 w 3"/>
                  <a:gd name="T1" fmla="*/ 0 h 58"/>
                  <a:gd name="T2" fmla="*/ 0 w 3"/>
                  <a:gd name="T3" fmla="*/ 0 h 58"/>
                  <a:gd name="T4" fmla="*/ 3 w 3"/>
                  <a:gd name="T5" fmla="*/ 31 h 58"/>
                  <a:gd name="T6" fmla="*/ 3 w 3"/>
                  <a:gd name="T7" fmla="*/ 45 h 58"/>
                  <a:gd name="T8" fmla="*/ 1 w 3"/>
                  <a:gd name="T9" fmla="*/ 58 h 58"/>
                  <a:gd name="T10" fmla="*/ 1 w 3"/>
                  <a:gd name="T11" fmla="*/ 58 h 58"/>
                  <a:gd name="T12" fmla="*/ 1 w 3"/>
                  <a:gd name="T13" fmla="*/ 58 h 58"/>
                  <a:gd name="T14" fmla="*/ 1 w 3"/>
                  <a:gd name="T15" fmla="*/ 58 h 58"/>
                  <a:gd name="T16" fmla="*/ 3 w 3"/>
                  <a:gd name="T17" fmla="*/ 45 h 58"/>
                  <a:gd name="T18" fmla="*/ 3 w 3"/>
                  <a:gd name="T19" fmla="*/ 31 h 58"/>
                  <a:gd name="T20" fmla="*/ 0 w 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8">
                    <a:moveTo>
                      <a:pt x="0" y="0"/>
                    </a:moveTo>
                    <a:lnTo>
                      <a:pt x="0" y="0"/>
                    </a:lnTo>
                    <a:lnTo>
                      <a:pt x="3" y="31"/>
                    </a:lnTo>
                    <a:lnTo>
                      <a:pt x="3" y="45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3" y="45"/>
                    </a:lnTo>
                    <a:lnTo>
                      <a:pt x="3" y="3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69" name="Freeform 717">
                <a:extLst>
                  <a:ext uri="{FF2B5EF4-FFF2-40B4-BE49-F238E27FC236}">
                    <a16:creationId xmlns:a16="http://schemas.microsoft.com/office/drawing/2014/main" xmlns="" id="{BA0FBC06-1DB1-45DD-BEE2-29BF1ECE71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471" y="9418215"/>
                <a:ext cx="1226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70" name="Freeform 718">
                <a:extLst>
                  <a:ext uri="{FF2B5EF4-FFF2-40B4-BE49-F238E27FC236}">
                    <a16:creationId xmlns:a16="http://schemas.microsoft.com/office/drawing/2014/main" xmlns="" id="{0AB4525C-D75E-4F86-B1F8-7A0585632F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471" y="9414536"/>
                <a:ext cx="76016" cy="79694"/>
              </a:xfrm>
              <a:custGeom>
                <a:avLst/>
                <a:gdLst>
                  <a:gd name="T0" fmla="*/ 52 w 62"/>
                  <a:gd name="T1" fmla="*/ 0 h 65"/>
                  <a:gd name="T2" fmla="*/ 1 w 62"/>
                  <a:gd name="T3" fmla="*/ 3 h 65"/>
                  <a:gd name="T4" fmla="*/ 0 w 62"/>
                  <a:gd name="T5" fmla="*/ 3 h 65"/>
                  <a:gd name="T6" fmla="*/ 0 w 62"/>
                  <a:gd name="T7" fmla="*/ 3 h 65"/>
                  <a:gd name="T8" fmla="*/ 0 w 62"/>
                  <a:gd name="T9" fmla="*/ 7 h 65"/>
                  <a:gd name="T10" fmla="*/ 0 w 62"/>
                  <a:gd name="T11" fmla="*/ 7 h 65"/>
                  <a:gd name="T12" fmla="*/ 3 w 62"/>
                  <a:gd name="T13" fmla="*/ 38 h 65"/>
                  <a:gd name="T14" fmla="*/ 3 w 62"/>
                  <a:gd name="T15" fmla="*/ 52 h 65"/>
                  <a:gd name="T16" fmla="*/ 1 w 62"/>
                  <a:gd name="T17" fmla="*/ 65 h 65"/>
                  <a:gd name="T18" fmla="*/ 1 w 62"/>
                  <a:gd name="T19" fmla="*/ 65 h 65"/>
                  <a:gd name="T20" fmla="*/ 18 w 62"/>
                  <a:gd name="T21" fmla="*/ 61 h 65"/>
                  <a:gd name="T22" fmla="*/ 34 w 62"/>
                  <a:gd name="T23" fmla="*/ 54 h 65"/>
                  <a:gd name="T24" fmla="*/ 49 w 62"/>
                  <a:gd name="T25" fmla="*/ 44 h 65"/>
                  <a:gd name="T26" fmla="*/ 62 w 62"/>
                  <a:gd name="T27" fmla="*/ 33 h 65"/>
                  <a:gd name="T28" fmla="*/ 52 w 62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65">
                    <a:moveTo>
                      <a:pt x="52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38"/>
                    </a:lnTo>
                    <a:lnTo>
                      <a:pt x="3" y="52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8" y="61"/>
                    </a:lnTo>
                    <a:lnTo>
                      <a:pt x="34" y="54"/>
                    </a:lnTo>
                    <a:lnTo>
                      <a:pt x="49" y="44"/>
                    </a:lnTo>
                    <a:lnTo>
                      <a:pt x="62" y="3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88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71" name="Freeform 719">
                <a:extLst>
                  <a:ext uri="{FF2B5EF4-FFF2-40B4-BE49-F238E27FC236}">
                    <a16:creationId xmlns:a16="http://schemas.microsoft.com/office/drawing/2014/main" xmlns="" id="{43C84EAE-8CAC-451C-8F34-7388D62AB9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471" y="9414536"/>
                <a:ext cx="76016" cy="79694"/>
              </a:xfrm>
              <a:custGeom>
                <a:avLst/>
                <a:gdLst>
                  <a:gd name="T0" fmla="*/ 52 w 62"/>
                  <a:gd name="T1" fmla="*/ 0 h 65"/>
                  <a:gd name="T2" fmla="*/ 1 w 62"/>
                  <a:gd name="T3" fmla="*/ 3 h 65"/>
                  <a:gd name="T4" fmla="*/ 0 w 62"/>
                  <a:gd name="T5" fmla="*/ 3 h 65"/>
                  <a:gd name="T6" fmla="*/ 0 w 62"/>
                  <a:gd name="T7" fmla="*/ 3 h 65"/>
                  <a:gd name="T8" fmla="*/ 0 w 62"/>
                  <a:gd name="T9" fmla="*/ 7 h 65"/>
                  <a:gd name="T10" fmla="*/ 0 w 62"/>
                  <a:gd name="T11" fmla="*/ 7 h 65"/>
                  <a:gd name="T12" fmla="*/ 3 w 62"/>
                  <a:gd name="T13" fmla="*/ 38 h 65"/>
                  <a:gd name="T14" fmla="*/ 3 w 62"/>
                  <a:gd name="T15" fmla="*/ 52 h 65"/>
                  <a:gd name="T16" fmla="*/ 1 w 62"/>
                  <a:gd name="T17" fmla="*/ 65 h 65"/>
                  <a:gd name="T18" fmla="*/ 1 w 62"/>
                  <a:gd name="T19" fmla="*/ 65 h 65"/>
                  <a:gd name="T20" fmla="*/ 18 w 62"/>
                  <a:gd name="T21" fmla="*/ 61 h 65"/>
                  <a:gd name="T22" fmla="*/ 34 w 62"/>
                  <a:gd name="T23" fmla="*/ 54 h 65"/>
                  <a:gd name="T24" fmla="*/ 49 w 62"/>
                  <a:gd name="T25" fmla="*/ 44 h 65"/>
                  <a:gd name="T26" fmla="*/ 62 w 62"/>
                  <a:gd name="T27" fmla="*/ 33 h 65"/>
                  <a:gd name="T28" fmla="*/ 52 w 62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65">
                    <a:moveTo>
                      <a:pt x="52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38"/>
                    </a:lnTo>
                    <a:lnTo>
                      <a:pt x="3" y="52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8" y="61"/>
                    </a:lnTo>
                    <a:lnTo>
                      <a:pt x="34" y="54"/>
                    </a:lnTo>
                    <a:lnTo>
                      <a:pt x="49" y="44"/>
                    </a:lnTo>
                    <a:lnTo>
                      <a:pt x="62" y="33"/>
                    </a:lnTo>
                    <a:lnTo>
                      <a:pt x="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72" name="Freeform 720">
                <a:extLst>
                  <a:ext uri="{FF2B5EF4-FFF2-40B4-BE49-F238E27FC236}">
                    <a16:creationId xmlns:a16="http://schemas.microsoft.com/office/drawing/2014/main" xmlns="" id="{72702DA9-06FD-4297-9614-41694DD431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777" y="9287025"/>
                <a:ext cx="234178" cy="190039"/>
              </a:xfrm>
              <a:custGeom>
                <a:avLst/>
                <a:gdLst>
                  <a:gd name="T0" fmla="*/ 191 w 191"/>
                  <a:gd name="T1" fmla="*/ 21 h 155"/>
                  <a:gd name="T2" fmla="*/ 186 w 191"/>
                  <a:gd name="T3" fmla="*/ 47 h 155"/>
                  <a:gd name="T4" fmla="*/ 182 w 191"/>
                  <a:gd name="T5" fmla="*/ 60 h 155"/>
                  <a:gd name="T6" fmla="*/ 163 w 191"/>
                  <a:gd name="T7" fmla="*/ 102 h 155"/>
                  <a:gd name="T8" fmla="*/ 155 w 191"/>
                  <a:gd name="T9" fmla="*/ 112 h 155"/>
                  <a:gd name="T10" fmla="*/ 138 w 191"/>
                  <a:gd name="T11" fmla="*/ 130 h 155"/>
                  <a:gd name="T12" fmla="*/ 127 w 191"/>
                  <a:gd name="T13" fmla="*/ 138 h 155"/>
                  <a:gd name="T14" fmla="*/ 101 w 191"/>
                  <a:gd name="T15" fmla="*/ 150 h 155"/>
                  <a:gd name="T16" fmla="*/ 83 w 191"/>
                  <a:gd name="T17" fmla="*/ 154 h 155"/>
                  <a:gd name="T18" fmla="*/ 66 w 191"/>
                  <a:gd name="T19" fmla="*/ 155 h 155"/>
                  <a:gd name="T20" fmla="*/ 56 w 191"/>
                  <a:gd name="T21" fmla="*/ 154 h 155"/>
                  <a:gd name="T22" fmla="*/ 38 w 191"/>
                  <a:gd name="T23" fmla="*/ 150 h 155"/>
                  <a:gd name="T24" fmla="*/ 25 w 191"/>
                  <a:gd name="T25" fmla="*/ 143 h 155"/>
                  <a:gd name="T26" fmla="*/ 16 w 191"/>
                  <a:gd name="T27" fmla="*/ 134 h 155"/>
                  <a:gd name="T28" fmla="*/ 7 w 191"/>
                  <a:gd name="T29" fmla="*/ 117 h 155"/>
                  <a:gd name="T30" fmla="*/ 1 w 191"/>
                  <a:gd name="T31" fmla="*/ 93 h 155"/>
                  <a:gd name="T32" fmla="*/ 0 w 191"/>
                  <a:gd name="T33" fmla="*/ 78 h 155"/>
                  <a:gd name="T34" fmla="*/ 3 w 191"/>
                  <a:gd name="T35" fmla="*/ 43 h 155"/>
                  <a:gd name="T36" fmla="*/ 17 w 191"/>
                  <a:gd name="T37" fmla="*/ 0 h 155"/>
                  <a:gd name="T38" fmla="*/ 25 w 191"/>
                  <a:gd name="T39" fmla="*/ 4 h 155"/>
                  <a:gd name="T40" fmla="*/ 34 w 191"/>
                  <a:gd name="T41" fmla="*/ 8 h 155"/>
                  <a:gd name="T42" fmla="*/ 64 w 191"/>
                  <a:gd name="T43" fmla="*/ 9 h 155"/>
                  <a:gd name="T44" fmla="*/ 72 w 191"/>
                  <a:gd name="T45" fmla="*/ 11 h 155"/>
                  <a:gd name="T46" fmla="*/ 78 w 191"/>
                  <a:gd name="T47" fmla="*/ 15 h 155"/>
                  <a:gd name="T48" fmla="*/ 82 w 191"/>
                  <a:gd name="T49" fmla="*/ 16 h 155"/>
                  <a:gd name="T50" fmla="*/ 90 w 191"/>
                  <a:gd name="T51" fmla="*/ 16 h 155"/>
                  <a:gd name="T52" fmla="*/ 92 w 191"/>
                  <a:gd name="T53" fmla="*/ 16 h 155"/>
                  <a:gd name="T54" fmla="*/ 104 w 191"/>
                  <a:gd name="T55" fmla="*/ 31 h 155"/>
                  <a:gd name="T56" fmla="*/ 117 w 191"/>
                  <a:gd name="T57" fmla="*/ 51 h 155"/>
                  <a:gd name="T58" fmla="*/ 120 w 191"/>
                  <a:gd name="T59" fmla="*/ 52 h 155"/>
                  <a:gd name="T60" fmla="*/ 121 w 191"/>
                  <a:gd name="T61" fmla="*/ 54 h 155"/>
                  <a:gd name="T62" fmla="*/ 127 w 191"/>
                  <a:gd name="T63" fmla="*/ 51 h 155"/>
                  <a:gd name="T64" fmla="*/ 126 w 191"/>
                  <a:gd name="T65" fmla="*/ 34 h 155"/>
                  <a:gd name="T66" fmla="*/ 129 w 191"/>
                  <a:gd name="T67" fmla="*/ 18 h 155"/>
                  <a:gd name="T68" fmla="*/ 130 w 191"/>
                  <a:gd name="T69" fmla="*/ 18 h 155"/>
                  <a:gd name="T70" fmla="*/ 137 w 191"/>
                  <a:gd name="T71" fmla="*/ 21 h 155"/>
                  <a:gd name="T72" fmla="*/ 138 w 191"/>
                  <a:gd name="T73" fmla="*/ 21 h 155"/>
                  <a:gd name="T74" fmla="*/ 144 w 191"/>
                  <a:gd name="T75" fmla="*/ 18 h 155"/>
                  <a:gd name="T76" fmla="*/ 148 w 191"/>
                  <a:gd name="T77" fmla="*/ 15 h 155"/>
                  <a:gd name="T78" fmla="*/ 157 w 191"/>
                  <a:gd name="T79" fmla="*/ 9 h 155"/>
                  <a:gd name="T80" fmla="*/ 166 w 191"/>
                  <a:gd name="T81" fmla="*/ 11 h 155"/>
                  <a:gd name="T82" fmla="*/ 170 w 191"/>
                  <a:gd name="T83" fmla="*/ 7 h 155"/>
                  <a:gd name="T84" fmla="*/ 186 w 191"/>
                  <a:gd name="T85" fmla="*/ 3 h 155"/>
                  <a:gd name="T86" fmla="*/ 190 w 191"/>
                  <a:gd name="T87" fmla="*/ 13 h 155"/>
                  <a:gd name="T88" fmla="*/ 191 w 191"/>
                  <a:gd name="T89" fmla="*/ 2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1" h="155">
                    <a:moveTo>
                      <a:pt x="191" y="21"/>
                    </a:moveTo>
                    <a:lnTo>
                      <a:pt x="191" y="21"/>
                    </a:lnTo>
                    <a:lnTo>
                      <a:pt x="190" y="33"/>
                    </a:lnTo>
                    <a:lnTo>
                      <a:pt x="186" y="47"/>
                    </a:lnTo>
                    <a:lnTo>
                      <a:pt x="186" y="47"/>
                    </a:lnTo>
                    <a:lnTo>
                      <a:pt x="182" y="60"/>
                    </a:lnTo>
                    <a:lnTo>
                      <a:pt x="177" y="73"/>
                    </a:lnTo>
                    <a:lnTo>
                      <a:pt x="163" y="102"/>
                    </a:lnTo>
                    <a:lnTo>
                      <a:pt x="163" y="102"/>
                    </a:lnTo>
                    <a:lnTo>
                      <a:pt x="155" y="112"/>
                    </a:lnTo>
                    <a:lnTo>
                      <a:pt x="147" y="122"/>
                    </a:lnTo>
                    <a:lnTo>
                      <a:pt x="138" y="130"/>
                    </a:lnTo>
                    <a:lnTo>
                      <a:pt x="127" y="138"/>
                    </a:lnTo>
                    <a:lnTo>
                      <a:pt x="127" y="138"/>
                    </a:lnTo>
                    <a:lnTo>
                      <a:pt x="114" y="145"/>
                    </a:lnTo>
                    <a:lnTo>
                      <a:pt x="101" y="150"/>
                    </a:lnTo>
                    <a:lnTo>
                      <a:pt x="101" y="150"/>
                    </a:lnTo>
                    <a:lnTo>
                      <a:pt x="83" y="154"/>
                    </a:lnTo>
                    <a:lnTo>
                      <a:pt x="74" y="155"/>
                    </a:lnTo>
                    <a:lnTo>
                      <a:pt x="66" y="155"/>
                    </a:lnTo>
                    <a:lnTo>
                      <a:pt x="66" y="155"/>
                    </a:lnTo>
                    <a:lnTo>
                      <a:pt x="56" y="154"/>
                    </a:lnTo>
                    <a:lnTo>
                      <a:pt x="47" y="152"/>
                    </a:lnTo>
                    <a:lnTo>
                      <a:pt x="38" y="150"/>
                    </a:lnTo>
                    <a:lnTo>
                      <a:pt x="31" y="147"/>
                    </a:lnTo>
                    <a:lnTo>
                      <a:pt x="25" y="143"/>
                    </a:lnTo>
                    <a:lnTo>
                      <a:pt x="20" y="139"/>
                    </a:lnTo>
                    <a:lnTo>
                      <a:pt x="16" y="134"/>
                    </a:lnTo>
                    <a:lnTo>
                      <a:pt x="12" y="129"/>
                    </a:lnTo>
                    <a:lnTo>
                      <a:pt x="7" y="117"/>
                    </a:lnTo>
                    <a:lnTo>
                      <a:pt x="3" y="106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63"/>
                    </a:lnTo>
                    <a:lnTo>
                      <a:pt x="3" y="43"/>
                    </a:lnTo>
                    <a:lnTo>
                      <a:pt x="8" y="2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5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8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72" y="11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82" y="16"/>
                    </a:lnTo>
                    <a:lnTo>
                      <a:pt x="85" y="16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6" y="20"/>
                    </a:lnTo>
                    <a:lnTo>
                      <a:pt x="104" y="31"/>
                    </a:lnTo>
                    <a:lnTo>
                      <a:pt x="112" y="44"/>
                    </a:lnTo>
                    <a:lnTo>
                      <a:pt x="117" y="51"/>
                    </a:lnTo>
                    <a:lnTo>
                      <a:pt x="117" y="51"/>
                    </a:lnTo>
                    <a:lnTo>
                      <a:pt x="120" y="52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6" y="52"/>
                    </a:lnTo>
                    <a:lnTo>
                      <a:pt x="127" y="51"/>
                    </a:lnTo>
                    <a:lnTo>
                      <a:pt x="127" y="51"/>
                    </a:lnTo>
                    <a:lnTo>
                      <a:pt x="126" y="34"/>
                    </a:lnTo>
                    <a:lnTo>
                      <a:pt x="127" y="22"/>
                    </a:lnTo>
                    <a:lnTo>
                      <a:pt x="129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7" y="21"/>
                    </a:lnTo>
                    <a:lnTo>
                      <a:pt x="138" y="21"/>
                    </a:lnTo>
                    <a:lnTo>
                      <a:pt x="138" y="21"/>
                    </a:lnTo>
                    <a:lnTo>
                      <a:pt x="142" y="21"/>
                    </a:lnTo>
                    <a:lnTo>
                      <a:pt x="144" y="18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52" y="11"/>
                    </a:lnTo>
                    <a:lnTo>
                      <a:pt x="157" y="9"/>
                    </a:lnTo>
                    <a:lnTo>
                      <a:pt x="166" y="11"/>
                    </a:lnTo>
                    <a:lnTo>
                      <a:pt x="166" y="11"/>
                    </a:lnTo>
                    <a:lnTo>
                      <a:pt x="169" y="9"/>
                    </a:lnTo>
                    <a:lnTo>
                      <a:pt x="170" y="7"/>
                    </a:lnTo>
                    <a:lnTo>
                      <a:pt x="170" y="7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90" y="13"/>
                    </a:lnTo>
                    <a:lnTo>
                      <a:pt x="190" y="13"/>
                    </a:lnTo>
                    <a:lnTo>
                      <a:pt x="191" y="21"/>
                    </a:lnTo>
                    <a:lnTo>
                      <a:pt x="191" y="21"/>
                    </a:lnTo>
                    <a:close/>
                  </a:path>
                </a:pathLst>
              </a:custGeom>
              <a:solidFill>
                <a:srgbClr val="D39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73" name="Freeform 721">
                <a:extLst>
                  <a:ext uri="{FF2B5EF4-FFF2-40B4-BE49-F238E27FC236}">
                    <a16:creationId xmlns:a16="http://schemas.microsoft.com/office/drawing/2014/main" xmlns="" id="{372340A4-D193-406C-A253-93909F409EB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303" y="9226949"/>
                <a:ext cx="12260" cy="7356"/>
              </a:xfrm>
              <a:custGeom>
                <a:avLst/>
                <a:gdLst>
                  <a:gd name="T0" fmla="*/ 10 w 10"/>
                  <a:gd name="T1" fmla="*/ 6 h 6"/>
                  <a:gd name="T2" fmla="*/ 10 w 10"/>
                  <a:gd name="T3" fmla="*/ 6 h 6"/>
                  <a:gd name="T4" fmla="*/ 6 w 10"/>
                  <a:gd name="T5" fmla="*/ 5 h 6"/>
                  <a:gd name="T6" fmla="*/ 6 w 10"/>
                  <a:gd name="T7" fmla="*/ 5 h 6"/>
                  <a:gd name="T8" fmla="*/ 2 w 10"/>
                  <a:gd name="T9" fmla="*/ 2 h 6"/>
                  <a:gd name="T10" fmla="*/ 0 w 10"/>
                  <a:gd name="T11" fmla="*/ 0 h 6"/>
                  <a:gd name="T12" fmla="*/ 0 w 10"/>
                  <a:gd name="T13" fmla="*/ 0 h 6"/>
                  <a:gd name="T14" fmla="*/ 10 w 10"/>
                  <a:gd name="T15" fmla="*/ 6 h 6"/>
                  <a:gd name="T16" fmla="*/ 10 w 10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10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74" name="Freeform 722">
                <a:extLst>
                  <a:ext uri="{FF2B5EF4-FFF2-40B4-BE49-F238E27FC236}">
                    <a16:creationId xmlns:a16="http://schemas.microsoft.com/office/drawing/2014/main" xmlns="" id="{4E7E9C34-C0E2-41D4-9298-FA7BD80B07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130" y="9289478"/>
                <a:ext cx="85824" cy="166744"/>
              </a:xfrm>
              <a:custGeom>
                <a:avLst/>
                <a:gdLst>
                  <a:gd name="T0" fmla="*/ 70 w 70"/>
                  <a:gd name="T1" fmla="*/ 19 h 136"/>
                  <a:gd name="T2" fmla="*/ 70 w 70"/>
                  <a:gd name="T3" fmla="*/ 19 h 136"/>
                  <a:gd name="T4" fmla="*/ 69 w 70"/>
                  <a:gd name="T5" fmla="*/ 31 h 136"/>
                  <a:gd name="T6" fmla="*/ 65 w 70"/>
                  <a:gd name="T7" fmla="*/ 45 h 136"/>
                  <a:gd name="T8" fmla="*/ 65 w 70"/>
                  <a:gd name="T9" fmla="*/ 45 h 136"/>
                  <a:gd name="T10" fmla="*/ 61 w 70"/>
                  <a:gd name="T11" fmla="*/ 58 h 136"/>
                  <a:gd name="T12" fmla="*/ 56 w 70"/>
                  <a:gd name="T13" fmla="*/ 71 h 136"/>
                  <a:gd name="T14" fmla="*/ 42 w 70"/>
                  <a:gd name="T15" fmla="*/ 100 h 136"/>
                  <a:gd name="T16" fmla="*/ 42 w 70"/>
                  <a:gd name="T17" fmla="*/ 100 h 136"/>
                  <a:gd name="T18" fmla="*/ 34 w 70"/>
                  <a:gd name="T19" fmla="*/ 110 h 136"/>
                  <a:gd name="T20" fmla="*/ 26 w 70"/>
                  <a:gd name="T21" fmla="*/ 120 h 136"/>
                  <a:gd name="T22" fmla="*/ 17 w 70"/>
                  <a:gd name="T23" fmla="*/ 128 h 136"/>
                  <a:gd name="T24" fmla="*/ 5 w 70"/>
                  <a:gd name="T25" fmla="*/ 136 h 136"/>
                  <a:gd name="T26" fmla="*/ 5 w 70"/>
                  <a:gd name="T27" fmla="*/ 136 h 136"/>
                  <a:gd name="T28" fmla="*/ 8 w 70"/>
                  <a:gd name="T29" fmla="*/ 127 h 136"/>
                  <a:gd name="T30" fmla="*/ 9 w 70"/>
                  <a:gd name="T31" fmla="*/ 117 h 136"/>
                  <a:gd name="T32" fmla="*/ 9 w 70"/>
                  <a:gd name="T33" fmla="*/ 105 h 136"/>
                  <a:gd name="T34" fmla="*/ 9 w 70"/>
                  <a:gd name="T35" fmla="*/ 94 h 136"/>
                  <a:gd name="T36" fmla="*/ 5 w 70"/>
                  <a:gd name="T37" fmla="*/ 72 h 136"/>
                  <a:gd name="T38" fmla="*/ 0 w 70"/>
                  <a:gd name="T39" fmla="*/ 52 h 136"/>
                  <a:gd name="T40" fmla="*/ 0 w 70"/>
                  <a:gd name="T41" fmla="*/ 52 h 136"/>
                  <a:gd name="T42" fmla="*/ 5 w 70"/>
                  <a:gd name="T43" fmla="*/ 50 h 136"/>
                  <a:gd name="T44" fmla="*/ 6 w 70"/>
                  <a:gd name="T45" fmla="*/ 49 h 136"/>
                  <a:gd name="T46" fmla="*/ 6 w 70"/>
                  <a:gd name="T47" fmla="*/ 49 h 136"/>
                  <a:gd name="T48" fmla="*/ 5 w 70"/>
                  <a:gd name="T49" fmla="*/ 32 h 136"/>
                  <a:gd name="T50" fmla="*/ 6 w 70"/>
                  <a:gd name="T51" fmla="*/ 20 h 136"/>
                  <a:gd name="T52" fmla="*/ 8 w 70"/>
                  <a:gd name="T53" fmla="*/ 16 h 136"/>
                  <a:gd name="T54" fmla="*/ 9 w 70"/>
                  <a:gd name="T55" fmla="*/ 16 h 136"/>
                  <a:gd name="T56" fmla="*/ 9 w 70"/>
                  <a:gd name="T57" fmla="*/ 16 h 136"/>
                  <a:gd name="T58" fmla="*/ 9 w 70"/>
                  <a:gd name="T59" fmla="*/ 16 h 136"/>
                  <a:gd name="T60" fmla="*/ 16 w 70"/>
                  <a:gd name="T61" fmla="*/ 19 h 136"/>
                  <a:gd name="T62" fmla="*/ 17 w 70"/>
                  <a:gd name="T63" fmla="*/ 19 h 136"/>
                  <a:gd name="T64" fmla="*/ 17 w 70"/>
                  <a:gd name="T65" fmla="*/ 19 h 136"/>
                  <a:gd name="T66" fmla="*/ 19 w 70"/>
                  <a:gd name="T67" fmla="*/ 19 h 136"/>
                  <a:gd name="T68" fmla="*/ 23 w 70"/>
                  <a:gd name="T69" fmla="*/ 16 h 136"/>
                  <a:gd name="T70" fmla="*/ 27 w 70"/>
                  <a:gd name="T71" fmla="*/ 13 h 136"/>
                  <a:gd name="T72" fmla="*/ 27 w 70"/>
                  <a:gd name="T73" fmla="*/ 13 h 136"/>
                  <a:gd name="T74" fmla="*/ 31 w 70"/>
                  <a:gd name="T75" fmla="*/ 9 h 136"/>
                  <a:gd name="T76" fmla="*/ 36 w 70"/>
                  <a:gd name="T77" fmla="*/ 7 h 136"/>
                  <a:gd name="T78" fmla="*/ 45 w 70"/>
                  <a:gd name="T79" fmla="*/ 9 h 136"/>
                  <a:gd name="T80" fmla="*/ 45 w 70"/>
                  <a:gd name="T81" fmla="*/ 9 h 136"/>
                  <a:gd name="T82" fmla="*/ 48 w 70"/>
                  <a:gd name="T83" fmla="*/ 7 h 136"/>
                  <a:gd name="T84" fmla="*/ 49 w 70"/>
                  <a:gd name="T85" fmla="*/ 5 h 136"/>
                  <a:gd name="T86" fmla="*/ 49 w 70"/>
                  <a:gd name="T87" fmla="*/ 5 h 136"/>
                  <a:gd name="T88" fmla="*/ 65 w 70"/>
                  <a:gd name="T89" fmla="*/ 1 h 136"/>
                  <a:gd name="T90" fmla="*/ 65 w 70"/>
                  <a:gd name="T91" fmla="*/ 1 h 136"/>
                  <a:gd name="T92" fmla="*/ 69 w 70"/>
                  <a:gd name="T93" fmla="*/ 0 h 136"/>
                  <a:gd name="T94" fmla="*/ 69 w 70"/>
                  <a:gd name="T95" fmla="*/ 0 h 136"/>
                  <a:gd name="T96" fmla="*/ 69 w 70"/>
                  <a:gd name="T97" fmla="*/ 2 h 136"/>
                  <a:gd name="T98" fmla="*/ 69 w 70"/>
                  <a:gd name="T99" fmla="*/ 2 h 136"/>
                  <a:gd name="T100" fmla="*/ 69 w 70"/>
                  <a:gd name="T101" fmla="*/ 2 h 136"/>
                  <a:gd name="T102" fmla="*/ 69 w 70"/>
                  <a:gd name="T103" fmla="*/ 11 h 136"/>
                  <a:gd name="T104" fmla="*/ 69 w 70"/>
                  <a:gd name="T105" fmla="*/ 11 h 136"/>
                  <a:gd name="T106" fmla="*/ 70 w 70"/>
                  <a:gd name="T107" fmla="*/ 19 h 136"/>
                  <a:gd name="T108" fmla="*/ 70 w 70"/>
                  <a:gd name="T109" fmla="*/ 1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136">
                    <a:moveTo>
                      <a:pt x="70" y="19"/>
                    </a:moveTo>
                    <a:lnTo>
                      <a:pt x="70" y="19"/>
                    </a:lnTo>
                    <a:lnTo>
                      <a:pt x="69" y="31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1" y="58"/>
                    </a:lnTo>
                    <a:lnTo>
                      <a:pt x="56" y="71"/>
                    </a:lnTo>
                    <a:lnTo>
                      <a:pt x="42" y="100"/>
                    </a:lnTo>
                    <a:lnTo>
                      <a:pt x="42" y="100"/>
                    </a:lnTo>
                    <a:lnTo>
                      <a:pt x="34" y="110"/>
                    </a:lnTo>
                    <a:lnTo>
                      <a:pt x="26" y="120"/>
                    </a:lnTo>
                    <a:lnTo>
                      <a:pt x="17" y="128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8" y="127"/>
                    </a:lnTo>
                    <a:lnTo>
                      <a:pt x="9" y="117"/>
                    </a:lnTo>
                    <a:lnTo>
                      <a:pt x="9" y="105"/>
                    </a:lnTo>
                    <a:lnTo>
                      <a:pt x="9" y="94"/>
                    </a:lnTo>
                    <a:lnTo>
                      <a:pt x="5" y="7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50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5" y="32"/>
                    </a:lnTo>
                    <a:lnTo>
                      <a:pt x="6" y="20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3" y="16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1" y="9"/>
                    </a:lnTo>
                    <a:lnTo>
                      <a:pt x="36" y="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8" y="7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19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75" name="Freeform 723">
                <a:extLst>
                  <a:ext uri="{FF2B5EF4-FFF2-40B4-BE49-F238E27FC236}">
                    <a16:creationId xmlns:a16="http://schemas.microsoft.com/office/drawing/2014/main" xmlns="" id="{1A6168AA-6AD9-452E-8D7B-CAD141849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502" y="9284573"/>
                <a:ext cx="1226" cy="4905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1 w 1"/>
                  <a:gd name="T5" fmla="*/ 4 h 4"/>
                  <a:gd name="T6" fmla="*/ 0 w 1"/>
                  <a:gd name="T7" fmla="*/ 0 h 4"/>
                  <a:gd name="T8" fmla="*/ 0 w 1"/>
                  <a:gd name="T9" fmla="*/ 0 h 4"/>
                  <a:gd name="T10" fmla="*/ 1 w 1"/>
                  <a:gd name="T11" fmla="*/ 4 h 4"/>
                  <a:gd name="T12" fmla="*/ 1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76" name="Freeform 724">
                <a:extLst>
                  <a:ext uri="{FF2B5EF4-FFF2-40B4-BE49-F238E27FC236}">
                    <a16:creationId xmlns:a16="http://schemas.microsoft.com/office/drawing/2014/main" xmlns="" id="{99F3DDAF-3A17-4ED4-9497-5D70433584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084" y="9316451"/>
                <a:ext cx="0" cy="2451"/>
              </a:xfrm>
              <a:custGeom>
                <a:avLst/>
                <a:gdLst>
                  <a:gd name="T0" fmla="*/ 2 h 2"/>
                  <a:gd name="T1" fmla="*/ 2 h 2"/>
                  <a:gd name="T2" fmla="*/ 1 h 2"/>
                  <a:gd name="T3" fmla="*/ 0 h 2"/>
                  <a:gd name="T4" fmla="*/ 0 h 2"/>
                  <a:gd name="T5" fmla="*/ 2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77" name="Freeform 725">
                <a:extLst>
                  <a:ext uri="{FF2B5EF4-FFF2-40B4-BE49-F238E27FC236}">
                    <a16:creationId xmlns:a16="http://schemas.microsoft.com/office/drawing/2014/main" xmlns="" id="{7442C71E-5559-4ADB-A173-3EEDBE4CE6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487" y="9694077"/>
                <a:ext cx="225596" cy="622839"/>
              </a:xfrm>
              <a:custGeom>
                <a:avLst/>
                <a:gdLst>
                  <a:gd name="T0" fmla="*/ 177 w 184"/>
                  <a:gd name="T1" fmla="*/ 23 h 508"/>
                  <a:gd name="T2" fmla="*/ 98 w 184"/>
                  <a:gd name="T3" fmla="*/ 1 h 508"/>
                  <a:gd name="T4" fmla="*/ 98 w 184"/>
                  <a:gd name="T5" fmla="*/ 1 h 508"/>
                  <a:gd name="T6" fmla="*/ 91 w 184"/>
                  <a:gd name="T7" fmla="*/ 0 h 508"/>
                  <a:gd name="T8" fmla="*/ 84 w 184"/>
                  <a:gd name="T9" fmla="*/ 0 h 508"/>
                  <a:gd name="T10" fmla="*/ 75 w 184"/>
                  <a:gd name="T11" fmla="*/ 1 h 508"/>
                  <a:gd name="T12" fmla="*/ 65 w 184"/>
                  <a:gd name="T13" fmla="*/ 4 h 508"/>
                  <a:gd name="T14" fmla="*/ 58 w 184"/>
                  <a:gd name="T15" fmla="*/ 9 h 508"/>
                  <a:gd name="T16" fmla="*/ 49 w 184"/>
                  <a:gd name="T17" fmla="*/ 17 h 508"/>
                  <a:gd name="T18" fmla="*/ 42 w 184"/>
                  <a:gd name="T19" fmla="*/ 27 h 508"/>
                  <a:gd name="T20" fmla="*/ 37 w 184"/>
                  <a:gd name="T21" fmla="*/ 40 h 508"/>
                  <a:gd name="T22" fmla="*/ 37 w 184"/>
                  <a:gd name="T23" fmla="*/ 40 h 508"/>
                  <a:gd name="T24" fmla="*/ 3 w 184"/>
                  <a:gd name="T25" fmla="*/ 201 h 508"/>
                  <a:gd name="T26" fmla="*/ 0 w 184"/>
                  <a:gd name="T27" fmla="*/ 508 h 508"/>
                  <a:gd name="T28" fmla="*/ 0 w 184"/>
                  <a:gd name="T29" fmla="*/ 508 h 508"/>
                  <a:gd name="T30" fmla="*/ 21 w 184"/>
                  <a:gd name="T31" fmla="*/ 508 h 508"/>
                  <a:gd name="T32" fmla="*/ 24 w 184"/>
                  <a:gd name="T33" fmla="*/ 203 h 508"/>
                  <a:gd name="T34" fmla="*/ 56 w 184"/>
                  <a:gd name="T35" fmla="*/ 47 h 508"/>
                  <a:gd name="T36" fmla="*/ 56 w 184"/>
                  <a:gd name="T37" fmla="*/ 47 h 508"/>
                  <a:gd name="T38" fmla="*/ 60 w 184"/>
                  <a:gd name="T39" fmla="*/ 36 h 508"/>
                  <a:gd name="T40" fmla="*/ 65 w 184"/>
                  <a:gd name="T41" fmla="*/ 30 h 508"/>
                  <a:gd name="T42" fmla="*/ 72 w 184"/>
                  <a:gd name="T43" fmla="*/ 26 h 508"/>
                  <a:gd name="T44" fmla="*/ 77 w 184"/>
                  <a:gd name="T45" fmla="*/ 23 h 508"/>
                  <a:gd name="T46" fmla="*/ 82 w 184"/>
                  <a:gd name="T47" fmla="*/ 22 h 508"/>
                  <a:gd name="T48" fmla="*/ 87 w 184"/>
                  <a:gd name="T49" fmla="*/ 22 h 508"/>
                  <a:gd name="T50" fmla="*/ 93 w 184"/>
                  <a:gd name="T51" fmla="*/ 23 h 508"/>
                  <a:gd name="T52" fmla="*/ 171 w 184"/>
                  <a:gd name="T53" fmla="*/ 44 h 508"/>
                  <a:gd name="T54" fmla="*/ 171 w 184"/>
                  <a:gd name="T55" fmla="*/ 44 h 508"/>
                  <a:gd name="T56" fmla="*/ 176 w 184"/>
                  <a:gd name="T57" fmla="*/ 45 h 508"/>
                  <a:gd name="T58" fmla="*/ 180 w 184"/>
                  <a:gd name="T59" fmla="*/ 44 h 508"/>
                  <a:gd name="T60" fmla="*/ 182 w 184"/>
                  <a:gd name="T61" fmla="*/ 40 h 508"/>
                  <a:gd name="T62" fmla="*/ 184 w 184"/>
                  <a:gd name="T63" fmla="*/ 36 h 508"/>
                  <a:gd name="T64" fmla="*/ 184 w 184"/>
                  <a:gd name="T65" fmla="*/ 36 h 508"/>
                  <a:gd name="T66" fmla="*/ 184 w 184"/>
                  <a:gd name="T67" fmla="*/ 32 h 508"/>
                  <a:gd name="T68" fmla="*/ 182 w 184"/>
                  <a:gd name="T69" fmla="*/ 28 h 508"/>
                  <a:gd name="T70" fmla="*/ 180 w 184"/>
                  <a:gd name="T71" fmla="*/ 26 h 508"/>
                  <a:gd name="T72" fmla="*/ 177 w 184"/>
                  <a:gd name="T73" fmla="*/ 23 h 508"/>
                  <a:gd name="T74" fmla="*/ 177 w 184"/>
                  <a:gd name="T75" fmla="*/ 2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4" h="508">
                    <a:moveTo>
                      <a:pt x="177" y="23"/>
                    </a:moveTo>
                    <a:lnTo>
                      <a:pt x="98" y="1"/>
                    </a:lnTo>
                    <a:lnTo>
                      <a:pt x="98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5" y="1"/>
                    </a:lnTo>
                    <a:lnTo>
                      <a:pt x="65" y="4"/>
                    </a:lnTo>
                    <a:lnTo>
                      <a:pt x="58" y="9"/>
                    </a:lnTo>
                    <a:lnTo>
                      <a:pt x="49" y="17"/>
                    </a:lnTo>
                    <a:lnTo>
                      <a:pt x="42" y="27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" y="201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1" y="508"/>
                    </a:lnTo>
                    <a:lnTo>
                      <a:pt x="24" y="203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60" y="36"/>
                    </a:lnTo>
                    <a:lnTo>
                      <a:pt x="65" y="30"/>
                    </a:lnTo>
                    <a:lnTo>
                      <a:pt x="72" y="26"/>
                    </a:lnTo>
                    <a:lnTo>
                      <a:pt x="77" y="23"/>
                    </a:lnTo>
                    <a:lnTo>
                      <a:pt x="82" y="22"/>
                    </a:lnTo>
                    <a:lnTo>
                      <a:pt x="87" y="22"/>
                    </a:lnTo>
                    <a:lnTo>
                      <a:pt x="93" y="23"/>
                    </a:lnTo>
                    <a:lnTo>
                      <a:pt x="171" y="44"/>
                    </a:lnTo>
                    <a:lnTo>
                      <a:pt x="171" y="44"/>
                    </a:lnTo>
                    <a:lnTo>
                      <a:pt x="176" y="45"/>
                    </a:lnTo>
                    <a:lnTo>
                      <a:pt x="180" y="44"/>
                    </a:lnTo>
                    <a:lnTo>
                      <a:pt x="182" y="40"/>
                    </a:lnTo>
                    <a:lnTo>
                      <a:pt x="184" y="36"/>
                    </a:lnTo>
                    <a:lnTo>
                      <a:pt x="184" y="36"/>
                    </a:lnTo>
                    <a:lnTo>
                      <a:pt x="184" y="32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7" y="23"/>
                    </a:lnTo>
                    <a:lnTo>
                      <a:pt x="177" y="2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78" name="Freeform 726">
                <a:extLst>
                  <a:ext uri="{FF2B5EF4-FFF2-40B4-BE49-F238E27FC236}">
                    <a16:creationId xmlns:a16="http://schemas.microsoft.com/office/drawing/2014/main" xmlns="" id="{54F8A124-79E4-4529-A83B-FB265211B1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403" y="10034922"/>
                <a:ext cx="598318" cy="234178"/>
              </a:xfrm>
              <a:custGeom>
                <a:avLst/>
                <a:gdLst>
                  <a:gd name="T0" fmla="*/ 6 w 488"/>
                  <a:gd name="T1" fmla="*/ 0 h 191"/>
                  <a:gd name="T2" fmla="*/ 0 w 488"/>
                  <a:gd name="T3" fmla="*/ 186 h 191"/>
                  <a:gd name="T4" fmla="*/ 488 w 488"/>
                  <a:gd name="T5" fmla="*/ 191 h 191"/>
                  <a:gd name="T6" fmla="*/ 486 w 488"/>
                  <a:gd name="T7" fmla="*/ 7 h 191"/>
                  <a:gd name="T8" fmla="*/ 6 w 488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191">
                    <a:moveTo>
                      <a:pt x="6" y="0"/>
                    </a:moveTo>
                    <a:lnTo>
                      <a:pt x="0" y="186"/>
                    </a:lnTo>
                    <a:lnTo>
                      <a:pt x="488" y="191"/>
                    </a:lnTo>
                    <a:lnTo>
                      <a:pt x="486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3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81" name="Freeform 727">
                <a:extLst>
                  <a:ext uri="{FF2B5EF4-FFF2-40B4-BE49-F238E27FC236}">
                    <a16:creationId xmlns:a16="http://schemas.microsoft.com/office/drawing/2014/main" xmlns="" id="{48E1892A-0352-46AF-988D-95E2CDE213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17" y="10689639"/>
                <a:ext cx="128736" cy="67434"/>
              </a:xfrm>
              <a:custGeom>
                <a:avLst/>
                <a:gdLst>
                  <a:gd name="T0" fmla="*/ 95 w 105"/>
                  <a:gd name="T1" fmla="*/ 24 h 55"/>
                  <a:gd name="T2" fmla="*/ 18 w 105"/>
                  <a:gd name="T3" fmla="*/ 0 h 55"/>
                  <a:gd name="T4" fmla="*/ 18 w 105"/>
                  <a:gd name="T5" fmla="*/ 0 h 55"/>
                  <a:gd name="T6" fmla="*/ 13 w 105"/>
                  <a:gd name="T7" fmla="*/ 0 h 55"/>
                  <a:gd name="T8" fmla="*/ 8 w 105"/>
                  <a:gd name="T9" fmla="*/ 2 h 55"/>
                  <a:gd name="T10" fmla="*/ 2 w 105"/>
                  <a:gd name="T11" fmla="*/ 6 h 55"/>
                  <a:gd name="T12" fmla="*/ 0 w 105"/>
                  <a:gd name="T13" fmla="*/ 11 h 55"/>
                  <a:gd name="T14" fmla="*/ 0 w 105"/>
                  <a:gd name="T15" fmla="*/ 11 h 55"/>
                  <a:gd name="T16" fmla="*/ 0 w 105"/>
                  <a:gd name="T17" fmla="*/ 17 h 55"/>
                  <a:gd name="T18" fmla="*/ 1 w 105"/>
                  <a:gd name="T19" fmla="*/ 24 h 55"/>
                  <a:gd name="T20" fmla="*/ 5 w 105"/>
                  <a:gd name="T21" fmla="*/ 28 h 55"/>
                  <a:gd name="T22" fmla="*/ 10 w 105"/>
                  <a:gd name="T23" fmla="*/ 32 h 55"/>
                  <a:gd name="T24" fmla="*/ 85 w 105"/>
                  <a:gd name="T25" fmla="*/ 54 h 55"/>
                  <a:gd name="T26" fmla="*/ 85 w 105"/>
                  <a:gd name="T27" fmla="*/ 54 h 55"/>
                  <a:gd name="T28" fmla="*/ 92 w 105"/>
                  <a:gd name="T29" fmla="*/ 55 h 55"/>
                  <a:gd name="T30" fmla="*/ 97 w 105"/>
                  <a:gd name="T31" fmla="*/ 52 h 55"/>
                  <a:gd name="T32" fmla="*/ 101 w 105"/>
                  <a:gd name="T33" fmla="*/ 48 h 55"/>
                  <a:gd name="T34" fmla="*/ 105 w 105"/>
                  <a:gd name="T35" fmla="*/ 43 h 55"/>
                  <a:gd name="T36" fmla="*/ 105 w 105"/>
                  <a:gd name="T37" fmla="*/ 43 h 55"/>
                  <a:gd name="T38" fmla="*/ 105 w 105"/>
                  <a:gd name="T39" fmla="*/ 37 h 55"/>
                  <a:gd name="T40" fmla="*/ 104 w 105"/>
                  <a:gd name="T41" fmla="*/ 30 h 55"/>
                  <a:gd name="T42" fmla="*/ 100 w 105"/>
                  <a:gd name="T43" fmla="*/ 26 h 55"/>
                  <a:gd name="T44" fmla="*/ 95 w 105"/>
                  <a:gd name="T45" fmla="*/ 2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55">
                    <a:moveTo>
                      <a:pt x="95" y="24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92" y="55"/>
                    </a:lnTo>
                    <a:lnTo>
                      <a:pt x="97" y="52"/>
                    </a:lnTo>
                    <a:lnTo>
                      <a:pt x="101" y="48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5" y="37"/>
                    </a:lnTo>
                    <a:lnTo>
                      <a:pt x="104" y="30"/>
                    </a:lnTo>
                    <a:lnTo>
                      <a:pt x="100" y="26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63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82" name="Freeform 728">
                <a:extLst>
                  <a:ext uri="{FF2B5EF4-FFF2-40B4-BE49-F238E27FC236}">
                    <a16:creationId xmlns:a16="http://schemas.microsoft.com/office/drawing/2014/main" xmlns="" id="{9E2CD985-8B24-46CD-9227-9F1843A08D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17" y="10689639"/>
                <a:ext cx="128736" cy="67434"/>
              </a:xfrm>
              <a:custGeom>
                <a:avLst/>
                <a:gdLst>
                  <a:gd name="T0" fmla="*/ 95 w 105"/>
                  <a:gd name="T1" fmla="*/ 24 h 55"/>
                  <a:gd name="T2" fmla="*/ 18 w 105"/>
                  <a:gd name="T3" fmla="*/ 0 h 55"/>
                  <a:gd name="T4" fmla="*/ 18 w 105"/>
                  <a:gd name="T5" fmla="*/ 0 h 55"/>
                  <a:gd name="T6" fmla="*/ 13 w 105"/>
                  <a:gd name="T7" fmla="*/ 0 h 55"/>
                  <a:gd name="T8" fmla="*/ 8 w 105"/>
                  <a:gd name="T9" fmla="*/ 2 h 55"/>
                  <a:gd name="T10" fmla="*/ 2 w 105"/>
                  <a:gd name="T11" fmla="*/ 6 h 55"/>
                  <a:gd name="T12" fmla="*/ 0 w 105"/>
                  <a:gd name="T13" fmla="*/ 11 h 55"/>
                  <a:gd name="T14" fmla="*/ 0 w 105"/>
                  <a:gd name="T15" fmla="*/ 11 h 55"/>
                  <a:gd name="T16" fmla="*/ 0 w 105"/>
                  <a:gd name="T17" fmla="*/ 17 h 55"/>
                  <a:gd name="T18" fmla="*/ 1 w 105"/>
                  <a:gd name="T19" fmla="*/ 24 h 55"/>
                  <a:gd name="T20" fmla="*/ 5 w 105"/>
                  <a:gd name="T21" fmla="*/ 28 h 55"/>
                  <a:gd name="T22" fmla="*/ 10 w 105"/>
                  <a:gd name="T23" fmla="*/ 32 h 55"/>
                  <a:gd name="T24" fmla="*/ 85 w 105"/>
                  <a:gd name="T25" fmla="*/ 54 h 55"/>
                  <a:gd name="T26" fmla="*/ 85 w 105"/>
                  <a:gd name="T27" fmla="*/ 54 h 55"/>
                  <a:gd name="T28" fmla="*/ 92 w 105"/>
                  <a:gd name="T29" fmla="*/ 55 h 55"/>
                  <a:gd name="T30" fmla="*/ 97 w 105"/>
                  <a:gd name="T31" fmla="*/ 52 h 55"/>
                  <a:gd name="T32" fmla="*/ 101 w 105"/>
                  <a:gd name="T33" fmla="*/ 48 h 55"/>
                  <a:gd name="T34" fmla="*/ 105 w 105"/>
                  <a:gd name="T35" fmla="*/ 43 h 55"/>
                  <a:gd name="T36" fmla="*/ 105 w 105"/>
                  <a:gd name="T37" fmla="*/ 43 h 55"/>
                  <a:gd name="T38" fmla="*/ 105 w 105"/>
                  <a:gd name="T39" fmla="*/ 37 h 55"/>
                  <a:gd name="T40" fmla="*/ 104 w 105"/>
                  <a:gd name="T41" fmla="*/ 30 h 55"/>
                  <a:gd name="T42" fmla="*/ 100 w 105"/>
                  <a:gd name="T43" fmla="*/ 26 h 55"/>
                  <a:gd name="T44" fmla="*/ 95 w 105"/>
                  <a:gd name="T45" fmla="*/ 2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55">
                    <a:moveTo>
                      <a:pt x="95" y="24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92" y="55"/>
                    </a:lnTo>
                    <a:lnTo>
                      <a:pt x="97" y="52"/>
                    </a:lnTo>
                    <a:lnTo>
                      <a:pt x="101" y="48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5" y="37"/>
                    </a:lnTo>
                    <a:lnTo>
                      <a:pt x="104" y="30"/>
                    </a:lnTo>
                    <a:lnTo>
                      <a:pt x="100" y="26"/>
                    </a:lnTo>
                    <a:lnTo>
                      <a:pt x="9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85" name="Freeform 729">
                <a:extLst>
                  <a:ext uri="{FF2B5EF4-FFF2-40B4-BE49-F238E27FC236}">
                    <a16:creationId xmlns:a16="http://schemas.microsoft.com/office/drawing/2014/main" xmlns="" id="{A4728AB4-E953-424C-99BD-1E45F64989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81" y="9939290"/>
                <a:ext cx="613031" cy="662073"/>
              </a:xfrm>
              <a:custGeom>
                <a:avLst/>
                <a:gdLst>
                  <a:gd name="T0" fmla="*/ 491 w 500"/>
                  <a:gd name="T1" fmla="*/ 14 h 540"/>
                  <a:gd name="T2" fmla="*/ 80 w 500"/>
                  <a:gd name="T3" fmla="*/ 0 h 540"/>
                  <a:gd name="T4" fmla="*/ 80 w 500"/>
                  <a:gd name="T5" fmla="*/ 0 h 540"/>
                  <a:gd name="T6" fmla="*/ 74 w 500"/>
                  <a:gd name="T7" fmla="*/ 0 h 540"/>
                  <a:gd name="T8" fmla="*/ 62 w 500"/>
                  <a:gd name="T9" fmla="*/ 1 h 540"/>
                  <a:gd name="T10" fmla="*/ 55 w 500"/>
                  <a:gd name="T11" fmla="*/ 3 h 540"/>
                  <a:gd name="T12" fmla="*/ 49 w 500"/>
                  <a:gd name="T13" fmla="*/ 4 h 540"/>
                  <a:gd name="T14" fmla="*/ 41 w 500"/>
                  <a:gd name="T15" fmla="*/ 8 h 540"/>
                  <a:gd name="T16" fmla="*/ 35 w 500"/>
                  <a:gd name="T17" fmla="*/ 13 h 540"/>
                  <a:gd name="T18" fmla="*/ 35 w 500"/>
                  <a:gd name="T19" fmla="*/ 13 h 540"/>
                  <a:gd name="T20" fmla="*/ 29 w 500"/>
                  <a:gd name="T21" fmla="*/ 20 h 540"/>
                  <a:gd name="T22" fmla="*/ 26 w 500"/>
                  <a:gd name="T23" fmla="*/ 26 h 540"/>
                  <a:gd name="T24" fmla="*/ 23 w 500"/>
                  <a:gd name="T25" fmla="*/ 35 h 540"/>
                  <a:gd name="T26" fmla="*/ 22 w 500"/>
                  <a:gd name="T27" fmla="*/ 44 h 540"/>
                  <a:gd name="T28" fmla="*/ 0 w 500"/>
                  <a:gd name="T29" fmla="*/ 529 h 540"/>
                  <a:gd name="T30" fmla="*/ 0 w 500"/>
                  <a:gd name="T31" fmla="*/ 529 h 540"/>
                  <a:gd name="T32" fmla="*/ 0 w 500"/>
                  <a:gd name="T33" fmla="*/ 533 h 540"/>
                  <a:gd name="T34" fmla="*/ 2 w 500"/>
                  <a:gd name="T35" fmla="*/ 537 h 540"/>
                  <a:gd name="T36" fmla="*/ 5 w 500"/>
                  <a:gd name="T37" fmla="*/ 540 h 540"/>
                  <a:gd name="T38" fmla="*/ 10 w 500"/>
                  <a:gd name="T39" fmla="*/ 540 h 540"/>
                  <a:gd name="T40" fmla="*/ 10 w 500"/>
                  <a:gd name="T41" fmla="*/ 540 h 540"/>
                  <a:gd name="T42" fmla="*/ 10 w 500"/>
                  <a:gd name="T43" fmla="*/ 540 h 540"/>
                  <a:gd name="T44" fmla="*/ 14 w 500"/>
                  <a:gd name="T45" fmla="*/ 540 h 540"/>
                  <a:gd name="T46" fmla="*/ 16 w 500"/>
                  <a:gd name="T47" fmla="*/ 537 h 540"/>
                  <a:gd name="T48" fmla="*/ 19 w 500"/>
                  <a:gd name="T49" fmla="*/ 534 h 540"/>
                  <a:gd name="T50" fmla="*/ 20 w 500"/>
                  <a:gd name="T51" fmla="*/ 530 h 540"/>
                  <a:gd name="T52" fmla="*/ 42 w 500"/>
                  <a:gd name="T53" fmla="*/ 44 h 540"/>
                  <a:gd name="T54" fmla="*/ 42 w 500"/>
                  <a:gd name="T55" fmla="*/ 44 h 540"/>
                  <a:gd name="T56" fmla="*/ 44 w 500"/>
                  <a:gd name="T57" fmla="*/ 42 h 540"/>
                  <a:gd name="T58" fmla="*/ 45 w 500"/>
                  <a:gd name="T59" fmla="*/ 38 h 540"/>
                  <a:gd name="T60" fmla="*/ 48 w 500"/>
                  <a:gd name="T61" fmla="*/ 34 h 540"/>
                  <a:gd name="T62" fmla="*/ 52 w 500"/>
                  <a:gd name="T63" fmla="*/ 30 h 540"/>
                  <a:gd name="T64" fmla="*/ 57 w 500"/>
                  <a:gd name="T65" fmla="*/ 27 h 540"/>
                  <a:gd name="T66" fmla="*/ 63 w 500"/>
                  <a:gd name="T67" fmla="*/ 23 h 540"/>
                  <a:gd name="T68" fmla="*/ 70 w 500"/>
                  <a:gd name="T69" fmla="*/ 22 h 540"/>
                  <a:gd name="T70" fmla="*/ 79 w 500"/>
                  <a:gd name="T71" fmla="*/ 21 h 540"/>
                  <a:gd name="T72" fmla="*/ 79 w 500"/>
                  <a:gd name="T73" fmla="*/ 21 h 540"/>
                  <a:gd name="T74" fmla="*/ 489 w 500"/>
                  <a:gd name="T75" fmla="*/ 35 h 540"/>
                  <a:gd name="T76" fmla="*/ 489 w 500"/>
                  <a:gd name="T77" fmla="*/ 35 h 540"/>
                  <a:gd name="T78" fmla="*/ 493 w 500"/>
                  <a:gd name="T79" fmla="*/ 35 h 540"/>
                  <a:gd name="T80" fmla="*/ 497 w 500"/>
                  <a:gd name="T81" fmla="*/ 33 h 540"/>
                  <a:gd name="T82" fmla="*/ 500 w 500"/>
                  <a:gd name="T83" fmla="*/ 30 h 540"/>
                  <a:gd name="T84" fmla="*/ 500 w 500"/>
                  <a:gd name="T85" fmla="*/ 25 h 540"/>
                  <a:gd name="T86" fmla="*/ 500 w 500"/>
                  <a:gd name="T87" fmla="*/ 25 h 540"/>
                  <a:gd name="T88" fmla="*/ 500 w 500"/>
                  <a:gd name="T89" fmla="*/ 21 h 540"/>
                  <a:gd name="T90" fmla="*/ 497 w 500"/>
                  <a:gd name="T91" fmla="*/ 18 h 540"/>
                  <a:gd name="T92" fmla="*/ 495 w 500"/>
                  <a:gd name="T93" fmla="*/ 16 h 540"/>
                  <a:gd name="T94" fmla="*/ 491 w 500"/>
                  <a:gd name="T95" fmla="*/ 14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0" h="540">
                    <a:moveTo>
                      <a:pt x="491" y="14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62" y="1"/>
                    </a:lnTo>
                    <a:lnTo>
                      <a:pt x="55" y="3"/>
                    </a:lnTo>
                    <a:lnTo>
                      <a:pt x="49" y="4"/>
                    </a:lnTo>
                    <a:lnTo>
                      <a:pt x="41" y="8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29" y="20"/>
                    </a:lnTo>
                    <a:lnTo>
                      <a:pt x="26" y="26"/>
                    </a:lnTo>
                    <a:lnTo>
                      <a:pt x="23" y="35"/>
                    </a:lnTo>
                    <a:lnTo>
                      <a:pt x="22" y="44"/>
                    </a:lnTo>
                    <a:lnTo>
                      <a:pt x="0" y="529"/>
                    </a:lnTo>
                    <a:lnTo>
                      <a:pt x="0" y="529"/>
                    </a:lnTo>
                    <a:lnTo>
                      <a:pt x="0" y="533"/>
                    </a:lnTo>
                    <a:lnTo>
                      <a:pt x="2" y="537"/>
                    </a:lnTo>
                    <a:lnTo>
                      <a:pt x="5" y="540"/>
                    </a:lnTo>
                    <a:lnTo>
                      <a:pt x="10" y="540"/>
                    </a:lnTo>
                    <a:lnTo>
                      <a:pt x="10" y="540"/>
                    </a:lnTo>
                    <a:lnTo>
                      <a:pt x="10" y="540"/>
                    </a:lnTo>
                    <a:lnTo>
                      <a:pt x="14" y="540"/>
                    </a:lnTo>
                    <a:lnTo>
                      <a:pt x="16" y="537"/>
                    </a:lnTo>
                    <a:lnTo>
                      <a:pt x="19" y="534"/>
                    </a:lnTo>
                    <a:lnTo>
                      <a:pt x="20" y="530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52" y="30"/>
                    </a:lnTo>
                    <a:lnTo>
                      <a:pt x="57" y="27"/>
                    </a:lnTo>
                    <a:lnTo>
                      <a:pt x="63" y="23"/>
                    </a:lnTo>
                    <a:lnTo>
                      <a:pt x="70" y="22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489" y="35"/>
                    </a:lnTo>
                    <a:lnTo>
                      <a:pt x="489" y="35"/>
                    </a:lnTo>
                    <a:lnTo>
                      <a:pt x="493" y="35"/>
                    </a:lnTo>
                    <a:lnTo>
                      <a:pt x="497" y="33"/>
                    </a:lnTo>
                    <a:lnTo>
                      <a:pt x="500" y="30"/>
                    </a:lnTo>
                    <a:lnTo>
                      <a:pt x="500" y="25"/>
                    </a:lnTo>
                    <a:lnTo>
                      <a:pt x="500" y="25"/>
                    </a:lnTo>
                    <a:lnTo>
                      <a:pt x="500" y="21"/>
                    </a:lnTo>
                    <a:lnTo>
                      <a:pt x="497" y="18"/>
                    </a:lnTo>
                    <a:lnTo>
                      <a:pt x="495" y="16"/>
                    </a:lnTo>
                    <a:lnTo>
                      <a:pt x="491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86" name="Freeform 730">
                <a:extLst>
                  <a:ext uri="{FF2B5EF4-FFF2-40B4-BE49-F238E27FC236}">
                    <a16:creationId xmlns:a16="http://schemas.microsoft.com/office/drawing/2014/main" xmlns="" id="{3BC8B5EE-9864-4F9D-A36D-B252FB6B71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81" y="9939290"/>
                <a:ext cx="613031" cy="662073"/>
              </a:xfrm>
              <a:custGeom>
                <a:avLst/>
                <a:gdLst>
                  <a:gd name="T0" fmla="*/ 491 w 500"/>
                  <a:gd name="T1" fmla="*/ 14 h 540"/>
                  <a:gd name="T2" fmla="*/ 80 w 500"/>
                  <a:gd name="T3" fmla="*/ 0 h 540"/>
                  <a:gd name="T4" fmla="*/ 80 w 500"/>
                  <a:gd name="T5" fmla="*/ 0 h 540"/>
                  <a:gd name="T6" fmla="*/ 74 w 500"/>
                  <a:gd name="T7" fmla="*/ 0 h 540"/>
                  <a:gd name="T8" fmla="*/ 62 w 500"/>
                  <a:gd name="T9" fmla="*/ 1 h 540"/>
                  <a:gd name="T10" fmla="*/ 55 w 500"/>
                  <a:gd name="T11" fmla="*/ 3 h 540"/>
                  <a:gd name="T12" fmla="*/ 49 w 500"/>
                  <a:gd name="T13" fmla="*/ 4 h 540"/>
                  <a:gd name="T14" fmla="*/ 41 w 500"/>
                  <a:gd name="T15" fmla="*/ 8 h 540"/>
                  <a:gd name="T16" fmla="*/ 35 w 500"/>
                  <a:gd name="T17" fmla="*/ 13 h 540"/>
                  <a:gd name="T18" fmla="*/ 35 w 500"/>
                  <a:gd name="T19" fmla="*/ 13 h 540"/>
                  <a:gd name="T20" fmla="*/ 29 w 500"/>
                  <a:gd name="T21" fmla="*/ 20 h 540"/>
                  <a:gd name="T22" fmla="*/ 26 w 500"/>
                  <a:gd name="T23" fmla="*/ 26 h 540"/>
                  <a:gd name="T24" fmla="*/ 23 w 500"/>
                  <a:gd name="T25" fmla="*/ 35 h 540"/>
                  <a:gd name="T26" fmla="*/ 22 w 500"/>
                  <a:gd name="T27" fmla="*/ 44 h 540"/>
                  <a:gd name="T28" fmla="*/ 0 w 500"/>
                  <a:gd name="T29" fmla="*/ 529 h 540"/>
                  <a:gd name="T30" fmla="*/ 0 w 500"/>
                  <a:gd name="T31" fmla="*/ 529 h 540"/>
                  <a:gd name="T32" fmla="*/ 0 w 500"/>
                  <a:gd name="T33" fmla="*/ 533 h 540"/>
                  <a:gd name="T34" fmla="*/ 2 w 500"/>
                  <a:gd name="T35" fmla="*/ 537 h 540"/>
                  <a:gd name="T36" fmla="*/ 5 w 500"/>
                  <a:gd name="T37" fmla="*/ 540 h 540"/>
                  <a:gd name="T38" fmla="*/ 10 w 500"/>
                  <a:gd name="T39" fmla="*/ 540 h 540"/>
                  <a:gd name="T40" fmla="*/ 10 w 500"/>
                  <a:gd name="T41" fmla="*/ 540 h 540"/>
                  <a:gd name="T42" fmla="*/ 10 w 500"/>
                  <a:gd name="T43" fmla="*/ 540 h 540"/>
                  <a:gd name="T44" fmla="*/ 14 w 500"/>
                  <a:gd name="T45" fmla="*/ 540 h 540"/>
                  <a:gd name="T46" fmla="*/ 16 w 500"/>
                  <a:gd name="T47" fmla="*/ 537 h 540"/>
                  <a:gd name="T48" fmla="*/ 19 w 500"/>
                  <a:gd name="T49" fmla="*/ 534 h 540"/>
                  <a:gd name="T50" fmla="*/ 20 w 500"/>
                  <a:gd name="T51" fmla="*/ 530 h 540"/>
                  <a:gd name="T52" fmla="*/ 42 w 500"/>
                  <a:gd name="T53" fmla="*/ 44 h 540"/>
                  <a:gd name="T54" fmla="*/ 42 w 500"/>
                  <a:gd name="T55" fmla="*/ 44 h 540"/>
                  <a:gd name="T56" fmla="*/ 44 w 500"/>
                  <a:gd name="T57" fmla="*/ 42 h 540"/>
                  <a:gd name="T58" fmla="*/ 45 w 500"/>
                  <a:gd name="T59" fmla="*/ 38 h 540"/>
                  <a:gd name="T60" fmla="*/ 48 w 500"/>
                  <a:gd name="T61" fmla="*/ 34 h 540"/>
                  <a:gd name="T62" fmla="*/ 52 w 500"/>
                  <a:gd name="T63" fmla="*/ 30 h 540"/>
                  <a:gd name="T64" fmla="*/ 57 w 500"/>
                  <a:gd name="T65" fmla="*/ 27 h 540"/>
                  <a:gd name="T66" fmla="*/ 63 w 500"/>
                  <a:gd name="T67" fmla="*/ 23 h 540"/>
                  <a:gd name="T68" fmla="*/ 70 w 500"/>
                  <a:gd name="T69" fmla="*/ 22 h 540"/>
                  <a:gd name="T70" fmla="*/ 79 w 500"/>
                  <a:gd name="T71" fmla="*/ 21 h 540"/>
                  <a:gd name="T72" fmla="*/ 79 w 500"/>
                  <a:gd name="T73" fmla="*/ 21 h 540"/>
                  <a:gd name="T74" fmla="*/ 489 w 500"/>
                  <a:gd name="T75" fmla="*/ 35 h 540"/>
                  <a:gd name="T76" fmla="*/ 489 w 500"/>
                  <a:gd name="T77" fmla="*/ 35 h 540"/>
                  <a:gd name="T78" fmla="*/ 493 w 500"/>
                  <a:gd name="T79" fmla="*/ 35 h 540"/>
                  <a:gd name="T80" fmla="*/ 497 w 500"/>
                  <a:gd name="T81" fmla="*/ 33 h 540"/>
                  <a:gd name="T82" fmla="*/ 500 w 500"/>
                  <a:gd name="T83" fmla="*/ 30 h 540"/>
                  <a:gd name="T84" fmla="*/ 500 w 500"/>
                  <a:gd name="T85" fmla="*/ 25 h 540"/>
                  <a:gd name="T86" fmla="*/ 500 w 500"/>
                  <a:gd name="T87" fmla="*/ 25 h 540"/>
                  <a:gd name="T88" fmla="*/ 500 w 500"/>
                  <a:gd name="T89" fmla="*/ 21 h 540"/>
                  <a:gd name="T90" fmla="*/ 497 w 500"/>
                  <a:gd name="T91" fmla="*/ 18 h 540"/>
                  <a:gd name="T92" fmla="*/ 495 w 500"/>
                  <a:gd name="T93" fmla="*/ 16 h 540"/>
                  <a:gd name="T94" fmla="*/ 491 w 500"/>
                  <a:gd name="T95" fmla="*/ 14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0" h="540">
                    <a:moveTo>
                      <a:pt x="491" y="14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62" y="1"/>
                    </a:lnTo>
                    <a:lnTo>
                      <a:pt x="55" y="3"/>
                    </a:lnTo>
                    <a:lnTo>
                      <a:pt x="49" y="4"/>
                    </a:lnTo>
                    <a:lnTo>
                      <a:pt x="41" y="8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29" y="20"/>
                    </a:lnTo>
                    <a:lnTo>
                      <a:pt x="26" y="26"/>
                    </a:lnTo>
                    <a:lnTo>
                      <a:pt x="23" y="35"/>
                    </a:lnTo>
                    <a:lnTo>
                      <a:pt x="22" y="44"/>
                    </a:lnTo>
                    <a:lnTo>
                      <a:pt x="0" y="529"/>
                    </a:lnTo>
                    <a:lnTo>
                      <a:pt x="0" y="529"/>
                    </a:lnTo>
                    <a:lnTo>
                      <a:pt x="0" y="533"/>
                    </a:lnTo>
                    <a:lnTo>
                      <a:pt x="2" y="537"/>
                    </a:lnTo>
                    <a:lnTo>
                      <a:pt x="5" y="540"/>
                    </a:lnTo>
                    <a:lnTo>
                      <a:pt x="10" y="540"/>
                    </a:lnTo>
                    <a:lnTo>
                      <a:pt x="10" y="540"/>
                    </a:lnTo>
                    <a:lnTo>
                      <a:pt x="10" y="540"/>
                    </a:lnTo>
                    <a:lnTo>
                      <a:pt x="14" y="540"/>
                    </a:lnTo>
                    <a:lnTo>
                      <a:pt x="16" y="537"/>
                    </a:lnTo>
                    <a:lnTo>
                      <a:pt x="19" y="534"/>
                    </a:lnTo>
                    <a:lnTo>
                      <a:pt x="20" y="530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52" y="30"/>
                    </a:lnTo>
                    <a:lnTo>
                      <a:pt x="57" y="27"/>
                    </a:lnTo>
                    <a:lnTo>
                      <a:pt x="63" y="23"/>
                    </a:lnTo>
                    <a:lnTo>
                      <a:pt x="70" y="22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489" y="35"/>
                    </a:lnTo>
                    <a:lnTo>
                      <a:pt x="489" y="35"/>
                    </a:lnTo>
                    <a:lnTo>
                      <a:pt x="493" y="35"/>
                    </a:lnTo>
                    <a:lnTo>
                      <a:pt x="497" y="33"/>
                    </a:lnTo>
                    <a:lnTo>
                      <a:pt x="500" y="30"/>
                    </a:lnTo>
                    <a:lnTo>
                      <a:pt x="500" y="25"/>
                    </a:lnTo>
                    <a:lnTo>
                      <a:pt x="500" y="25"/>
                    </a:lnTo>
                    <a:lnTo>
                      <a:pt x="500" y="21"/>
                    </a:lnTo>
                    <a:lnTo>
                      <a:pt x="497" y="18"/>
                    </a:lnTo>
                    <a:lnTo>
                      <a:pt x="495" y="16"/>
                    </a:lnTo>
                    <a:lnTo>
                      <a:pt x="491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89" name="Freeform 731">
                <a:extLst>
                  <a:ext uri="{FF2B5EF4-FFF2-40B4-BE49-F238E27FC236}">
                    <a16:creationId xmlns:a16="http://schemas.microsoft.com/office/drawing/2014/main" xmlns="" id="{81CDB4AB-A9E0-4C03-8800-25657D472C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108" y="10525347"/>
                <a:ext cx="689047" cy="28200"/>
              </a:xfrm>
              <a:custGeom>
                <a:avLst/>
                <a:gdLst>
                  <a:gd name="T0" fmla="*/ 552 w 562"/>
                  <a:gd name="T1" fmla="*/ 0 h 23"/>
                  <a:gd name="T2" fmla="*/ 12 w 562"/>
                  <a:gd name="T3" fmla="*/ 0 h 23"/>
                  <a:gd name="T4" fmla="*/ 12 w 562"/>
                  <a:gd name="T5" fmla="*/ 0 h 23"/>
                  <a:gd name="T6" fmla="*/ 6 w 562"/>
                  <a:gd name="T7" fmla="*/ 0 h 23"/>
                  <a:gd name="T8" fmla="*/ 4 w 562"/>
                  <a:gd name="T9" fmla="*/ 3 h 23"/>
                  <a:gd name="T10" fmla="*/ 1 w 562"/>
                  <a:gd name="T11" fmla="*/ 6 h 23"/>
                  <a:gd name="T12" fmla="*/ 0 w 562"/>
                  <a:gd name="T13" fmla="*/ 11 h 23"/>
                  <a:gd name="T14" fmla="*/ 0 w 562"/>
                  <a:gd name="T15" fmla="*/ 11 h 23"/>
                  <a:gd name="T16" fmla="*/ 1 w 562"/>
                  <a:gd name="T17" fmla="*/ 15 h 23"/>
                  <a:gd name="T18" fmla="*/ 2 w 562"/>
                  <a:gd name="T19" fmla="*/ 19 h 23"/>
                  <a:gd name="T20" fmla="*/ 6 w 562"/>
                  <a:gd name="T21" fmla="*/ 21 h 23"/>
                  <a:gd name="T22" fmla="*/ 10 w 562"/>
                  <a:gd name="T23" fmla="*/ 21 h 23"/>
                  <a:gd name="T24" fmla="*/ 552 w 562"/>
                  <a:gd name="T25" fmla="*/ 21 h 23"/>
                  <a:gd name="T26" fmla="*/ 552 w 562"/>
                  <a:gd name="T27" fmla="*/ 23 h 23"/>
                  <a:gd name="T28" fmla="*/ 552 w 562"/>
                  <a:gd name="T29" fmla="*/ 23 h 23"/>
                  <a:gd name="T30" fmla="*/ 556 w 562"/>
                  <a:gd name="T31" fmla="*/ 21 h 23"/>
                  <a:gd name="T32" fmla="*/ 560 w 562"/>
                  <a:gd name="T33" fmla="*/ 19 h 23"/>
                  <a:gd name="T34" fmla="*/ 561 w 562"/>
                  <a:gd name="T35" fmla="*/ 16 h 23"/>
                  <a:gd name="T36" fmla="*/ 562 w 562"/>
                  <a:gd name="T37" fmla="*/ 11 h 23"/>
                  <a:gd name="T38" fmla="*/ 562 w 562"/>
                  <a:gd name="T39" fmla="*/ 11 h 23"/>
                  <a:gd name="T40" fmla="*/ 562 w 562"/>
                  <a:gd name="T41" fmla="*/ 7 h 23"/>
                  <a:gd name="T42" fmla="*/ 560 w 562"/>
                  <a:gd name="T43" fmla="*/ 3 h 23"/>
                  <a:gd name="T44" fmla="*/ 557 w 562"/>
                  <a:gd name="T45" fmla="*/ 0 h 23"/>
                  <a:gd name="T46" fmla="*/ 552 w 562"/>
                  <a:gd name="T47" fmla="*/ 0 h 23"/>
                  <a:gd name="T48" fmla="*/ 552 w 562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2" h="23">
                    <a:moveTo>
                      <a:pt x="55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1"/>
                    </a:lnTo>
                    <a:lnTo>
                      <a:pt x="552" y="21"/>
                    </a:lnTo>
                    <a:lnTo>
                      <a:pt x="552" y="23"/>
                    </a:lnTo>
                    <a:lnTo>
                      <a:pt x="552" y="23"/>
                    </a:lnTo>
                    <a:lnTo>
                      <a:pt x="556" y="21"/>
                    </a:lnTo>
                    <a:lnTo>
                      <a:pt x="560" y="19"/>
                    </a:lnTo>
                    <a:lnTo>
                      <a:pt x="561" y="16"/>
                    </a:lnTo>
                    <a:lnTo>
                      <a:pt x="562" y="11"/>
                    </a:lnTo>
                    <a:lnTo>
                      <a:pt x="562" y="11"/>
                    </a:lnTo>
                    <a:lnTo>
                      <a:pt x="562" y="7"/>
                    </a:lnTo>
                    <a:lnTo>
                      <a:pt x="560" y="3"/>
                    </a:lnTo>
                    <a:lnTo>
                      <a:pt x="557" y="0"/>
                    </a:lnTo>
                    <a:lnTo>
                      <a:pt x="55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90" name="Freeform 732">
                <a:extLst>
                  <a:ext uri="{FF2B5EF4-FFF2-40B4-BE49-F238E27FC236}">
                    <a16:creationId xmlns:a16="http://schemas.microsoft.com/office/drawing/2014/main" xmlns="" id="{81DEE68E-9C3B-405F-B41B-951B647AF4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928" y="9691626"/>
                <a:ext cx="122606" cy="62530"/>
              </a:xfrm>
              <a:custGeom>
                <a:avLst/>
                <a:gdLst>
                  <a:gd name="T0" fmla="*/ 89 w 100"/>
                  <a:gd name="T1" fmla="*/ 17 h 51"/>
                  <a:gd name="T2" fmla="*/ 21 w 100"/>
                  <a:gd name="T3" fmla="*/ 0 h 51"/>
                  <a:gd name="T4" fmla="*/ 21 w 100"/>
                  <a:gd name="T5" fmla="*/ 0 h 51"/>
                  <a:gd name="T6" fmla="*/ 14 w 100"/>
                  <a:gd name="T7" fmla="*/ 0 h 51"/>
                  <a:gd name="T8" fmla="*/ 8 w 100"/>
                  <a:gd name="T9" fmla="*/ 2 h 51"/>
                  <a:gd name="T10" fmla="*/ 3 w 100"/>
                  <a:gd name="T11" fmla="*/ 7 h 51"/>
                  <a:gd name="T12" fmla="*/ 0 w 100"/>
                  <a:gd name="T13" fmla="*/ 13 h 51"/>
                  <a:gd name="T14" fmla="*/ 0 w 100"/>
                  <a:gd name="T15" fmla="*/ 13 h 51"/>
                  <a:gd name="T16" fmla="*/ 0 w 100"/>
                  <a:gd name="T17" fmla="*/ 20 h 51"/>
                  <a:gd name="T18" fmla="*/ 3 w 100"/>
                  <a:gd name="T19" fmla="*/ 26 h 51"/>
                  <a:gd name="T20" fmla="*/ 7 w 100"/>
                  <a:gd name="T21" fmla="*/ 32 h 51"/>
                  <a:gd name="T22" fmla="*/ 13 w 100"/>
                  <a:gd name="T23" fmla="*/ 34 h 51"/>
                  <a:gd name="T24" fmla="*/ 81 w 100"/>
                  <a:gd name="T25" fmla="*/ 51 h 51"/>
                  <a:gd name="T26" fmla="*/ 81 w 100"/>
                  <a:gd name="T27" fmla="*/ 51 h 51"/>
                  <a:gd name="T28" fmla="*/ 87 w 100"/>
                  <a:gd name="T29" fmla="*/ 51 h 51"/>
                  <a:gd name="T30" fmla="*/ 92 w 100"/>
                  <a:gd name="T31" fmla="*/ 50 h 51"/>
                  <a:gd name="T32" fmla="*/ 98 w 100"/>
                  <a:gd name="T33" fmla="*/ 45 h 51"/>
                  <a:gd name="T34" fmla="*/ 100 w 100"/>
                  <a:gd name="T35" fmla="*/ 38 h 51"/>
                  <a:gd name="T36" fmla="*/ 100 w 100"/>
                  <a:gd name="T37" fmla="*/ 38 h 51"/>
                  <a:gd name="T38" fmla="*/ 100 w 100"/>
                  <a:gd name="T39" fmla="*/ 32 h 51"/>
                  <a:gd name="T40" fmla="*/ 99 w 100"/>
                  <a:gd name="T41" fmla="*/ 25 h 51"/>
                  <a:gd name="T42" fmla="*/ 94 w 100"/>
                  <a:gd name="T43" fmla="*/ 21 h 51"/>
                  <a:gd name="T44" fmla="*/ 89 w 100"/>
                  <a:gd name="T45" fmla="*/ 17 h 51"/>
                  <a:gd name="T46" fmla="*/ 89 w 100"/>
                  <a:gd name="T47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" h="51">
                    <a:moveTo>
                      <a:pt x="89" y="17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3" y="26"/>
                    </a:lnTo>
                    <a:lnTo>
                      <a:pt x="7" y="32"/>
                    </a:lnTo>
                    <a:lnTo>
                      <a:pt x="13" y="34"/>
                    </a:lnTo>
                    <a:lnTo>
                      <a:pt x="81" y="51"/>
                    </a:lnTo>
                    <a:lnTo>
                      <a:pt x="81" y="51"/>
                    </a:lnTo>
                    <a:lnTo>
                      <a:pt x="87" y="51"/>
                    </a:lnTo>
                    <a:lnTo>
                      <a:pt x="92" y="50"/>
                    </a:lnTo>
                    <a:lnTo>
                      <a:pt x="98" y="45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0" y="32"/>
                    </a:lnTo>
                    <a:lnTo>
                      <a:pt x="99" y="25"/>
                    </a:lnTo>
                    <a:lnTo>
                      <a:pt x="94" y="21"/>
                    </a:lnTo>
                    <a:lnTo>
                      <a:pt x="89" y="17"/>
                    </a:lnTo>
                    <a:lnTo>
                      <a:pt x="89" y="17"/>
                    </a:lnTo>
                    <a:close/>
                  </a:path>
                </a:pathLst>
              </a:custGeom>
              <a:solidFill>
                <a:srgbClr val="63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91" name="Freeform 733">
                <a:extLst>
                  <a:ext uri="{FF2B5EF4-FFF2-40B4-BE49-F238E27FC236}">
                    <a16:creationId xmlns:a16="http://schemas.microsoft.com/office/drawing/2014/main" xmlns="" id="{AF9968FF-9EAB-47C4-99CC-257C66B485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55" y="10291170"/>
                <a:ext cx="783452" cy="467130"/>
              </a:xfrm>
              <a:custGeom>
                <a:avLst/>
                <a:gdLst>
                  <a:gd name="T0" fmla="*/ 127 w 639"/>
                  <a:gd name="T1" fmla="*/ 41 h 381"/>
                  <a:gd name="T2" fmla="*/ 1 w 639"/>
                  <a:gd name="T3" fmla="*/ 366 h 381"/>
                  <a:gd name="T4" fmla="*/ 1 w 639"/>
                  <a:gd name="T5" fmla="*/ 366 h 381"/>
                  <a:gd name="T6" fmla="*/ 0 w 639"/>
                  <a:gd name="T7" fmla="*/ 371 h 381"/>
                  <a:gd name="T8" fmla="*/ 1 w 639"/>
                  <a:gd name="T9" fmla="*/ 375 h 381"/>
                  <a:gd name="T10" fmla="*/ 3 w 639"/>
                  <a:gd name="T11" fmla="*/ 377 h 381"/>
                  <a:gd name="T12" fmla="*/ 6 w 639"/>
                  <a:gd name="T13" fmla="*/ 380 h 381"/>
                  <a:gd name="T14" fmla="*/ 6 w 639"/>
                  <a:gd name="T15" fmla="*/ 380 h 381"/>
                  <a:gd name="T16" fmla="*/ 10 w 639"/>
                  <a:gd name="T17" fmla="*/ 381 h 381"/>
                  <a:gd name="T18" fmla="*/ 10 w 639"/>
                  <a:gd name="T19" fmla="*/ 381 h 381"/>
                  <a:gd name="T20" fmla="*/ 14 w 639"/>
                  <a:gd name="T21" fmla="*/ 380 h 381"/>
                  <a:gd name="T22" fmla="*/ 16 w 639"/>
                  <a:gd name="T23" fmla="*/ 379 h 381"/>
                  <a:gd name="T24" fmla="*/ 19 w 639"/>
                  <a:gd name="T25" fmla="*/ 377 h 381"/>
                  <a:gd name="T26" fmla="*/ 20 w 639"/>
                  <a:gd name="T27" fmla="*/ 375 h 381"/>
                  <a:gd name="T28" fmla="*/ 146 w 639"/>
                  <a:gd name="T29" fmla="*/ 48 h 381"/>
                  <a:gd name="T30" fmla="*/ 146 w 639"/>
                  <a:gd name="T31" fmla="*/ 48 h 381"/>
                  <a:gd name="T32" fmla="*/ 152 w 639"/>
                  <a:gd name="T33" fmla="*/ 38 h 381"/>
                  <a:gd name="T34" fmla="*/ 158 w 639"/>
                  <a:gd name="T35" fmla="*/ 32 h 381"/>
                  <a:gd name="T36" fmla="*/ 165 w 639"/>
                  <a:gd name="T37" fmla="*/ 26 h 381"/>
                  <a:gd name="T38" fmla="*/ 172 w 639"/>
                  <a:gd name="T39" fmla="*/ 24 h 381"/>
                  <a:gd name="T40" fmla="*/ 179 w 639"/>
                  <a:gd name="T41" fmla="*/ 22 h 381"/>
                  <a:gd name="T42" fmla="*/ 184 w 639"/>
                  <a:gd name="T43" fmla="*/ 22 h 381"/>
                  <a:gd name="T44" fmla="*/ 192 w 639"/>
                  <a:gd name="T45" fmla="*/ 22 h 381"/>
                  <a:gd name="T46" fmla="*/ 193 w 639"/>
                  <a:gd name="T47" fmla="*/ 22 h 381"/>
                  <a:gd name="T48" fmla="*/ 636 w 639"/>
                  <a:gd name="T49" fmla="*/ 22 h 381"/>
                  <a:gd name="T50" fmla="*/ 636 w 639"/>
                  <a:gd name="T51" fmla="*/ 22 h 381"/>
                  <a:gd name="T52" fmla="*/ 639 w 639"/>
                  <a:gd name="T53" fmla="*/ 0 h 381"/>
                  <a:gd name="T54" fmla="*/ 195 w 639"/>
                  <a:gd name="T55" fmla="*/ 0 h 381"/>
                  <a:gd name="T56" fmla="*/ 195 w 639"/>
                  <a:gd name="T57" fmla="*/ 0 h 381"/>
                  <a:gd name="T58" fmla="*/ 187 w 639"/>
                  <a:gd name="T59" fmla="*/ 0 h 381"/>
                  <a:gd name="T60" fmla="*/ 179 w 639"/>
                  <a:gd name="T61" fmla="*/ 0 h 381"/>
                  <a:gd name="T62" fmla="*/ 169 w 639"/>
                  <a:gd name="T63" fmla="*/ 2 h 381"/>
                  <a:gd name="T64" fmla="*/ 159 w 639"/>
                  <a:gd name="T65" fmla="*/ 4 h 381"/>
                  <a:gd name="T66" fmla="*/ 149 w 639"/>
                  <a:gd name="T67" fmla="*/ 9 h 381"/>
                  <a:gd name="T68" fmla="*/ 141 w 639"/>
                  <a:gd name="T69" fmla="*/ 17 h 381"/>
                  <a:gd name="T70" fmla="*/ 132 w 639"/>
                  <a:gd name="T71" fmla="*/ 28 h 381"/>
                  <a:gd name="T72" fmla="*/ 127 w 639"/>
                  <a:gd name="T73" fmla="*/ 41 h 381"/>
                  <a:gd name="T74" fmla="*/ 127 w 639"/>
                  <a:gd name="T75" fmla="*/ 4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9" h="381">
                    <a:moveTo>
                      <a:pt x="127" y="41"/>
                    </a:moveTo>
                    <a:lnTo>
                      <a:pt x="1" y="366"/>
                    </a:lnTo>
                    <a:lnTo>
                      <a:pt x="1" y="366"/>
                    </a:lnTo>
                    <a:lnTo>
                      <a:pt x="0" y="371"/>
                    </a:lnTo>
                    <a:lnTo>
                      <a:pt x="1" y="375"/>
                    </a:lnTo>
                    <a:lnTo>
                      <a:pt x="3" y="377"/>
                    </a:lnTo>
                    <a:lnTo>
                      <a:pt x="6" y="380"/>
                    </a:lnTo>
                    <a:lnTo>
                      <a:pt x="6" y="380"/>
                    </a:lnTo>
                    <a:lnTo>
                      <a:pt x="10" y="381"/>
                    </a:lnTo>
                    <a:lnTo>
                      <a:pt x="10" y="381"/>
                    </a:lnTo>
                    <a:lnTo>
                      <a:pt x="14" y="380"/>
                    </a:lnTo>
                    <a:lnTo>
                      <a:pt x="16" y="379"/>
                    </a:lnTo>
                    <a:lnTo>
                      <a:pt x="19" y="377"/>
                    </a:lnTo>
                    <a:lnTo>
                      <a:pt x="20" y="375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52" y="38"/>
                    </a:lnTo>
                    <a:lnTo>
                      <a:pt x="158" y="32"/>
                    </a:lnTo>
                    <a:lnTo>
                      <a:pt x="165" y="26"/>
                    </a:lnTo>
                    <a:lnTo>
                      <a:pt x="172" y="24"/>
                    </a:lnTo>
                    <a:lnTo>
                      <a:pt x="179" y="22"/>
                    </a:lnTo>
                    <a:lnTo>
                      <a:pt x="184" y="22"/>
                    </a:lnTo>
                    <a:lnTo>
                      <a:pt x="192" y="22"/>
                    </a:lnTo>
                    <a:lnTo>
                      <a:pt x="193" y="22"/>
                    </a:lnTo>
                    <a:lnTo>
                      <a:pt x="636" y="22"/>
                    </a:lnTo>
                    <a:lnTo>
                      <a:pt x="636" y="22"/>
                    </a:lnTo>
                    <a:lnTo>
                      <a:pt x="639" y="0"/>
                    </a:lnTo>
                    <a:lnTo>
                      <a:pt x="195" y="0"/>
                    </a:lnTo>
                    <a:lnTo>
                      <a:pt x="195" y="0"/>
                    </a:lnTo>
                    <a:lnTo>
                      <a:pt x="187" y="0"/>
                    </a:lnTo>
                    <a:lnTo>
                      <a:pt x="179" y="0"/>
                    </a:lnTo>
                    <a:lnTo>
                      <a:pt x="169" y="2"/>
                    </a:lnTo>
                    <a:lnTo>
                      <a:pt x="159" y="4"/>
                    </a:lnTo>
                    <a:lnTo>
                      <a:pt x="149" y="9"/>
                    </a:lnTo>
                    <a:lnTo>
                      <a:pt x="141" y="17"/>
                    </a:lnTo>
                    <a:lnTo>
                      <a:pt x="132" y="28"/>
                    </a:lnTo>
                    <a:lnTo>
                      <a:pt x="127" y="41"/>
                    </a:lnTo>
                    <a:lnTo>
                      <a:pt x="127" y="4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92" name="Freeform 734">
                <a:extLst>
                  <a:ext uri="{FF2B5EF4-FFF2-40B4-BE49-F238E27FC236}">
                    <a16:creationId xmlns:a16="http://schemas.microsoft.com/office/drawing/2014/main" xmlns="" id="{17766D0E-7DDF-4ACD-9A49-928C82C835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47" y="10381898"/>
                <a:ext cx="58851" cy="34330"/>
              </a:xfrm>
              <a:custGeom>
                <a:avLst/>
                <a:gdLst>
                  <a:gd name="T0" fmla="*/ 0 w 48"/>
                  <a:gd name="T1" fmla="*/ 11 h 28"/>
                  <a:gd name="T2" fmla="*/ 0 w 48"/>
                  <a:gd name="T3" fmla="*/ 11 h 28"/>
                  <a:gd name="T4" fmla="*/ 2 w 48"/>
                  <a:gd name="T5" fmla="*/ 15 h 28"/>
                  <a:gd name="T6" fmla="*/ 3 w 48"/>
                  <a:gd name="T7" fmla="*/ 19 h 28"/>
                  <a:gd name="T8" fmla="*/ 7 w 48"/>
                  <a:gd name="T9" fmla="*/ 21 h 28"/>
                  <a:gd name="T10" fmla="*/ 11 w 48"/>
                  <a:gd name="T11" fmla="*/ 23 h 28"/>
                  <a:gd name="T12" fmla="*/ 47 w 48"/>
                  <a:gd name="T13" fmla="*/ 28 h 28"/>
                  <a:gd name="T14" fmla="*/ 47 w 48"/>
                  <a:gd name="T15" fmla="*/ 28 h 28"/>
                  <a:gd name="T16" fmla="*/ 48 w 48"/>
                  <a:gd name="T17" fmla="*/ 6 h 28"/>
                  <a:gd name="T18" fmla="*/ 12 w 48"/>
                  <a:gd name="T19" fmla="*/ 0 h 28"/>
                  <a:gd name="T20" fmla="*/ 12 w 48"/>
                  <a:gd name="T21" fmla="*/ 0 h 28"/>
                  <a:gd name="T22" fmla="*/ 7 w 48"/>
                  <a:gd name="T23" fmla="*/ 0 h 28"/>
                  <a:gd name="T24" fmla="*/ 4 w 48"/>
                  <a:gd name="T25" fmla="*/ 3 h 28"/>
                  <a:gd name="T26" fmla="*/ 2 w 48"/>
                  <a:gd name="T27" fmla="*/ 7 h 28"/>
                  <a:gd name="T28" fmla="*/ 0 w 48"/>
                  <a:gd name="T29" fmla="*/ 11 h 28"/>
                  <a:gd name="T30" fmla="*/ 0 w 48"/>
                  <a:gd name="T31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28">
                    <a:moveTo>
                      <a:pt x="0" y="11"/>
                    </a:moveTo>
                    <a:lnTo>
                      <a:pt x="0" y="11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8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93" name="Freeform 735">
                <a:extLst>
                  <a:ext uri="{FF2B5EF4-FFF2-40B4-BE49-F238E27FC236}">
                    <a16:creationId xmlns:a16="http://schemas.microsoft.com/office/drawing/2014/main" xmlns="" id="{F8B4BC88-F6DE-4919-9665-CAB4402A08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749" y="10083965"/>
                <a:ext cx="713567" cy="714794"/>
              </a:xfrm>
              <a:custGeom>
                <a:avLst/>
                <a:gdLst>
                  <a:gd name="T0" fmla="*/ 291 w 582"/>
                  <a:gd name="T1" fmla="*/ 0 h 583"/>
                  <a:gd name="T2" fmla="*/ 233 w 582"/>
                  <a:gd name="T3" fmla="*/ 6 h 583"/>
                  <a:gd name="T4" fmla="*/ 178 w 582"/>
                  <a:gd name="T5" fmla="*/ 22 h 583"/>
                  <a:gd name="T6" fmla="*/ 129 w 582"/>
                  <a:gd name="T7" fmla="*/ 50 h 583"/>
                  <a:gd name="T8" fmla="*/ 86 w 582"/>
                  <a:gd name="T9" fmla="*/ 85 h 583"/>
                  <a:gd name="T10" fmla="*/ 51 w 582"/>
                  <a:gd name="T11" fmla="*/ 128 h 583"/>
                  <a:gd name="T12" fmla="*/ 23 w 582"/>
                  <a:gd name="T13" fmla="*/ 177 h 583"/>
                  <a:gd name="T14" fmla="*/ 6 w 582"/>
                  <a:gd name="T15" fmla="*/ 232 h 583"/>
                  <a:gd name="T16" fmla="*/ 0 w 582"/>
                  <a:gd name="T17" fmla="*/ 292 h 583"/>
                  <a:gd name="T18" fmla="*/ 1 w 582"/>
                  <a:gd name="T19" fmla="*/ 320 h 583"/>
                  <a:gd name="T20" fmla="*/ 13 w 582"/>
                  <a:gd name="T21" fmla="*/ 377 h 583"/>
                  <a:gd name="T22" fmla="*/ 35 w 582"/>
                  <a:gd name="T23" fmla="*/ 429 h 583"/>
                  <a:gd name="T24" fmla="*/ 66 w 582"/>
                  <a:gd name="T25" fmla="*/ 476 h 583"/>
                  <a:gd name="T26" fmla="*/ 107 w 582"/>
                  <a:gd name="T27" fmla="*/ 515 h 583"/>
                  <a:gd name="T28" fmla="*/ 153 w 582"/>
                  <a:gd name="T29" fmla="*/ 546 h 583"/>
                  <a:gd name="T30" fmla="*/ 205 w 582"/>
                  <a:gd name="T31" fmla="*/ 568 h 583"/>
                  <a:gd name="T32" fmla="*/ 261 w 582"/>
                  <a:gd name="T33" fmla="*/ 580 h 583"/>
                  <a:gd name="T34" fmla="*/ 291 w 582"/>
                  <a:gd name="T35" fmla="*/ 583 h 583"/>
                  <a:gd name="T36" fmla="*/ 350 w 582"/>
                  <a:gd name="T37" fmla="*/ 576 h 583"/>
                  <a:gd name="T38" fmla="*/ 404 w 582"/>
                  <a:gd name="T39" fmla="*/ 559 h 583"/>
                  <a:gd name="T40" fmla="*/ 453 w 582"/>
                  <a:gd name="T41" fmla="*/ 532 h 583"/>
                  <a:gd name="T42" fmla="*/ 498 w 582"/>
                  <a:gd name="T43" fmla="*/ 497 h 583"/>
                  <a:gd name="T44" fmla="*/ 533 w 582"/>
                  <a:gd name="T45" fmla="*/ 454 h 583"/>
                  <a:gd name="T46" fmla="*/ 560 w 582"/>
                  <a:gd name="T47" fmla="*/ 405 h 583"/>
                  <a:gd name="T48" fmla="*/ 577 w 582"/>
                  <a:gd name="T49" fmla="*/ 350 h 583"/>
                  <a:gd name="T50" fmla="*/ 582 w 582"/>
                  <a:gd name="T51" fmla="*/ 292 h 583"/>
                  <a:gd name="T52" fmla="*/ 581 w 582"/>
                  <a:gd name="T53" fmla="*/ 262 h 583"/>
                  <a:gd name="T54" fmla="*/ 569 w 582"/>
                  <a:gd name="T55" fmla="*/ 204 h 583"/>
                  <a:gd name="T56" fmla="*/ 547 w 582"/>
                  <a:gd name="T57" fmla="*/ 152 h 583"/>
                  <a:gd name="T58" fmla="*/ 516 w 582"/>
                  <a:gd name="T59" fmla="*/ 106 h 583"/>
                  <a:gd name="T60" fmla="*/ 477 w 582"/>
                  <a:gd name="T61" fmla="*/ 67 h 583"/>
                  <a:gd name="T62" fmla="*/ 430 w 582"/>
                  <a:gd name="T63" fmla="*/ 35 h 583"/>
                  <a:gd name="T64" fmla="*/ 378 w 582"/>
                  <a:gd name="T65" fmla="*/ 13 h 583"/>
                  <a:gd name="T66" fmla="*/ 321 w 582"/>
                  <a:gd name="T67" fmla="*/ 2 h 583"/>
                  <a:gd name="T68" fmla="*/ 291 w 582"/>
                  <a:gd name="T6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2" h="583">
                    <a:moveTo>
                      <a:pt x="291" y="0"/>
                    </a:moveTo>
                    <a:lnTo>
                      <a:pt x="291" y="0"/>
                    </a:lnTo>
                    <a:lnTo>
                      <a:pt x="261" y="2"/>
                    </a:lnTo>
                    <a:lnTo>
                      <a:pt x="233" y="6"/>
                    </a:lnTo>
                    <a:lnTo>
                      <a:pt x="205" y="13"/>
                    </a:lnTo>
                    <a:lnTo>
                      <a:pt x="178" y="22"/>
                    </a:lnTo>
                    <a:lnTo>
                      <a:pt x="153" y="35"/>
                    </a:lnTo>
                    <a:lnTo>
                      <a:pt x="129" y="50"/>
                    </a:lnTo>
                    <a:lnTo>
                      <a:pt x="107" y="67"/>
                    </a:lnTo>
                    <a:lnTo>
                      <a:pt x="86" y="85"/>
                    </a:lnTo>
                    <a:lnTo>
                      <a:pt x="66" y="106"/>
                    </a:lnTo>
                    <a:lnTo>
                      <a:pt x="51" y="128"/>
                    </a:lnTo>
                    <a:lnTo>
                      <a:pt x="35" y="152"/>
                    </a:lnTo>
                    <a:lnTo>
                      <a:pt x="23" y="177"/>
                    </a:lnTo>
                    <a:lnTo>
                      <a:pt x="13" y="204"/>
                    </a:lnTo>
                    <a:lnTo>
                      <a:pt x="6" y="232"/>
                    </a:lnTo>
                    <a:lnTo>
                      <a:pt x="1" y="262"/>
                    </a:lnTo>
                    <a:lnTo>
                      <a:pt x="0" y="292"/>
                    </a:lnTo>
                    <a:lnTo>
                      <a:pt x="0" y="292"/>
                    </a:lnTo>
                    <a:lnTo>
                      <a:pt x="1" y="320"/>
                    </a:lnTo>
                    <a:lnTo>
                      <a:pt x="6" y="350"/>
                    </a:lnTo>
                    <a:lnTo>
                      <a:pt x="13" y="377"/>
                    </a:lnTo>
                    <a:lnTo>
                      <a:pt x="23" y="405"/>
                    </a:lnTo>
                    <a:lnTo>
                      <a:pt x="35" y="429"/>
                    </a:lnTo>
                    <a:lnTo>
                      <a:pt x="51" y="454"/>
                    </a:lnTo>
                    <a:lnTo>
                      <a:pt x="66" y="476"/>
                    </a:lnTo>
                    <a:lnTo>
                      <a:pt x="86" y="497"/>
                    </a:lnTo>
                    <a:lnTo>
                      <a:pt x="107" y="515"/>
                    </a:lnTo>
                    <a:lnTo>
                      <a:pt x="129" y="532"/>
                    </a:lnTo>
                    <a:lnTo>
                      <a:pt x="153" y="546"/>
                    </a:lnTo>
                    <a:lnTo>
                      <a:pt x="178" y="559"/>
                    </a:lnTo>
                    <a:lnTo>
                      <a:pt x="205" y="568"/>
                    </a:lnTo>
                    <a:lnTo>
                      <a:pt x="233" y="576"/>
                    </a:lnTo>
                    <a:lnTo>
                      <a:pt x="261" y="580"/>
                    </a:lnTo>
                    <a:lnTo>
                      <a:pt x="291" y="583"/>
                    </a:lnTo>
                    <a:lnTo>
                      <a:pt x="291" y="583"/>
                    </a:lnTo>
                    <a:lnTo>
                      <a:pt x="321" y="580"/>
                    </a:lnTo>
                    <a:lnTo>
                      <a:pt x="350" y="576"/>
                    </a:lnTo>
                    <a:lnTo>
                      <a:pt x="378" y="568"/>
                    </a:lnTo>
                    <a:lnTo>
                      <a:pt x="404" y="559"/>
                    </a:lnTo>
                    <a:lnTo>
                      <a:pt x="430" y="546"/>
                    </a:lnTo>
                    <a:lnTo>
                      <a:pt x="453" y="532"/>
                    </a:lnTo>
                    <a:lnTo>
                      <a:pt x="477" y="515"/>
                    </a:lnTo>
                    <a:lnTo>
                      <a:pt x="498" y="497"/>
                    </a:lnTo>
                    <a:lnTo>
                      <a:pt x="516" y="476"/>
                    </a:lnTo>
                    <a:lnTo>
                      <a:pt x="533" y="454"/>
                    </a:lnTo>
                    <a:lnTo>
                      <a:pt x="547" y="429"/>
                    </a:lnTo>
                    <a:lnTo>
                      <a:pt x="560" y="405"/>
                    </a:lnTo>
                    <a:lnTo>
                      <a:pt x="569" y="377"/>
                    </a:lnTo>
                    <a:lnTo>
                      <a:pt x="577" y="350"/>
                    </a:lnTo>
                    <a:lnTo>
                      <a:pt x="581" y="320"/>
                    </a:lnTo>
                    <a:lnTo>
                      <a:pt x="582" y="292"/>
                    </a:lnTo>
                    <a:lnTo>
                      <a:pt x="582" y="292"/>
                    </a:lnTo>
                    <a:lnTo>
                      <a:pt x="581" y="262"/>
                    </a:lnTo>
                    <a:lnTo>
                      <a:pt x="577" y="232"/>
                    </a:lnTo>
                    <a:lnTo>
                      <a:pt x="569" y="204"/>
                    </a:lnTo>
                    <a:lnTo>
                      <a:pt x="560" y="177"/>
                    </a:lnTo>
                    <a:lnTo>
                      <a:pt x="547" y="152"/>
                    </a:lnTo>
                    <a:lnTo>
                      <a:pt x="533" y="128"/>
                    </a:lnTo>
                    <a:lnTo>
                      <a:pt x="516" y="106"/>
                    </a:lnTo>
                    <a:lnTo>
                      <a:pt x="498" y="85"/>
                    </a:lnTo>
                    <a:lnTo>
                      <a:pt x="477" y="67"/>
                    </a:lnTo>
                    <a:lnTo>
                      <a:pt x="453" y="50"/>
                    </a:lnTo>
                    <a:lnTo>
                      <a:pt x="430" y="35"/>
                    </a:lnTo>
                    <a:lnTo>
                      <a:pt x="404" y="22"/>
                    </a:lnTo>
                    <a:lnTo>
                      <a:pt x="378" y="13"/>
                    </a:lnTo>
                    <a:lnTo>
                      <a:pt x="350" y="6"/>
                    </a:lnTo>
                    <a:lnTo>
                      <a:pt x="321" y="2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94" name="Freeform 736">
                <a:extLst>
                  <a:ext uri="{FF2B5EF4-FFF2-40B4-BE49-F238E27FC236}">
                    <a16:creationId xmlns:a16="http://schemas.microsoft.com/office/drawing/2014/main" xmlns="" id="{8671329B-322D-4C5C-AF71-B15FC52B7F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64" y="10591554"/>
                <a:ext cx="272186" cy="117702"/>
              </a:xfrm>
              <a:custGeom>
                <a:avLst/>
                <a:gdLst>
                  <a:gd name="T0" fmla="*/ 40 w 222"/>
                  <a:gd name="T1" fmla="*/ 23 h 96"/>
                  <a:gd name="T2" fmla="*/ 40 w 222"/>
                  <a:gd name="T3" fmla="*/ 23 h 96"/>
                  <a:gd name="T4" fmla="*/ 23 w 222"/>
                  <a:gd name="T5" fmla="*/ 24 h 96"/>
                  <a:gd name="T6" fmla="*/ 13 w 222"/>
                  <a:gd name="T7" fmla="*/ 28 h 96"/>
                  <a:gd name="T8" fmla="*/ 5 w 222"/>
                  <a:gd name="T9" fmla="*/ 32 h 96"/>
                  <a:gd name="T10" fmla="*/ 1 w 222"/>
                  <a:gd name="T11" fmla="*/ 37 h 96"/>
                  <a:gd name="T12" fmla="*/ 0 w 222"/>
                  <a:gd name="T13" fmla="*/ 41 h 96"/>
                  <a:gd name="T14" fmla="*/ 0 w 222"/>
                  <a:gd name="T15" fmla="*/ 47 h 96"/>
                  <a:gd name="T16" fmla="*/ 1 w 222"/>
                  <a:gd name="T17" fmla="*/ 50 h 96"/>
                  <a:gd name="T18" fmla="*/ 194 w 222"/>
                  <a:gd name="T19" fmla="*/ 96 h 96"/>
                  <a:gd name="T20" fmla="*/ 194 w 222"/>
                  <a:gd name="T21" fmla="*/ 96 h 96"/>
                  <a:gd name="T22" fmla="*/ 200 w 222"/>
                  <a:gd name="T23" fmla="*/ 96 h 96"/>
                  <a:gd name="T24" fmla="*/ 205 w 222"/>
                  <a:gd name="T25" fmla="*/ 95 h 96"/>
                  <a:gd name="T26" fmla="*/ 209 w 222"/>
                  <a:gd name="T27" fmla="*/ 91 h 96"/>
                  <a:gd name="T28" fmla="*/ 212 w 222"/>
                  <a:gd name="T29" fmla="*/ 86 h 96"/>
                  <a:gd name="T30" fmla="*/ 214 w 222"/>
                  <a:gd name="T31" fmla="*/ 79 h 96"/>
                  <a:gd name="T32" fmla="*/ 216 w 222"/>
                  <a:gd name="T33" fmla="*/ 71 h 96"/>
                  <a:gd name="T34" fmla="*/ 218 w 222"/>
                  <a:gd name="T35" fmla="*/ 56 h 96"/>
                  <a:gd name="T36" fmla="*/ 218 w 222"/>
                  <a:gd name="T37" fmla="*/ 56 h 96"/>
                  <a:gd name="T38" fmla="*/ 221 w 222"/>
                  <a:gd name="T39" fmla="*/ 30 h 96"/>
                  <a:gd name="T40" fmla="*/ 222 w 222"/>
                  <a:gd name="T41" fmla="*/ 18 h 96"/>
                  <a:gd name="T42" fmla="*/ 158 w 222"/>
                  <a:gd name="T43" fmla="*/ 0 h 96"/>
                  <a:gd name="T44" fmla="*/ 158 w 222"/>
                  <a:gd name="T45" fmla="*/ 0 h 96"/>
                  <a:gd name="T46" fmla="*/ 152 w 222"/>
                  <a:gd name="T47" fmla="*/ 4 h 96"/>
                  <a:gd name="T48" fmla="*/ 143 w 222"/>
                  <a:gd name="T49" fmla="*/ 6 h 96"/>
                  <a:gd name="T50" fmla="*/ 130 w 222"/>
                  <a:gd name="T51" fmla="*/ 11 h 96"/>
                  <a:gd name="T52" fmla="*/ 113 w 222"/>
                  <a:gd name="T53" fmla="*/ 15 h 96"/>
                  <a:gd name="T54" fmla="*/ 93 w 222"/>
                  <a:gd name="T55" fmla="*/ 19 h 96"/>
                  <a:gd name="T56" fmla="*/ 69 w 222"/>
                  <a:gd name="T57" fmla="*/ 22 h 96"/>
                  <a:gd name="T58" fmla="*/ 40 w 222"/>
                  <a:gd name="T59" fmla="*/ 2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96">
                    <a:moveTo>
                      <a:pt x="40" y="23"/>
                    </a:moveTo>
                    <a:lnTo>
                      <a:pt x="40" y="23"/>
                    </a:lnTo>
                    <a:lnTo>
                      <a:pt x="23" y="24"/>
                    </a:lnTo>
                    <a:lnTo>
                      <a:pt x="13" y="28"/>
                    </a:lnTo>
                    <a:lnTo>
                      <a:pt x="5" y="32"/>
                    </a:lnTo>
                    <a:lnTo>
                      <a:pt x="1" y="37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1" y="50"/>
                    </a:lnTo>
                    <a:lnTo>
                      <a:pt x="194" y="96"/>
                    </a:lnTo>
                    <a:lnTo>
                      <a:pt x="194" y="96"/>
                    </a:lnTo>
                    <a:lnTo>
                      <a:pt x="200" y="96"/>
                    </a:lnTo>
                    <a:lnTo>
                      <a:pt x="205" y="95"/>
                    </a:lnTo>
                    <a:lnTo>
                      <a:pt x="209" y="91"/>
                    </a:lnTo>
                    <a:lnTo>
                      <a:pt x="212" y="86"/>
                    </a:lnTo>
                    <a:lnTo>
                      <a:pt x="214" y="79"/>
                    </a:lnTo>
                    <a:lnTo>
                      <a:pt x="216" y="71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21" y="30"/>
                    </a:lnTo>
                    <a:lnTo>
                      <a:pt x="222" y="18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2" y="4"/>
                    </a:lnTo>
                    <a:lnTo>
                      <a:pt x="143" y="6"/>
                    </a:lnTo>
                    <a:lnTo>
                      <a:pt x="130" y="11"/>
                    </a:lnTo>
                    <a:lnTo>
                      <a:pt x="113" y="15"/>
                    </a:lnTo>
                    <a:lnTo>
                      <a:pt x="93" y="19"/>
                    </a:lnTo>
                    <a:lnTo>
                      <a:pt x="69" y="22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95" name="Freeform 737">
                <a:extLst>
                  <a:ext uri="{FF2B5EF4-FFF2-40B4-BE49-F238E27FC236}">
                    <a16:creationId xmlns:a16="http://schemas.microsoft.com/office/drawing/2014/main" xmlns="" id="{8BF9CCE8-A9F4-4984-A1C1-3E4FC1EC1D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64" y="10591554"/>
                <a:ext cx="272186" cy="117702"/>
              </a:xfrm>
              <a:custGeom>
                <a:avLst/>
                <a:gdLst>
                  <a:gd name="T0" fmla="*/ 40 w 222"/>
                  <a:gd name="T1" fmla="*/ 23 h 96"/>
                  <a:gd name="T2" fmla="*/ 40 w 222"/>
                  <a:gd name="T3" fmla="*/ 23 h 96"/>
                  <a:gd name="T4" fmla="*/ 23 w 222"/>
                  <a:gd name="T5" fmla="*/ 24 h 96"/>
                  <a:gd name="T6" fmla="*/ 13 w 222"/>
                  <a:gd name="T7" fmla="*/ 28 h 96"/>
                  <a:gd name="T8" fmla="*/ 5 w 222"/>
                  <a:gd name="T9" fmla="*/ 32 h 96"/>
                  <a:gd name="T10" fmla="*/ 1 w 222"/>
                  <a:gd name="T11" fmla="*/ 37 h 96"/>
                  <a:gd name="T12" fmla="*/ 0 w 222"/>
                  <a:gd name="T13" fmla="*/ 41 h 96"/>
                  <a:gd name="T14" fmla="*/ 0 w 222"/>
                  <a:gd name="T15" fmla="*/ 47 h 96"/>
                  <a:gd name="T16" fmla="*/ 1 w 222"/>
                  <a:gd name="T17" fmla="*/ 50 h 96"/>
                  <a:gd name="T18" fmla="*/ 194 w 222"/>
                  <a:gd name="T19" fmla="*/ 96 h 96"/>
                  <a:gd name="T20" fmla="*/ 194 w 222"/>
                  <a:gd name="T21" fmla="*/ 96 h 96"/>
                  <a:gd name="T22" fmla="*/ 200 w 222"/>
                  <a:gd name="T23" fmla="*/ 96 h 96"/>
                  <a:gd name="T24" fmla="*/ 205 w 222"/>
                  <a:gd name="T25" fmla="*/ 95 h 96"/>
                  <a:gd name="T26" fmla="*/ 209 w 222"/>
                  <a:gd name="T27" fmla="*/ 91 h 96"/>
                  <a:gd name="T28" fmla="*/ 212 w 222"/>
                  <a:gd name="T29" fmla="*/ 86 h 96"/>
                  <a:gd name="T30" fmla="*/ 214 w 222"/>
                  <a:gd name="T31" fmla="*/ 79 h 96"/>
                  <a:gd name="T32" fmla="*/ 216 w 222"/>
                  <a:gd name="T33" fmla="*/ 71 h 96"/>
                  <a:gd name="T34" fmla="*/ 218 w 222"/>
                  <a:gd name="T35" fmla="*/ 56 h 96"/>
                  <a:gd name="T36" fmla="*/ 218 w 222"/>
                  <a:gd name="T37" fmla="*/ 56 h 96"/>
                  <a:gd name="T38" fmla="*/ 221 w 222"/>
                  <a:gd name="T39" fmla="*/ 30 h 96"/>
                  <a:gd name="T40" fmla="*/ 222 w 222"/>
                  <a:gd name="T41" fmla="*/ 18 h 96"/>
                  <a:gd name="T42" fmla="*/ 158 w 222"/>
                  <a:gd name="T43" fmla="*/ 0 h 96"/>
                  <a:gd name="T44" fmla="*/ 158 w 222"/>
                  <a:gd name="T45" fmla="*/ 0 h 96"/>
                  <a:gd name="T46" fmla="*/ 152 w 222"/>
                  <a:gd name="T47" fmla="*/ 4 h 96"/>
                  <a:gd name="T48" fmla="*/ 143 w 222"/>
                  <a:gd name="T49" fmla="*/ 6 h 96"/>
                  <a:gd name="T50" fmla="*/ 130 w 222"/>
                  <a:gd name="T51" fmla="*/ 11 h 96"/>
                  <a:gd name="T52" fmla="*/ 113 w 222"/>
                  <a:gd name="T53" fmla="*/ 15 h 96"/>
                  <a:gd name="T54" fmla="*/ 93 w 222"/>
                  <a:gd name="T55" fmla="*/ 19 h 96"/>
                  <a:gd name="T56" fmla="*/ 69 w 222"/>
                  <a:gd name="T57" fmla="*/ 22 h 96"/>
                  <a:gd name="T58" fmla="*/ 40 w 222"/>
                  <a:gd name="T59" fmla="*/ 2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96">
                    <a:moveTo>
                      <a:pt x="40" y="23"/>
                    </a:moveTo>
                    <a:lnTo>
                      <a:pt x="40" y="23"/>
                    </a:lnTo>
                    <a:lnTo>
                      <a:pt x="23" y="24"/>
                    </a:lnTo>
                    <a:lnTo>
                      <a:pt x="13" y="28"/>
                    </a:lnTo>
                    <a:lnTo>
                      <a:pt x="5" y="32"/>
                    </a:lnTo>
                    <a:lnTo>
                      <a:pt x="1" y="37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1" y="50"/>
                    </a:lnTo>
                    <a:lnTo>
                      <a:pt x="194" y="96"/>
                    </a:lnTo>
                    <a:lnTo>
                      <a:pt x="194" y="96"/>
                    </a:lnTo>
                    <a:lnTo>
                      <a:pt x="200" y="96"/>
                    </a:lnTo>
                    <a:lnTo>
                      <a:pt x="205" y="95"/>
                    </a:lnTo>
                    <a:lnTo>
                      <a:pt x="209" y="91"/>
                    </a:lnTo>
                    <a:lnTo>
                      <a:pt x="212" y="86"/>
                    </a:lnTo>
                    <a:lnTo>
                      <a:pt x="214" y="79"/>
                    </a:lnTo>
                    <a:lnTo>
                      <a:pt x="216" y="71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21" y="30"/>
                    </a:lnTo>
                    <a:lnTo>
                      <a:pt x="222" y="18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2" y="4"/>
                    </a:lnTo>
                    <a:lnTo>
                      <a:pt x="143" y="6"/>
                    </a:lnTo>
                    <a:lnTo>
                      <a:pt x="130" y="11"/>
                    </a:lnTo>
                    <a:lnTo>
                      <a:pt x="113" y="15"/>
                    </a:lnTo>
                    <a:lnTo>
                      <a:pt x="93" y="19"/>
                    </a:lnTo>
                    <a:lnTo>
                      <a:pt x="69" y="22"/>
                    </a:lnTo>
                    <a:lnTo>
                      <a:pt x="40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96" name="Freeform 738">
                <a:extLst>
                  <a:ext uri="{FF2B5EF4-FFF2-40B4-BE49-F238E27FC236}">
                    <a16:creationId xmlns:a16="http://schemas.microsoft.com/office/drawing/2014/main" xmlns="" id="{C9C7860C-80D6-469E-A679-0856F7BE54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46" y="10709256"/>
                <a:ext cx="4905" cy="0"/>
              </a:xfrm>
              <a:custGeom>
                <a:avLst/>
                <a:gdLst>
                  <a:gd name="T0" fmla="*/ 0 w 4"/>
                  <a:gd name="T1" fmla="*/ 0 w 4"/>
                  <a:gd name="T2" fmla="*/ 2 w 4"/>
                  <a:gd name="T3" fmla="*/ 2 w 4"/>
                  <a:gd name="T4" fmla="*/ 4 w 4"/>
                  <a:gd name="T5" fmla="*/ 4 w 4"/>
                  <a:gd name="T6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97" name="Freeform 739">
                <a:extLst>
                  <a:ext uri="{FF2B5EF4-FFF2-40B4-BE49-F238E27FC236}">
                    <a16:creationId xmlns:a16="http://schemas.microsoft.com/office/drawing/2014/main" xmlns="" id="{4FD0407D-0B86-4A26-A11E-561A3688A9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46" y="10709256"/>
                <a:ext cx="4905" cy="0"/>
              </a:xfrm>
              <a:custGeom>
                <a:avLst/>
                <a:gdLst>
                  <a:gd name="T0" fmla="*/ 0 w 4"/>
                  <a:gd name="T1" fmla="*/ 0 w 4"/>
                  <a:gd name="T2" fmla="*/ 2 w 4"/>
                  <a:gd name="T3" fmla="*/ 2 w 4"/>
                  <a:gd name="T4" fmla="*/ 4 w 4"/>
                  <a:gd name="T5" fmla="*/ 4 w 4"/>
                  <a:gd name="T6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98" name="Freeform 740">
                <a:extLst>
                  <a:ext uri="{FF2B5EF4-FFF2-40B4-BE49-F238E27FC236}">
                    <a16:creationId xmlns:a16="http://schemas.microsoft.com/office/drawing/2014/main" xmlns="" id="{9118C9A1-3B8B-44A3-A75C-988C3E56FE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70" y="10603815"/>
                <a:ext cx="145901" cy="105441"/>
              </a:xfrm>
              <a:custGeom>
                <a:avLst/>
                <a:gdLst>
                  <a:gd name="T0" fmla="*/ 90 w 119"/>
                  <a:gd name="T1" fmla="*/ 0 h 86"/>
                  <a:gd name="T2" fmla="*/ 90 w 119"/>
                  <a:gd name="T3" fmla="*/ 0 h 86"/>
                  <a:gd name="T4" fmla="*/ 87 w 119"/>
                  <a:gd name="T5" fmla="*/ 9 h 86"/>
                  <a:gd name="T6" fmla="*/ 83 w 119"/>
                  <a:gd name="T7" fmla="*/ 18 h 86"/>
                  <a:gd name="T8" fmla="*/ 77 w 119"/>
                  <a:gd name="T9" fmla="*/ 26 h 86"/>
                  <a:gd name="T10" fmla="*/ 68 w 119"/>
                  <a:gd name="T11" fmla="*/ 34 h 86"/>
                  <a:gd name="T12" fmla="*/ 68 w 119"/>
                  <a:gd name="T13" fmla="*/ 34 h 86"/>
                  <a:gd name="T14" fmla="*/ 52 w 119"/>
                  <a:gd name="T15" fmla="*/ 43 h 86"/>
                  <a:gd name="T16" fmla="*/ 35 w 119"/>
                  <a:gd name="T17" fmla="*/ 51 h 86"/>
                  <a:gd name="T18" fmla="*/ 18 w 119"/>
                  <a:gd name="T19" fmla="*/ 56 h 86"/>
                  <a:gd name="T20" fmla="*/ 0 w 119"/>
                  <a:gd name="T21" fmla="*/ 61 h 86"/>
                  <a:gd name="T22" fmla="*/ 94 w 119"/>
                  <a:gd name="T23" fmla="*/ 86 h 86"/>
                  <a:gd name="T24" fmla="*/ 94 w 119"/>
                  <a:gd name="T25" fmla="*/ 86 h 86"/>
                  <a:gd name="T26" fmla="*/ 95 w 119"/>
                  <a:gd name="T27" fmla="*/ 86 h 86"/>
                  <a:gd name="T28" fmla="*/ 95 w 119"/>
                  <a:gd name="T29" fmla="*/ 86 h 86"/>
                  <a:gd name="T30" fmla="*/ 99 w 119"/>
                  <a:gd name="T31" fmla="*/ 86 h 86"/>
                  <a:gd name="T32" fmla="*/ 99 w 119"/>
                  <a:gd name="T33" fmla="*/ 86 h 86"/>
                  <a:gd name="T34" fmla="*/ 103 w 119"/>
                  <a:gd name="T35" fmla="*/ 85 h 86"/>
                  <a:gd name="T36" fmla="*/ 106 w 119"/>
                  <a:gd name="T37" fmla="*/ 82 h 86"/>
                  <a:gd name="T38" fmla="*/ 109 w 119"/>
                  <a:gd name="T39" fmla="*/ 78 h 86"/>
                  <a:gd name="T40" fmla="*/ 110 w 119"/>
                  <a:gd name="T41" fmla="*/ 73 h 86"/>
                  <a:gd name="T42" fmla="*/ 113 w 119"/>
                  <a:gd name="T43" fmla="*/ 60 h 86"/>
                  <a:gd name="T44" fmla="*/ 116 w 119"/>
                  <a:gd name="T45" fmla="*/ 46 h 86"/>
                  <a:gd name="T46" fmla="*/ 116 w 119"/>
                  <a:gd name="T47" fmla="*/ 46 h 86"/>
                  <a:gd name="T48" fmla="*/ 118 w 119"/>
                  <a:gd name="T49" fmla="*/ 21 h 86"/>
                  <a:gd name="T50" fmla="*/ 119 w 119"/>
                  <a:gd name="T51" fmla="*/ 11 h 86"/>
                  <a:gd name="T52" fmla="*/ 90 w 119"/>
                  <a:gd name="T5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86">
                    <a:moveTo>
                      <a:pt x="90" y="0"/>
                    </a:moveTo>
                    <a:lnTo>
                      <a:pt x="90" y="0"/>
                    </a:lnTo>
                    <a:lnTo>
                      <a:pt x="87" y="9"/>
                    </a:lnTo>
                    <a:lnTo>
                      <a:pt x="83" y="18"/>
                    </a:lnTo>
                    <a:lnTo>
                      <a:pt x="77" y="26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52" y="43"/>
                    </a:lnTo>
                    <a:lnTo>
                      <a:pt x="35" y="51"/>
                    </a:lnTo>
                    <a:lnTo>
                      <a:pt x="18" y="56"/>
                    </a:lnTo>
                    <a:lnTo>
                      <a:pt x="0" y="61"/>
                    </a:lnTo>
                    <a:lnTo>
                      <a:pt x="94" y="86"/>
                    </a:lnTo>
                    <a:lnTo>
                      <a:pt x="94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3" y="85"/>
                    </a:lnTo>
                    <a:lnTo>
                      <a:pt x="106" y="82"/>
                    </a:lnTo>
                    <a:lnTo>
                      <a:pt x="109" y="78"/>
                    </a:lnTo>
                    <a:lnTo>
                      <a:pt x="110" y="73"/>
                    </a:lnTo>
                    <a:lnTo>
                      <a:pt x="113" y="60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8" y="21"/>
                    </a:lnTo>
                    <a:lnTo>
                      <a:pt x="119" y="11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99" name="Freeform 741">
                <a:extLst>
                  <a:ext uri="{FF2B5EF4-FFF2-40B4-BE49-F238E27FC236}">
                    <a16:creationId xmlns:a16="http://schemas.microsoft.com/office/drawing/2014/main" xmlns="" id="{1FC54D9D-DBDC-465F-BD19-3628132F45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70" y="10603815"/>
                <a:ext cx="145901" cy="105441"/>
              </a:xfrm>
              <a:custGeom>
                <a:avLst/>
                <a:gdLst>
                  <a:gd name="T0" fmla="*/ 90 w 119"/>
                  <a:gd name="T1" fmla="*/ 0 h 86"/>
                  <a:gd name="T2" fmla="*/ 90 w 119"/>
                  <a:gd name="T3" fmla="*/ 0 h 86"/>
                  <a:gd name="T4" fmla="*/ 87 w 119"/>
                  <a:gd name="T5" fmla="*/ 9 h 86"/>
                  <a:gd name="T6" fmla="*/ 83 w 119"/>
                  <a:gd name="T7" fmla="*/ 18 h 86"/>
                  <a:gd name="T8" fmla="*/ 77 w 119"/>
                  <a:gd name="T9" fmla="*/ 26 h 86"/>
                  <a:gd name="T10" fmla="*/ 68 w 119"/>
                  <a:gd name="T11" fmla="*/ 34 h 86"/>
                  <a:gd name="T12" fmla="*/ 68 w 119"/>
                  <a:gd name="T13" fmla="*/ 34 h 86"/>
                  <a:gd name="T14" fmla="*/ 52 w 119"/>
                  <a:gd name="T15" fmla="*/ 43 h 86"/>
                  <a:gd name="T16" fmla="*/ 35 w 119"/>
                  <a:gd name="T17" fmla="*/ 51 h 86"/>
                  <a:gd name="T18" fmla="*/ 18 w 119"/>
                  <a:gd name="T19" fmla="*/ 56 h 86"/>
                  <a:gd name="T20" fmla="*/ 0 w 119"/>
                  <a:gd name="T21" fmla="*/ 61 h 86"/>
                  <a:gd name="T22" fmla="*/ 94 w 119"/>
                  <a:gd name="T23" fmla="*/ 86 h 86"/>
                  <a:gd name="T24" fmla="*/ 94 w 119"/>
                  <a:gd name="T25" fmla="*/ 86 h 86"/>
                  <a:gd name="T26" fmla="*/ 95 w 119"/>
                  <a:gd name="T27" fmla="*/ 86 h 86"/>
                  <a:gd name="T28" fmla="*/ 95 w 119"/>
                  <a:gd name="T29" fmla="*/ 86 h 86"/>
                  <a:gd name="T30" fmla="*/ 99 w 119"/>
                  <a:gd name="T31" fmla="*/ 86 h 86"/>
                  <a:gd name="T32" fmla="*/ 99 w 119"/>
                  <a:gd name="T33" fmla="*/ 86 h 86"/>
                  <a:gd name="T34" fmla="*/ 103 w 119"/>
                  <a:gd name="T35" fmla="*/ 85 h 86"/>
                  <a:gd name="T36" fmla="*/ 106 w 119"/>
                  <a:gd name="T37" fmla="*/ 82 h 86"/>
                  <a:gd name="T38" fmla="*/ 109 w 119"/>
                  <a:gd name="T39" fmla="*/ 78 h 86"/>
                  <a:gd name="T40" fmla="*/ 110 w 119"/>
                  <a:gd name="T41" fmla="*/ 73 h 86"/>
                  <a:gd name="T42" fmla="*/ 113 w 119"/>
                  <a:gd name="T43" fmla="*/ 60 h 86"/>
                  <a:gd name="T44" fmla="*/ 116 w 119"/>
                  <a:gd name="T45" fmla="*/ 46 h 86"/>
                  <a:gd name="T46" fmla="*/ 116 w 119"/>
                  <a:gd name="T47" fmla="*/ 46 h 86"/>
                  <a:gd name="T48" fmla="*/ 118 w 119"/>
                  <a:gd name="T49" fmla="*/ 21 h 86"/>
                  <a:gd name="T50" fmla="*/ 119 w 119"/>
                  <a:gd name="T51" fmla="*/ 11 h 86"/>
                  <a:gd name="T52" fmla="*/ 90 w 119"/>
                  <a:gd name="T5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86">
                    <a:moveTo>
                      <a:pt x="90" y="0"/>
                    </a:moveTo>
                    <a:lnTo>
                      <a:pt x="90" y="0"/>
                    </a:lnTo>
                    <a:lnTo>
                      <a:pt x="87" y="9"/>
                    </a:lnTo>
                    <a:lnTo>
                      <a:pt x="83" y="18"/>
                    </a:lnTo>
                    <a:lnTo>
                      <a:pt x="77" y="26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52" y="43"/>
                    </a:lnTo>
                    <a:lnTo>
                      <a:pt x="35" y="51"/>
                    </a:lnTo>
                    <a:lnTo>
                      <a:pt x="18" y="56"/>
                    </a:lnTo>
                    <a:lnTo>
                      <a:pt x="0" y="61"/>
                    </a:lnTo>
                    <a:lnTo>
                      <a:pt x="94" y="86"/>
                    </a:lnTo>
                    <a:lnTo>
                      <a:pt x="94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3" y="85"/>
                    </a:lnTo>
                    <a:lnTo>
                      <a:pt x="106" y="82"/>
                    </a:lnTo>
                    <a:lnTo>
                      <a:pt x="109" y="78"/>
                    </a:lnTo>
                    <a:lnTo>
                      <a:pt x="110" y="73"/>
                    </a:lnTo>
                    <a:lnTo>
                      <a:pt x="113" y="60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8" y="21"/>
                    </a:lnTo>
                    <a:lnTo>
                      <a:pt x="119" y="11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00" name="Rectangle 742">
                <a:extLst>
                  <a:ext uri="{FF2B5EF4-FFF2-40B4-BE49-F238E27FC236}">
                    <a16:creationId xmlns:a16="http://schemas.microsoft.com/office/drawing/2014/main" xmlns="" id="{F376A501-71EF-4DB5-9EA6-70BA7DFA8A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012" y="10591554"/>
                <a:ext cx="12260" cy="187588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21" name="Rectangle 743">
                <a:extLst>
                  <a:ext uri="{FF2B5EF4-FFF2-40B4-BE49-F238E27FC236}">
                    <a16:creationId xmlns:a16="http://schemas.microsoft.com/office/drawing/2014/main" xmlns="" id="{5788C0E1-99A3-459E-8F92-B07E658AE4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735" y="10678605"/>
                <a:ext cx="188814" cy="13487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22" name="Freeform 744">
                <a:extLst>
                  <a:ext uri="{FF2B5EF4-FFF2-40B4-BE49-F238E27FC236}">
                    <a16:creationId xmlns:a16="http://schemas.microsoft.com/office/drawing/2014/main" xmlns="" id="{0725DC14-7BB7-45FC-A39E-C92C51ADD9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05" y="10613624"/>
                <a:ext cx="142224" cy="143449"/>
              </a:xfrm>
              <a:custGeom>
                <a:avLst/>
                <a:gdLst>
                  <a:gd name="T0" fmla="*/ 0 w 116"/>
                  <a:gd name="T1" fmla="*/ 8 h 117"/>
                  <a:gd name="T2" fmla="*/ 110 w 116"/>
                  <a:gd name="T3" fmla="*/ 117 h 117"/>
                  <a:gd name="T4" fmla="*/ 116 w 116"/>
                  <a:gd name="T5" fmla="*/ 109 h 117"/>
                  <a:gd name="T6" fmla="*/ 8 w 116"/>
                  <a:gd name="T7" fmla="*/ 0 h 117"/>
                  <a:gd name="T8" fmla="*/ 0 w 116"/>
                  <a:gd name="T9" fmla="*/ 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8"/>
                    </a:moveTo>
                    <a:lnTo>
                      <a:pt x="110" y="117"/>
                    </a:lnTo>
                    <a:lnTo>
                      <a:pt x="116" y="109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26" name="Freeform 745">
                <a:extLst>
                  <a:ext uri="{FF2B5EF4-FFF2-40B4-BE49-F238E27FC236}">
                    <a16:creationId xmlns:a16="http://schemas.microsoft.com/office/drawing/2014/main" xmlns="" id="{924E13DF-8FD2-4ED4-A07B-268436F34C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05" y="10613624"/>
                <a:ext cx="142224" cy="143449"/>
              </a:xfrm>
              <a:custGeom>
                <a:avLst/>
                <a:gdLst>
                  <a:gd name="T0" fmla="*/ 0 w 116"/>
                  <a:gd name="T1" fmla="*/ 109 h 117"/>
                  <a:gd name="T2" fmla="*/ 8 w 116"/>
                  <a:gd name="T3" fmla="*/ 117 h 117"/>
                  <a:gd name="T4" fmla="*/ 116 w 116"/>
                  <a:gd name="T5" fmla="*/ 8 h 117"/>
                  <a:gd name="T6" fmla="*/ 110 w 116"/>
                  <a:gd name="T7" fmla="*/ 0 h 117"/>
                  <a:gd name="T8" fmla="*/ 0 w 116"/>
                  <a:gd name="T9" fmla="*/ 10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9"/>
                    </a:moveTo>
                    <a:lnTo>
                      <a:pt x="8" y="117"/>
                    </a:lnTo>
                    <a:lnTo>
                      <a:pt x="116" y="8"/>
                    </a:lnTo>
                    <a:lnTo>
                      <a:pt x="11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27" name="Freeform 746">
                <a:extLst>
                  <a:ext uri="{FF2B5EF4-FFF2-40B4-BE49-F238E27FC236}">
                    <a16:creationId xmlns:a16="http://schemas.microsoft.com/office/drawing/2014/main" xmlns="" id="{58F42CD1-F789-41C8-8C46-7FC88B6C93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892" y="10570712"/>
                <a:ext cx="228047" cy="228047"/>
              </a:xfrm>
              <a:custGeom>
                <a:avLst/>
                <a:gdLst>
                  <a:gd name="T0" fmla="*/ 94 w 186"/>
                  <a:gd name="T1" fmla="*/ 0 h 186"/>
                  <a:gd name="T2" fmla="*/ 74 w 186"/>
                  <a:gd name="T3" fmla="*/ 2 h 186"/>
                  <a:gd name="T4" fmla="*/ 58 w 186"/>
                  <a:gd name="T5" fmla="*/ 8 h 186"/>
                  <a:gd name="T6" fmla="*/ 42 w 186"/>
                  <a:gd name="T7" fmla="*/ 17 h 186"/>
                  <a:gd name="T8" fmla="*/ 28 w 186"/>
                  <a:gd name="T9" fmla="*/ 27 h 186"/>
                  <a:gd name="T10" fmla="*/ 16 w 186"/>
                  <a:gd name="T11" fmla="*/ 41 h 186"/>
                  <a:gd name="T12" fmla="*/ 8 w 186"/>
                  <a:gd name="T13" fmla="*/ 57 h 186"/>
                  <a:gd name="T14" fmla="*/ 2 w 186"/>
                  <a:gd name="T15" fmla="*/ 75 h 186"/>
                  <a:gd name="T16" fmla="*/ 0 w 186"/>
                  <a:gd name="T17" fmla="*/ 93 h 186"/>
                  <a:gd name="T18" fmla="*/ 0 w 186"/>
                  <a:gd name="T19" fmla="*/ 104 h 186"/>
                  <a:gd name="T20" fmla="*/ 4 w 186"/>
                  <a:gd name="T21" fmla="*/ 121 h 186"/>
                  <a:gd name="T22" fmla="*/ 12 w 186"/>
                  <a:gd name="T23" fmla="*/ 138 h 186"/>
                  <a:gd name="T24" fmla="*/ 21 w 186"/>
                  <a:gd name="T25" fmla="*/ 152 h 186"/>
                  <a:gd name="T26" fmla="*/ 34 w 186"/>
                  <a:gd name="T27" fmla="*/ 165 h 186"/>
                  <a:gd name="T28" fmla="*/ 50 w 186"/>
                  <a:gd name="T29" fmla="*/ 174 h 186"/>
                  <a:gd name="T30" fmla="*/ 65 w 186"/>
                  <a:gd name="T31" fmla="*/ 181 h 186"/>
                  <a:gd name="T32" fmla="*/ 84 w 186"/>
                  <a:gd name="T33" fmla="*/ 184 h 186"/>
                  <a:gd name="T34" fmla="*/ 94 w 186"/>
                  <a:gd name="T35" fmla="*/ 186 h 186"/>
                  <a:gd name="T36" fmla="*/ 112 w 186"/>
                  <a:gd name="T37" fmla="*/ 183 h 186"/>
                  <a:gd name="T38" fmla="*/ 130 w 186"/>
                  <a:gd name="T39" fmla="*/ 178 h 186"/>
                  <a:gd name="T40" fmla="*/ 146 w 186"/>
                  <a:gd name="T41" fmla="*/ 170 h 186"/>
                  <a:gd name="T42" fmla="*/ 159 w 186"/>
                  <a:gd name="T43" fmla="*/ 158 h 186"/>
                  <a:gd name="T44" fmla="*/ 171 w 186"/>
                  <a:gd name="T45" fmla="*/ 145 h 186"/>
                  <a:gd name="T46" fmla="*/ 180 w 186"/>
                  <a:gd name="T47" fmla="*/ 130 h 186"/>
                  <a:gd name="T48" fmla="*/ 185 w 186"/>
                  <a:gd name="T49" fmla="*/ 113 h 186"/>
                  <a:gd name="T50" fmla="*/ 186 w 186"/>
                  <a:gd name="T51" fmla="*/ 93 h 186"/>
                  <a:gd name="T52" fmla="*/ 186 w 186"/>
                  <a:gd name="T53" fmla="*/ 84 h 186"/>
                  <a:gd name="T54" fmla="*/ 182 w 186"/>
                  <a:gd name="T55" fmla="*/ 66 h 186"/>
                  <a:gd name="T56" fmla="*/ 176 w 186"/>
                  <a:gd name="T57" fmla="*/ 49 h 186"/>
                  <a:gd name="T58" fmla="*/ 165 w 186"/>
                  <a:gd name="T59" fmla="*/ 35 h 186"/>
                  <a:gd name="T60" fmla="*/ 152 w 186"/>
                  <a:gd name="T61" fmla="*/ 22 h 186"/>
                  <a:gd name="T62" fmla="*/ 138 w 186"/>
                  <a:gd name="T63" fmla="*/ 12 h 186"/>
                  <a:gd name="T64" fmla="*/ 121 w 186"/>
                  <a:gd name="T65" fmla="*/ 5 h 186"/>
                  <a:gd name="T66" fmla="*/ 103 w 186"/>
                  <a:gd name="T67" fmla="*/ 1 h 186"/>
                  <a:gd name="T68" fmla="*/ 94 w 186"/>
                  <a:gd name="T69" fmla="*/ 0 h 186"/>
                  <a:gd name="T70" fmla="*/ 94 w 186"/>
                  <a:gd name="T71" fmla="*/ 162 h 186"/>
                  <a:gd name="T72" fmla="*/ 67 w 186"/>
                  <a:gd name="T73" fmla="*/ 157 h 186"/>
                  <a:gd name="T74" fmla="*/ 46 w 186"/>
                  <a:gd name="T75" fmla="*/ 142 h 186"/>
                  <a:gd name="T76" fmla="*/ 30 w 186"/>
                  <a:gd name="T77" fmla="*/ 121 h 186"/>
                  <a:gd name="T78" fmla="*/ 25 w 186"/>
                  <a:gd name="T79" fmla="*/ 93 h 186"/>
                  <a:gd name="T80" fmla="*/ 26 w 186"/>
                  <a:gd name="T81" fmla="*/ 80 h 186"/>
                  <a:gd name="T82" fmla="*/ 37 w 186"/>
                  <a:gd name="T83" fmla="*/ 56 h 186"/>
                  <a:gd name="T84" fmla="*/ 55 w 186"/>
                  <a:gd name="T85" fmla="*/ 38 h 186"/>
                  <a:gd name="T86" fmla="*/ 80 w 186"/>
                  <a:gd name="T87" fmla="*/ 27 h 186"/>
                  <a:gd name="T88" fmla="*/ 94 w 186"/>
                  <a:gd name="T89" fmla="*/ 26 h 186"/>
                  <a:gd name="T90" fmla="*/ 120 w 186"/>
                  <a:gd name="T91" fmla="*/ 31 h 186"/>
                  <a:gd name="T92" fmla="*/ 142 w 186"/>
                  <a:gd name="T93" fmla="*/ 45 h 186"/>
                  <a:gd name="T94" fmla="*/ 156 w 186"/>
                  <a:gd name="T95" fmla="*/ 67 h 186"/>
                  <a:gd name="T96" fmla="*/ 162 w 186"/>
                  <a:gd name="T97" fmla="*/ 93 h 186"/>
                  <a:gd name="T98" fmla="*/ 160 w 186"/>
                  <a:gd name="T99" fmla="*/ 108 h 186"/>
                  <a:gd name="T100" fmla="*/ 150 w 186"/>
                  <a:gd name="T101" fmla="*/ 132 h 186"/>
                  <a:gd name="T102" fmla="*/ 132 w 186"/>
                  <a:gd name="T103" fmla="*/ 151 h 186"/>
                  <a:gd name="T104" fmla="*/ 107 w 186"/>
                  <a:gd name="T105" fmla="*/ 161 h 186"/>
                  <a:gd name="T106" fmla="*/ 94 w 186"/>
                  <a:gd name="T107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6" h="186">
                    <a:moveTo>
                      <a:pt x="94" y="0"/>
                    </a:moveTo>
                    <a:lnTo>
                      <a:pt x="94" y="0"/>
                    </a:lnTo>
                    <a:lnTo>
                      <a:pt x="84" y="1"/>
                    </a:lnTo>
                    <a:lnTo>
                      <a:pt x="74" y="2"/>
                    </a:lnTo>
                    <a:lnTo>
                      <a:pt x="65" y="5"/>
                    </a:lnTo>
                    <a:lnTo>
                      <a:pt x="58" y="8"/>
                    </a:lnTo>
                    <a:lnTo>
                      <a:pt x="50" y="12"/>
                    </a:lnTo>
                    <a:lnTo>
                      <a:pt x="42" y="17"/>
                    </a:lnTo>
                    <a:lnTo>
                      <a:pt x="34" y="22"/>
                    </a:lnTo>
                    <a:lnTo>
                      <a:pt x="28" y="27"/>
                    </a:lnTo>
                    <a:lnTo>
                      <a:pt x="21" y="35"/>
                    </a:lnTo>
                    <a:lnTo>
                      <a:pt x="16" y="41"/>
                    </a:lnTo>
                    <a:lnTo>
                      <a:pt x="12" y="49"/>
                    </a:lnTo>
                    <a:lnTo>
                      <a:pt x="8" y="57"/>
                    </a:lnTo>
                    <a:lnTo>
                      <a:pt x="4" y="66"/>
                    </a:lnTo>
                    <a:lnTo>
                      <a:pt x="2" y="75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2" y="113"/>
                    </a:lnTo>
                    <a:lnTo>
                      <a:pt x="4" y="121"/>
                    </a:lnTo>
                    <a:lnTo>
                      <a:pt x="8" y="130"/>
                    </a:lnTo>
                    <a:lnTo>
                      <a:pt x="12" y="138"/>
                    </a:lnTo>
                    <a:lnTo>
                      <a:pt x="16" y="145"/>
                    </a:lnTo>
                    <a:lnTo>
                      <a:pt x="21" y="152"/>
                    </a:lnTo>
                    <a:lnTo>
                      <a:pt x="28" y="158"/>
                    </a:lnTo>
                    <a:lnTo>
                      <a:pt x="34" y="165"/>
                    </a:lnTo>
                    <a:lnTo>
                      <a:pt x="42" y="170"/>
                    </a:lnTo>
                    <a:lnTo>
                      <a:pt x="50" y="174"/>
                    </a:lnTo>
                    <a:lnTo>
                      <a:pt x="58" y="178"/>
                    </a:lnTo>
                    <a:lnTo>
                      <a:pt x="65" y="181"/>
                    </a:lnTo>
                    <a:lnTo>
                      <a:pt x="74" y="183"/>
                    </a:lnTo>
                    <a:lnTo>
                      <a:pt x="84" y="184"/>
                    </a:lnTo>
                    <a:lnTo>
                      <a:pt x="94" y="186"/>
                    </a:lnTo>
                    <a:lnTo>
                      <a:pt x="94" y="186"/>
                    </a:lnTo>
                    <a:lnTo>
                      <a:pt x="103" y="184"/>
                    </a:lnTo>
                    <a:lnTo>
                      <a:pt x="112" y="183"/>
                    </a:lnTo>
                    <a:lnTo>
                      <a:pt x="121" y="181"/>
                    </a:lnTo>
                    <a:lnTo>
                      <a:pt x="130" y="178"/>
                    </a:lnTo>
                    <a:lnTo>
                      <a:pt x="138" y="174"/>
                    </a:lnTo>
                    <a:lnTo>
                      <a:pt x="146" y="170"/>
                    </a:lnTo>
                    <a:lnTo>
                      <a:pt x="152" y="165"/>
                    </a:lnTo>
                    <a:lnTo>
                      <a:pt x="159" y="158"/>
                    </a:lnTo>
                    <a:lnTo>
                      <a:pt x="165" y="152"/>
                    </a:lnTo>
                    <a:lnTo>
                      <a:pt x="171" y="145"/>
                    </a:lnTo>
                    <a:lnTo>
                      <a:pt x="176" y="138"/>
                    </a:lnTo>
                    <a:lnTo>
                      <a:pt x="180" y="130"/>
                    </a:lnTo>
                    <a:lnTo>
                      <a:pt x="182" y="121"/>
                    </a:lnTo>
                    <a:lnTo>
                      <a:pt x="185" y="113"/>
                    </a:lnTo>
                    <a:lnTo>
                      <a:pt x="186" y="104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84"/>
                    </a:lnTo>
                    <a:lnTo>
                      <a:pt x="185" y="75"/>
                    </a:lnTo>
                    <a:lnTo>
                      <a:pt x="182" y="66"/>
                    </a:lnTo>
                    <a:lnTo>
                      <a:pt x="180" y="57"/>
                    </a:lnTo>
                    <a:lnTo>
                      <a:pt x="176" y="49"/>
                    </a:lnTo>
                    <a:lnTo>
                      <a:pt x="171" y="41"/>
                    </a:lnTo>
                    <a:lnTo>
                      <a:pt x="165" y="35"/>
                    </a:lnTo>
                    <a:lnTo>
                      <a:pt x="159" y="27"/>
                    </a:lnTo>
                    <a:lnTo>
                      <a:pt x="152" y="22"/>
                    </a:lnTo>
                    <a:lnTo>
                      <a:pt x="146" y="17"/>
                    </a:lnTo>
                    <a:lnTo>
                      <a:pt x="138" y="12"/>
                    </a:lnTo>
                    <a:lnTo>
                      <a:pt x="130" y="8"/>
                    </a:lnTo>
                    <a:lnTo>
                      <a:pt x="121" y="5"/>
                    </a:lnTo>
                    <a:lnTo>
                      <a:pt x="112" y="2"/>
                    </a:lnTo>
                    <a:lnTo>
                      <a:pt x="103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  <a:moveTo>
                      <a:pt x="94" y="162"/>
                    </a:moveTo>
                    <a:lnTo>
                      <a:pt x="94" y="162"/>
                    </a:lnTo>
                    <a:lnTo>
                      <a:pt x="80" y="161"/>
                    </a:lnTo>
                    <a:lnTo>
                      <a:pt x="67" y="157"/>
                    </a:lnTo>
                    <a:lnTo>
                      <a:pt x="55" y="151"/>
                    </a:lnTo>
                    <a:lnTo>
                      <a:pt x="46" y="142"/>
                    </a:lnTo>
                    <a:lnTo>
                      <a:pt x="37" y="132"/>
                    </a:lnTo>
                    <a:lnTo>
                      <a:pt x="30" y="121"/>
                    </a:lnTo>
                    <a:lnTo>
                      <a:pt x="26" y="108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6" y="80"/>
                    </a:lnTo>
                    <a:lnTo>
                      <a:pt x="30" y="67"/>
                    </a:lnTo>
                    <a:lnTo>
                      <a:pt x="37" y="56"/>
                    </a:lnTo>
                    <a:lnTo>
                      <a:pt x="46" y="45"/>
                    </a:lnTo>
                    <a:lnTo>
                      <a:pt x="55" y="38"/>
                    </a:lnTo>
                    <a:lnTo>
                      <a:pt x="67" y="31"/>
                    </a:lnTo>
                    <a:lnTo>
                      <a:pt x="80" y="27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107" y="27"/>
                    </a:lnTo>
                    <a:lnTo>
                      <a:pt x="120" y="31"/>
                    </a:lnTo>
                    <a:lnTo>
                      <a:pt x="132" y="38"/>
                    </a:lnTo>
                    <a:lnTo>
                      <a:pt x="142" y="45"/>
                    </a:lnTo>
                    <a:lnTo>
                      <a:pt x="150" y="56"/>
                    </a:lnTo>
                    <a:lnTo>
                      <a:pt x="156" y="67"/>
                    </a:lnTo>
                    <a:lnTo>
                      <a:pt x="160" y="80"/>
                    </a:lnTo>
                    <a:lnTo>
                      <a:pt x="162" y="93"/>
                    </a:lnTo>
                    <a:lnTo>
                      <a:pt x="162" y="93"/>
                    </a:lnTo>
                    <a:lnTo>
                      <a:pt x="160" y="108"/>
                    </a:lnTo>
                    <a:lnTo>
                      <a:pt x="156" y="121"/>
                    </a:lnTo>
                    <a:lnTo>
                      <a:pt x="150" y="132"/>
                    </a:lnTo>
                    <a:lnTo>
                      <a:pt x="142" y="142"/>
                    </a:lnTo>
                    <a:lnTo>
                      <a:pt x="132" y="151"/>
                    </a:lnTo>
                    <a:lnTo>
                      <a:pt x="120" y="157"/>
                    </a:lnTo>
                    <a:lnTo>
                      <a:pt x="107" y="161"/>
                    </a:lnTo>
                    <a:lnTo>
                      <a:pt x="94" y="162"/>
                    </a:lnTo>
                    <a:lnTo>
                      <a:pt x="94" y="162"/>
                    </a:lnTo>
                    <a:close/>
                  </a:path>
                </a:pathLst>
              </a:custGeom>
              <a:solidFill>
                <a:srgbClr val="63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30" name="Freeform 747">
                <a:extLst>
                  <a:ext uri="{FF2B5EF4-FFF2-40B4-BE49-F238E27FC236}">
                    <a16:creationId xmlns:a16="http://schemas.microsoft.com/office/drawing/2014/main" xmlns="" id="{8708E6DC-1028-43EC-9951-41571371CB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073" y="10662666"/>
                <a:ext cx="44138" cy="45364"/>
              </a:xfrm>
              <a:custGeom>
                <a:avLst/>
                <a:gdLst>
                  <a:gd name="T0" fmla="*/ 18 w 36"/>
                  <a:gd name="T1" fmla="*/ 0 h 37"/>
                  <a:gd name="T2" fmla="*/ 18 w 36"/>
                  <a:gd name="T3" fmla="*/ 0 h 37"/>
                  <a:gd name="T4" fmla="*/ 10 w 36"/>
                  <a:gd name="T5" fmla="*/ 2 h 37"/>
                  <a:gd name="T6" fmla="*/ 5 w 36"/>
                  <a:gd name="T7" fmla="*/ 5 h 37"/>
                  <a:gd name="T8" fmla="*/ 1 w 36"/>
                  <a:gd name="T9" fmla="*/ 12 h 37"/>
                  <a:gd name="T10" fmla="*/ 0 w 36"/>
                  <a:gd name="T11" fmla="*/ 18 h 37"/>
                  <a:gd name="T12" fmla="*/ 0 w 36"/>
                  <a:gd name="T13" fmla="*/ 18 h 37"/>
                  <a:gd name="T14" fmla="*/ 1 w 36"/>
                  <a:gd name="T15" fmla="*/ 26 h 37"/>
                  <a:gd name="T16" fmla="*/ 5 w 36"/>
                  <a:gd name="T17" fmla="*/ 31 h 37"/>
                  <a:gd name="T18" fmla="*/ 10 w 36"/>
                  <a:gd name="T19" fmla="*/ 35 h 37"/>
                  <a:gd name="T20" fmla="*/ 18 w 36"/>
                  <a:gd name="T21" fmla="*/ 37 h 37"/>
                  <a:gd name="T22" fmla="*/ 18 w 36"/>
                  <a:gd name="T23" fmla="*/ 37 h 37"/>
                  <a:gd name="T24" fmla="*/ 24 w 36"/>
                  <a:gd name="T25" fmla="*/ 35 h 37"/>
                  <a:gd name="T26" fmla="*/ 31 w 36"/>
                  <a:gd name="T27" fmla="*/ 31 h 37"/>
                  <a:gd name="T28" fmla="*/ 35 w 36"/>
                  <a:gd name="T29" fmla="*/ 26 h 37"/>
                  <a:gd name="T30" fmla="*/ 36 w 36"/>
                  <a:gd name="T31" fmla="*/ 18 h 37"/>
                  <a:gd name="T32" fmla="*/ 36 w 36"/>
                  <a:gd name="T33" fmla="*/ 18 h 37"/>
                  <a:gd name="T34" fmla="*/ 35 w 36"/>
                  <a:gd name="T35" fmla="*/ 12 h 37"/>
                  <a:gd name="T36" fmla="*/ 31 w 36"/>
                  <a:gd name="T37" fmla="*/ 5 h 37"/>
                  <a:gd name="T38" fmla="*/ 24 w 36"/>
                  <a:gd name="T39" fmla="*/ 2 h 37"/>
                  <a:gd name="T40" fmla="*/ 18 w 36"/>
                  <a:gd name="T41" fmla="*/ 0 h 37"/>
                  <a:gd name="T42" fmla="*/ 18 w 36"/>
                  <a:gd name="T4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7">
                    <a:moveTo>
                      <a:pt x="18" y="0"/>
                    </a:move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1"/>
                    </a:lnTo>
                    <a:lnTo>
                      <a:pt x="10" y="35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24" y="35"/>
                    </a:lnTo>
                    <a:lnTo>
                      <a:pt x="31" y="31"/>
                    </a:lnTo>
                    <a:lnTo>
                      <a:pt x="35" y="26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5" y="12"/>
                    </a:lnTo>
                    <a:lnTo>
                      <a:pt x="31" y="5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31" name="Freeform 748">
                <a:extLst>
                  <a:ext uri="{FF2B5EF4-FFF2-40B4-BE49-F238E27FC236}">
                    <a16:creationId xmlns:a16="http://schemas.microsoft.com/office/drawing/2014/main" xmlns="" id="{925C14AA-54F4-4743-AAAC-7F46B19B42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737" y="9560437"/>
                <a:ext cx="398470" cy="410730"/>
              </a:xfrm>
              <a:custGeom>
                <a:avLst/>
                <a:gdLst>
                  <a:gd name="T0" fmla="*/ 302 w 325"/>
                  <a:gd name="T1" fmla="*/ 7 h 335"/>
                  <a:gd name="T2" fmla="*/ 302 w 325"/>
                  <a:gd name="T3" fmla="*/ 7 h 335"/>
                  <a:gd name="T4" fmla="*/ 286 w 325"/>
                  <a:gd name="T5" fmla="*/ 2 h 335"/>
                  <a:gd name="T6" fmla="*/ 273 w 325"/>
                  <a:gd name="T7" fmla="*/ 0 h 335"/>
                  <a:gd name="T8" fmla="*/ 260 w 325"/>
                  <a:gd name="T9" fmla="*/ 1 h 335"/>
                  <a:gd name="T10" fmla="*/ 249 w 325"/>
                  <a:gd name="T11" fmla="*/ 3 h 335"/>
                  <a:gd name="T12" fmla="*/ 240 w 325"/>
                  <a:gd name="T13" fmla="*/ 9 h 335"/>
                  <a:gd name="T14" fmla="*/ 230 w 325"/>
                  <a:gd name="T15" fmla="*/ 15 h 335"/>
                  <a:gd name="T16" fmla="*/ 223 w 325"/>
                  <a:gd name="T17" fmla="*/ 24 h 335"/>
                  <a:gd name="T18" fmla="*/ 216 w 325"/>
                  <a:gd name="T19" fmla="*/ 33 h 335"/>
                  <a:gd name="T20" fmla="*/ 211 w 325"/>
                  <a:gd name="T21" fmla="*/ 44 h 335"/>
                  <a:gd name="T22" fmla="*/ 206 w 325"/>
                  <a:gd name="T23" fmla="*/ 54 h 335"/>
                  <a:gd name="T24" fmla="*/ 198 w 325"/>
                  <a:gd name="T25" fmla="*/ 75 h 335"/>
                  <a:gd name="T26" fmla="*/ 186 w 325"/>
                  <a:gd name="T27" fmla="*/ 109 h 335"/>
                  <a:gd name="T28" fmla="*/ 186 w 325"/>
                  <a:gd name="T29" fmla="*/ 109 h 335"/>
                  <a:gd name="T30" fmla="*/ 176 w 325"/>
                  <a:gd name="T31" fmla="*/ 143 h 335"/>
                  <a:gd name="T32" fmla="*/ 165 w 325"/>
                  <a:gd name="T33" fmla="*/ 186 h 335"/>
                  <a:gd name="T34" fmla="*/ 152 w 325"/>
                  <a:gd name="T35" fmla="*/ 239 h 335"/>
                  <a:gd name="T36" fmla="*/ 19 w 325"/>
                  <a:gd name="T37" fmla="*/ 256 h 335"/>
                  <a:gd name="T38" fmla="*/ 19 w 325"/>
                  <a:gd name="T39" fmla="*/ 256 h 335"/>
                  <a:gd name="T40" fmla="*/ 15 w 325"/>
                  <a:gd name="T41" fmla="*/ 258 h 335"/>
                  <a:gd name="T42" fmla="*/ 12 w 325"/>
                  <a:gd name="T43" fmla="*/ 261 h 335"/>
                  <a:gd name="T44" fmla="*/ 6 w 325"/>
                  <a:gd name="T45" fmla="*/ 269 h 335"/>
                  <a:gd name="T46" fmla="*/ 3 w 325"/>
                  <a:gd name="T47" fmla="*/ 279 h 335"/>
                  <a:gd name="T48" fmla="*/ 0 w 325"/>
                  <a:gd name="T49" fmla="*/ 290 h 335"/>
                  <a:gd name="T50" fmla="*/ 0 w 325"/>
                  <a:gd name="T51" fmla="*/ 299 h 335"/>
                  <a:gd name="T52" fmla="*/ 2 w 325"/>
                  <a:gd name="T53" fmla="*/ 308 h 335"/>
                  <a:gd name="T54" fmla="*/ 3 w 325"/>
                  <a:gd name="T55" fmla="*/ 313 h 335"/>
                  <a:gd name="T56" fmla="*/ 4 w 325"/>
                  <a:gd name="T57" fmla="*/ 316 h 335"/>
                  <a:gd name="T58" fmla="*/ 6 w 325"/>
                  <a:gd name="T59" fmla="*/ 316 h 335"/>
                  <a:gd name="T60" fmla="*/ 6 w 325"/>
                  <a:gd name="T61" fmla="*/ 316 h 335"/>
                  <a:gd name="T62" fmla="*/ 93 w 325"/>
                  <a:gd name="T63" fmla="*/ 325 h 335"/>
                  <a:gd name="T64" fmla="*/ 155 w 325"/>
                  <a:gd name="T65" fmla="*/ 331 h 335"/>
                  <a:gd name="T66" fmla="*/ 197 w 325"/>
                  <a:gd name="T67" fmla="*/ 335 h 335"/>
                  <a:gd name="T68" fmla="*/ 197 w 325"/>
                  <a:gd name="T69" fmla="*/ 335 h 335"/>
                  <a:gd name="T70" fmla="*/ 202 w 325"/>
                  <a:gd name="T71" fmla="*/ 335 h 335"/>
                  <a:gd name="T72" fmla="*/ 207 w 325"/>
                  <a:gd name="T73" fmla="*/ 332 h 335"/>
                  <a:gd name="T74" fmla="*/ 212 w 325"/>
                  <a:gd name="T75" fmla="*/ 330 h 335"/>
                  <a:gd name="T76" fmla="*/ 217 w 325"/>
                  <a:gd name="T77" fmla="*/ 326 h 335"/>
                  <a:gd name="T78" fmla="*/ 227 w 325"/>
                  <a:gd name="T79" fmla="*/ 317 h 335"/>
                  <a:gd name="T80" fmla="*/ 236 w 325"/>
                  <a:gd name="T81" fmla="*/ 304 h 335"/>
                  <a:gd name="T82" fmla="*/ 242 w 325"/>
                  <a:gd name="T83" fmla="*/ 291 h 335"/>
                  <a:gd name="T84" fmla="*/ 250 w 325"/>
                  <a:gd name="T85" fmla="*/ 277 h 335"/>
                  <a:gd name="T86" fmla="*/ 260 w 325"/>
                  <a:gd name="T87" fmla="*/ 254 h 335"/>
                  <a:gd name="T88" fmla="*/ 260 w 325"/>
                  <a:gd name="T89" fmla="*/ 254 h 335"/>
                  <a:gd name="T90" fmla="*/ 273 w 325"/>
                  <a:gd name="T91" fmla="*/ 222 h 335"/>
                  <a:gd name="T92" fmla="*/ 292 w 325"/>
                  <a:gd name="T93" fmla="*/ 171 h 335"/>
                  <a:gd name="T94" fmla="*/ 310 w 325"/>
                  <a:gd name="T95" fmla="*/ 115 h 335"/>
                  <a:gd name="T96" fmla="*/ 324 w 325"/>
                  <a:gd name="T97" fmla="*/ 72 h 335"/>
                  <a:gd name="T98" fmla="*/ 324 w 325"/>
                  <a:gd name="T99" fmla="*/ 72 h 335"/>
                  <a:gd name="T100" fmla="*/ 325 w 325"/>
                  <a:gd name="T101" fmla="*/ 65 h 335"/>
                  <a:gd name="T102" fmla="*/ 325 w 325"/>
                  <a:gd name="T103" fmla="*/ 58 h 335"/>
                  <a:gd name="T104" fmla="*/ 325 w 325"/>
                  <a:gd name="T105" fmla="*/ 45 h 335"/>
                  <a:gd name="T106" fmla="*/ 321 w 325"/>
                  <a:gd name="T107" fmla="*/ 33 h 335"/>
                  <a:gd name="T108" fmla="*/ 318 w 325"/>
                  <a:gd name="T109" fmla="*/ 24 h 335"/>
                  <a:gd name="T110" fmla="*/ 312 w 325"/>
                  <a:gd name="T111" fmla="*/ 16 h 335"/>
                  <a:gd name="T112" fmla="*/ 307 w 325"/>
                  <a:gd name="T113" fmla="*/ 11 h 335"/>
                  <a:gd name="T114" fmla="*/ 302 w 325"/>
                  <a:gd name="T115" fmla="*/ 7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5" h="335">
                    <a:moveTo>
                      <a:pt x="302" y="7"/>
                    </a:moveTo>
                    <a:lnTo>
                      <a:pt x="302" y="7"/>
                    </a:lnTo>
                    <a:lnTo>
                      <a:pt x="286" y="2"/>
                    </a:lnTo>
                    <a:lnTo>
                      <a:pt x="273" y="0"/>
                    </a:lnTo>
                    <a:lnTo>
                      <a:pt x="260" y="1"/>
                    </a:lnTo>
                    <a:lnTo>
                      <a:pt x="249" y="3"/>
                    </a:lnTo>
                    <a:lnTo>
                      <a:pt x="240" y="9"/>
                    </a:lnTo>
                    <a:lnTo>
                      <a:pt x="230" y="15"/>
                    </a:lnTo>
                    <a:lnTo>
                      <a:pt x="223" y="24"/>
                    </a:lnTo>
                    <a:lnTo>
                      <a:pt x="216" y="33"/>
                    </a:lnTo>
                    <a:lnTo>
                      <a:pt x="211" y="44"/>
                    </a:lnTo>
                    <a:lnTo>
                      <a:pt x="206" y="54"/>
                    </a:lnTo>
                    <a:lnTo>
                      <a:pt x="198" y="75"/>
                    </a:lnTo>
                    <a:lnTo>
                      <a:pt x="186" y="109"/>
                    </a:lnTo>
                    <a:lnTo>
                      <a:pt x="186" y="109"/>
                    </a:lnTo>
                    <a:lnTo>
                      <a:pt x="176" y="143"/>
                    </a:lnTo>
                    <a:lnTo>
                      <a:pt x="165" y="186"/>
                    </a:lnTo>
                    <a:lnTo>
                      <a:pt x="152" y="239"/>
                    </a:lnTo>
                    <a:lnTo>
                      <a:pt x="19" y="256"/>
                    </a:lnTo>
                    <a:lnTo>
                      <a:pt x="19" y="256"/>
                    </a:lnTo>
                    <a:lnTo>
                      <a:pt x="15" y="258"/>
                    </a:lnTo>
                    <a:lnTo>
                      <a:pt x="12" y="261"/>
                    </a:lnTo>
                    <a:lnTo>
                      <a:pt x="6" y="269"/>
                    </a:lnTo>
                    <a:lnTo>
                      <a:pt x="3" y="279"/>
                    </a:lnTo>
                    <a:lnTo>
                      <a:pt x="0" y="290"/>
                    </a:lnTo>
                    <a:lnTo>
                      <a:pt x="0" y="299"/>
                    </a:lnTo>
                    <a:lnTo>
                      <a:pt x="2" y="308"/>
                    </a:lnTo>
                    <a:lnTo>
                      <a:pt x="3" y="313"/>
                    </a:lnTo>
                    <a:lnTo>
                      <a:pt x="4" y="316"/>
                    </a:lnTo>
                    <a:lnTo>
                      <a:pt x="6" y="316"/>
                    </a:lnTo>
                    <a:lnTo>
                      <a:pt x="6" y="316"/>
                    </a:lnTo>
                    <a:lnTo>
                      <a:pt x="93" y="325"/>
                    </a:lnTo>
                    <a:lnTo>
                      <a:pt x="155" y="331"/>
                    </a:lnTo>
                    <a:lnTo>
                      <a:pt x="197" y="335"/>
                    </a:lnTo>
                    <a:lnTo>
                      <a:pt x="197" y="335"/>
                    </a:lnTo>
                    <a:lnTo>
                      <a:pt x="202" y="335"/>
                    </a:lnTo>
                    <a:lnTo>
                      <a:pt x="207" y="332"/>
                    </a:lnTo>
                    <a:lnTo>
                      <a:pt x="212" y="330"/>
                    </a:lnTo>
                    <a:lnTo>
                      <a:pt x="217" y="326"/>
                    </a:lnTo>
                    <a:lnTo>
                      <a:pt x="227" y="317"/>
                    </a:lnTo>
                    <a:lnTo>
                      <a:pt x="236" y="304"/>
                    </a:lnTo>
                    <a:lnTo>
                      <a:pt x="242" y="291"/>
                    </a:lnTo>
                    <a:lnTo>
                      <a:pt x="250" y="277"/>
                    </a:lnTo>
                    <a:lnTo>
                      <a:pt x="260" y="254"/>
                    </a:lnTo>
                    <a:lnTo>
                      <a:pt x="260" y="254"/>
                    </a:lnTo>
                    <a:lnTo>
                      <a:pt x="273" y="222"/>
                    </a:lnTo>
                    <a:lnTo>
                      <a:pt x="292" y="171"/>
                    </a:lnTo>
                    <a:lnTo>
                      <a:pt x="310" y="115"/>
                    </a:lnTo>
                    <a:lnTo>
                      <a:pt x="324" y="72"/>
                    </a:lnTo>
                    <a:lnTo>
                      <a:pt x="324" y="72"/>
                    </a:lnTo>
                    <a:lnTo>
                      <a:pt x="325" y="65"/>
                    </a:lnTo>
                    <a:lnTo>
                      <a:pt x="325" y="58"/>
                    </a:lnTo>
                    <a:lnTo>
                      <a:pt x="325" y="45"/>
                    </a:lnTo>
                    <a:lnTo>
                      <a:pt x="321" y="33"/>
                    </a:lnTo>
                    <a:lnTo>
                      <a:pt x="318" y="24"/>
                    </a:lnTo>
                    <a:lnTo>
                      <a:pt x="312" y="16"/>
                    </a:lnTo>
                    <a:lnTo>
                      <a:pt x="307" y="11"/>
                    </a:lnTo>
                    <a:lnTo>
                      <a:pt x="302" y="7"/>
                    </a:lnTo>
                    <a:close/>
                  </a:path>
                </a:pathLst>
              </a:custGeom>
              <a:solidFill>
                <a:srgbClr val="6D6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32" name="Freeform 749">
                <a:extLst>
                  <a:ext uri="{FF2B5EF4-FFF2-40B4-BE49-F238E27FC236}">
                    <a16:creationId xmlns:a16="http://schemas.microsoft.com/office/drawing/2014/main" xmlns="" id="{08256291-4164-40F5-8512-65162BF8EB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737" y="9560437"/>
                <a:ext cx="398470" cy="410730"/>
              </a:xfrm>
              <a:custGeom>
                <a:avLst/>
                <a:gdLst>
                  <a:gd name="T0" fmla="*/ 302 w 325"/>
                  <a:gd name="T1" fmla="*/ 7 h 335"/>
                  <a:gd name="T2" fmla="*/ 302 w 325"/>
                  <a:gd name="T3" fmla="*/ 7 h 335"/>
                  <a:gd name="T4" fmla="*/ 286 w 325"/>
                  <a:gd name="T5" fmla="*/ 2 h 335"/>
                  <a:gd name="T6" fmla="*/ 273 w 325"/>
                  <a:gd name="T7" fmla="*/ 0 h 335"/>
                  <a:gd name="T8" fmla="*/ 260 w 325"/>
                  <a:gd name="T9" fmla="*/ 1 h 335"/>
                  <a:gd name="T10" fmla="*/ 249 w 325"/>
                  <a:gd name="T11" fmla="*/ 3 h 335"/>
                  <a:gd name="T12" fmla="*/ 240 w 325"/>
                  <a:gd name="T13" fmla="*/ 9 h 335"/>
                  <a:gd name="T14" fmla="*/ 230 w 325"/>
                  <a:gd name="T15" fmla="*/ 15 h 335"/>
                  <a:gd name="T16" fmla="*/ 223 w 325"/>
                  <a:gd name="T17" fmla="*/ 24 h 335"/>
                  <a:gd name="T18" fmla="*/ 216 w 325"/>
                  <a:gd name="T19" fmla="*/ 33 h 335"/>
                  <a:gd name="T20" fmla="*/ 211 w 325"/>
                  <a:gd name="T21" fmla="*/ 44 h 335"/>
                  <a:gd name="T22" fmla="*/ 206 w 325"/>
                  <a:gd name="T23" fmla="*/ 54 h 335"/>
                  <a:gd name="T24" fmla="*/ 198 w 325"/>
                  <a:gd name="T25" fmla="*/ 75 h 335"/>
                  <a:gd name="T26" fmla="*/ 186 w 325"/>
                  <a:gd name="T27" fmla="*/ 109 h 335"/>
                  <a:gd name="T28" fmla="*/ 186 w 325"/>
                  <a:gd name="T29" fmla="*/ 109 h 335"/>
                  <a:gd name="T30" fmla="*/ 176 w 325"/>
                  <a:gd name="T31" fmla="*/ 143 h 335"/>
                  <a:gd name="T32" fmla="*/ 165 w 325"/>
                  <a:gd name="T33" fmla="*/ 186 h 335"/>
                  <a:gd name="T34" fmla="*/ 152 w 325"/>
                  <a:gd name="T35" fmla="*/ 239 h 335"/>
                  <a:gd name="T36" fmla="*/ 19 w 325"/>
                  <a:gd name="T37" fmla="*/ 256 h 335"/>
                  <a:gd name="T38" fmla="*/ 19 w 325"/>
                  <a:gd name="T39" fmla="*/ 256 h 335"/>
                  <a:gd name="T40" fmla="*/ 15 w 325"/>
                  <a:gd name="T41" fmla="*/ 258 h 335"/>
                  <a:gd name="T42" fmla="*/ 12 w 325"/>
                  <a:gd name="T43" fmla="*/ 261 h 335"/>
                  <a:gd name="T44" fmla="*/ 6 w 325"/>
                  <a:gd name="T45" fmla="*/ 269 h 335"/>
                  <a:gd name="T46" fmla="*/ 3 w 325"/>
                  <a:gd name="T47" fmla="*/ 279 h 335"/>
                  <a:gd name="T48" fmla="*/ 0 w 325"/>
                  <a:gd name="T49" fmla="*/ 290 h 335"/>
                  <a:gd name="T50" fmla="*/ 0 w 325"/>
                  <a:gd name="T51" fmla="*/ 299 h 335"/>
                  <a:gd name="T52" fmla="*/ 2 w 325"/>
                  <a:gd name="T53" fmla="*/ 308 h 335"/>
                  <a:gd name="T54" fmla="*/ 3 w 325"/>
                  <a:gd name="T55" fmla="*/ 313 h 335"/>
                  <a:gd name="T56" fmla="*/ 4 w 325"/>
                  <a:gd name="T57" fmla="*/ 316 h 335"/>
                  <a:gd name="T58" fmla="*/ 6 w 325"/>
                  <a:gd name="T59" fmla="*/ 316 h 335"/>
                  <a:gd name="T60" fmla="*/ 6 w 325"/>
                  <a:gd name="T61" fmla="*/ 316 h 335"/>
                  <a:gd name="T62" fmla="*/ 93 w 325"/>
                  <a:gd name="T63" fmla="*/ 325 h 335"/>
                  <a:gd name="T64" fmla="*/ 155 w 325"/>
                  <a:gd name="T65" fmla="*/ 331 h 335"/>
                  <a:gd name="T66" fmla="*/ 197 w 325"/>
                  <a:gd name="T67" fmla="*/ 335 h 335"/>
                  <a:gd name="T68" fmla="*/ 197 w 325"/>
                  <a:gd name="T69" fmla="*/ 335 h 335"/>
                  <a:gd name="T70" fmla="*/ 202 w 325"/>
                  <a:gd name="T71" fmla="*/ 335 h 335"/>
                  <a:gd name="T72" fmla="*/ 207 w 325"/>
                  <a:gd name="T73" fmla="*/ 332 h 335"/>
                  <a:gd name="T74" fmla="*/ 212 w 325"/>
                  <a:gd name="T75" fmla="*/ 330 h 335"/>
                  <a:gd name="T76" fmla="*/ 217 w 325"/>
                  <a:gd name="T77" fmla="*/ 326 h 335"/>
                  <a:gd name="T78" fmla="*/ 227 w 325"/>
                  <a:gd name="T79" fmla="*/ 317 h 335"/>
                  <a:gd name="T80" fmla="*/ 236 w 325"/>
                  <a:gd name="T81" fmla="*/ 304 h 335"/>
                  <a:gd name="T82" fmla="*/ 242 w 325"/>
                  <a:gd name="T83" fmla="*/ 291 h 335"/>
                  <a:gd name="T84" fmla="*/ 250 w 325"/>
                  <a:gd name="T85" fmla="*/ 277 h 335"/>
                  <a:gd name="T86" fmla="*/ 260 w 325"/>
                  <a:gd name="T87" fmla="*/ 254 h 335"/>
                  <a:gd name="T88" fmla="*/ 260 w 325"/>
                  <a:gd name="T89" fmla="*/ 254 h 335"/>
                  <a:gd name="T90" fmla="*/ 273 w 325"/>
                  <a:gd name="T91" fmla="*/ 222 h 335"/>
                  <a:gd name="T92" fmla="*/ 292 w 325"/>
                  <a:gd name="T93" fmla="*/ 171 h 335"/>
                  <a:gd name="T94" fmla="*/ 310 w 325"/>
                  <a:gd name="T95" fmla="*/ 115 h 335"/>
                  <a:gd name="T96" fmla="*/ 324 w 325"/>
                  <a:gd name="T97" fmla="*/ 72 h 335"/>
                  <a:gd name="T98" fmla="*/ 324 w 325"/>
                  <a:gd name="T99" fmla="*/ 72 h 335"/>
                  <a:gd name="T100" fmla="*/ 325 w 325"/>
                  <a:gd name="T101" fmla="*/ 65 h 335"/>
                  <a:gd name="T102" fmla="*/ 325 w 325"/>
                  <a:gd name="T103" fmla="*/ 58 h 335"/>
                  <a:gd name="T104" fmla="*/ 325 w 325"/>
                  <a:gd name="T105" fmla="*/ 45 h 335"/>
                  <a:gd name="T106" fmla="*/ 321 w 325"/>
                  <a:gd name="T107" fmla="*/ 33 h 335"/>
                  <a:gd name="T108" fmla="*/ 318 w 325"/>
                  <a:gd name="T109" fmla="*/ 24 h 335"/>
                  <a:gd name="T110" fmla="*/ 312 w 325"/>
                  <a:gd name="T111" fmla="*/ 16 h 335"/>
                  <a:gd name="T112" fmla="*/ 307 w 325"/>
                  <a:gd name="T113" fmla="*/ 11 h 335"/>
                  <a:gd name="T114" fmla="*/ 302 w 325"/>
                  <a:gd name="T115" fmla="*/ 7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5" h="335">
                    <a:moveTo>
                      <a:pt x="302" y="7"/>
                    </a:moveTo>
                    <a:lnTo>
                      <a:pt x="302" y="7"/>
                    </a:lnTo>
                    <a:lnTo>
                      <a:pt x="286" y="2"/>
                    </a:lnTo>
                    <a:lnTo>
                      <a:pt x="273" y="0"/>
                    </a:lnTo>
                    <a:lnTo>
                      <a:pt x="260" y="1"/>
                    </a:lnTo>
                    <a:lnTo>
                      <a:pt x="249" y="3"/>
                    </a:lnTo>
                    <a:lnTo>
                      <a:pt x="240" y="9"/>
                    </a:lnTo>
                    <a:lnTo>
                      <a:pt x="230" y="15"/>
                    </a:lnTo>
                    <a:lnTo>
                      <a:pt x="223" y="24"/>
                    </a:lnTo>
                    <a:lnTo>
                      <a:pt x="216" y="33"/>
                    </a:lnTo>
                    <a:lnTo>
                      <a:pt x="211" y="44"/>
                    </a:lnTo>
                    <a:lnTo>
                      <a:pt x="206" y="54"/>
                    </a:lnTo>
                    <a:lnTo>
                      <a:pt x="198" y="75"/>
                    </a:lnTo>
                    <a:lnTo>
                      <a:pt x="186" y="109"/>
                    </a:lnTo>
                    <a:lnTo>
                      <a:pt x="186" y="109"/>
                    </a:lnTo>
                    <a:lnTo>
                      <a:pt x="176" y="143"/>
                    </a:lnTo>
                    <a:lnTo>
                      <a:pt x="165" y="186"/>
                    </a:lnTo>
                    <a:lnTo>
                      <a:pt x="152" y="239"/>
                    </a:lnTo>
                    <a:lnTo>
                      <a:pt x="19" y="256"/>
                    </a:lnTo>
                    <a:lnTo>
                      <a:pt x="19" y="256"/>
                    </a:lnTo>
                    <a:lnTo>
                      <a:pt x="15" y="258"/>
                    </a:lnTo>
                    <a:lnTo>
                      <a:pt x="12" y="261"/>
                    </a:lnTo>
                    <a:lnTo>
                      <a:pt x="6" y="269"/>
                    </a:lnTo>
                    <a:lnTo>
                      <a:pt x="3" y="279"/>
                    </a:lnTo>
                    <a:lnTo>
                      <a:pt x="0" y="290"/>
                    </a:lnTo>
                    <a:lnTo>
                      <a:pt x="0" y="299"/>
                    </a:lnTo>
                    <a:lnTo>
                      <a:pt x="2" y="308"/>
                    </a:lnTo>
                    <a:lnTo>
                      <a:pt x="3" y="313"/>
                    </a:lnTo>
                    <a:lnTo>
                      <a:pt x="4" y="316"/>
                    </a:lnTo>
                    <a:lnTo>
                      <a:pt x="6" y="316"/>
                    </a:lnTo>
                    <a:lnTo>
                      <a:pt x="6" y="316"/>
                    </a:lnTo>
                    <a:lnTo>
                      <a:pt x="93" y="325"/>
                    </a:lnTo>
                    <a:lnTo>
                      <a:pt x="155" y="331"/>
                    </a:lnTo>
                    <a:lnTo>
                      <a:pt x="197" y="335"/>
                    </a:lnTo>
                    <a:lnTo>
                      <a:pt x="197" y="335"/>
                    </a:lnTo>
                    <a:lnTo>
                      <a:pt x="202" y="335"/>
                    </a:lnTo>
                    <a:lnTo>
                      <a:pt x="207" y="332"/>
                    </a:lnTo>
                    <a:lnTo>
                      <a:pt x="212" y="330"/>
                    </a:lnTo>
                    <a:lnTo>
                      <a:pt x="217" y="326"/>
                    </a:lnTo>
                    <a:lnTo>
                      <a:pt x="227" y="317"/>
                    </a:lnTo>
                    <a:lnTo>
                      <a:pt x="236" y="304"/>
                    </a:lnTo>
                    <a:lnTo>
                      <a:pt x="242" y="291"/>
                    </a:lnTo>
                    <a:lnTo>
                      <a:pt x="250" y="277"/>
                    </a:lnTo>
                    <a:lnTo>
                      <a:pt x="260" y="254"/>
                    </a:lnTo>
                    <a:lnTo>
                      <a:pt x="260" y="254"/>
                    </a:lnTo>
                    <a:lnTo>
                      <a:pt x="273" y="222"/>
                    </a:lnTo>
                    <a:lnTo>
                      <a:pt x="292" y="171"/>
                    </a:lnTo>
                    <a:lnTo>
                      <a:pt x="310" y="115"/>
                    </a:lnTo>
                    <a:lnTo>
                      <a:pt x="324" y="72"/>
                    </a:lnTo>
                    <a:lnTo>
                      <a:pt x="324" y="72"/>
                    </a:lnTo>
                    <a:lnTo>
                      <a:pt x="325" y="65"/>
                    </a:lnTo>
                    <a:lnTo>
                      <a:pt x="325" y="58"/>
                    </a:lnTo>
                    <a:lnTo>
                      <a:pt x="325" y="45"/>
                    </a:lnTo>
                    <a:lnTo>
                      <a:pt x="321" y="33"/>
                    </a:lnTo>
                    <a:lnTo>
                      <a:pt x="318" y="24"/>
                    </a:lnTo>
                    <a:lnTo>
                      <a:pt x="312" y="16"/>
                    </a:lnTo>
                    <a:lnTo>
                      <a:pt x="307" y="11"/>
                    </a:lnTo>
                    <a:lnTo>
                      <a:pt x="302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33" name="Freeform 750">
                <a:extLst>
                  <a:ext uri="{FF2B5EF4-FFF2-40B4-BE49-F238E27FC236}">
                    <a16:creationId xmlns:a16="http://schemas.microsoft.com/office/drawing/2014/main" xmlns="" id="{CEAB2557-5E47-4ECD-8E1D-E1DAD1D49F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4912" y="9624193"/>
                <a:ext cx="23295" cy="93181"/>
              </a:xfrm>
              <a:custGeom>
                <a:avLst/>
                <a:gdLst>
                  <a:gd name="T0" fmla="*/ 19 w 19"/>
                  <a:gd name="T1" fmla="*/ 0 h 76"/>
                  <a:gd name="T2" fmla="*/ 19 w 19"/>
                  <a:gd name="T3" fmla="*/ 0 h 76"/>
                  <a:gd name="T4" fmla="*/ 19 w 19"/>
                  <a:gd name="T5" fmla="*/ 10 h 76"/>
                  <a:gd name="T6" fmla="*/ 18 w 19"/>
                  <a:gd name="T7" fmla="*/ 20 h 76"/>
                  <a:gd name="T8" fmla="*/ 18 w 19"/>
                  <a:gd name="T9" fmla="*/ 20 h 76"/>
                  <a:gd name="T10" fmla="*/ 0 w 19"/>
                  <a:gd name="T11" fmla="*/ 76 h 76"/>
                  <a:gd name="T12" fmla="*/ 0 w 19"/>
                  <a:gd name="T13" fmla="*/ 76 h 76"/>
                  <a:gd name="T14" fmla="*/ 18 w 19"/>
                  <a:gd name="T15" fmla="*/ 20 h 76"/>
                  <a:gd name="T16" fmla="*/ 18 w 19"/>
                  <a:gd name="T17" fmla="*/ 20 h 76"/>
                  <a:gd name="T18" fmla="*/ 19 w 19"/>
                  <a:gd name="T19" fmla="*/ 10 h 76"/>
                  <a:gd name="T20" fmla="*/ 19 w 19"/>
                  <a:gd name="T21" fmla="*/ 0 h 76"/>
                  <a:gd name="T22" fmla="*/ 19 w 19"/>
                  <a:gd name="T23" fmla="*/ 0 h 76"/>
                  <a:gd name="T24" fmla="*/ 19 w 19"/>
                  <a:gd name="T25" fmla="*/ 0 h 76"/>
                  <a:gd name="T26" fmla="*/ 19 w 19"/>
                  <a:gd name="T27" fmla="*/ 0 h 76"/>
                  <a:gd name="T28" fmla="*/ 19 w 19"/>
                  <a:gd name="T29" fmla="*/ 0 h 76"/>
                  <a:gd name="T30" fmla="*/ 19 w 19"/>
                  <a:gd name="T3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76">
                    <a:moveTo>
                      <a:pt x="19" y="0"/>
                    </a:moveTo>
                    <a:lnTo>
                      <a:pt x="19" y="0"/>
                    </a:lnTo>
                    <a:lnTo>
                      <a:pt x="19" y="1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9" y="10"/>
                    </a:lnTo>
                    <a:lnTo>
                      <a:pt x="19" y="0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D4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34" name="Freeform 751">
                <a:extLst>
                  <a:ext uri="{FF2B5EF4-FFF2-40B4-BE49-F238E27FC236}">
                    <a16:creationId xmlns:a16="http://schemas.microsoft.com/office/drawing/2014/main" xmlns="" id="{58CD93F7-91A2-4493-8509-7C0F0D5D84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912" y="9624193"/>
                <a:ext cx="23295" cy="93181"/>
              </a:xfrm>
              <a:custGeom>
                <a:avLst/>
                <a:gdLst>
                  <a:gd name="T0" fmla="*/ 19 w 19"/>
                  <a:gd name="T1" fmla="*/ 0 h 76"/>
                  <a:gd name="T2" fmla="*/ 19 w 19"/>
                  <a:gd name="T3" fmla="*/ 0 h 76"/>
                  <a:gd name="T4" fmla="*/ 19 w 19"/>
                  <a:gd name="T5" fmla="*/ 10 h 76"/>
                  <a:gd name="T6" fmla="*/ 18 w 19"/>
                  <a:gd name="T7" fmla="*/ 20 h 76"/>
                  <a:gd name="T8" fmla="*/ 18 w 19"/>
                  <a:gd name="T9" fmla="*/ 20 h 76"/>
                  <a:gd name="T10" fmla="*/ 0 w 19"/>
                  <a:gd name="T11" fmla="*/ 76 h 76"/>
                  <a:gd name="T12" fmla="*/ 0 w 19"/>
                  <a:gd name="T13" fmla="*/ 76 h 76"/>
                  <a:gd name="T14" fmla="*/ 18 w 19"/>
                  <a:gd name="T15" fmla="*/ 20 h 76"/>
                  <a:gd name="T16" fmla="*/ 18 w 19"/>
                  <a:gd name="T17" fmla="*/ 20 h 76"/>
                  <a:gd name="T18" fmla="*/ 19 w 19"/>
                  <a:gd name="T19" fmla="*/ 10 h 76"/>
                  <a:gd name="T20" fmla="*/ 19 w 19"/>
                  <a:gd name="T2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76">
                    <a:moveTo>
                      <a:pt x="19" y="0"/>
                    </a:moveTo>
                    <a:lnTo>
                      <a:pt x="19" y="0"/>
                    </a:lnTo>
                    <a:lnTo>
                      <a:pt x="19" y="1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9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35" name="Rectangle 752">
                <a:extLst>
                  <a:ext uri="{FF2B5EF4-FFF2-40B4-BE49-F238E27FC236}">
                    <a16:creationId xmlns:a16="http://schemas.microsoft.com/office/drawing/2014/main" xmlns="" id="{289B277B-2D7E-4DA0-9268-4D130B0B07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207" y="9624193"/>
                <a:ext cx="1226" cy="1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36" name="Freeform 753">
                <a:extLst>
                  <a:ext uri="{FF2B5EF4-FFF2-40B4-BE49-F238E27FC236}">
                    <a16:creationId xmlns:a16="http://schemas.microsoft.com/office/drawing/2014/main" xmlns="" id="{A23007BB-8C47-42E8-B5CD-30538C21CB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604" y="9960133"/>
                <a:ext cx="106667" cy="11035"/>
              </a:xfrm>
              <a:custGeom>
                <a:avLst/>
                <a:gdLst>
                  <a:gd name="T0" fmla="*/ 0 w 87"/>
                  <a:gd name="T1" fmla="*/ 0 h 9"/>
                  <a:gd name="T2" fmla="*/ 0 w 87"/>
                  <a:gd name="T3" fmla="*/ 0 h 9"/>
                  <a:gd name="T4" fmla="*/ 0 w 87"/>
                  <a:gd name="T5" fmla="*/ 0 h 9"/>
                  <a:gd name="T6" fmla="*/ 0 w 87"/>
                  <a:gd name="T7" fmla="*/ 0 h 9"/>
                  <a:gd name="T8" fmla="*/ 87 w 87"/>
                  <a:gd name="T9" fmla="*/ 9 h 9"/>
                  <a:gd name="T10" fmla="*/ 87 w 87"/>
                  <a:gd name="T11" fmla="*/ 9 h 9"/>
                  <a:gd name="T12" fmla="*/ 0 w 87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37" name="Freeform 754">
                <a:extLst>
                  <a:ext uri="{FF2B5EF4-FFF2-40B4-BE49-F238E27FC236}">
                    <a16:creationId xmlns:a16="http://schemas.microsoft.com/office/drawing/2014/main" xmlns="" id="{8AE95FFD-44EE-480E-97F7-458B5DF2B6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604" y="9960133"/>
                <a:ext cx="106667" cy="11035"/>
              </a:xfrm>
              <a:custGeom>
                <a:avLst/>
                <a:gdLst>
                  <a:gd name="T0" fmla="*/ 0 w 87"/>
                  <a:gd name="T1" fmla="*/ 0 h 9"/>
                  <a:gd name="T2" fmla="*/ 0 w 87"/>
                  <a:gd name="T3" fmla="*/ 0 h 9"/>
                  <a:gd name="T4" fmla="*/ 0 w 87"/>
                  <a:gd name="T5" fmla="*/ 0 h 9"/>
                  <a:gd name="T6" fmla="*/ 0 w 87"/>
                  <a:gd name="T7" fmla="*/ 0 h 9"/>
                  <a:gd name="T8" fmla="*/ 87 w 87"/>
                  <a:gd name="T9" fmla="*/ 9 h 9"/>
                  <a:gd name="T10" fmla="*/ 87 w 87"/>
                  <a:gd name="T11" fmla="*/ 9 h 9"/>
                  <a:gd name="T12" fmla="*/ 0 w 87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38" name="Freeform 755">
                <a:extLst>
                  <a:ext uri="{FF2B5EF4-FFF2-40B4-BE49-F238E27FC236}">
                    <a16:creationId xmlns:a16="http://schemas.microsoft.com/office/drawing/2014/main" xmlns="" id="{7129F0B3-EF62-475F-A485-2F178FC741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604" y="9594768"/>
                <a:ext cx="263603" cy="376401"/>
              </a:xfrm>
              <a:custGeom>
                <a:avLst/>
                <a:gdLst>
                  <a:gd name="T0" fmla="*/ 210 w 215"/>
                  <a:gd name="T1" fmla="*/ 0 h 307"/>
                  <a:gd name="T2" fmla="*/ 210 w 215"/>
                  <a:gd name="T3" fmla="*/ 0 h 307"/>
                  <a:gd name="T4" fmla="*/ 209 w 215"/>
                  <a:gd name="T5" fmla="*/ 9 h 307"/>
                  <a:gd name="T6" fmla="*/ 209 w 215"/>
                  <a:gd name="T7" fmla="*/ 9 h 307"/>
                  <a:gd name="T8" fmla="*/ 201 w 215"/>
                  <a:gd name="T9" fmla="*/ 44 h 307"/>
                  <a:gd name="T10" fmla="*/ 192 w 215"/>
                  <a:gd name="T11" fmla="*/ 79 h 307"/>
                  <a:gd name="T12" fmla="*/ 180 w 215"/>
                  <a:gd name="T13" fmla="*/ 113 h 307"/>
                  <a:gd name="T14" fmla="*/ 167 w 215"/>
                  <a:gd name="T15" fmla="*/ 147 h 307"/>
                  <a:gd name="T16" fmla="*/ 167 w 215"/>
                  <a:gd name="T17" fmla="*/ 147 h 307"/>
                  <a:gd name="T18" fmla="*/ 153 w 215"/>
                  <a:gd name="T19" fmla="*/ 176 h 307"/>
                  <a:gd name="T20" fmla="*/ 137 w 215"/>
                  <a:gd name="T21" fmla="*/ 206 h 307"/>
                  <a:gd name="T22" fmla="*/ 130 w 215"/>
                  <a:gd name="T23" fmla="*/ 221 h 307"/>
                  <a:gd name="T24" fmla="*/ 119 w 215"/>
                  <a:gd name="T25" fmla="*/ 234 h 307"/>
                  <a:gd name="T26" fmla="*/ 110 w 215"/>
                  <a:gd name="T27" fmla="*/ 247 h 307"/>
                  <a:gd name="T28" fmla="*/ 98 w 215"/>
                  <a:gd name="T29" fmla="*/ 259 h 307"/>
                  <a:gd name="T30" fmla="*/ 98 w 215"/>
                  <a:gd name="T31" fmla="*/ 259 h 307"/>
                  <a:gd name="T32" fmla="*/ 88 w 215"/>
                  <a:gd name="T33" fmla="*/ 268 h 307"/>
                  <a:gd name="T34" fmla="*/ 76 w 215"/>
                  <a:gd name="T35" fmla="*/ 276 h 307"/>
                  <a:gd name="T36" fmla="*/ 65 w 215"/>
                  <a:gd name="T37" fmla="*/ 282 h 307"/>
                  <a:gd name="T38" fmla="*/ 52 w 215"/>
                  <a:gd name="T39" fmla="*/ 288 h 307"/>
                  <a:gd name="T40" fmla="*/ 39 w 215"/>
                  <a:gd name="T41" fmla="*/ 291 h 307"/>
                  <a:gd name="T42" fmla="*/ 26 w 215"/>
                  <a:gd name="T43" fmla="*/ 295 h 307"/>
                  <a:gd name="T44" fmla="*/ 13 w 215"/>
                  <a:gd name="T45" fmla="*/ 297 h 307"/>
                  <a:gd name="T46" fmla="*/ 0 w 215"/>
                  <a:gd name="T47" fmla="*/ 298 h 307"/>
                  <a:gd name="T48" fmla="*/ 0 w 215"/>
                  <a:gd name="T49" fmla="*/ 298 h 307"/>
                  <a:gd name="T50" fmla="*/ 87 w 215"/>
                  <a:gd name="T51" fmla="*/ 307 h 307"/>
                  <a:gd name="T52" fmla="*/ 87 w 215"/>
                  <a:gd name="T53" fmla="*/ 307 h 307"/>
                  <a:gd name="T54" fmla="*/ 87 w 215"/>
                  <a:gd name="T55" fmla="*/ 307 h 307"/>
                  <a:gd name="T56" fmla="*/ 87 w 215"/>
                  <a:gd name="T57" fmla="*/ 307 h 307"/>
                  <a:gd name="T58" fmla="*/ 88 w 215"/>
                  <a:gd name="T59" fmla="*/ 307 h 307"/>
                  <a:gd name="T60" fmla="*/ 88 w 215"/>
                  <a:gd name="T61" fmla="*/ 307 h 307"/>
                  <a:gd name="T62" fmla="*/ 93 w 215"/>
                  <a:gd name="T63" fmla="*/ 306 h 307"/>
                  <a:gd name="T64" fmla="*/ 98 w 215"/>
                  <a:gd name="T65" fmla="*/ 304 h 307"/>
                  <a:gd name="T66" fmla="*/ 104 w 215"/>
                  <a:gd name="T67" fmla="*/ 302 h 307"/>
                  <a:gd name="T68" fmla="*/ 109 w 215"/>
                  <a:gd name="T69" fmla="*/ 298 h 307"/>
                  <a:gd name="T70" fmla="*/ 118 w 215"/>
                  <a:gd name="T71" fmla="*/ 288 h 307"/>
                  <a:gd name="T72" fmla="*/ 126 w 215"/>
                  <a:gd name="T73" fmla="*/ 275 h 307"/>
                  <a:gd name="T74" fmla="*/ 133 w 215"/>
                  <a:gd name="T75" fmla="*/ 262 h 307"/>
                  <a:gd name="T76" fmla="*/ 140 w 215"/>
                  <a:gd name="T77" fmla="*/ 249 h 307"/>
                  <a:gd name="T78" fmla="*/ 150 w 215"/>
                  <a:gd name="T79" fmla="*/ 226 h 307"/>
                  <a:gd name="T80" fmla="*/ 150 w 215"/>
                  <a:gd name="T81" fmla="*/ 226 h 307"/>
                  <a:gd name="T82" fmla="*/ 158 w 215"/>
                  <a:gd name="T83" fmla="*/ 207 h 307"/>
                  <a:gd name="T84" fmla="*/ 170 w 215"/>
                  <a:gd name="T85" fmla="*/ 176 h 307"/>
                  <a:gd name="T86" fmla="*/ 196 w 215"/>
                  <a:gd name="T87" fmla="*/ 100 h 307"/>
                  <a:gd name="T88" fmla="*/ 196 w 215"/>
                  <a:gd name="T89" fmla="*/ 100 h 307"/>
                  <a:gd name="T90" fmla="*/ 214 w 215"/>
                  <a:gd name="T91" fmla="*/ 44 h 307"/>
                  <a:gd name="T92" fmla="*/ 214 w 215"/>
                  <a:gd name="T93" fmla="*/ 44 h 307"/>
                  <a:gd name="T94" fmla="*/ 215 w 215"/>
                  <a:gd name="T95" fmla="*/ 34 h 307"/>
                  <a:gd name="T96" fmla="*/ 215 w 215"/>
                  <a:gd name="T97" fmla="*/ 24 h 307"/>
                  <a:gd name="T98" fmla="*/ 215 w 215"/>
                  <a:gd name="T99" fmla="*/ 24 h 307"/>
                  <a:gd name="T100" fmla="*/ 215 w 215"/>
                  <a:gd name="T101" fmla="*/ 24 h 307"/>
                  <a:gd name="T102" fmla="*/ 215 w 215"/>
                  <a:gd name="T103" fmla="*/ 24 h 307"/>
                  <a:gd name="T104" fmla="*/ 215 w 215"/>
                  <a:gd name="T105" fmla="*/ 24 h 307"/>
                  <a:gd name="T106" fmla="*/ 215 w 215"/>
                  <a:gd name="T107" fmla="*/ 24 h 307"/>
                  <a:gd name="T108" fmla="*/ 214 w 215"/>
                  <a:gd name="T109" fmla="*/ 11 h 307"/>
                  <a:gd name="T110" fmla="*/ 210 w 215"/>
                  <a:gd name="T11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5" h="307">
                    <a:moveTo>
                      <a:pt x="210" y="0"/>
                    </a:moveTo>
                    <a:lnTo>
                      <a:pt x="210" y="0"/>
                    </a:lnTo>
                    <a:lnTo>
                      <a:pt x="209" y="9"/>
                    </a:lnTo>
                    <a:lnTo>
                      <a:pt x="209" y="9"/>
                    </a:lnTo>
                    <a:lnTo>
                      <a:pt x="201" y="44"/>
                    </a:lnTo>
                    <a:lnTo>
                      <a:pt x="192" y="79"/>
                    </a:lnTo>
                    <a:lnTo>
                      <a:pt x="180" y="113"/>
                    </a:lnTo>
                    <a:lnTo>
                      <a:pt x="167" y="147"/>
                    </a:lnTo>
                    <a:lnTo>
                      <a:pt x="167" y="147"/>
                    </a:lnTo>
                    <a:lnTo>
                      <a:pt x="153" y="176"/>
                    </a:lnTo>
                    <a:lnTo>
                      <a:pt x="137" y="206"/>
                    </a:lnTo>
                    <a:lnTo>
                      <a:pt x="130" y="221"/>
                    </a:lnTo>
                    <a:lnTo>
                      <a:pt x="119" y="234"/>
                    </a:lnTo>
                    <a:lnTo>
                      <a:pt x="110" y="247"/>
                    </a:lnTo>
                    <a:lnTo>
                      <a:pt x="98" y="259"/>
                    </a:lnTo>
                    <a:lnTo>
                      <a:pt x="98" y="259"/>
                    </a:lnTo>
                    <a:lnTo>
                      <a:pt x="88" y="268"/>
                    </a:lnTo>
                    <a:lnTo>
                      <a:pt x="76" y="276"/>
                    </a:lnTo>
                    <a:lnTo>
                      <a:pt x="65" y="282"/>
                    </a:lnTo>
                    <a:lnTo>
                      <a:pt x="52" y="288"/>
                    </a:lnTo>
                    <a:lnTo>
                      <a:pt x="39" y="291"/>
                    </a:lnTo>
                    <a:lnTo>
                      <a:pt x="26" y="295"/>
                    </a:lnTo>
                    <a:lnTo>
                      <a:pt x="13" y="297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87" y="307"/>
                    </a:lnTo>
                    <a:lnTo>
                      <a:pt x="87" y="307"/>
                    </a:lnTo>
                    <a:lnTo>
                      <a:pt x="87" y="307"/>
                    </a:lnTo>
                    <a:lnTo>
                      <a:pt x="87" y="307"/>
                    </a:lnTo>
                    <a:lnTo>
                      <a:pt x="88" y="307"/>
                    </a:lnTo>
                    <a:lnTo>
                      <a:pt x="88" y="307"/>
                    </a:lnTo>
                    <a:lnTo>
                      <a:pt x="93" y="306"/>
                    </a:lnTo>
                    <a:lnTo>
                      <a:pt x="98" y="304"/>
                    </a:lnTo>
                    <a:lnTo>
                      <a:pt x="104" y="302"/>
                    </a:lnTo>
                    <a:lnTo>
                      <a:pt x="109" y="298"/>
                    </a:lnTo>
                    <a:lnTo>
                      <a:pt x="118" y="288"/>
                    </a:lnTo>
                    <a:lnTo>
                      <a:pt x="126" y="275"/>
                    </a:lnTo>
                    <a:lnTo>
                      <a:pt x="133" y="262"/>
                    </a:lnTo>
                    <a:lnTo>
                      <a:pt x="140" y="249"/>
                    </a:lnTo>
                    <a:lnTo>
                      <a:pt x="150" y="226"/>
                    </a:lnTo>
                    <a:lnTo>
                      <a:pt x="150" y="226"/>
                    </a:lnTo>
                    <a:lnTo>
                      <a:pt x="158" y="207"/>
                    </a:lnTo>
                    <a:lnTo>
                      <a:pt x="170" y="176"/>
                    </a:lnTo>
                    <a:lnTo>
                      <a:pt x="196" y="100"/>
                    </a:lnTo>
                    <a:lnTo>
                      <a:pt x="196" y="100"/>
                    </a:lnTo>
                    <a:lnTo>
                      <a:pt x="214" y="44"/>
                    </a:lnTo>
                    <a:lnTo>
                      <a:pt x="214" y="44"/>
                    </a:lnTo>
                    <a:lnTo>
                      <a:pt x="215" y="34"/>
                    </a:lnTo>
                    <a:lnTo>
                      <a:pt x="215" y="24"/>
                    </a:lnTo>
                    <a:lnTo>
                      <a:pt x="215" y="24"/>
                    </a:lnTo>
                    <a:lnTo>
                      <a:pt x="215" y="24"/>
                    </a:lnTo>
                    <a:lnTo>
                      <a:pt x="215" y="24"/>
                    </a:lnTo>
                    <a:lnTo>
                      <a:pt x="215" y="24"/>
                    </a:lnTo>
                    <a:lnTo>
                      <a:pt x="215" y="24"/>
                    </a:lnTo>
                    <a:lnTo>
                      <a:pt x="214" y="1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6D6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39" name="Freeform 756">
                <a:extLst>
                  <a:ext uri="{FF2B5EF4-FFF2-40B4-BE49-F238E27FC236}">
                    <a16:creationId xmlns:a16="http://schemas.microsoft.com/office/drawing/2014/main" xmlns="" id="{C48F7842-7AB4-4779-9AFB-AB9985669C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604" y="9594768"/>
                <a:ext cx="263603" cy="376401"/>
              </a:xfrm>
              <a:custGeom>
                <a:avLst/>
                <a:gdLst>
                  <a:gd name="T0" fmla="*/ 210 w 215"/>
                  <a:gd name="T1" fmla="*/ 0 h 307"/>
                  <a:gd name="T2" fmla="*/ 210 w 215"/>
                  <a:gd name="T3" fmla="*/ 0 h 307"/>
                  <a:gd name="T4" fmla="*/ 209 w 215"/>
                  <a:gd name="T5" fmla="*/ 9 h 307"/>
                  <a:gd name="T6" fmla="*/ 209 w 215"/>
                  <a:gd name="T7" fmla="*/ 9 h 307"/>
                  <a:gd name="T8" fmla="*/ 201 w 215"/>
                  <a:gd name="T9" fmla="*/ 44 h 307"/>
                  <a:gd name="T10" fmla="*/ 192 w 215"/>
                  <a:gd name="T11" fmla="*/ 79 h 307"/>
                  <a:gd name="T12" fmla="*/ 180 w 215"/>
                  <a:gd name="T13" fmla="*/ 113 h 307"/>
                  <a:gd name="T14" fmla="*/ 167 w 215"/>
                  <a:gd name="T15" fmla="*/ 147 h 307"/>
                  <a:gd name="T16" fmla="*/ 167 w 215"/>
                  <a:gd name="T17" fmla="*/ 147 h 307"/>
                  <a:gd name="T18" fmla="*/ 153 w 215"/>
                  <a:gd name="T19" fmla="*/ 176 h 307"/>
                  <a:gd name="T20" fmla="*/ 137 w 215"/>
                  <a:gd name="T21" fmla="*/ 206 h 307"/>
                  <a:gd name="T22" fmla="*/ 130 w 215"/>
                  <a:gd name="T23" fmla="*/ 221 h 307"/>
                  <a:gd name="T24" fmla="*/ 119 w 215"/>
                  <a:gd name="T25" fmla="*/ 234 h 307"/>
                  <a:gd name="T26" fmla="*/ 110 w 215"/>
                  <a:gd name="T27" fmla="*/ 247 h 307"/>
                  <a:gd name="T28" fmla="*/ 98 w 215"/>
                  <a:gd name="T29" fmla="*/ 259 h 307"/>
                  <a:gd name="T30" fmla="*/ 98 w 215"/>
                  <a:gd name="T31" fmla="*/ 259 h 307"/>
                  <a:gd name="T32" fmla="*/ 88 w 215"/>
                  <a:gd name="T33" fmla="*/ 268 h 307"/>
                  <a:gd name="T34" fmla="*/ 76 w 215"/>
                  <a:gd name="T35" fmla="*/ 276 h 307"/>
                  <a:gd name="T36" fmla="*/ 65 w 215"/>
                  <a:gd name="T37" fmla="*/ 282 h 307"/>
                  <a:gd name="T38" fmla="*/ 52 w 215"/>
                  <a:gd name="T39" fmla="*/ 288 h 307"/>
                  <a:gd name="T40" fmla="*/ 39 w 215"/>
                  <a:gd name="T41" fmla="*/ 291 h 307"/>
                  <a:gd name="T42" fmla="*/ 26 w 215"/>
                  <a:gd name="T43" fmla="*/ 295 h 307"/>
                  <a:gd name="T44" fmla="*/ 13 w 215"/>
                  <a:gd name="T45" fmla="*/ 297 h 307"/>
                  <a:gd name="T46" fmla="*/ 0 w 215"/>
                  <a:gd name="T47" fmla="*/ 298 h 307"/>
                  <a:gd name="T48" fmla="*/ 0 w 215"/>
                  <a:gd name="T49" fmla="*/ 298 h 307"/>
                  <a:gd name="T50" fmla="*/ 87 w 215"/>
                  <a:gd name="T51" fmla="*/ 307 h 307"/>
                  <a:gd name="T52" fmla="*/ 87 w 215"/>
                  <a:gd name="T53" fmla="*/ 307 h 307"/>
                  <a:gd name="T54" fmla="*/ 87 w 215"/>
                  <a:gd name="T55" fmla="*/ 307 h 307"/>
                  <a:gd name="T56" fmla="*/ 87 w 215"/>
                  <a:gd name="T57" fmla="*/ 307 h 307"/>
                  <a:gd name="T58" fmla="*/ 88 w 215"/>
                  <a:gd name="T59" fmla="*/ 307 h 307"/>
                  <a:gd name="T60" fmla="*/ 88 w 215"/>
                  <a:gd name="T61" fmla="*/ 307 h 307"/>
                  <a:gd name="T62" fmla="*/ 93 w 215"/>
                  <a:gd name="T63" fmla="*/ 306 h 307"/>
                  <a:gd name="T64" fmla="*/ 98 w 215"/>
                  <a:gd name="T65" fmla="*/ 304 h 307"/>
                  <a:gd name="T66" fmla="*/ 104 w 215"/>
                  <a:gd name="T67" fmla="*/ 302 h 307"/>
                  <a:gd name="T68" fmla="*/ 109 w 215"/>
                  <a:gd name="T69" fmla="*/ 298 h 307"/>
                  <a:gd name="T70" fmla="*/ 118 w 215"/>
                  <a:gd name="T71" fmla="*/ 288 h 307"/>
                  <a:gd name="T72" fmla="*/ 126 w 215"/>
                  <a:gd name="T73" fmla="*/ 275 h 307"/>
                  <a:gd name="T74" fmla="*/ 133 w 215"/>
                  <a:gd name="T75" fmla="*/ 262 h 307"/>
                  <a:gd name="T76" fmla="*/ 140 w 215"/>
                  <a:gd name="T77" fmla="*/ 249 h 307"/>
                  <a:gd name="T78" fmla="*/ 150 w 215"/>
                  <a:gd name="T79" fmla="*/ 226 h 307"/>
                  <a:gd name="T80" fmla="*/ 150 w 215"/>
                  <a:gd name="T81" fmla="*/ 226 h 307"/>
                  <a:gd name="T82" fmla="*/ 158 w 215"/>
                  <a:gd name="T83" fmla="*/ 207 h 307"/>
                  <a:gd name="T84" fmla="*/ 170 w 215"/>
                  <a:gd name="T85" fmla="*/ 176 h 307"/>
                  <a:gd name="T86" fmla="*/ 196 w 215"/>
                  <a:gd name="T87" fmla="*/ 100 h 307"/>
                  <a:gd name="T88" fmla="*/ 196 w 215"/>
                  <a:gd name="T89" fmla="*/ 100 h 307"/>
                  <a:gd name="T90" fmla="*/ 214 w 215"/>
                  <a:gd name="T91" fmla="*/ 44 h 307"/>
                  <a:gd name="T92" fmla="*/ 214 w 215"/>
                  <a:gd name="T93" fmla="*/ 44 h 307"/>
                  <a:gd name="T94" fmla="*/ 215 w 215"/>
                  <a:gd name="T95" fmla="*/ 34 h 307"/>
                  <a:gd name="T96" fmla="*/ 215 w 215"/>
                  <a:gd name="T97" fmla="*/ 24 h 307"/>
                  <a:gd name="T98" fmla="*/ 215 w 215"/>
                  <a:gd name="T99" fmla="*/ 24 h 307"/>
                  <a:gd name="T100" fmla="*/ 215 w 215"/>
                  <a:gd name="T101" fmla="*/ 24 h 307"/>
                  <a:gd name="T102" fmla="*/ 215 w 215"/>
                  <a:gd name="T103" fmla="*/ 24 h 307"/>
                  <a:gd name="T104" fmla="*/ 215 w 215"/>
                  <a:gd name="T105" fmla="*/ 24 h 307"/>
                  <a:gd name="T106" fmla="*/ 215 w 215"/>
                  <a:gd name="T107" fmla="*/ 24 h 307"/>
                  <a:gd name="T108" fmla="*/ 214 w 215"/>
                  <a:gd name="T109" fmla="*/ 11 h 307"/>
                  <a:gd name="T110" fmla="*/ 210 w 215"/>
                  <a:gd name="T11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5" h="307">
                    <a:moveTo>
                      <a:pt x="210" y="0"/>
                    </a:moveTo>
                    <a:lnTo>
                      <a:pt x="210" y="0"/>
                    </a:lnTo>
                    <a:lnTo>
                      <a:pt x="209" y="9"/>
                    </a:lnTo>
                    <a:lnTo>
                      <a:pt x="209" y="9"/>
                    </a:lnTo>
                    <a:lnTo>
                      <a:pt x="201" y="44"/>
                    </a:lnTo>
                    <a:lnTo>
                      <a:pt x="192" y="79"/>
                    </a:lnTo>
                    <a:lnTo>
                      <a:pt x="180" y="113"/>
                    </a:lnTo>
                    <a:lnTo>
                      <a:pt x="167" y="147"/>
                    </a:lnTo>
                    <a:lnTo>
                      <a:pt x="167" y="147"/>
                    </a:lnTo>
                    <a:lnTo>
                      <a:pt x="153" y="176"/>
                    </a:lnTo>
                    <a:lnTo>
                      <a:pt x="137" y="206"/>
                    </a:lnTo>
                    <a:lnTo>
                      <a:pt x="130" y="221"/>
                    </a:lnTo>
                    <a:lnTo>
                      <a:pt x="119" y="234"/>
                    </a:lnTo>
                    <a:lnTo>
                      <a:pt x="110" y="247"/>
                    </a:lnTo>
                    <a:lnTo>
                      <a:pt x="98" y="259"/>
                    </a:lnTo>
                    <a:lnTo>
                      <a:pt x="98" y="259"/>
                    </a:lnTo>
                    <a:lnTo>
                      <a:pt x="88" y="268"/>
                    </a:lnTo>
                    <a:lnTo>
                      <a:pt x="76" y="276"/>
                    </a:lnTo>
                    <a:lnTo>
                      <a:pt x="65" y="282"/>
                    </a:lnTo>
                    <a:lnTo>
                      <a:pt x="52" y="288"/>
                    </a:lnTo>
                    <a:lnTo>
                      <a:pt x="39" y="291"/>
                    </a:lnTo>
                    <a:lnTo>
                      <a:pt x="26" y="295"/>
                    </a:lnTo>
                    <a:lnTo>
                      <a:pt x="13" y="297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87" y="307"/>
                    </a:lnTo>
                    <a:lnTo>
                      <a:pt x="87" y="307"/>
                    </a:lnTo>
                    <a:lnTo>
                      <a:pt x="87" y="307"/>
                    </a:lnTo>
                    <a:lnTo>
                      <a:pt x="87" y="307"/>
                    </a:lnTo>
                    <a:lnTo>
                      <a:pt x="88" y="307"/>
                    </a:lnTo>
                    <a:lnTo>
                      <a:pt x="88" y="307"/>
                    </a:lnTo>
                    <a:lnTo>
                      <a:pt x="93" y="306"/>
                    </a:lnTo>
                    <a:lnTo>
                      <a:pt x="98" y="304"/>
                    </a:lnTo>
                    <a:lnTo>
                      <a:pt x="104" y="302"/>
                    </a:lnTo>
                    <a:lnTo>
                      <a:pt x="109" y="298"/>
                    </a:lnTo>
                    <a:lnTo>
                      <a:pt x="118" y="288"/>
                    </a:lnTo>
                    <a:lnTo>
                      <a:pt x="126" y="275"/>
                    </a:lnTo>
                    <a:lnTo>
                      <a:pt x="133" y="262"/>
                    </a:lnTo>
                    <a:lnTo>
                      <a:pt x="140" y="249"/>
                    </a:lnTo>
                    <a:lnTo>
                      <a:pt x="150" y="226"/>
                    </a:lnTo>
                    <a:lnTo>
                      <a:pt x="150" y="226"/>
                    </a:lnTo>
                    <a:lnTo>
                      <a:pt x="158" y="207"/>
                    </a:lnTo>
                    <a:lnTo>
                      <a:pt x="170" y="176"/>
                    </a:lnTo>
                    <a:lnTo>
                      <a:pt x="196" y="100"/>
                    </a:lnTo>
                    <a:lnTo>
                      <a:pt x="196" y="100"/>
                    </a:lnTo>
                    <a:lnTo>
                      <a:pt x="214" y="44"/>
                    </a:lnTo>
                    <a:lnTo>
                      <a:pt x="214" y="44"/>
                    </a:lnTo>
                    <a:lnTo>
                      <a:pt x="215" y="34"/>
                    </a:lnTo>
                    <a:lnTo>
                      <a:pt x="215" y="24"/>
                    </a:lnTo>
                    <a:lnTo>
                      <a:pt x="215" y="24"/>
                    </a:lnTo>
                    <a:lnTo>
                      <a:pt x="215" y="24"/>
                    </a:lnTo>
                    <a:lnTo>
                      <a:pt x="215" y="24"/>
                    </a:lnTo>
                    <a:lnTo>
                      <a:pt x="215" y="24"/>
                    </a:lnTo>
                    <a:lnTo>
                      <a:pt x="215" y="24"/>
                    </a:lnTo>
                    <a:lnTo>
                      <a:pt x="214" y="11"/>
                    </a:lnTo>
                    <a:lnTo>
                      <a:pt x="2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40" name="Freeform 757">
                <a:extLst>
                  <a:ext uri="{FF2B5EF4-FFF2-40B4-BE49-F238E27FC236}">
                    <a16:creationId xmlns:a16="http://schemas.microsoft.com/office/drawing/2014/main" xmlns="" id="{99EDE3E0-A8A1-497A-987E-9C3CF05A78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226" y="9340973"/>
                <a:ext cx="35555" cy="63754"/>
              </a:xfrm>
              <a:custGeom>
                <a:avLst/>
                <a:gdLst>
                  <a:gd name="T0" fmla="*/ 22 w 29"/>
                  <a:gd name="T1" fmla="*/ 2 h 52"/>
                  <a:gd name="T2" fmla="*/ 22 w 29"/>
                  <a:gd name="T3" fmla="*/ 2 h 52"/>
                  <a:gd name="T4" fmla="*/ 18 w 29"/>
                  <a:gd name="T5" fmla="*/ 0 h 52"/>
                  <a:gd name="T6" fmla="*/ 14 w 29"/>
                  <a:gd name="T7" fmla="*/ 0 h 52"/>
                  <a:gd name="T8" fmla="*/ 10 w 29"/>
                  <a:gd name="T9" fmla="*/ 3 h 52"/>
                  <a:gd name="T10" fmla="*/ 8 w 29"/>
                  <a:gd name="T11" fmla="*/ 4 h 52"/>
                  <a:gd name="T12" fmla="*/ 3 w 29"/>
                  <a:gd name="T13" fmla="*/ 11 h 52"/>
                  <a:gd name="T14" fmla="*/ 0 w 29"/>
                  <a:gd name="T15" fmla="*/ 13 h 52"/>
                  <a:gd name="T16" fmla="*/ 0 w 29"/>
                  <a:gd name="T17" fmla="*/ 13 h 52"/>
                  <a:gd name="T18" fmla="*/ 0 w 29"/>
                  <a:gd name="T19" fmla="*/ 19 h 52"/>
                  <a:gd name="T20" fmla="*/ 0 w 29"/>
                  <a:gd name="T21" fmla="*/ 30 h 52"/>
                  <a:gd name="T22" fmla="*/ 1 w 29"/>
                  <a:gd name="T23" fmla="*/ 38 h 52"/>
                  <a:gd name="T24" fmla="*/ 4 w 29"/>
                  <a:gd name="T25" fmla="*/ 43 h 52"/>
                  <a:gd name="T26" fmla="*/ 8 w 29"/>
                  <a:gd name="T27" fmla="*/ 49 h 52"/>
                  <a:gd name="T28" fmla="*/ 10 w 29"/>
                  <a:gd name="T29" fmla="*/ 51 h 52"/>
                  <a:gd name="T30" fmla="*/ 13 w 29"/>
                  <a:gd name="T31" fmla="*/ 52 h 52"/>
                  <a:gd name="T32" fmla="*/ 13 w 29"/>
                  <a:gd name="T33" fmla="*/ 52 h 52"/>
                  <a:gd name="T34" fmla="*/ 16 w 29"/>
                  <a:gd name="T35" fmla="*/ 52 h 52"/>
                  <a:gd name="T36" fmla="*/ 18 w 29"/>
                  <a:gd name="T37" fmla="*/ 51 h 52"/>
                  <a:gd name="T38" fmla="*/ 21 w 29"/>
                  <a:gd name="T39" fmla="*/ 50 h 52"/>
                  <a:gd name="T40" fmla="*/ 23 w 29"/>
                  <a:gd name="T41" fmla="*/ 47 h 52"/>
                  <a:gd name="T42" fmla="*/ 26 w 29"/>
                  <a:gd name="T43" fmla="*/ 41 h 52"/>
                  <a:gd name="T44" fmla="*/ 27 w 29"/>
                  <a:gd name="T45" fmla="*/ 32 h 52"/>
                  <a:gd name="T46" fmla="*/ 29 w 29"/>
                  <a:gd name="T47" fmla="*/ 21 h 52"/>
                  <a:gd name="T48" fmla="*/ 27 w 29"/>
                  <a:gd name="T49" fmla="*/ 13 h 52"/>
                  <a:gd name="T50" fmla="*/ 25 w 29"/>
                  <a:gd name="T51" fmla="*/ 6 h 52"/>
                  <a:gd name="T52" fmla="*/ 22 w 29"/>
                  <a:gd name="T53" fmla="*/ 2 h 52"/>
                  <a:gd name="T54" fmla="*/ 22 w 29"/>
                  <a:gd name="T55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" h="52">
                    <a:moveTo>
                      <a:pt x="22" y="2"/>
                    </a:moveTo>
                    <a:lnTo>
                      <a:pt x="22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8" y="49"/>
                    </a:lnTo>
                    <a:lnTo>
                      <a:pt x="10" y="51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6" y="52"/>
                    </a:lnTo>
                    <a:lnTo>
                      <a:pt x="18" y="51"/>
                    </a:lnTo>
                    <a:lnTo>
                      <a:pt x="21" y="50"/>
                    </a:lnTo>
                    <a:lnTo>
                      <a:pt x="23" y="47"/>
                    </a:lnTo>
                    <a:lnTo>
                      <a:pt x="26" y="41"/>
                    </a:lnTo>
                    <a:lnTo>
                      <a:pt x="27" y="32"/>
                    </a:lnTo>
                    <a:lnTo>
                      <a:pt x="29" y="21"/>
                    </a:lnTo>
                    <a:lnTo>
                      <a:pt x="27" y="13"/>
                    </a:lnTo>
                    <a:lnTo>
                      <a:pt x="25" y="6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D39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41" name="Freeform 758">
                <a:extLst>
                  <a:ext uri="{FF2B5EF4-FFF2-40B4-BE49-F238E27FC236}">
                    <a16:creationId xmlns:a16="http://schemas.microsoft.com/office/drawing/2014/main" xmlns="" id="{941330C0-CA88-4133-A789-C9396EED1D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2038" y="9191393"/>
                <a:ext cx="279542" cy="266055"/>
              </a:xfrm>
              <a:custGeom>
                <a:avLst/>
                <a:gdLst>
                  <a:gd name="T0" fmla="*/ 225 w 228"/>
                  <a:gd name="T1" fmla="*/ 142 h 217"/>
                  <a:gd name="T2" fmla="*/ 228 w 228"/>
                  <a:gd name="T3" fmla="*/ 137 h 217"/>
                  <a:gd name="T4" fmla="*/ 227 w 228"/>
                  <a:gd name="T5" fmla="*/ 117 h 217"/>
                  <a:gd name="T6" fmla="*/ 224 w 228"/>
                  <a:gd name="T7" fmla="*/ 93 h 217"/>
                  <a:gd name="T8" fmla="*/ 224 w 228"/>
                  <a:gd name="T9" fmla="*/ 82 h 217"/>
                  <a:gd name="T10" fmla="*/ 220 w 228"/>
                  <a:gd name="T11" fmla="*/ 69 h 217"/>
                  <a:gd name="T12" fmla="*/ 210 w 228"/>
                  <a:gd name="T13" fmla="*/ 65 h 217"/>
                  <a:gd name="T14" fmla="*/ 204 w 228"/>
                  <a:gd name="T15" fmla="*/ 61 h 217"/>
                  <a:gd name="T16" fmla="*/ 188 w 228"/>
                  <a:gd name="T17" fmla="*/ 52 h 217"/>
                  <a:gd name="T18" fmla="*/ 177 w 228"/>
                  <a:gd name="T19" fmla="*/ 57 h 217"/>
                  <a:gd name="T20" fmla="*/ 176 w 228"/>
                  <a:gd name="T21" fmla="*/ 52 h 217"/>
                  <a:gd name="T22" fmla="*/ 162 w 228"/>
                  <a:gd name="T23" fmla="*/ 34 h 217"/>
                  <a:gd name="T24" fmla="*/ 156 w 228"/>
                  <a:gd name="T25" fmla="*/ 28 h 217"/>
                  <a:gd name="T26" fmla="*/ 153 w 228"/>
                  <a:gd name="T27" fmla="*/ 18 h 217"/>
                  <a:gd name="T28" fmla="*/ 140 w 228"/>
                  <a:gd name="T29" fmla="*/ 17 h 217"/>
                  <a:gd name="T30" fmla="*/ 130 w 228"/>
                  <a:gd name="T31" fmla="*/ 15 h 217"/>
                  <a:gd name="T32" fmla="*/ 125 w 228"/>
                  <a:gd name="T33" fmla="*/ 7 h 217"/>
                  <a:gd name="T34" fmla="*/ 115 w 228"/>
                  <a:gd name="T35" fmla="*/ 4 h 217"/>
                  <a:gd name="T36" fmla="*/ 101 w 228"/>
                  <a:gd name="T37" fmla="*/ 7 h 217"/>
                  <a:gd name="T38" fmla="*/ 84 w 228"/>
                  <a:gd name="T39" fmla="*/ 2 h 217"/>
                  <a:gd name="T40" fmla="*/ 71 w 228"/>
                  <a:gd name="T41" fmla="*/ 9 h 217"/>
                  <a:gd name="T42" fmla="*/ 62 w 228"/>
                  <a:gd name="T43" fmla="*/ 7 h 217"/>
                  <a:gd name="T44" fmla="*/ 52 w 228"/>
                  <a:gd name="T45" fmla="*/ 8 h 217"/>
                  <a:gd name="T46" fmla="*/ 43 w 228"/>
                  <a:gd name="T47" fmla="*/ 18 h 217"/>
                  <a:gd name="T48" fmla="*/ 28 w 228"/>
                  <a:gd name="T49" fmla="*/ 22 h 217"/>
                  <a:gd name="T50" fmla="*/ 19 w 228"/>
                  <a:gd name="T51" fmla="*/ 35 h 217"/>
                  <a:gd name="T52" fmla="*/ 4 w 228"/>
                  <a:gd name="T53" fmla="*/ 46 h 217"/>
                  <a:gd name="T54" fmla="*/ 0 w 228"/>
                  <a:gd name="T55" fmla="*/ 57 h 217"/>
                  <a:gd name="T56" fmla="*/ 4 w 228"/>
                  <a:gd name="T57" fmla="*/ 74 h 217"/>
                  <a:gd name="T58" fmla="*/ 23 w 228"/>
                  <a:gd name="T59" fmla="*/ 86 h 217"/>
                  <a:gd name="T60" fmla="*/ 54 w 228"/>
                  <a:gd name="T61" fmla="*/ 87 h 217"/>
                  <a:gd name="T62" fmla="*/ 68 w 228"/>
                  <a:gd name="T63" fmla="*/ 93 h 217"/>
                  <a:gd name="T64" fmla="*/ 80 w 228"/>
                  <a:gd name="T65" fmla="*/ 94 h 217"/>
                  <a:gd name="T66" fmla="*/ 101 w 228"/>
                  <a:gd name="T67" fmla="*/ 122 h 217"/>
                  <a:gd name="T68" fmla="*/ 111 w 228"/>
                  <a:gd name="T69" fmla="*/ 132 h 217"/>
                  <a:gd name="T70" fmla="*/ 117 w 228"/>
                  <a:gd name="T71" fmla="*/ 129 h 217"/>
                  <a:gd name="T72" fmla="*/ 120 w 228"/>
                  <a:gd name="T73" fmla="*/ 96 h 217"/>
                  <a:gd name="T74" fmla="*/ 128 w 228"/>
                  <a:gd name="T75" fmla="*/ 99 h 217"/>
                  <a:gd name="T76" fmla="*/ 138 w 228"/>
                  <a:gd name="T77" fmla="*/ 93 h 217"/>
                  <a:gd name="T78" fmla="*/ 156 w 228"/>
                  <a:gd name="T79" fmla="*/ 89 h 217"/>
                  <a:gd name="T80" fmla="*/ 160 w 228"/>
                  <a:gd name="T81" fmla="*/ 85 h 217"/>
                  <a:gd name="T82" fmla="*/ 180 w 228"/>
                  <a:gd name="T83" fmla="*/ 80 h 217"/>
                  <a:gd name="T84" fmla="*/ 180 w 228"/>
                  <a:gd name="T85" fmla="*/ 80 h 217"/>
                  <a:gd name="T86" fmla="*/ 180 w 228"/>
                  <a:gd name="T87" fmla="*/ 82 h 217"/>
                  <a:gd name="T88" fmla="*/ 181 w 228"/>
                  <a:gd name="T89" fmla="*/ 99 h 217"/>
                  <a:gd name="T90" fmla="*/ 172 w 228"/>
                  <a:gd name="T91" fmla="*/ 138 h 217"/>
                  <a:gd name="T92" fmla="*/ 145 w 228"/>
                  <a:gd name="T93" fmla="*/ 190 h 217"/>
                  <a:gd name="T94" fmla="*/ 116 w 228"/>
                  <a:gd name="T95" fmla="*/ 217 h 217"/>
                  <a:gd name="T96" fmla="*/ 141 w 228"/>
                  <a:gd name="T97" fmla="*/ 202 h 217"/>
                  <a:gd name="T98" fmla="*/ 163 w 228"/>
                  <a:gd name="T99" fmla="*/ 180 h 217"/>
                  <a:gd name="T100" fmla="*/ 197 w 228"/>
                  <a:gd name="T101" fmla="*/ 176 h 217"/>
                  <a:gd name="T102" fmla="*/ 204 w 228"/>
                  <a:gd name="T103" fmla="*/ 169 h 217"/>
                  <a:gd name="T104" fmla="*/ 208 w 228"/>
                  <a:gd name="T105" fmla="*/ 160 h 217"/>
                  <a:gd name="T106" fmla="*/ 207 w 228"/>
                  <a:gd name="T107" fmla="*/ 159 h 217"/>
                  <a:gd name="T108" fmla="*/ 221 w 228"/>
                  <a:gd name="T109" fmla="*/ 155 h 217"/>
                  <a:gd name="T110" fmla="*/ 225 w 228"/>
                  <a:gd name="T111" fmla="*/ 143 h 217"/>
                  <a:gd name="T112" fmla="*/ 186 w 228"/>
                  <a:gd name="T113" fmla="*/ 102 h 217"/>
                  <a:gd name="T114" fmla="*/ 186 w 228"/>
                  <a:gd name="T115" fmla="*/ 103 h 217"/>
                  <a:gd name="T116" fmla="*/ 193 w 228"/>
                  <a:gd name="T117" fmla="*/ 7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8" h="217">
                    <a:moveTo>
                      <a:pt x="225" y="142"/>
                    </a:moveTo>
                    <a:lnTo>
                      <a:pt x="225" y="142"/>
                    </a:lnTo>
                    <a:lnTo>
                      <a:pt x="225" y="141"/>
                    </a:lnTo>
                    <a:lnTo>
                      <a:pt x="225" y="142"/>
                    </a:lnTo>
                    <a:lnTo>
                      <a:pt x="225" y="142"/>
                    </a:lnTo>
                    <a:lnTo>
                      <a:pt x="225" y="142"/>
                    </a:lnTo>
                    <a:lnTo>
                      <a:pt x="225" y="142"/>
                    </a:lnTo>
                    <a:lnTo>
                      <a:pt x="228" y="137"/>
                    </a:lnTo>
                    <a:lnTo>
                      <a:pt x="228" y="134"/>
                    </a:lnTo>
                    <a:lnTo>
                      <a:pt x="228" y="130"/>
                    </a:lnTo>
                    <a:lnTo>
                      <a:pt x="228" y="130"/>
                    </a:lnTo>
                    <a:lnTo>
                      <a:pt x="227" y="117"/>
                    </a:lnTo>
                    <a:lnTo>
                      <a:pt x="227" y="117"/>
                    </a:lnTo>
                    <a:lnTo>
                      <a:pt x="223" y="104"/>
                    </a:lnTo>
                    <a:lnTo>
                      <a:pt x="223" y="104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4" y="82"/>
                    </a:lnTo>
                    <a:lnTo>
                      <a:pt x="224" y="82"/>
                    </a:lnTo>
                    <a:lnTo>
                      <a:pt x="224" y="82"/>
                    </a:lnTo>
                    <a:lnTo>
                      <a:pt x="223" y="74"/>
                    </a:lnTo>
                    <a:lnTo>
                      <a:pt x="220" y="70"/>
                    </a:lnTo>
                    <a:lnTo>
                      <a:pt x="220" y="69"/>
                    </a:lnTo>
                    <a:lnTo>
                      <a:pt x="220" y="69"/>
                    </a:lnTo>
                    <a:lnTo>
                      <a:pt x="214" y="67"/>
                    </a:lnTo>
                    <a:lnTo>
                      <a:pt x="206" y="65"/>
                    </a:lnTo>
                    <a:lnTo>
                      <a:pt x="206" y="65"/>
                    </a:lnTo>
                    <a:lnTo>
                      <a:pt x="210" y="65"/>
                    </a:lnTo>
                    <a:lnTo>
                      <a:pt x="210" y="65"/>
                    </a:lnTo>
                    <a:lnTo>
                      <a:pt x="206" y="64"/>
                    </a:lnTo>
                    <a:lnTo>
                      <a:pt x="204" y="61"/>
                    </a:lnTo>
                    <a:lnTo>
                      <a:pt x="204" y="61"/>
                    </a:lnTo>
                    <a:lnTo>
                      <a:pt x="203" y="55"/>
                    </a:lnTo>
                    <a:lnTo>
                      <a:pt x="203" y="55"/>
                    </a:lnTo>
                    <a:lnTo>
                      <a:pt x="195" y="54"/>
                    </a:lnTo>
                    <a:lnTo>
                      <a:pt x="188" y="52"/>
                    </a:lnTo>
                    <a:lnTo>
                      <a:pt x="181" y="54"/>
                    </a:lnTo>
                    <a:lnTo>
                      <a:pt x="177" y="55"/>
                    </a:lnTo>
                    <a:lnTo>
                      <a:pt x="177" y="55"/>
                    </a:lnTo>
                    <a:lnTo>
                      <a:pt x="177" y="57"/>
                    </a:lnTo>
                    <a:lnTo>
                      <a:pt x="177" y="56"/>
                    </a:lnTo>
                    <a:lnTo>
                      <a:pt x="177" y="56"/>
                    </a:lnTo>
                    <a:lnTo>
                      <a:pt x="176" y="52"/>
                    </a:lnTo>
                    <a:lnTo>
                      <a:pt x="176" y="52"/>
                    </a:lnTo>
                    <a:lnTo>
                      <a:pt x="171" y="43"/>
                    </a:lnTo>
                    <a:lnTo>
                      <a:pt x="166" y="35"/>
                    </a:lnTo>
                    <a:lnTo>
                      <a:pt x="166" y="35"/>
                    </a:lnTo>
                    <a:lnTo>
                      <a:pt x="162" y="34"/>
                    </a:lnTo>
                    <a:lnTo>
                      <a:pt x="162" y="34"/>
                    </a:lnTo>
                    <a:lnTo>
                      <a:pt x="158" y="31"/>
                    </a:lnTo>
                    <a:lnTo>
                      <a:pt x="156" y="29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5" y="22"/>
                    </a:lnTo>
                    <a:lnTo>
                      <a:pt x="154" y="20"/>
                    </a:lnTo>
                    <a:lnTo>
                      <a:pt x="153" y="18"/>
                    </a:lnTo>
                    <a:lnTo>
                      <a:pt x="153" y="18"/>
                    </a:lnTo>
                    <a:lnTo>
                      <a:pt x="149" y="16"/>
                    </a:lnTo>
                    <a:lnTo>
                      <a:pt x="145" y="16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7" y="17"/>
                    </a:lnTo>
                    <a:lnTo>
                      <a:pt x="134" y="16"/>
                    </a:lnTo>
                    <a:lnTo>
                      <a:pt x="130" y="15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8" y="8"/>
                    </a:lnTo>
                    <a:lnTo>
                      <a:pt x="125" y="7"/>
                    </a:lnTo>
                    <a:lnTo>
                      <a:pt x="124" y="5"/>
                    </a:lnTo>
                    <a:lnTo>
                      <a:pt x="124" y="5"/>
                    </a:lnTo>
                    <a:lnTo>
                      <a:pt x="120" y="4"/>
                    </a:lnTo>
                    <a:lnTo>
                      <a:pt x="115" y="4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06" y="7"/>
                    </a:lnTo>
                    <a:lnTo>
                      <a:pt x="101" y="7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84" y="2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1" y="9"/>
                    </a:lnTo>
                    <a:lnTo>
                      <a:pt x="68" y="9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2" y="7"/>
                    </a:lnTo>
                    <a:lnTo>
                      <a:pt x="58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2" y="8"/>
                    </a:lnTo>
                    <a:lnTo>
                      <a:pt x="50" y="11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3" y="18"/>
                    </a:lnTo>
                    <a:lnTo>
                      <a:pt x="42" y="20"/>
                    </a:lnTo>
                    <a:lnTo>
                      <a:pt x="37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4" y="25"/>
                    </a:lnTo>
                    <a:lnTo>
                      <a:pt x="23" y="28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41"/>
                    </a:lnTo>
                    <a:lnTo>
                      <a:pt x="12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3" y="48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4" y="74"/>
                    </a:lnTo>
                    <a:lnTo>
                      <a:pt x="10" y="80"/>
                    </a:lnTo>
                    <a:lnTo>
                      <a:pt x="16" y="85"/>
                    </a:lnTo>
                    <a:lnTo>
                      <a:pt x="16" y="85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38" y="87"/>
                    </a:lnTo>
                    <a:lnTo>
                      <a:pt x="54" y="87"/>
                    </a:lnTo>
                    <a:lnTo>
                      <a:pt x="54" y="87"/>
                    </a:lnTo>
                    <a:lnTo>
                      <a:pt x="62" y="89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72" y="94"/>
                    </a:lnTo>
                    <a:lnTo>
                      <a:pt x="75" y="94"/>
                    </a:lnTo>
                    <a:lnTo>
                      <a:pt x="80" y="94"/>
                    </a:lnTo>
                    <a:lnTo>
                      <a:pt x="80" y="94"/>
                    </a:lnTo>
                    <a:lnTo>
                      <a:pt x="82" y="94"/>
                    </a:lnTo>
                    <a:lnTo>
                      <a:pt x="86" y="98"/>
                    </a:lnTo>
                    <a:lnTo>
                      <a:pt x="94" y="109"/>
                    </a:lnTo>
                    <a:lnTo>
                      <a:pt x="101" y="122"/>
                    </a:lnTo>
                    <a:lnTo>
                      <a:pt x="107" y="129"/>
                    </a:lnTo>
                    <a:lnTo>
                      <a:pt x="107" y="129"/>
                    </a:lnTo>
                    <a:lnTo>
                      <a:pt x="110" y="130"/>
                    </a:lnTo>
                    <a:lnTo>
                      <a:pt x="111" y="132"/>
                    </a:lnTo>
                    <a:lnTo>
                      <a:pt x="111" y="132"/>
                    </a:lnTo>
                    <a:lnTo>
                      <a:pt x="116" y="130"/>
                    </a:lnTo>
                    <a:lnTo>
                      <a:pt x="117" y="129"/>
                    </a:lnTo>
                    <a:lnTo>
                      <a:pt x="117" y="129"/>
                    </a:lnTo>
                    <a:lnTo>
                      <a:pt x="116" y="112"/>
                    </a:lnTo>
                    <a:lnTo>
                      <a:pt x="117" y="100"/>
                    </a:lnTo>
                    <a:lnTo>
                      <a:pt x="119" y="96"/>
                    </a:lnTo>
                    <a:lnTo>
                      <a:pt x="120" y="96"/>
                    </a:lnTo>
                    <a:lnTo>
                      <a:pt x="120" y="96"/>
                    </a:lnTo>
                    <a:lnTo>
                      <a:pt x="120" y="96"/>
                    </a:lnTo>
                    <a:lnTo>
                      <a:pt x="127" y="99"/>
                    </a:lnTo>
                    <a:lnTo>
                      <a:pt x="128" y="99"/>
                    </a:lnTo>
                    <a:lnTo>
                      <a:pt x="128" y="99"/>
                    </a:lnTo>
                    <a:lnTo>
                      <a:pt x="130" y="99"/>
                    </a:lnTo>
                    <a:lnTo>
                      <a:pt x="134" y="96"/>
                    </a:lnTo>
                    <a:lnTo>
                      <a:pt x="138" y="93"/>
                    </a:lnTo>
                    <a:lnTo>
                      <a:pt x="138" y="93"/>
                    </a:lnTo>
                    <a:lnTo>
                      <a:pt x="142" y="89"/>
                    </a:lnTo>
                    <a:lnTo>
                      <a:pt x="147" y="87"/>
                    </a:lnTo>
                    <a:lnTo>
                      <a:pt x="156" y="89"/>
                    </a:lnTo>
                    <a:lnTo>
                      <a:pt x="156" y="89"/>
                    </a:lnTo>
                    <a:lnTo>
                      <a:pt x="159" y="87"/>
                    </a:lnTo>
                    <a:lnTo>
                      <a:pt x="160" y="85"/>
                    </a:lnTo>
                    <a:lnTo>
                      <a:pt x="160" y="85"/>
                    </a:lnTo>
                    <a:lnTo>
                      <a:pt x="176" y="81"/>
                    </a:lnTo>
                    <a:lnTo>
                      <a:pt x="176" y="81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79" y="76"/>
                    </a:lnTo>
                    <a:lnTo>
                      <a:pt x="179" y="76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82"/>
                    </a:lnTo>
                    <a:lnTo>
                      <a:pt x="180" y="82"/>
                    </a:lnTo>
                    <a:lnTo>
                      <a:pt x="180" y="82"/>
                    </a:lnTo>
                    <a:lnTo>
                      <a:pt x="180" y="91"/>
                    </a:lnTo>
                    <a:lnTo>
                      <a:pt x="180" y="91"/>
                    </a:lnTo>
                    <a:lnTo>
                      <a:pt x="181" y="99"/>
                    </a:lnTo>
                    <a:lnTo>
                      <a:pt x="181" y="99"/>
                    </a:lnTo>
                    <a:lnTo>
                      <a:pt x="180" y="111"/>
                    </a:lnTo>
                    <a:lnTo>
                      <a:pt x="176" y="125"/>
                    </a:lnTo>
                    <a:lnTo>
                      <a:pt x="176" y="125"/>
                    </a:lnTo>
                    <a:lnTo>
                      <a:pt x="172" y="138"/>
                    </a:lnTo>
                    <a:lnTo>
                      <a:pt x="167" y="151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45" y="190"/>
                    </a:lnTo>
                    <a:lnTo>
                      <a:pt x="137" y="200"/>
                    </a:lnTo>
                    <a:lnTo>
                      <a:pt x="128" y="208"/>
                    </a:lnTo>
                    <a:lnTo>
                      <a:pt x="116" y="216"/>
                    </a:lnTo>
                    <a:lnTo>
                      <a:pt x="116" y="217"/>
                    </a:lnTo>
                    <a:lnTo>
                      <a:pt x="116" y="217"/>
                    </a:lnTo>
                    <a:lnTo>
                      <a:pt x="120" y="216"/>
                    </a:lnTo>
                    <a:lnTo>
                      <a:pt x="128" y="211"/>
                    </a:lnTo>
                    <a:lnTo>
                      <a:pt x="141" y="202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63" y="180"/>
                    </a:lnTo>
                    <a:lnTo>
                      <a:pt x="163" y="180"/>
                    </a:lnTo>
                    <a:lnTo>
                      <a:pt x="169" y="181"/>
                    </a:lnTo>
                    <a:lnTo>
                      <a:pt x="177" y="181"/>
                    </a:lnTo>
                    <a:lnTo>
                      <a:pt x="188" y="178"/>
                    </a:lnTo>
                    <a:lnTo>
                      <a:pt x="197" y="176"/>
                    </a:lnTo>
                    <a:lnTo>
                      <a:pt x="197" y="176"/>
                    </a:lnTo>
                    <a:lnTo>
                      <a:pt x="202" y="173"/>
                    </a:lnTo>
                    <a:lnTo>
                      <a:pt x="204" y="169"/>
                    </a:lnTo>
                    <a:lnTo>
                      <a:pt x="204" y="169"/>
                    </a:lnTo>
                    <a:lnTo>
                      <a:pt x="206" y="165"/>
                    </a:lnTo>
                    <a:lnTo>
                      <a:pt x="207" y="161"/>
                    </a:lnTo>
                    <a:lnTo>
                      <a:pt x="208" y="160"/>
                    </a:lnTo>
                    <a:lnTo>
                      <a:pt x="208" y="160"/>
                    </a:lnTo>
                    <a:lnTo>
                      <a:pt x="208" y="160"/>
                    </a:lnTo>
                    <a:lnTo>
                      <a:pt x="207" y="159"/>
                    </a:lnTo>
                    <a:lnTo>
                      <a:pt x="207" y="159"/>
                    </a:lnTo>
                    <a:lnTo>
                      <a:pt x="207" y="159"/>
                    </a:lnTo>
                    <a:lnTo>
                      <a:pt x="207" y="159"/>
                    </a:lnTo>
                    <a:lnTo>
                      <a:pt x="215" y="158"/>
                    </a:lnTo>
                    <a:lnTo>
                      <a:pt x="221" y="155"/>
                    </a:lnTo>
                    <a:lnTo>
                      <a:pt x="221" y="155"/>
                    </a:lnTo>
                    <a:lnTo>
                      <a:pt x="224" y="154"/>
                    </a:lnTo>
                    <a:lnTo>
                      <a:pt x="225" y="151"/>
                    </a:lnTo>
                    <a:lnTo>
                      <a:pt x="225" y="147"/>
                    </a:lnTo>
                    <a:lnTo>
                      <a:pt x="225" y="143"/>
                    </a:lnTo>
                    <a:lnTo>
                      <a:pt x="225" y="142"/>
                    </a:lnTo>
                    <a:close/>
                    <a:moveTo>
                      <a:pt x="186" y="103"/>
                    </a:moveTo>
                    <a:lnTo>
                      <a:pt x="186" y="102"/>
                    </a:lnTo>
                    <a:lnTo>
                      <a:pt x="186" y="102"/>
                    </a:lnTo>
                    <a:lnTo>
                      <a:pt x="186" y="104"/>
                    </a:lnTo>
                    <a:lnTo>
                      <a:pt x="186" y="104"/>
                    </a:lnTo>
                    <a:lnTo>
                      <a:pt x="186" y="103"/>
                    </a:lnTo>
                    <a:lnTo>
                      <a:pt x="186" y="103"/>
                    </a:lnTo>
                    <a:close/>
                    <a:moveTo>
                      <a:pt x="193" y="76"/>
                    </a:moveTo>
                    <a:lnTo>
                      <a:pt x="193" y="74"/>
                    </a:lnTo>
                    <a:lnTo>
                      <a:pt x="193" y="76"/>
                    </a:lnTo>
                    <a:lnTo>
                      <a:pt x="193" y="7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42" name="Freeform 759">
                <a:extLst>
                  <a:ext uri="{FF2B5EF4-FFF2-40B4-BE49-F238E27FC236}">
                    <a16:creationId xmlns:a16="http://schemas.microsoft.com/office/drawing/2014/main" xmlns="" id="{62D6F2EF-8E6D-4B7A-9014-2713411730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824" y="9302965"/>
                <a:ext cx="6130" cy="41686"/>
              </a:xfrm>
              <a:custGeom>
                <a:avLst/>
                <a:gdLst>
                  <a:gd name="T0" fmla="*/ 5 w 5"/>
                  <a:gd name="T1" fmla="*/ 8 h 34"/>
                  <a:gd name="T2" fmla="*/ 5 w 5"/>
                  <a:gd name="T3" fmla="*/ 8 h 34"/>
                  <a:gd name="T4" fmla="*/ 4 w 5"/>
                  <a:gd name="T5" fmla="*/ 20 h 34"/>
                  <a:gd name="T6" fmla="*/ 0 w 5"/>
                  <a:gd name="T7" fmla="*/ 34 h 34"/>
                  <a:gd name="T8" fmla="*/ 0 w 5"/>
                  <a:gd name="T9" fmla="*/ 34 h 34"/>
                  <a:gd name="T10" fmla="*/ 3 w 5"/>
                  <a:gd name="T11" fmla="*/ 17 h 34"/>
                  <a:gd name="T12" fmla="*/ 4 w 5"/>
                  <a:gd name="T13" fmla="*/ 0 h 34"/>
                  <a:gd name="T14" fmla="*/ 4 w 5"/>
                  <a:gd name="T15" fmla="*/ 0 h 34"/>
                  <a:gd name="T16" fmla="*/ 5 w 5"/>
                  <a:gd name="T17" fmla="*/ 8 h 34"/>
                  <a:gd name="T18" fmla="*/ 5 w 5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4">
                    <a:moveTo>
                      <a:pt x="5" y="8"/>
                    </a:moveTo>
                    <a:lnTo>
                      <a:pt x="5" y="8"/>
                    </a:lnTo>
                    <a:lnTo>
                      <a:pt x="4" y="2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" y="1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43" name="Freeform 760">
                <a:extLst>
                  <a:ext uri="{FF2B5EF4-FFF2-40B4-BE49-F238E27FC236}">
                    <a16:creationId xmlns:a16="http://schemas.microsoft.com/office/drawing/2014/main" xmlns="" id="{5BC340A9-4378-4EA7-B411-978C773E25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502" y="9284573"/>
                <a:ext cx="1226" cy="4905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1 w 1"/>
                  <a:gd name="T5" fmla="*/ 4 h 4"/>
                  <a:gd name="T6" fmla="*/ 0 w 1"/>
                  <a:gd name="T7" fmla="*/ 0 h 4"/>
                  <a:gd name="T8" fmla="*/ 0 w 1"/>
                  <a:gd name="T9" fmla="*/ 0 h 4"/>
                  <a:gd name="T10" fmla="*/ 1 w 1"/>
                  <a:gd name="T11" fmla="*/ 4 h 4"/>
                  <a:gd name="T12" fmla="*/ 1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44" name="Freeform 761">
                <a:extLst>
                  <a:ext uri="{FF2B5EF4-FFF2-40B4-BE49-F238E27FC236}">
                    <a16:creationId xmlns:a16="http://schemas.microsoft.com/office/drawing/2014/main" xmlns="" id="{3C5FFF2E-1F39-4586-8D7A-A766D7BB6B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084" y="9316451"/>
                <a:ext cx="0" cy="2451"/>
              </a:xfrm>
              <a:custGeom>
                <a:avLst/>
                <a:gdLst>
                  <a:gd name="T0" fmla="*/ 2 h 2"/>
                  <a:gd name="T1" fmla="*/ 2 h 2"/>
                  <a:gd name="T2" fmla="*/ 1 h 2"/>
                  <a:gd name="T3" fmla="*/ 0 h 2"/>
                  <a:gd name="T4" fmla="*/ 0 h 2"/>
                  <a:gd name="T5" fmla="*/ 2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45" name="Freeform 762">
                <a:extLst>
                  <a:ext uri="{FF2B5EF4-FFF2-40B4-BE49-F238E27FC236}">
                    <a16:creationId xmlns:a16="http://schemas.microsoft.com/office/drawing/2014/main" xmlns="" id="{31CA81F4-698C-43C3-BB8F-1444933595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668" y="9282122"/>
                <a:ext cx="0" cy="2451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8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grpSp>
            <p:nvGrpSpPr>
              <p:cNvPr id="646" name="Group 9">
                <a:extLst>
                  <a:ext uri="{FF2B5EF4-FFF2-40B4-BE49-F238E27FC236}">
                    <a16:creationId xmlns:a16="http://schemas.microsoft.com/office/drawing/2014/main" xmlns="" id="{6B15EC1F-AC28-4D62-BE84-C97E2090B5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/>
            </p:nvGrpSpPr>
            <p:grpSpPr>
              <a:xfrm>
                <a:off x="1435098" y="9297673"/>
                <a:ext cx="1811305" cy="1463592"/>
                <a:chOff x="-3656536" y="7382558"/>
                <a:chExt cx="2943822" cy="2378702"/>
              </a:xfrm>
            </p:grpSpPr>
            <p:sp>
              <p:nvSpPr>
                <p:cNvPr id="649" name="Freeform 202">
                  <a:extLst>
                    <a:ext uri="{FF2B5EF4-FFF2-40B4-BE49-F238E27FC236}">
                      <a16:creationId xmlns:a16="http://schemas.microsoft.com/office/drawing/2014/main" xmlns="" id="{74A5046B-79C8-4BC1-A302-565231047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818880" y="7649084"/>
                  <a:ext cx="272539" cy="280555"/>
                </a:xfrm>
                <a:custGeom>
                  <a:avLst/>
                  <a:gdLst>
                    <a:gd name="T0" fmla="*/ 136 w 136"/>
                    <a:gd name="T1" fmla="*/ 91 h 140"/>
                    <a:gd name="T2" fmla="*/ 79 w 136"/>
                    <a:gd name="T3" fmla="*/ 140 h 140"/>
                    <a:gd name="T4" fmla="*/ 0 w 136"/>
                    <a:gd name="T5" fmla="*/ 49 h 140"/>
                    <a:gd name="T6" fmla="*/ 54 w 136"/>
                    <a:gd name="T7" fmla="*/ 0 h 140"/>
                    <a:gd name="T8" fmla="*/ 136 w 136"/>
                    <a:gd name="T9" fmla="*/ 9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140">
                      <a:moveTo>
                        <a:pt x="136" y="91"/>
                      </a:moveTo>
                      <a:lnTo>
                        <a:pt x="79" y="140"/>
                      </a:lnTo>
                      <a:lnTo>
                        <a:pt x="0" y="49"/>
                      </a:lnTo>
                      <a:lnTo>
                        <a:pt x="54" y="0"/>
                      </a:lnTo>
                      <a:lnTo>
                        <a:pt x="136" y="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50" name="Freeform 203">
                  <a:extLst>
                    <a:ext uri="{FF2B5EF4-FFF2-40B4-BE49-F238E27FC236}">
                      <a16:creationId xmlns:a16="http://schemas.microsoft.com/office/drawing/2014/main" xmlns="" id="{C1234655-F547-4BD2-BF32-F6FD24BBC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818880" y="7649084"/>
                  <a:ext cx="272539" cy="280555"/>
                </a:xfrm>
                <a:custGeom>
                  <a:avLst/>
                  <a:gdLst>
                    <a:gd name="T0" fmla="*/ 136 w 136"/>
                    <a:gd name="T1" fmla="*/ 91 h 140"/>
                    <a:gd name="T2" fmla="*/ 79 w 136"/>
                    <a:gd name="T3" fmla="*/ 140 h 140"/>
                    <a:gd name="T4" fmla="*/ 0 w 136"/>
                    <a:gd name="T5" fmla="*/ 49 h 140"/>
                    <a:gd name="T6" fmla="*/ 54 w 136"/>
                    <a:gd name="T7" fmla="*/ 0 h 140"/>
                    <a:gd name="T8" fmla="*/ 136 w 136"/>
                    <a:gd name="T9" fmla="*/ 9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140">
                      <a:moveTo>
                        <a:pt x="136" y="91"/>
                      </a:moveTo>
                      <a:lnTo>
                        <a:pt x="79" y="140"/>
                      </a:lnTo>
                      <a:lnTo>
                        <a:pt x="0" y="49"/>
                      </a:lnTo>
                      <a:lnTo>
                        <a:pt x="54" y="0"/>
                      </a:lnTo>
                      <a:lnTo>
                        <a:pt x="136" y="9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51" name="Freeform 204">
                  <a:extLst>
                    <a:ext uri="{FF2B5EF4-FFF2-40B4-BE49-F238E27FC236}">
                      <a16:creationId xmlns:a16="http://schemas.microsoft.com/office/drawing/2014/main" xmlns="" id="{DE920ECF-FF33-4335-BACC-3EEDB2BEB3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818880" y="7649084"/>
                  <a:ext cx="188372" cy="98195"/>
                </a:xfrm>
                <a:custGeom>
                  <a:avLst/>
                  <a:gdLst>
                    <a:gd name="T0" fmla="*/ 54 w 94"/>
                    <a:gd name="T1" fmla="*/ 0 h 49"/>
                    <a:gd name="T2" fmla="*/ 0 w 94"/>
                    <a:gd name="T3" fmla="*/ 49 h 49"/>
                    <a:gd name="T4" fmla="*/ 54 w 94"/>
                    <a:gd name="T5" fmla="*/ 0 h 49"/>
                    <a:gd name="T6" fmla="*/ 94 w 94"/>
                    <a:gd name="T7" fmla="*/ 44 h 49"/>
                    <a:gd name="T8" fmla="*/ 94 w 94"/>
                    <a:gd name="T9" fmla="*/ 44 h 49"/>
                    <a:gd name="T10" fmla="*/ 54 w 94"/>
                    <a:gd name="T11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4" h="49">
                      <a:moveTo>
                        <a:pt x="54" y="0"/>
                      </a:moveTo>
                      <a:lnTo>
                        <a:pt x="0" y="49"/>
                      </a:lnTo>
                      <a:lnTo>
                        <a:pt x="54" y="0"/>
                      </a:lnTo>
                      <a:lnTo>
                        <a:pt x="94" y="44"/>
                      </a:lnTo>
                      <a:lnTo>
                        <a:pt x="94" y="44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B977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52" name="Freeform 206">
                  <a:extLst>
                    <a:ext uri="{FF2B5EF4-FFF2-40B4-BE49-F238E27FC236}">
                      <a16:creationId xmlns:a16="http://schemas.microsoft.com/office/drawing/2014/main" xmlns="" id="{94C02F6C-C49E-4CA5-B6EB-1271737C7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818880" y="7649084"/>
                  <a:ext cx="188372" cy="98195"/>
                </a:xfrm>
                <a:custGeom>
                  <a:avLst/>
                  <a:gdLst>
                    <a:gd name="T0" fmla="*/ 54 w 94"/>
                    <a:gd name="T1" fmla="*/ 0 h 49"/>
                    <a:gd name="T2" fmla="*/ 0 w 94"/>
                    <a:gd name="T3" fmla="*/ 49 h 49"/>
                    <a:gd name="T4" fmla="*/ 54 w 94"/>
                    <a:gd name="T5" fmla="*/ 0 h 49"/>
                    <a:gd name="T6" fmla="*/ 94 w 94"/>
                    <a:gd name="T7" fmla="*/ 44 h 49"/>
                    <a:gd name="T8" fmla="*/ 94 w 94"/>
                    <a:gd name="T9" fmla="*/ 44 h 49"/>
                    <a:gd name="T10" fmla="*/ 54 w 94"/>
                    <a:gd name="T11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4" h="49">
                      <a:moveTo>
                        <a:pt x="54" y="0"/>
                      </a:moveTo>
                      <a:lnTo>
                        <a:pt x="0" y="49"/>
                      </a:lnTo>
                      <a:lnTo>
                        <a:pt x="54" y="0"/>
                      </a:lnTo>
                      <a:lnTo>
                        <a:pt x="94" y="44"/>
                      </a:lnTo>
                      <a:lnTo>
                        <a:pt x="94" y="44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53" name="Freeform 207">
                  <a:extLst>
                    <a:ext uri="{FF2B5EF4-FFF2-40B4-BE49-F238E27FC236}">
                      <a16:creationId xmlns:a16="http://schemas.microsoft.com/office/drawing/2014/main" xmlns="" id="{9180D15A-9B97-4502-9C38-EF184FCA2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818880" y="7649084"/>
                  <a:ext cx="188372" cy="226448"/>
                </a:xfrm>
                <a:custGeom>
                  <a:avLst/>
                  <a:gdLst>
                    <a:gd name="T0" fmla="*/ 54 w 94"/>
                    <a:gd name="T1" fmla="*/ 0 h 113"/>
                    <a:gd name="T2" fmla="*/ 0 w 94"/>
                    <a:gd name="T3" fmla="*/ 49 h 113"/>
                    <a:gd name="T4" fmla="*/ 59 w 94"/>
                    <a:gd name="T5" fmla="*/ 113 h 113"/>
                    <a:gd name="T6" fmla="*/ 94 w 94"/>
                    <a:gd name="T7" fmla="*/ 44 h 113"/>
                    <a:gd name="T8" fmla="*/ 54 w 94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113">
                      <a:moveTo>
                        <a:pt x="54" y="0"/>
                      </a:moveTo>
                      <a:lnTo>
                        <a:pt x="0" y="49"/>
                      </a:lnTo>
                      <a:lnTo>
                        <a:pt x="59" y="113"/>
                      </a:lnTo>
                      <a:lnTo>
                        <a:pt x="94" y="44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54" name="Freeform 208">
                  <a:extLst>
                    <a:ext uri="{FF2B5EF4-FFF2-40B4-BE49-F238E27FC236}">
                      <a16:creationId xmlns:a16="http://schemas.microsoft.com/office/drawing/2014/main" xmlns="" id="{AAE25001-B03E-485B-96FB-2615F6649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818880" y="7649084"/>
                  <a:ext cx="188372" cy="226448"/>
                </a:xfrm>
                <a:custGeom>
                  <a:avLst/>
                  <a:gdLst>
                    <a:gd name="T0" fmla="*/ 54 w 94"/>
                    <a:gd name="T1" fmla="*/ 0 h 113"/>
                    <a:gd name="T2" fmla="*/ 0 w 94"/>
                    <a:gd name="T3" fmla="*/ 49 h 113"/>
                    <a:gd name="T4" fmla="*/ 59 w 94"/>
                    <a:gd name="T5" fmla="*/ 113 h 113"/>
                    <a:gd name="T6" fmla="*/ 94 w 94"/>
                    <a:gd name="T7" fmla="*/ 44 h 113"/>
                    <a:gd name="T8" fmla="*/ 54 w 94"/>
                    <a:gd name="T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113">
                      <a:moveTo>
                        <a:pt x="54" y="0"/>
                      </a:moveTo>
                      <a:lnTo>
                        <a:pt x="0" y="49"/>
                      </a:lnTo>
                      <a:lnTo>
                        <a:pt x="59" y="113"/>
                      </a:lnTo>
                      <a:lnTo>
                        <a:pt x="94" y="44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55" name="Freeform 209">
                  <a:extLst>
                    <a:ext uri="{FF2B5EF4-FFF2-40B4-BE49-F238E27FC236}">
                      <a16:creationId xmlns:a16="http://schemas.microsoft.com/office/drawing/2014/main" xmlns="" id="{67AF1197-44C6-4B31-847E-C48772B91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05446" y="7470732"/>
                  <a:ext cx="468927" cy="418829"/>
                </a:xfrm>
                <a:custGeom>
                  <a:avLst/>
                  <a:gdLst>
                    <a:gd name="T0" fmla="*/ 95 w 95"/>
                    <a:gd name="T1" fmla="*/ 52 h 85"/>
                    <a:gd name="T2" fmla="*/ 66 w 95"/>
                    <a:gd name="T3" fmla="*/ 77 h 85"/>
                    <a:gd name="T4" fmla="*/ 36 w 95"/>
                    <a:gd name="T5" fmla="*/ 75 h 85"/>
                    <a:gd name="T6" fmla="*/ 26 w 95"/>
                    <a:gd name="T7" fmla="*/ 64 h 85"/>
                    <a:gd name="T8" fmla="*/ 19 w 95"/>
                    <a:gd name="T9" fmla="*/ 67 h 85"/>
                    <a:gd name="T10" fmla="*/ 17 w 95"/>
                    <a:gd name="T11" fmla="*/ 45 h 85"/>
                    <a:gd name="T12" fmla="*/ 0 w 95"/>
                    <a:gd name="T13" fmla="*/ 34 h 85"/>
                    <a:gd name="T14" fmla="*/ 5 w 95"/>
                    <a:gd name="T15" fmla="*/ 29 h 85"/>
                    <a:gd name="T16" fmla="*/ 28 w 95"/>
                    <a:gd name="T17" fmla="*/ 8 h 85"/>
                    <a:gd name="T18" fmla="*/ 58 w 95"/>
                    <a:gd name="T19" fmla="*/ 10 h 85"/>
                    <a:gd name="T20" fmla="*/ 95 w 95"/>
                    <a:gd name="T21" fmla="*/ 5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5" h="85">
                      <a:moveTo>
                        <a:pt x="95" y="52"/>
                      </a:moveTo>
                      <a:cubicBezTo>
                        <a:pt x="66" y="77"/>
                        <a:pt x="66" y="77"/>
                        <a:pt x="66" y="77"/>
                      </a:cubicBezTo>
                      <a:cubicBezTo>
                        <a:pt x="57" y="85"/>
                        <a:pt x="44" y="84"/>
                        <a:pt x="36" y="75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0" y="45"/>
                        <a:pt x="3" y="41"/>
                        <a:pt x="0" y="34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37" y="0"/>
                        <a:pt x="50" y="1"/>
                        <a:pt x="58" y="10"/>
                      </a:cubicBezTo>
                      <a:lnTo>
                        <a:pt x="95" y="52"/>
                      </a:lnTo>
                      <a:close/>
                    </a:path>
                  </a:pathLst>
                </a:custGeom>
                <a:solidFill>
                  <a:srgbClr val="F6CC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56" name="Freeform 210">
                  <a:extLst>
                    <a:ext uri="{FF2B5EF4-FFF2-40B4-BE49-F238E27FC236}">
                      <a16:creationId xmlns:a16="http://schemas.microsoft.com/office/drawing/2014/main" xmlns="" id="{49B42900-86B1-4AFC-B3E9-66B55592C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211678" y="9450647"/>
                  <a:ext cx="212420" cy="196388"/>
                </a:xfrm>
                <a:custGeom>
                  <a:avLst/>
                  <a:gdLst>
                    <a:gd name="T0" fmla="*/ 12 w 106"/>
                    <a:gd name="T1" fmla="*/ 7 h 98"/>
                    <a:gd name="T2" fmla="*/ 29 w 106"/>
                    <a:gd name="T3" fmla="*/ 49 h 98"/>
                    <a:gd name="T4" fmla="*/ 0 w 106"/>
                    <a:gd name="T5" fmla="*/ 98 h 98"/>
                    <a:gd name="T6" fmla="*/ 106 w 106"/>
                    <a:gd name="T7" fmla="*/ 98 h 98"/>
                    <a:gd name="T8" fmla="*/ 106 w 106"/>
                    <a:gd name="T9" fmla="*/ 59 h 98"/>
                    <a:gd name="T10" fmla="*/ 74 w 106"/>
                    <a:gd name="T11" fmla="*/ 0 h 98"/>
                    <a:gd name="T12" fmla="*/ 12 w 106"/>
                    <a:gd name="T13" fmla="*/ 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98">
                      <a:moveTo>
                        <a:pt x="12" y="7"/>
                      </a:moveTo>
                      <a:lnTo>
                        <a:pt x="29" y="49"/>
                      </a:lnTo>
                      <a:lnTo>
                        <a:pt x="0" y="98"/>
                      </a:lnTo>
                      <a:lnTo>
                        <a:pt x="106" y="98"/>
                      </a:lnTo>
                      <a:lnTo>
                        <a:pt x="106" y="59"/>
                      </a:lnTo>
                      <a:lnTo>
                        <a:pt x="74" y="0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57" name="Freeform 211">
                  <a:extLst>
                    <a:ext uri="{FF2B5EF4-FFF2-40B4-BE49-F238E27FC236}">
                      <a16:creationId xmlns:a16="http://schemas.microsoft.com/office/drawing/2014/main" xmlns="" id="{FBEBEF5B-B7B3-42F7-9990-684E2D0CB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93269" y="9396539"/>
                  <a:ext cx="226448" cy="222440"/>
                </a:xfrm>
                <a:custGeom>
                  <a:avLst/>
                  <a:gdLst>
                    <a:gd name="T0" fmla="*/ 0 w 113"/>
                    <a:gd name="T1" fmla="*/ 29 h 111"/>
                    <a:gd name="T2" fmla="*/ 32 w 113"/>
                    <a:gd name="T3" fmla="*/ 59 h 111"/>
                    <a:gd name="T4" fmla="*/ 27 w 113"/>
                    <a:gd name="T5" fmla="*/ 111 h 111"/>
                    <a:gd name="T6" fmla="*/ 113 w 113"/>
                    <a:gd name="T7" fmla="*/ 69 h 111"/>
                    <a:gd name="T8" fmla="*/ 98 w 113"/>
                    <a:gd name="T9" fmla="*/ 37 h 111"/>
                    <a:gd name="T10" fmla="*/ 47 w 113"/>
                    <a:gd name="T11" fmla="*/ 0 h 111"/>
                    <a:gd name="T12" fmla="*/ 0 w 113"/>
                    <a:gd name="T13" fmla="*/ 29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3" h="111">
                      <a:moveTo>
                        <a:pt x="0" y="29"/>
                      </a:moveTo>
                      <a:lnTo>
                        <a:pt x="32" y="59"/>
                      </a:lnTo>
                      <a:lnTo>
                        <a:pt x="27" y="111"/>
                      </a:lnTo>
                      <a:lnTo>
                        <a:pt x="113" y="69"/>
                      </a:lnTo>
                      <a:lnTo>
                        <a:pt x="98" y="37"/>
                      </a:lnTo>
                      <a:lnTo>
                        <a:pt x="47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58" name="Freeform 212">
                  <a:extLst>
                    <a:ext uri="{FF2B5EF4-FFF2-40B4-BE49-F238E27FC236}">
                      <a16:creationId xmlns:a16="http://schemas.microsoft.com/office/drawing/2014/main" xmlns="" id="{D528CE62-C333-4972-BD28-C79113DAEE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22293" y="8452674"/>
                  <a:ext cx="735455" cy="1072120"/>
                </a:xfrm>
                <a:custGeom>
                  <a:avLst/>
                  <a:gdLst>
                    <a:gd name="T0" fmla="*/ 82 w 149"/>
                    <a:gd name="T1" fmla="*/ 0 h 217"/>
                    <a:gd name="T2" fmla="*/ 5 w 149"/>
                    <a:gd name="T3" fmla="*/ 78 h 217"/>
                    <a:gd name="T4" fmla="*/ 2 w 149"/>
                    <a:gd name="T5" fmla="*/ 91 h 217"/>
                    <a:gd name="T6" fmla="*/ 67 w 149"/>
                    <a:gd name="T7" fmla="*/ 217 h 217"/>
                    <a:gd name="T8" fmla="*/ 98 w 149"/>
                    <a:gd name="T9" fmla="*/ 210 h 217"/>
                    <a:gd name="T10" fmla="*/ 54 w 149"/>
                    <a:gd name="T11" fmla="*/ 92 h 217"/>
                    <a:gd name="T12" fmla="*/ 149 w 149"/>
                    <a:gd name="T13" fmla="*/ 31 h 217"/>
                    <a:gd name="T14" fmla="*/ 82 w 149"/>
                    <a:gd name="T1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9" h="217">
                      <a:moveTo>
                        <a:pt x="82" y="0"/>
                      </a:moveTo>
                      <a:cubicBezTo>
                        <a:pt x="5" y="78"/>
                        <a:pt x="5" y="78"/>
                        <a:pt x="5" y="78"/>
                      </a:cubicBezTo>
                      <a:cubicBezTo>
                        <a:pt x="1" y="81"/>
                        <a:pt x="0" y="87"/>
                        <a:pt x="2" y="91"/>
                      </a:cubicBezTo>
                      <a:cubicBezTo>
                        <a:pt x="67" y="217"/>
                        <a:pt x="67" y="217"/>
                        <a:pt x="67" y="217"/>
                      </a:cubicBezTo>
                      <a:cubicBezTo>
                        <a:pt x="98" y="210"/>
                        <a:pt x="98" y="210"/>
                        <a:pt x="98" y="210"/>
                      </a:cubicBezTo>
                      <a:cubicBezTo>
                        <a:pt x="98" y="210"/>
                        <a:pt x="69" y="116"/>
                        <a:pt x="54" y="92"/>
                      </a:cubicBezTo>
                      <a:cubicBezTo>
                        <a:pt x="149" y="31"/>
                        <a:pt x="149" y="31"/>
                        <a:pt x="149" y="31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7D7D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59" name="Freeform 213">
                  <a:extLst>
                    <a:ext uri="{FF2B5EF4-FFF2-40B4-BE49-F238E27FC236}">
                      <a16:creationId xmlns:a16="http://schemas.microsoft.com/office/drawing/2014/main" xmlns="" id="{6A2E2900-CA56-47D7-9981-4B78CEED9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181620" y="8506780"/>
                  <a:ext cx="10020" cy="10020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B977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60" name="Freeform 214">
                  <a:extLst>
                    <a:ext uri="{FF2B5EF4-FFF2-40B4-BE49-F238E27FC236}">
                      <a16:creationId xmlns:a16="http://schemas.microsoft.com/office/drawing/2014/main" xmlns="" id="{A04D2E0A-0D1B-4026-A288-C69E64298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221699" y="8506780"/>
                  <a:ext cx="334662" cy="376745"/>
                </a:xfrm>
                <a:custGeom>
                  <a:avLst/>
                  <a:gdLst>
                    <a:gd name="T0" fmla="*/ 10 w 68"/>
                    <a:gd name="T1" fmla="*/ 0 h 76"/>
                    <a:gd name="T2" fmla="*/ 8 w 68"/>
                    <a:gd name="T3" fmla="*/ 2 h 76"/>
                    <a:gd name="T4" fmla="*/ 0 w 68"/>
                    <a:gd name="T5" fmla="*/ 76 h 76"/>
                    <a:gd name="T6" fmla="*/ 68 w 68"/>
                    <a:gd name="T7" fmla="*/ 32 h 76"/>
                    <a:gd name="T8" fmla="*/ 67 w 68"/>
                    <a:gd name="T9" fmla="*/ 31 h 76"/>
                    <a:gd name="T10" fmla="*/ 32 w 68"/>
                    <a:gd name="T11" fmla="*/ 11 h 76"/>
                    <a:gd name="T12" fmla="*/ 32 w 68"/>
                    <a:gd name="T13" fmla="*/ 11 h 76"/>
                    <a:gd name="T14" fmla="*/ 32 w 68"/>
                    <a:gd name="T15" fmla="*/ 11 h 76"/>
                    <a:gd name="T16" fmla="*/ 30 w 68"/>
                    <a:gd name="T17" fmla="*/ 10 h 76"/>
                    <a:gd name="T18" fmla="*/ 22 w 68"/>
                    <a:gd name="T19" fmla="*/ 11 h 76"/>
                    <a:gd name="T20" fmla="*/ 10 w 68"/>
                    <a:gd name="T2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76">
                      <a:moveTo>
                        <a:pt x="10" y="0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68" y="32"/>
                        <a:pt x="68" y="32"/>
                        <a:pt x="68" y="32"/>
                      </a:cubicBezTo>
                      <a:cubicBezTo>
                        <a:pt x="67" y="31"/>
                        <a:pt x="67" y="31"/>
                        <a:pt x="67" y="3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28" y="11"/>
                        <a:pt x="25" y="11"/>
                        <a:pt x="22" y="11"/>
                      </a:cubicBezTo>
                      <a:cubicBezTo>
                        <a:pt x="22" y="11"/>
                        <a:pt x="18" y="7"/>
                        <a:pt x="10" y="0"/>
                      </a:cubicBezTo>
                    </a:path>
                  </a:pathLst>
                </a:custGeom>
                <a:solidFill>
                  <a:srgbClr val="6C6C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61" name="Freeform 215">
                  <a:extLst>
                    <a:ext uri="{FF2B5EF4-FFF2-40B4-BE49-F238E27FC236}">
                      <a16:creationId xmlns:a16="http://schemas.microsoft.com/office/drawing/2014/main" xmlns="" id="{DF82194C-D510-4EB0-959F-1C8F5A174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103464" y="8240254"/>
                  <a:ext cx="1262496" cy="1274520"/>
                </a:xfrm>
                <a:custGeom>
                  <a:avLst/>
                  <a:gdLst>
                    <a:gd name="T0" fmla="*/ 58 w 256"/>
                    <a:gd name="T1" fmla="*/ 0 h 258"/>
                    <a:gd name="T2" fmla="*/ 98 w 256"/>
                    <a:gd name="T3" fmla="*/ 27 h 258"/>
                    <a:gd name="T4" fmla="*/ 114 w 256"/>
                    <a:gd name="T5" fmla="*/ 65 h 258"/>
                    <a:gd name="T6" fmla="*/ 176 w 256"/>
                    <a:gd name="T7" fmla="*/ 142 h 258"/>
                    <a:gd name="T8" fmla="*/ 256 w 256"/>
                    <a:gd name="T9" fmla="*/ 235 h 258"/>
                    <a:gd name="T10" fmla="*/ 231 w 256"/>
                    <a:gd name="T11" fmla="*/ 258 h 258"/>
                    <a:gd name="T12" fmla="*/ 149 w 256"/>
                    <a:gd name="T13" fmla="*/ 176 h 258"/>
                    <a:gd name="T14" fmla="*/ 43 w 256"/>
                    <a:gd name="T15" fmla="*/ 85 h 258"/>
                    <a:gd name="T16" fmla="*/ 0 w 256"/>
                    <a:gd name="T17" fmla="*/ 61 h 258"/>
                    <a:gd name="T18" fmla="*/ 58 w 256"/>
                    <a:gd name="T19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6" h="258">
                      <a:moveTo>
                        <a:pt x="58" y="0"/>
                      </a:moveTo>
                      <a:cubicBezTo>
                        <a:pt x="58" y="0"/>
                        <a:pt x="86" y="8"/>
                        <a:pt x="98" y="27"/>
                      </a:cubicBezTo>
                      <a:cubicBezTo>
                        <a:pt x="114" y="65"/>
                        <a:pt x="114" y="65"/>
                        <a:pt x="114" y="65"/>
                      </a:cubicBezTo>
                      <a:cubicBezTo>
                        <a:pt x="176" y="142"/>
                        <a:pt x="176" y="142"/>
                        <a:pt x="176" y="142"/>
                      </a:cubicBezTo>
                      <a:cubicBezTo>
                        <a:pt x="176" y="142"/>
                        <a:pt x="215" y="161"/>
                        <a:pt x="256" y="235"/>
                      </a:cubicBezTo>
                      <a:cubicBezTo>
                        <a:pt x="231" y="258"/>
                        <a:pt x="231" y="258"/>
                        <a:pt x="231" y="258"/>
                      </a:cubicBezTo>
                      <a:cubicBezTo>
                        <a:pt x="149" y="176"/>
                        <a:pt x="149" y="176"/>
                        <a:pt x="149" y="176"/>
                      </a:cubicBezTo>
                      <a:cubicBezTo>
                        <a:pt x="43" y="85"/>
                        <a:pt x="43" y="85"/>
                        <a:pt x="43" y="85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58" y="0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7D7D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62" name="Freeform 216">
                  <a:extLst>
                    <a:ext uri="{FF2B5EF4-FFF2-40B4-BE49-F238E27FC236}">
                      <a16:creationId xmlns:a16="http://schemas.microsoft.com/office/drawing/2014/main" xmlns="" id="{BA54E665-4FB0-4DB5-AD16-E09525585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98420" y="7717219"/>
                  <a:ext cx="951883" cy="420832"/>
                </a:xfrm>
                <a:custGeom>
                  <a:avLst/>
                  <a:gdLst>
                    <a:gd name="T0" fmla="*/ 190 w 193"/>
                    <a:gd name="T1" fmla="*/ 29 h 85"/>
                    <a:gd name="T2" fmla="*/ 133 w 193"/>
                    <a:gd name="T3" fmla="*/ 57 h 85"/>
                    <a:gd name="T4" fmla="*/ 31 w 193"/>
                    <a:gd name="T5" fmla="*/ 61 h 85"/>
                    <a:gd name="T6" fmla="*/ 15 w 193"/>
                    <a:gd name="T7" fmla="*/ 41 h 85"/>
                    <a:gd name="T8" fmla="*/ 3 w 193"/>
                    <a:gd name="T9" fmla="*/ 0 h 85"/>
                    <a:gd name="T10" fmla="*/ 0 w 193"/>
                    <a:gd name="T11" fmla="*/ 13 h 85"/>
                    <a:gd name="T12" fmla="*/ 3 w 193"/>
                    <a:gd name="T13" fmla="*/ 35 h 85"/>
                    <a:gd name="T14" fmla="*/ 7 w 193"/>
                    <a:gd name="T15" fmla="*/ 61 h 85"/>
                    <a:gd name="T16" fmla="*/ 17 w 193"/>
                    <a:gd name="T17" fmla="*/ 77 h 85"/>
                    <a:gd name="T18" fmla="*/ 139 w 193"/>
                    <a:gd name="T19" fmla="*/ 85 h 85"/>
                    <a:gd name="T20" fmla="*/ 193 w 193"/>
                    <a:gd name="T21" fmla="*/ 65 h 85"/>
                    <a:gd name="T22" fmla="*/ 190 w 193"/>
                    <a:gd name="T23" fmla="*/ 2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85">
                      <a:moveTo>
                        <a:pt x="190" y="29"/>
                      </a:moveTo>
                      <a:cubicBezTo>
                        <a:pt x="133" y="57"/>
                        <a:pt x="133" y="57"/>
                        <a:pt x="133" y="57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4"/>
                        <a:pt x="0" y="9"/>
                        <a:pt x="0" y="13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39" y="85"/>
                        <a:pt x="139" y="85"/>
                        <a:pt x="139" y="85"/>
                      </a:cubicBezTo>
                      <a:cubicBezTo>
                        <a:pt x="193" y="65"/>
                        <a:pt x="193" y="65"/>
                        <a:pt x="193" y="65"/>
                      </a:cubicBezTo>
                      <a:cubicBezTo>
                        <a:pt x="190" y="29"/>
                        <a:pt x="190" y="29"/>
                        <a:pt x="190" y="29"/>
                      </a:cubicBezTo>
                    </a:path>
                  </a:pathLst>
                </a:custGeom>
                <a:solidFill>
                  <a:srgbClr val="D3916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63" name="Freeform 217">
                  <a:extLst>
                    <a:ext uri="{FF2B5EF4-FFF2-40B4-BE49-F238E27FC236}">
                      <a16:creationId xmlns:a16="http://schemas.microsoft.com/office/drawing/2014/main" xmlns="" id="{BEBA949B-78A5-4F57-A772-ACC093F91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069398" y="8246265"/>
                  <a:ext cx="316626" cy="314623"/>
                </a:xfrm>
                <a:custGeom>
                  <a:avLst/>
                  <a:gdLst>
                    <a:gd name="T0" fmla="*/ 55 w 64"/>
                    <a:gd name="T1" fmla="*/ 0 h 64"/>
                    <a:gd name="T2" fmla="*/ 0 w 64"/>
                    <a:gd name="T3" fmla="*/ 63 h 64"/>
                    <a:gd name="T4" fmla="*/ 1 w 64"/>
                    <a:gd name="T5" fmla="*/ 64 h 64"/>
                    <a:gd name="T6" fmla="*/ 1 w 64"/>
                    <a:gd name="T7" fmla="*/ 64 h 64"/>
                    <a:gd name="T8" fmla="*/ 1 w 64"/>
                    <a:gd name="T9" fmla="*/ 64 h 64"/>
                    <a:gd name="T10" fmla="*/ 64 w 64"/>
                    <a:gd name="T11" fmla="*/ 4 h 64"/>
                    <a:gd name="T12" fmla="*/ 55 w 64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64">
                      <a:moveTo>
                        <a:pt x="55" y="0"/>
                      </a:moveTo>
                      <a:cubicBezTo>
                        <a:pt x="51" y="16"/>
                        <a:pt x="37" y="55"/>
                        <a:pt x="0" y="63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42" y="61"/>
                        <a:pt x="59" y="23"/>
                        <a:pt x="64" y="4"/>
                      </a:cubicBezTo>
                      <a:cubicBezTo>
                        <a:pt x="61" y="3"/>
                        <a:pt x="58" y="1"/>
                        <a:pt x="55" y="0"/>
                      </a:cubicBezTo>
                    </a:path>
                  </a:pathLst>
                </a:custGeom>
                <a:solidFill>
                  <a:srgbClr val="6C6C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64" name="Freeform 218">
                  <a:extLst>
                    <a:ext uri="{FF2B5EF4-FFF2-40B4-BE49-F238E27FC236}">
                      <a16:creationId xmlns:a16="http://schemas.microsoft.com/office/drawing/2014/main" xmlns="" id="{8FB67674-B8D0-4BD0-BE5A-8CB2BA0BB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724693" y="7703192"/>
                  <a:ext cx="937854" cy="857696"/>
                </a:xfrm>
                <a:custGeom>
                  <a:avLst/>
                  <a:gdLst>
                    <a:gd name="T0" fmla="*/ 23 w 190"/>
                    <a:gd name="T1" fmla="*/ 10 h 174"/>
                    <a:gd name="T2" fmla="*/ 72 w 190"/>
                    <a:gd name="T3" fmla="*/ 16 h 174"/>
                    <a:gd name="T4" fmla="*/ 190 w 190"/>
                    <a:gd name="T5" fmla="*/ 104 h 174"/>
                    <a:gd name="T6" fmla="*/ 124 w 190"/>
                    <a:gd name="T7" fmla="*/ 174 h 174"/>
                    <a:gd name="T8" fmla="*/ 66 w 190"/>
                    <a:gd name="T9" fmla="*/ 133 h 174"/>
                    <a:gd name="T10" fmla="*/ 0 w 190"/>
                    <a:gd name="T11" fmla="*/ 44 h 174"/>
                    <a:gd name="T12" fmla="*/ 23 w 190"/>
                    <a:gd name="T13" fmla="*/ 1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0" h="174">
                      <a:moveTo>
                        <a:pt x="23" y="10"/>
                      </a:moveTo>
                      <a:cubicBezTo>
                        <a:pt x="23" y="10"/>
                        <a:pt x="50" y="0"/>
                        <a:pt x="72" y="16"/>
                      </a:cubicBezTo>
                      <a:cubicBezTo>
                        <a:pt x="72" y="16"/>
                        <a:pt x="160" y="98"/>
                        <a:pt x="190" y="104"/>
                      </a:cubicBezTo>
                      <a:cubicBezTo>
                        <a:pt x="190" y="104"/>
                        <a:pt x="178" y="170"/>
                        <a:pt x="124" y="174"/>
                      </a:cubicBezTo>
                      <a:cubicBezTo>
                        <a:pt x="124" y="174"/>
                        <a:pt x="104" y="154"/>
                        <a:pt x="66" y="133"/>
                      </a:cubicBezTo>
                      <a:cubicBezTo>
                        <a:pt x="66" y="133"/>
                        <a:pt x="15" y="108"/>
                        <a:pt x="0" y="44"/>
                      </a:cubicBezTo>
                      <a:cubicBezTo>
                        <a:pt x="23" y="10"/>
                        <a:pt x="23" y="10"/>
                        <a:pt x="23" y="1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65" name="Freeform 219">
                  <a:extLst>
                    <a:ext uri="{FF2B5EF4-FFF2-40B4-BE49-F238E27FC236}">
                      <a16:creationId xmlns:a16="http://schemas.microsoft.com/office/drawing/2014/main" xmlns="" id="{AB0924B2-3384-49CF-8949-C52D5C77A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68186" y="9568880"/>
                  <a:ext cx="482956" cy="182361"/>
                </a:xfrm>
                <a:custGeom>
                  <a:avLst/>
                  <a:gdLst>
                    <a:gd name="T0" fmla="*/ 224 w 241"/>
                    <a:gd name="T1" fmla="*/ 12 h 91"/>
                    <a:gd name="T2" fmla="*/ 209 w 241"/>
                    <a:gd name="T3" fmla="*/ 30 h 91"/>
                    <a:gd name="T4" fmla="*/ 162 w 241"/>
                    <a:gd name="T5" fmla="*/ 30 h 91"/>
                    <a:gd name="T6" fmla="*/ 138 w 241"/>
                    <a:gd name="T7" fmla="*/ 0 h 91"/>
                    <a:gd name="T8" fmla="*/ 93 w 241"/>
                    <a:gd name="T9" fmla="*/ 47 h 91"/>
                    <a:gd name="T10" fmla="*/ 0 w 241"/>
                    <a:gd name="T11" fmla="*/ 52 h 91"/>
                    <a:gd name="T12" fmla="*/ 0 w 241"/>
                    <a:gd name="T13" fmla="*/ 76 h 91"/>
                    <a:gd name="T14" fmla="*/ 17 w 241"/>
                    <a:gd name="T15" fmla="*/ 91 h 91"/>
                    <a:gd name="T16" fmla="*/ 241 w 241"/>
                    <a:gd name="T17" fmla="*/ 91 h 91"/>
                    <a:gd name="T18" fmla="*/ 241 w 241"/>
                    <a:gd name="T19" fmla="*/ 12 h 91"/>
                    <a:gd name="T20" fmla="*/ 224 w 241"/>
                    <a:gd name="T21" fmla="*/ 1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1" h="91">
                      <a:moveTo>
                        <a:pt x="224" y="12"/>
                      </a:moveTo>
                      <a:lnTo>
                        <a:pt x="209" y="30"/>
                      </a:lnTo>
                      <a:lnTo>
                        <a:pt x="162" y="30"/>
                      </a:lnTo>
                      <a:lnTo>
                        <a:pt x="138" y="0"/>
                      </a:lnTo>
                      <a:lnTo>
                        <a:pt x="93" y="47"/>
                      </a:lnTo>
                      <a:lnTo>
                        <a:pt x="0" y="52"/>
                      </a:lnTo>
                      <a:lnTo>
                        <a:pt x="0" y="76"/>
                      </a:lnTo>
                      <a:lnTo>
                        <a:pt x="17" y="91"/>
                      </a:lnTo>
                      <a:lnTo>
                        <a:pt x="241" y="91"/>
                      </a:lnTo>
                      <a:lnTo>
                        <a:pt x="241" y="12"/>
                      </a:lnTo>
                      <a:lnTo>
                        <a:pt x="224" y="1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66" name="Freeform 220">
                  <a:extLst>
                    <a:ext uri="{FF2B5EF4-FFF2-40B4-BE49-F238E27FC236}">
                      <a16:creationId xmlns:a16="http://schemas.microsoft.com/office/drawing/2014/main" xmlns="" id="{D69FBBC8-A76A-48AD-8B53-E52511C40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97475" y="9464674"/>
                  <a:ext cx="384761" cy="296586"/>
                </a:xfrm>
                <a:custGeom>
                  <a:avLst/>
                  <a:gdLst>
                    <a:gd name="T0" fmla="*/ 81 w 192"/>
                    <a:gd name="T1" fmla="*/ 35 h 148"/>
                    <a:gd name="T2" fmla="*/ 64 w 192"/>
                    <a:gd name="T3" fmla="*/ 79 h 148"/>
                    <a:gd name="T4" fmla="*/ 42 w 192"/>
                    <a:gd name="T5" fmla="*/ 104 h 148"/>
                    <a:gd name="T6" fmla="*/ 0 w 192"/>
                    <a:gd name="T7" fmla="*/ 119 h 148"/>
                    <a:gd name="T8" fmla="*/ 0 w 192"/>
                    <a:gd name="T9" fmla="*/ 141 h 148"/>
                    <a:gd name="T10" fmla="*/ 25 w 192"/>
                    <a:gd name="T11" fmla="*/ 148 h 148"/>
                    <a:gd name="T12" fmla="*/ 113 w 192"/>
                    <a:gd name="T13" fmla="*/ 148 h 148"/>
                    <a:gd name="T14" fmla="*/ 192 w 192"/>
                    <a:gd name="T15" fmla="*/ 62 h 148"/>
                    <a:gd name="T16" fmla="*/ 153 w 192"/>
                    <a:gd name="T17" fmla="*/ 0 h 148"/>
                    <a:gd name="T18" fmla="*/ 140 w 192"/>
                    <a:gd name="T19" fmla="*/ 8 h 148"/>
                    <a:gd name="T20" fmla="*/ 140 w 192"/>
                    <a:gd name="T21" fmla="*/ 27 h 148"/>
                    <a:gd name="T22" fmla="*/ 113 w 192"/>
                    <a:gd name="T23" fmla="*/ 50 h 148"/>
                    <a:gd name="T24" fmla="*/ 81 w 192"/>
                    <a:gd name="T25" fmla="*/ 35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2" h="148">
                      <a:moveTo>
                        <a:pt x="81" y="35"/>
                      </a:moveTo>
                      <a:lnTo>
                        <a:pt x="64" y="79"/>
                      </a:lnTo>
                      <a:lnTo>
                        <a:pt x="42" y="104"/>
                      </a:lnTo>
                      <a:lnTo>
                        <a:pt x="0" y="119"/>
                      </a:lnTo>
                      <a:lnTo>
                        <a:pt x="0" y="141"/>
                      </a:lnTo>
                      <a:lnTo>
                        <a:pt x="25" y="148"/>
                      </a:lnTo>
                      <a:lnTo>
                        <a:pt x="113" y="148"/>
                      </a:lnTo>
                      <a:lnTo>
                        <a:pt x="192" y="62"/>
                      </a:lnTo>
                      <a:lnTo>
                        <a:pt x="153" y="0"/>
                      </a:lnTo>
                      <a:lnTo>
                        <a:pt x="140" y="8"/>
                      </a:lnTo>
                      <a:lnTo>
                        <a:pt x="140" y="27"/>
                      </a:lnTo>
                      <a:lnTo>
                        <a:pt x="113" y="50"/>
                      </a:lnTo>
                      <a:lnTo>
                        <a:pt x="81" y="3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67" name="Freeform 221">
                  <a:extLst>
                    <a:ext uri="{FF2B5EF4-FFF2-40B4-BE49-F238E27FC236}">
                      <a16:creationId xmlns:a16="http://schemas.microsoft.com/office/drawing/2014/main" xmlns="" id="{F06F47F6-EFD0-45F7-826A-8F3A0AB519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562349" y="7983747"/>
                  <a:ext cx="649284" cy="154306"/>
                </a:xfrm>
                <a:custGeom>
                  <a:avLst/>
                  <a:gdLst>
                    <a:gd name="T0" fmla="*/ 147 w 324"/>
                    <a:gd name="T1" fmla="*/ 64 h 77"/>
                    <a:gd name="T2" fmla="*/ 147 w 324"/>
                    <a:gd name="T3" fmla="*/ 64 h 77"/>
                    <a:gd name="T4" fmla="*/ 324 w 324"/>
                    <a:gd name="T5" fmla="*/ 77 h 77"/>
                    <a:gd name="T6" fmla="*/ 147 w 324"/>
                    <a:gd name="T7" fmla="*/ 64 h 77"/>
                    <a:gd name="T8" fmla="*/ 0 w 324"/>
                    <a:gd name="T9" fmla="*/ 17 h 77"/>
                    <a:gd name="T10" fmla="*/ 19 w 324"/>
                    <a:gd name="T11" fmla="*/ 49 h 77"/>
                    <a:gd name="T12" fmla="*/ 0 w 324"/>
                    <a:gd name="T13" fmla="*/ 17 h 77"/>
                    <a:gd name="T14" fmla="*/ 324 w 324"/>
                    <a:gd name="T15" fmla="*/ 0 h 77"/>
                    <a:gd name="T16" fmla="*/ 324 w 324"/>
                    <a:gd name="T17" fmla="*/ 0 h 77"/>
                    <a:gd name="T18" fmla="*/ 310 w 324"/>
                    <a:gd name="T19" fmla="*/ 8 h 77"/>
                    <a:gd name="T20" fmla="*/ 59 w 324"/>
                    <a:gd name="T21" fmla="*/ 17 h 77"/>
                    <a:gd name="T22" fmla="*/ 51 w 324"/>
                    <a:gd name="T23" fmla="*/ 8 h 77"/>
                    <a:gd name="T24" fmla="*/ 51 w 324"/>
                    <a:gd name="T25" fmla="*/ 8 h 77"/>
                    <a:gd name="T26" fmla="*/ 59 w 324"/>
                    <a:gd name="T27" fmla="*/ 17 h 77"/>
                    <a:gd name="T28" fmla="*/ 310 w 324"/>
                    <a:gd name="T29" fmla="*/ 8 h 77"/>
                    <a:gd name="T30" fmla="*/ 324 w 32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4" h="77">
                      <a:moveTo>
                        <a:pt x="147" y="64"/>
                      </a:moveTo>
                      <a:lnTo>
                        <a:pt x="147" y="64"/>
                      </a:lnTo>
                      <a:lnTo>
                        <a:pt x="324" y="77"/>
                      </a:lnTo>
                      <a:lnTo>
                        <a:pt x="147" y="64"/>
                      </a:lnTo>
                      <a:close/>
                      <a:moveTo>
                        <a:pt x="0" y="17"/>
                      </a:moveTo>
                      <a:lnTo>
                        <a:pt x="19" y="49"/>
                      </a:lnTo>
                      <a:lnTo>
                        <a:pt x="0" y="17"/>
                      </a:lnTo>
                      <a:close/>
                      <a:moveTo>
                        <a:pt x="324" y="0"/>
                      </a:moveTo>
                      <a:lnTo>
                        <a:pt x="324" y="0"/>
                      </a:lnTo>
                      <a:lnTo>
                        <a:pt x="310" y="8"/>
                      </a:lnTo>
                      <a:lnTo>
                        <a:pt x="59" y="17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9" y="17"/>
                      </a:lnTo>
                      <a:lnTo>
                        <a:pt x="310" y="8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solidFill>
                  <a:srgbClr val="B977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68" name="Freeform 222">
                  <a:extLst>
                    <a:ext uri="{FF2B5EF4-FFF2-40B4-BE49-F238E27FC236}">
                      <a16:creationId xmlns:a16="http://schemas.microsoft.com/office/drawing/2014/main" xmlns="" id="{B0619D2E-CC7B-4E61-A1AD-73B2E28A86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562349" y="7983747"/>
                  <a:ext cx="649284" cy="154306"/>
                </a:xfrm>
                <a:custGeom>
                  <a:avLst/>
                  <a:gdLst>
                    <a:gd name="T0" fmla="*/ 147 w 324"/>
                    <a:gd name="T1" fmla="*/ 64 h 77"/>
                    <a:gd name="T2" fmla="*/ 147 w 324"/>
                    <a:gd name="T3" fmla="*/ 64 h 77"/>
                    <a:gd name="T4" fmla="*/ 324 w 324"/>
                    <a:gd name="T5" fmla="*/ 77 h 77"/>
                    <a:gd name="T6" fmla="*/ 147 w 324"/>
                    <a:gd name="T7" fmla="*/ 64 h 77"/>
                    <a:gd name="T8" fmla="*/ 0 w 324"/>
                    <a:gd name="T9" fmla="*/ 17 h 77"/>
                    <a:gd name="T10" fmla="*/ 19 w 324"/>
                    <a:gd name="T11" fmla="*/ 49 h 77"/>
                    <a:gd name="T12" fmla="*/ 0 w 324"/>
                    <a:gd name="T13" fmla="*/ 17 h 77"/>
                    <a:gd name="T14" fmla="*/ 324 w 324"/>
                    <a:gd name="T15" fmla="*/ 0 h 77"/>
                    <a:gd name="T16" fmla="*/ 324 w 324"/>
                    <a:gd name="T17" fmla="*/ 0 h 77"/>
                    <a:gd name="T18" fmla="*/ 310 w 324"/>
                    <a:gd name="T19" fmla="*/ 8 h 77"/>
                    <a:gd name="T20" fmla="*/ 59 w 324"/>
                    <a:gd name="T21" fmla="*/ 17 h 77"/>
                    <a:gd name="T22" fmla="*/ 51 w 324"/>
                    <a:gd name="T23" fmla="*/ 8 h 77"/>
                    <a:gd name="T24" fmla="*/ 51 w 324"/>
                    <a:gd name="T25" fmla="*/ 8 h 77"/>
                    <a:gd name="T26" fmla="*/ 59 w 324"/>
                    <a:gd name="T27" fmla="*/ 17 h 77"/>
                    <a:gd name="T28" fmla="*/ 310 w 324"/>
                    <a:gd name="T29" fmla="*/ 8 h 77"/>
                    <a:gd name="T30" fmla="*/ 324 w 32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4" h="77">
                      <a:moveTo>
                        <a:pt x="147" y="64"/>
                      </a:moveTo>
                      <a:lnTo>
                        <a:pt x="147" y="64"/>
                      </a:lnTo>
                      <a:lnTo>
                        <a:pt x="324" y="77"/>
                      </a:lnTo>
                      <a:lnTo>
                        <a:pt x="147" y="64"/>
                      </a:lnTo>
                      <a:moveTo>
                        <a:pt x="0" y="17"/>
                      </a:moveTo>
                      <a:lnTo>
                        <a:pt x="19" y="49"/>
                      </a:lnTo>
                      <a:lnTo>
                        <a:pt x="0" y="17"/>
                      </a:lnTo>
                      <a:moveTo>
                        <a:pt x="324" y="0"/>
                      </a:moveTo>
                      <a:lnTo>
                        <a:pt x="324" y="0"/>
                      </a:lnTo>
                      <a:lnTo>
                        <a:pt x="310" y="8"/>
                      </a:lnTo>
                      <a:lnTo>
                        <a:pt x="59" y="17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9" y="17"/>
                      </a:lnTo>
                      <a:lnTo>
                        <a:pt x="310" y="8"/>
                      </a:lnTo>
                      <a:lnTo>
                        <a:pt x="32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69" name="Freeform 225">
                  <a:extLst>
                    <a:ext uri="{FF2B5EF4-FFF2-40B4-BE49-F238E27FC236}">
                      <a16:creationId xmlns:a16="http://schemas.microsoft.com/office/drawing/2014/main" xmlns="" id="{B786FC66-27AE-4AE7-978D-F0FD81127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720685" y="7865512"/>
                  <a:ext cx="302599" cy="306607"/>
                </a:xfrm>
                <a:custGeom>
                  <a:avLst/>
                  <a:gdLst>
                    <a:gd name="T0" fmla="*/ 43 w 61"/>
                    <a:gd name="T1" fmla="*/ 0 h 62"/>
                    <a:gd name="T2" fmla="*/ 36 w 61"/>
                    <a:gd name="T3" fmla="*/ 1 h 62"/>
                    <a:gd name="T4" fmla="*/ 0 w 61"/>
                    <a:gd name="T5" fmla="*/ 15 h 62"/>
                    <a:gd name="T6" fmla="*/ 22 w 61"/>
                    <a:gd name="T7" fmla="*/ 62 h 62"/>
                    <a:gd name="T8" fmla="*/ 50 w 61"/>
                    <a:gd name="T9" fmla="*/ 30 h 62"/>
                    <a:gd name="T10" fmla="*/ 57 w 61"/>
                    <a:gd name="T11" fmla="*/ 12 h 62"/>
                    <a:gd name="T12" fmla="*/ 61 w 61"/>
                    <a:gd name="T13" fmla="*/ 12 h 62"/>
                    <a:gd name="T14" fmla="*/ 43 w 61"/>
                    <a:gd name="T1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" h="62">
                      <a:moveTo>
                        <a:pt x="43" y="0"/>
                      </a:moveTo>
                      <a:cubicBezTo>
                        <a:pt x="41" y="0"/>
                        <a:pt x="39" y="0"/>
                        <a:pt x="36" y="1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5" y="34"/>
                        <a:pt x="13" y="50"/>
                        <a:pt x="22" y="62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60" y="26"/>
                        <a:pt x="61" y="21"/>
                        <a:pt x="57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58" y="4"/>
                        <a:pt x="51" y="0"/>
                        <a:pt x="43" y="0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70" name="Freeform 226">
                  <a:extLst>
                    <a:ext uri="{FF2B5EF4-FFF2-40B4-BE49-F238E27FC236}">
                      <a16:creationId xmlns:a16="http://schemas.microsoft.com/office/drawing/2014/main" xmlns="" id="{EBA316DA-3FA5-4F34-9EA5-4E83838D8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768780" y="7831446"/>
                  <a:ext cx="368729" cy="280555"/>
                </a:xfrm>
                <a:custGeom>
                  <a:avLst/>
                  <a:gdLst>
                    <a:gd name="T0" fmla="*/ 60 w 75"/>
                    <a:gd name="T1" fmla="*/ 39 h 57"/>
                    <a:gd name="T2" fmla="*/ 14 w 75"/>
                    <a:gd name="T3" fmla="*/ 57 h 57"/>
                    <a:gd name="T4" fmla="*/ 0 w 75"/>
                    <a:gd name="T5" fmla="*/ 22 h 57"/>
                    <a:gd name="T6" fmla="*/ 46 w 75"/>
                    <a:gd name="T7" fmla="*/ 4 h 57"/>
                    <a:gd name="T8" fmla="*/ 71 w 75"/>
                    <a:gd name="T9" fmla="*/ 15 h 57"/>
                    <a:gd name="T10" fmla="*/ 60 w 75"/>
                    <a:gd name="T11" fmla="*/ 3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57">
                      <a:moveTo>
                        <a:pt x="60" y="39"/>
                      </a:move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56" y="0"/>
                        <a:pt x="67" y="5"/>
                        <a:pt x="71" y="15"/>
                      </a:cubicBezTo>
                      <a:cubicBezTo>
                        <a:pt x="75" y="24"/>
                        <a:pt x="70" y="35"/>
                        <a:pt x="60" y="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71" name="Freeform 227">
                  <a:extLst>
                    <a:ext uri="{FF2B5EF4-FFF2-40B4-BE49-F238E27FC236}">
                      <a16:creationId xmlns:a16="http://schemas.microsoft.com/office/drawing/2014/main" xmlns="" id="{7ED82960-DD7C-46B4-88ED-B6B65953A2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56536" y="7717219"/>
                  <a:ext cx="951883" cy="454900"/>
                </a:xfrm>
                <a:custGeom>
                  <a:avLst/>
                  <a:gdLst>
                    <a:gd name="T0" fmla="*/ 182 w 193"/>
                    <a:gd name="T1" fmla="*/ 50 h 92"/>
                    <a:gd name="T2" fmla="*/ 141 w 193"/>
                    <a:gd name="T3" fmla="*/ 61 h 92"/>
                    <a:gd name="T4" fmla="*/ 31 w 193"/>
                    <a:gd name="T5" fmla="*/ 61 h 92"/>
                    <a:gd name="T6" fmla="*/ 15 w 193"/>
                    <a:gd name="T7" fmla="*/ 41 h 92"/>
                    <a:gd name="T8" fmla="*/ 3 w 193"/>
                    <a:gd name="T9" fmla="*/ 0 h 92"/>
                    <a:gd name="T10" fmla="*/ 0 w 193"/>
                    <a:gd name="T11" fmla="*/ 13 h 92"/>
                    <a:gd name="T12" fmla="*/ 3 w 193"/>
                    <a:gd name="T13" fmla="*/ 35 h 92"/>
                    <a:gd name="T14" fmla="*/ 6 w 193"/>
                    <a:gd name="T15" fmla="*/ 59 h 92"/>
                    <a:gd name="T16" fmla="*/ 8 w 193"/>
                    <a:gd name="T17" fmla="*/ 62 h 92"/>
                    <a:gd name="T18" fmla="*/ 17 w 193"/>
                    <a:gd name="T19" fmla="*/ 77 h 92"/>
                    <a:gd name="T20" fmla="*/ 143 w 193"/>
                    <a:gd name="T21" fmla="*/ 92 h 92"/>
                    <a:gd name="T22" fmla="*/ 193 w 193"/>
                    <a:gd name="T23" fmla="*/ 77 h 92"/>
                    <a:gd name="T24" fmla="*/ 182 w 193"/>
                    <a:gd name="T25" fmla="*/ 5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3" h="92">
                      <a:moveTo>
                        <a:pt x="182" y="50"/>
                      </a:moveTo>
                      <a:cubicBezTo>
                        <a:pt x="141" y="61"/>
                        <a:pt x="141" y="61"/>
                        <a:pt x="141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4"/>
                        <a:pt x="0" y="9"/>
                        <a:pt x="0" y="13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59"/>
                        <a:pt x="6" y="59"/>
                        <a:pt x="6" y="59"/>
                      </a:cubicBezTo>
                      <a:cubicBezTo>
                        <a:pt x="6" y="60"/>
                        <a:pt x="7" y="61"/>
                        <a:pt x="8" y="62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43" y="92"/>
                        <a:pt x="143" y="92"/>
                        <a:pt x="143" y="92"/>
                      </a:cubicBezTo>
                      <a:cubicBezTo>
                        <a:pt x="193" y="77"/>
                        <a:pt x="193" y="77"/>
                        <a:pt x="193" y="77"/>
                      </a:cubicBezTo>
                      <a:lnTo>
                        <a:pt x="182" y="50"/>
                      </a:lnTo>
                      <a:close/>
                    </a:path>
                  </a:pathLst>
                </a:custGeom>
                <a:solidFill>
                  <a:srgbClr val="F6CCB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72" name="Freeform 230">
                  <a:extLst>
                    <a:ext uri="{FF2B5EF4-FFF2-40B4-BE49-F238E27FC236}">
                      <a16:creationId xmlns:a16="http://schemas.microsoft.com/office/drawing/2014/main" xmlns="" id="{27FE1BC4-0F5C-485F-92EB-A6123E06B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39514" y="7382558"/>
                  <a:ext cx="547082" cy="344682"/>
                </a:xfrm>
                <a:custGeom>
                  <a:avLst/>
                  <a:gdLst>
                    <a:gd name="T0" fmla="*/ 100 w 111"/>
                    <a:gd name="T1" fmla="*/ 38 h 70"/>
                    <a:gd name="T2" fmla="*/ 97 w 111"/>
                    <a:gd name="T3" fmla="*/ 35 h 70"/>
                    <a:gd name="T4" fmla="*/ 91 w 111"/>
                    <a:gd name="T5" fmla="*/ 23 h 70"/>
                    <a:gd name="T6" fmla="*/ 88 w 111"/>
                    <a:gd name="T7" fmla="*/ 17 h 70"/>
                    <a:gd name="T8" fmla="*/ 65 w 111"/>
                    <a:gd name="T9" fmla="*/ 7 h 70"/>
                    <a:gd name="T10" fmla="*/ 37 w 111"/>
                    <a:gd name="T11" fmla="*/ 3 h 70"/>
                    <a:gd name="T12" fmla="*/ 29 w 111"/>
                    <a:gd name="T13" fmla="*/ 8 h 70"/>
                    <a:gd name="T14" fmla="*/ 14 w 111"/>
                    <a:gd name="T15" fmla="*/ 21 h 70"/>
                    <a:gd name="T16" fmla="*/ 9 w 111"/>
                    <a:gd name="T17" fmla="*/ 28 h 70"/>
                    <a:gd name="T18" fmla="*/ 3 w 111"/>
                    <a:gd name="T19" fmla="*/ 32 h 70"/>
                    <a:gd name="T20" fmla="*/ 4 w 111"/>
                    <a:gd name="T21" fmla="*/ 49 h 70"/>
                    <a:gd name="T22" fmla="*/ 9 w 111"/>
                    <a:gd name="T23" fmla="*/ 64 h 70"/>
                    <a:gd name="T24" fmla="*/ 16 w 111"/>
                    <a:gd name="T25" fmla="*/ 54 h 70"/>
                    <a:gd name="T26" fmla="*/ 37 w 111"/>
                    <a:gd name="T27" fmla="*/ 43 h 70"/>
                    <a:gd name="T28" fmla="*/ 45 w 111"/>
                    <a:gd name="T29" fmla="*/ 53 h 70"/>
                    <a:gd name="T30" fmla="*/ 55 w 111"/>
                    <a:gd name="T31" fmla="*/ 61 h 70"/>
                    <a:gd name="T32" fmla="*/ 60 w 111"/>
                    <a:gd name="T33" fmla="*/ 68 h 70"/>
                    <a:gd name="T34" fmla="*/ 59 w 111"/>
                    <a:gd name="T35" fmla="*/ 59 h 70"/>
                    <a:gd name="T36" fmla="*/ 57 w 111"/>
                    <a:gd name="T37" fmla="*/ 50 h 70"/>
                    <a:gd name="T38" fmla="*/ 59 w 111"/>
                    <a:gd name="T39" fmla="*/ 45 h 70"/>
                    <a:gd name="T40" fmla="*/ 61 w 111"/>
                    <a:gd name="T41" fmla="*/ 43 h 70"/>
                    <a:gd name="T42" fmla="*/ 63 w 111"/>
                    <a:gd name="T43" fmla="*/ 42 h 70"/>
                    <a:gd name="T44" fmla="*/ 65 w 111"/>
                    <a:gd name="T45" fmla="*/ 43 h 70"/>
                    <a:gd name="T46" fmla="*/ 71 w 111"/>
                    <a:gd name="T47" fmla="*/ 55 h 70"/>
                    <a:gd name="T48" fmla="*/ 74 w 111"/>
                    <a:gd name="T49" fmla="*/ 54 h 70"/>
                    <a:gd name="T50" fmla="*/ 76 w 111"/>
                    <a:gd name="T51" fmla="*/ 54 h 70"/>
                    <a:gd name="T52" fmla="*/ 86 w 111"/>
                    <a:gd name="T53" fmla="*/ 55 h 70"/>
                    <a:gd name="T54" fmla="*/ 93 w 111"/>
                    <a:gd name="T55" fmla="*/ 65 h 70"/>
                    <a:gd name="T56" fmla="*/ 97 w 111"/>
                    <a:gd name="T57" fmla="*/ 69 h 70"/>
                    <a:gd name="T58" fmla="*/ 99 w 111"/>
                    <a:gd name="T59" fmla="*/ 70 h 70"/>
                    <a:gd name="T60" fmla="*/ 104 w 111"/>
                    <a:gd name="T61" fmla="*/ 70 h 70"/>
                    <a:gd name="T62" fmla="*/ 106 w 111"/>
                    <a:gd name="T63" fmla="*/ 69 h 70"/>
                    <a:gd name="T64" fmla="*/ 106 w 111"/>
                    <a:gd name="T65" fmla="*/ 54 h 70"/>
                    <a:gd name="T66" fmla="*/ 108 w 111"/>
                    <a:gd name="T67" fmla="*/ 51 h 70"/>
                    <a:gd name="T68" fmla="*/ 102 w 111"/>
                    <a:gd name="T69" fmla="*/ 47 h 70"/>
                    <a:gd name="T70" fmla="*/ 104 w 111"/>
                    <a:gd name="T71" fmla="*/ 41 h 70"/>
                    <a:gd name="T72" fmla="*/ 101 w 111"/>
                    <a:gd name="T73" fmla="*/ 39 h 70"/>
                    <a:gd name="T74" fmla="*/ 100 w 111"/>
                    <a:gd name="T75" fmla="*/ 3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1" h="70">
                      <a:moveTo>
                        <a:pt x="100" y="38"/>
                      </a:moveTo>
                      <a:cubicBezTo>
                        <a:pt x="99" y="37"/>
                        <a:pt x="98" y="36"/>
                        <a:pt x="97" y="35"/>
                      </a:cubicBezTo>
                      <a:cubicBezTo>
                        <a:pt x="95" y="31"/>
                        <a:pt x="93" y="28"/>
                        <a:pt x="91" y="23"/>
                      </a:cubicBezTo>
                      <a:cubicBezTo>
                        <a:pt x="90" y="21"/>
                        <a:pt x="90" y="19"/>
                        <a:pt x="88" y="17"/>
                      </a:cubicBezTo>
                      <a:cubicBezTo>
                        <a:pt x="83" y="11"/>
                        <a:pt x="73" y="9"/>
                        <a:pt x="65" y="7"/>
                      </a:cubicBezTo>
                      <a:cubicBezTo>
                        <a:pt x="56" y="6"/>
                        <a:pt x="46" y="0"/>
                        <a:pt x="37" y="3"/>
                      </a:cubicBezTo>
                      <a:cubicBezTo>
                        <a:pt x="34" y="4"/>
                        <a:pt x="31" y="6"/>
                        <a:pt x="29" y="8"/>
                      </a:cubicBezTo>
                      <a:cubicBezTo>
                        <a:pt x="23" y="12"/>
                        <a:pt x="17" y="15"/>
                        <a:pt x="14" y="21"/>
                      </a:cubicBezTo>
                      <a:cubicBezTo>
                        <a:pt x="12" y="24"/>
                        <a:pt x="11" y="26"/>
                        <a:pt x="9" y="28"/>
                      </a:cubicBezTo>
                      <a:cubicBezTo>
                        <a:pt x="7" y="30"/>
                        <a:pt x="5" y="30"/>
                        <a:pt x="3" y="32"/>
                      </a:cubicBezTo>
                      <a:cubicBezTo>
                        <a:pt x="0" y="37"/>
                        <a:pt x="2" y="43"/>
                        <a:pt x="4" y="49"/>
                      </a:cubicBezTo>
                      <a:cubicBezTo>
                        <a:pt x="5" y="54"/>
                        <a:pt x="7" y="59"/>
                        <a:pt x="9" y="64"/>
                      </a:cubicBezTo>
                      <a:cubicBezTo>
                        <a:pt x="12" y="62"/>
                        <a:pt x="14" y="57"/>
                        <a:pt x="16" y="54"/>
                      </a:cubicBezTo>
                      <a:cubicBezTo>
                        <a:pt x="19" y="49"/>
                        <a:pt x="31" y="41"/>
                        <a:pt x="37" y="43"/>
                      </a:cubicBezTo>
                      <a:cubicBezTo>
                        <a:pt x="41" y="45"/>
                        <a:pt x="42" y="50"/>
                        <a:pt x="45" y="53"/>
                      </a:cubicBezTo>
                      <a:cubicBezTo>
                        <a:pt x="48" y="56"/>
                        <a:pt x="53" y="57"/>
                        <a:pt x="55" y="61"/>
                      </a:cubicBezTo>
                      <a:cubicBezTo>
                        <a:pt x="57" y="64"/>
                        <a:pt x="58" y="67"/>
                        <a:pt x="60" y="68"/>
                      </a:cubicBezTo>
                      <a:cubicBezTo>
                        <a:pt x="59" y="68"/>
                        <a:pt x="59" y="60"/>
                        <a:pt x="59" y="59"/>
                      </a:cubicBezTo>
                      <a:cubicBezTo>
                        <a:pt x="59" y="56"/>
                        <a:pt x="58" y="53"/>
                        <a:pt x="57" y="50"/>
                      </a:cubicBezTo>
                      <a:cubicBezTo>
                        <a:pt x="57" y="48"/>
                        <a:pt x="57" y="46"/>
                        <a:pt x="59" y="45"/>
                      </a:cubicBezTo>
                      <a:cubicBezTo>
                        <a:pt x="60" y="44"/>
                        <a:pt x="61" y="44"/>
                        <a:pt x="61" y="43"/>
                      </a:cubicBezTo>
                      <a:cubicBezTo>
                        <a:pt x="62" y="43"/>
                        <a:pt x="62" y="42"/>
                        <a:pt x="63" y="42"/>
                      </a:cubicBezTo>
                      <a:cubicBezTo>
                        <a:pt x="64" y="42"/>
                        <a:pt x="65" y="42"/>
                        <a:pt x="65" y="43"/>
                      </a:cubicBezTo>
                      <a:cubicBezTo>
                        <a:pt x="71" y="45"/>
                        <a:pt x="71" y="49"/>
                        <a:pt x="71" y="55"/>
                      </a:cubicBezTo>
                      <a:cubicBezTo>
                        <a:pt x="72" y="55"/>
                        <a:pt x="73" y="54"/>
                        <a:pt x="74" y="54"/>
                      </a:cubicBezTo>
                      <a:cubicBezTo>
                        <a:pt x="74" y="54"/>
                        <a:pt x="75" y="54"/>
                        <a:pt x="76" y="54"/>
                      </a:cubicBezTo>
                      <a:cubicBezTo>
                        <a:pt x="79" y="53"/>
                        <a:pt x="83" y="53"/>
                        <a:pt x="86" y="55"/>
                      </a:cubicBezTo>
                      <a:cubicBezTo>
                        <a:pt x="89" y="58"/>
                        <a:pt x="91" y="61"/>
                        <a:pt x="93" y="65"/>
                      </a:cubicBezTo>
                      <a:cubicBezTo>
                        <a:pt x="94" y="67"/>
                        <a:pt x="95" y="69"/>
                        <a:pt x="97" y="69"/>
                      </a:cubicBezTo>
                      <a:cubicBezTo>
                        <a:pt x="97" y="70"/>
                        <a:pt x="98" y="70"/>
                        <a:pt x="99" y="70"/>
                      </a:cubicBezTo>
                      <a:cubicBezTo>
                        <a:pt x="101" y="70"/>
                        <a:pt x="102" y="70"/>
                        <a:pt x="104" y="70"/>
                      </a:cubicBezTo>
                      <a:cubicBezTo>
                        <a:pt x="104" y="70"/>
                        <a:pt x="105" y="69"/>
                        <a:pt x="106" y="69"/>
                      </a:cubicBezTo>
                      <a:cubicBezTo>
                        <a:pt x="111" y="65"/>
                        <a:pt x="105" y="59"/>
                        <a:pt x="106" y="54"/>
                      </a:cubicBezTo>
                      <a:cubicBezTo>
                        <a:pt x="106" y="53"/>
                        <a:pt x="107" y="51"/>
                        <a:pt x="108" y="51"/>
                      </a:cubicBezTo>
                      <a:cubicBezTo>
                        <a:pt x="107" y="50"/>
                        <a:pt x="104" y="49"/>
                        <a:pt x="102" y="47"/>
                      </a:cubicBezTo>
                      <a:cubicBezTo>
                        <a:pt x="102" y="46"/>
                        <a:pt x="102" y="40"/>
                        <a:pt x="104" y="41"/>
                      </a:cubicBezTo>
                      <a:cubicBezTo>
                        <a:pt x="103" y="40"/>
                        <a:pt x="102" y="40"/>
                        <a:pt x="101" y="39"/>
                      </a:cubicBezTo>
                      <a:cubicBezTo>
                        <a:pt x="100" y="39"/>
                        <a:pt x="100" y="38"/>
                        <a:pt x="100" y="38"/>
                      </a:cubicBezTo>
                      <a:close/>
                    </a:path>
                  </a:pathLst>
                </a:custGeom>
                <a:solidFill>
                  <a:srgbClr val="FAB4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</p:grpSp>
          <p:sp>
            <p:nvSpPr>
              <p:cNvPr id="647" name="Freeform: Shape 23">
                <a:extLst>
                  <a:ext uri="{FF2B5EF4-FFF2-40B4-BE49-F238E27FC236}">
                    <a16:creationId xmlns:a16="http://schemas.microsoft.com/office/drawing/2014/main" xmlns="" id="{B3EE8EB4-CB67-41B6-AAA6-F51295D6C2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1348841" y="9266177"/>
                <a:ext cx="139084" cy="95987"/>
              </a:xfrm>
              <a:custGeom>
                <a:avLst/>
                <a:gdLst>
                  <a:gd name="connsiteX0" fmla="*/ 0 w 169069"/>
                  <a:gd name="connsiteY0" fmla="*/ 35718 h 116681"/>
                  <a:gd name="connsiteX1" fmla="*/ 26194 w 169069"/>
                  <a:gd name="connsiteY1" fmla="*/ 85725 h 116681"/>
                  <a:gd name="connsiteX2" fmla="*/ 69056 w 169069"/>
                  <a:gd name="connsiteY2" fmla="*/ 85725 h 116681"/>
                  <a:gd name="connsiteX3" fmla="*/ 133350 w 169069"/>
                  <a:gd name="connsiteY3" fmla="*/ 116681 h 116681"/>
                  <a:gd name="connsiteX4" fmla="*/ 169069 w 169069"/>
                  <a:gd name="connsiteY4" fmla="*/ 30956 h 116681"/>
                  <a:gd name="connsiteX5" fmla="*/ 61912 w 169069"/>
                  <a:gd name="connsiteY5" fmla="*/ 0 h 116681"/>
                  <a:gd name="connsiteX6" fmla="*/ 0 w 169069"/>
                  <a:gd name="connsiteY6" fmla="*/ 35718 h 1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069" h="116681">
                    <a:moveTo>
                      <a:pt x="0" y="35718"/>
                    </a:moveTo>
                    <a:lnTo>
                      <a:pt x="26194" y="85725"/>
                    </a:lnTo>
                    <a:lnTo>
                      <a:pt x="69056" y="85725"/>
                    </a:lnTo>
                    <a:lnTo>
                      <a:pt x="133350" y="116681"/>
                    </a:lnTo>
                    <a:lnTo>
                      <a:pt x="169069" y="30956"/>
                    </a:lnTo>
                    <a:lnTo>
                      <a:pt x="61912" y="0"/>
                    </a:lnTo>
                    <a:lnTo>
                      <a:pt x="0" y="3571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GB" sz="2400"/>
              </a:p>
            </p:txBody>
          </p:sp>
          <p:sp>
            <p:nvSpPr>
              <p:cNvPr id="648" name="Freeform 61">
                <a:extLst>
                  <a:ext uri="{FF2B5EF4-FFF2-40B4-BE49-F238E27FC236}">
                    <a16:creationId xmlns:a16="http://schemas.microsoft.com/office/drawing/2014/main" xmlns="" id="{347D490A-6EF3-485A-B399-8BCF4BF06E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4309" y="8911510"/>
                <a:ext cx="383461" cy="317402"/>
              </a:xfrm>
              <a:custGeom>
                <a:avLst/>
                <a:gdLst>
                  <a:gd name="T0" fmla="*/ 100 w 200"/>
                  <a:gd name="T1" fmla="*/ 0 h 200"/>
                  <a:gd name="T2" fmla="*/ 0 w 200"/>
                  <a:gd name="T3" fmla="*/ 100 h 200"/>
                  <a:gd name="T4" fmla="*/ 100 w 200"/>
                  <a:gd name="T5" fmla="*/ 200 h 200"/>
                  <a:gd name="T6" fmla="*/ 200 w 200"/>
                  <a:gd name="T7" fmla="*/ 100 h 200"/>
                  <a:gd name="T8" fmla="*/ 100 w 200"/>
                  <a:gd name="T9" fmla="*/ 0 h 200"/>
                  <a:gd name="T10" fmla="*/ 100 w 200"/>
                  <a:gd name="T11" fmla="*/ 188 h 200"/>
                  <a:gd name="T12" fmla="*/ 12 w 200"/>
                  <a:gd name="T13" fmla="*/ 100 h 200"/>
                  <a:gd name="T14" fmla="*/ 100 w 200"/>
                  <a:gd name="T15" fmla="*/ 13 h 200"/>
                  <a:gd name="T16" fmla="*/ 187 w 200"/>
                  <a:gd name="T17" fmla="*/ 100 h 200"/>
                  <a:gd name="T18" fmla="*/ 100 w 200"/>
                  <a:gd name="T19" fmla="*/ 188 h 200"/>
                  <a:gd name="T20" fmla="*/ 131 w 200"/>
                  <a:gd name="T21" fmla="*/ 60 h 200"/>
                  <a:gd name="T22" fmla="*/ 100 w 200"/>
                  <a:gd name="T23" fmla="*/ 92 h 200"/>
                  <a:gd name="T24" fmla="*/ 69 w 200"/>
                  <a:gd name="T25" fmla="*/ 60 h 200"/>
                  <a:gd name="T26" fmla="*/ 60 w 200"/>
                  <a:gd name="T27" fmla="*/ 69 h 200"/>
                  <a:gd name="T28" fmla="*/ 91 w 200"/>
                  <a:gd name="T29" fmla="*/ 100 h 200"/>
                  <a:gd name="T30" fmla="*/ 60 w 200"/>
                  <a:gd name="T31" fmla="*/ 132 h 200"/>
                  <a:gd name="T32" fmla="*/ 69 w 200"/>
                  <a:gd name="T33" fmla="*/ 140 h 200"/>
                  <a:gd name="T34" fmla="*/ 100 w 200"/>
                  <a:gd name="T35" fmla="*/ 109 h 200"/>
                  <a:gd name="T36" fmla="*/ 131 w 200"/>
                  <a:gd name="T37" fmla="*/ 140 h 200"/>
                  <a:gd name="T38" fmla="*/ 140 w 200"/>
                  <a:gd name="T39" fmla="*/ 132 h 200"/>
                  <a:gd name="T40" fmla="*/ 109 w 200"/>
                  <a:gd name="T41" fmla="*/ 100 h 200"/>
                  <a:gd name="T42" fmla="*/ 140 w 200"/>
                  <a:gd name="T43" fmla="*/ 69 h 200"/>
                  <a:gd name="T44" fmla="*/ 131 w 200"/>
                  <a:gd name="T45" fmla="*/ 6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200">
                    <a:moveTo>
                      <a:pt x="100" y="0"/>
                    </a:moveTo>
                    <a:cubicBezTo>
                      <a:pt x="45" y="0"/>
                      <a:pt x="0" y="45"/>
                      <a:pt x="0" y="100"/>
                    </a:cubicBezTo>
                    <a:cubicBezTo>
                      <a:pt x="0" y="156"/>
                      <a:pt x="45" y="200"/>
                      <a:pt x="100" y="200"/>
                    </a:cubicBezTo>
                    <a:cubicBezTo>
                      <a:pt x="155" y="200"/>
                      <a:pt x="200" y="156"/>
                      <a:pt x="200" y="100"/>
                    </a:cubicBezTo>
                    <a:cubicBezTo>
                      <a:pt x="200" y="45"/>
                      <a:pt x="155" y="0"/>
                      <a:pt x="100" y="0"/>
                    </a:cubicBezTo>
                    <a:close/>
                    <a:moveTo>
                      <a:pt x="100" y="188"/>
                    </a:moveTo>
                    <a:cubicBezTo>
                      <a:pt x="52" y="188"/>
                      <a:pt x="12" y="149"/>
                      <a:pt x="12" y="100"/>
                    </a:cubicBezTo>
                    <a:cubicBezTo>
                      <a:pt x="12" y="52"/>
                      <a:pt x="52" y="13"/>
                      <a:pt x="100" y="13"/>
                    </a:cubicBezTo>
                    <a:cubicBezTo>
                      <a:pt x="148" y="13"/>
                      <a:pt x="187" y="52"/>
                      <a:pt x="187" y="100"/>
                    </a:cubicBezTo>
                    <a:cubicBezTo>
                      <a:pt x="187" y="149"/>
                      <a:pt x="148" y="188"/>
                      <a:pt x="100" y="188"/>
                    </a:cubicBezTo>
                    <a:close/>
                    <a:moveTo>
                      <a:pt x="131" y="60"/>
                    </a:moveTo>
                    <a:cubicBezTo>
                      <a:pt x="100" y="92"/>
                      <a:pt x="100" y="92"/>
                      <a:pt x="100" y="92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60" y="132"/>
                      <a:pt x="60" y="132"/>
                      <a:pt x="60" y="132"/>
                    </a:cubicBezTo>
                    <a:cubicBezTo>
                      <a:pt x="69" y="140"/>
                      <a:pt x="69" y="140"/>
                      <a:pt x="69" y="140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31" y="140"/>
                      <a:pt x="131" y="140"/>
                      <a:pt x="131" y="140"/>
                    </a:cubicBezTo>
                    <a:cubicBezTo>
                      <a:pt x="140" y="132"/>
                      <a:pt x="140" y="132"/>
                      <a:pt x="140" y="132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40" y="69"/>
                      <a:pt x="140" y="69"/>
                      <a:pt x="140" y="69"/>
                    </a:cubicBezTo>
                    <a:lnTo>
                      <a:pt x="131" y="60"/>
                    </a:lnTo>
                    <a:close/>
                  </a:path>
                </a:pathLst>
              </a:custGeom>
              <a:solidFill>
                <a:srgbClr val="FAB41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</p:grpSp>
        <p:grpSp>
          <p:nvGrpSpPr>
            <p:cNvPr id="236" name="Grupa 235">
              <a:extLst>
                <a:ext uri="{FF2B5EF4-FFF2-40B4-BE49-F238E27FC236}">
                  <a16:creationId xmlns:a16="http://schemas.microsoft.com/office/drawing/2014/main" xmlns="" id="{4D1FA0A1-DB27-4D29-955F-3AB0BD82809D}"/>
                </a:ext>
              </a:extLst>
            </p:cNvPr>
            <p:cNvGrpSpPr/>
            <p:nvPr/>
          </p:nvGrpSpPr>
          <p:grpSpPr>
            <a:xfrm>
              <a:off x="383309" y="10246361"/>
              <a:ext cx="5274610" cy="2490875"/>
              <a:chOff x="383309" y="2428534"/>
              <a:chExt cx="5274610" cy="2490875"/>
            </a:xfrm>
          </p:grpSpPr>
          <p:sp>
            <p:nvSpPr>
              <p:cNvPr id="237" name="Freeform: Shape 210">
                <a:extLst>
                  <a:ext uri="{FF2B5EF4-FFF2-40B4-BE49-F238E27FC236}">
                    <a16:creationId xmlns:a16="http://schemas.microsoft.com/office/drawing/2014/main" xmlns="" id="{A5B5F676-A61C-4D8D-A15D-C3CBDD65DB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383309" y="2527252"/>
                <a:ext cx="176923" cy="176926"/>
              </a:xfrm>
              <a:custGeom>
                <a:avLst/>
                <a:gdLst>
                  <a:gd name="connsiteX0" fmla="*/ 88868 w 176923"/>
                  <a:gd name="connsiteY0" fmla="*/ 122 h 176926"/>
                  <a:gd name="connsiteX1" fmla="*/ 34 w 176923"/>
                  <a:gd name="connsiteY1" fmla="*/ 88211 h 176926"/>
                  <a:gd name="connsiteX2" fmla="*/ 88122 w 176923"/>
                  <a:gd name="connsiteY2" fmla="*/ 177046 h 176926"/>
                  <a:gd name="connsiteX3" fmla="*/ 176956 w 176923"/>
                  <a:gd name="connsiteY3" fmla="*/ 88957 h 176926"/>
                  <a:gd name="connsiteX4" fmla="*/ 176957 w 176923"/>
                  <a:gd name="connsiteY4" fmla="*/ 88584 h 176926"/>
                  <a:gd name="connsiteX5" fmla="*/ 88868 w 176923"/>
                  <a:gd name="connsiteY5" fmla="*/ 122 h 176926"/>
                  <a:gd name="connsiteX6" fmla="*/ 86256 w 176923"/>
                  <a:gd name="connsiteY6" fmla="*/ 127527 h 176926"/>
                  <a:gd name="connsiteX7" fmla="*/ 72206 w 176923"/>
                  <a:gd name="connsiteY7" fmla="*/ 128411 h 176926"/>
                  <a:gd name="connsiteX8" fmla="*/ 71325 w 176923"/>
                  <a:gd name="connsiteY8" fmla="*/ 127527 h 176926"/>
                  <a:gd name="connsiteX9" fmla="*/ 71058 w 176923"/>
                  <a:gd name="connsiteY9" fmla="*/ 111876 h 176926"/>
                  <a:gd name="connsiteX10" fmla="*/ 71325 w 176923"/>
                  <a:gd name="connsiteY10" fmla="*/ 111602 h 176926"/>
                  <a:gd name="connsiteX11" fmla="*/ 94218 w 176923"/>
                  <a:gd name="connsiteY11" fmla="*/ 88584 h 176926"/>
                  <a:gd name="connsiteX12" fmla="*/ 71325 w 176923"/>
                  <a:gd name="connsiteY12" fmla="*/ 65567 h 176926"/>
                  <a:gd name="connsiteX13" fmla="*/ 71058 w 176923"/>
                  <a:gd name="connsiteY13" fmla="*/ 49915 h 176926"/>
                  <a:gd name="connsiteX14" fmla="*/ 71325 w 176923"/>
                  <a:gd name="connsiteY14" fmla="*/ 49641 h 176926"/>
                  <a:gd name="connsiteX15" fmla="*/ 85744 w 176923"/>
                  <a:gd name="connsiteY15" fmla="*/ 49131 h 176926"/>
                  <a:gd name="connsiteX16" fmla="*/ 86256 w 176923"/>
                  <a:gd name="connsiteY16" fmla="*/ 49641 h 176926"/>
                  <a:gd name="connsiteX17" fmla="*/ 124950 w 176923"/>
                  <a:gd name="connsiteY17" fmla="*/ 88584 h 176926"/>
                  <a:gd name="connsiteX18" fmla="*/ 86256 w 176923"/>
                  <a:gd name="connsiteY18" fmla="*/ 127527 h 17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6923" h="176926">
                    <a:moveTo>
                      <a:pt x="88868" y="122"/>
                    </a:moveTo>
                    <a:cubicBezTo>
                      <a:pt x="40013" y="-90"/>
                      <a:pt x="239" y="39351"/>
                      <a:pt x="34" y="88211"/>
                    </a:cubicBezTo>
                    <a:cubicBezTo>
                      <a:pt x="-172" y="137070"/>
                      <a:pt x="39266" y="176835"/>
                      <a:pt x="88122" y="177046"/>
                    </a:cubicBezTo>
                    <a:cubicBezTo>
                      <a:pt x="136978" y="177246"/>
                      <a:pt x="176751" y="137817"/>
                      <a:pt x="176956" y="88957"/>
                    </a:cubicBezTo>
                    <a:cubicBezTo>
                      <a:pt x="176957" y="88833"/>
                      <a:pt x="176957" y="88709"/>
                      <a:pt x="176957" y="88584"/>
                    </a:cubicBezTo>
                    <a:cubicBezTo>
                      <a:pt x="176890" y="39899"/>
                      <a:pt x="137550" y="396"/>
                      <a:pt x="88868" y="122"/>
                    </a:cubicBezTo>
                    <a:close/>
                    <a:moveTo>
                      <a:pt x="86256" y="127527"/>
                    </a:moveTo>
                    <a:cubicBezTo>
                      <a:pt x="82620" y="131646"/>
                      <a:pt x="76329" y="132044"/>
                      <a:pt x="72206" y="128411"/>
                    </a:cubicBezTo>
                    <a:cubicBezTo>
                      <a:pt x="71895" y="128137"/>
                      <a:pt x="71600" y="127838"/>
                      <a:pt x="71325" y="127527"/>
                    </a:cubicBezTo>
                    <a:cubicBezTo>
                      <a:pt x="66927" y="123272"/>
                      <a:pt x="66808" y="116268"/>
                      <a:pt x="71058" y="111876"/>
                    </a:cubicBezTo>
                    <a:cubicBezTo>
                      <a:pt x="71145" y="111776"/>
                      <a:pt x="71234" y="111689"/>
                      <a:pt x="71325" y="111602"/>
                    </a:cubicBezTo>
                    <a:lnTo>
                      <a:pt x="94218" y="88584"/>
                    </a:lnTo>
                    <a:lnTo>
                      <a:pt x="71325" y="65567"/>
                    </a:lnTo>
                    <a:cubicBezTo>
                      <a:pt x="66927" y="61311"/>
                      <a:pt x="66808" y="54307"/>
                      <a:pt x="71058" y="49915"/>
                    </a:cubicBezTo>
                    <a:cubicBezTo>
                      <a:pt x="71145" y="49815"/>
                      <a:pt x="71234" y="49728"/>
                      <a:pt x="71325" y="49641"/>
                    </a:cubicBezTo>
                    <a:cubicBezTo>
                      <a:pt x="75166" y="45523"/>
                      <a:pt x="81622" y="45286"/>
                      <a:pt x="85744" y="49131"/>
                    </a:cubicBezTo>
                    <a:cubicBezTo>
                      <a:pt x="85921" y="49293"/>
                      <a:pt x="86091" y="49467"/>
                      <a:pt x="86256" y="49641"/>
                    </a:cubicBezTo>
                    <a:lnTo>
                      <a:pt x="124950" y="88584"/>
                    </a:lnTo>
                    <a:lnTo>
                      <a:pt x="86256" y="127527"/>
                    </a:lnTo>
                    <a:close/>
                  </a:path>
                </a:pathLst>
              </a:custGeom>
              <a:solidFill>
                <a:srgbClr val="2C388E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400" dirty="0"/>
              </a:p>
            </p:txBody>
          </p:sp>
          <p:sp>
            <p:nvSpPr>
              <p:cNvPr id="238" name="TextBox 5">
                <a:extLst>
                  <a:ext uri="{FF2B5EF4-FFF2-40B4-BE49-F238E27FC236}">
                    <a16:creationId xmlns:a16="http://schemas.microsoft.com/office/drawing/2014/main" xmlns="" id="{CE3233C6-DDAB-4919-8B97-21C217930BF2}"/>
                  </a:ext>
                </a:extLst>
              </p:cNvPr>
              <p:cNvSpPr txBox="1"/>
              <p:nvPr/>
            </p:nvSpPr>
            <p:spPr>
              <a:xfrm>
                <a:off x="560387" y="2428534"/>
                <a:ext cx="5097532" cy="2490875"/>
              </a:xfrm>
              <a:prstGeom prst="rect">
                <a:avLst/>
              </a:prstGeom>
              <a:noFill/>
            </p:spPr>
            <p:txBody>
              <a:bodyPr wrap="square" lIns="10800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Niektóre osoby z</a:t>
                </a:r>
                <a:r>
                  <a:rPr lang="pl-PL" sz="2400" dirty="0">
                    <a:solidFill>
                      <a:srgbClr val="FF0000"/>
                    </a:solidFill>
                  </a:rPr>
                  <a:t> </a:t>
                </a:r>
                <a: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niepełnosprawnością </a:t>
                </a:r>
                <a:r>
                  <a:rPr lang="pl-PL" sz="2400" b="1" dirty="0">
                    <a:solidFill>
                      <a:srgbClr val="2C388E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utrzymują równowagę dzięki swoim rękom,</a:t>
                </a:r>
                <a:r>
                  <a:rPr lang="pl-PL" sz="2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dlatego chwytanie ich za nie – nawet w celu udzielenia pomocy – może tę równowagę zakłócić. </a:t>
                </a:r>
                <a:endPara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5966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5461836C-CABF-4569-B2F1-230785A19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1456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351" name="think-cell Slide" r:id="rId4" imgW="360" imgH="360" progId="">
              <p:embed/>
            </p:oleObj>
          </a:graphicData>
        </a:graphic>
      </p:graphicFrame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98915679-2A8C-487A-A00C-05F344CD9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27804" y="-1449372"/>
            <a:ext cx="2323657" cy="3122056"/>
          </a:xfrm>
          <a:custGeom>
            <a:avLst/>
            <a:gdLst>
              <a:gd name="connsiteX0" fmla="*/ 2323657 w 2323657"/>
              <a:gd name="connsiteY0" fmla="*/ 1401336 h 3122056"/>
              <a:gd name="connsiteX1" fmla="*/ 0 w 2323657"/>
              <a:gd name="connsiteY1" fmla="*/ 3122057 h 3122056"/>
              <a:gd name="connsiteX2" fmla="*/ 50141 w 2323657"/>
              <a:gd name="connsiteY2" fmla="*/ 0 h 3122056"/>
              <a:gd name="connsiteX3" fmla="*/ 2323657 w 2323657"/>
              <a:gd name="connsiteY3" fmla="*/ 0 h 3122056"/>
              <a:gd name="connsiteX4" fmla="*/ 2323657 w 2323657"/>
              <a:gd name="connsiteY4" fmla="*/ 1401336 h 312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657" h="3122056">
                <a:moveTo>
                  <a:pt x="2323657" y="1401336"/>
                </a:moveTo>
                <a:lnTo>
                  <a:pt x="0" y="3122057"/>
                </a:lnTo>
                <a:lnTo>
                  <a:pt x="50141" y="0"/>
                </a:lnTo>
                <a:lnTo>
                  <a:pt x="2323657" y="0"/>
                </a:lnTo>
                <a:lnTo>
                  <a:pt x="2323657" y="1401336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B7139DB2-7282-4C60-9BD6-461AFBEA9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42703" y="13520927"/>
            <a:ext cx="2323781" cy="3121931"/>
          </a:xfrm>
          <a:custGeom>
            <a:avLst/>
            <a:gdLst>
              <a:gd name="connsiteX0" fmla="*/ 0 w 2323781"/>
              <a:gd name="connsiteY0" fmla="*/ 1720595 h 3121931"/>
              <a:gd name="connsiteX1" fmla="*/ 2323782 w 2323781"/>
              <a:gd name="connsiteY1" fmla="*/ 0 h 3121931"/>
              <a:gd name="connsiteX2" fmla="*/ 2273517 w 2323781"/>
              <a:gd name="connsiteY2" fmla="*/ 3121932 h 3121931"/>
              <a:gd name="connsiteX3" fmla="*/ 0 w 2323781"/>
              <a:gd name="connsiteY3" fmla="*/ 3121932 h 3121931"/>
              <a:gd name="connsiteX4" fmla="*/ 0 w 2323781"/>
              <a:gd name="connsiteY4" fmla="*/ 1720595 h 312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1" h="3121931">
                <a:moveTo>
                  <a:pt x="0" y="1720595"/>
                </a:moveTo>
                <a:lnTo>
                  <a:pt x="2323782" y="0"/>
                </a:lnTo>
                <a:lnTo>
                  <a:pt x="2273517" y="3121932"/>
                </a:lnTo>
                <a:lnTo>
                  <a:pt x="0" y="3121932"/>
                </a:lnTo>
                <a:lnTo>
                  <a:pt x="0" y="1720595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xmlns="" id="{58DBFC22-AC47-4613-85DB-7A56A8283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2527" y="452627"/>
            <a:ext cx="1315984" cy="1315984"/>
          </a:xfrm>
          <a:custGeom>
            <a:avLst/>
            <a:gdLst>
              <a:gd name="connsiteX0" fmla="*/ 1154612 w 1315984"/>
              <a:gd name="connsiteY0" fmla="*/ 0 h 1315984"/>
              <a:gd name="connsiteX1" fmla="*/ 1315984 w 1315984"/>
              <a:gd name="connsiteY1" fmla="*/ 0 h 1315984"/>
              <a:gd name="connsiteX2" fmla="*/ 1315984 w 1315984"/>
              <a:gd name="connsiteY2" fmla="*/ 1315984 h 1315984"/>
              <a:gd name="connsiteX3" fmla="*/ 1154612 w 1315984"/>
              <a:gd name="connsiteY3" fmla="*/ 1315984 h 1315984"/>
              <a:gd name="connsiteX4" fmla="*/ 161372 w 1315984"/>
              <a:gd name="connsiteY4" fmla="*/ 1315984 h 1315984"/>
              <a:gd name="connsiteX5" fmla="*/ 0 w 1315984"/>
              <a:gd name="connsiteY5" fmla="*/ 1315984 h 1315984"/>
              <a:gd name="connsiteX6" fmla="*/ 0 w 1315984"/>
              <a:gd name="connsiteY6" fmla="*/ 0 h 1315984"/>
              <a:gd name="connsiteX7" fmla="*/ 161372 w 1315984"/>
              <a:gd name="connsiteY7" fmla="*/ 0 h 13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984" h="1315984">
                <a:moveTo>
                  <a:pt x="1154612" y="0"/>
                </a:moveTo>
                <a:cubicBezTo>
                  <a:pt x="1243736" y="0"/>
                  <a:pt x="1315984" y="0"/>
                  <a:pt x="1315984" y="0"/>
                </a:cubicBezTo>
                <a:lnTo>
                  <a:pt x="1315984" y="1315984"/>
                </a:lnTo>
                <a:cubicBezTo>
                  <a:pt x="1315984" y="1315984"/>
                  <a:pt x="1243736" y="1315984"/>
                  <a:pt x="1154612" y="1315984"/>
                </a:cubicBezTo>
                <a:lnTo>
                  <a:pt x="161372" y="1315984"/>
                </a:lnTo>
                <a:cubicBezTo>
                  <a:pt x="72249" y="1315984"/>
                  <a:pt x="0" y="1315984"/>
                  <a:pt x="0" y="1315984"/>
                </a:cubicBezTo>
                <a:lnTo>
                  <a:pt x="0" y="0"/>
                </a:lnTo>
                <a:cubicBezTo>
                  <a:pt x="0" y="0"/>
                  <a:pt x="72249" y="0"/>
                  <a:pt x="161372" y="0"/>
                </a:cubicBezTo>
                <a:close/>
              </a:path>
            </a:pathLst>
          </a:custGeom>
          <a:solidFill>
            <a:srgbClr val="2C388E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0" name="Title 739">
            <a:extLst>
              <a:ext uri="{FF2B5EF4-FFF2-40B4-BE49-F238E27FC236}">
                <a16:creationId xmlns:a16="http://schemas.microsoft.com/office/drawing/2014/main" xmlns="" id="{9881293A-5B75-4A12-926E-F8DF1C6F6B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7170" y="710510"/>
            <a:ext cx="8252116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Komunikacja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zasady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savoir-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vivre’u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w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kontaktach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 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osobami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niepełnosprawnością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wzroku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2C388E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533EA412-FCCF-46C3-91BD-62C870A9F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639139" y="12314254"/>
            <a:ext cx="4262218" cy="1906571"/>
            <a:chOff x="4547930" y="9703310"/>
            <a:chExt cx="5686695" cy="2543765"/>
          </a:xfrm>
        </p:grpSpPr>
        <p:sp>
          <p:nvSpPr>
            <p:cNvPr id="793" name="Freeform: Shape 89">
              <a:extLst>
                <a:ext uri="{FF2B5EF4-FFF2-40B4-BE49-F238E27FC236}">
                  <a16:creationId xmlns:a16="http://schemas.microsoft.com/office/drawing/2014/main" xmlns="" id="{B7F135C4-00FE-462D-8C01-BB6D9C902966}"/>
                </a:ext>
              </a:extLst>
            </p:cNvPr>
            <p:cNvSpPr/>
            <p:nvPr/>
          </p:nvSpPr>
          <p:spPr>
            <a:xfrm>
              <a:off x="4667023" y="11814265"/>
              <a:ext cx="5567602" cy="432810"/>
            </a:xfrm>
            <a:custGeom>
              <a:avLst/>
              <a:gdLst>
                <a:gd name="connsiteX0" fmla="*/ 1378583 w 1675208"/>
                <a:gd name="connsiteY0" fmla="*/ 9664 h 1568551"/>
                <a:gd name="connsiteX1" fmla="*/ 338685 w 1675208"/>
                <a:gd name="connsiteY1" fmla="*/ 913074 h 1568551"/>
                <a:gd name="connsiteX2" fmla="*/ 127172 w 1675208"/>
                <a:gd name="connsiteY2" fmla="*/ 1416848 h 1568551"/>
                <a:gd name="connsiteX3" fmla="*/ 1153881 w 1675208"/>
                <a:gd name="connsiteY3" fmla="*/ 1203842 h 1568551"/>
                <a:gd name="connsiteX4" fmla="*/ 1575912 w 1675208"/>
                <a:gd name="connsiteY4" fmla="*/ 385535 h 1568551"/>
                <a:gd name="connsiteX5" fmla="*/ 1378583 w 1675208"/>
                <a:gd name="connsiteY5" fmla="*/ 9664 h 1568551"/>
                <a:gd name="connsiteX0" fmla="*/ 1378550 w 2029016"/>
                <a:gd name="connsiteY0" fmla="*/ 4962 h 1563970"/>
                <a:gd name="connsiteX1" fmla="*/ 338652 w 2029016"/>
                <a:gd name="connsiteY1" fmla="*/ 908372 h 1563970"/>
                <a:gd name="connsiteX2" fmla="*/ 127139 w 2029016"/>
                <a:gd name="connsiteY2" fmla="*/ 1412146 h 1563970"/>
                <a:gd name="connsiteX3" fmla="*/ 1153848 w 2029016"/>
                <a:gd name="connsiteY3" fmla="*/ 1199140 h 1563970"/>
                <a:gd name="connsiteX4" fmla="*/ 1996889 w 2029016"/>
                <a:gd name="connsiteY4" fmla="*/ 732825 h 1563970"/>
                <a:gd name="connsiteX5" fmla="*/ 1378550 w 2029016"/>
                <a:gd name="connsiteY5" fmla="*/ 4962 h 1563970"/>
                <a:gd name="connsiteX0" fmla="*/ 1378550 w 2029016"/>
                <a:gd name="connsiteY0" fmla="*/ 4962 h 1563970"/>
                <a:gd name="connsiteX1" fmla="*/ 338652 w 2029016"/>
                <a:gd name="connsiteY1" fmla="*/ 908372 h 1563970"/>
                <a:gd name="connsiteX2" fmla="*/ 127139 w 2029016"/>
                <a:gd name="connsiteY2" fmla="*/ 1412146 h 1563970"/>
                <a:gd name="connsiteX3" fmla="*/ 1153848 w 2029016"/>
                <a:gd name="connsiteY3" fmla="*/ 1199140 h 1563970"/>
                <a:gd name="connsiteX4" fmla="*/ 1996889 w 2029016"/>
                <a:gd name="connsiteY4" fmla="*/ 732825 h 1563970"/>
                <a:gd name="connsiteX5" fmla="*/ 1378550 w 2029016"/>
                <a:gd name="connsiteY5" fmla="*/ 4962 h 1563970"/>
                <a:gd name="connsiteX0" fmla="*/ 1378550 w 1997870"/>
                <a:gd name="connsiteY0" fmla="*/ 7836 h 1566844"/>
                <a:gd name="connsiteX1" fmla="*/ 338652 w 1997870"/>
                <a:gd name="connsiteY1" fmla="*/ 911246 h 1566844"/>
                <a:gd name="connsiteX2" fmla="*/ 127139 w 1997870"/>
                <a:gd name="connsiteY2" fmla="*/ 1415020 h 1566844"/>
                <a:gd name="connsiteX3" fmla="*/ 1153848 w 1997870"/>
                <a:gd name="connsiteY3" fmla="*/ 1202014 h 1566844"/>
                <a:gd name="connsiteX4" fmla="*/ 1996889 w 1997870"/>
                <a:gd name="connsiteY4" fmla="*/ 735699 h 1566844"/>
                <a:gd name="connsiteX5" fmla="*/ 1378550 w 1997870"/>
                <a:gd name="connsiteY5" fmla="*/ 7836 h 1566844"/>
                <a:gd name="connsiteX0" fmla="*/ 1378550 w 1997870"/>
                <a:gd name="connsiteY0" fmla="*/ 7836 h 1566844"/>
                <a:gd name="connsiteX1" fmla="*/ 338652 w 1997870"/>
                <a:gd name="connsiteY1" fmla="*/ 911246 h 1566844"/>
                <a:gd name="connsiteX2" fmla="*/ 127139 w 1997870"/>
                <a:gd name="connsiteY2" fmla="*/ 1415020 h 1566844"/>
                <a:gd name="connsiteX3" fmla="*/ 1153848 w 1997870"/>
                <a:gd name="connsiteY3" fmla="*/ 1202014 h 1566844"/>
                <a:gd name="connsiteX4" fmla="*/ 1996889 w 1997870"/>
                <a:gd name="connsiteY4" fmla="*/ 735699 h 1566844"/>
                <a:gd name="connsiteX5" fmla="*/ 1378550 w 1997870"/>
                <a:gd name="connsiteY5" fmla="*/ 7836 h 1566844"/>
                <a:gd name="connsiteX0" fmla="*/ 1420521 w 2656788"/>
                <a:gd name="connsiteY0" fmla="*/ 7836 h 1543313"/>
                <a:gd name="connsiteX1" fmla="*/ 380623 w 2656788"/>
                <a:gd name="connsiteY1" fmla="*/ 911246 h 1543313"/>
                <a:gd name="connsiteX2" fmla="*/ 169110 w 2656788"/>
                <a:gd name="connsiteY2" fmla="*/ 1415020 h 1543313"/>
                <a:gd name="connsiteX3" fmla="*/ 2656771 w 2656788"/>
                <a:gd name="connsiteY3" fmla="*/ 1237811 h 1543313"/>
                <a:gd name="connsiteX4" fmla="*/ 2038860 w 2656788"/>
                <a:gd name="connsiteY4" fmla="*/ 735699 h 1543313"/>
                <a:gd name="connsiteX5" fmla="*/ 1420521 w 2656788"/>
                <a:gd name="connsiteY5" fmla="*/ 7836 h 1543313"/>
                <a:gd name="connsiteX0" fmla="*/ 1420521 w 2656788"/>
                <a:gd name="connsiteY0" fmla="*/ 7460 h 1542937"/>
                <a:gd name="connsiteX1" fmla="*/ 380623 w 2656788"/>
                <a:gd name="connsiteY1" fmla="*/ 910870 h 1542937"/>
                <a:gd name="connsiteX2" fmla="*/ 169110 w 2656788"/>
                <a:gd name="connsiteY2" fmla="*/ 1414644 h 1542937"/>
                <a:gd name="connsiteX3" fmla="*/ 2656771 w 2656788"/>
                <a:gd name="connsiteY3" fmla="*/ 1237435 h 1542937"/>
                <a:gd name="connsiteX4" fmla="*/ 2356832 w 2656788"/>
                <a:gd name="connsiteY4" fmla="*/ 759188 h 1542937"/>
                <a:gd name="connsiteX5" fmla="*/ 1420521 w 2656788"/>
                <a:gd name="connsiteY5" fmla="*/ 7460 h 1542937"/>
                <a:gd name="connsiteX0" fmla="*/ 1248454 w 2643707"/>
                <a:gd name="connsiteY0" fmla="*/ 62208 h 1076635"/>
                <a:gd name="connsiteX1" fmla="*/ 367542 w 2643707"/>
                <a:gd name="connsiteY1" fmla="*/ 444568 h 1076635"/>
                <a:gd name="connsiteX2" fmla="*/ 156029 w 2643707"/>
                <a:gd name="connsiteY2" fmla="*/ 948342 h 1076635"/>
                <a:gd name="connsiteX3" fmla="*/ 2643690 w 2643707"/>
                <a:gd name="connsiteY3" fmla="*/ 771133 h 1076635"/>
                <a:gd name="connsiteX4" fmla="*/ 2343751 w 2643707"/>
                <a:gd name="connsiteY4" fmla="*/ 292886 h 1076635"/>
                <a:gd name="connsiteX5" fmla="*/ 1248454 w 2643707"/>
                <a:gd name="connsiteY5" fmla="*/ 62208 h 1076635"/>
                <a:gd name="connsiteX0" fmla="*/ 1233303 w 2628556"/>
                <a:gd name="connsiteY0" fmla="*/ 62208 h 1067562"/>
                <a:gd name="connsiteX1" fmla="*/ 408251 w 2628556"/>
                <a:gd name="connsiteY1" fmla="*/ 607645 h 1067562"/>
                <a:gd name="connsiteX2" fmla="*/ 140878 w 2628556"/>
                <a:gd name="connsiteY2" fmla="*/ 948342 h 1067562"/>
                <a:gd name="connsiteX3" fmla="*/ 2628539 w 2628556"/>
                <a:gd name="connsiteY3" fmla="*/ 771133 h 1067562"/>
                <a:gd name="connsiteX4" fmla="*/ 2328600 w 2628556"/>
                <a:gd name="connsiteY4" fmla="*/ 292886 h 1067562"/>
                <a:gd name="connsiteX5" fmla="*/ 1233303 w 2628556"/>
                <a:gd name="connsiteY5" fmla="*/ 62208 h 1067562"/>
                <a:gd name="connsiteX0" fmla="*/ 1211237 w 2606490"/>
                <a:gd name="connsiteY0" fmla="*/ 62208 h 1067562"/>
                <a:gd name="connsiteX1" fmla="*/ 386185 w 2606490"/>
                <a:gd name="connsiteY1" fmla="*/ 607645 h 1067562"/>
                <a:gd name="connsiteX2" fmla="*/ 118812 w 2606490"/>
                <a:gd name="connsiteY2" fmla="*/ 948342 h 1067562"/>
                <a:gd name="connsiteX3" fmla="*/ 2606473 w 2606490"/>
                <a:gd name="connsiteY3" fmla="*/ 771133 h 1067562"/>
                <a:gd name="connsiteX4" fmla="*/ 2306534 w 2606490"/>
                <a:gd name="connsiteY4" fmla="*/ 292886 h 1067562"/>
                <a:gd name="connsiteX5" fmla="*/ 1211237 w 2606490"/>
                <a:gd name="connsiteY5" fmla="*/ 62208 h 1067562"/>
                <a:gd name="connsiteX0" fmla="*/ 1649022 w 3044272"/>
                <a:gd name="connsiteY0" fmla="*/ 62208 h 1079576"/>
                <a:gd name="connsiteX1" fmla="*/ 823970 w 3044272"/>
                <a:gd name="connsiteY1" fmla="*/ 607645 h 1079576"/>
                <a:gd name="connsiteX2" fmla="*/ 92530 w 3044272"/>
                <a:gd name="connsiteY2" fmla="*/ 976184 h 1079576"/>
                <a:gd name="connsiteX3" fmla="*/ 3044258 w 3044272"/>
                <a:gd name="connsiteY3" fmla="*/ 771133 h 1079576"/>
                <a:gd name="connsiteX4" fmla="*/ 2744319 w 3044272"/>
                <a:gd name="connsiteY4" fmla="*/ 292886 h 1079576"/>
                <a:gd name="connsiteX5" fmla="*/ 1649022 w 3044272"/>
                <a:gd name="connsiteY5" fmla="*/ 62208 h 1079576"/>
                <a:gd name="connsiteX0" fmla="*/ 1509807 w 3042558"/>
                <a:gd name="connsiteY0" fmla="*/ 383721 h 923791"/>
                <a:gd name="connsiteX1" fmla="*/ 822256 w 3042558"/>
                <a:gd name="connsiteY1" fmla="*/ 451860 h 923791"/>
                <a:gd name="connsiteX2" fmla="*/ 90816 w 3042558"/>
                <a:gd name="connsiteY2" fmla="*/ 820399 h 923791"/>
                <a:gd name="connsiteX3" fmla="*/ 3042544 w 3042558"/>
                <a:gd name="connsiteY3" fmla="*/ 615348 h 923791"/>
                <a:gd name="connsiteX4" fmla="*/ 2742605 w 3042558"/>
                <a:gd name="connsiteY4" fmla="*/ 137101 h 923791"/>
                <a:gd name="connsiteX5" fmla="*/ 1509807 w 3042558"/>
                <a:gd name="connsiteY5" fmla="*/ 383721 h 923791"/>
                <a:gd name="connsiteX0" fmla="*/ 1509807 w 3042558"/>
                <a:gd name="connsiteY0" fmla="*/ 164153 h 704223"/>
                <a:gd name="connsiteX1" fmla="*/ 822256 w 3042558"/>
                <a:gd name="connsiteY1" fmla="*/ 232292 h 704223"/>
                <a:gd name="connsiteX2" fmla="*/ 90816 w 3042558"/>
                <a:gd name="connsiteY2" fmla="*/ 600831 h 704223"/>
                <a:gd name="connsiteX3" fmla="*/ 3042544 w 3042558"/>
                <a:gd name="connsiteY3" fmla="*/ 395780 h 704223"/>
                <a:gd name="connsiteX4" fmla="*/ 2630885 w 3042558"/>
                <a:gd name="connsiteY4" fmla="*/ 203912 h 704223"/>
                <a:gd name="connsiteX5" fmla="*/ 1509807 w 3042558"/>
                <a:gd name="connsiteY5" fmla="*/ 164153 h 704223"/>
                <a:gd name="connsiteX0" fmla="*/ 1514134 w 3119931"/>
                <a:gd name="connsiteY0" fmla="*/ 164153 h 747551"/>
                <a:gd name="connsiteX1" fmla="*/ 826583 w 3119931"/>
                <a:gd name="connsiteY1" fmla="*/ 232292 h 747551"/>
                <a:gd name="connsiteX2" fmla="*/ 95143 w 3119931"/>
                <a:gd name="connsiteY2" fmla="*/ 600831 h 747551"/>
                <a:gd name="connsiteX3" fmla="*/ 3119918 w 3119931"/>
                <a:gd name="connsiteY3" fmla="*/ 463397 h 747551"/>
                <a:gd name="connsiteX4" fmla="*/ 2635212 w 3119931"/>
                <a:gd name="connsiteY4" fmla="*/ 203912 h 747551"/>
                <a:gd name="connsiteX5" fmla="*/ 1514134 w 3119931"/>
                <a:gd name="connsiteY5" fmla="*/ 164153 h 747551"/>
                <a:gd name="connsiteX0" fmla="*/ 1514134 w 3119918"/>
                <a:gd name="connsiteY0" fmla="*/ 164153 h 680428"/>
                <a:gd name="connsiteX1" fmla="*/ 826583 w 3119918"/>
                <a:gd name="connsiteY1" fmla="*/ 232292 h 680428"/>
                <a:gd name="connsiteX2" fmla="*/ 95143 w 3119918"/>
                <a:gd name="connsiteY2" fmla="*/ 600831 h 680428"/>
                <a:gd name="connsiteX3" fmla="*/ 3119918 w 3119918"/>
                <a:gd name="connsiteY3" fmla="*/ 463397 h 680428"/>
                <a:gd name="connsiteX4" fmla="*/ 2635212 w 3119918"/>
                <a:gd name="connsiteY4" fmla="*/ 203912 h 680428"/>
                <a:gd name="connsiteX5" fmla="*/ 1514134 w 3119918"/>
                <a:gd name="connsiteY5" fmla="*/ 164153 h 680428"/>
                <a:gd name="connsiteX0" fmla="*/ 1514134 w 3119918"/>
                <a:gd name="connsiteY0" fmla="*/ 164153 h 634975"/>
                <a:gd name="connsiteX1" fmla="*/ 826583 w 3119918"/>
                <a:gd name="connsiteY1" fmla="*/ 232292 h 634975"/>
                <a:gd name="connsiteX2" fmla="*/ 95143 w 3119918"/>
                <a:gd name="connsiteY2" fmla="*/ 600831 h 634975"/>
                <a:gd name="connsiteX3" fmla="*/ 3119918 w 3119918"/>
                <a:gd name="connsiteY3" fmla="*/ 463397 h 634975"/>
                <a:gd name="connsiteX4" fmla="*/ 2635212 w 3119918"/>
                <a:gd name="connsiteY4" fmla="*/ 203912 h 634975"/>
                <a:gd name="connsiteX5" fmla="*/ 1514134 w 3119918"/>
                <a:gd name="connsiteY5" fmla="*/ 164153 h 634975"/>
                <a:gd name="connsiteX0" fmla="*/ 1514134 w 3119918"/>
                <a:gd name="connsiteY0" fmla="*/ 164153 h 668413"/>
                <a:gd name="connsiteX1" fmla="*/ 826583 w 3119918"/>
                <a:gd name="connsiteY1" fmla="*/ 232292 h 668413"/>
                <a:gd name="connsiteX2" fmla="*/ 95143 w 3119918"/>
                <a:gd name="connsiteY2" fmla="*/ 600831 h 668413"/>
                <a:gd name="connsiteX3" fmla="*/ 3119918 w 3119918"/>
                <a:gd name="connsiteY3" fmla="*/ 527037 h 668413"/>
                <a:gd name="connsiteX4" fmla="*/ 2635212 w 3119918"/>
                <a:gd name="connsiteY4" fmla="*/ 203912 h 668413"/>
                <a:gd name="connsiteX5" fmla="*/ 1514134 w 3119918"/>
                <a:gd name="connsiteY5" fmla="*/ 164153 h 668413"/>
                <a:gd name="connsiteX0" fmla="*/ 1514454 w 3125609"/>
                <a:gd name="connsiteY0" fmla="*/ 164153 h 697367"/>
                <a:gd name="connsiteX1" fmla="*/ 826903 w 3125609"/>
                <a:gd name="connsiteY1" fmla="*/ 232292 h 697367"/>
                <a:gd name="connsiteX2" fmla="*/ 95463 w 3125609"/>
                <a:gd name="connsiteY2" fmla="*/ 600831 h 697367"/>
                <a:gd name="connsiteX3" fmla="*/ 3125609 w 3125609"/>
                <a:gd name="connsiteY3" fmla="*/ 572113 h 697367"/>
                <a:gd name="connsiteX4" fmla="*/ 2635532 w 3125609"/>
                <a:gd name="connsiteY4" fmla="*/ 203912 h 697367"/>
                <a:gd name="connsiteX5" fmla="*/ 1514454 w 3125609"/>
                <a:gd name="connsiteY5" fmla="*/ 164153 h 697367"/>
                <a:gd name="connsiteX0" fmla="*/ 1514454 w 3125609"/>
                <a:gd name="connsiteY0" fmla="*/ 164153 h 642994"/>
                <a:gd name="connsiteX1" fmla="*/ 826903 w 3125609"/>
                <a:gd name="connsiteY1" fmla="*/ 232292 h 642994"/>
                <a:gd name="connsiteX2" fmla="*/ 95463 w 3125609"/>
                <a:gd name="connsiteY2" fmla="*/ 600831 h 642994"/>
                <a:gd name="connsiteX3" fmla="*/ 3125609 w 3125609"/>
                <a:gd name="connsiteY3" fmla="*/ 572113 h 642994"/>
                <a:gd name="connsiteX4" fmla="*/ 2635532 w 3125609"/>
                <a:gd name="connsiteY4" fmla="*/ 203912 h 642994"/>
                <a:gd name="connsiteX5" fmla="*/ 1514454 w 3125609"/>
                <a:gd name="connsiteY5" fmla="*/ 164153 h 642994"/>
                <a:gd name="connsiteX0" fmla="*/ 1514774 w 3131300"/>
                <a:gd name="connsiteY0" fmla="*/ 164153 h 665198"/>
                <a:gd name="connsiteX1" fmla="*/ 827223 w 3131300"/>
                <a:gd name="connsiteY1" fmla="*/ 232292 h 665198"/>
                <a:gd name="connsiteX2" fmla="*/ 95783 w 3131300"/>
                <a:gd name="connsiteY2" fmla="*/ 600831 h 665198"/>
                <a:gd name="connsiteX3" fmla="*/ 3131300 w 3131300"/>
                <a:gd name="connsiteY3" fmla="*/ 609676 h 665198"/>
                <a:gd name="connsiteX4" fmla="*/ 2635852 w 3131300"/>
                <a:gd name="connsiteY4" fmla="*/ 203912 h 665198"/>
                <a:gd name="connsiteX5" fmla="*/ 1514774 w 3131300"/>
                <a:gd name="connsiteY5" fmla="*/ 164153 h 665198"/>
                <a:gd name="connsiteX0" fmla="*/ 1514774 w 3131300"/>
                <a:gd name="connsiteY0" fmla="*/ 93489 h 594534"/>
                <a:gd name="connsiteX1" fmla="*/ 827223 w 3131300"/>
                <a:gd name="connsiteY1" fmla="*/ 161628 h 594534"/>
                <a:gd name="connsiteX2" fmla="*/ 95783 w 3131300"/>
                <a:gd name="connsiteY2" fmla="*/ 530167 h 594534"/>
                <a:gd name="connsiteX3" fmla="*/ 3131300 w 3131300"/>
                <a:gd name="connsiteY3" fmla="*/ 539012 h 594534"/>
                <a:gd name="connsiteX4" fmla="*/ 2931265 w 3131300"/>
                <a:gd name="connsiteY4" fmla="*/ 253451 h 594534"/>
                <a:gd name="connsiteX5" fmla="*/ 1514774 w 3131300"/>
                <a:gd name="connsiteY5" fmla="*/ 93489 h 594534"/>
                <a:gd name="connsiteX0" fmla="*/ 1503000 w 2919756"/>
                <a:gd name="connsiteY0" fmla="*/ 93489 h 530929"/>
                <a:gd name="connsiteX1" fmla="*/ 815449 w 2919756"/>
                <a:gd name="connsiteY1" fmla="*/ 161628 h 530929"/>
                <a:gd name="connsiteX2" fmla="*/ 84009 w 2919756"/>
                <a:gd name="connsiteY2" fmla="*/ 530167 h 530929"/>
                <a:gd name="connsiteX3" fmla="*/ 2919491 w 2919756"/>
                <a:gd name="connsiteY3" fmla="*/ 253451 h 530929"/>
                <a:gd name="connsiteX4" fmla="*/ 1503000 w 2919756"/>
                <a:gd name="connsiteY4" fmla="*/ 93489 h 530929"/>
                <a:gd name="connsiteX0" fmla="*/ 1514057 w 3118764"/>
                <a:gd name="connsiteY0" fmla="*/ 18457 h 510906"/>
                <a:gd name="connsiteX1" fmla="*/ 826506 w 3118764"/>
                <a:gd name="connsiteY1" fmla="*/ 86596 h 510906"/>
                <a:gd name="connsiteX2" fmla="*/ 95066 w 3118764"/>
                <a:gd name="connsiteY2" fmla="*/ 455135 h 510906"/>
                <a:gd name="connsiteX3" fmla="*/ 3118538 w 3118764"/>
                <a:gd name="connsiteY3" fmla="*/ 463902 h 510906"/>
                <a:gd name="connsiteX4" fmla="*/ 1514057 w 3118764"/>
                <a:gd name="connsiteY4" fmla="*/ 18457 h 510906"/>
                <a:gd name="connsiteX0" fmla="*/ 1533977 w 3138684"/>
                <a:gd name="connsiteY0" fmla="*/ 18457 h 499811"/>
                <a:gd name="connsiteX1" fmla="*/ 717519 w 3138684"/>
                <a:gd name="connsiteY1" fmla="*/ 311977 h 499811"/>
                <a:gd name="connsiteX2" fmla="*/ 114986 w 3138684"/>
                <a:gd name="connsiteY2" fmla="*/ 455135 h 499811"/>
                <a:gd name="connsiteX3" fmla="*/ 3138458 w 3138684"/>
                <a:gd name="connsiteY3" fmla="*/ 463902 h 499811"/>
                <a:gd name="connsiteX4" fmla="*/ 1533977 w 3138684"/>
                <a:gd name="connsiteY4" fmla="*/ 18457 h 499811"/>
                <a:gd name="connsiteX0" fmla="*/ 1588565 w 3139570"/>
                <a:gd name="connsiteY0" fmla="*/ 55207 h 341230"/>
                <a:gd name="connsiteX1" fmla="*/ 718395 w 3139570"/>
                <a:gd name="connsiteY1" fmla="*/ 153396 h 341230"/>
                <a:gd name="connsiteX2" fmla="*/ 115862 w 3139570"/>
                <a:gd name="connsiteY2" fmla="*/ 296554 h 341230"/>
                <a:gd name="connsiteX3" fmla="*/ 3139334 w 3139570"/>
                <a:gd name="connsiteY3" fmla="*/ 305321 h 341230"/>
                <a:gd name="connsiteX4" fmla="*/ 1588565 w 3139570"/>
                <a:gd name="connsiteY4" fmla="*/ 55207 h 341230"/>
                <a:gd name="connsiteX0" fmla="*/ 1588565 w 3139570"/>
                <a:gd name="connsiteY0" fmla="*/ 55207 h 361185"/>
                <a:gd name="connsiteX1" fmla="*/ 718395 w 3139570"/>
                <a:gd name="connsiteY1" fmla="*/ 153396 h 361185"/>
                <a:gd name="connsiteX2" fmla="*/ 115862 w 3139570"/>
                <a:gd name="connsiteY2" fmla="*/ 296554 h 361185"/>
                <a:gd name="connsiteX3" fmla="*/ 3139334 w 3139570"/>
                <a:gd name="connsiteY3" fmla="*/ 305321 h 361185"/>
                <a:gd name="connsiteX4" fmla="*/ 1588565 w 3139570"/>
                <a:gd name="connsiteY4" fmla="*/ 55207 h 361185"/>
                <a:gd name="connsiteX0" fmla="*/ 1588565 w 3139570"/>
                <a:gd name="connsiteY0" fmla="*/ 55207 h 377182"/>
                <a:gd name="connsiteX1" fmla="*/ 718395 w 3139570"/>
                <a:gd name="connsiteY1" fmla="*/ 153396 h 377182"/>
                <a:gd name="connsiteX2" fmla="*/ 115862 w 3139570"/>
                <a:gd name="connsiteY2" fmla="*/ 296554 h 377182"/>
                <a:gd name="connsiteX3" fmla="*/ 3139334 w 3139570"/>
                <a:gd name="connsiteY3" fmla="*/ 305321 h 377182"/>
                <a:gd name="connsiteX4" fmla="*/ 1588565 w 3139570"/>
                <a:gd name="connsiteY4" fmla="*/ 55207 h 377182"/>
                <a:gd name="connsiteX0" fmla="*/ 1588565 w 3139570"/>
                <a:gd name="connsiteY0" fmla="*/ 19398 h 341373"/>
                <a:gd name="connsiteX1" fmla="*/ 718395 w 3139570"/>
                <a:gd name="connsiteY1" fmla="*/ 117587 h 341373"/>
                <a:gd name="connsiteX2" fmla="*/ 115862 w 3139570"/>
                <a:gd name="connsiteY2" fmla="*/ 260745 h 341373"/>
                <a:gd name="connsiteX3" fmla="*/ 3139334 w 3139570"/>
                <a:gd name="connsiteY3" fmla="*/ 269512 h 341373"/>
                <a:gd name="connsiteX4" fmla="*/ 1588565 w 3139570"/>
                <a:gd name="connsiteY4" fmla="*/ 19398 h 34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9570" h="341373">
                  <a:moveTo>
                    <a:pt x="1588565" y="19398"/>
                  </a:moveTo>
                  <a:cubicBezTo>
                    <a:pt x="1041119" y="125155"/>
                    <a:pt x="963846" y="77363"/>
                    <a:pt x="718395" y="117587"/>
                  </a:cubicBezTo>
                  <a:cubicBezTo>
                    <a:pt x="472945" y="157812"/>
                    <a:pt x="-287628" y="235424"/>
                    <a:pt x="115862" y="260745"/>
                  </a:cubicBezTo>
                  <a:cubicBezTo>
                    <a:pt x="519352" y="286066"/>
                    <a:pt x="3128424" y="423429"/>
                    <a:pt x="3139334" y="269512"/>
                  </a:cubicBezTo>
                  <a:cubicBezTo>
                    <a:pt x="3158995" y="74697"/>
                    <a:pt x="1948386" y="-50028"/>
                    <a:pt x="1588565" y="19398"/>
                  </a:cubicBezTo>
                  <a:close/>
                </a:path>
              </a:pathLst>
            </a:custGeom>
            <a:solidFill>
              <a:srgbClr val="EDEDE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grpSp>
          <p:nvGrpSpPr>
            <p:cNvPr id="630" name="Grupa 629">
              <a:extLst>
                <a:ext uri="{FF2B5EF4-FFF2-40B4-BE49-F238E27FC236}">
                  <a16:creationId xmlns:a16="http://schemas.microsoft.com/office/drawing/2014/main" xmlns="" id="{8A812B2F-5256-4B1D-8990-F9BA8FFEAF50}"/>
                </a:ext>
              </a:extLst>
            </p:cNvPr>
            <p:cNvGrpSpPr/>
            <p:nvPr/>
          </p:nvGrpSpPr>
          <p:grpSpPr>
            <a:xfrm>
              <a:off x="5969323" y="9703310"/>
              <a:ext cx="4028521" cy="2398399"/>
              <a:chOff x="4892593" y="3009068"/>
              <a:chExt cx="4851190" cy="2888179"/>
            </a:xfrm>
          </p:grpSpPr>
          <p:sp>
            <p:nvSpPr>
              <p:cNvPr id="631" name="Freeform: Shape 35">
                <a:extLst>
                  <a:ext uri="{FF2B5EF4-FFF2-40B4-BE49-F238E27FC236}">
                    <a16:creationId xmlns:a16="http://schemas.microsoft.com/office/drawing/2014/main" xmlns="" id="{1C8E6481-0F64-434C-9A2A-E2E3C050C00B}"/>
                  </a:ext>
                </a:extLst>
              </p:cNvPr>
              <p:cNvSpPr/>
              <p:nvPr/>
            </p:nvSpPr>
            <p:spPr>
              <a:xfrm>
                <a:off x="5081945" y="4582731"/>
                <a:ext cx="469470" cy="1314516"/>
              </a:xfrm>
              <a:custGeom>
                <a:avLst/>
                <a:gdLst>
                  <a:gd name="connsiteX0" fmla="*/ 51054 w 285750"/>
                  <a:gd name="connsiteY0" fmla="*/ 800767 h 800100"/>
                  <a:gd name="connsiteX1" fmla="*/ 0 w 285750"/>
                  <a:gd name="connsiteY1" fmla="*/ 800767 h 800100"/>
                  <a:gd name="connsiteX2" fmla="*/ 210312 w 285750"/>
                  <a:gd name="connsiteY2" fmla="*/ 0 h 800100"/>
                  <a:gd name="connsiteX3" fmla="*/ 286798 w 285750"/>
                  <a:gd name="connsiteY3" fmla="*/ 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00100">
                    <a:moveTo>
                      <a:pt x="51054" y="800767"/>
                    </a:moveTo>
                    <a:lnTo>
                      <a:pt x="0" y="800767"/>
                    </a:lnTo>
                    <a:lnTo>
                      <a:pt x="210312" y="0"/>
                    </a:lnTo>
                    <a:lnTo>
                      <a:pt x="286798" y="0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32" name="Freeform: Shape 36">
                <a:extLst>
                  <a:ext uri="{FF2B5EF4-FFF2-40B4-BE49-F238E27FC236}">
                    <a16:creationId xmlns:a16="http://schemas.microsoft.com/office/drawing/2014/main" xmlns="" id="{C7D39B7E-2667-4CA7-888C-D0B949051839}"/>
                  </a:ext>
                </a:extLst>
              </p:cNvPr>
              <p:cNvSpPr/>
              <p:nvPr/>
            </p:nvSpPr>
            <p:spPr>
              <a:xfrm>
                <a:off x="5427475" y="4582731"/>
                <a:ext cx="469470" cy="1314516"/>
              </a:xfrm>
              <a:custGeom>
                <a:avLst/>
                <a:gdLst>
                  <a:gd name="connsiteX0" fmla="*/ 235839 w 285750"/>
                  <a:gd name="connsiteY0" fmla="*/ 800767 h 800100"/>
                  <a:gd name="connsiteX1" fmla="*/ 286798 w 285750"/>
                  <a:gd name="connsiteY1" fmla="*/ 800767 h 800100"/>
                  <a:gd name="connsiteX2" fmla="*/ 76486 w 285750"/>
                  <a:gd name="connsiteY2" fmla="*/ 0 h 800100"/>
                  <a:gd name="connsiteX3" fmla="*/ 0 w 285750"/>
                  <a:gd name="connsiteY3" fmla="*/ 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00100">
                    <a:moveTo>
                      <a:pt x="235839" y="800767"/>
                    </a:moveTo>
                    <a:lnTo>
                      <a:pt x="286798" y="800767"/>
                    </a:lnTo>
                    <a:lnTo>
                      <a:pt x="764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33" name="Freeform: Shape 37">
                <a:extLst>
                  <a:ext uri="{FF2B5EF4-FFF2-40B4-BE49-F238E27FC236}">
                    <a16:creationId xmlns:a16="http://schemas.microsoft.com/office/drawing/2014/main" xmlns="" id="{F479FCF6-0526-4733-B201-AF6A4BB1ED74}"/>
                  </a:ext>
                </a:extLst>
              </p:cNvPr>
              <p:cNvSpPr/>
              <p:nvPr/>
            </p:nvSpPr>
            <p:spPr>
              <a:xfrm>
                <a:off x="5284442" y="5358921"/>
                <a:ext cx="406874" cy="78245"/>
              </a:xfrm>
              <a:custGeom>
                <a:avLst/>
                <a:gdLst>
                  <a:gd name="connsiteX0" fmla="*/ 249555 w 247650"/>
                  <a:gd name="connsiteY0" fmla="*/ 51721 h 47625"/>
                  <a:gd name="connsiteX1" fmla="*/ 0 w 247650"/>
                  <a:gd name="connsiteY1" fmla="*/ 51721 h 47625"/>
                  <a:gd name="connsiteX2" fmla="*/ 0 w 247650"/>
                  <a:gd name="connsiteY2" fmla="*/ 0 h 47625"/>
                  <a:gd name="connsiteX3" fmla="*/ 230505 w 247650"/>
                  <a:gd name="connsiteY3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47625">
                    <a:moveTo>
                      <a:pt x="249555" y="51721"/>
                    </a:moveTo>
                    <a:lnTo>
                      <a:pt x="0" y="51721"/>
                    </a:lnTo>
                    <a:lnTo>
                      <a:pt x="0" y="0"/>
                    </a:lnTo>
                    <a:lnTo>
                      <a:pt x="230505" y="0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34" name="Freeform: Shape 38">
                <a:extLst>
                  <a:ext uri="{FF2B5EF4-FFF2-40B4-BE49-F238E27FC236}">
                    <a16:creationId xmlns:a16="http://schemas.microsoft.com/office/drawing/2014/main" xmlns="" id="{ECA07CCE-C847-4080-911C-B153865B6D5A}"/>
                  </a:ext>
                </a:extLst>
              </p:cNvPr>
              <p:cNvSpPr/>
              <p:nvPr/>
            </p:nvSpPr>
            <p:spPr>
              <a:xfrm>
                <a:off x="5400558" y="4588835"/>
                <a:ext cx="187788" cy="203437"/>
              </a:xfrm>
              <a:custGeom>
                <a:avLst/>
                <a:gdLst>
                  <a:gd name="connsiteX0" fmla="*/ 93154 w 114300"/>
                  <a:gd name="connsiteY0" fmla="*/ 0 h 123825"/>
                  <a:gd name="connsiteX1" fmla="*/ 122968 w 114300"/>
                  <a:gd name="connsiteY1" fmla="*/ 129064 h 123825"/>
                  <a:gd name="connsiteX2" fmla="*/ 0 w 114300"/>
                  <a:gd name="connsiteY2" fmla="*/ 64579 h 123825"/>
                  <a:gd name="connsiteX3" fmla="*/ 14954 w 114300"/>
                  <a:gd name="connsiteY3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123825">
                    <a:moveTo>
                      <a:pt x="93154" y="0"/>
                    </a:moveTo>
                    <a:lnTo>
                      <a:pt x="122968" y="129064"/>
                    </a:lnTo>
                    <a:lnTo>
                      <a:pt x="0" y="64579"/>
                    </a:lnTo>
                    <a:lnTo>
                      <a:pt x="149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35" name="Freeform: Shape 39">
                <a:extLst>
                  <a:ext uri="{FF2B5EF4-FFF2-40B4-BE49-F238E27FC236}">
                    <a16:creationId xmlns:a16="http://schemas.microsoft.com/office/drawing/2014/main" xmlns="" id="{BBA418B2-848D-423F-9E15-AD443BE0B1B2}"/>
                  </a:ext>
                </a:extLst>
              </p:cNvPr>
              <p:cNvSpPr/>
              <p:nvPr/>
            </p:nvSpPr>
            <p:spPr>
              <a:xfrm>
                <a:off x="5148297" y="4528743"/>
                <a:ext cx="672907" cy="109543"/>
              </a:xfrm>
              <a:custGeom>
                <a:avLst/>
                <a:gdLst>
                  <a:gd name="connsiteX0" fmla="*/ 0 w 409575"/>
                  <a:gd name="connsiteY0" fmla="*/ 0 h 66675"/>
                  <a:gd name="connsiteX1" fmla="*/ 416338 w 409575"/>
                  <a:gd name="connsiteY1" fmla="*/ 0 h 66675"/>
                  <a:gd name="connsiteX2" fmla="*/ 416338 w 409575"/>
                  <a:gd name="connsiteY2" fmla="*/ 70009 h 66675"/>
                  <a:gd name="connsiteX3" fmla="*/ 0 w 409575"/>
                  <a:gd name="connsiteY3" fmla="*/ 70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66675">
                    <a:moveTo>
                      <a:pt x="0" y="0"/>
                    </a:moveTo>
                    <a:lnTo>
                      <a:pt x="416338" y="0"/>
                    </a:lnTo>
                    <a:lnTo>
                      <a:pt x="416338" y="70009"/>
                    </a:lnTo>
                    <a:lnTo>
                      <a:pt x="0" y="70009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36" name="Freeform: Shape 40">
                <a:extLst>
                  <a:ext uri="{FF2B5EF4-FFF2-40B4-BE49-F238E27FC236}">
                    <a16:creationId xmlns:a16="http://schemas.microsoft.com/office/drawing/2014/main" xmlns="" id="{B98FFA2B-561A-46CE-B6F3-2FD0741DE9CE}"/>
                  </a:ext>
                </a:extLst>
              </p:cNvPr>
              <p:cNvSpPr/>
              <p:nvPr/>
            </p:nvSpPr>
            <p:spPr>
              <a:xfrm>
                <a:off x="5148297" y="4528743"/>
                <a:ext cx="672907" cy="46947"/>
              </a:xfrm>
              <a:custGeom>
                <a:avLst/>
                <a:gdLst>
                  <a:gd name="connsiteX0" fmla="*/ 0 w 409575"/>
                  <a:gd name="connsiteY0" fmla="*/ 0 h 28575"/>
                  <a:gd name="connsiteX1" fmla="*/ 416338 w 409575"/>
                  <a:gd name="connsiteY1" fmla="*/ 0 h 28575"/>
                  <a:gd name="connsiteX2" fmla="*/ 416338 w 409575"/>
                  <a:gd name="connsiteY2" fmla="*/ 35052 h 28575"/>
                  <a:gd name="connsiteX3" fmla="*/ 0 w 409575"/>
                  <a:gd name="connsiteY3" fmla="*/ 350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28575">
                    <a:moveTo>
                      <a:pt x="0" y="0"/>
                    </a:moveTo>
                    <a:lnTo>
                      <a:pt x="416338" y="0"/>
                    </a:lnTo>
                    <a:lnTo>
                      <a:pt x="416338" y="35052"/>
                    </a:lnTo>
                    <a:lnTo>
                      <a:pt x="0" y="3505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37" name="Freeform: Shape 41">
                <a:extLst>
                  <a:ext uri="{FF2B5EF4-FFF2-40B4-BE49-F238E27FC236}">
                    <a16:creationId xmlns:a16="http://schemas.microsoft.com/office/drawing/2014/main" xmlns="" id="{615238D0-4338-4773-87AF-BFFB2C3DFFD6}"/>
                  </a:ext>
                </a:extLst>
              </p:cNvPr>
              <p:cNvSpPr/>
              <p:nvPr/>
            </p:nvSpPr>
            <p:spPr>
              <a:xfrm>
                <a:off x="8725814" y="4582731"/>
                <a:ext cx="469470" cy="1314516"/>
              </a:xfrm>
              <a:custGeom>
                <a:avLst/>
                <a:gdLst>
                  <a:gd name="connsiteX0" fmla="*/ 50959 w 285750"/>
                  <a:gd name="connsiteY0" fmla="*/ 800767 h 800100"/>
                  <a:gd name="connsiteX1" fmla="*/ 0 w 285750"/>
                  <a:gd name="connsiteY1" fmla="*/ 800767 h 800100"/>
                  <a:gd name="connsiteX2" fmla="*/ 210312 w 285750"/>
                  <a:gd name="connsiteY2" fmla="*/ 0 h 800100"/>
                  <a:gd name="connsiteX3" fmla="*/ 286798 w 285750"/>
                  <a:gd name="connsiteY3" fmla="*/ 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00100">
                    <a:moveTo>
                      <a:pt x="50959" y="800767"/>
                    </a:moveTo>
                    <a:lnTo>
                      <a:pt x="0" y="800767"/>
                    </a:lnTo>
                    <a:lnTo>
                      <a:pt x="210312" y="0"/>
                    </a:lnTo>
                    <a:lnTo>
                      <a:pt x="286798" y="0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38" name="Freeform: Shape 42">
                <a:extLst>
                  <a:ext uri="{FF2B5EF4-FFF2-40B4-BE49-F238E27FC236}">
                    <a16:creationId xmlns:a16="http://schemas.microsoft.com/office/drawing/2014/main" xmlns="" id="{296D3A36-601D-4960-8A00-5AE280FAA8A4}"/>
                  </a:ext>
                </a:extLst>
              </p:cNvPr>
              <p:cNvSpPr/>
              <p:nvPr/>
            </p:nvSpPr>
            <p:spPr>
              <a:xfrm>
                <a:off x="9071344" y="4582731"/>
                <a:ext cx="469470" cy="1314516"/>
              </a:xfrm>
              <a:custGeom>
                <a:avLst/>
                <a:gdLst>
                  <a:gd name="connsiteX0" fmla="*/ 235744 w 285750"/>
                  <a:gd name="connsiteY0" fmla="*/ 800767 h 800100"/>
                  <a:gd name="connsiteX1" fmla="*/ 286798 w 285750"/>
                  <a:gd name="connsiteY1" fmla="*/ 800767 h 800100"/>
                  <a:gd name="connsiteX2" fmla="*/ 76486 w 285750"/>
                  <a:gd name="connsiteY2" fmla="*/ 0 h 800100"/>
                  <a:gd name="connsiteX3" fmla="*/ 0 w 285750"/>
                  <a:gd name="connsiteY3" fmla="*/ 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00100">
                    <a:moveTo>
                      <a:pt x="235744" y="800767"/>
                    </a:moveTo>
                    <a:lnTo>
                      <a:pt x="286798" y="800767"/>
                    </a:lnTo>
                    <a:lnTo>
                      <a:pt x="764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39" name="Freeform: Shape 43">
                <a:extLst>
                  <a:ext uri="{FF2B5EF4-FFF2-40B4-BE49-F238E27FC236}">
                    <a16:creationId xmlns:a16="http://schemas.microsoft.com/office/drawing/2014/main" xmlns="" id="{DA738520-567B-477B-ADFA-D594D2D27D34}"/>
                  </a:ext>
                </a:extLst>
              </p:cNvPr>
              <p:cNvSpPr/>
              <p:nvPr/>
            </p:nvSpPr>
            <p:spPr>
              <a:xfrm>
                <a:off x="8928157" y="5358921"/>
                <a:ext cx="406874" cy="78245"/>
              </a:xfrm>
              <a:custGeom>
                <a:avLst/>
                <a:gdLst>
                  <a:gd name="connsiteX0" fmla="*/ 249555 w 247650"/>
                  <a:gd name="connsiteY0" fmla="*/ 51721 h 47625"/>
                  <a:gd name="connsiteX1" fmla="*/ 0 w 247650"/>
                  <a:gd name="connsiteY1" fmla="*/ 51721 h 47625"/>
                  <a:gd name="connsiteX2" fmla="*/ 0 w 247650"/>
                  <a:gd name="connsiteY2" fmla="*/ 0 h 47625"/>
                  <a:gd name="connsiteX3" fmla="*/ 230505 w 247650"/>
                  <a:gd name="connsiteY3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47625">
                    <a:moveTo>
                      <a:pt x="249555" y="51721"/>
                    </a:moveTo>
                    <a:lnTo>
                      <a:pt x="0" y="51721"/>
                    </a:lnTo>
                    <a:lnTo>
                      <a:pt x="0" y="0"/>
                    </a:lnTo>
                    <a:lnTo>
                      <a:pt x="230505" y="0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40" name="Freeform: Shape 44">
                <a:extLst>
                  <a:ext uri="{FF2B5EF4-FFF2-40B4-BE49-F238E27FC236}">
                    <a16:creationId xmlns:a16="http://schemas.microsoft.com/office/drawing/2014/main" xmlns="" id="{0AAA25D0-57A6-46B1-AEB6-FA6FADFA2739}"/>
                  </a:ext>
                </a:extLst>
              </p:cNvPr>
              <p:cNvSpPr/>
              <p:nvPr/>
            </p:nvSpPr>
            <p:spPr>
              <a:xfrm>
                <a:off x="9052253" y="4588835"/>
                <a:ext cx="187788" cy="203437"/>
              </a:xfrm>
              <a:custGeom>
                <a:avLst/>
                <a:gdLst>
                  <a:gd name="connsiteX0" fmla="*/ 93059 w 114300"/>
                  <a:gd name="connsiteY0" fmla="*/ 0 h 123825"/>
                  <a:gd name="connsiteX1" fmla="*/ 122872 w 114300"/>
                  <a:gd name="connsiteY1" fmla="*/ 129064 h 123825"/>
                  <a:gd name="connsiteX2" fmla="*/ 0 w 114300"/>
                  <a:gd name="connsiteY2" fmla="*/ 64579 h 123825"/>
                  <a:gd name="connsiteX3" fmla="*/ 14859 w 114300"/>
                  <a:gd name="connsiteY3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123825">
                    <a:moveTo>
                      <a:pt x="93059" y="0"/>
                    </a:moveTo>
                    <a:lnTo>
                      <a:pt x="122872" y="129064"/>
                    </a:lnTo>
                    <a:lnTo>
                      <a:pt x="0" y="64579"/>
                    </a:lnTo>
                    <a:lnTo>
                      <a:pt x="148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41" name="Freeform: Shape 45">
                <a:extLst>
                  <a:ext uri="{FF2B5EF4-FFF2-40B4-BE49-F238E27FC236}">
                    <a16:creationId xmlns:a16="http://schemas.microsoft.com/office/drawing/2014/main" xmlns="" id="{8E7889E2-D5E0-403E-9577-D3273CAF41F0}"/>
                  </a:ext>
                </a:extLst>
              </p:cNvPr>
              <p:cNvSpPr/>
              <p:nvPr/>
            </p:nvSpPr>
            <p:spPr>
              <a:xfrm>
                <a:off x="8792010" y="4528743"/>
                <a:ext cx="672907" cy="109543"/>
              </a:xfrm>
              <a:custGeom>
                <a:avLst/>
                <a:gdLst>
                  <a:gd name="connsiteX0" fmla="*/ 0 w 409575"/>
                  <a:gd name="connsiteY0" fmla="*/ 0 h 66675"/>
                  <a:gd name="connsiteX1" fmla="*/ 416338 w 409575"/>
                  <a:gd name="connsiteY1" fmla="*/ 0 h 66675"/>
                  <a:gd name="connsiteX2" fmla="*/ 416338 w 409575"/>
                  <a:gd name="connsiteY2" fmla="*/ 70009 h 66675"/>
                  <a:gd name="connsiteX3" fmla="*/ 0 w 409575"/>
                  <a:gd name="connsiteY3" fmla="*/ 70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66675">
                    <a:moveTo>
                      <a:pt x="0" y="0"/>
                    </a:moveTo>
                    <a:lnTo>
                      <a:pt x="416338" y="0"/>
                    </a:lnTo>
                    <a:lnTo>
                      <a:pt x="416338" y="70009"/>
                    </a:lnTo>
                    <a:lnTo>
                      <a:pt x="0" y="70009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42" name="Freeform: Shape 46">
                <a:extLst>
                  <a:ext uri="{FF2B5EF4-FFF2-40B4-BE49-F238E27FC236}">
                    <a16:creationId xmlns:a16="http://schemas.microsoft.com/office/drawing/2014/main" xmlns="" id="{4797D7F3-482E-4C36-B082-973999246590}"/>
                  </a:ext>
                </a:extLst>
              </p:cNvPr>
              <p:cNvSpPr/>
              <p:nvPr/>
            </p:nvSpPr>
            <p:spPr>
              <a:xfrm>
                <a:off x="8792010" y="4528743"/>
                <a:ext cx="672907" cy="46947"/>
              </a:xfrm>
              <a:custGeom>
                <a:avLst/>
                <a:gdLst>
                  <a:gd name="connsiteX0" fmla="*/ 0 w 409575"/>
                  <a:gd name="connsiteY0" fmla="*/ 0 h 28575"/>
                  <a:gd name="connsiteX1" fmla="*/ 416338 w 409575"/>
                  <a:gd name="connsiteY1" fmla="*/ 0 h 28575"/>
                  <a:gd name="connsiteX2" fmla="*/ 416338 w 409575"/>
                  <a:gd name="connsiteY2" fmla="*/ 35052 h 28575"/>
                  <a:gd name="connsiteX3" fmla="*/ 0 w 409575"/>
                  <a:gd name="connsiteY3" fmla="*/ 350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28575">
                    <a:moveTo>
                      <a:pt x="0" y="0"/>
                    </a:moveTo>
                    <a:lnTo>
                      <a:pt x="416338" y="0"/>
                    </a:lnTo>
                    <a:lnTo>
                      <a:pt x="416338" y="35052"/>
                    </a:lnTo>
                    <a:lnTo>
                      <a:pt x="0" y="3505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43" name="Freeform: Shape 47">
                <a:extLst>
                  <a:ext uri="{FF2B5EF4-FFF2-40B4-BE49-F238E27FC236}">
                    <a16:creationId xmlns:a16="http://schemas.microsoft.com/office/drawing/2014/main" xmlns="" id="{A9F43F9F-D2F0-4F02-8266-AF6C411D4688}"/>
                  </a:ext>
                </a:extLst>
              </p:cNvPr>
              <p:cNvSpPr/>
              <p:nvPr/>
            </p:nvSpPr>
            <p:spPr>
              <a:xfrm>
                <a:off x="4892593" y="4429683"/>
                <a:ext cx="4851190" cy="109543"/>
              </a:xfrm>
              <a:custGeom>
                <a:avLst/>
                <a:gdLst>
                  <a:gd name="connsiteX0" fmla="*/ 0 w 2952750"/>
                  <a:gd name="connsiteY0" fmla="*/ 0 h 66675"/>
                  <a:gd name="connsiteX1" fmla="*/ 2957132 w 2952750"/>
                  <a:gd name="connsiteY1" fmla="*/ 0 h 66675"/>
                  <a:gd name="connsiteX2" fmla="*/ 2957132 w 2952750"/>
                  <a:gd name="connsiteY2" fmla="*/ 71723 h 66675"/>
                  <a:gd name="connsiteX3" fmla="*/ 0 w 2952750"/>
                  <a:gd name="connsiteY3" fmla="*/ 7172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66675">
                    <a:moveTo>
                      <a:pt x="0" y="0"/>
                    </a:moveTo>
                    <a:lnTo>
                      <a:pt x="2957132" y="0"/>
                    </a:lnTo>
                    <a:lnTo>
                      <a:pt x="2957132" y="71723"/>
                    </a:lnTo>
                    <a:lnTo>
                      <a:pt x="0" y="71723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44" name="Freeform: Shape 48">
                <a:extLst>
                  <a:ext uri="{FF2B5EF4-FFF2-40B4-BE49-F238E27FC236}">
                    <a16:creationId xmlns:a16="http://schemas.microsoft.com/office/drawing/2014/main" xmlns="" id="{44F37B53-2D18-45B8-BECE-8E8F453AC77B}"/>
                  </a:ext>
                </a:extLst>
              </p:cNvPr>
              <p:cNvSpPr/>
              <p:nvPr/>
            </p:nvSpPr>
            <p:spPr>
              <a:xfrm>
                <a:off x="8201260" y="4429683"/>
                <a:ext cx="719854" cy="109543"/>
              </a:xfrm>
              <a:custGeom>
                <a:avLst/>
                <a:gdLst>
                  <a:gd name="connsiteX0" fmla="*/ 0 w 438150"/>
                  <a:gd name="connsiteY0" fmla="*/ 71628 h 66675"/>
                  <a:gd name="connsiteX1" fmla="*/ 440246 w 438150"/>
                  <a:gd name="connsiteY1" fmla="*/ 71628 h 66675"/>
                  <a:gd name="connsiteX2" fmla="*/ 338328 w 438150"/>
                  <a:gd name="connsiteY2" fmla="*/ 0 h 66675"/>
                  <a:gd name="connsiteX3" fmla="*/ 0 w 438150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50" h="66675">
                    <a:moveTo>
                      <a:pt x="0" y="71628"/>
                    </a:moveTo>
                    <a:lnTo>
                      <a:pt x="440246" y="71628"/>
                    </a:lnTo>
                    <a:lnTo>
                      <a:pt x="3383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45" name="Freeform: Shape 107">
                <a:extLst>
                  <a:ext uri="{FF2B5EF4-FFF2-40B4-BE49-F238E27FC236}">
                    <a16:creationId xmlns:a16="http://schemas.microsoft.com/office/drawing/2014/main" xmlns="" id="{8FF6AAA1-C417-43E8-83F5-882EFF639DE9}"/>
                  </a:ext>
                </a:extLst>
              </p:cNvPr>
              <p:cNvSpPr/>
              <p:nvPr/>
            </p:nvSpPr>
            <p:spPr>
              <a:xfrm>
                <a:off x="9189750" y="4191818"/>
                <a:ext cx="219086" cy="234734"/>
              </a:xfrm>
              <a:custGeom>
                <a:avLst/>
                <a:gdLst>
                  <a:gd name="connsiteX0" fmla="*/ 140018 w 133350"/>
                  <a:gd name="connsiteY0" fmla="*/ 0 h 142875"/>
                  <a:gd name="connsiteX1" fmla="*/ 0 w 133350"/>
                  <a:gd name="connsiteY1" fmla="*/ 0 h 142875"/>
                  <a:gd name="connsiteX2" fmla="*/ 0 w 133350"/>
                  <a:gd name="connsiteY2" fmla="*/ 42577 h 142875"/>
                  <a:gd name="connsiteX3" fmla="*/ 31909 w 133350"/>
                  <a:gd name="connsiteY3" fmla="*/ 124301 h 142875"/>
                  <a:gd name="connsiteX4" fmla="*/ 31909 w 133350"/>
                  <a:gd name="connsiteY4" fmla="*/ 124301 h 142875"/>
                  <a:gd name="connsiteX5" fmla="*/ 31909 w 133350"/>
                  <a:gd name="connsiteY5" fmla="*/ 145542 h 142875"/>
                  <a:gd name="connsiteX6" fmla="*/ 108204 w 133350"/>
                  <a:gd name="connsiteY6" fmla="*/ 145542 h 142875"/>
                  <a:gd name="connsiteX7" fmla="*/ 108204 w 133350"/>
                  <a:gd name="connsiteY7" fmla="*/ 124301 h 142875"/>
                  <a:gd name="connsiteX8" fmla="*/ 108204 w 133350"/>
                  <a:gd name="connsiteY8" fmla="*/ 124301 h 142875"/>
                  <a:gd name="connsiteX9" fmla="*/ 140113 w 133350"/>
                  <a:gd name="connsiteY9" fmla="*/ 42577 h 142875"/>
                  <a:gd name="connsiteX10" fmla="*/ 140113 w 133350"/>
                  <a:gd name="connsiteY10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42875">
                    <a:moveTo>
                      <a:pt x="140018" y="0"/>
                    </a:moveTo>
                    <a:lnTo>
                      <a:pt x="0" y="0"/>
                    </a:lnTo>
                    <a:lnTo>
                      <a:pt x="0" y="42577"/>
                    </a:lnTo>
                    <a:cubicBezTo>
                      <a:pt x="0" y="72866"/>
                      <a:pt x="11335" y="102013"/>
                      <a:pt x="31909" y="124301"/>
                    </a:cubicBezTo>
                    <a:lnTo>
                      <a:pt x="31909" y="124301"/>
                    </a:lnTo>
                    <a:lnTo>
                      <a:pt x="31909" y="145542"/>
                    </a:lnTo>
                    <a:lnTo>
                      <a:pt x="108204" y="145542"/>
                    </a:lnTo>
                    <a:lnTo>
                      <a:pt x="108204" y="124301"/>
                    </a:lnTo>
                    <a:lnTo>
                      <a:pt x="108204" y="124301"/>
                    </a:lnTo>
                    <a:cubicBezTo>
                      <a:pt x="128683" y="102013"/>
                      <a:pt x="140113" y="72866"/>
                      <a:pt x="140113" y="42577"/>
                    </a:cubicBezTo>
                    <a:lnTo>
                      <a:pt x="140113" y="0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46" name="Freeform: Shape 108">
                <a:extLst>
                  <a:ext uri="{FF2B5EF4-FFF2-40B4-BE49-F238E27FC236}">
                    <a16:creationId xmlns:a16="http://schemas.microsoft.com/office/drawing/2014/main" xmlns="" id="{27DDBB6D-9FB7-45A8-8DD8-8074E74BC92C}"/>
                  </a:ext>
                </a:extLst>
              </p:cNvPr>
              <p:cNvSpPr/>
              <p:nvPr/>
            </p:nvSpPr>
            <p:spPr>
              <a:xfrm>
                <a:off x="9319949" y="4191818"/>
                <a:ext cx="78245" cy="234734"/>
              </a:xfrm>
              <a:custGeom>
                <a:avLst/>
                <a:gdLst>
                  <a:gd name="connsiteX0" fmla="*/ 31909 w 47625"/>
                  <a:gd name="connsiteY0" fmla="*/ 0 h 142875"/>
                  <a:gd name="connsiteX1" fmla="*/ 31909 w 47625"/>
                  <a:gd name="connsiteY1" fmla="*/ 42577 h 142875"/>
                  <a:gd name="connsiteX2" fmla="*/ 0 w 47625"/>
                  <a:gd name="connsiteY2" fmla="*/ 124301 h 142875"/>
                  <a:gd name="connsiteX3" fmla="*/ 0 w 47625"/>
                  <a:gd name="connsiteY3" fmla="*/ 124301 h 142875"/>
                  <a:gd name="connsiteX4" fmla="*/ 0 w 47625"/>
                  <a:gd name="connsiteY4" fmla="*/ 145542 h 142875"/>
                  <a:gd name="connsiteX5" fmla="*/ 16478 w 47625"/>
                  <a:gd name="connsiteY5" fmla="*/ 145542 h 142875"/>
                  <a:gd name="connsiteX6" fmla="*/ 16478 w 47625"/>
                  <a:gd name="connsiteY6" fmla="*/ 124301 h 142875"/>
                  <a:gd name="connsiteX7" fmla="*/ 16478 w 47625"/>
                  <a:gd name="connsiteY7" fmla="*/ 124301 h 142875"/>
                  <a:gd name="connsiteX8" fmla="*/ 48387 w 47625"/>
                  <a:gd name="connsiteY8" fmla="*/ 42577 h 142875"/>
                  <a:gd name="connsiteX9" fmla="*/ 48387 w 47625"/>
                  <a:gd name="connsiteY9" fmla="*/ 0 h 142875"/>
                  <a:gd name="connsiteX10" fmla="*/ 31909 w 47625"/>
                  <a:gd name="connsiteY10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625" h="142875">
                    <a:moveTo>
                      <a:pt x="31909" y="0"/>
                    </a:moveTo>
                    <a:lnTo>
                      <a:pt x="31909" y="42577"/>
                    </a:lnTo>
                    <a:cubicBezTo>
                      <a:pt x="31909" y="72866"/>
                      <a:pt x="20574" y="102013"/>
                      <a:pt x="0" y="124301"/>
                    </a:cubicBezTo>
                    <a:lnTo>
                      <a:pt x="0" y="124301"/>
                    </a:lnTo>
                    <a:lnTo>
                      <a:pt x="0" y="145542"/>
                    </a:lnTo>
                    <a:lnTo>
                      <a:pt x="16478" y="145542"/>
                    </a:lnTo>
                    <a:lnTo>
                      <a:pt x="16478" y="124301"/>
                    </a:lnTo>
                    <a:lnTo>
                      <a:pt x="16478" y="124301"/>
                    </a:lnTo>
                    <a:cubicBezTo>
                      <a:pt x="36957" y="102013"/>
                      <a:pt x="48387" y="72866"/>
                      <a:pt x="48387" y="42577"/>
                    </a:cubicBezTo>
                    <a:lnTo>
                      <a:pt x="48387" y="0"/>
                    </a:lnTo>
                    <a:lnTo>
                      <a:pt x="31909" y="0"/>
                    </a:lnTo>
                    <a:close/>
                  </a:path>
                </a:pathLst>
              </a:custGeom>
              <a:solidFill>
                <a:srgbClr val="6D67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47" name="Freeform: Shape 109">
                <a:extLst>
                  <a:ext uri="{FF2B5EF4-FFF2-40B4-BE49-F238E27FC236}">
                    <a16:creationId xmlns:a16="http://schemas.microsoft.com/office/drawing/2014/main" xmlns="" id="{5F905FFC-A742-41B3-B115-3FAC0B9DB1F7}"/>
                  </a:ext>
                </a:extLst>
              </p:cNvPr>
              <p:cNvSpPr/>
              <p:nvPr/>
            </p:nvSpPr>
            <p:spPr>
              <a:xfrm>
                <a:off x="9114166" y="4212631"/>
                <a:ext cx="93894" cy="109543"/>
              </a:xfrm>
              <a:custGeom>
                <a:avLst/>
                <a:gdLst>
                  <a:gd name="connsiteX0" fmla="*/ 61055 w 57150"/>
                  <a:gd name="connsiteY0" fmla="*/ 76009 h 66675"/>
                  <a:gd name="connsiteX1" fmla="*/ 38005 w 57150"/>
                  <a:gd name="connsiteY1" fmla="*/ 76009 h 66675"/>
                  <a:gd name="connsiteX2" fmla="*/ 0 w 57150"/>
                  <a:gd name="connsiteY2" fmla="*/ 38005 h 66675"/>
                  <a:gd name="connsiteX3" fmla="*/ 38005 w 57150"/>
                  <a:gd name="connsiteY3" fmla="*/ 0 h 66675"/>
                  <a:gd name="connsiteX4" fmla="*/ 52769 w 57150"/>
                  <a:gd name="connsiteY4" fmla="*/ 0 h 66675"/>
                  <a:gd name="connsiteX5" fmla="*/ 52769 w 57150"/>
                  <a:gd name="connsiteY5" fmla="*/ 16097 h 66675"/>
                  <a:gd name="connsiteX6" fmla="*/ 38005 w 57150"/>
                  <a:gd name="connsiteY6" fmla="*/ 16097 h 66675"/>
                  <a:gd name="connsiteX7" fmla="*/ 16097 w 57150"/>
                  <a:gd name="connsiteY7" fmla="*/ 38005 h 66675"/>
                  <a:gd name="connsiteX8" fmla="*/ 38005 w 57150"/>
                  <a:gd name="connsiteY8" fmla="*/ 59912 h 66675"/>
                  <a:gd name="connsiteX9" fmla="*/ 61055 w 57150"/>
                  <a:gd name="connsiteY9" fmla="*/ 59912 h 66675"/>
                  <a:gd name="connsiteX10" fmla="*/ 61055 w 57150"/>
                  <a:gd name="connsiteY10" fmla="*/ 7600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" h="66675">
                    <a:moveTo>
                      <a:pt x="61055" y="76009"/>
                    </a:moveTo>
                    <a:lnTo>
                      <a:pt x="38005" y="76009"/>
                    </a:lnTo>
                    <a:cubicBezTo>
                      <a:pt x="17050" y="76009"/>
                      <a:pt x="0" y="58960"/>
                      <a:pt x="0" y="38005"/>
                    </a:cubicBezTo>
                    <a:cubicBezTo>
                      <a:pt x="0" y="17050"/>
                      <a:pt x="17050" y="0"/>
                      <a:pt x="38005" y="0"/>
                    </a:cubicBezTo>
                    <a:lnTo>
                      <a:pt x="52769" y="0"/>
                    </a:lnTo>
                    <a:lnTo>
                      <a:pt x="52769" y="16097"/>
                    </a:lnTo>
                    <a:lnTo>
                      <a:pt x="38005" y="16097"/>
                    </a:lnTo>
                    <a:cubicBezTo>
                      <a:pt x="25908" y="16097"/>
                      <a:pt x="16097" y="25908"/>
                      <a:pt x="16097" y="38005"/>
                    </a:cubicBezTo>
                    <a:cubicBezTo>
                      <a:pt x="16097" y="50101"/>
                      <a:pt x="25908" y="59912"/>
                      <a:pt x="38005" y="59912"/>
                    </a:cubicBezTo>
                    <a:lnTo>
                      <a:pt x="61055" y="59912"/>
                    </a:lnTo>
                    <a:lnTo>
                      <a:pt x="61055" y="76009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51" name="Freeform: Shape 113">
                <a:extLst>
                  <a:ext uri="{FF2B5EF4-FFF2-40B4-BE49-F238E27FC236}">
                    <a16:creationId xmlns:a16="http://schemas.microsoft.com/office/drawing/2014/main" xmlns="" id="{48B6BB8B-D231-41FE-A6E9-16B39AF194D2}"/>
                  </a:ext>
                </a:extLst>
              </p:cNvPr>
              <p:cNvSpPr/>
              <p:nvPr/>
            </p:nvSpPr>
            <p:spPr>
              <a:xfrm>
                <a:off x="6531042" y="3082617"/>
                <a:ext cx="406874" cy="78245"/>
              </a:xfrm>
              <a:custGeom>
                <a:avLst/>
                <a:gdLst>
                  <a:gd name="connsiteX0" fmla="*/ 201549 w 247650"/>
                  <a:gd name="connsiteY0" fmla="*/ 51435 h 47625"/>
                  <a:gd name="connsiteX1" fmla="*/ 51435 w 247650"/>
                  <a:gd name="connsiteY1" fmla="*/ 51435 h 47625"/>
                  <a:gd name="connsiteX2" fmla="*/ 0 w 247650"/>
                  <a:gd name="connsiteY2" fmla="*/ 0 h 47625"/>
                  <a:gd name="connsiteX3" fmla="*/ 0 w 247650"/>
                  <a:gd name="connsiteY3" fmla="*/ 0 h 47625"/>
                  <a:gd name="connsiteX4" fmla="*/ 253079 w 247650"/>
                  <a:gd name="connsiteY4" fmla="*/ 0 h 47625"/>
                  <a:gd name="connsiteX5" fmla="*/ 253079 w 247650"/>
                  <a:gd name="connsiteY5" fmla="*/ 0 h 47625"/>
                  <a:gd name="connsiteX6" fmla="*/ 201549 w 247650"/>
                  <a:gd name="connsiteY6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47625">
                    <a:moveTo>
                      <a:pt x="201549" y="51435"/>
                    </a:moveTo>
                    <a:lnTo>
                      <a:pt x="51435" y="51435"/>
                    </a:lnTo>
                    <a:cubicBezTo>
                      <a:pt x="23051" y="51435"/>
                      <a:pt x="0" y="28385"/>
                      <a:pt x="0" y="0"/>
                    </a:cubicBezTo>
                    <a:lnTo>
                      <a:pt x="0" y="0"/>
                    </a:lnTo>
                    <a:lnTo>
                      <a:pt x="253079" y="0"/>
                    </a:lnTo>
                    <a:lnTo>
                      <a:pt x="253079" y="0"/>
                    </a:lnTo>
                    <a:cubicBezTo>
                      <a:pt x="252984" y="28385"/>
                      <a:pt x="229934" y="51435"/>
                      <a:pt x="201549" y="51435"/>
                    </a:cubicBezTo>
                    <a:close/>
                  </a:path>
                </a:pathLst>
              </a:custGeom>
              <a:solidFill>
                <a:srgbClr val="FAB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52" name="Freeform: Shape 114">
                <a:extLst>
                  <a:ext uri="{FF2B5EF4-FFF2-40B4-BE49-F238E27FC236}">
                    <a16:creationId xmlns:a16="http://schemas.microsoft.com/office/drawing/2014/main" xmlns="" id="{11DB6FED-1370-4586-8CC7-6259C15CE6EA}"/>
                  </a:ext>
                </a:extLst>
              </p:cNvPr>
              <p:cNvSpPr/>
              <p:nvPr/>
            </p:nvSpPr>
            <p:spPr>
              <a:xfrm>
                <a:off x="6530886" y="3082617"/>
                <a:ext cx="406874" cy="78245"/>
              </a:xfrm>
              <a:custGeom>
                <a:avLst/>
                <a:gdLst>
                  <a:gd name="connsiteX0" fmla="*/ 201644 w 247650"/>
                  <a:gd name="connsiteY0" fmla="*/ 40481 h 47625"/>
                  <a:gd name="connsiteX1" fmla="*/ 51530 w 247650"/>
                  <a:gd name="connsiteY1" fmla="*/ 40481 h 47625"/>
                  <a:gd name="connsiteX2" fmla="*/ 1238 w 247650"/>
                  <a:gd name="connsiteY2" fmla="*/ 0 h 47625"/>
                  <a:gd name="connsiteX3" fmla="*/ 0 w 247650"/>
                  <a:gd name="connsiteY3" fmla="*/ 0 h 47625"/>
                  <a:gd name="connsiteX4" fmla="*/ 51435 w 247650"/>
                  <a:gd name="connsiteY4" fmla="*/ 51435 h 47625"/>
                  <a:gd name="connsiteX5" fmla="*/ 201549 w 247650"/>
                  <a:gd name="connsiteY5" fmla="*/ 51435 h 47625"/>
                  <a:gd name="connsiteX6" fmla="*/ 252984 w 247650"/>
                  <a:gd name="connsiteY6" fmla="*/ 0 h 47625"/>
                  <a:gd name="connsiteX7" fmla="*/ 251746 w 247650"/>
                  <a:gd name="connsiteY7" fmla="*/ 0 h 47625"/>
                  <a:gd name="connsiteX8" fmla="*/ 201644 w 247650"/>
                  <a:gd name="connsiteY8" fmla="*/ 4048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650" h="47625">
                    <a:moveTo>
                      <a:pt x="201644" y="40481"/>
                    </a:moveTo>
                    <a:lnTo>
                      <a:pt x="51530" y="40481"/>
                    </a:lnTo>
                    <a:cubicBezTo>
                      <a:pt x="26860" y="40481"/>
                      <a:pt x="6287" y="23146"/>
                      <a:pt x="1238" y="0"/>
                    </a:cubicBezTo>
                    <a:lnTo>
                      <a:pt x="0" y="0"/>
                    </a:lnTo>
                    <a:cubicBezTo>
                      <a:pt x="0" y="28385"/>
                      <a:pt x="23050" y="51435"/>
                      <a:pt x="51435" y="51435"/>
                    </a:cubicBezTo>
                    <a:lnTo>
                      <a:pt x="201549" y="51435"/>
                    </a:lnTo>
                    <a:cubicBezTo>
                      <a:pt x="229933" y="51435"/>
                      <a:pt x="252984" y="28385"/>
                      <a:pt x="252984" y="0"/>
                    </a:cubicBezTo>
                    <a:lnTo>
                      <a:pt x="251746" y="0"/>
                    </a:lnTo>
                    <a:cubicBezTo>
                      <a:pt x="246888" y="23050"/>
                      <a:pt x="226314" y="40481"/>
                      <a:pt x="201644" y="40481"/>
                    </a:cubicBezTo>
                    <a:close/>
                  </a:path>
                </a:pathLst>
              </a:custGeom>
              <a:solidFill>
                <a:srgbClr val="FAB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53" name="Freeform: Shape 115">
                <a:extLst>
                  <a:ext uri="{FF2B5EF4-FFF2-40B4-BE49-F238E27FC236}">
                    <a16:creationId xmlns:a16="http://schemas.microsoft.com/office/drawing/2014/main" xmlns="" id="{B828E870-B381-4013-AE7C-7A30D53DF31B}"/>
                  </a:ext>
                </a:extLst>
              </p:cNvPr>
              <p:cNvSpPr/>
              <p:nvPr/>
            </p:nvSpPr>
            <p:spPr>
              <a:xfrm>
                <a:off x="6411014" y="3082461"/>
                <a:ext cx="31298" cy="109543"/>
              </a:xfrm>
              <a:custGeom>
                <a:avLst/>
                <a:gdLst>
                  <a:gd name="connsiteX0" fmla="*/ 0 w 19050"/>
                  <a:gd name="connsiteY0" fmla="*/ 0 h 66675"/>
                  <a:gd name="connsiteX1" fmla="*/ 25622 w 19050"/>
                  <a:gd name="connsiteY1" fmla="*/ 0 h 66675"/>
                  <a:gd name="connsiteX2" fmla="*/ 25622 w 19050"/>
                  <a:gd name="connsiteY2" fmla="*/ 66865 h 66675"/>
                  <a:gd name="connsiteX3" fmla="*/ 0 w 19050"/>
                  <a:gd name="connsiteY3" fmla="*/ 6686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66675">
                    <a:moveTo>
                      <a:pt x="0" y="0"/>
                    </a:moveTo>
                    <a:lnTo>
                      <a:pt x="25622" y="0"/>
                    </a:lnTo>
                    <a:lnTo>
                      <a:pt x="25622" y="66865"/>
                    </a:lnTo>
                    <a:lnTo>
                      <a:pt x="0" y="66865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54" name="Freeform: Shape 116">
                <a:extLst>
                  <a:ext uri="{FF2B5EF4-FFF2-40B4-BE49-F238E27FC236}">
                    <a16:creationId xmlns:a16="http://schemas.microsoft.com/office/drawing/2014/main" xmlns="" id="{A6DD9A0A-9F0B-4E30-9220-DEBA48B7A30F}"/>
                  </a:ext>
                </a:extLst>
              </p:cNvPr>
              <p:cNvSpPr/>
              <p:nvPr/>
            </p:nvSpPr>
            <p:spPr>
              <a:xfrm>
                <a:off x="6303349" y="3179329"/>
                <a:ext cx="31298" cy="109543"/>
              </a:xfrm>
              <a:custGeom>
                <a:avLst/>
                <a:gdLst>
                  <a:gd name="connsiteX0" fmla="*/ 0 w 19050"/>
                  <a:gd name="connsiteY0" fmla="*/ 0 h 66675"/>
                  <a:gd name="connsiteX1" fmla="*/ 25622 w 19050"/>
                  <a:gd name="connsiteY1" fmla="*/ 0 h 66675"/>
                  <a:gd name="connsiteX2" fmla="*/ 25622 w 19050"/>
                  <a:gd name="connsiteY2" fmla="*/ 66865 h 66675"/>
                  <a:gd name="connsiteX3" fmla="*/ 0 w 19050"/>
                  <a:gd name="connsiteY3" fmla="*/ 6686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66675">
                    <a:moveTo>
                      <a:pt x="0" y="0"/>
                    </a:moveTo>
                    <a:lnTo>
                      <a:pt x="25622" y="0"/>
                    </a:lnTo>
                    <a:lnTo>
                      <a:pt x="25622" y="66865"/>
                    </a:lnTo>
                    <a:lnTo>
                      <a:pt x="0" y="66865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55" name="Freeform: Shape 117">
                <a:extLst>
                  <a:ext uri="{FF2B5EF4-FFF2-40B4-BE49-F238E27FC236}">
                    <a16:creationId xmlns:a16="http://schemas.microsoft.com/office/drawing/2014/main" xmlns="" id="{B4AF372C-FA54-43CC-811D-EA9A5849AB53}"/>
                  </a:ext>
                </a:extLst>
              </p:cNvPr>
              <p:cNvSpPr/>
              <p:nvPr/>
            </p:nvSpPr>
            <p:spPr>
              <a:xfrm>
                <a:off x="6248337" y="3193227"/>
                <a:ext cx="109543" cy="31298"/>
              </a:xfrm>
              <a:custGeom>
                <a:avLst/>
                <a:gdLst>
                  <a:gd name="connsiteX0" fmla="*/ 0 w 66675"/>
                  <a:gd name="connsiteY0" fmla="*/ 25622 h 19050"/>
                  <a:gd name="connsiteX1" fmla="*/ 0 w 66675"/>
                  <a:gd name="connsiteY1" fmla="*/ 0 h 19050"/>
                  <a:gd name="connsiteX2" fmla="*/ 66865 w 66675"/>
                  <a:gd name="connsiteY2" fmla="*/ 0 h 19050"/>
                  <a:gd name="connsiteX3" fmla="*/ 66865 w 66675"/>
                  <a:gd name="connsiteY3" fmla="*/ 25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19050">
                    <a:moveTo>
                      <a:pt x="0" y="25622"/>
                    </a:moveTo>
                    <a:lnTo>
                      <a:pt x="0" y="0"/>
                    </a:lnTo>
                    <a:lnTo>
                      <a:pt x="66865" y="0"/>
                    </a:lnTo>
                    <a:lnTo>
                      <a:pt x="66865" y="25622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56" name="Freeform: Shape 118">
                <a:extLst>
                  <a:ext uri="{FF2B5EF4-FFF2-40B4-BE49-F238E27FC236}">
                    <a16:creationId xmlns:a16="http://schemas.microsoft.com/office/drawing/2014/main" xmlns="" id="{CB9A4596-8E23-43F5-A51D-9EDCE20AEE02}"/>
                  </a:ext>
                </a:extLst>
              </p:cNvPr>
              <p:cNvSpPr/>
              <p:nvPr/>
            </p:nvSpPr>
            <p:spPr>
              <a:xfrm>
                <a:off x="6394739" y="3009224"/>
                <a:ext cx="610311" cy="93894"/>
              </a:xfrm>
              <a:custGeom>
                <a:avLst/>
                <a:gdLst>
                  <a:gd name="connsiteX0" fmla="*/ 375380 w 371475"/>
                  <a:gd name="connsiteY0" fmla="*/ 66199 h 57150"/>
                  <a:gd name="connsiteX1" fmla="*/ 0 w 371475"/>
                  <a:gd name="connsiteY1" fmla="*/ 66199 h 57150"/>
                  <a:gd name="connsiteX2" fmla="*/ 0 w 371475"/>
                  <a:gd name="connsiteY2" fmla="*/ 0 h 57150"/>
                  <a:gd name="connsiteX3" fmla="*/ 309181 w 371475"/>
                  <a:gd name="connsiteY3" fmla="*/ 0 h 57150"/>
                  <a:gd name="connsiteX4" fmla="*/ 375380 w 371475"/>
                  <a:gd name="connsiteY4" fmla="*/ 66199 h 57150"/>
                  <a:gd name="connsiteX5" fmla="*/ 375380 w 371475"/>
                  <a:gd name="connsiteY5" fmla="*/ 661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475" h="57150">
                    <a:moveTo>
                      <a:pt x="375380" y="66199"/>
                    </a:moveTo>
                    <a:lnTo>
                      <a:pt x="0" y="66199"/>
                    </a:lnTo>
                    <a:lnTo>
                      <a:pt x="0" y="0"/>
                    </a:lnTo>
                    <a:lnTo>
                      <a:pt x="309181" y="0"/>
                    </a:lnTo>
                    <a:cubicBezTo>
                      <a:pt x="345758" y="0"/>
                      <a:pt x="375380" y="29623"/>
                      <a:pt x="375380" y="66199"/>
                    </a:cubicBezTo>
                    <a:lnTo>
                      <a:pt x="375380" y="66199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57" name="Freeform: Shape 119">
                <a:extLst>
                  <a:ext uri="{FF2B5EF4-FFF2-40B4-BE49-F238E27FC236}">
                    <a16:creationId xmlns:a16="http://schemas.microsoft.com/office/drawing/2014/main" xmlns="" id="{B9065C29-29DE-4711-8D71-0FF0C7C312C9}"/>
                  </a:ext>
                </a:extLst>
              </p:cNvPr>
              <p:cNvSpPr/>
              <p:nvPr/>
            </p:nvSpPr>
            <p:spPr>
              <a:xfrm>
                <a:off x="6394897" y="3009068"/>
                <a:ext cx="610311" cy="93894"/>
              </a:xfrm>
              <a:custGeom>
                <a:avLst/>
                <a:gdLst>
                  <a:gd name="connsiteX0" fmla="*/ 312801 w 371475"/>
                  <a:gd name="connsiteY0" fmla="*/ 25622 h 57150"/>
                  <a:gd name="connsiteX1" fmla="*/ 373856 w 371475"/>
                  <a:gd name="connsiteY1" fmla="*/ 66199 h 57150"/>
                  <a:gd name="connsiteX2" fmla="*/ 375380 w 371475"/>
                  <a:gd name="connsiteY2" fmla="*/ 66199 h 57150"/>
                  <a:gd name="connsiteX3" fmla="*/ 309181 w 371475"/>
                  <a:gd name="connsiteY3" fmla="*/ 0 h 57150"/>
                  <a:gd name="connsiteX4" fmla="*/ 0 w 371475"/>
                  <a:gd name="connsiteY4" fmla="*/ 0 h 57150"/>
                  <a:gd name="connsiteX5" fmla="*/ 0 w 371475"/>
                  <a:gd name="connsiteY5" fmla="*/ 25622 h 57150"/>
                  <a:gd name="connsiteX6" fmla="*/ 312801 w 371475"/>
                  <a:gd name="connsiteY6" fmla="*/ 256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475" h="57150">
                    <a:moveTo>
                      <a:pt x="312801" y="25622"/>
                    </a:moveTo>
                    <a:cubicBezTo>
                      <a:pt x="340233" y="25622"/>
                      <a:pt x="363855" y="42386"/>
                      <a:pt x="373856" y="66199"/>
                    </a:cubicBezTo>
                    <a:lnTo>
                      <a:pt x="375380" y="66199"/>
                    </a:lnTo>
                    <a:cubicBezTo>
                      <a:pt x="375380" y="29623"/>
                      <a:pt x="345757" y="0"/>
                      <a:pt x="309181" y="0"/>
                    </a:cubicBezTo>
                    <a:lnTo>
                      <a:pt x="0" y="0"/>
                    </a:lnTo>
                    <a:lnTo>
                      <a:pt x="0" y="25622"/>
                    </a:lnTo>
                    <a:lnTo>
                      <a:pt x="312801" y="25622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58" name="Freeform: Shape 120">
                <a:extLst>
                  <a:ext uri="{FF2B5EF4-FFF2-40B4-BE49-F238E27FC236}">
                    <a16:creationId xmlns:a16="http://schemas.microsoft.com/office/drawing/2014/main" xmlns="" id="{B8BD1D91-3119-40A9-93B8-7C7D831FA12E}"/>
                  </a:ext>
                </a:extLst>
              </p:cNvPr>
              <p:cNvSpPr/>
              <p:nvPr/>
            </p:nvSpPr>
            <p:spPr>
              <a:xfrm>
                <a:off x="6293803" y="3144587"/>
                <a:ext cx="203437" cy="93894"/>
              </a:xfrm>
              <a:custGeom>
                <a:avLst/>
                <a:gdLst>
                  <a:gd name="connsiteX0" fmla="*/ 128206 w 123825"/>
                  <a:gd name="connsiteY0" fmla="*/ 0 h 57150"/>
                  <a:gd name="connsiteX1" fmla="*/ 0 w 123825"/>
                  <a:gd name="connsiteY1" fmla="*/ 0 h 57150"/>
                  <a:gd name="connsiteX2" fmla="*/ 0 w 123825"/>
                  <a:gd name="connsiteY2" fmla="*/ 58674 h 57150"/>
                  <a:gd name="connsiteX3" fmla="*/ 69532 w 123825"/>
                  <a:gd name="connsiteY3" fmla="*/ 58674 h 57150"/>
                  <a:gd name="connsiteX4" fmla="*/ 128206 w 123825"/>
                  <a:gd name="connsiteY4" fmla="*/ 0 h 57150"/>
                  <a:gd name="connsiteX5" fmla="*/ 128206 w 12382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25" h="57150">
                    <a:moveTo>
                      <a:pt x="128206" y="0"/>
                    </a:moveTo>
                    <a:lnTo>
                      <a:pt x="0" y="0"/>
                    </a:lnTo>
                    <a:lnTo>
                      <a:pt x="0" y="58674"/>
                    </a:lnTo>
                    <a:lnTo>
                      <a:pt x="69532" y="58674"/>
                    </a:lnTo>
                    <a:cubicBezTo>
                      <a:pt x="101917" y="58674"/>
                      <a:pt x="128206" y="32385"/>
                      <a:pt x="128206" y="0"/>
                    </a:cubicBezTo>
                    <a:lnTo>
                      <a:pt x="128206" y="0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59" name="Freeform: Shape 121">
                <a:extLst>
                  <a:ext uri="{FF2B5EF4-FFF2-40B4-BE49-F238E27FC236}">
                    <a16:creationId xmlns:a16="http://schemas.microsoft.com/office/drawing/2014/main" xmlns="" id="{4ECCB228-A8BF-4AEA-9DC7-1D5F06A8B4B2}"/>
                  </a:ext>
                </a:extLst>
              </p:cNvPr>
              <p:cNvSpPr/>
              <p:nvPr/>
            </p:nvSpPr>
            <p:spPr>
              <a:xfrm>
                <a:off x="5915431" y="3206922"/>
                <a:ext cx="359927" cy="547715"/>
              </a:xfrm>
              <a:custGeom>
                <a:avLst/>
                <a:gdLst>
                  <a:gd name="connsiteX0" fmla="*/ 0 w 219075"/>
                  <a:gd name="connsiteY0" fmla="*/ 327706 h 333375"/>
                  <a:gd name="connsiteX1" fmla="*/ 205512 w 219075"/>
                  <a:gd name="connsiteY1" fmla="*/ 0 h 333375"/>
                  <a:gd name="connsiteX2" fmla="*/ 219795 w 219075"/>
                  <a:gd name="connsiteY2" fmla="*/ 8957 h 333375"/>
                  <a:gd name="connsiteX3" fmla="*/ 14283 w 219075"/>
                  <a:gd name="connsiteY3" fmla="*/ 336663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333375">
                    <a:moveTo>
                      <a:pt x="0" y="327706"/>
                    </a:moveTo>
                    <a:lnTo>
                      <a:pt x="205512" y="0"/>
                    </a:lnTo>
                    <a:lnTo>
                      <a:pt x="219795" y="8957"/>
                    </a:lnTo>
                    <a:lnTo>
                      <a:pt x="14283" y="336663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60" name="Freeform: Shape 122">
                <a:extLst>
                  <a:ext uri="{FF2B5EF4-FFF2-40B4-BE49-F238E27FC236}">
                    <a16:creationId xmlns:a16="http://schemas.microsoft.com/office/drawing/2014/main" xmlns="" id="{E9891EFF-7347-49B1-A8F3-22C3AA67ABBC}"/>
                  </a:ext>
                </a:extLst>
              </p:cNvPr>
              <p:cNvSpPr/>
              <p:nvPr/>
            </p:nvSpPr>
            <p:spPr>
              <a:xfrm>
                <a:off x="6009954" y="3268063"/>
                <a:ext cx="312980" cy="485119"/>
              </a:xfrm>
              <a:custGeom>
                <a:avLst/>
                <a:gdLst>
                  <a:gd name="connsiteX0" fmla="*/ 0 w 190500"/>
                  <a:gd name="connsiteY0" fmla="*/ 295315 h 295275"/>
                  <a:gd name="connsiteX1" fmla="*/ 184185 w 190500"/>
                  <a:gd name="connsiteY1" fmla="*/ 0 h 295275"/>
                  <a:gd name="connsiteX2" fmla="*/ 198490 w 190500"/>
                  <a:gd name="connsiteY2" fmla="*/ 8922 h 295275"/>
                  <a:gd name="connsiteX3" fmla="*/ 14305 w 190500"/>
                  <a:gd name="connsiteY3" fmla="*/ 304237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295275">
                    <a:moveTo>
                      <a:pt x="0" y="295315"/>
                    </a:moveTo>
                    <a:lnTo>
                      <a:pt x="184185" y="0"/>
                    </a:lnTo>
                    <a:lnTo>
                      <a:pt x="198490" y="8922"/>
                    </a:lnTo>
                    <a:lnTo>
                      <a:pt x="14305" y="304237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61" name="Freeform: Shape 123">
                <a:extLst>
                  <a:ext uri="{FF2B5EF4-FFF2-40B4-BE49-F238E27FC236}">
                    <a16:creationId xmlns:a16="http://schemas.microsoft.com/office/drawing/2014/main" xmlns="" id="{5D0E13C5-ABC2-4DE4-A60F-81916763C819}"/>
                  </a:ext>
                </a:extLst>
              </p:cNvPr>
              <p:cNvSpPr/>
              <p:nvPr/>
            </p:nvSpPr>
            <p:spPr>
              <a:xfrm>
                <a:off x="5988322" y="3752705"/>
                <a:ext cx="359927" cy="547715"/>
              </a:xfrm>
              <a:custGeom>
                <a:avLst/>
                <a:gdLst>
                  <a:gd name="connsiteX0" fmla="*/ 0 w 219075"/>
                  <a:gd name="connsiteY0" fmla="*/ 8956 h 333375"/>
                  <a:gd name="connsiteX1" fmla="*/ 14283 w 219075"/>
                  <a:gd name="connsiteY1" fmla="*/ 0 h 333375"/>
                  <a:gd name="connsiteX2" fmla="*/ 219757 w 219075"/>
                  <a:gd name="connsiteY2" fmla="*/ 327706 h 333375"/>
                  <a:gd name="connsiteX3" fmla="*/ 205474 w 219075"/>
                  <a:gd name="connsiteY3" fmla="*/ 336661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333375">
                    <a:moveTo>
                      <a:pt x="0" y="8956"/>
                    </a:moveTo>
                    <a:lnTo>
                      <a:pt x="14283" y="0"/>
                    </a:lnTo>
                    <a:lnTo>
                      <a:pt x="219757" y="327706"/>
                    </a:lnTo>
                    <a:lnTo>
                      <a:pt x="205474" y="336661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62" name="Freeform: Shape 124">
                <a:extLst>
                  <a:ext uri="{FF2B5EF4-FFF2-40B4-BE49-F238E27FC236}">
                    <a16:creationId xmlns:a16="http://schemas.microsoft.com/office/drawing/2014/main" xmlns="" id="{8B0CD869-7E9C-46BD-8BDD-59AF42757075}"/>
                  </a:ext>
                </a:extLst>
              </p:cNvPr>
              <p:cNvSpPr/>
              <p:nvPr/>
            </p:nvSpPr>
            <p:spPr>
              <a:xfrm>
                <a:off x="5928662" y="3813913"/>
                <a:ext cx="312980" cy="485119"/>
              </a:xfrm>
              <a:custGeom>
                <a:avLst/>
                <a:gdLst>
                  <a:gd name="connsiteX0" fmla="*/ 0 w 190500"/>
                  <a:gd name="connsiteY0" fmla="*/ 8924 h 295275"/>
                  <a:gd name="connsiteX1" fmla="*/ 14303 w 190500"/>
                  <a:gd name="connsiteY1" fmla="*/ 0 h 295275"/>
                  <a:gd name="connsiteX2" fmla="*/ 198523 w 190500"/>
                  <a:gd name="connsiteY2" fmla="*/ 295280 h 295275"/>
                  <a:gd name="connsiteX3" fmla="*/ 184219 w 190500"/>
                  <a:gd name="connsiteY3" fmla="*/ 30420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295275">
                    <a:moveTo>
                      <a:pt x="0" y="8924"/>
                    </a:moveTo>
                    <a:lnTo>
                      <a:pt x="14303" y="0"/>
                    </a:lnTo>
                    <a:lnTo>
                      <a:pt x="198523" y="295280"/>
                    </a:lnTo>
                    <a:lnTo>
                      <a:pt x="184219" y="304204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63" name="Freeform: Shape 125">
                <a:extLst>
                  <a:ext uri="{FF2B5EF4-FFF2-40B4-BE49-F238E27FC236}">
                    <a16:creationId xmlns:a16="http://schemas.microsoft.com/office/drawing/2014/main" xmlns="" id="{7616FBBB-1F4E-4E21-BD05-A5CF9F5B6C1D}"/>
                  </a:ext>
                </a:extLst>
              </p:cNvPr>
              <p:cNvSpPr/>
              <p:nvPr/>
            </p:nvSpPr>
            <p:spPr>
              <a:xfrm>
                <a:off x="5877384" y="3744727"/>
                <a:ext cx="78245" cy="78245"/>
              </a:xfrm>
              <a:custGeom>
                <a:avLst/>
                <a:gdLst>
                  <a:gd name="connsiteX0" fmla="*/ 55054 w 47625"/>
                  <a:gd name="connsiteY0" fmla="*/ 27527 h 47625"/>
                  <a:gd name="connsiteX1" fmla="*/ 27527 w 47625"/>
                  <a:gd name="connsiteY1" fmla="*/ 55054 h 47625"/>
                  <a:gd name="connsiteX2" fmla="*/ 0 w 47625"/>
                  <a:gd name="connsiteY2" fmla="*/ 27527 h 47625"/>
                  <a:gd name="connsiteX3" fmla="*/ 27527 w 47625"/>
                  <a:gd name="connsiteY3" fmla="*/ 0 h 47625"/>
                  <a:gd name="connsiteX4" fmla="*/ 55054 w 47625"/>
                  <a:gd name="connsiteY4" fmla="*/ 275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55054" y="27527"/>
                    </a:moveTo>
                    <a:cubicBezTo>
                      <a:pt x="55054" y="42767"/>
                      <a:pt x="42767" y="55054"/>
                      <a:pt x="27527" y="55054"/>
                    </a:cubicBezTo>
                    <a:cubicBezTo>
                      <a:pt x="12287" y="55054"/>
                      <a:pt x="0" y="42767"/>
                      <a:pt x="0" y="27527"/>
                    </a:cubicBezTo>
                    <a:cubicBezTo>
                      <a:pt x="0" y="12287"/>
                      <a:pt x="12287" y="0"/>
                      <a:pt x="27527" y="0"/>
                    </a:cubicBezTo>
                    <a:cubicBezTo>
                      <a:pt x="42767" y="0"/>
                      <a:pt x="55054" y="12382"/>
                      <a:pt x="55054" y="27527"/>
                    </a:cubicBez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64" name="Freeform: Shape 126">
                <a:extLst>
                  <a:ext uri="{FF2B5EF4-FFF2-40B4-BE49-F238E27FC236}">
                    <a16:creationId xmlns:a16="http://schemas.microsoft.com/office/drawing/2014/main" xmlns="" id="{A8401764-785D-4837-BAB9-594837F08793}"/>
                  </a:ext>
                </a:extLst>
              </p:cNvPr>
              <p:cNvSpPr/>
              <p:nvPr/>
            </p:nvSpPr>
            <p:spPr>
              <a:xfrm>
                <a:off x="5919949" y="3744727"/>
                <a:ext cx="109543" cy="78245"/>
              </a:xfrm>
              <a:custGeom>
                <a:avLst/>
                <a:gdLst>
                  <a:gd name="connsiteX0" fmla="*/ 0 w 66675"/>
                  <a:gd name="connsiteY0" fmla="*/ 0 h 47625"/>
                  <a:gd name="connsiteX1" fmla="*/ 67342 w 66675"/>
                  <a:gd name="connsiteY1" fmla="*/ 0 h 47625"/>
                  <a:gd name="connsiteX2" fmla="*/ 67342 w 66675"/>
                  <a:gd name="connsiteY2" fmla="*/ 55055 h 47625"/>
                  <a:gd name="connsiteX3" fmla="*/ 0 w 66675"/>
                  <a:gd name="connsiteY3" fmla="*/ 550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47625">
                    <a:moveTo>
                      <a:pt x="0" y="0"/>
                    </a:moveTo>
                    <a:lnTo>
                      <a:pt x="67342" y="0"/>
                    </a:lnTo>
                    <a:lnTo>
                      <a:pt x="67342" y="55055"/>
                    </a:lnTo>
                    <a:lnTo>
                      <a:pt x="0" y="55055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65" name="Freeform: Shape 127">
                <a:extLst>
                  <a:ext uri="{FF2B5EF4-FFF2-40B4-BE49-F238E27FC236}">
                    <a16:creationId xmlns:a16="http://schemas.microsoft.com/office/drawing/2014/main" xmlns="" id="{0ACE0516-F956-4133-A53B-B8A4DF300EC0}"/>
                  </a:ext>
                </a:extLst>
              </p:cNvPr>
              <p:cNvSpPr/>
              <p:nvPr/>
            </p:nvSpPr>
            <p:spPr>
              <a:xfrm>
                <a:off x="5985205" y="3744727"/>
                <a:ext cx="78245" cy="78245"/>
              </a:xfrm>
              <a:custGeom>
                <a:avLst/>
                <a:gdLst>
                  <a:gd name="connsiteX0" fmla="*/ 55054 w 47625"/>
                  <a:gd name="connsiteY0" fmla="*/ 27527 h 47625"/>
                  <a:gd name="connsiteX1" fmla="*/ 27527 w 47625"/>
                  <a:gd name="connsiteY1" fmla="*/ 55054 h 47625"/>
                  <a:gd name="connsiteX2" fmla="*/ 0 w 47625"/>
                  <a:gd name="connsiteY2" fmla="*/ 27527 h 47625"/>
                  <a:gd name="connsiteX3" fmla="*/ 27527 w 47625"/>
                  <a:gd name="connsiteY3" fmla="*/ 0 h 47625"/>
                  <a:gd name="connsiteX4" fmla="*/ 55054 w 47625"/>
                  <a:gd name="connsiteY4" fmla="*/ 275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55054" y="27527"/>
                    </a:moveTo>
                    <a:cubicBezTo>
                      <a:pt x="55054" y="42767"/>
                      <a:pt x="42767" y="55054"/>
                      <a:pt x="27527" y="55054"/>
                    </a:cubicBezTo>
                    <a:cubicBezTo>
                      <a:pt x="12287" y="55054"/>
                      <a:pt x="0" y="42767"/>
                      <a:pt x="0" y="27527"/>
                    </a:cubicBezTo>
                    <a:cubicBezTo>
                      <a:pt x="0" y="12287"/>
                      <a:pt x="12287" y="0"/>
                      <a:pt x="27527" y="0"/>
                    </a:cubicBezTo>
                    <a:cubicBezTo>
                      <a:pt x="42767" y="0"/>
                      <a:pt x="55054" y="12382"/>
                      <a:pt x="55054" y="27527"/>
                    </a:cubicBezTo>
                    <a:close/>
                  </a:path>
                </a:pathLst>
              </a:custGeom>
              <a:solidFill>
                <a:srgbClr val="6D67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66" name="Freeform: Shape 128">
                <a:extLst>
                  <a:ext uri="{FF2B5EF4-FFF2-40B4-BE49-F238E27FC236}">
                    <a16:creationId xmlns:a16="http://schemas.microsoft.com/office/drawing/2014/main" xmlns="" id="{99E69DCB-2B48-4A83-957B-AC1EE8B87DF4}"/>
                  </a:ext>
                </a:extLst>
              </p:cNvPr>
              <p:cNvSpPr/>
              <p:nvPr/>
            </p:nvSpPr>
            <p:spPr>
              <a:xfrm>
                <a:off x="6174559" y="4241425"/>
                <a:ext cx="78245" cy="78245"/>
              </a:xfrm>
              <a:custGeom>
                <a:avLst/>
                <a:gdLst>
                  <a:gd name="connsiteX0" fmla="*/ 55054 w 47625"/>
                  <a:gd name="connsiteY0" fmla="*/ 27527 h 47625"/>
                  <a:gd name="connsiteX1" fmla="*/ 27527 w 47625"/>
                  <a:gd name="connsiteY1" fmla="*/ 55054 h 47625"/>
                  <a:gd name="connsiteX2" fmla="*/ 0 w 47625"/>
                  <a:gd name="connsiteY2" fmla="*/ 27527 h 47625"/>
                  <a:gd name="connsiteX3" fmla="*/ 27527 w 47625"/>
                  <a:gd name="connsiteY3" fmla="*/ 0 h 47625"/>
                  <a:gd name="connsiteX4" fmla="*/ 55054 w 47625"/>
                  <a:gd name="connsiteY4" fmla="*/ 275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55054" y="27527"/>
                    </a:moveTo>
                    <a:cubicBezTo>
                      <a:pt x="55054" y="42767"/>
                      <a:pt x="42767" y="55054"/>
                      <a:pt x="27527" y="55054"/>
                    </a:cubicBezTo>
                    <a:cubicBezTo>
                      <a:pt x="12287" y="55054"/>
                      <a:pt x="0" y="42767"/>
                      <a:pt x="0" y="27527"/>
                    </a:cubicBezTo>
                    <a:cubicBezTo>
                      <a:pt x="0" y="12287"/>
                      <a:pt x="12287" y="0"/>
                      <a:pt x="27527" y="0"/>
                    </a:cubicBezTo>
                    <a:cubicBezTo>
                      <a:pt x="42672" y="0"/>
                      <a:pt x="55054" y="12383"/>
                      <a:pt x="55054" y="27527"/>
                    </a:cubicBez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67" name="Freeform: Shape 129">
                <a:extLst>
                  <a:ext uri="{FF2B5EF4-FFF2-40B4-BE49-F238E27FC236}">
                    <a16:creationId xmlns:a16="http://schemas.microsoft.com/office/drawing/2014/main" xmlns="" id="{78F8B000-A811-4179-9987-D26948E61AE4}"/>
                  </a:ext>
                </a:extLst>
              </p:cNvPr>
              <p:cNvSpPr/>
              <p:nvPr/>
            </p:nvSpPr>
            <p:spPr>
              <a:xfrm>
                <a:off x="6216966" y="4241427"/>
                <a:ext cx="109543" cy="78245"/>
              </a:xfrm>
              <a:custGeom>
                <a:avLst/>
                <a:gdLst>
                  <a:gd name="connsiteX0" fmla="*/ 0 w 66675"/>
                  <a:gd name="connsiteY0" fmla="*/ 0 h 47625"/>
                  <a:gd name="connsiteX1" fmla="*/ 67342 w 66675"/>
                  <a:gd name="connsiteY1" fmla="*/ 0 h 47625"/>
                  <a:gd name="connsiteX2" fmla="*/ 67342 w 66675"/>
                  <a:gd name="connsiteY2" fmla="*/ 55054 h 47625"/>
                  <a:gd name="connsiteX3" fmla="*/ 0 w 66675"/>
                  <a:gd name="connsiteY3" fmla="*/ 55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47625">
                    <a:moveTo>
                      <a:pt x="0" y="0"/>
                    </a:moveTo>
                    <a:lnTo>
                      <a:pt x="67342" y="0"/>
                    </a:lnTo>
                    <a:lnTo>
                      <a:pt x="67342" y="55054"/>
                    </a:lnTo>
                    <a:lnTo>
                      <a:pt x="0" y="55054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68" name="Freeform: Shape 130">
                <a:extLst>
                  <a:ext uri="{FF2B5EF4-FFF2-40B4-BE49-F238E27FC236}">
                    <a16:creationId xmlns:a16="http://schemas.microsoft.com/office/drawing/2014/main" xmlns="" id="{E9F54A9D-9BAE-4547-9A6C-9987470D6E49}"/>
                  </a:ext>
                </a:extLst>
              </p:cNvPr>
              <p:cNvSpPr/>
              <p:nvPr/>
            </p:nvSpPr>
            <p:spPr>
              <a:xfrm>
                <a:off x="6282380" y="4241427"/>
                <a:ext cx="78245" cy="78245"/>
              </a:xfrm>
              <a:custGeom>
                <a:avLst/>
                <a:gdLst>
                  <a:gd name="connsiteX0" fmla="*/ 55055 w 47625"/>
                  <a:gd name="connsiteY0" fmla="*/ 27527 h 47625"/>
                  <a:gd name="connsiteX1" fmla="*/ 27527 w 47625"/>
                  <a:gd name="connsiteY1" fmla="*/ 55054 h 47625"/>
                  <a:gd name="connsiteX2" fmla="*/ 0 w 47625"/>
                  <a:gd name="connsiteY2" fmla="*/ 27527 h 47625"/>
                  <a:gd name="connsiteX3" fmla="*/ 27527 w 47625"/>
                  <a:gd name="connsiteY3" fmla="*/ 0 h 47625"/>
                  <a:gd name="connsiteX4" fmla="*/ 55055 w 47625"/>
                  <a:gd name="connsiteY4" fmla="*/ 2752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55055" y="27527"/>
                    </a:moveTo>
                    <a:cubicBezTo>
                      <a:pt x="55055" y="42730"/>
                      <a:pt x="42730" y="55054"/>
                      <a:pt x="27527" y="55054"/>
                    </a:cubicBezTo>
                    <a:cubicBezTo>
                      <a:pt x="12324" y="55054"/>
                      <a:pt x="0" y="42730"/>
                      <a:pt x="0" y="27527"/>
                    </a:cubicBezTo>
                    <a:cubicBezTo>
                      <a:pt x="0" y="12324"/>
                      <a:pt x="12324" y="0"/>
                      <a:pt x="27527" y="0"/>
                    </a:cubicBezTo>
                    <a:cubicBezTo>
                      <a:pt x="42730" y="0"/>
                      <a:pt x="55055" y="12324"/>
                      <a:pt x="55055" y="27527"/>
                    </a:cubicBezTo>
                    <a:close/>
                  </a:path>
                </a:pathLst>
              </a:custGeom>
              <a:solidFill>
                <a:srgbClr val="6D67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69" name="Freeform: Shape 131">
                <a:extLst>
                  <a:ext uri="{FF2B5EF4-FFF2-40B4-BE49-F238E27FC236}">
                    <a16:creationId xmlns:a16="http://schemas.microsoft.com/office/drawing/2014/main" xmlns="" id="{2E426B64-5C04-487E-A88F-B7BEC577F2C0}"/>
                  </a:ext>
                </a:extLst>
              </p:cNvPr>
              <p:cNvSpPr/>
              <p:nvPr/>
            </p:nvSpPr>
            <p:spPr>
              <a:xfrm>
                <a:off x="6028552" y="4327496"/>
                <a:ext cx="500768" cy="93894"/>
              </a:xfrm>
              <a:custGeom>
                <a:avLst/>
                <a:gdLst>
                  <a:gd name="connsiteX0" fmla="*/ 307086 w 304800"/>
                  <a:gd name="connsiteY0" fmla="*/ 62960 h 57150"/>
                  <a:gd name="connsiteX1" fmla="*/ 0 w 304800"/>
                  <a:gd name="connsiteY1" fmla="*/ 62960 h 57150"/>
                  <a:gd name="connsiteX2" fmla="*/ 0 w 304800"/>
                  <a:gd name="connsiteY2" fmla="*/ 62960 h 57150"/>
                  <a:gd name="connsiteX3" fmla="*/ 62960 w 304800"/>
                  <a:gd name="connsiteY3" fmla="*/ 0 h 57150"/>
                  <a:gd name="connsiteX4" fmla="*/ 244126 w 304800"/>
                  <a:gd name="connsiteY4" fmla="*/ 0 h 57150"/>
                  <a:gd name="connsiteX5" fmla="*/ 307086 w 304800"/>
                  <a:gd name="connsiteY5" fmla="*/ 62960 h 57150"/>
                  <a:gd name="connsiteX6" fmla="*/ 307086 w 304800"/>
                  <a:gd name="connsiteY6" fmla="*/ 6296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57150">
                    <a:moveTo>
                      <a:pt x="307086" y="62960"/>
                    </a:moveTo>
                    <a:lnTo>
                      <a:pt x="0" y="62960"/>
                    </a:lnTo>
                    <a:lnTo>
                      <a:pt x="0" y="62960"/>
                    </a:lnTo>
                    <a:cubicBezTo>
                      <a:pt x="0" y="28194"/>
                      <a:pt x="28194" y="0"/>
                      <a:pt x="62960" y="0"/>
                    </a:cubicBezTo>
                    <a:lnTo>
                      <a:pt x="244126" y="0"/>
                    </a:lnTo>
                    <a:cubicBezTo>
                      <a:pt x="278892" y="0"/>
                      <a:pt x="307086" y="28194"/>
                      <a:pt x="307086" y="62960"/>
                    </a:cubicBezTo>
                    <a:lnTo>
                      <a:pt x="307086" y="62960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70" name="Freeform: Shape 132">
                <a:extLst>
                  <a:ext uri="{FF2B5EF4-FFF2-40B4-BE49-F238E27FC236}">
                    <a16:creationId xmlns:a16="http://schemas.microsoft.com/office/drawing/2014/main" xmlns="" id="{44460B02-97DB-4F4A-8A1B-2BAD8C1614CE}"/>
                  </a:ext>
                </a:extLst>
              </p:cNvPr>
              <p:cNvSpPr/>
              <p:nvPr/>
            </p:nvSpPr>
            <p:spPr>
              <a:xfrm>
                <a:off x="6337308" y="4327339"/>
                <a:ext cx="187788" cy="93894"/>
              </a:xfrm>
              <a:custGeom>
                <a:avLst/>
                <a:gdLst>
                  <a:gd name="connsiteX0" fmla="*/ 119158 w 114300"/>
                  <a:gd name="connsiteY0" fmla="*/ 63055 h 57150"/>
                  <a:gd name="connsiteX1" fmla="*/ 0 w 114300"/>
                  <a:gd name="connsiteY1" fmla="*/ 63055 h 57150"/>
                  <a:gd name="connsiteX2" fmla="*/ 0 w 114300"/>
                  <a:gd name="connsiteY2" fmla="*/ 59626 h 57150"/>
                  <a:gd name="connsiteX3" fmla="*/ 59626 w 114300"/>
                  <a:gd name="connsiteY3" fmla="*/ 0 h 57150"/>
                  <a:gd name="connsiteX4" fmla="*/ 59626 w 114300"/>
                  <a:gd name="connsiteY4" fmla="*/ 0 h 57150"/>
                  <a:gd name="connsiteX5" fmla="*/ 119158 w 114300"/>
                  <a:gd name="connsiteY5" fmla="*/ 59626 h 57150"/>
                  <a:gd name="connsiteX6" fmla="*/ 119158 w 114300"/>
                  <a:gd name="connsiteY6" fmla="*/ 63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9158" y="63055"/>
                    </a:moveTo>
                    <a:lnTo>
                      <a:pt x="0" y="63055"/>
                    </a:lnTo>
                    <a:lnTo>
                      <a:pt x="0" y="59626"/>
                    </a:lnTo>
                    <a:cubicBezTo>
                      <a:pt x="0" y="26765"/>
                      <a:pt x="26670" y="0"/>
                      <a:pt x="59626" y="0"/>
                    </a:cubicBezTo>
                    <a:lnTo>
                      <a:pt x="59626" y="0"/>
                    </a:lnTo>
                    <a:cubicBezTo>
                      <a:pt x="92488" y="0"/>
                      <a:pt x="119158" y="26670"/>
                      <a:pt x="119158" y="59626"/>
                    </a:cubicBezTo>
                    <a:lnTo>
                      <a:pt x="119158" y="63055"/>
                    </a:lnTo>
                    <a:close/>
                  </a:path>
                </a:pathLst>
              </a:custGeom>
              <a:solidFill>
                <a:srgbClr val="6D67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71" name="Freeform: Shape 133">
                <a:extLst>
                  <a:ext uri="{FF2B5EF4-FFF2-40B4-BE49-F238E27FC236}">
                    <a16:creationId xmlns:a16="http://schemas.microsoft.com/office/drawing/2014/main" xmlns="" id="{3CECEA85-C8CA-4D22-9C04-91D4BE085170}"/>
                  </a:ext>
                </a:extLst>
              </p:cNvPr>
              <p:cNvSpPr/>
              <p:nvPr/>
            </p:nvSpPr>
            <p:spPr>
              <a:xfrm>
                <a:off x="7349172" y="5552969"/>
                <a:ext cx="1189324" cy="234735"/>
              </a:xfrm>
              <a:custGeom>
                <a:avLst/>
                <a:gdLst>
                  <a:gd name="connsiteX0" fmla="*/ 731806 w 723900"/>
                  <a:gd name="connsiteY0" fmla="*/ 150781 h 142875"/>
                  <a:gd name="connsiteX1" fmla="*/ 668084 w 723900"/>
                  <a:gd name="connsiteY1" fmla="*/ 150781 h 142875"/>
                  <a:gd name="connsiteX2" fmla="*/ 668084 w 723900"/>
                  <a:gd name="connsiteY2" fmla="*/ 121349 h 142875"/>
                  <a:gd name="connsiteX3" fmla="*/ 610458 w 723900"/>
                  <a:gd name="connsiteY3" fmla="*/ 63722 h 142875"/>
                  <a:gd name="connsiteX4" fmla="*/ 121349 w 723900"/>
                  <a:gd name="connsiteY4" fmla="*/ 63722 h 142875"/>
                  <a:gd name="connsiteX5" fmla="*/ 63722 w 723900"/>
                  <a:gd name="connsiteY5" fmla="*/ 121349 h 142875"/>
                  <a:gd name="connsiteX6" fmla="*/ 63722 w 723900"/>
                  <a:gd name="connsiteY6" fmla="*/ 150781 h 142875"/>
                  <a:gd name="connsiteX7" fmla="*/ 0 w 723900"/>
                  <a:gd name="connsiteY7" fmla="*/ 150781 h 142875"/>
                  <a:gd name="connsiteX8" fmla="*/ 0 w 723900"/>
                  <a:gd name="connsiteY8" fmla="*/ 121349 h 142875"/>
                  <a:gd name="connsiteX9" fmla="*/ 121349 w 723900"/>
                  <a:gd name="connsiteY9" fmla="*/ 0 h 142875"/>
                  <a:gd name="connsiteX10" fmla="*/ 610458 w 723900"/>
                  <a:gd name="connsiteY10" fmla="*/ 0 h 142875"/>
                  <a:gd name="connsiteX11" fmla="*/ 731806 w 723900"/>
                  <a:gd name="connsiteY11" fmla="*/ 121349 h 142875"/>
                  <a:gd name="connsiteX12" fmla="*/ 731806 w 723900"/>
                  <a:gd name="connsiteY12" fmla="*/ 15078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3900" h="142875">
                    <a:moveTo>
                      <a:pt x="731806" y="150781"/>
                    </a:moveTo>
                    <a:lnTo>
                      <a:pt x="668084" y="150781"/>
                    </a:lnTo>
                    <a:lnTo>
                      <a:pt x="668084" y="121349"/>
                    </a:lnTo>
                    <a:cubicBezTo>
                      <a:pt x="668084" y="89630"/>
                      <a:pt x="642271" y="63722"/>
                      <a:pt x="610458" y="63722"/>
                    </a:cubicBezTo>
                    <a:lnTo>
                      <a:pt x="121349" y="63722"/>
                    </a:lnTo>
                    <a:cubicBezTo>
                      <a:pt x="89630" y="63722"/>
                      <a:pt x="63722" y="89535"/>
                      <a:pt x="63722" y="121349"/>
                    </a:cubicBezTo>
                    <a:lnTo>
                      <a:pt x="63722" y="150781"/>
                    </a:lnTo>
                    <a:lnTo>
                      <a:pt x="0" y="150781"/>
                    </a:lnTo>
                    <a:lnTo>
                      <a:pt x="0" y="121349"/>
                    </a:lnTo>
                    <a:cubicBezTo>
                      <a:pt x="0" y="54388"/>
                      <a:pt x="54388" y="0"/>
                      <a:pt x="121349" y="0"/>
                    </a:cubicBezTo>
                    <a:lnTo>
                      <a:pt x="610458" y="0"/>
                    </a:lnTo>
                    <a:cubicBezTo>
                      <a:pt x="677418" y="0"/>
                      <a:pt x="731806" y="54388"/>
                      <a:pt x="731806" y="121349"/>
                    </a:cubicBezTo>
                    <a:lnTo>
                      <a:pt x="731806" y="150781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72" name="Freeform: Shape 134">
                <a:extLst>
                  <a:ext uri="{FF2B5EF4-FFF2-40B4-BE49-F238E27FC236}">
                    <a16:creationId xmlns:a16="http://schemas.microsoft.com/office/drawing/2014/main" xmlns="" id="{43E81F28-4B59-44BE-BA84-D788A4E7B4BC}"/>
                  </a:ext>
                </a:extLst>
              </p:cNvPr>
              <p:cNvSpPr/>
              <p:nvPr/>
            </p:nvSpPr>
            <p:spPr>
              <a:xfrm>
                <a:off x="7684061" y="5552969"/>
                <a:ext cx="297331" cy="234735"/>
              </a:xfrm>
              <a:custGeom>
                <a:avLst/>
                <a:gdLst>
                  <a:gd name="connsiteX0" fmla="*/ 63722 w 180975"/>
                  <a:gd name="connsiteY0" fmla="*/ 150781 h 142875"/>
                  <a:gd name="connsiteX1" fmla="*/ 0 w 180975"/>
                  <a:gd name="connsiteY1" fmla="*/ 150781 h 142875"/>
                  <a:gd name="connsiteX2" fmla="*/ 0 w 180975"/>
                  <a:gd name="connsiteY2" fmla="*/ 121349 h 142875"/>
                  <a:gd name="connsiteX3" fmla="*/ 121348 w 180975"/>
                  <a:gd name="connsiteY3" fmla="*/ 0 h 142875"/>
                  <a:gd name="connsiteX4" fmla="*/ 183451 w 180975"/>
                  <a:gd name="connsiteY4" fmla="*/ 0 h 142875"/>
                  <a:gd name="connsiteX5" fmla="*/ 183451 w 180975"/>
                  <a:gd name="connsiteY5" fmla="*/ 63722 h 142875"/>
                  <a:gd name="connsiteX6" fmla="*/ 121348 w 180975"/>
                  <a:gd name="connsiteY6" fmla="*/ 63722 h 142875"/>
                  <a:gd name="connsiteX7" fmla="*/ 63722 w 180975"/>
                  <a:gd name="connsiteY7" fmla="*/ 121349 h 142875"/>
                  <a:gd name="connsiteX8" fmla="*/ 63722 w 180975"/>
                  <a:gd name="connsiteY8" fmla="*/ 15078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75" h="142875">
                    <a:moveTo>
                      <a:pt x="63722" y="150781"/>
                    </a:moveTo>
                    <a:lnTo>
                      <a:pt x="0" y="150781"/>
                    </a:lnTo>
                    <a:lnTo>
                      <a:pt x="0" y="121349"/>
                    </a:lnTo>
                    <a:cubicBezTo>
                      <a:pt x="0" y="54388"/>
                      <a:pt x="54388" y="0"/>
                      <a:pt x="121348" y="0"/>
                    </a:cubicBezTo>
                    <a:lnTo>
                      <a:pt x="183451" y="0"/>
                    </a:lnTo>
                    <a:lnTo>
                      <a:pt x="183451" y="63722"/>
                    </a:lnTo>
                    <a:lnTo>
                      <a:pt x="121348" y="63722"/>
                    </a:lnTo>
                    <a:cubicBezTo>
                      <a:pt x="89630" y="63722"/>
                      <a:pt x="63722" y="89535"/>
                      <a:pt x="63722" y="121349"/>
                    </a:cubicBezTo>
                    <a:lnTo>
                      <a:pt x="63722" y="150781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73" name="Freeform: Shape 135">
                <a:extLst>
                  <a:ext uri="{FF2B5EF4-FFF2-40B4-BE49-F238E27FC236}">
                    <a16:creationId xmlns:a16="http://schemas.microsoft.com/office/drawing/2014/main" xmlns="" id="{17D6EFF4-F28F-4536-ABE8-5D9E306EFE7C}"/>
                  </a:ext>
                </a:extLst>
              </p:cNvPr>
              <p:cNvSpPr/>
              <p:nvPr/>
            </p:nvSpPr>
            <p:spPr>
              <a:xfrm>
                <a:off x="7914570" y="5552969"/>
                <a:ext cx="297331" cy="234735"/>
              </a:xfrm>
              <a:custGeom>
                <a:avLst/>
                <a:gdLst>
                  <a:gd name="connsiteX0" fmla="*/ 183452 w 180975"/>
                  <a:gd name="connsiteY0" fmla="*/ 150781 h 142875"/>
                  <a:gd name="connsiteX1" fmla="*/ 119729 w 180975"/>
                  <a:gd name="connsiteY1" fmla="*/ 150781 h 142875"/>
                  <a:gd name="connsiteX2" fmla="*/ 119729 w 180975"/>
                  <a:gd name="connsiteY2" fmla="*/ 121349 h 142875"/>
                  <a:gd name="connsiteX3" fmla="*/ 62103 w 180975"/>
                  <a:gd name="connsiteY3" fmla="*/ 63722 h 142875"/>
                  <a:gd name="connsiteX4" fmla="*/ 0 w 180975"/>
                  <a:gd name="connsiteY4" fmla="*/ 63722 h 142875"/>
                  <a:gd name="connsiteX5" fmla="*/ 0 w 180975"/>
                  <a:gd name="connsiteY5" fmla="*/ 0 h 142875"/>
                  <a:gd name="connsiteX6" fmla="*/ 62103 w 180975"/>
                  <a:gd name="connsiteY6" fmla="*/ 0 h 142875"/>
                  <a:gd name="connsiteX7" fmla="*/ 183452 w 180975"/>
                  <a:gd name="connsiteY7" fmla="*/ 121349 h 142875"/>
                  <a:gd name="connsiteX8" fmla="*/ 183452 w 180975"/>
                  <a:gd name="connsiteY8" fmla="*/ 15078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75" h="142875">
                    <a:moveTo>
                      <a:pt x="183452" y="150781"/>
                    </a:moveTo>
                    <a:lnTo>
                      <a:pt x="119729" y="150781"/>
                    </a:lnTo>
                    <a:lnTo>
                      <a:pt x="119729" y="121349"/>
                    </a:lnTo>
                    <a:cubicBezTo>
                      <a:pt x="119729" y="89630"/>
                      <a:pt x="93917" y="63722"/>
                      <a:pt x="62103" y="63722"/>
                    </a:cubicBezTo>
                    <a:lnTo>
                      <a:pt x="0" y="63722"/>
                    </a:lnTo>
                    <a:lnTo>
                      <a:pt x="0" y="0"/>
                    </a:lnTo>
                    <a:lnTo>
                      <a:pt x="62103" y="0"/>
                    </a:lnTo>
                    <a:cubicBezTo>
                      <a:pt x="129064" y="0"/>
                      <a:pt x="183452" y="54388"/>
                      <a:pt x="183452" y="121349"/>
                    </a:cubicBezTo>
                    <a:lnTo>
                      <a:pt x="183452" y="150781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74" name="Freeform: Shape 136">
                <a:extLst>
                  <a:ext uri="{FF2B5EF4-FFF2-40B4-BE49-F238E27FC236}">
                    <a16:creationId xmlns:a16="http://schemas.microsoft.com/office/drawing/2014/main" xmlns="" id="{DB9213DF-008A-44E1-8516-C60278365C3D}"/>
                  </a:ext>
                </a:extLst>
              </p:cNvPr>
              <p:cNvSpPr/>
              <p:nvPr/>
            </p:nvSpPr>
            <p:spPr>
              <a:xfrm>
                <a:off x="7890941" y="5161900"/>
                <a:ext cx="109543" cy="438172"/>
              </a:xfrm>
              <a:custGeom>
                <a:avLst/>
                <a:gdLst>
                  <a:gd name="connsiteX0" fmla="*/ 0 w 66675"/>
                  <a:gd name="connsiteY0" fmla="*/ 0 h 266700"/>
                  <a:gd name="connsiteX1" fmla="*/ 68009 w 66675"/>
                  <a:gd name="connsiteY1" fmla="*/ 0 h 266700"/>
                  <a:gd name="connsiteX2" fmla="*/ 68009 w 66675"/>
                  <a:gd name="connsiteY2" fmla="*/ 271653 h 266700"/>
                  <a:gd name="connsiteX3" fmla="*/ 0 w 66675"/>
                  <a:gd name="connsiteY3" fmla="*/ 271653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66700">
                    <a:moveTo>
                      <a:pt x="0" y="0"/>
                    </a:moveTo>
                    <a:lnTo>
                      <a:pt x="68009" y="0"/>
                    </a:lnTo>
                    <a:lnTo>
                      <a:pt x="68009" y="271653"/>
                    </a:lnTo>
                    <a:lnTo>
                      <a:pt x="0" y="271653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75" name="Freeform: Shape 137">
                <a:extLst>
                  <a:ext uri="{FF2B5EF4-FFF2-40B4-BE49-F238E27FC236}">
                    <a16:creationId xmlns:a16="http://schemas.microsoft.com/office/drawing/2014/main" xmlns="" id="{31635DD4-A9B0-4B50-B35D-48032A8C4E00}"/>
                  </a:ext>
                </a:extLst>
              </p:cNvPr>
              <p:cNvSpPr/>
              <p:nvPr/>
            </p:nvSpPr>
            <p:spPr>
              <a:xfrm>
                <a:off x="7890941" y="5161900"/>
                <a:ext cx="109543" cy="156490"/>
              </a:xfrm>
              <a:custGeom>
                <a:avLst/>
                <a:gdLst>
                  <a:gd name="connsiteX0" fmla="*/ 0 w 66675"/>
                  <a:gd name="connsiteY0" fmla="*/ 0 h 95250"/>
                  <a:gd name="connsiteX1" fmla="*/ 68009 w 66675"/>
                  <a:gd name="connsiteY1" fmla="*/ 0 h 95250"/>
                  <a:gd name="connsiteX2" fmla="*/ 68009 w 66675"/>
                  <a:gd name="connsiteY2" fmla="*/ 97726 h 95250"/>
                  <a:gd name="connsiteX3" fmla="*/ 0 w 66675"/>
                  <a:gd name="connsiteY3" fmla="*/ 9772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5250">
                    <a:moveTo>
                      <a:pt x="0" y="0"/>
                    </a:moveTo>
                    <a:lnTo>
                      <a:pt x="68009" y="0"/>
                    </a:lnTo>
                    <a:lnTo>
                      <a:pt x="68009" y="97726"/>
                    </a:lnTo>
                    <a:lnTo>
                      <a:pt x="0" y="9772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76" name="Freeform: Shape 138">
                <a:extLst>
                  <a:ext uri="{FF2B5EF4-FFF2-40B4-BE49-F238E27FC236}">
                    <a16:creationId xmlns:a16="http://schemas.microsoft.com/office/drawing/2014/main" xmlns="" id="{F1A0E91E-A62E-45AF-B4DB-C2962600FAC3}"/>
                  </a:ext>
                </a:extLst>
              </p:cNvPr>
              <p:cNvSpPr/>
              <p:nvPr/>
            </p:nvSpPr>
            <p:spPr>
              <a:xfrm>
                <a:off x="7838517" y="5004784"/>
                <a:ext cx="203437" cy="250384"/>
              </a:xfrm>
              <a:custGeom>
                <a:avLst/>
                <a:gdLst>
                  <a:gd name="connsiteX0" fmla="*/ 0 w 123825"/>
                  <a:gd name="connsiteY0" fmla="*/ 0 h 152400"/>
                  <a:gd name="connsiteX1" fmla="*/ 127445 w 123825"/>
                  <a:gd name="connsiteY1" fmla="*/ 0 h 152400"/>
                  <a:gd name="connsiteX2" fmla="*/ 127445 w 123825"/>
                  <a:gd name="connsiteY2" fmla="*/ 155067 h 152400"/>
                  <a:gd name="connsiteX3" fmla="*/ 0 w 123825"/>
                  <a:gd name="connsiteY3" fmla="*/ 15506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152400">
                    <a:moveTo>
                      <a:pt x="0" y="0"/>
                    </a:moveTo>
                    <a:lnTo>
                      <a:pt x="127445" y="0"/>
                    </a:lnTo>
                    <a:lnTo>
                      <a:pt x="127445" y="155067"/>
                    </a:lnTo>
                    <a:lnTo>
                      <a:pt x="0" y="155067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77" name="Freeform: Shape 139">
                <a:extLst>
                  <a:ext uri="{FF2B5EF4-FFF2-40B4-BE49-F238E27FC236}">
                    <a16:creationId xmlns:a16="http://schemas.microsoft.com/office/drawing/2014/main" xmlns="" id="{5BDC3B7A-AE3E-4ECB-922D-E458D1CAE8C8}"/>
                  </a:ext>
                </a:extLst>
              </p:cNvPr>
              <p:cNvSpPr/>
              <p:nvPr/>
            </p:nvSpPr>
            <p:spPr>
              <a:xfrm>
                <a:off x="7838517" y="5004784"/>
                <a:ext cx="203437" cy="125192"/>
              </a:xfrm>
              <a:custGeom>
                <a:avLst/>
                <a:gdLst>
                  <a:gd name="connsiteX0" fmla="*/ 0 w 123825"/>
                  <a:gd name="connsiteY0" fmla="*/ 0 h 76200"/>
                  <a:gd name="connsiteX1" fmla="*/ 127445 w 123825"/>
                  <a:gd name="connsiteY1" fmla="*/ 0 h 76200"/>
                  <a:gd name="connsiteX2" fmla="*/ 127445 w 123825"/>
                  <a:gd name="connsiteY2" fmla="*/ 77533 h 76200"/>
                  <a:gd name="connsiteX3" fmla="*/ 0 w 123825"/>
                  <a:gd name="connsiteY3" fmla="*/ 77533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76200">
                    <a:moveTo>
                      <a:pt x="0" y="0"/>
                    </a:moveTo>
                    <a:lnTo>
                      <a:pt x="127445" y="0"/>
                    </a:lnTo>
                    <a:lnTo>
                      <a:pt x="127445" y="77533"/>
                    </a:lnTo>
                    <a:lnTo>
                      <a:pt x="0" y="775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78" name="Freeform: Shape 140">
                <a:extLst>
                  <a:ext uri="{FF2B5EF4-FFF2-40B4-BE49-F238E27FC236}">
                    <a16:creationId xmlns:a16="http://schemas.microsoft.com/office/drawing/2014/main" xmlns="" id="{A94625EB-6FA8-4719-8BF3-10C9C92B949D}"/>
                  </a:ext>
                </a:extLst>
              </p:cNvPr>
              <p:cNvSpPr/>
              <p:nvPr/>
            </p:nvSpPr>
            <p:spPr>
              <a:xfrm>
                <a:off x="7285324" y="4894929"/>
                <a:ext cx="438172" cy="219086"/>
              </a:xfrm>
              <a:custGeom>
                <a:avLst/>
                <a:gdLst>
                  <a:gd name="connsiteX0" fmla="*/ 232791 w 266700"/>
                  <a:gd name="connsiteY0" fmla="*/ 133826 h 133350"/>
                  <a:gd name="connsiteX1" fmla="*/ 0 w 266700"/>
                  <a:gd name="connsiteY1" fmla="*/ 133826 h 133350"/>
                  <a:gd name="connsiteX2" fmla="*/ 0 w 266700"/>
                  <a:gd name="connsiteY2" fmla="*/ 0 h 133350"/>
                  <a:gd name="connsiteX3" fmla="*/ 270891 w 266700"/>
                  <a:gd name="connsiteY3" fmla="*/ 0 h 133350"/>
                  <a:gd name="connsiteX4" fmla="*/ 270891 w 266700"/>
                  <a:gd name="connsiteY4" fmla="*/ 95726 h 133350"/>
                  <a:gd name="connsiteX5" fmla="*/ 232791 w 266700"/>
                  <a:gd name="connsiteY5" fmla="*/ 13382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" h="133350">
                    <a:moveTo>
                      <a:pt x="232791" y="133826"/>
                    </a:moveTo>
                    <a:lnTo>
                      <a:pt x="0" y="133826"/>
                    </a:lnTo>
                    <a:lnTo>
                      <a:pt x="0" y="0"/>
                    </a:lnTo>
                    <a:lnTo>
                      <a:pt x="270891" y="0"/>
                    </a:lnTo>
                    <a:lnTo>
                      <a:pt x="270891" y="95726"/>
                    </a:lnTo>
                    <a:cubicBezTo>
                      <a:pt x="270891" y="116776"/>
                      <a:pt x="253841" y="133826"/>
                      <a:pt x="232791" y="133826"/>
                    </a:cubicBezTo>
                    <a:close/>
                  </a:path>
                </a:pathLst>
              </a:custGeom>
              <a:solidFill>
                <a:srgbClr val="D997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79" name="Freeform: Shape 141">
                <a:extLst>
                  <a:ext uri="{FF2B5EF4-FFF2-40B4-BE49-F238E27FC236}">
                    <a16:creationId xmlns:a16="http://schemas.microsoft.com/office/drawing/2014/main" xmlns="" id="{D1C45E2F-1147-41BD-90CE-652592CE12B1}"/>
                  </a:ext>
                </a:extLst>
              </p:cNvPr>
              <p:cNvSpPr/>
              <p:nvPr/>
            </p:nvSpPr>
            <p:spPr>
              <a:xfrm>
                <a:off x="7587349" y="4900719"/>
                <a:ext cx="704205" cy="172139"/>
              </a:xfrm>
              <a:custGeom>
                <a:avLst/>
                <a:gdLst>
                  <a:gd name="connsiteX0" fmla="*/ 410623 w 428625"/>
                  <a:gd name="connsiteY0" fmla="*/ 105061 h 104775"/>
                  <a:gd name="connsiteX1" fmla="*/ 22670 w 428625"/>
                  <a:gd name="connsiteY1" fmla="*/ 105061 h 104775"/>
                  <a:gd name="connsiteX2" fmla="*/ 0 w 428625"/>
                  <a:gd name="connsiteY2" fmla="*/ 82391 h 104775"/>
                  <a:gd name="connsiteX3" fmla="*/ 0 w 428625"/>
                  <a:gd name="connsiteY3" fmla="*/ 0 h 104775"/>
                  <a:gd name="connsiteX4" fmla="*/ 433388 w 428625"/>
                  <a:gd name="connsiteY4" fmla="*/ 0 h 104775"/>
                  <a:gd name="connsiteX5" fmla="*/ 433388 w 428625"/>
                  <a:gd name="connsiteY5" fmla="*/ 82391 h 104775"/>
                  <a:gd name="connsiteX6" fmla="*/ 410623 w 428625"/>
                  <a:gd name="connsiteY6" fmla="*/ 10506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625" h="104775">
                    <a:moveTo>
                      <a:pt x="410623" y="105061"/>
                    </a:moveTo>
                    <a:lnTo>
                      <a:pt x="22670" y="105061"/>
                    </a:lnTo>
                    <a:cubicBezTo>
                      <a:pt x="10096" y="105061"/>
                      <a:pt x="0" y="94869"/>
                      <a:pt x="0" y="82391"/>
                    </a:cubicBezTo>
                    <a:lnTo>
                      <a:pt x="0" y="0"/>
                    </a:lnTo>
                    <a:lnTo>
                      <a:pt x="433388" y="0"/>
                    </a:lnTo>
                    <a:lnTo>
                      <a:pt x="433388" y="82391"/>
                    </a:lnTo>
                    <a:cubicBezTo>
                      <a:pt x="433292" y="94869"/>
                      <a:pt x="423101" y="105061"/>
                      <a:pt x="410623" y="105061"/>
                    </a:cubicBez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686" name="Freeform: Shape 142">
                <a:extLst>
                  <a:ext uri="{FF2B5EF4-FFF2-40B4-BE49-F238E27FC236}">
                    <a16:creationId xmlns:a16="http://schemas.microsoft.com/office/drawing/2014/main" xmlns="" id="{1805BD41-415D-4952-8686-517BD3E8682B}"/>
                  </a:ext>
                </a:extLst>
              </p:cNvPr>
              <p:cNvSpPr/>
              <p:nvPr/>
            </p:nvSpPr>
            <p:spPr>
              <a:xfrm>
                <a:off x="7587193" y="4806355"/>
                <a:ext cx="704205" cy="172139"/>
              </a:xfrm>
              <a:custGeom>
                <a:avLst/>
                <a:gdLst>
                  <a:gd name="connsiteX0" fmla="*/ 0 w 428625"/>
                  <a:gd name="connsiteY0" fmla="*/ 0 h 104775"/>
                  <a:gd name="connsiteX1" fmla="*/ 433388 w 428625"/>
                  <a:gd name="connsiteY1" fmla="*/ 0 h 104775"/>
                  <a:gd name="connsiteX2" fmla="*/ 433388 w 428625"/>
                  <a:gd name="connsiteY2" fmla="*/ 105061 h 104775"/>
                  <a:gd name="connsiteX3" fmla="*/ 0 w 428625"/>
                  <a:gd name="connsiteY3" fmla="*/ 10506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5" h="104775">
                    <a:moveTo>
                      <a:pt x="0" y="0"/>
                    </a:moveTo>
                    <a:lnTo>
                      <a:pt x="433388" y="0"/>
                    </a:lnTo>
                    <a:lnTo>
                      <a:pt x="433388" y="105061"/>
                    </a:lnTo>
                    <a:lnTo>
                      <a:pt x="0" y="10506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38" name="Freeform: Shape 143">
                <a:extLst>
                  <a:ext uri="{FF2B5EF4-FFF2-40B4-BE49-F238E27FC236}">
                    <a16:creationId xmlns:a16="http://schemas.microsoft.com/office/drawing/2014/main" xmlns="" id="{C012AE02-A998-493F-8A3A-3E12C5DD3EAA}"/>
                  </a:ext>
                </a:extLst>
              </p:cNvPr>
              <p:cNvSpPr/>
              <p:nvPr/>
            </p:nvSpPr>
            <p:spPr>
              <a:xfrm>
                <a:off x="7222416" y="3743161"/>
                <a:ext cx="1455357" cy="1361463"/>
              </a:xfrm>
              <a:custGeom>
                <a:avLst/>
                <a:gdLst>
                  <a:gd name="connsiteX0" fmla="*/ 557689 w 885825"/>
                  <a:gd name="connsiteY0" fmla="*/ 55721 h 828675"/>
                  <a:gd name="connsiteX1" fmla="*/ 557689 w 885825"/>
                  <a:gd name="connsiteY1" fmla="*/ 485870 h 828675"/>
                  <a:gd name="connsiteX2" fmla="*/ 409480 w 885825"/>
                  <a:gd name="connsiteY2" fmla="*/ 634079 h 828675"/>
                  <a:gd name="connsiteX3" fmla="*/ 87630 w 885825"/>
                  <a:gd name="connsiteY3" fmla="*/ 634079 h 828675"/>
                  <a:gd name="connsiteX4" fmla="*/ 0 w 885825"/>
                  <a:gd name="connsiteY4" fmla="*/ 721709 h 828675"/>
                  <a:gd name="connsiteX5" fmla="*/ 0 w 885825"/>
                  <a:gd name="connsiteY5" fmla="*/ 787051 h 828675"/>
                  <a:gd name="connsiteX6" fmla="*/ 47815 w 885825"/>
                  <a:gd name="connsiteY6" fmla="*/ 834866 h 828675"/>
                  <a:gd name="connsiteX7" fmla="*/ 47815 w 885825"/>
                  <a:gd name="connsiteY7" fmla="*/ 834866 h 828675"/>
                  <a:gd name="connsiteX8" fmla="*/ 95631 w 885825"/>
                  <a:gd name="connsiteY8" fmla="*/ 787051 h 828675"/>
                  <a:gd name="connsiteX9" fmla="*/ 95631 w 885825"/>
                  <a:gd name="connsiteY9" fmla="*/ 742474 h 828675"/>
                  <a:gd name="connsiteX10" fmla="*/ 121158 w 885825"/>
                  <a:gd name="connsiteY10" fmla="*/ 716947 h 828675"/>
                  <a:gd name="connsiteX11" fmla="*/ 723424 w 885825"/>
                  <a:gd name="connsiteY11" fmla="*/ 716947 h 828675"/>
                  <a:gd name="connsiteX12" fmla="*/ 885920 w 885825"/>
                  <a:gd name="connsiteY12" fmla="*/ 554450 h 828675"/>
                  <a:gd name="connsiteX13" fmla="*/ 885920 w 885825"/>
                  <a:gd name="connsiteY13" fmla="*/ 55721 h 828675"/>
                  <a:gd name="connsiteX14" fmla="*/ 830199 w 885825"/>
                  <a:gd name="connsiteY14" fmla="*/ 0 h 828675"/>
                  <a:gd name="connsiteX15" fmla="*/ 613505 w 885825"/>
                  <a:gd name="connsiteY15" fmla="*/ 0 h 828675"/>
                  <a:gd name="connsiteX16" fmla="*/ 557689 w 885825"/>
                  <a:gd name="connsiteY16" fmla="*/ 55721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85825" h="828675">
                    <a:moveTo>
                      <a:pt x="557689" y="55721"/>
                    </a:moveTo>
                    <a:lnTo>
                      <a:pt x="557689" y="485870"/>
                    </a:lnTo>
                    <a:cubicBezTo>
                      <a:pt x="557689" y="567690"/>
                      <a:pt x="491395" y="634079"/>
                      <a:pt x="409480" y="634079"/>
                    </a:cubicBezTo>
                    <a:lnTo>
                      <a:pt x="87630" y="634079"/>
                    </a:lnTo>
                    <a:cubicBezTo>
                      <a:pt x="39243" y="634079"/>
                      <a:pt x="0" y="673322"/>
                      <a:pt x="0" y="721709"/>
                    </a:cubicBezTo>
                    <a:lnTo>
                      <a:pt x="0" y="787051"/>
                    </a:lnTo>
                    <a:cubicBezTo>
                      <a:pt x="0" y="813435"/>
                      <a:pt x="21431" y="834866"/>
                      <a:pt x="47815" y="834866"/>
                    </a:cubicBezTo>
                    <a:lnTo>
                      <a:pt x="47815" y="834866"/>
                    </a:lnTo>
                    <a:cubicBezTo>
                      <a:pt x="74200" y="834866"/>
                      <a:pt x="95631" y="813435"/>
                      <a:pt x="95631" y="787051"/>
                    </a:cubicBezTo>
                    <a:lnTo>
                      <a:pt x="95631" y="742474"/>
                    </a:lnTo>
                    <a:cubicBezTo>
                      <a:pt x="95631" y="728377"/>
                      <a:pt x="107061" y="716947"/>
                      <a:pt x="121158" y="716947"/>
                    </a:cubicBezTo>
                    <a:lnTo>
                      <a:pt x="723424" y="716947"/>
                    </a:lnTo>
                    <a:cubicBezTo>
                      <a:pt x="813149" y="716947"/>
                      <a:pt x="885920" y="644176"/>
                      <a:pt x="885920" y="554450"/>
                    </a:cubicBezTo>
                    <a:lnTo>
                      <a:pt x="885920" y="55721"/>
                    </a:lnTo>
                    <a:cubicBezTo>
                      <a:pt x="885920" y="24955"/>
                      <a:pt x="860965" y="0"/>
                      <a:pt x="830199" y="0"/>
                    </a:cubicBezTo>
                    <a:lnTo>
                      <a:pt x="613505" y="0"/>
                    </a:lnTo>
                    <a:cubicBezTo>
                      <a:pt x="582644" y="0"/>
                      <a:pt x="557689" y="24955"/>
                      <a:pt x="557689" y="55721"/>
                    </a:cubicBezTo>
                    <a:close/>
                  </a:path>
                </a:pathLst>
              </a:custGeom>
              <a:solidFill>
                <a:srgbClr val="FAB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52" name="Freeform: Shape 150">
                <a:extLst>
                  <a:ext uri="{FF2B5EF4-FFF2-40B4-BE49-F238E27FC236}">
                    <a16:creationId xmlns:a16="http://schemas.microsoft.com/office/drawing/2014/main" xmlns="" id="{9006A81B-571E-419F-B11C-3D9B92FBC586}"/>
                  </a:ext>
                </a:extLst>
              </p:cNvPr>
              <p:cNvSpPr/>
              <p:nvPr/>
            </p:nvSpPr>
            <p:spPr>
              <a:xfrm>
                <a:off x="7312552" y="5703042"/>
                <a:ext cx="187788" cy="187788"/>
              </a:xfrm>
              <a:custGeom>
                <a:avLst/>
                <a:gdLst>
                  <a:gd name="connsiteX0" fmla="*/ 118872 w 114300"/>
                  <a:gd name="connsiteY0" fmla="*/ 59436 h 114300"/>
                  <a:gd name="connsiteX1" fmla="*/ 59436 w 114300"/>
                  <a:gd name="connsiteY1" fmla="*/ 118872 h 114300"/>
                  <a:gd name="connsiteX2" fmla="*/ 0 w 114300"/>
                  <a:gd name="connsiteY2" fmla="*/ 59436 h 114300"/>
                  <a:gd name="connsiteX3" fmla="*/ 59436 w 114300"/>
                  <a:gd name="connsiteY3" fmla="*/ 0 h 114300"/>
                  <a:gd name="connsiteX4" fmla="*/ 118872 w 114300"/>
                  <a:gd name="connsiteY4" fmla="*/ 59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872" y="59436"/>
                    </a:moveTo>
                    <a:cubicBezTo>
                      <a:pt x="118872" y="92298"/>
                      <a:pt x="92202" y="118872"/>
                      <a:pt x="59436" y="118872"/>
                    </a:cubicBezTo>
                    <a:cubicBezTo>
                      <a:pt x="26575" y="118872"/>
                      <a:pt x="0" y="92202"/>
                      <a:pt x="0" y="59436"/>
                    </a:cubicBezTo>
                    <a:cubicBezTo>
                      <a:pt x="0" y="26575"/>
                      <a:pt x="26670" y="0"/>
                      <a:pt x="59436" y="0"/>
                    </a:cubicBezTo>
                    <a:cubicBezTo>
                      <a:pt x="92202" y="-95"/>
                      <a:pt x="118872" y="26575"/>
                      <a:pt x="118872" y="59436"/>
                    </a:cubicBez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53" name="Freeform: Shape 151">
                <a:extLst>
                  <a:ext uri="{FF2B5EF4-FFF2-40B4-BE49-F238E27FC236}">
                    <a16:creationId xmlns:a16="http://schemas.microsoft.com/office/drawing/2014/main" xmlns="" id="{FE7D388F-2818-4F3E-ABDC-E0434AE7B67C}"/>
                  </a:ext>
                </a:extLst>
              </p:cNvPr>
              <p:cNvSpPr/>
              <p:nvPr/>
            </p:nvSpPr>
            <p:spPr>
              <a:xfrm>
                <a:off x="7375150" y="5765795"/>
                <a:ext cx="62596" cy="62596"/>
              </a:xfrm>
              <a:custGeom>
                <a:avLst/>
                <a:gdLst>
                  <a:gd name="connsiteX0" fmla="*/ 42482 w 38100"/>
                  <a:gd name="connsiteY0" fmla="*/ 21241 h 38100"/>
                  <a:gd name="connsiteX1" fmla="*/ 21241 w 38100"/>
                  <a:gd name="connsiteY1" fmla="*/ 42482 h 38100"/>
                  <a:gd name="connsiteX2" fmla="*/ 0 w 38100"/>
                  <a:gd name="connsiteY2" fmla="*/ 21241 h 38100"/>
                  <a:gd name="connsiteX3" fmla="*/ 21241 w 38100"/>
                  <a:gd name="connsiteY3" fmla="*/ 0 h 38100"/>
                  <a:gd name="connsiteX4" fmla="*/ 42482 w 38100"/>
                  <a:gd name="connsiteY4" fmla="*/ 2124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42482" y="21241"/>
                    </a:moveTo>
                    <a:cubicBezTo>
                      <a:pt x="42482" y="32972"/>
                      <a:pt x="32972" y="42482"/>
                      <a:pt x="21241" y="42482"/>
                    </a:cubicBezTo>
                    <a:cubicBezTo>
                      <a:pt x="9510" y="42482"/>
                      <a:pt x="0" y="32972"/>
                      <a:pt x="0" y="21241"/>
                    </a:cubicBezTo>
                    <a:cubicBezTo>
                      <a:pt x="0" y="9510"/>
                      <a:pt x="9510" y="0"/>
                      <a:pt x="21241" y="0"/>
                    </a:cubicBezTo>
                    <a:cubicBezTo>
                      <a:pt x="32972" y="0"/>
                      <a:pt x="42482" y="9510"/>
                      <a:pt x="42482" y="21241"/>
                    </a:cubicBezTo>
                    <a:close/>
                  </a:path>
                </a:pathLst>
              </a:custGeom>
              <a:solidFill>
                <a:srgbClr val="FAB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55" name="Freeform: Shape 152">
                <a:extLst>
                  <a:ext uri="{FF2B5EF4-FFF2-40B4-BE49-F238E27FC236}">
                    <a16:creationId xmlns:a16="http://schemas.microsoft.com/office/drawing/2014/main" xmlns="" id="{F9E79F5A-4014-46DB-9724-BD306E200F2B}"/>
                  </a:ext>
                </a:extLst>
              </p:cNvPr>
              <p:cNvSpPr/>
              <p:nvPr/>
            </p:nvSpPr>
            <p:spPr>
              <a:xfrm>
                <a:off x="7632732" y="5703042"/>
                <a:ext cx="187788" cy="187788"/>
              </a:xfrm>
              <a:custGeom>
                <a:avLst/>
                <a:gdLst>
                  <a:gd name="connsiteX0" fmla="*/ 118872 w 114300"/>
                  <a:gd name="connsiteY0" fmla="*/ 59436 h 114300"/>
                  <a:gd name="connsiteX1" fmla="*/ 59436 w 114300"/>
                  <a:gd name="connsiteY1" fmla="*/ 118872 h 114300"/>
                  <a:gd name="connsiteX2" fmla="*/ 0 w 114300"/>
                  <a:gd name="connsiteY2" fmla="*/ 59436 h 114300"/>
                  <a:gd name="connsiteX3" fmla="*/ 59436 w 114300"/>
                  <a:gd name="connsiteY3" fmla="*/ 0 h 114300"/>
                  <a:gd name="connsiteX4" fmla="*/ 118872 w 114300"/>
                  <a:gd name="connsiteY4" fmla="*/ 59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872" y="59436"/>
                    </a:moveTo>
                    <a:cubicBezTo>
                      <a:pt x="118872" y="92298"/>
                      <a:pt x="92202" y="118872"/>
                      <a:pt x="59436" y="118872"/>
                    </a:cubicBezTo>
                    <a:cubicBezTo>
                      <a:pt x="26575" y="118872"/>
                      <a:pt x="0" y="92202"/>
                      <a:pt x="0" y="59436"/>
                    </a:cubicBezTo>
                    <a:cubicBezTo>
                      <a:pt x="0" y="26575"/>
                      <a:pt x="26670" y="0"/>
                      <a:pt x="59436" y="0"/>
                    </a:cubicBezTo>
                    <a:cubicBezTo>
                      <a:pt x="92297" y="-95"/>
                      <a:pt x="118872" y="26575"/>
                      <a:pt x="118872" y="59436"/>
                    </a:cubicBez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58" name="Freeform: Shape 153">
                <a:extLst>
                  <a:ext uri="{FF2B5EF4-FFF2-40B4-BE49-F238E27FC236}">
                    <a16:creationId xmlns:a16="http://schemas.microsoft.com/office/drawing/2014/main" xmlns="" id="{AD369BFD-4605-4242-841A-C0DE20BEAC2A}"/>
                  </a:ext>
                </a:extLst>
              </p:cNvPr>
              <p:cNvSpPr/>
              <p:nvPr/>
            </p:nvSpPr>
            <p:spPr>
              <a:xfrm>
                <a:off x="7695484" y="5765795"/>
                <a:ext cx="62596" cy="62596"/>
              </a:xfrm>
              <a:custGeom>
                <a:avLst/>
                <a:gdLst>
                  <a:gd name="connsiteX0" fmla="*/ 42482 w 38100"/>
                  <a:gd name="connsiteY0" fmla="*/ 21241 h 38100"/>
                  <a:gd name="connsiteX1" fmla="*/ 21241 w 38100"/>
                  <a:gd name="connsiteY1" fmla="*/ 42482 h 38100"/>
                  <a:gd name="connsiteX2" fmla="*/ 0 w 38100"/>
                  <a:gd name="connsiteY2" fmla="*/ 21241 h 38100"/>
                  <a:gd name="connsiteX3" fmla="*/ 21241 w 38100"/>
                  <a:gd name="connsiteY3" fmla="*/ 0 h 38100"/>
                  <a:gd name="connsiteX4" fmla="*/ 42482 w 38100"/>
                  <a:gd name="connsiteY4" fmla="*/ 2124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42482" y="21241"/>
                    </a:moveTo>
                    <a:cubicBezTo>
                      <a:pt x="42482" y="32972"/>
                      <a:pt x="32972" y="42482"/>
                      <a:pt x="21241" y="42482"/>
                    </a:cubicBezTo>
                    <a:cubicBezTo>
                      <a:pt x="9510" y="42482"/>
                      <a:pt x="0" y="32972"/>
                      <a:pt x="0" y="21241"/>
                    </a:cubicBezTo>
                    <a:cubicBezTo>
                      <a:pt x="0" y="9510"/>
                      <a:pt x="9510" y="0"/>
                      <a:pt x="21241" y="0"/>
                    </a:cubicBezTo>
                    <a:cubicBezTo>
                      <a:pt x="32972" y="0"/>
                      <a:pt x="42482" y="9510"/>
                      <a:pt x="42482" y="21241"/>
                    </a:cubicBezTo>
                    <a:close/>
                  </a:path>
                </a:pathLst>
              </a:custGeom>
              <a:solidFill>
                <a:srgbClr val="FAB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59" name="Freeform: Shape 154">
                <a:extLst>
                  <a:ext uri="{FF2B5EF4-FFF2-40B4-BE49-F238E27FC236}">
                    <a16:creationId xmlns:a16="http://schemas.microsoft.com/office/drawing/2014/main" xmlns="" id="{0A443A88-8946-426B-B0FB-3CC388F46A91}"/>
                  </a:ext>
                </a:extLst>
              </p:cNvPr>
              <p:cNvSpPr/>
              <p:nvPr/>
            </p:nvSpPr>
            <p:spPr>
              <a:xfrm>
                <a:off x="8071686" y="5703042"/>
                <a:ext cx="187788" cy="187788"/>
              </a:xfrm>
              <a:custGeom>
                <a:avLst/>
                <a:gdLst>
                  <a:gd name="connsiteX0" fmla="*/ 118872 w 114300"/>
                  <a:gd name="connsiteY0" fmla="*/ 59436 h 114300"/>
                  <a:gd name="connsiteX1" fmla="*/ 59436 w 114300"/>
                  <a:gd name="connsiteY1" fmla="*/ 118872 h 114300"/>
                  <a:gd name="connsiteX2" fmla="*/ 0 w 114300"/>
                  <a:gd name="connsiteY2" fmla="*/ 59436 h 114300"/>
                  <a:gd name="connsiteX3" fmla="*/ 59436 w 114300"/>
                  <a:gd name="connsiteY3" fmla="*/ 0 h 114300"/>
                  <a:gd name="connsiteX4" fmla="*/ 118872 w 114300"/>
                  <a:gd name="connsiteY4" fmla="*/ 59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872" y="59436"/>
                    </a:moveTo>
                    <a:cubicBezTo>
                      <a:pt x="118872" y="92298"/>
                      <a:pt x="92202" y="118872"/>
                      <a:pt x="59436" y="118872"/>
                    </a:cubicBezTo>
                    <a:cubicBezTo>
                      <a:pt x="26575" y="118872"/>
                      <a:pt x="0" y="92202"/>
                      <a:pt x="0" y="59436"/>
                    </a:cubicBezTo>
                    <a:cubicBezTo>
                      <a:pt x="0" y="26575"/>
                      <a:pt x="26670" y="0"/>
                      <a:pt x="59436" y="0"/>
                    </a:cubicBezTo>
                    <a:cubicBezTo>
                      <a:pt x="92202" y="-95"/>
                      <a:pt x="118872" y="26575"/>
                      <a:pt x="118872" y="59436"/>
                    </a:cubicBez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60" name="Freeform: Shape 155">
                <a:extLst>
                  <a:ext uri="{FF2B5EF4-FFF2-40B4-BE49-F238E27FC236}">
                    <a16:creationId xmlns:a16="http://schemas.microsoft.com/office/drawing/2014/main" xmlns="" id="{13940F51-66D3-4810-9F6D-6F15BAED42D5}"/>
                  </a:ext>
                </a:extLst>
              </p:cNvPr>
              <p:cNvSpPr/>
              <p:nvPr/>
            </p:nvSpPr>
            <p:spPr>
              <a:xfrm>
                <a:off x="8134282" y="5765795"/>
                <a:ext cx="62596" cy="62596"/>
              </a:xfrm>
              <a:custGeom>
                <a:avLst/>
                <a:gdLst>
                  <a:gd name="connsiteX0" fmla="*/ 42481 w 38100"/>
                  <a:gd name="connsiteY0" fmla="*/ 21241 h 38100"/>
                  <a:gd name="connsiteX1" fmla="*/ 21241 w 38100"/>
                  <a:gd name="connsiteY1" fmla="*/ 42482 h 38100"/>
                  <a:gd name="connsiteX2" fmla="*/ 0 w 38100"/>
                  <a:gd name="connsiteY2" fmla="*/ 21241 h 38100"/>
                  <a:gd name="connsiteX3" fmla="*/ 21241 w 38100"/>
                  <a:gd name="connsiteY3" fmla="*/ 0 h 38100"/>
                  <a:gd name="connsiteX4" fmla="*/ 42481 w 38100"/>
                  <a:gd name="connsiteY4" fmla="*/ 2124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42481" y="21241"/>
                    </a:moveTo>
                    <a:cubicBezTo>
                      <a:pt x="42481" y="32972"/>
                      <a:pt x="32972" y="42482"/>
                      <a:pt x="21241" y="42482"/>
                    </a:cubicBezTo>
                    <a:cubicBezTo>
                      <a:pt x="9510" y="42482"/>
                      <a:pt x="0" y="32972"/>
                      <a:pt x="0" y="21241"/>
                    </a:cubicBezTo>
                    <a:cubicBezTo>
                      <a:pt x="0" y="9510"/>
                      <a:pt x="9510" y="0"/>
                      <a:pt x="21241" y="0"/>
                    </a:cubicBezTo>
                    <a:cubicBezTo>
                      <a:pt x="32972" y="0"/>
                      <a:pt x="42481" y="9510"/>
                      <a:pt x="42481" y="21241"/>
                    </a:cubicBezTo>
                    <a:close/>
                  </a:path>
                </a:pathLst>
              </a:custGeom>
              <a:solidFill>
                <a:srgbClr val="FAB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62" name="Freeform: Shape 156">
                <a:extLst>
                  <a:ext uri="{FF2B5EF4-FFF2-40B4-BE49-F238E27FC236}">
                    <a16:creationId xmlns:a16="http://schemas.microsoft.com/office/drawing/2014/main" xmlns="" id="{B2693D41-5BE7-449C-ADD8-43FCE85243EA}"/>
                  </a:ext>
                </a:extLst>
              </p:cNvPr>
              <p:cNvSpPr/>
              <p:nvPr/>
            </p:nvSpPr>
            <p:spPr>
              <a:xfrm>
                <a:off x="8408452" y="5703042"/>
                <a:ext cx="187788" cy="187788"/>
              </a:xfrm>
              <a:custGeom>
                <a:avLst/>
                <a:gdLst>
                  <a:gd name="connsiteX0" fmla="*/ 118872 w 114300"/>
                  <a:gd name="connsiteY0" fmla="*/ 59436 h 114300"/>
                  <a:gd name="connsiteX1" fmla="*/ 59436 w 114300"/>
                  <a:gd name="connsiteY1" fmla="*/ 118872 h 114300"/>
                  <a:gd name="connsiteX2" fmla="*/ 0 w 114300"/>
                  <a:gd name="connsiteY2" fmla="*/ 59436 h 114300"/>
                  <a:gd name="connsiteX3" fmla="*/ 59436 w 114300"/>
                  <a:gd name="connsiteY3" fmla="*/ 0 h 114300"/>
                  <a:gd name="connsiteX4" fmla="*/ 118872 w 114300"/>
                  <a:gd name="connsiteY4" fmla="*/ 59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872" y="59436"/>
                    </a:moveTo>
                    <a:cubicBezTo>
                      <a:pt x="118872" y="92298"/>
                      <a:pt x="92202" y="118872"/>
                      <a:pt x="59436" y="118872"/>
                    </a:cubicBezTo>
                    <a:cubicBezTo>
                      <a:pt x="26575" y="118872"/>
                      <a:pt x="0" y="92202"/>
                      <a:pt x="0" y="59436"/>
                    </a:cubicBezTo>
                    <a:cubicBezTo>
                      <a:pt x="0" y="26575"/>
                      <a:pt x="26670" y="0"/>
                      <a:pt x="59436" y="0"/>
                    </a:cubicBezTo>
                    <a:cubicBezTo>
                      <a:pt x="92297" y="-95"/>
                      <a:pt x="118872" y="26575"/>
                      <a:pt x="118872" y="59436"/>
                    </a:cubicBez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63" name="Freeform: Shape 157">
                <a:extLst>
                  <a:ext uri="{FF2B5EF4-FFF2-40B4-BE49-F238E27FC236}">
                    <a16:creationId xmlns:a16="http://schemas.microsoft.com/office/drawing/2014/main" xmlns="" id="{268C0208-CA57-4CBE-8376-1DF281C6B043}"/>
                  </a:ext>
                </a:extLst>
              </p:cNvPr>
              <p:cNvSpPr/>
              <p:nvPr/>
            </p:nvSpPr>
            <p:spPr>
              <a:xfrm>
                <a:off x="8471206" y="5765795"/>
                <a:ext cx="62596" cy="62596"/>
              </a:xfrm>
              <a:custGeom>
                <a:avLst/>
                <a:gdLst>
                  <a:gd name="connsiteX0" fmla="*/ 42481 w 38100"/>
                  <a:gd name="connsiteY0" fmla="*/ 21241 h 38100"/>
                  <a:gd name="connsiteX1" fmla="*/ 21241 w 38100"/>
                  <a:gd name="connsiteY1" fmla="*/ 42482 h 38100"/>
                  <a:gd name="connsiteX2" fmla="*/ 0 w 38100"/>
                  <a:gd name="connsiteY2" fmla="*/ 21241 h 38100"/>
                  <a:gd name="connsiteX3" fmla="*/ 21241 w 38100"/>
                  <a:gd name="connsiteY3" fmla="*/ 0 h 38100"/>
                  <a:gd name="connsiteX4" fmla="*/ 42481 w 38100"/>
                  <a:gd name="connsiteY4" fmla="*/ 2124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42481" y="21241"/>
                    </a:moveTo>
                    <a:cubicBezTo>
                      <a:pt x="42481" y="32972"/>
                      <a:pt x="32972" y="42482"/>
                      <a:pt x="21241" y="42482"/>
                    </a:cubicBezTo>
                    <a:cubicBezTo>
                      <a:pt x="9510" y="42482"/>
                      <a:pt x="0" y="32972"/>
                      <a:pt x="0" y="21241"/>
                    </a:cubicBezTo>
                    <a:cubicBezTo>
                      <a:pt x="0" y="9510"/>
                      <a:pt x="9510" y="0"/>
                      <a:pt x="21241" y="0"/>
                    </a:cubicBezTo>
                    <a:cubicBezTo>
                      <a:pt x="32972" y="0"/>
                      <a:pt x="42481" y="9510"/>
                      <a:pt x="42481" y="21241"/>
                    </a:cubicBezTo>
                    <a:close/>
                  </a:path>
                </a:pathLst>
              </a:custGeom>
              <a:solidFill>
                <a:srgbClr val="FAB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64" name="Freeform: Shape 158">
                <a:extLst>
                  <a:ext uri="{FF2B5EF4-FFF2-40B4-BE49-F238E27FC236}">
                    <a16:creationId xmlns:a16="http://schemas.microsoft.com/office/drawing/2014/main" xmlns="" id="{55D802A1-F898-4FDB-A764-DBD5DFD11E2C}"/>
                  </a:ext>
                </a:extLst>
              </p:cNvPr>
              <p:cNvSpPr/>
              <p:nvPr/>
            </p:nvSpPr>
            <p:spPr>
              <a:xfrm>
                <a:off x="6991905" y="3678061"/>
                <a:ext cx="1017185" cy="719854"/>
              </a:xfrm>
              <a:custGeom>
                <a:avLst/>
                <a:gdLst>
                  <a:gd name="connsiteX0" fmla="*/ 610362 w 619125"/>
                  <a:gd name="connsiteY0" fmla="*/ 445484 h 438150"/>
                  <a:gd name="connsiteX1" fmla="*/ 9525 w 619125"/>
                  <a:gd name="connsiteY1" fmla="*/ 445484 h 438150"/>
                  <a:gd name="connsiteX2" fmla="*/ 0 w 619125"/>
                  <a:gd name="connsiteY2" fmla="*/ 435959 h 438150"/>
                  <a:gd name="connsiteX3" fmla="*/ 0 w 619125"/>
                  <a:gd name="connsiteY3" fmla="*/ 26194 h 438150"/>
                  <a:gd name="connsiteX4" fmla="*/ 26194 w 619125"/>
                  <a:gd name="connsiteY4" fmla="*/ 0 h 438150"/>
                  <a:gd name="connsiteX5" fmla="*/ 593598 w 619125"/>
                  <a:gd name="connsiteY5" fmla="*/ 0 h 438150"/>
                  <a:gd name="connsiteX6" fmla="*/ 619792 w 619125"/>
                  <a:gd name="connsiteY6" fmla="*/ 26194 h 438150"/>
                  <a:gd name="connsiteX7" fmla="*/ 619792 w 619125"/>
                  <a:gd name="connsiteY7" fmla="*/ 435959 h 438150"/>
                  <a:gd name="connsiteX8" fmla="*/ 610362 w 619125"/>
                  <a:gd name="connsiteY8" fmla="*/ 445484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125" h="438150">
                    <a:moveTo>
                      <a:pt x="610362" y="445484"/>
                    </a:moveTo>
                    <a:lnTo>
                      <a:pt x="9525" y="445484"/>
                    </a:lnTo>
                    <a:cubicBezTo>
                      <a:pt x="4286" y="445484"/>
                      <a:pt x="0" y="441198"/>
                      <a:pt x="0" y="435959"/>
                    </a:cubicBezTo>
                    <a:lnTo>
                      <a:pt x="0" y="26194"/>
                    </a:lnTo>
                    <a:cubicBezTo>
                      <a:pt x="0" y="11811"/>
                      <a:pt x="11811" y="0"/>
                      <a:pt x="26194" y="0"/>
                    </a:cubicBezTo>
                    <a:lnTo>
                      <a:pt x="593598" y="0"/>
                    </a:lnTo>
                    <a:cubicBezTo>
                      <a:pt x="608076" y="0"/>
                      <a:pt x="619792" y="11811"/>
                      <a:pt x="619792" y="26194"/>
                    </a:cubicBezTo>
                    <a:lnTo>
                      <a:pt x="619792" y="435959"/>
                    </a:lnTo>
                    <a:cubicBezTo>
                      <a:pt x="619887" y="441198"/>
                      <a:pt x="615601" y="445484"/>
                      <a:pt x="610362" y="445484"/>
                    </a:cubicBez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68" name="Freeform: Shape 159">
                <a:extLst>
                  <a:ext uri="{FF2B5EF4-FFF2-40B4-BE49-F238E27FC236}">
                    <a16:creationId xmlns:a16="http://schemas.microsoft.com/office/drawing/2014/main" xmlns="" id="{3A4DB6BB-02DD-45C2-9C4D-2EDB96D95DC7}"/>
                  </a:ext>
                </a:extLst>
              </p:cNvPr>
              <p:cNvSpPr/>
              <p:nvPr/>
            </p:nvSpPr>
            <p:spPr>
              <a:xfrm>
                <a:off x="7041356" y="3735494"/>
                <a:ext cx="907642" cy="579013"/>
              </a:xfrm>
              <a:custGeom>
                <a:avLst/>
                <a:gdLst>
                  <a:gd name="connsiteX0" fmla="*/ 0 w 552450"/>
                  <a:gd name="connsiteY0" fmla="*/ 0 h 352425"/>
                  <a:gd name="connsiteX1" fmla="*/ 556260 w 552450"/>
                  <a:gd name="connsiteY1" fmla="*/ 0 h 352425"/>
                  <a:gd name="connsiteX2" fmla="*/ 556260 w 552450"/>
                  <a:gd name="connsiteY2" fmla="*/ 353473 h 352425"/>
                  <a:gd name="connsiteX3" fmla="*/ 0 w 552450"/>
                  <a:gd name="connsiteY3" fmla="*/ 35347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352425">
                    <a:moveTo>
                      <a:pt x="0" y="0"/>
                    </a:moveTo>
                    <a:lnTo>
                      <a:pt x="556260" y="0"/>
                    </a:lnTo>
                    <a:lnTo>
                      <a:pt x="556260" y="353473"/>
                    </a:lnTo>
                    <a:lnTo>
                      <a:pt x="0" y="35347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69" name="Freeform: Shape 160">
                <a:extLst>
                  <a:ext uri="{FF2B5EF4-FFF2-40B4-BE49-F238E27FC236}">
                    <a16:creationId xmlns:a16="http://schemas.microsoft.com/office/drawing/2014/main" xmlns="" id="{72249453-AA4B-49E3-9649-7CA9812A70C1}"/>
                  </a:ext>
                </a:extLst>
              </p:cNvPr>
              <p:cNvSpPr/>
              <p:nvPr/>
            </p:nvSpPr>
            <p:spPr>
              <a:xfrm>
                <a:off x="6901767" y="4366617"/>
                <a:ext cx="1189324" cy="62596"/>
              </a:xfrm>
              <a:custGeom>
                <a:avLst/>
                <a:gdLst>
                  <a:gd name="connsiteX0" fmla="*/ 670179 w 723900"/>
                  <a:gd name="connsiteY0" fmla="*/ 39148 h 38100"/>
                  <a:gd name="connsiteX1" fmla="*/ 56102 w 723900"/>
                  <a:gd name="connsiteY1" fmla="*/ 39148 h 38100"/>
                  <a:gd name="connsiteX2" fmla="*/ 0 w 723900"/>
                  <a:gd name="connsiteY2" fmla="*/ 286 h 38100"/>
                  <a:gd name="connsiteX3" fmla="*/ 0 w 723900"/>
                  <a:gd name="connsiteY3" fmla="*/ 286 h 38100"/>
                  <a:gd name="connsiteX4" fmla="*/ 191 w 723900"/>
                  <a:gd name="connsiteY4" fmla="*/ 0 h 38100"/>
                  <a:gd name="connsiteX5" fmla="*/ 293751 w 723900"/>
                  <a:gd name="connsiteY5" fmla="*/ 0 h 38100"/>
                  <a:gd name="connsiteX6" fmla="*/ 304895 w 723900"/>
                  <a:gd name="connsiteY6" fmla="*/ 5334 h 38100"/>
                  <a:gd name="connsiteX7" fmla="*/ 406241 w 723900"/>
                  <a:gd name="connsiteY7" fmla="*/ 5334 h 38100"/>
                  <a:gd name="connsiteX8" fmla="*/ 417386 w 723900"/>
                  <a:gd name="connsiteY8" fmla="*/ 0 h 38100"/>
                  <a:gd name="connsiteX9" fmla="*/ 725900 w 723900"/>
                  <a:gd name="connsiteY9" fmla="*/ 0 h 38100"/>
                  <a:gd name="connsiteX10" fmla="*/ 726091 w 723900"/>
                  <a:gd name="connsiteY10" fmla="*/ 286 h 38100"/>
                  <a:gd name="connsiteX11" fmla="*/ 726091 w 723900"/>
                  <a:gd name="connsiteY11" fmla="*/ 286 h 38100"/>
                  <a:gd name="connsiteX12" fmla="*/ 670179 w 723900"/>
                  <a:gd name="connsiteY12" fmla="*/ 3914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3900" h="38100">
                    <a:moveTo>
                      <a:pt x="670179" y="39148"/>
                    </a:moveTo>
                    <a:lnTo>
                      <a:pt x="56102" y="39148"/>
                    </a:lnTo>
                    <a:cubicBezTo>
                      <a:pt x="31147" y="39148"/>
                      <a:pt x="8763" y="23622"/>
                      <a:pt x="0" y="286"/>
                    </a:cubicBezTo>
                    <a:lnTo>
                      <a:pt x="0" y="286"/>
                    </a:lnTo>
                    <a:cubicBezTo>
                      <a:pt x="95" y="191"/>
                      <a:pt x="95" y="95"/>
                      <a:pt x="191" y="0"/>
                    </a:cubicBezTo>
                    <a:lnTo>
                      <a:pt x="293751" y="0"/>
                    </a:lnTo>
                    <a:lnTo>
                      <a:pt x="304895" y="5334"/>
                    </a:lnTo>
                    <a:lnTo>
                      <a:pt x="406241" y="5334"/>
                    </a:lnTo>
                    <a:lnTo>
                      <a:pt x="417386" y="0"/>
                    </a:lnTo>
                    <a:lnTo>
                      <a:pt x="725900" y="0"/>
                    </a:lnTo>
                    <a:cubicBezTo>
                      <a:pt x="725996" y="95"/>
                      <a:pt x="725996" y="191"/>
                      <a:pt x="726091" y="286"/>
                    </a:cubicBezTo>
                    <a:lnTo>
                      <a:pt x="726091" y="286"/>
                    </a:lnTo>
                    <a:cubicBezTo>
                      <a:pt x="717518" y="23622"/>
                      <a:pt x="695135" y="39148"/>
                      <a:pt x="670179" y="39148"/>
                    </a:cubicBezTo>
                    <a:close/>
                  </a:path>
                </a:pathLst>
              </a:custGeom>
              <a:solidFill>
                <a:srgbClr val="BDC3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71" name="Freeform: Shape 178">
                <a:extLst>
                  <a:ext uri="{FF2B5EF4-FFF2-40B4-BE49-F238E27FC236}">
                    <a16:creationId xmlns:a16="http://schemas.microsoft.com/office/drawing/2014/main" xmlns="" id="{99EF6F55-D388-4099-AD19-C6926FB5DDDB}"/>
                  </a:ext>
                </a:extLst>
              </p:cNvPr>
              <p:cNvSpPr/>
              <p:nvPr/>
            </p:nvSpPr>
            <p:spPr>
              <a:xfrm>
                <a:off x="5191332" y="4311221"/>
                <a:ext cx="563364" cy="93894"/>
              </a:xfrm>
              <a:custGeom>
                <a:avLst/>
                <a:gdLst>
                  <a:gd name="connsiteX0" fmla="*/ 322707 w 342900"/>
                  <a:gd name="connsiteY0" fmla="*/ 64960 h 57150"/>
                  <a:gd name="connsiteX1" fmla="*/ 29146 w 342900"/>
                  <a:gd name="connsiteY1" fmla="*/ 64960 h 57150"/>
                  <a:gd name="connsiteX2" fmla="*/ 0 w 342900"/>
                  <a:gd name="connsiteY2" fmla="*/ 35814 h 57150"/>
                  <a:gd name="connsiteX3" fmla="*/ 0 w 342900"/>
                  <a:gd name="connsiteY3" fmla="*/ 29146 h 57150"/>
                  <a:gd name="connsiteX4" fmla="*/ 29146 w 342900"/>
                  <a:gd name="connsiteY4" fmla="*/ 0 h 57150"/>
                  <a:gd name="connsiteX5" fmla="*/ 322707 w 342900"/>
                  <a:gd name="connsiteY5" fmla="*/ 0 h 57150"/>
                  <a:gd name="connsiteX6" fmla="*/ 351854 w 342900"/>
                  <a:gd name="connsiteY6" fmla="*/ 29146 h 57150"/>
                  <a:gd name="connsiteX7" fmla="*/ 351854 w 342900"/>
                  <a:gd name="connsiteY7" fmla="*/ 35814 h 57150"/>
                  <a:gd name="connsiteX8" fmla="*/ 322707 w 342900"/>
                  <a:gd name="connsiteY8" fmla="*/ 6496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57150">
                    <a:moveTo>
                      <a:pt x="322707" y="64960"/>
                    </a:moveTo>
                    <a:lnTo>
                      <a:pt x="29146" y="64960"/>
                    </a:lnTo>
                    <a:cubicBezTo>
                      <a:pt x="13049" y="64960"/>
                      <a:pt x="0" y="51911"/>
                      <a:pt x="0" y="35814"/>
                    </a:cubicBezTo>
                    <a:lnTo>
                      <a:pt x="0" y="29146"/>
                    </a:lnTo>
                    <a:cubicBezTo>
                      <a:pt x="0" y="13049"/>
                      <a:pt x="13049" y="0"/>
                      <a:pt x="29146" y="0"/>
                    </a:cubicBezTo>
                    <a:lnTo>
                      <a:pt x="322707" y="0"/>
                    </a:lnTo>
                    <a:cubicBezTo>
                      <a:pt x="338804" y="0"/>
                      <a:pt x="351854" y="13049"/>
                      <a:pt x="351854" y="29146"/>
                    </a:cubicBezTo>
                    <a:lnTo>
                      <a:pt x="351854" y="35814"/>
                    </a:lnTo>
                    <a:cubicBezTo>
                      <a:pt x="351949" y="51911"/>
                      <a:pt x="338804" y="64960"/>
                      <a:pt x="322707" y="64960"/>
                    </a:cubicBezTo>
                    <a:close/>
                  </a:path>
                </a:pathLst>
              </a:custGeom>
              <a:solidFill>
                <a:srgbClr val="2D2D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76" name="Freeform: Shape 179">
                <a:extLst>
                  <a:ext uri="{FF2B5EF4-FFF2-40B4-BE49-F238E27FC236}">
                    <a16:creationId xmlns:a16="http://schemas.microsoft.com/office/drawing/2014/main" xmlns="" id="{DF182956-E610-425A-A660-ECC187D296FC}"/>
                  </a:ext>
                </a:extLst>
              </p:cNvPr>
              <p:cNvSpPr/>
              <p:nvPr/>
            </p:nvSpPr>
            <p:spPr>
              <a:xfrm>
                <a:off x="5237027" y="4311221"/>
                <a:ext cx="563364" cy="93894"/>
              </a:xfrm>
              <a:custGeom>
                <a:avLst/>
                <a:gdLst>
                  <a:gd name="connsiteX0" fmla="*/ 0 w 342900"/>
                  <a:gd name="connsiteY0" fmla="*/ 0 h 57150"/>
                  <a:gd name="connsiteX1" fmla="*/ 351854 w 342900"/>
                  <a:gd name="connsiteY1" fmla="*/ 0 h 57150"/>
                  <a:gd name="connsiteX2" fmla="*/ 351854 w 342900"/>
                  <a:gd name="connsiteY2" fmla="*/ 65056 h 57150"/>
                  <a:gd name="connsiteX3" fmla="*/ 0 w 342900"/>
                  <a:gd name="connsiteY3" fmla="*/ 650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57150">
                    <a:moveTo>
                      <a:pt x="0" y="0"/>
                    </a:moveTo>
                    <a:lnTo>
                      <a:pt x="351854" y="0"/>
                    </a:lnTo>
                    <a:lnTo>
                      <a:pt x="351854" y="65056"/>
                    </a:lnTo>
                    <a:lnTo>
                      <a:pt x="0" y="65056"/>
                    </a:lnTo>
                    <a:close/>
                  </a:path>
                </a:pathLst>
              </a:custGeom>
              <a:solidFill>
                <a:srgbClr val="ECF0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77" name="Freeform: Shape 180">
                <a:extLst>
                  <a:ext uri="{FF2B5EF4-FFF2-40B4-BE49-F238E27FC236}">
                    <a16:creationId xmlns:a16="http://schemas.microsoft.com/office/drawing/2014/main" xmlns="" id="{FD6B19F3-EBAE-4246-A37E-34A07AD09E43}"/>
                  </a:ext>
                </a:extLst>
              </p:cNvPr>
              <p:cNvSpPr/>
              <p:nvPr/>
            </p:nvSpPr>
            <p:spPr>
              <a:xfrm>
                <a:off x="5237027" y="4311221"/>
                <a:ext cx="563364" cy="62596"/>
              </a:xfrm>
              <a:custGeom>
                <a:avLst/>
                <a:gdLst>
                  <a:gd name="connsiteX0" fmla="*/ 0 w 342900"/>
                  <a:gd name="connsiteY0" fmla="*/ 0 h 38100"/>
                  <a:gd name="connsiteX1" fmla="*/ 351854 w 342900"/>
                  <a:gd name="connsiteY1" fmla="*/ 0 h 38100"/>
                  <a:gd name="connsiteX2" fmla="*/ 351854 w 342900"/>
                  <a:gd name="connsiteY2" fmla="*/ 41624 h 38100"/>
                  <a:gd name="connsiteX3" fmla="*/ 0 w 342900"/>
                  <a:gd name="connsiteY3" fmla="*/ 41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38100">
                    <a:moveTo>
                      <a:pt x="0" y="0"/>
                    </a:moveTo>
                    <a:lnTo>
                      <a:pt x="351854" y="0"/>
                    </a:lnTo>
                    <a:lnTo>
                      <a:pt x="351854" y="41624"/>
                    </a:lnTo>
                    <a:lnTo>
                      <a:pt x="0" y="41624"/>
                    </a:lnTo>
                    <a:close/>
                  </a:path>
                </a:pathLst>
              </a:custGeom>
              <a:solidFill>
                <a:srgbClr val="F4F6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78" name="Freeform: Shape 181">
                <a:extLst>
                  <a:ext uri="{FF2B5EF4-FFF2-40B4-BE49-F238E27FC236}">
                    <a16:creationId xmlns:a16="http://schemas.microsoft.com/office/drawing/2014/main" xmlns="" id="{5AA3550B-DDF3-4299-A13F-5C4C0AD206C4}"/>
                  </a:ext>
                </a:extLst>
              </p:cNvPr>
              <p:cNvSpPr/>
              <p:nvPr/>
            </p:nvSpPr>
            <p:spPr>
              <a:xfrm>
                <a:off x="5237027" y="4311221"/>
                <a:ext cx="563364" cy="62596"/>
              </a:xfrm>
              <a:custGeom>
                <a:avLst/>
                <a:gdLst>
                  <a:gd name="connsiteX0" fmla="*/ 351854 w 342900"/>
                  <a:gd name="connsiteY0" fmla="*/ 41529 h 38100"/>
                  <a:gd name="connsiteX1" fmla="*/ 0 w 342900"/>
                  <a:gd name="connsiteY1" fmla="*/ 12954 h 38100"/>
                  <a:gd name="connsiteX2" fmla="*/ 0 w 342900"/>
                  <a:gd name="connsiteY2" fmla="*/ 0 h 38100"/>
                  <a:gd name="connsiteX3" fmla="*/ 351854 w 3429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38100">
                    <a:moveTo>
                      <a:pt x="351854" y="41529"/>
                    </a:moveTo>
                    <a:lnTo>
                      <a:pt x="0" y="12954"/>
                    </a:lnTo>
                    <a:lnTo>
                      <a:pt x="0" y="0"/>
                    </a:lnTo>
                    <a:lnTo>
                      <a:pt x="351854" y="0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79" name="Freeform: Shape 182">
                <a:extLst>
                  <a:ext uri="{FF2B5EF4-FFF2-40B4-BE49-F238E27FC236}">
                    <a16:creationId xmlns:a16="http://schemas.microsoft.com/office/drawing/2014/main" xmlns="" id="{729CC9BB-9499-4C93-AC89-4F6DFA5427F7}"/>
                  </a:ext>
                </a:extLst>
              </p:cNvPr>
              <p:cNvSpPr/>
              <p:nvPr/>
            </p:nvSpPr>
            <p:spPr>
              <a:xfrm>
                <a:off x="5178343" y="4294164"/>
                <a:ext cx="657258" cy="125192"/>
              </a:xfrm>
              <a:custGeom>
                <a:avLst/>
                <a:gdLst>
                  <a:gd name="connsiteX0" fmla="*/ 403384 w 400050"/>
                  <a:gd name="connsiteY0" fmla="*/ 83248 h 76200"/>
                  <a:gd name="connsiteX1" fmla="*/ 41624 w 400050"/>
                  <a:gd name="connsiteY1" fmla="*/ 83248 h 76200"/>
                  <a:gd name="connsiteX2" fmla="*/ 0 w 400050"/>
                  <a:gd name="connsiteY2" fmla="*/ 41624 h 76200"/>
                  <a:gd name="connsiteX3" fmla="*/ 41624 w 400050"/>
                  <a:gd name="connsiteY3" fmla="*/ 0 h 76200"/>
                  <a:gd name="connsiteX4" fmla="*/ 403384 w 400050"/>
                  <a:gd name="connsiteY4" fmla="*/ 0 h 76200"/>
                  <a:gd name="connsiteX5" fmla="*/ 403384 w 400050"/>
                  <a:gd name="connsiteY5" fmla="*/ 15811 h 76200"/>
                  <a:gd name="connsiteX6" fmla="*/ 41624 w 400050"/>
                  <a:gd name="connsiteY6" fmla="*/ 15811 h 76200"/>
                  <a:gd name="connsiteX7" fmla="*/ 15907 w 400050"/>
                  <a:gd name="connsiteY7" fmla="*/ 41529 h 76200"/>
                  <a:gd name="connsiteX8" fmla="*/ 41624 w 400050"/>
                  <a:gd name="connsiteY8" fmla="*/ 67246 h 76200"/>
                  <a:gd name="connsiteX9" fmla="*/ 403384 w 400050"/>
                  <a:gd name="connsiteY9" fmla="*/ 67246 h 76200"/>
                  <a:gd name="connsiteX10" fmla="*/ 403384 w 400050"/>
                  <a:gd name="connsiteY10" fmla="*/ 8324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76200">
                    <a:moveTo>
                      <a:pt x="403384" y="83248"/>
                    </a:moveTo>
                    <a:lnTo>
                      <a:pt x="41624" y="83248"/>
                    </a:lnTo>
                    <a:cubicBezTo>
                      <a:pt x="18669" y="83248"/>
                      <a:pt x="0" y="64579"/>
                      <a:pt x="0" y="41624"/>
                    </a:cubicBezTo>
                    <a:cubicBezTo>
                      <a:pt x="0" y="18669"/>
                      <a:pt x="18669" y="0"/>
                      <a:pt x="41624" y="0"/>
                    </a:cubicBezTo>
                    <a:lnTo>
                      <a:pt x="403384" y="0"/>
                    </a:lnTo>
                    <a:lnTo>
                      <a:pt x="403384" y="15811"/>
                    </a:lnTo>
                    <a:lnTo>
                      <a:pt x="41624" y="15811"/>
                    </a:lnTo>
                    <a:cubicBezTo>
                      <a:pt x="27432" y="15811"/>
                      <a:pt x="15907" y="27337"/>
                      <a:pt x="15907" y="41529"/>
                    </a:cubicBezTo>
                    <a:cubicBezTo>
                      <a:pt x="15907" y="55721"/>
                      <a:pt x="27432" y="67246"/>
                      <a:pt x="41624" y="67246"/>
                    </a:cubicBezTo>
                    <a:lnTo>
                      <a:pt x="403384" y="67246"/>
                    </a:lnTo>
                    <a:lnTo>
                      <a:pt x="403384" y="83248"/>
                    </a:lnTo>
                    <a:close/>
                  </a:path>
                </a:pathLst>
              </a:custGeom>
              <a:solidFill>
                <a:srgbClr val="2C38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80" name="Freeform: Shape 183">
                <a:extLst>
                  <a:ext uri="{FF2B5EF4-FFF2-40B4-BE49-F238E27FC236}">
                    <a16:creationId xmlns:a16="http://schemas.microsoft.com/office/drawing/2014/main" xmlns="" id="{9BD06368-5FF2-462F-9C5E-6C8EDC871F68}"/>
                  </a:ext>
                </a:extLst>
              </p:cNvPr>
              <p:cNvSpPr/>
              <p:nvPr/>
            </p:nvSpPr>
            <p:spPr>
              <a:xfrm>
                <a:off x="5400245" y="4108097"/>
                <a:ext cx="579013" cy="172139"/>
              </a:xfrm>
              <a:custGeom>
                <a:avLst/>
                <a:gdLst>
                  <a:gd name="connsiteX0" fmla="*/ 304419 w 352425"/>
                  <a:gd name="connsiteY0" fmla="*/ 105346 h 104775"/>
                  <a:gd name="connsiteX1" fmla="*/ 0 w 352425"/>
                  <a:gd name="connsiteY1" fmla="*/ 105346 h 104775"/>
                  <a:gd name="connsiteX2" fmla="*/ 0 w 352425"/>
                  <a:gd name="connsiteY2" fmla="*/ 0 h 104775"/>
                  <a:gd name="connsiteX3" fmla="*/ 304419 w 352425"/>
                  <a:gd name="connsiteY3" fmla="*/ 0 h 104775"/>
                  <a:gd name="connsiteX4" fmla="*/ 357092 w 352425"/>
                  <a:gd name="connsiteY4" fmla="*/ 52673 h 104775"/>
                  <a:gd name="connsiteX5" fmla="*/ 357092 w 352425"/>
                  <a:gd name="connsiteY5" fmla="*/ 52673 h 104775"/>
                  <a:gd name="connsiteX6" fmla="*/ 304419 w 352425"/>
                  <a:gd name="connsiteY6" fmla="*/ 10534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425" h="104775">
                    <a:moveTo>
                      <a:pt x="304419" y="105346"/>
                    </a:moveTo>
                    <a:lnTo>
                      <a:pt x="0" y="105346"/>
                    </a:lnTo>
                    <a:lnTo>
                      <a:pt x="0" y="0"/>
                    </a:lnTo>
                    <a:lnTo>
                      <a:pt x="304419" y="0"/>
                    </a:lnTo>
                    <a:cubicBezTo>
                      <a:pt x="333470" y="0"/>
                      <a:pt x="357092" y="23622"/>
                      <a:pt x="357092" y="52673"/>
                    </a:cubicBezTo>
                    <a:lnTo>
                      <a:pt x="357092" y="52673"/>
                    </a:lnTo>
                    <a:cubicBezTo>
                      <a:pt x="357092" y="81820"/>
                      <a:pt x="333566" y="105346"/>
                      <a:pt x="304419" y="105346"/>
                    </a:cubicBez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81" name="Freeform: Shape 184">
                <a:extLst>
                  <a:ext uri="{FF2B5EF4-FFF2-40B4-BE49-F238E27FC236}">
                    <a16:creationId xmlns:a16="http://schemas.microsoft.com/office/drawing/2014/main" xmlns="" id="{063D287C-2111-4A40-8D1A-E06235942B11}"/>
                  </a:ext>
                </a:extLst>
              </p:cNvPr>
              <p:cNvSpPr/>
              <p:nvPr/>
            </p:nvSpPr>
            <p:spPr>
              <a:xfrm>
                <a:off x="5315742" y="4108097"/>
                <a:ext cx="579013" cy="172139"/>
              </a:xfrm>
              <a:custGeom>
                <a:avLst/>
                <a:gdLst>
                  <a:gd name="connsiteX0" fmla="*/ 0 w 352425"/>
                  <a:gd name="connsiteY0" fmla="*/ 0 h 104775"/>
                  <a:gd name="connsiteX1" fmla="*/ 357092 w 352425"/>
                  <a:gd name="connsiteY1" fmla="*/ 0 h 104775"/>
                  <a:gd name="connsiteX2" fmla="*/ 357092 w 352425"/>
                  <a:gd name="connsiteY2" fmla="*/ 105347 h 104775"/>
                  <a:gd name="connsiteX3" fmla="*/ 0 w 352425"/>
                  <a:gd name="connsiteY3" fmla="*/ 105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104775">
                    <a:moveTo>
                      <a:pt x="0" y="0"/>
                    </a:moveTo>
                    <a:lnTo>
                      <a:pt x="357092" y="0"/>
                    </a:lnTo>
                    <a:lnTo>
                      <a:pt x="357092" y="105347"/>
                    </a:lnTo>
                    <a:lnTo>
                      <a:pt x="0" y="105347"/>
                    </a:lnTo>
                    <a:close/>
                  </a:path>
                </a:pathLst>
              </a:custGeom>
              <a:solidFill>
                <a:srgbClr val="ECF0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82" name="Freeform: Shape 185">
                <a:extLst>
                  <a:ext uri="{FF2B5EF4-FFF2-40B4-BE49-F238E27FC236}">
                    <a16:creationId xmlns:a16="http://schemas.microsoft.com/office/drawing/2014/main" xmlns="" id="{27171214-2878-4F1A-B30D-B3F8A95038A8}"/>
                  </a:ext>
                </a:extLst>
              </p:cNvPr>
              <p:cNvSpPr/>
              <p:nvPr/>
            </p:nvSpPr>
            <p:spPr>
              <a:xfrm>
                <a:off x="5315742" y="4108097"/>
                <a:ext cx="579013" cy="109543"/>
              </a:xfrm>
              <a:custGeom>
                <a:avLst/>
                <a:gdLst>
                  <a:gd name="connsiteX0" fmla="*/ 0 w 352425"/>
                  <a:gd name="connsiteY0" fmla="*/ 0 h 66675"/>
                  <a:gd name="connsiteX1" fmla="*/ 357092 w 352425"/>
                  <a:gd name="connsiteY1" fmla="*/ 0 h 66675"/>
                  <a:gd name="connsiteX2" fmla="*/ 357092 w 352425"/>
                  <a:gd name="connsiteY2" fmla="*/ 70295 h 66675"/>
                  <a:gd name="connsiteX3" fmla="*/ 0 w 352425"/>
                  <a:gd name="connsiteY3" fmla="*/ 702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66675">
                    <a:moveTo>
                      <a:pt x="0" y="0"/>
                    </a:moveTo>
                    <a:lnTo>
                      <a:pt x="357092" y="0"/>
                    </a:lnTo>
                    <a:lnTo>
                      <a:pt x="357092" y="70295"/>
                    </a:lnTo>
                    <a:lnTo>
                      <a:pt x="0" y="70295"/>
                    </a:lnTo>
                    <a:close/>
                  </a:path>
                </a:pathLst>
              </a:custGeom>
              <a:solidFill>
                <a:srgbClr val="F4F6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83" name="Freeform: Shape 186">
                <a:extLst>
                  <a:ext uri="{FF2B5EF4-FFF2-40B4-BE49-F238E27FC236}">
                    <a16:creationId xmlns:a16="http://schemas.microsoft.com/office/drawing/2014/main" xmlns="" id="{BCACF5CE-53A8-4D42-8EEC-3B7E54F7134D}"/>
                  </a:ext>
                </a:extLst>
              </p:cNvPr>
              <p:cNvSpPr/>
              <p:nvPr/>
            </p:nvSpPr>
            <p:spPr>
              <a:xfrm>
                <a:off x="5315740" y="4108097"/>
                <a:ext cx="579013" cy="93894"/>
              </a:xfrm>
              <a:custGeom>
                <a:avLst/>
                <a:gdLst>
                  <a:gd name="connsiteX0" fmla="*/ 356997 w 352425"/>
                  <a:gd name="connsiteY0" fmla="*/ 20193 h 57150"/>
                  <a:gd name="connsiteX1" fmla="*/ 0 w 352425"/>
                  <a:gd name="connsiteY1" fmla="*/ 63055 h 57150"/>
                  <a:gd name="connsiteX2" fmla="*/ 0 w 352425"/>
                  <a:gd name="connsiteY2" fmla="*/ 0 h 57150"/>
                  <a:gd name="connsiteX3" fmla="*/ 356997 w 352425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57150">
                    <a:moveTo>
                      <a:pt x="356997" y="20193"/>
                    </a:moveTo>
                    <a:lnTo>
                      <a:pt x="0" y="63055"/>
                    </a:lnTo>
                    <a:lnTo>
                      <a:pt x="0" y="0"/>
                    </a:lnTo>
                    <a:lnTo>
                      <a:pt x="356997" y="0"/>
                    </a:lnTo>
                    <a:close/>
                  </a:path>
                </a:pathLst>
              </a:custGeom>
              <a:solidFill>
                <a:srgbClr val="BCBEC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84" name="Freeform: Shape 187">
                <a:extLst>
                  <a:ext uri="{FF2B5EF4-FFF2-40B4-BE49-F238E27FC236}">
                    <a16:creationId xmlns:a16="http://schemas.microsoft.com/office/drawing/2014/main" xmlns="" id="{9125C136-A191-409A-9849-28606D5FEA9C}"/>
                  </a:ext>
                </a:extLst>
              </p:cNvPr>
              <p:cNvSpPr/>
              <p:nvPr/>
            </p:nvSpPr>
            <p:spPr>
              <a:xfrm>
                <a:off x="5283504" y="4095264"/>
                <a:ext cx="704205" cy="187788"/>
              </a:xfrm>
              <a:custGeom>
                <a:avLst/>
                <a:gdLst>
                  <a:gd name="connsiteX0" fmla="*/ 375571 w 428625"/>
                  <a:gd name="connsiteY0" fmla="*/ 121158 h 114300"/>
                  <a:gd name="connsiteX1" fmla="*/ 0 w 428625"/>
                  <a:gd name="connsiteY1" fmla="*/ 121158 h 114300"/>
                  <a:gd name="connsiteX2" fmla="*/ 0 w 428625"/>
                  <a:gd name="connsiteY2" fmla="*/ 105346 h 114300"/>
                  <a:gd name="connsiteX3" fmla="*/ 375571 w 428625"/>
                  <a:gd name="connsiteY3" fmla="*/ 105346 h 114300"/>
                  <a:gd name="connsiteX4" fmla="*/ 420338 w 428625"/>
                  <a:gd name="connsiteY4" fmla="*/ 60579 h 114300"/>
                  <a:gd name="connsiteX5" fmla="*/ 375571 w 428625"/>
                  <a:gd name="connsiteY5" fmla="*/ 15812 h 114300"/>
                  <a:gd name="connsiteX6" fmla="*/ 0 w 428625"/>
                  <a:gd name="connsiteY6" fmla="*/ 15812 h 114300"/>
                  <a:gd name="connsiteX7" fmla="*/ 0 w 428625"/>
                  <a:gd name="connsiteY7" fmla="*/ 0 h 114300"/>
                  <a:gd name="connsiteX8" fmla="*/ 375571 w 428625"/>
                  <a:gd name="connsiteY8" fmla="*/ 0 h 114300"/>
                  <a:gd name="connsiteX9" fmla="*/ 436150 w 428625"/>
                  <a:gd name="connsiteY9" fmla="*/ 60579 h 114300"/>
                  <a:gd name="connsiteX10" fmla="*/ 375571 w 428625"/>
                  <a:gd name="connsiteY10" fmla="*/ 12115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114300">
                    <a:moveTo>
                      <a:pt x="375571" y="121158"/>
                    </a:moveTo>
                    <a:lnTo>
                      <a:pt x="0" y="121158"/>
                    </a:lnTo>
                    <a:lnTo>
                      <a:pt x="0" y="105346"/>
                    </a:lnTo>
                    <a:lnTo>
                      <a:pt x="375571" y="105346"/>
                    </a:lnTo>
                    <a:cubicBezTo>
                      <a:pt x="400241" y="105346"/>
                      <a:pt x="420338" y="85249"/>
                      <a:pt x="420338" y="60579"/>
                    </a:cubicBezTo>
                    <a:cubicBezTo>
                      <a:pt x="420338" y="35909"/>
                      <a:pt x="400241" y="15812"/>
                      <a:pt x="375571" y="15812"/>
                    </a:cubicBezTo>
                    <a:lnTo>
                      <a:pt x="0" y="15812"/>
                    </a:lnTo>
                    <a:lnTo>
                      <a:pt x="0" y="0"/>
                    </a:lnTo>
                    <a:lnTo>
                      <a:pt x="375571" y="0"/>
                    </a:lnTo>
                    <a:cubicBezTo>
                      <a:pt x="409004" y="0"/>
                      <a:pt x="436150" y="27146"/>
                      <a:pt x="436150" y="60579"/>
                    </a:cubicBezTo>
                    <a:cubicBezTo>
                      <a:pt x="436150" y="93917"/>
                      <a:pt x="408908" y="121158"/>
                      <a:pt x="375571" y="121158"/>
                    </a:cubicBezTo>
                    <a:close/>
                  </a:path>
                </a:pathLst>
              </a:custGeom>
              <a:solidFill>
                <a:srgbClr val="FAB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85" name="Freeform: Shape 188">
                <a:extLst>
                  <a:ext uri="{FF2B5EF4-FFF2-40B4-BE49-F238E27FC236}">
                    <a16:creationId xmlns:a16="http://schemas.microsoft.com/office/drawing/2014/main" xmlns="" id="{58D9758A-1BA1-4F67-A116-36E4715A1EE9}"/>
                  </a:ext>
                </a:extLst>
              </p:cNvPr>
              <p:cNvSpPr/>
              <p:nvPr/>
            </p:nvSpPr>
            <p:spPr>
              <a:xfrm>
                <a:off x="5136717" y="4014203"/>
                <a:ext cx="704205" cy="78245"/>
              </a:xfrm>
              <a:custGeom>
                <a:avLst/>
                <a:gdLst>
                  <a:gd name="connsiteX0" fmla="*/ 0 w 428625"/>
                  <a:gd name="connsiteY0" fmla="*/ 0 h 47625"/>
                  <a:gd name="connsiteX1" fmla="*/ 428816 w 428625"/>
                  <a:gd name="connsiteY1" fmla="*/ 0 h 47625"/>
                  <a:gd name="connsiteX2" fmla="*/ 428816 w 428625"/>
                  <a:gd name="connsiteY2" fmla="*/ 49244 h 47625"/>
                  <a:gd name="connsiteX3" fmla="*/ 0 w 428625"/>
                  <a:gd name="connsiteY3" fmla="*/ 492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5" h="47625">
                    <a:moveTo>
                      <a:pt x="0" y="0"/>
                    </a:moveTo>
                    <a:lnTo>
                      <a:pt x="428816" y="0"/>
                    </a:lnTo>
                    <a:lnTo>
                      <a:pt x="428816" y="49244"/>
                    </a:lnTo>
                    <a:lnTo>
                      <a:pt x="0" y="49244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  <p:sp>
            <p:nvSpPr>
              <p:cNvPr id="786" name="Freeform: Shape 189">
                <a:extLst>
                  <a:ext uri="{FF2B5EF4-FFF2-40B4-BE49-F238E27FC236}">
                    <a16:creationId xmlns:a16="http://schemas.microsoft.com/office/drawing/2014/main" xmlns="" id="{8D51BC5D-640A-431F-A588-0D47291DF215}"/>
                  </a:ext>
                </a:extLst>
              </p:cNvPr>
              <p:cNvSpPr/>
              <p:nvPr/>
            </p:nvSpPr>
            <p:spPr>
              <a:xfrm>
                <a:off x="5136717" y="4054733"/>
                <a:ext cx="704205" cy="31298"/>
              </a:xfrm>
              <a:custGeom>
                <a:avLst/>
                <a:gdLst>
                  <a:gd name="connsiteX0" fmla="*/ 0 w 428625"/>
                  <a:gd name="connsiteY0" fmla="*/ 0 h 19050"/>
                  <a:gd name="connsiteX1" fmla="*/ 428816 w 428625"/>
                  <a:gd name="connsiteY1" fmla="*/ 0 h 19050"/>
                  <a:gd name="connsiteX2" fmla="*/ 428816 w 428625"/>
                  <a:gd name="connsiteY2" fmla="*/ 24575 h 19050"/>
                  <a:gd name="connsiteX3" fmla="*/ 0 w 428625"/>
                  <a:gd name="connsiteY3" fmla="*/ 2457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5" h="19050">
                    <a:moveTo>
                      <a:pt x="0" y="0"/>
                    </a:moveTo>
                    <a:lnTo>
                      <a:pt x="428816" y="0"/>
                    </a:lnTo>
                    <a:lnTo>
                      <a:pt x="428816" y="24575"/>
                    </a:lnTo>
                    <a:lnTo>
                      <a:pt x="0" y="24575"/>
                    </a:lnTo>
                    <a:close/>
                  </a:path>
                </a:pathLst>
              </a:custGeom>
              <a:solidFill>
                <a:srgbClr val="4646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dirty="0"/>
              </a:p>
            </p:txBody>
          </p:sp>
        </p:grp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xmlns="" id="{C723BC5B-2120-4AAB-A2AB-EF4C971AC49E}"/>
                </a:ext>
              </a:extLst>
            </p:cNvPr>
            <p:cNvGrpSpPr/>
            <p:nvPr/>
          </p:nvGrpSpPr>
          <p:grpSpPr>
            <a:xfrm rot="2700000">
              <a:off x="5283452" y="10578064"/>
              <a:ext cx="222043" cy="1693087"/>
              <a:chOff x="722712" y="4222446"/>
              <a:chExt cx="228656" cy="1743519"/>
            </a:xfrm>
          </p:grpSpPr>
          <p:sp>
            <p:nvSpPr>
              <p:cNvPr id="626" name="Google Shape;3589;p363">
                <a:extLst>
                  <a:ext uri="{FF2B5EF4-FFF2-40B4-BE49-F238E27FC236}">
                    <a16:creationId xmlns:a16="http://schemas.microsoft.com/office/drawing/2014/main" xmlns="" id="{E58ADBFA-3D0D-40D9-979C-6507CF4CF965}"/>
                  </a:ext>
                </a:extLst>
              </p:cNvPr>
              <p:cNvSpPr/>
              <p:nvPr/>
            </p:nvSpPr>
            <p:spPr>
              <a:xfrm>
                <a:off x="722712" y="4222446"/>
                <a:ext cx="217226" cy="172445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905" extrusionOk="0">
                    <a:moveTo>
                      <a:pt x="72" y="5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7" y="26"/>
                    </a:lnTo>
                    <a:lnTo>
                      <a:pt x="12" y="27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75" y="33"/>
                    </a:lnTo>
                    <a:lnTo>
                      <a:pt x="79" y="37"/>
                    </a:lnTo>
                    <a:lnTo>
                      <a:pt x="82" y="43"/>
                    </a:lnTo>
                    <a:lnTo>
                      <a:pt x="83" y="49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7" y="892"/>
                    </a:lnTo>
                    <a:lnTo>
                      <a:pt x="87" y="892"/>
                    </a:lnTo>
                    <a:lnTo>
                      <a:pt x="88" y="897"/>
                    </a:lnTo>
                    <a:lnTo>
                      <a:pt x="91" y="901"/>
                    </a:lnTo>
                    <a:lnTo>
                      <a:pt x="96" y="903"/>
                    </a:lnTo>
                    <a:lnTo>
                      <a:pt x="101" y="905"/>
                    </a:lnTo>
                    <a:lnTo>
                      <a:pt x="101" y="905"/>
                    </a:lnTo>
                    <a:lnTo>
                      <a:pt x="101" y="905"/>
                    </a:lnTo>
                    <a:lnTo>
                      <a:pt x="107" y="903"/>
                    </a:lnTo>
                    <a:lnTo>
                      <a:pt x="111" y="901"/>
                    </a:lnTo>
                    <a:lnTo>
                      <a:pt x="113" y="897"/>
                    </a:lnTo>
                    <a:lnTo>
                      <a:pt x="114" y="892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41"/>
                    </a:lnTo>
                    <a:lnTo>
                      <a:pt x="108" y="33"/>
                    </a:lnTo>
                    <a:lnTo>
                      <a:pt x="104" y="27"/>
                    </a:lnTo>
                    <a:lnTo>
                      <a:pt x="100" y="20"/>
                    </a:lnTo>
                    <a:lnTo>
                      <a:pt x="94" y="15"/>
                    </a:lnTo>
                    <a:lnTo>
                      <a:pt x="87" y="10"/>
                    </a:lnTo>
                    <a:lnTo>
                      <a:pt x="81" y="7"/>
                    </a:lnTo>
                    <a:lnTo>
                      <a:pt x="72" y="5"/>
                    </a:lnTo>
                    <a:lnTo>
                      <a:pt x="72" y="5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3592;p363">
                <a:extLst>
                  <a:ext uri="{FF2B5EF4-FFF2-40B4-BE49-F238E27FC236}">
                    <a16:creationId xmlns:a16="http://schemas.microsoft.com/office/drawing/2014/main" xmlns="" id="{C6A193A4-8190-4FBC-992F-B622B93813CD}"/>
                  </a:ext>
                </a:extLst>
              </p:cNvPr>
              <p:cNvSpPr/>
              <p:nvPr/>
            </p:nvSpPr>
            <p:spPr>
              <a:xfrm>
                <a:off x="873242" y="5851636"/>
                <a:ext cx="78126" cy="114329"/>
              </a:xfrm>
              <a:custGeom>
                <a:avLst/>
                <a:gdLst/>
                <a:ahLst/>
                <a:cxnLst/>
                <a:rect l="l" t="t" r="r" b="b"/>
                <a:pathLst>
                  <a:path w="41" h="60" extrusionOk="0">
                    <a:moveTo>
                      <a:pt x="8" y="0"/>
                    </a:moveTo>
                    <a:lnTo>
                      <a:pt x="0" y="60"/>
                    </a:lnTo>
                    <a:lnTo>
                      <a:pt x="41" y="60"/>
                    </a:lnTo>
                    <a:lnTo>
                      <a:pt x="3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5" name="Grafika 24">
            <a:extLst>
              <a:ext uri="{FF2B5EF4-FFF2-40B4-BE49-F238E27FC236}">
                <a16:creationId xmlns:a16="http://schemas.microsoft.com/office/drawing/2014/main" xmlns="" id="{01E2D9A2-F077-4063-967C-B2772D6EB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4728" y="474828"/>
            <a:ext cx="1271582" cy="127158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1106D57-A656-4107-A7C4-AEFF54058A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72104" y="2922776"/>
            <a:ext cx="2833988" cy="2606602"/>
            <a:chOff x="392527" y="2532097"/>
            <a:chExt cx="4039079" cy="37150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753381E-A070-4EBD-B5DD-423561CBF4BB}"/>
                </a:ext>
              </a:extLst>
            </p:cNvPr>
            <p:cNvGrpSpPr/>
            <p:nvPr/>
          </p:nvGrpSpPr>
          <p:grpSpPr>
            <a:xfrm>
              <a:off x="392527" y="2532097"/>
              <a:ext cx="4039079" cy="3715002"/>
              <a:chOff x="392527" y="2532097"/>
              <a:chExt cx="4039079" cy="3715002"/>
            </a:xfrm>
          </p:grpSpPr>
          <p:grpSp>
            <p:nvGrpSpPr>
              <p:cNvPr id="7" name="Grupa 6">
                <a:extLst>
                  <a:ext uri="{FF2B5EF4-FFF2-40B4-BE49-F238E27FC236}">
                    <a16:creationId xmlns:a16="http://schemas.microsoft.com/office/drawing/2014/main" xmlns="" id="{408AF242-CD29-4FF5-9B44-8D89B2CD8E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/>
            </p:nvGrpSpPr>
            <p:grpSpPr>
              <a:xfrm>
                <a:off x="392527" y="2717157"/>
                <a:ext cx="4039079" cy="3529942"/>
                <a:chOff x="392527" y="2717157"/>
                <a:chExt cx="3543015" cy="3096408"/>
              </a:xfrm>
            </p:grpSpPr>
            <p:sp>
              <p:nvSpPr>
                <p:cNvPr id="556" name="Freeform: Shape 89">
                  <a:extLst>
                    <a:ext uri="{FF2B5EF4-FFF2-40B4-BE49-F238E27FC236}">
                      <a16:creationId xmlns:a16="http://schemas.microsoft.com/office/drawing/2014/main" xmlns="" id="{FD7F3634-6618-4A25-AC8A-CA7603DC06DC}"/>
                    </a:ext>
                  </a:extLst>
                </p:cNvPr>
                <p:cNvSpPr/>
                <p:nvPr/>
              </p:nvSpPr>
              <p:spPr>
                <a:xfrm>
                  <a:off x="392590" y="2753443"/>
                  <a:ext cx="3542952" cy="3001736"/>
                </a:xfrm>
                <a:custGeom>
                  <a:avLst/>
                  <a:gdLst>
                    <a:gd name="connsiteX0" fmla="*/ 1378583 w 1675208"/>
                    <a:gd name="connsiteY0" fmla="*/ 9664 h 1568551"/>
                    <a:gd name="connsiteX1" fmla="*/ 338685 w 1675208"/>
                    <a:gd name="connsiteY1" fmla="*/ 913074 h 1568551"/>
                    <a:gd name="connsiteX2" fmla="*/ 127172 w 1675208"/>
                    <a:gd name="connsiteY2" fmla="*/ 1416848 h 1568551"/>
                    <a:gd name="connsiteX3" fmla="*/ 1153881 w 1675208"/>
                    <a:gd name="connsiteY3" fmla="*/ 1203842 h 1568551"/>
                    <a:gd name="connsiteX4" fmla="*/ 1575912 w 1675208"/>
                    <a:gd name="connsiteY4" fmla="*/ 385535 h 1568551"/>
                    <a:gd name="connsiteX5" fmla="*/ 1378583 w 1675208"/>
                    <a:gd name="connsiteY5" fmla="*/ 9664 h 1568551"/>
                    <a:gd name="connsiteX0" fmla="*/ 1378550 w 2029016"/>
                    <a:gd name="connsiteY0" fmla="*/ 4962 h 1563970"/>
                    <a:gd name="connsiteX1" fmla="*/ 338652 w 2029016"/>
                    <a:gd name="connsiteY1" fmla="*/ 908372 h 1563970"/>
                    <a:gd name="connsiteX2" fmla="*/ 127139 w 2029016"/>
                    <a:gd name="connsiteY2" fmla="*/ 1412146 h 1563970"/>
                    <a:gd name="connsiteX3" fmla="*/ 1153848 w 2029016"/>
                    <a:gd name="connsiteY3" fmla="*/ 1199140 h 1563970"/>
                    <a:gd name="connsiteX4" fmla="*/ 1996889 w 2029016"/>
                    <a:gd name="connsiteY4" fmla="*/ 732825 h 1563970"/>
                    <a:gd name="connsiteX5" fmla="*/ 1378550 w 2029016"/>
                    <a:gd name="connsiteY5" fmla="*/ 4962 h 1563970"/>
                    <a:gd name="connsiteX0" fmla="*/ 1378550 w 2029016"/>
                    <a:gd name="connsiteY0" fmla="*/ 4962 h 1563970"/>
                    <a:gd name="connsiteX1" fmla="*/ 338652 w 2029016"/>
                    <a:gd name="connsiteY1" fmla="*/ 908372 h 1563970"/>
                    <a:gd name="connsiteX2" fmla="*/ 127139 w 2029016"/>
                    <a:gd name="connsiteY2" fmla="*/ 1412146 h 1563970"/>
                    <a:gd name="connsiteX3" fmla="*/ 1153848 w 2029016"/>
                    <a:gd name="connsiteY3" fmla="*/ 1199140 h 1563970"/>
                    <a:gd name="connsiteX4" fmla="*/ 1996889 w 2029016"/>
                    <a:gd name="connsiteY4" fmla="*/ 732825 h 1563970"/>
                    <a:gd name="connsiteX5" fmla="*/ 1378550 w 2029016"/>
                    <a:gd name="connsiteY5" fmla="*/ 4962 h 1563970"/>
                    <a:gd name="connsiteX0" fmla="*/ 1378550 w 1997870"/>
                    <a:gd name="connsiteY0" fmla="*/ 7836 h 1566844"/>
                    <a:gd name="connsiteX1" fmla="*/ 338652 w 1997870"/>
                    <a:gd name="connsiteY1" fmla="*/ 911246 h 1566844"/>
                    <a:gd name="connsiteX2" fmla="*/ 127139 w 1997870"/>
                    <a:gd name="connsiteY2" fmla="*/ 1415020 h 1566844"/>
                    <a:gd name="connsiteX3" fmla="*/ 1153848 w 1997870"/>
                    <a:gd name="connsiteY3" fmla="*/ 1202014 h 1566844"/>
                    <a:gd name="connsiteX4" fmla="*/ 1996889 w 1997870"/>
                    <a:gd name="connsiteY4" fmla="*/ 735699 h 1566844"/>
                    <a:gd name="connsiteX5" fmla="*/ 1378550 w 1997870"/>
                    <a:gd name="connsiteY5" fmla="*/ 7836 h 1566844"/>
                    <a:gd name="connsiteX0" fmla="*/ 1378550 w 1997870"/>
                    <a:gd name="connsiteY0" fmla="*/ 7836 h 1566844"/>
                    <a:gd name="connsiteX1" fmla="*/ 338652 w 1997870"/>
                    <a:gd name="connsiteY1" fmla="*/ 911246 h 1566844"/>
                    <a:gd name="connsiteX2" fmla="*/ 127139 w 1997870"/>
                    <a:gd name="connsiteY2" fmla="*/ 1415020 h 1566844"/>
                    <a:gd name="connsiteX3" fmla="*/ 1153848 w 1997870"/>
                    <a:gd name="connsiteY3" fmla="*/ 1202014 h 1566844"/>
                    <a:gd name="connsiteX4" fmla="*/ 1996889 w 1997870"/>
                    <a:gd name="connsiteY4" fmla="*/ 735699 h 1566844"/>
                    <a:gd name="connsiteX5" fmla="*/ 1378550 w 1997870"/>
                    <a:gd name="connsiteY5" fmla="*/ 7836 h 15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7870" h="1566844">
                      <a:moveTo>
                        <a:pt x="1378550" y="7836"/>
                      </a:moveTo>
                      <a:cubicBezTo>
                        <a:pt x="831104" y="113593"/>
                        <a:pt x="586745" y="981543"/>
                        <a:pt x="338652" y="911246"/>
                      </a:cubicBezTo>
                      <a:cubicBezTo>
                        <a:pt x="90560" y="840949"/>
                        <a:pt x="-157657" y="1247178"/>
                        <a:pt x="127139" y="1415020"/>
                      </a:cubicBezTo>
                      <a:cubicBezTo>
                        <a:pt x="411935" y="1582862"/>
                        <a:pt x="1160816" y="1720967"/>
                        <a:pt x="1153848" y="1202014"/>
                      </a:cubicBezTo>
                      <a:cubicBezTo>
                        <a:pt x="1146881" y="683060"/>
                        <a:pt x="1870632" y="1184344"/>
                        <a:pt x="1996889" y="735699"/>
                      </a:cubicBezTo>
                      <a:cubicBezTo>
                        <a:pt x="2016550" y="342548"/>
                        <a:pt x="1738371" y="-61590"/>
                        <a:pt x="1378550" y="7836"/>
                      </a:cubicBezTo>
                      <a:close/>
                    </a:path>
                  </a:pathLst>
                </a:custGeom>
                <a:solidFill>
                  <a:srgbClr val="EDEDEE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000"/>
                </a:p>
              </p:txBody>
            </p:sp>
            <p:grpSp>
              <p:nvGrpSpPr>
                <p:cNvPr id="323" name="Google Shape;3527;p363">
                  <a:extLst>
                    <a:ext uri="{FF2B5EF4-FFF2-40B4-BE49-F238E27FC236}">
                      <a16:creationId xmlns:a16="http://schemas.microsoft.com/office/drawing/2014/main" xmlns="" id="{E442CFB8-1D7F-46CA-ADD1-DA07ECAA8FDE}"/>
                    </a:ext>
                  </a:extLst>
                </p:cNvPr>
                <p:cNvGrpSpPr/>
                <p:nvPr/>
              </p:nvGrpSpPr>
              <p:grpSpPr>
                <a:xfrm>
                  <a:off x="392527" y="2717157"/>
                  <a:ext cx="968558" cy="3096408"/>
                  <a:chOff x="5795646" y="3071928"/>
                  <a:chExt cx="460471" cy="1472092"/>
                </a:xfrm>
              </p:grpSpPr>
              <p:grpSp>
                <p:nvGrpSpPr>
                  <p:cNvPr id="402" name="Google Shape;3528;p363">
                    <a:extLst>
                      <a:ext uri="{FF2B5EF4-FFF2-40B4-BE49-F238E27FC236}">
                        <a16:creationId xmlns:a16="http://schemas.microsoft.com/office/drawing/2014/main" xmlns="" id="{838DF255-A8EB-4A2C-BB06-C2C45136337F}"/>
                      </a:ext>
                    </a:extLst>
                  </p:cNvPr>
                  <p:cNvGrpSpPr/>
                  <p:nvPr/>
                </p:nvGrpSpPr>
                <p:grpSpPr>
                  <a:xfrm>
                    <a:off x="5795646" y="3071928"/>
                    <a:ext cx="460471" cy="1472092"/>
                    <a:chOff x="6683921" y="3201160"/>
                    <a:chExt cx="369145" cy="1180128"/>
                  </a:xfrm>
                </p:grpSpPr>
                <p:sp>
                  <p:nvSpPr>
                    <p:cNvPr id="410" name="Google Shape;3529;p363">
                      <a:extLst>
                        <a:ext uri="{FF2B5EF4-FFF2-40B4-BE49-F238E27FC236}">
                          <a16:creationId xmlns:a16="http://schemas.microsoft.com/office/drawing/2014/main" xmlns="" id="{8161E9F1-7263-4F31-A030-4749EE619DFB}"/>
                        </a:ext>
                      </a:extLst>
                    </p:cNvPr>
                    <p:cNvSpPr/>
                    <p:nvPr/>
                  </p:nvSpPr>
                  <p:spPr>
                    <a:xfrm rot="-3939513">
                      <a:off x="6685355" y="3581521"/>
                      <a:ext cx="110853" cy="1137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4" h="318" extrusionOk="0">
                          <a:moveTo>
                            <a:pt x="109" y="5"/>
                          </a:moveTo>
                          <a:lnTo>
                            <a:pt x="109" y="5"/>
                          </a:lnTo>
                          <a:lnTo>
                            <a:pt x="103" y="8"/>
                          </a:lnTo>
                          <a:lnTo>
                            <a:pt x="97" y="12"/>
                          </a:lnTo>
                          <a:lnTo>
                            <a:pt x="92" y="15"/>
                          </a:lnTo>
                          <a:lnTo>
                            <a:pt x="87" y="21"/>
                          </a:lnTo>
                          <a:lnTo>
                            <a:pt x="83" y="30"/>
                          </a:lnTo>
                          <a:lnTo>
                            <a:pt x="78" y="40"/>
                          </a:lnTo>
                          <a:lnTo>
                            <a:pt x="64" y="71"/>
                          </a:lnTo>
                          <a:lnTo>
                            <a:pt x="64" y="71"/>
                          </a:lnTo>
                          <a:lnTo>
                            <a:pt x="45" y="121"/>
                          </a:lnTo>
                          <a:lnTo>
                            <a:pt x="25" y="179"/>
                          </a:lnTo>
                          <a:lnTo>
                            <a:pt x="8" y="233"/>
                          </a:lnTo>
                          <a:lnTo>
                            <a:pt x="2" y="251"/>
                          </a:lnTo>
                          <a:lnTo>
                            <a:pt x="0" y="264"/>
                          </a:lnTo>
                          <a:lnTo>
                            <a:pt x="0" y="264"/>
                          </a:lnTo>
                          <a:lnTo>
                            <a:pt x="0" y="279"/>
                          </a:lnTo>
                          <a:lnTo>
                            <a:pt x="0" y="288"/>
                          </a:lnTo>
                          <a:lnTo>
                            <a:pt x="1" y="296"/>
                          </a:lnTo>
                          <a:lnTo>
                            <a:pt x="4" y="303"/>
                          </a:lnTo>
                          <a:lnTo>
                            <a:pt x="9" y="309"/>
                          </a:lnTo>
                          <a:lnTo>
                            <a:pt x="14" y="314"/>
                          </a:lnTo>
                          <a:lnTo>
                            <a:pt x="22" y="317"/>
                          </a:lnTo>
                          <a:lnTo>
                            <a:pt x="22" y="317"/>
                          </a:lnTo>
                          <a:lnTo>
                            <a:pt x="31" y="318"/>
                          </a:lnTo>
                          <a:lnTo>
                            <a:pt x="31" y="318"/>
                          </a:lnTo>
                          <a:lnTo>
                            <a:pt x="35" y="300"/>
                          </a:lnTo>
                          <a:lnTo>
                            <a:pt x="38" y="299"/>
                          </a:lnTo>
                          <a:lnTo>
                            <a:pt x="39" y="300"/>
                          </a:lnTo>
                          <a:lnTo>
                            <a:pt x="39" y="300"/>
                          </a:lnTo>
                          <a:lnTo>
                            <a:pt x="43" y="300"/>
                          </a:lnTo>
                          <a:lnTo>
                            <a:pt x="47" y="300"/>
                          </a:lnTo>
                          <a:lnTo>
                            <a:pt x="53" y="298"/>
                          </a:lnTo>
                          <a:lnTo>
                            <a:pt x="62" y="292"/>
                          </a:lnTo>
                          <a:lnTo>
                            <a:pt x="174" y="75"/>
                          </a:lnTo>
                          <a:lnTo>
                            <a:pt x="174" y="75"/>
                          </a:lnTo>
                          <a:lnTo>
                            <a:pt x="173" y="60"/>
                          </a:lnTo>
                          <a:lnTo>
                            <a:pt x="169" y="45"/>
                          </a:lnTo>
                          <a:lnTo>
                            <a:pt x="164" y="28"/>
                          </a:lnTo>
                          <a:lnTo>
                            <a:pt x="160" y="22"/>
                          </a:lnTo>
                          <a:lnTo>
                            <a:pt x="156" y="14"/>
                          </a:lnTo>
                          <a:lnTo>
                            <a:pt x="151" y="9"/>
                          </a:lnTo>
                          <a:lnTo>
                            <a:pt x="144" y="4"/>
                          </a:lnTo>
                          <a:lnTo>
                            <a:pt x="136" y="1"/>
                          </a:lnTo>
                          <a:lnTo>
                            <a:pt x="129" y="0"/>
                          </a:lnTo>
                          <a:lnTo>
                            <a:pt x="119" y="1"/>
                          </a:lnTo>
                          <a:lnTo>
                            <a:pt x="109" y="5"/>
                          </a:lnTo>
                          <a:close/>
                        </a:path>
                      </a:pathLst>
                    </a:custGeom>
                    <a:solidFill>
                      <a:srgbClr val="2C388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1" name="Google Shape;3530;p363">
                      <a:extLst>
                        <a:ext uri="{FF2B5EF4-FFF2-40B4-BE49-F238E27FC236}">
                          <a16:creationId xmlns:a16="http://schemas.microsoft.com/office/drawing/2014/main" xmlns="" id="{BEB96219-2753-47B8-94C3-1E14E6E926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8717" y="3201160"/>
                      <a:ext cx="193178" cy="2614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6" h="360" extrusionOk="0">
                          <a:moveTo>
                            <a:pt x="234" y="78"/>
                          </a:moveTo>
                          <a:lnTo>
                            <a:pt x="234" y="78"/>
                          </a:lnTo>
                          <a:lnTo>
                            <a:pt x="231" y="62"/>
                          </a:lnTo>
                          <a:lnTo>
                            <a:pt x="225" y="48"/>
                          </a:lnTo>
                          <a:lnTo>
                            <a:pt x="217" y="35"/>
                          </a:lnTo>
                          <a:lnTo>
                            <a:pt x="206" y="25"/>
                          </a:lnTo>
                          <a:lnTo>
                            <a:pt x="193" y="14"/>
                          </a:lnTo>
                          <a:lnTo>
                            <a:pt x="180" y="8"/>
                          </a:lnTo>
                          <a:lnTo>
                            <a:pt x="165" y="2"/>
                          </a:lnTo>
                          <a:lnTo>
                            <a:pt x="148" y="0"/>
                          </a:lnTo>
                          <a:lnTo>
                            <a:pt x="148" y="0"/>
                          </a:lnTo>
                          <a:lnTo>
                            <a:pt x="131" y="0"/>
                          </a:lnTo>
                          <a:lnTo>
                            <a:pt x="111" y="4"/>
                          </a:lnTo>
                          <a:lnTo>
                            <a:pt x="102" y="6"/>
                          </a:lnTo>
                          <a:lnTo>
                            <a:pt x="93" y="10"/>
                          </a:lnTo>
                          <a:lnTo>
                            <a:pt x="83" y="14"/>
                          </a:lnTo>
                          <a:lnTo>
                            <a:pt x="74" y="19"/>
                          </a:lnTo>
                          <a:lnTo>
                            <a:pt x="66" y="26"/>
                          </a:lnTo>
                          <a:lnTo>
                            <a:pt x="57" y="32"/>
                          </a:lnTo>
                          <a:lnTo>
                            <a:pt x="49" y="41"/>
                          </a:lnTo>
                          <a:lnTo>
                            <a:pt x="43" y="51"/>
                          </a:lnTo>
                          <a:lnTo>
                            <a:pt x="36" y="61"/>
                          </a:lnTo>
                          <a:lnTo>
                            <a:pt x="30" y="73"/>
                          </a:lnTo>
                          <a:lnTo>
                            <a:pt x="24" y="86"/>
                          </a:lnTo>
                          <a:lnTo>
                            <a:pt x="21" y="99"/>
                          </a:lnTo>
                          <a:lnTo>
                            <a:pt x="21" y="99"/>
                          </a:lnTo>
                          <a:lnTo>
                            <a:pt x="14" y="131"/>
                          </a:lnTo>
                          <a:lnTo>
                            <a:pt x="8" y="169"/>
                          </a:lnTo>
                          <a:lnTo>
                            <a:pt x="2" y="209"/>
                          </a:lnTo>
                          <a:lnTo>
                            <a:pt x="0" y="248"/>
                          </a:lnTo>
                          <a:lnTo>
                            <a:pt x="0" y="268"/>
                          </a:lnTo>
                          <a:lnTo>
                            <a:pt x="0" y="285"/>
                          </a:lnTo>
                          <a:lnTo>
                            <a:pt x="1" y="301"/>
                          </a:lnTo>
                          <a:lnTo>
                            <a:pt x="2" y="316"/>
                          </a:lnTo>
                          <a:lnTo>
                            <a:pt x="5" y="329"/>
                          </a:lnTo>
                          <a:lnTo>
                            <a:pt x="10" y="338"/>
                          </a:lnTo>
                          <a:lnTo>
                            <a:pt x="15" y="346"/>
                          </a:lnTo>
                          <a:lnTo>
                            <a:pt x="18" y="348"/>
                          </a:lnTo>
                          <a:lnTo>
                            <a:pt x="22" y="350"/>
                          </a:lnTo>
                          <a:lnTo>
                            <a:pt x="22" y="350"/>
                          </a:lnTo>
                          <a:lnTo>
                            <a:pt x="32" y="352"/>
                          </a:lnTo>
                          <a:lnTo>
                            <a:pt x="45" y="355"/>
                          </a:lnTo>
                          <a:lnTo>
                            <a:pt x="62" y="357"/>
                          </a:lnTo>
                          <a:lnTo>
                            <a:pt x="82" y="359"/>
                          </a:lnTo>
                          <a:lnTo>
                            <a:pt x="102" y="360"/>
                          </a:lnTo>
                          <a:lnTo>
                            <a:pt x="126" y="360"/>
                          </a:lnTo>
                          <a:lnTo>
                            <a:pt x="148" y="359"/>
                          </a:lnTo>
                          <a:lnTo>
                            <a:pt x="171" y="356"/>
                          </a:lnTo>
                          <a:lnTo>
                            <a:pt x="193" y="353"/>
                          </a:lnTo>
                          <a:lnTo>
                            <a:pt x="213" y="347"/>
                          </a:lnTo>
                          <a:lnTo>
                            <a:pt x="231" y="340"/>
                          </a:lnTo>
                          <a:lnTo>
                            <a:pt x="239" y="337"/>
                          </a:lnTo>
                          <a:lnTo>
                            <a:pt x="247" y="331"/>
                          </a:lnTo>
                          <a:lnTo>
                            <a:pt x="252" y="326"/>
                          </a:lnTo>
                          <a:lnTo>
                            <a:pt x="257" y="320"/>
                          </a:lnTo>
                          <a:lnTo>
                            <a:pt x="261" y="313"/>
                          </a:lnTo>
                          <a:lnTo>
                            <a:pt x="265" y="305"/>
                          </a:lnTo>
                          <a:lnTo>
                            <a:pt x="266" y="298"/>
                          </a:lnTo>
                          <a:lnTo>
                            <a:pt x="266" y="290"/>
                          </a:lnTo>
                          <a:lnTo>
                            <a:pt x="265" y="279"/>
                          </a:lnTo>
                          <a:lnTo>
                            <a:pt x="262" y="270"/>
                          </a:lnTo>
                          <a:lnTo>
                            <a:pt x="262" y="270"/>
                          </a:lnTo>
                          <a:lnTo>
                            <a:pt x="234" y="78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" name="Google Shape;3531;p363">
                      <a:extLst>
                        <a:ext uri="{FF2B5EF4-FFF2-40B4-BE49-F238E27FC236}">
                          <a16:creationId xmlns:a16="http://schemas.microsoft.com/office/drawing/2014/main" xmlns="" id="{76F5D6CE-FBC4-4A99-8909-4B74E752A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8717" y="3201160"/>
                      <a:ext cx="193178" cy="2614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6" h="360" extrusionOk="0">
                          <a:moveTo>
                            <a:pt x="234" y="78"/>
                          </a:moveTo>
                          <a:lnTo>
                            <a:pt x="234" y="78"/>
                          </a:lnTo>
                          <a:lnTo>
                            <a:pt x="231" y="62"/>
                          </a:lnTo>
                          <a:lnTo>
                            <a:pt x="225" y="48"/>
                          </a:lnTo>
                          <a:lnTo>
                            <a:pt x="217" y="35"/>
                          </a:lnTo>
                          <a:lnTo>
                            <a:pt x="206" y="25"/>
                          </a:lnTo>
                          <a:lnTo>
                            <a:pt x="193" y="14"/>
                          </a:lnTo>
                          <a:lnTo>
                            <a:pt x="180" y="8"/>
                          </a:lnTo>
                          <a:lnTo>
                            <a:pt x="165" y="2"/>
                          </a:lnTo>
                          <a:lnTo>
                            <a:pt x="148" y="0"/>
                          </a:lnTo>
                          <a:lnTo>
                            <a:pt x="148" y="0"/>
                          </a:lnTo>
                          <a:lnTo>
                            <a:pt x="131" y="0"/>
                          </a:lnTo>
                          <a:lnTo>
                            <a:pt x="111" y="4"/>
                          </a:lnTo>
                          <a:lnTo>
                            <a:pt x="102" y="6"/>
                          </a:lnTo>
                          <a:lnTo>
                            <a:pt x="93" y="10"/>
                          </a:lnTo>
                          <a:lnTo>
                            <a:pt x="83" y="14"/>
                          </a:lnTo>
                          <a:lnTo>
                            <a:pt x="74" y="19"/>
                          </a:lnTo>
                          <a:lnTo>
                            <a:pt x="66" y="26"/>
                          </a:lnTo>
                          <a:lnTo>
                            <a:pt x="57" y="32"/>
                          </a:lnTo>
                          <a:lnTo>
                            <a:pt x="49" y="41"/>
                          </a:lnTo>
                          <a:lnTo>
                            <a:pt x="43" y="51"/>
                          </a:lnTo>
                          <a:lnTo>
                            <a:pt x="36" y="61"/>
                          </a:lnTo>
                          <a:lnTo>
                            <a:pt x="30" y="73"/>
                          </a:lnTo>
                          <a:lnTo>
                            <a:pt x="24" y="86"/>
                          </a:lnTo>
                          <a:lnTo>
                            <a:pt x="21" y="99"/>
                          </a:lnTo>
                          <a:lnTo>
                            <a:pt x="21" y="99"/>
                          </a:lnTo>
                          <a:lnTo>
                            <a:pt x="14" y="131"/>
                          </a:lnTo>
                          <a:lnTo>
                            <a:pt x="8" y="169"/>
                          </a:lnTo>
                          <a:lnTo>
                            <a:pt x="2" y="209"/>
                          </a:lnTo>
                          <a:lnTo>
                            <a:pt x="0" y="248"/>
                          </a:lnTo>
                          <a:lnTo>
                            <a:pt x="0" y="268"/>
                          </a:lnTo>
                          <a:lnTo>
                            <a:pt x="0" y="285"/>
                          </a:lnTo>
                          <a:lnTo>
                            <a:pt x="1" y="301"/>
                          </a:lnTo>
                          <a:lnTo>
                            <a:pt x="2" y="316"/>
                          </a:lnTo>
                          <a:lnTo>
                            <a:pt x="5" y="329"/>
                          </a:lnTo>
                          <a:lnTo>
                            <a:pt x="10" y="338"/>
                          </a:lnTo>
                          <a:lnTo>
                            <a:pt x="15" y="346"/>
                          </a:lnTo>
                          <a:lnTo>
                            <a:pt x="18" y="348"/>
                          </a:lnTo>
                          <a:lnTo>
                            <a:pt x="22" y="350"/>
                          </a:lnTo>
                          <a:lnTo>
                            <a:pt x="22" y="350"/>
                          </a:lnTo>
                          <a:lnTo>
                            <a:pt x="32" y="352"/>
                          </a:lnTo>
                          <a:lnTo>
                            <a:pt x="45" y="355"/>
                          </a:lnTo>
                          <a:lnTo>
                            <a:pt x="62" y="357"/>
                          </a:lnTo>
                          <a:lnTo>
                            <a:pt x="82" y="359"/>
                          </a:lnTo>
                          <a:lnTo>
                            <a:pt x="102" y="360"/>
                          </a:lnTo>
                          <a:lnTo>
                            <a:pt x="126" y="360"/>
                          </a:lnTo>
                          <a:lnTo>
                            <a:pt x="148" y="359"/>
                          </a:lnTo>
                          <a:lnTo>
                            <a:pt x="171" y="356"/>
                          </a:lnTo>
                          <a:lnTo>
                            <a:pt x="193" y="353"/>
                          </a:lnTo>
                          <a:lnTo>
                            <a:pt x="213" y="347"/>
                          </a:lnTo>
                          <a:lnTo>
                            <a:pt x="231" y="340"/>
                          </a:lnTo>
                          <a:lnTo>
                            <a:pt x="239" y="337"/>
                          </a:lnTo>
                          <a:lnTo>
                            <a:pt x="247" y="331"/>
                          </a:lnTo>
                          <a:lnTo>
                            <a:pt x="252" y="326"/>
                          </a:lnTo>
                          <a:lnTo>
                            <a:pt x="257" y="320"/>
                          </a:lnTo>
                          <a:lnTo>
                            <a:pt x="261" y="313"/>
                          </a:lnTo>
                          <a:lnTo>
                            <a:pt x="265" y="305"/>
                          </a:lnTo>
                          <a:lnTo>
                            <a:pt x="266" y="298"/>
                          </a:lnTo>
                          <a:lnTo>
                            <a:pt x="266" y="290"/>
                          </a:lnTo>
                          <a:lnTo>
                            <a:pt x="265" y="279"/>
                          </a:lnTo>
                          <a:lnTo>
                            <a:pt x="262" y="270"/>
                          </a:lnTo>
                          <a:lnTo>
                            <a:pt x="262" y="270"/>
                          </a:lnTo>
                          <a:lnTo>
                            <a:pt x="234" y="78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3" name="Google Shape;3532;p363">
                      <a:extLst>
                        <a:ext uri="{FF2B5EF4-FFF2-40B4-BE49-F238E27FC236}">
                          <a16:creationId xmlns:a16="http://schemas.microsoft.com/office/drawing/2014/main" xmlns="" id="{258A611A-E973-4F19-803B-2A184062F5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0218" y="3795943"/>
                      <a:ext cx="42848" cy="1154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159" extrusionOk="0"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4" y="6"/>
                          </a:lnTo>
                          <a:lnTo>
                            <a:pt x="1" y="22"/>
                          </a:lnTo>
                          <a:lnTo>
                            <a:pt x="0" y="31"/>
                          </a:lnTo>
                          <a:lnTo>
                            <a:pt x="0" y="42"/>
                          </a:lnTo>
                          <a:lnTo>
                            <a:pt x="1" y="51"/>
                          </a:lnTo>
                          <a:lnTo>
                            <a:pt x="3" y="58"/>
                          </a:lnTo>
                          <a:lnTo>
                            <a:pt x="3" y="101"/>
                          </a:lnTo>
                          <a:lnTo>
                            <a:pt x="3" y="101"/>
                          </a:lnTo>
                          <a:lnTo>
                            <a:pt x="4" y="101"/>
                          </a:lnTo>
                          <a:lnTo>
                            <a:pt x="9" y="101"/>
                          </a:lnTo>
                          <a:lnTo>
                            <a:pt x="12" y="100"/>
                          </a:lnTo>
                          <a:lnTo>
                            <a:pt x="14" y="97"/>
                          </a:lnTo>
                          <a:lnTo>
                            <a:pt x="16" y="94"/>
                          </a:lnTo>
                          <a:lnTo>
                            <a:pt x="17" y="87"/>
                          </a:lnTo>
                          <a:lnTo>
                            <a:pt x="17" y="87"/>
                          </a:lnTo>
                          <a:lnTo>
                            <a:pt x="21" y="64"/>
                          </a:lnTo>
                          <a:lnTo>
                            <a:pt x="21" y="60"/>
                          </a:lnTo>
                          <a:lnTo>
                            <a:pt x="22" y="58"/>
                          </a:lnTo>
                          <a:lnTo>
                            <a:pt x="24" y="60"/>
                          </a:lnTo>
                          <a:lnTo>
                            <a:pt x="25" y="62"/>
                          </a:lnTo>
                          <a:lnTo>
                            <a:pt x="25" y="62"/>
                          </a:lnTo>
                          <a:lnTo>
                            <a:pt x="29" y="73"/>
                          </a:lnTo>
                          <a:lnTo>
                            <a:pt x="31" y="83"/>
                          </a:lnTo>
                          <a:lnTo>
                            <a:pt x="33" y="95"/>
                          </a:lnTo>
                          <a:lnTo>
                            <a:pt x="26" y="146"/>
                          </a:lnTo>
                          <a:lnTo>
                            <a:pt x="26" y="146"/>
                          </a:lnTo>
                          <a:lnTo>
                            <a:pt x="27" y="149"/>
                          </a:lnTo>
                          <a:lnTo>
                            <a:pt x="30" y="155"/>
                          </a:lnTo>
                          <a:lnTo>
                            <a:pt x="35" y="159"/>
                          </a:lnTo>
                          <a:lnTo>
                            <a:pt x="59" y="91"/>
                          </a:lnTo>
                          <a:lnTo>
                            <a:pt x="59" y="91"/>
                          </a:lnTo>
                          <a:lnTo>
                            <a:pt x="59" y="82"/>
                          </a:lnTo>
                          <a:lnTo>
                            <a:pt x="57" y="61"/>
                          </a:lnTo>
                          <a:lnTo>
                            <a:pt x="55" y="48"/>
                          </a:lnTo>
                          <a:lnTo>
                            <a:pt x="52" y="32"/>
                          </a:lnTo>
                          <a:lnTo>
                            <a:pt x="47" y="16"/>
                          </a:lnTo>
                          <a:lnTo>
                            <a:pt x="42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F9BFA2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4" name="Google Shape;3533;p363">
                      <a:extLst>
                        <a:ext uri="{FF2B5EF4-FFF2-40B4-BE49-F238E27FC236}">
                          <a16:creationId xmlns:a16="http://schemas.microsoft.com/office/drawing/2014/main" xmlns="" id="{B8242124-E1B1-41AA-AAE2-14B0DDCDF4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0218" y="3795943"/>
                      <a:ext cx="42848" cy="1154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159" extrusionOk="0"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4" y="6"/>
                          </a:lnTo>
                          <a:lnTo>
                            <a:pt x="1" y="22"/>
                          </a:lnTo>
                          <a:lnTo>
                            <a:pt x="0" y="31"/>
                          </a:lnTo>
                          <a:lnTo>
                            <a:pt x="0" y="42"/>
                          </a:lnTo>
                          <a:lnTo>
                            <a:pt x="1" y="51"/>
                          </a:lnTo>
                          <a:lnTo>
                            <a:pt x="3" y="58"/>
                          </a:lnTo>
                          <a:lnTo>
                            <a:pt x="3" y="101"/>
                          </a:lnTo>
                          <a:lnTo>
                            <a:pt x="3" y="101"/>
                          </a:lnTo>
                          <a:lnTo>
                            <a:pt x="4" y="101"/>
                          </a:lnTo>
                          <a:lnTo>
                            <a:pt x="9" y="101"/>
                          </a:lnTo>
                          <a:lnTo>
                            <a:pt x="12" y="100"/>
                          </a:lnTo>
                          <a:lnTo>
                            <a:pt x="14" y="97"/>
                          </a:lnTo>
                          <a:lnTo>
                            <a:pt x="16" y="94"/>
                          </a:lnTo>
                          <a:lnTo>
                            <a:pt x="17" y="87"/>
                          </a:lnTo>
                          <a:lnTo>
                            <a:pt x="17" y="87"/>
                          </a:lnTo>
                          <a:lnTo>
                            <a:pt x="21" y="64"/>
                          </a:lnTo>
                          <a:lnTo>
                            <a:pt x="21" y="60"/>
                          </a:lnTo>
                          <a:lnTo>
                            <a:pt x="22" y="58"/>
                          </a:lnTo>
                          <a:lnTo>
                            <a:pt x="24" y="60"/>
                          </a:lnTo>
                          <a:lnTo>
                            <a:pt x="25" y="62"/>
                          </a:lnTo>
                          <a:lnTo>
                            <a:pt x="25" y="62"/>
                          </a:lnTo>
                          <a:lnTo>
                            <a:pt x="29" y="73"/>
                          </a:lnTo>
                          <a:lnTo>
                            <a:pt x="31" y="83"/>
                          </a:lnTo>
                          <a:lnTo>
                            <a:pt x="33" y="95"/>
                          </a:lnTo>
                          <a:lnTo>
                            <a:pt x="26" y="146"/>
                          </a:lnTo>
                          <a:lnTo>
                            <a:pt x="26" y="146"/>
                          </a:lnTo>
                          <a:lnTo>
                            <a:pt x="27" y="149"/>
                          </a:lnTo>
                          <a:lnTo>
                            <a:pt x="30" y="155"/>
                          </a:lnTo>
                          <a:lnTo>
                            <a:pt x="35" y="159"/>
                          </a:lnTo>
                          <a:lnTo>
                            <a:pt x="59" y="91"/>
                          </a:lnTo>
                          <a:lnTo>
                            <a:pt x="59" y="91"/>
                          </a:lnTo>
                          <a:lnTo>
                            <a:pt x="59" y="82"/>
                          </a:lnTo>
                          <a:lnTo>
                            <a:pt x="57" y="61"/>
                          </a:lnTo>
                          <a:lnTo>
                            <a:pt x="55" y="48"/>
                          </a:lnTo>
                          <a:lnTo>
                            <a:pt x="52" y="32"/>
                          </a:lnTo>
                          <a:lnTo>
                            <a:pt x="47" y="16"/>
                          </a:lnTo>
                          <a:lnTo>
                            <a:pt x="42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5" name="Google Shape;3534;p363">
                      <a:extLst>
                        <a:ext uri="{FF2B5EF4-FFF2-40B4-BE49-F238E27FC236}">
                          <a16:creationId xmlns:a16="http://schemas.microsoft.com/office/drawing/2014/main" xmlns="" id="{30E6D9BE-9309-4511-AA1F-C5F60A2A4A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963" y="3406684"/>
                      <a:ext cx="111840" cy="3965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" h="546" extrusionOk="0">
                          <a:moveTo>
                            <a:pt x="78" y="43"/>
                          </a:moveTo>
                          <a:lnTo>
                            <a:pt x="78" y="43"/>
                          </a:lnTo>
                          <a:lnTo>
                            <a:pt x="77" y="37"/>
                          </a:lnTo>
                          <a:lnTo>
                            <a:pt x="73" y="30"/>
                          </a:lnTo>
                          <a:lnTo>
                            <a:pt x="69" y="24"/>
                          </a:lnTo>
                          <a:lnTo>
                            <a:pt x="64" y="18"/>
                          </a:lnTo>
                          <a:lnTo>
                            <a:pt x="58" y="13"/>
                          </a:lnTo>
                          <a:lnTo>
                            <a:pt x="52" y="8"/>
                          </a:lnTo>
                          <a:lnTo>
                            <a:pt x="45" y="5"/>
                          </a:lnTo>
                          <a:lnTo>
                            <a:pt x="39" y="3"/>
                          </a:lnTo>
                          <a:lnTo>
                            <a:pt x="32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4" y="2"/>
                          </a:lnTo>
                          <a:lnTo>
                            <a:pt x="10" y="5"/>
                          </a:lnTo>
                          <a:lnTo>
                            <a:pt x="6" y="9"/>
                          </a:lnTo>
                          <a:lnTo>
                            <a:pt x="4" y="15"/>
                          </a:lnTo>
                          <a:lnTo>
                            <a:pt x="1" y="22"/>
                          </a:lnTo>
                          <a:lnTo>
                            <a:pt x="1" y="22"/>
                          </a:lnTo>
                          <a:lnTo>
                            <a:pt x="0" y="38"/>
                          </a:lnTo>
                          <a:lnTo>
                            <a:pt x="0" y="56"/>
                          </a:lnTo>
                          <a:lnTo>
                            <a:pt x="1" y="99"/>
                          </a:lnTo>
                          <a:lnTo>
                            <a:pt x="4" y="146"/>
                          </a:lnTo>
                          <a:lnTo>
                            <a:pt x="8" y="195"/>
                          </a:lnTo>
                          <a:lnTo>
                            <a:pt x="17" y="277"/>
                          </a:lnTo>
                          <a:lnTo>
                            <a:pt x="22" y="312"/>
                          </a:lnTo>
                          <a:lnTo>
                            <a:pt x="103" y="546"/>
                          </a:lnTo>
                          <a:lnTo>
                            <a:pt x="154" y="536"/>
                          </a:lnTo>
                          <a:lnTo>
                            <a:pt x="91" y="299"/>
                          </a:lnTo>
                          <a:lnTo>
                            <a:pt x="91" y="299"/>
                          </a:lnTo>
                          <a:lnTo>
                            <a:pt x="87" y="267"/>
                          </a:lnTo>
                          <a:lnTo>
                            <a:pt x="84" y="233"/>
                          </a:lnTo>
                          <a:lnTo>
                            <a:pt x="83" y="199"/>
                          </a:lnTo>
                          <a:lnTo>
                            <a:pt x="83" y="165"/>
                          </a:lnTo>
                          <a:lnTo>
                            <a:pt x="83" y="100"/>
                          </a:lnTo>
                          <a:lnTo>
                            <a:pt x="82" y="70"/>
                          </a:lnTo>
                          <a:lnTo>
                            <a:pt x="78" y="43"/>
                          </a:lnTo>
                          <a:close/>
                        </a:path>
                      </a:pathLst>
                    </a:custGeom>
                    <a:solidFill>
                      <a:srgbClr val="EF4062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6" name="Google Shape;3535;p363">
                      <a:extLst>
                        <a:ext uri="{FF2B5EF4-FFF2-40B4-BE49-F238E27FC236}">
                          <a16:creationId xmlns:a16="http://schemas.microsoft.com/office/drawing/2014/main" xmlns="" id="{31150C14-4CC9-429F-9400-26E48F2260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964" y="3406684"/>
                      <a:ext cx="111840" cy="3965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" h="546" extrusionOk="0">
                          <a:moveTo>
                            <a:pt x="78" y="43"/>
                          </a:moveTo>
                          <a:lnTo>
                            <a:pt x="78" y="43"/>
                          </a:lnTo>
                          <a:lnTo>
                            <a:pt x="77" y="37"/>
                          </a:lnTo>
                          <a:lnTo>
                            <a:pt x="73" y="30"/>
                          </a:lnTo>
                          <a:lnTo>
                            <a:pt x="69" y="24"/>
                          </a:lnTo>
                          <a:lnTo>
                            <a:pt x="64" y="18"/>
                          </a:lnTo>
                          <a:lnTo>
                            <a:pt x="58" y="13"/>
                          </a:lnTo>
                          <a:lnTo>
                            <a:pt x="52" y="8"/>
                          </a:lnTo>
                          <a:lnTo>
                            <a:pt x="45" y="5"/>
                          </a:lnTo>
                          <a:lnTo>
                            <a:pt x="39" y="3"/>
                          </a:lnTo>
                          <a:lnTo>
                            <a:pt x="32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4" y="2"/>
                          </a:lnTo>
                          <a:lnTo>
                            <a:pt x="10" y="5"/>
                          </a:lnTo>
                          <a:lnTo>
                            <a:pt x="6" y="9"/>
                          </a:lnTo>
                          <a:lnTo>
                            <a:pt x="4" y="15"/>
                          </a:lnTo>
                          <a:lnTo>
                            <a:pt x="1" y="22"/>
                          </a:lnTo>
                          <a:lnTo>
                            <a:pt x="1" y="22"/>
                          </a:lnTo>
                          <a:lnTo>
                            <a:pt x="0" y="38"/>
                          </a:lnTo>
                          <a:lnTo>
                            <a:pt x="0" y="56"/>
                          </a:lnTo>
                          <a:lnTo>
                            <a:pt x="1" y="99"/>
                          </a:lnTo>
                          <a:lnTo>
                            <a:pt x="4" y="146"/>
                          </a:lnTo>
                          <a:lnTo>
                            <a:pt x="8" y="195"/>
                          </a:lnTo>
                          <a:lnTo>
                            <a:pt x="17" y="277"/>
                          </a:lnTo>
                          <a:lnTo>
                            <a:pt x="22" y="312"/>
                          </a:lnTo>
                          <a:lnTo>
                            <a:pt x="103" y="546"/>
                          </a:lnTo>
                          <a:lnTo>
                            <a:pt x="154" y="536"/>
                          </a:lnTo>
                          <a:lnTo>
                            <a:pt x="91" y="299"/>
                          </a:lnTo>
                          <a:lnTo>
                            <a:pt x="91" y="299"/>
                          </a:lnTo>
                          <a:lnTo>
                            <a:pt x="87" y="267"/>
                          </a:lnTo>
                          <a:lnTo>
                            <a:pt x="84" y="233"/>
                          </a:lnTo>
                          <a:lnTo>
                            <a:pt x="83" y="199"/>
                          </a:lnTo>
                          <a:lnTo>
                            <a:pt x="83" y="165"/>
                          </a:lnTo>
                          <a:lnTo>
                            <a:pt x="83" y="100"/>
                          </a:lnTo>
                          <a:lnTo>
                            <a:pt x="82" y="70"/>
                          </a:lnTo>
                          <a:lnTo>
                            <a:pt x="78" y="43"/>
                          </a:lnTo>
                        </a:path>
                      </a:pathLst>
                    </a:custGeom>
                    <a:solidFill>
                      <a:srgbClr val="2C388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7" name="Google Shape;3536;p363">
                      <a:extLst>
                        <a:ext uri="{FF2B5EF4-FFF2-40B4-BE49-F238E27FC236}">
                          <a16:creationId xmlns:a16="http://schemas.microsoft.com/office/drawing/2014/main" xmlns="" id="{EE9321B3-688B-4A27-8BF7-4CC969284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8765" y="3802480"/>
                      <a:ext cx="4357" cy="7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" h="1" extrusionOk="0">
                          <a:moveTo>
                            <a:pt x="6" y="0"/>
                          </a:move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8" name="Google Shape;3537;p363">
                      <a:extLst>
                        <a:ext uri="{FF2B5EF4-FFF2-40B4-BE49-F238E27FC236}">
                          <a16:creationId xmlns:a16="http://schemas.microsoft.com/office/drawing/2014/main" xmlns="" id="{A15DA721-5074-4337-AB6C-F0DC61B172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8765" y="3802480"/>
                      <a:ext cx="4357" cy="7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" h="1" extrusionOk="0">
                          <a:moveTo>
                            <a:pt x="6" y="0"/>
                          </a:move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9" name="Google Shape;3538;p363">
                      <a:extLst>
                        <a:ext uri="{FF2B5EF4-FFF2-40B4-BE49-F238E27FC236}">
                          <a16:creationId xmlns:a16="http://schemas.microsoft.com/office/drawing/2014/main" xmlns="" id="{E2FE85A1-1D8B-4E41-A2AB-61248EBF9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3123" y="3802480"/>
                      <a:ext cx="2100" cy="600"/>
                    </a:xfrm>
                    <a:prstGeom prst="rect">
                      <a:avLst/>
                    </a:prstGeom>
                    <a:solidFill>
                      <a:srgbClr val="E2B49C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0" name="Google Shape;3539;p363">
                      <a:extLst>
                        <a:ext uri="{FF2B5EF4-FFF2-40B4-BE49-F238E27FC236}">
                          <a16:creationId xmlns:a16="http://schemas.microsoft.com/office/drawing/2014/main" xmlns="" id="{B614B65B-05BA-4B19-8668-0E15E60F89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3123" y="3802480"/>
                      <a:ext cx="2179" cy="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" h="120000" extrusionOk="0">
                          <a:moveTo>
                            <a:pt x="3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1" name="Google Shape;3540;p363">
                      <a:extLst>
                        <a:ext uri="{FF2B5EF4-FFF2-40B4-BE49-F238E27FC236}">
                          <a16:creationId xmlns:a16="http://schemas.microsoft.com/office/drawing/2014/main" xmlns="" id="{1F387D40-558F-4FC7-93F0-B00C5A36F1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1561" y="3485843"/>
                      <a:ext cx="66813" cy="3173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" h="437" extrusionOk="0">
                          <a:moveTo>
                            <a:pt x="16" y="65"/>
                          </a:moveTo>
                          <a:lnTo>
                            <a:pt x="16" y="65"/>
                          </a:lnTo>
                          <a:lnTo>
                            <a:pt x="11" y="75"/>
                          </a:lnTo>
                          <a:lnTo>
                            <a:pt x="7" y="82"/>
                          </a:lnTo>
                          <a:lnTo>
                            <a:pt x="1" y="90"/>
                          </a:lnTo>
                          <a:lnTo>
                            <a:pt x="1" y="90"/>
                          </a:lnTo>
                          <a:lnTo>
                            <a:pt x="0" y="147"/>
                          </a:lnTo>
                          <a:lnTo>
                            <a:pt x="1" y="192"/>
                          </a:lnTo>
                          <a:lnTo>
                            <a:pt x="1" y="208"/>
                          </a:lnTo>
                          <a:lnTo>
                            <a:pt x="3" y="219"/>
                          </a:lnTo>
                          <a:lnTo>
                            <a:pt x="3" y="219"/>
                          </a:lnTo>
                          <a:lnTo>
                            <a:pt x="20" y="276"/>
                          </a:lnTo>
                          <a:lnTo>
                            <a:pt x="32" y="322"/>
                          </a:lnTo>
                          <a:lnTo>
                            <a:pt x="32" y="322"/>
                          </a:lnTo>
                          <a:lnTo>
                            <a:pt x="32" y="322"/>
                          </a:lnTo>
                          <a:lnTo>
                            <a:pt x="35" y="350"/>
                          </a:lnTo>
                          <a:lnTo>
                            <a:pt x="65" y="437"/>
                          </a:lnTo>
                          <a:lnTo>
                            <a:pt x="71" y="436"/>
                          </a:lnTo>
                          <a:lnTo>
                            <a:pt x="74" y="436"/>
                          </a:lnTo>
                          <a:lnTo>
                            <a:pt x="92" y="432"/>
                          </a:lnTo>
                          <a:lnTo>
                            <a:pt x="92" y="432"/>
                          </a:lnTo>
                          <a:lnTo>
                            <a:pt x="83" y="411"/>
                          </a:lnTo>
                          <a:lnTo>
                            <a:pt x="74" y="390"/>
                          </a:lnTo>
                          <a:lnTo>
                            <a:pt x="66" y="368"/>
                          </a:lnTo>
                          <a:lnTo>
                            <a:pt x="59" y="346"/>
                          </a:lnTo>
                          <a:lnTo>
                            <a:pt x="53" y="324"/>
                          </a:lnTo>
                          <a:lnTo>
                            <a:pt x="48" y="301"/>
                          </a:lnTo>
                          <a:lnTo>
                            <a:pt x="39" y="255"/>
                          </a:lnTo>
                          <a:lnTo>
                            <a:pt x="32" y="208"/>
                          </a:lnTo>
                          <a:lnTo>
                            <a:pt x="26" y="160"/>
                          </a:lnTo>
                          <a:lnTo>
                            <a:pt x="16" y="65"/>
                          </a:lnTo>
                          <a:close/>
                          <a:moveTo>
                            <a:pt x="9" y="0"/>
                          </a:moveTo>
                          <a:lnTo>
                            <a:pt x="9" y="2"/>
                          </a:lnTo>
                          <a:lnTo>
                            <a:pt x="9" y="2"/>
                          </a:lnTo>
                          <a:lnTo>
                            <a:pt x="9" y="3"/>
                          </a:lnTo>
                          <a:lnTo>
                            <a:pt x="9" y="3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DA5064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2" name="Google Shape;3541;p363">
                      <a:extLst>
                        <a:ext uri="{FF2B5EF4-FFF2-40B4-BE49-F238E27FC236}">
                          <a16:creationId xmlns:a16="http://schemas.microsoft.com/office/drawing/2014/main" xmlns="" id="{BC9269F2-C2FF-4B9E-B59D-17B61A179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1561" y="3533048"/>
                      <a:ext cx="66813" cy="2701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" h="372" extrusionOk="0">
                          <a:moveTo>
                            <a:pt x="16" y="0"/>
                          </a:moveTo>
                          <a:lnTo>
                            <a:pt x="16" y="0"/>
                          </a:lnTo>
                          <a:lnTo>
                            <a:pt x="11" y="10"/>
                          </a:lnTo>
                          <a:lnTo>
                            <a:pt x="7" y="17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0" y="82"/>
                          </a:lnTo>
                          <a:lnTo>
                            <a:pt x="1" y="127"/>
                          </a:lnTo>
                          <a:lnTo>
                            <a:pt x="1" y="143"/>
                          </a:lnTo>
                          <a:lnTo>
                            <a:pt x="3" y="154"/>
                          </a:lnTo>
                          <a:lnTo>
                            <a:pt x="3" y="154"/>
                          </a:lnTo>
                          <a:lnTo>
                            <a:pt x="20" y="211"/>
                          </a:lnTo>
                          <a:lnTo>
                            <a:pt x="32" y="257"/>
                          </a:lnTo>
                          <a:lnTo>
                            <a:pt x="32" y="257"/>
                          </a:lnTo>
                          <a:lnTo>
                            <a:pt x="32" y="257"/>
                          </a:lnTo>
                          <a:lnTo>
                            <a:pt x="35" y="285"/>
                          </a:lnTo>
                          <a:lnTo>
                            <a:pt x="65" y="372"/>
                          </a:lnTo>
                          <a:lnTo>
                            <a:pt x="71" y="371"/>
                          </a:lnTo>
                          <a:lnTo>
                            <a:pt x="74" y="371"/>
                          </a:lnTo>
                          <a:lnTo>
                            <a:pt x="92" y="367"/>
                          </a:lnTo>
                          <a:lnTo>
                            <a:pt x="92" y="367"/>
                          </a:lnTo>
                          <a:lnTo>
                            <a:pt x="83" y="346"/>
                          </a:lnTo>
                          <a:lnTo>
                            <a:pt x="74" y="325"/>
                          </a:lnTo>
                          <a:lnTo>
                            <a:pt x="66" y="303"/>
                          </a:lnTo>
                          <a:lnTo>
                            <a:pt x="59" y="281"/>
                          </a:lnTo>
                          <a:lnTo>
                            <a:pt x="53" y="259"/>
                          </a:lnTo>
                          <a:lnTo>
                            <a:pt x="48" y="236"/>
                          </a:lnTo>
                          <a:lnTo>
                            <a:pt x="39" y="190"/>
                          </a:lnTo>
                          <a:lnTo>
                            <a:pt x="32" y="143"/>
                          </a:lnTo>
                          <a:lnTo>
                            <a:pt x="26" y="95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2C388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3" name="Google Shape;3542;p363">
                      <a:extLst>
                        <a:ext uri="{FF2B5EF4-FFF2-40B4-BE49-F238E27FC236}">
                          <a16:creationId xmlns:a16="http://schemas.microsoft.com/office/drawing/2014/main" xmlns="" id="{09AB28B1-5CEF-4770-97EB-C7D5F8739C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8096" y="3485843"/>
                      <a:ext cx="0" cy="21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0000" h="3" extrusionOk="0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4" name="Google Shape;3543;p363">
                      <a:extLst>
                        <a:ext uri="{FF2B5EF4-FFF2-40B4-BE49-F238E27FC236}">
                          <a16:creationId xmlns:a16="http://schemas.microsoft.com/office/drawing/2014/main" xmlns="" id="{3FDCE347-7C67-4719-9C89-372B37AA8F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6371" y="3716784"/>
                      <a:ext cx="116923" cy="6645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1" h="915" extrusionOk="0">
                          <a:moveTo>
                            <a:pt x="123" y="425"/>
                          </a:moveTo>
                          <a:lnTo>
                            <a:pt x="123" y="425"/>
                          </a:lnTo>
                          <a:lnTo>
                            <a:pt x="140" y="284"/>
                          </a:lnTo>
                          <a:lnTo>
                            <a:pt x="161" y="104"/>
                          </a:lnTo>
                          <a:lnTo>
                            <a:pt x="160" y="14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2" y="9"/>
                          </a:lnTo>
                          <a:lnTo>
                            <a:pt x="1" y="19"/>
                          </a:lnTo>
                          <a:lnTo>
                            <a:pt x="0" y="35"/>
                          </a:lnTo>
                          <a:lnTo>
                            <a:pt x="0" y="56"/>
                          </a:lnTo>
                          <a:lnTo>
                            <a:pt x="1" y="82"/>
                          </a:lnTo>
                          <a:lnTo>
                            <a:pt x="5" y="113"/>
                          </a:lnTo>
                          <a:lnTo>
                            <a:pt x="12" y="151"/>
                          </a:lnTo>
                          <a:lnTo>
                            <a:pt x="12" y="151"/>
                          </a:lnTo>
                          <a:lnTo>
                            <a:pt x="17" y="182"/>
                          </a:lnTo>
                          <a:lnTo>
                            <a:pt x="21" y="214"/>
                          </a:lnTo>
                          <a:lnTo>
                            <a:pt x="25" y="249"/>
                          </a:lnTo>
                          <a:lnTo>
                            <a:pt x="26" y="283"/>
                          </a:lnTo>
                          <a:lnTo>
                            <a:pt x="28" y="348"/>
                          </a:lnTo>
                          <a:lnTo>
                            <a:pt x="27" y="398"/>
                          </a:lnTo>
                          <a:lnTo>
                            <a:pt x="27" y="398"/>
                          </a:lnTo>
                          <a:lnTo>
                            <a:pt x="18" y="450"/>
                          </a:lnTo>
                          <a:lnTo>
                            <a:pt x="13" y="487"/>
                          </a:lnTo>
                          <a:lnTo>
                            <a:pt x="6" y="524"/>
                          </a:lnTo>
                          <a:lnTo>
                            <a:pt x="6" y="524"/>
                          </a:lnTo>
                          <a:lnTo>
                            <a:pt x="5" y="547"/>
                          </a:lnTo>
                          <a:lnTo>
                            <a:pt x="5" y="581"/>
                          </a:lnTo>
                          <a:lnTo>
                            <a:pt x="6" y="668"/>
                          </a:lnTo>
                          <a:lnTo>
                            <a:pt x="9" y="760"/>
                          </a:lnTo>
                          <a:lnTo>
                            <a:pt x="12" y="830"/>
                          </a:lnTo>
                          <a:lnTo>
                            <a:pt x="12" y="830"/>
                          </a:lnTo>
                          <a:lnTo>
                            <a:pt x="8" y="863"/>
                          </a:lnTo>
                          <a:lnTo>
                            <a:pt x="5" y="888"/>
                          </a:lnTo>
                          <a:lnTo>
                            <a:pt x="4" y="915"/>
                          </a:lnTo>
                          <a:lnTo>
                            <a:pt x="156" y="915"/>
                          </a:lnTo>
                          <a:lnTo>
                            <a:pt x="156" y="915"/>
                          </a:lnTo>
                          <a:lnTo>
                            <a:pt x="154" y="907"/>
                          </a:lnTo>
                          <a:lnTo>
                            <a:pt x="151" y="898"/>
                          </a:lnTo>
                          <a:lnTo>
                            <a:pt x="148" y="894"/>
                          </a:lnTo>
                          <a:lnTo>
                            <a:pt x="144" y="890"/>
                          </a:lnTo>
                          <a:lnTo>
                            <a:pt x="139" y="888"/>
                          </a:lnTo>
                          <a:lnTo>
                            <a:pt x="132" y="886"/>
                          </a:lnTo>
                          <a:lnTo>
                            <a:pt x="132" y="886"/>
                          </a:lnTo>
                          <a:lnTo>
                            <a:pt x="122" y="884"/>
                          </a:lnTo>
                          <a:lnTo>
                            <a:pt x="112" y="880"/>
                          </a:lnTo>
                          <a:lnTo>
                            <a:pt x="100" y="873"/>
                          </a:lnTo>
                          <a:lnTo>
                            <a:pt x="90" y="866"/>
                          </a:lnTo>
                          <a:lnTo>
                            <a:pt x="79" y="856"/>
                          </a:lnTo>
                          <a:lnTo>
                            <a:pt x="71" y="847"/>
                          </a:lnTo>
                          <a:lnTo>
                            <a:pt x="65" y="840"/>
                          </a:lnTo>
                          <a:lnTo>
                            <a:pt x="62" y="832"/>
                          </a:lnTo>
                          <a:lnTo>
                            <a:pt x="122" y="425"/>
                          </a:lnTo>
                          <a:lnTo>
                            <a:pt x="123" y="425"/>
                          </a:lnTo>
                          <a:close/>
                        </a:path>
                      </a:pathLst>
                    </a:custGeom>
                    <a:solidFill>
                      <a:srgbClr val="F9BFA2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5" name="Google Shape;3544;p363">
                      <a:extLst>
                        <a:ext uri="{FF2B5EF4-FFF2-40B4-BE49-F238E27FC236}">
                          <a16:creationId xmlns:a16="http://schemas.microsoft.com/office/drawing/2014/main" xmlns="" id="{35D7A805-CAAA-4F72-8E46-A809D05745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6371" y="3716784"/>
                      <a:ext cx="116923" cy="6645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1" h="915" extrusionOk="0">
                          <a:moveTo>
                            <a:pt x="123" y="425"/>
                          </a:moveTo>
                          <a:lnTo>
                            <a:pt x="123" y="425"/>
                          </a:lnTo>
                          <a:lnTo>
                            <a:pt x="140" y="284"/>
                          </a:lnTo>
                          <a:lnTo>
                            <a:pt x="161" y="104"/>
                          </a:lnTo>
                          <a:lnTo>
                            <a:pt x="160" y="14"/>
                          </a:lnTo>
                          <a:lnTo>
                            <a:pt x="5" y="0"/>
                          </a:lnTo>
                          <a:lnTo>
                            <a:pt x="5" y="0"/>
                          </a:lnTo>
                          <a:lnTo>
                            <a:pt x="2" y="9"/>
                          </a:lnTo>
                          <a:lnTo>
                            <a:pt x="1" y="19"/>
                          </a:lnTo>
                          <a:lnTo>
                            <a:pt x="0" y="35"/>
                          </a:lnTo>
                          <a:lnTo>
                            <a:pt x="0" y="56"/>
                          </a:lnTo>
                          <a:lnTo>
                            <a:pt x="1" y="82"/>
                          </a:lnTo>
                          <a:lnTo>
                            <a:pt x="5" y="113"/>
                          </a:lnTo>
                          <a:lnTo>
                            <a:pt x="12" y="151"/>
                          </a:lnTo>
                          <a:lnTo>
                            <a:pt x="12" y="151"/>
                          </a:lnTo>
                          <a:lnTo>
                            <a:pt x="17" y="182"/>
                          </a:lnTo>
                          <a:lnTo>
                            <a:pt x="21" y="214"/>
                          </a:lnTo>
                          <a:lnTo>
                            <a:pt x="25" y="249"/>
                          </a:lnTo>
                          <a:lnTo>
                            <a:pt x="26" y="283"/>
                          </a:lnTo>
                          <a:lnTo>
                            <a:pt x="28" y="348"/>
                          </a:lnTo>
                          <a:lnTo>
                            <a:pt x="27" y="398"/>
                          </a:lnTo>
                          <a:lnTo>
                            <a:pt x="27" y="398"/>
                          </a:lnTo>
                          <a:lnTo>
                            <a:pt x="18" y="450"/>
                          </a:lnTo>
                          <a:lnTo>
                            <a:pt x="13" y="487"/>
                          </a:lnTo>
                          <a:lnTo>
                            <a:pt x="6" y="524"/>
                          </a:lnTo>
                          <a:lnTo>
                            <a:pt x="6" y="524"/>
                          </a:lnTo>
                          <a:lnTo>
                            <a:pt x="5" y="547"/>
                          </a:lnTo>
                          <a:lnTo>
                            <a:pt x="5" y="581"/>
                          </a:lnTo>
                          <a:lnTo>
                            <a:pt x="6" y="668"/>
                          </a:lnTo>
                          <a:lnTo>
                            <a:pt x="9" y="760"/>
                          </a:lnTo>
                          <a:lnTo>
                            <a:pt x="12" y="830"/>
                          </a:lnTo>
                          <a:lnTo>
                            <a:pt x="12" y="830"/>
                          </a:lnTo>
                          <a:lnTo>
                            <a:pt x="8" y="863"/>
                          </a:lnTo>
                          <a:lnTo>
                            <a:pt x="5" y="888"/>
                          </a:lnTo>
                          <a:lnTo>
                            <a:pt x="4" y="915"/>
                          </a:lnTo>
                          <a:lnTo>
                            <a:pt x="156" y="915"/>
                          </a:lnTo>
                          <a:lnTo>
                            <a:pt x="156" y="915"/>
                          </a:lnTo>
                          <a:lnTo>
                            <a:pt x="154" y="907"/>
                          </a:lnTo>
                          <a:lnTo>
                            <a:pt x="151" y="898"/>
                          </a:lnTo>
                          <a:lnTo>
                            <a:pt x="148" y="894"/>
                          </a:lnTo>
                          <a:lnTo>
                            <a:pt x="144" y="890"/>
                          </a:lnTo>
                          <a:lnTo>
                            <a:pt x="139" y="888"/>
                          </a:lnTo>
                          <a:lnTo>
                            <a:pt x="132" y="886"/>
                          </a:lnTo>
                          <a:lnTo>
                            <a:pt x="132" y="886"/>
                          </a:lnTo>
                          <a:lnTo>
                            <a:pt x="122" y="884"/>
                          </a:lnTo>
                          <a:lnTo>
                            <a:pt x="112" y="880"/>
                          </a:lnTo>
                          <a:lnTo>
                            <a:pt x="100" y="873"/>
                          </a:lnTo>
                          <a:lnTo>
                            <a:pt x="90" y="866"/>
                          </a:lnTo>
                          <a:lnTo>
                            <a:pt x="79" y="856"/>
                          </a:lnTo>
                          <a:lnTo>
                            <a:pt x="71" y="847"/>
                          </a:lnTo>
                          <a:lnTo>
                            <a:pt x="65" y="840"/>
                          </a:lnTo>
                          <a:lnTo>
                            <a:pt x="62" y="832"/>
                          </a:lnTo>
                          <a:lnTo>
                            <a:pt x="122" y="425"/>
                          </a:lnTo>
                          <a:lnTo>
                            <a:pt x="123" y="425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6" name="Google Shape;3545;p363">
                      <a:extLst>
                        <a:ext uri="{FF2B5EF4-FFF2-40B4-BE49-F238E27FC236}">
                          <a16:creationId xmlns:a16="http://schemas.microsoft.com/office/drawing/2014/main" xmlns="" id="{C2777ED2-0A2A-43E0-B2DD-FA1E1574B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234" y="3953536"/>
                      <a:ext cx="2179" cy="18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" h="25" extrusionOk="0">
                          <a:moveTo>
                            <a:pt x="3" y="0"/>
                          </a:moveTo>
                          <a:lnTo>
                            <a:pt x="3" y="0"/>
                          </a:lnTo>
                          <a:lnTo>
                            <a:pt x="0" y="25"/>
                          </a:lnTo>
                          <a:lnTo>
                            <a:pt x="0" y="25"/>
                          </a:lnTo>
                          <a:lnTo>
                            <a:pt x="0" y="25"/>
                          </a:lnTo>
                          <a:lnTo>
                            <a:pt x="0" y="25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EFF0F0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7" name="Google Shape;3546;p363">
                      <a:extLst>
                        <a:ext uri="{FF2B5EF4-FFF2-40B4-BE49-F238E27FC236}">
                          <a16:creationId xmlns:a16="http://schemas.microsoft.com/office/drawing/2014/main" xmlns="" id="{6FB0D121-C79A-4DC3-B010-DDDD24BB4A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234" y="3953536"/>
                      <a:ext cx="2179" cy="18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" h="25" extrusionOk="0">
                          <a:moveTo>
                            <a:pt x="3" y="0"/>
                          </a:moveTo>
                          <a:lnTo>
                            <a:pt x="3" y="0"/>
                          </a:lnTo>
                          <a:lnTo>
                            <a:pt x="0" y="25"/>
                          </a:lnTo>
                          <a:lnTo>
                            <a:pt x="0" y="25"/>
                          </a:lnTo>
                          <a:lnTo>
                            <a:pt x="0" y="25"/>
                          </a:lnTo>
                          <a:lnTo>
                            <a:pt x="0" y="25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8" name="Google Shape;3547;p363">
                      <a:extLst>
                        <a:ext uri="{FF2B5EF4-FFF2-40B4-BE49-F238E27FC236}">
                          <a16:creationId xmlns:a16="http://schemas.microsoft.com/office/drawing/2014/main" xmlns="" id="{33AB8E6D-9DD1-45C2-AD63-D308154741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7824" y="3716784"/>
                      <a:ext cx="96589" cy="6645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3" h="915" extrusionOk="0">
                          <a:moveTo>
                            <a:pt x="25" y="321"/>
                          </a:moveTo>
                          <a:lnTo>
                            <a:pt x="25" y="321"/>
                          </a:lnTo>
                          <a:lnTo>
                            <a:pt x="26" y="360"/>
                          </a:lnTo>
                          <a:lnTo>
                            <a:pt x="26" y="360"/>
                          </a:lnTo>
                          <a:lnTo>
                            <a:pt x="25" y="398"/>
                          </a:lnTo>
                          <a:lnTo>
                            <a:pt x="25" y="398"/>
                          </a:lnTo>
                          <a:lnTo>
                            <a:pt x="16" y="450"/>
                          </a:lnTo>
                          <a:lnTo>
                            <a:pt x="11" y="487"/>
                          </a:lnTo>
                          <a:lnTo>
                            <a:pt x="4" y="524"/>
                          </a:lnTo>
                          <a:lnTo>
                            <a:pt x="4" y="524"/>
                          </a:lnTo>
                          <a:lnTo>
                            <a:pt x="3" y="550"/>
                          </a:lnTo>
                          <a:lnTo>
                            <a:pt x="3" y="587"/>
                          </a:lnTo>
                          <a:lnTo>
                            <a:pt x="3" y="587"/>
                          </a:lnTo>
                          <a:lnTo>
                            <a:pt x="3" y="651"/>
                          </a:lnTo>
                          <a:lnTo>
                            <a:pt x="6" y="719"/>
                          </a:lnTo>
                          <a:lnTo>
                            <a:pt x="10" y="830"/>
                          </a:lnTo>
                          <a:lnTo>
                            <a:pt x="10" y="830"/>
                          </a:lnTo>
                          <a:lnTo>
                            <a:pt x="10" y="830"/>
                          </a:lnTo>
                          <a:lnTo>
                            <a:pt x="10" y="830"/>
                          </a:lnTo>
                          <a:lnTo>
                            <a:pt x="6" y="863"/>
                          </a:lnTo>
                          <a:lnTo>
                            <a:pt x="3" y="888"/>
                          </a:lnTo>
                          <a:lnTo>
                            <a:pt x="2" y="915"/>
                          </a:lnTo>
                          <a:lnTo>
                            <a:pt x="71" y="915"/>
                          </a:lnTo>
                          <a:lnTo>
                            <a:pt x="71" y="915"/>
                          </a:lnTo>
                          <a:lnTo>
                            <a:pt x="63" y="905"/>
                          </a:lnTo>
                          <a:lnTo>
                            <a:pt x="55" y="895"/>
                          </a:lnTo>
                          <a:lnTo>
                            <a:pt x="49" y="884"/>
                          </a:lnTo>
                          <a:lnTo>
                            <a:pt x="42" y="872"/>
                          </a:lnTo>
                          <a:lnTo>
                            <a:pt x="37" y="860"/>
                          </a:lnTo>
                          <a:lnTo>
                            <a:pt x="32" y="849"/>
                          </a:lnTo>
                          <a:lnTo>
                            <a:pt x="28" y="836"/>
                          </a:lnTo>
                          <a:lnTo>
                            <a:pt x="25" y="823"/>
                          </a:lnTo>
                          <a:lnTo>
                            <a:pt x="25" y="823"/>
                          </a:lnTo>
                          <a:lnTo>
                            <a:pt x="21" y="799"/>
                          </a:lnTo>
                          <a:lnTo>
                            <a:pt x="19" y="775"/>
                          </a:lnTo>
                          <a:lnTo>
                            <a:pt x="19" y="750"/>
                          </a:lnTo>
                          <a:lnTo>
                            <a:pt x="19" y="726"/>
                          </a:lnTo>
                          <a:lnTo>
                            <a:pt x="21" y="677"/>
                          </a:lnTo>
                          <a:lnTo>
                            <a:pt x="26" y="629"/>
                          </a:lnTo>
                          <a:lnTo>
                            <a:pt x="26" y="629"/>
                          </a:lnTo>
                          <a:lnTo>
                            <a:pt x="29" y="595"/>
                          </a:lnTo>
                          <a:lnTo>
                            <a:pt x="30" y="559"/>
                          </a:lnTo>
                          <a:lnTo>
                            <a:pt x="33" y="522"/>
                          </a:lnTo>
                          <a:lnTo>
                            <a:pt x="38" y="485"/>
                          </a:lnTo>
                          <a:lnTo>
                            <a:pt x="42" y="466"/>
                          </a:lnTo>
                          <a:lnTo>
                            <a:pt x="46" y="448"/>
                          </a:lnTo>
                          <a:lnTo>
                            <a:pt x="51" y="431"/>
                          </a:lnTo>
                          <a:lnTo>
                            <a:pt x="58" y="416"/>
                          </a:lnTo>
                          <a:lnTo>
                            <a:pt x="67" y="400"/>
                          </a:lnTo>
                          <a:lnTo>
                            <a:pt x="76" y="386"/>
                          </a:lnTo>
                          <a:lnTo>
                            <a:pt x="88" y="372"/>
                          </a:lnTo>
                          <a:lnTo>
                            <a:pt x="101" y="360"/>
                          </a:lnTo>
                          <a:lnTo>
                            <a:pt x="101" y="360"/>
                          </a:lnTo>
                          <a:lnTo>
                            <a:pt x="107" y="356"/>
                          </a:lnTo>
                          <a:lnTo>
                            <a:pt x="114" y="352"/>
                          </a:lnTo>
                          <a:lnTo>
                            <a:pt x="120" y="351"/>
                          </a:lnTo>
                          <a:lnTo>
                            <a:pt x="126" y="351"/>
                          </a:lnTo>
                          <a:lnTo>
                            <a:pt x="126" y="351"/>
                          </a:lnTo>
                          <a:lnTo>
                            <a:pt x="130" y="351"/>
                          </a:lnTo>
                          <a:lnTo>
                            <a:pt x="130" y="351"/>
                          </a:lnTo>
                          <a:lnTo>
                            <a:pt x="133" y="326"/>
                          </a:lnTo>
                          <a:lnTo>
                            <a:pt x="133" y="326"/>
                          </a:lnTo>
                          <a:lnTo>
                            <a:pt x="80" y="325"/>
                          </a:lnTo>
                          <a:lnTo>
                            <a:pt x="25" y="321"/>
                          </a:lnTo>
                          <a:close/>
                          <a:moveTo>
                            <a:pt x="3" y="0"/>
                          </a:moveTo>
                          <a:lnTo>
                            <a:pt x="3" y="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EBB79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9" name="Google Shape;3548;p363">
                      <a:extLst>
                        <a:ext uri="{FF2B5EF4-FFF2-40B4-BE49-F238E27FC236}">
                          <a16:creationId xmlns:a16="http://schemas.microsoft.com/office/drawing/2014/main" xmlns="" id="{B92EC047-B04C-43C9-8FA9-8357B0B19F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9276" y="3949905"/>
                      <a:ext cx="95136" cy="431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1" h="594" extrusionOk="0">
                          <a:moveTo>
                            <a:pt x="23" y="0"/>
                          </a:moveTo>
                          <a:lnTo>
                            <a:pt x="23" y="0"/>
                          </a:lnTo>
                          <a:lnTo>
                            <a:pt x="24" y="39"/>
                          </a:lnTo>
                          <a:lnTo>
                            <a:pt x="24" y="39"/>
                          </a:lnTo>
                          <a:lnTo>
                            <a:pt x="23" y="77"/>
                          </a:lnTo>
                          <a:lnTo>
                            <a:pt x="23" y="77"/>
                          </a:lnTo>
                          <a:lnTo>
                            <a:pt x="14" y="129"/>
                          </a:lnTo>
                          <a:lnTo>
                            <a:pt x="9" y="166"/>
                          </a:lnTo>
                          <a:lnTo>
                            <a:pt x="2" y="203"/>
                          </a:lnTo>
                          <a:lnTo>
                            <a:pt x="2" y="203"/>
                          </a:lnTo>
                          <a:lnTo>
                            <a:pt x="1" y="229"/>
                          </a:lnTo>
                          <a:lnTo>
                            <a:pt x="1" y="266"/>
                          </a:lnTo>
                          <a:lnTo>
                            <a:pt x="1" y="266"/>
                          </a:lnTo>
                          <a:lnTo>
                            <a:pt x="1" y="330"/>
                          </a:lnTo>
                          <a:lnTo>
                            <a:pt x="4" y="398"/>
                          </a:lnTo>
                          <a:lnTo>
                            <a:pt x="8" y="509"/>
                          </a:lnTo>
                          <a:lnTo>
                            <a:pt x="8" y="509"/>
                          </a:lnTo>
                          <a:lnTo>
                            <a:pt x="8" y="509"/>
                          </a:lnTo>
                          <a:lnTo>
                            <a:pt x="8" y="509"/>
                          </a:lnTo>
                          <a:lnTo>
                            <a:pt x="4" y="542"/>
                          </a:lnTo>
                          <a:lnTo>
                            <a:pt x="1" y="567"/>
                          </a:lnTo>
                          <a:lnTo>
                            <a:pt x="0" y="594"/>
                          </a:lnTo>
                          <a:lnTo>
                            <a:pt x="69" y="594"/>
                          </a:lnTo>
                          <a:lnTo>
                            <a:pt x="69" y="594"/>
                          </a:lnTo>
                          <a:lnTo>
                            <a:pt x="61" y="584"/>
                          </a:lnTo>
                          <a:lnTo>
                            <a:pt x="53" y="574"/>
                          </a:lnTo>
                          <a:lnTo>
                            <a:pt x="47" y="563"/>
                          </a:lnTo>
                          <a:lnTo>
                            <a:pt x="40" y="551"/>
                          </a:lnTo>
                          <a:lnTo>
                            <a:pt x="35" y="539"/>
                          </a:lnTo>
                          <a:lnTo>
                            <a:pt x="30" y="528"/>
                          </a:lnTo>
                          <a:lnTo>
                            <a:pt x="26" y="515"/>
                          </a:lnTo>
                          <a:lnTo>
                            <a:pt x="23" y="502"/>
                          </a:lnTo>
                          <a:lnTo>
                            <a:pt x="23" y="502"/>
                          </a:lnTo>
                          <a:lnTo>
                            <a:pt x="19" y="478"/>
                          </a:lnTo>
                          <a:lnTo>
                            <a:pt x="17" y="454"/>
                          </a:lnTo>
                          <a:lnTo>
                            <a:pt x="17" y="429"/>
                          </a:lnTo>
                          <a:lnTo>
                            <a:pt x="17" y="405"/>
                          </a:lnTo>
                          <a:lnTo>
                            <a:pt x="19" y="356"/>
                          </a:lnTo>
                          <a:lnTo>
                            <a:pt x="24" y="308"/>
                          </a:lnTo>
                          <a:lnTo>
                            <a:pt x="24" y="308"/>
                          </a:lnTo>
                          <a:lnTo>
                            <a:pt x="27" y="274"/>
                          </a:lnTo>
                          <a:lnTo>
                            <a:pt x="28" y="238"/>
                          </a:lnTo>
                          <a:lnTo>
                            <a:pt x="31" y="201"/>
                          </a:lnTo>
                          <a:lnTo>
                            <a:pt x="36" y="164"/>
                          </a:lnTo>
                          <a:lnTo>
                            <a:pt x="40" y="145"/>
                          </a:lnTo>
                          <a:lnTo>
                            <a:pt x="44" y="127"/>
                          </a:lnTo>
                          <a:lnTo>
                            <a:pt x="49" y="110"/>
                          </a:lnTo>
                          <a:lnTo>
                            <a:pt x="56" y="95"/>
                          </a:lnTo>
                          <a:lnTo>
                            <a:pt x="65" y="79"/>
                          </a:lnTo>
                          <a:lnTo>
                            <a:pt x="74" y="65"/>
                          </a:lnTo>
                          <a:lnTo>
                            <a:pt x="86" y="51"/>
                          </a:lnTo>
                          <a:lnTo>
                            <a:pt x="99" y="39"/>
                          </a:lnTo>
                          <a:lnTo>
                            <a:pt x="99" y="39"/>
                          </a:lnTo>
                          <a:lnTo>
                            <a:pt x="105" y="35"/>
                          </a:lnTo>
                          <a:lnTo>
                            <a:pt x="112" y="31"/>
                          </a:lnTo>
                          <a:lnTo>
                            <a:pt x="118" y="30"/>
                          </a:lnTo>
                          <a:lnTo>
                            <a:pt x="124" y="30"/>
                          </a:lnTo>
                          <a:lnTo>
                            <a:pt x="124" y="30"/>
                          </a:lnTo>
                          <a:lnTo>
                            <a:pt x="128" y="30"/>
                          </a:lnTo>
                          <a:lnTo>
                            <a:pt x="128" y="30"/>
                          </a:lnTo>
                          <a:lnTo>
                            <a:pt x="131" y="5"/>
                          </a:lnTo>
                          <a:lnTo>
                            <a:pt x="131" y="5"/>
                          </a:lnTo>
                          <a:lnTo>
                            <a:pt x="78" y="4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0" name="Google Shape;3549;p363">
                      <a:extLst>
                        <a:ext uri="{FF2B5EF4-FFF2-40B4-BE49-F238E27FC236}">
                          <a16:creationId xmlns:a16="http://schemas.microsoft.com/office/drawing/2014/main" xmlns="" id="{5F1EDCE1-AE72-4CBB-B829-45A91FC51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7824" y="3716784"/>
                      <a:ext cx="2179" cy="79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" h="11" extrusionOk="0">
                          <a:moveTo>
                            <a:pt x="3" y="0"/>
                          </a:moveTo>
                          <a:lnTo>
                            <a:pt x="3" y="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1" name="Google Shape;3550;p363">
                      <a:extLst>
                        <a:ext uri="{FF2B5EF4-FFF2-40B4-BE49-F238E27FC236}">
                          <a16:creationId xmlns:a16="http://schemas.microsoft.com/office/drawing/2014/main" xmlns="" id="{03706437-E90D-4840-8F2D-1540DC85E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6591" y="3704438"/>
                      <a:ext cx="116923" cy="6768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1" h="932" extrusionOk="0">
                          <a:moveTo>
                            <a:pt x="135" y="903"/>
                          </a:moveTo>
                          <a:lnTo>
                            <a:pt x="135" y="903"/>
                          </a:lnTo>
                          <a:lnTo>
                            <a:pt x="126" y="902"/>
                          </a:lnTo>
                          <a:lnTo>
                            <a:pt x="115" y="898"/>
                          </a:lnTo>
                          <a:lnTo>
                            <a:pt x="104" y="893"/>
                          </a:lnTo>
                          <a:lnTo>
                            <a:pt x="93" y="886"/>
                          </a:lnTo>
                          <a:lnTo>
                            <a:pt x="83" y="880"/>
                          </a:lnTo>
                          <a:lnTo>
                            <a:pt x="74" y="872"/>
                          </a:lnTo>
                          <a:lnTo>
                            <a:pt x="67" y="864"/>
                          </a:lnTo>
                          <a:lnTo>
                            <a:pt x="62" y="858"/>
                          </a:lnTo>
                          <a:lnTo>
                            <a:pt x="118" y="439"/>
                          </a:lnTo>
                          <a:lnTo>
                            <a:pt x="118" y="439"/>
                          </a:lnTo>
                          <a:lnTo>
                            <a:pt x="123" y="396"/>
                          </a:lnTo>
                          <a:lnTo>
                            <a:pt x="132" y="296"/>
                          </a:lnTo>
                          <a:lnTo>
                            <a:pt x="140" y="182"/>
                          </a:lnTo>
                          <a:lnTo>
                            <a:pt x="143" y="135"/>
                          </a:lnTo>
                          <a:lnTo>
                            <a:pt x="144" y="100"/>
                          </a:lnTo>
                          <a:lnTo>
                            <a:pt x="144" y="100"/>
                          </a:lnTo>
                          <a:lnTo>
                            <a:pt x="140" y="0"/>
                          </a:lnTo>
                          <a:lnTo>
                            <a:pt x="9" y="8"/>
                          </a:lnTo>
                          <a:lnTo>
                            <a:pt x="14" y="184"/>
                          </a:lnTo>
                          <a:lnTo>
                            <a:pt x="14" y="184"/>
                          </a:lnTo>
                          <a:lnTo>
                            <a:pt x="16" y="212"/>
                          </a:lnTo>
                          <a:lnTo>
                            <a:pt x="20" y="275"/>
                          </a:lnTo>
                          <a:lnTo>
                            <a:pt x="24" y="351"/>
                          </a:lnTo>
                          <a:lnTo>
                            <a:pt x="24" y="385"/>
                          </a:lnTo>
                          <a:lnTo>
                            <a:pt x="24" y="411"/>
                          </a:lnTo>
                          <a:lnTo>
                            <a:pt x="24" y="411"/>
                          </a:lnTo>
                          <a:lnTo>
                            <a:pt x="15" y="460"/>
                          </a:lnTo>
                          <a:lnTo>
                            <a:pt x="9" y="500"/>
                          </a:lnTo>
                          <a:lnTo>
                            <a:pt x="2" y="541"/>
                          </a:lnTo>
                          <a:lnTo>
                            <a:pt x="2" y="541"/>
                          </a:lnTo>
                          <a:lnTo>
                            <a:pt x="1" y="567"/>
                          </a:lnTo>
                          <a:lnTo>
                            <a:pt x="1" y="604"/>
                          </a:lnTo>
                          <a:lnTo>
                            <a:pt x="3" y="699"/>
                          </a:lnTo>
                          <a:lnTo>
                            <a:pt x="9" y="793"/>
                          </a:lnTo>
                          <a:lnTo>
                            <a:pt x="11" y="854"/>
                          </a:lnTo>
                          <a:lnTo>
                            <a:pt x="11" y="854"/>
                          </a:lnTo>
                          <a:lnTo>
                            <a:pt x="11" y="854"/>
                          </a:lnTo>
                          <a:lnTo>
                            <a:pt x="9" y="859"/>
                          </a:lnTo>
                          <a:lnTo>
                            <a:pt x="6" y="876"/>
                          </a:lnTo>
                          <a:lnTo>
                            <a:pt x="2" y="901"/>
                          </a:lnTo>
                          <a:lnTo>
                            <a:pt x="1" y="915"/>
                          </a:lnTo>
                          <a:lnTo>
                            <a:pt x="0" y="932"/>
                          </a:lnTo>
                          <a:lnTo>
                            <a:pt x="161" y="932"/>
                          </a:lnTo>
                          <a:lnTo>
                            <a:pt x="161" y="932"/>
                          </a:lnTo>
                          <a:lnTo>
                            <a:pt x="159" y="924"/>
                          </a:lnTo>
                          <a:lnTo>
                            <a:pt x="156" y="915"/>
                          </a:lnTo>
                          <a:lnTo>
                            <a:pt x="152" y="911"/>
                          </a:lnTo>
                          <a:lnTo>
                            <a:pt x="148" y="907"/>
                          </a:lnTo>
                          <a:lnTo>
                            <a:pt x="141" y="905"/>
                          </a:lnTo>
                          <a:lnTo>
                            <a:pt x="135" y="903"/>
                          </a:lnTo>
                          <a:close/>
                        </a:path>
                      </a:pathLst>
                    </a:custGeom>
                    <a:solidFill>
                      <a:srgbClr val="F9BFA2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2" name="Google Shape;3551;p363">
                      <a:extLst>
                        <a:ext uri="{FF2B5EF4-FFF2-40B4-BE49-F238E27FC236}">
                          <a16:creationId xmlns:a16="http://schemas.microsoft.com/office/drawing/2014/main" xmlns="" id="{87ACBEEA-10E8-451D-97CC-8D6F7737F3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6591" y="3704438"/>
                      <a:ext cx="116923" cy="6768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1" h="932" extrusionOk="0">
                          <a:moveTo>
                            <a:pt x="135" y="903"/>
                          </a:moveTo>
                          <a:lnTo>
                            <a:pt x="135" y="903"/>
                          </a:lnTo>
                          <a:lnTo>
                            <a:pt x="126" y="902"/>
                          </a:lnTo>
                          <a:lnTo>
                            <a:pt x="115" y="898"/>
                          </a:lnTo>
                          <a:lnTo>
                            <a:pt x="104" y="893"/>
                          </a:lnTo>
                          <a:lnTo>
                            <a:pt x="93" y="886"/>
                          </a:lnTo>
                          <a:lnTo>
                            <a:pt x="83" y="880"/>
                          </a:lnTo>
                          <a:lnTo>
                            <a:pt x="74" y="872"/>
                          </a:lnTo>
                          <a:lnTo>
                            <a:pt x="67" y="864"/>
                          </a:lnTo>
                          <a:lnTo>
                            <a:pt x="62" y="858"/>
                          </a:lnTo>
                          <a:lnTo>
                            <a:pt x="118" y="439"/>
                          </a:lnTo>
                          <a:lnTo>
                            <a:pt x="118" y="439"/>
                          </a:lnTo>
                          <a:lnTo>
                            <a:pt x="123" y="396"/>
                          </a:lnTo>
                          <a:lnTo>
                            <a:pt x="132" y="296"/>
                          </a:lnTo>
                          <a:lnTo>
                            <a:pt x="140" y="182"/>
                          </a:lnTo>
                          <a:lnTo>
                            <a:pt x="143" y="135"/>
                          </a:lnTo>
                          <a:lnTo>
                            <a:pt x="144" y="100"/>
                          </a:lnTo>
                          <a:lnTo>
                            <a:pt x="144" y="100"/>
                          </a:lnTo>
                          <a:lnTo>
                            <a:pt x="140" y="0"/>
                          </a:lnTo>
                          <a:lnTo>
                            <a:pt x="9" y="8"/>
                          </a:lnTo>
                          <a:lnTo>
                            <a:pt x="14" y="184"/>
                          </a:lnTo>
                          <a:lnTo>
                            <a:pt x="14" y="184"/>
                          </a:lnTo>
                          <a:lnTo>
                            <a:pt x="16" y="212"/>
                          </a:lnTo>
                          <a:lnTo>
                            <a:pt x="20" y="275"/>
                          </a:lnTo>
                          <a:lnTo>
                            <a:pt x="24" y="351"/>
                          </a:lnTo>
                          <a:lnTo>
                            <a:pt x="24" y="385"/>
                          </a:lnTo>
                          <a:lnTo>
                            <a:pt x="24" y="411"/>
                          </a:lnTo>
                          <a:lnTo>
                            <a:pt x="24" y="411"/>
                          </a:lnTo>
                          <a:lnTo>
                            <a:pt x="15" y="460"/>
                          </a:lnTo>
                          <a:lnTo>
                            <a:pt x="9" y="500"/>
                          </a:lnTo>
                          <a:lnTo>
                            <a:pt x="2" y="541"/>
                          </a:lnTo>
                          <a:lnTo>
                            <a:pt x="2" y="541"/>
                          </a:lnTo>
                          <a:lnTo>
                            <a:pt x="1" y="567"/>
                          </a:lnTo>
                          <a:lnTo>
                            <a:pt x="1" y="604"/>
                          </a:lnTo>
                          <a:lnTo>
                            <a:pt x="3" y="699"/>
                          </a:lnTo>
                          <a:lnTo>
                            <a:pt x="9" y="793"/>
                          </a:lnTo>
                          <a:lnTo>
                            <a:pt x="11" y="854"/>
                          </a:lnTo>
                          <a:lnTo>
                            <a:pt x="11" y="854"/>
                          </a:lnTo>
                          <a:lnTo>
                            <a:pt x="11" y="854"/>
                          </a:lnTo>
                          <a:lnTo>
                            <a:pt x="9" y="859"/>
                          </a:lnTo>
                          <a:lnTo>
                            <a:pt x="6" y="876"/>
                          </a:lnTo>
                          <a:lnTo>
                            <a:pt x="2" y="901"/>
                          </a:lnTo>
                          <a:lnTo>
                            <a:pt x="1" y="915"/>
                          </a:lnTo>
                          <a:lnTo>
                            <a:pt x="0" y="932"/>
                          </a:lnTo>
                          <a:lnTo>
                            <a:pt x="161" y="932"/>
                          </a:lnTo>
                          <a:lnTo>
                            <a:pt x="161" y="932"/>
                          </a:lnTo>
                          <a:lnTo>
                            <a:pt x="159" y="924"/>
                          </a:lnTo>
                          <a:lnTo>
                            <a:pt x="156" y="915"/>
                          </a:lnTo>
                          <a:lnTo>
                            <a:pt x="152" y="911"/>
                          </a:lnTo>
                          <a:lnTo>
                            <a:pt x="148" y="907"/>
                          </a:lnTo>
                          <a:lnTo>
                            <a:pt x="141" y="905"/>
                          </a:lnTo>
                          <a:lnTo>
                            <a:pt x="135" y="903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3" name="Google Shape;3552;p363">
                      <a:extLst>
                        <a:ext uri="{FF2B5EF4-FFF2-40B4-BE49-F238E27FC236}">
                          <a16:creationId xmlns:a16="http://schemas.microsoft.com/office/drawing/2014/main" xmlns="" id="{8B6896D0-C363-4530-ABCC-9582AC9CDB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6591" y="3953536"/>
                      <a:ext cx="92232" cy="4277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" h="589" extrusionOk="0">
                          <a:moveTo>
                            <a:pt x="127" y="0"/>
                          </a:moveTo>
                          <a:lnTo>
                            <a:pt x="127" y="0"/>
                          </a:lnTo>
                          <a:lnTo>
                            <a:pt x="44" y="1"/>
                          </a:lnTo>
                          <a:lnTo>
                            <a:pt x="44" y="1"/>
                          </a:lnTo>
                          <a:lnTo>
                            <a:pt x="24" y="1"/>
                          </a:lnTo>
                          <a:lnTo>
                            <a:pt x="24" y="1"/>
                          </a:lnTo>
                          <a:lnTo>
                            <a:pt x="24" y="36"/>
                          </a:lnTo>
                          <a:lnTo>
                            <a:pt x="24" y="36"/>
                          </a:lnTo>
                          <a:lnTo>
                            <a:pt x="24" y="68"/>
                          </a:lnTo>
                          <a:lnTo>
                            <a:pt x="24" y="68"/>
                          </a:lnTo>
                          <a:lnTo>
                            <a:pt x="15" y="117"/>
                          </a:lnTo>
                          <a:lnTo>
                            <a:pt x="9" y="157"/>
                          </a:lnTo>
                          <a:lnTo>
                            <a:pt x="2" y="198"/>
                          </a:lnTo>
                          <a:lnTo>
                            <a:pt x="2" y="198"/>
                          </a:lnTo>
                          <a:lnTo>
                            <a:pt x="1" y="217"/>
                          </a:lnTo>
                          <a:lnTo>
                            <a:pt x="1" y="244"/>
                          </a:lnTo>
                          <a:lnTo>
                            <a:pt x="1" y="244"/>
                          </a:lnTo>
                          <a:lnTo>
                            <a:pt x="2" y="316"/>
                          </a:lnTo>
                          <a:lnTo>
                            <a:pt x="6" y="395"/>
                          </a:lnTo>
                          <a:lnTo>
                            <a:pt x="11" y="511"/>
                          </a:lnTo>
                          <a:lnTo>
                            <a:pt x="11" y="511"/>
                          </a:lnTo>
                          <a:lnTo>
                            <a:pt x="11" y="511"/>
                          </a:lnTo>
                          <a:lnTo>
                            <a:pt x="11" y="511"/>
                          </a:lnTo>
                          <a:lnTo>
                            <a:pt x="11" y="511"/>
                          </a:lnTo>
                          <a:lnTo>
                            <a:pt x="7" y="525"/>
                          </a:lnTo>
                          <a:lnTo>
                            <a:pt x="5" y="541"/>
                          </a:lnTo>
                          <a:lnTo>
                            <a:pt x="2" y="562"/>
                          </a:lnTo>
                          <a:lnTo>
                            <a:pt x="2" y="562"/>
                          </a:lnTo>
                          <a:lnTo>
                            <a:pt x="0" y="589"/>
                          </a:lnTo>
                          <a:lnTo>
                            <a:pt x="49" y="589"/>
                          </a:lnTo>
                          <a:lnTo>
                            <a:pt x="49" y="589"/>
                          </a:lnTo>
                          <a:lnTo>
                            <a:pt x="41" y="581"/>
                          </a:lnTo>
                          <a:lnTo>
                            <a:pt x="36" y="573"/>
                          </a:lnTo>
                          <a:lnTo>
                            <a:pt x="31" y="564"/>
                          </a:lnTo>
                          <a:lnTo>
                            <a:pt x="27" y="555"/>
                          </a:lnTo>
                          <a:lnTo>
                            <a:pt x="24" y="545"/>
                          </a:lnTo>
                          <a:lnTo>
                            <a:pt x="22" y="534"/>
                          </a:lnTo>
                          <a:lnTo>
                            <a:pt x="20" y="514"/>
                          </a:lnTo>
                          <a:lnTo>
                            <a:pt x="20" y="493"/>
                          </a:lnTo>
                          <a:lnTo>
                            <a:pt x="22" y="471"/>
                          </a:lnTo>
                          <a:lnTo>
                            <a:pt x="23" y="449"/>
                          </a:lnTo>
                          <a:lnTo>
                            <a:pt x="24" y="428"/>
                          </a:lnTo>
                          <a:lnTo>
                            <a:pt x="24" y="428"/>
                          </a:lnTo>
                          <a:lnTo>
                            <a:pt x="27" y="315"/>
                          </a:lnTo>
                          <a:lnTo>
                            <a:pt x="28" y="257"/>
                          </a:lnTo>
                          <a:lnTo>
                            <a:pt x="33" y="200"/>
                          </a:lnTo>
                          <a:lnTo>
                            <a:pt x="33" y="200"/>
                          </a:lnTo>
                          <a:lnTo>
                            <a:pt x="36" y="178"/>
                          </a:lnTo>
                          <a:lnTo>
                            <a:pt x="39" y="155"/>
                          </a:lnTo>
                          <a:lnTo>
                            <a:pt x="42" y="133"/>
                          </a:lnTo>
                          <a:lnTo>
                            <a:pt x="48" y="111"/>
                          </a:lnTo>
                          <a:lnTo>
                            <a:pt x="55" y="90"/>
                          </a:lnTo>
                          <a:lnTo>
                            <a:pt x="65" y="69"/>
                          </a:lnTo>
                          <a:lnTo>
                            <a:pt x="76" y="49"/>
                          </a:lnTo>
                          <a:lnTo>
                            <a:pt x="91" y="31"/>
                          </a:lnTo>
                          <a:lnTo>
                            <a:pt x="91" y="31"/>
                          </a:lnTo>
                          <a:lnTo>
                            <a:pt x="97" y="26"/>
                          </a:lnTo>
                          <a:lnTo>
                            <a:pt x="104" y="21"/>
                          </a:lnTo>
                          <a:lnTo>
                            <a:pt x="111" y="20"/>
                          </a:lnTo>
                          <a:lnTo>
                            <a:pt x="118" y="18"/>
                          </a:lnTo>
                          <a:lnTo>
                            <a:pt x="118" y="18"/>
                          </a:lnTo>
                          <a:lnTo>
                            <a:pt x="126" y="20"/>
                          </a:lnTo>
                          <a:lnTo>
                            <a:pt x="126" y="20"/>
                          </a:lnTo>
                          <a:lnTo>
                            <a:pt x="127" y="0"/>
                          </a:lnTo>
                          <a:close/>
                        </a:path>
                      </a:pathLst>
                    </a:custGeom>
                    <a:solidFill>
                      <a:srgbClr val="EBB79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4" name="Google Shape;3553;p363">
                      <a:extLst>
                        <a:ext uri="{FF2B5EF4-FFF2-40B4-BE49-F238E27FC236}">
                          <a16:creationId xmlns:a16="http://schemas.microsoft.com/office/drawing/2014/main" xmlns="" id="{EEF287CE-3249-446F-9ADA-45D099A8B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6591" y="3953536"/>
                      <a:ext cx="92232" cy="4277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" h="589" extrusionOk="0">
                          <a:moveTo>
                            <a:pt x="127" y="0"/>
                          </a:moveTo>
                          <a:lnTo>
                            <a:pt x="127" y="0"/>
                          </a:lnTo>
                          <a:lnTo>
                            <a:pt x="44" y="1"/>
                          </a:lnTo>
                          <a:lnTo>
                            <a:pt x="44" y="1"/>
                          </a:lnTo>
                          <a:lnTo>
                            <a:pt x="24" y="1"/>
                          </a:lnTo>
                          <a:lnTo>
                            <a:pt x="24" y="1"/>
                          </a:lnTo>
                          <a:lnTo>
                            <a:pt x="24" y="36"/>
                          </a:lnTo>
                          <a:lnTo>
                            <a:pt x="24" y="36"/>
                          </a:lnTo>
                          <a:lnTo>
                            <a:pt x="24" y="68"/>
                          </a:lnTo>
                          <a:lnTo>
                            <a:pt x="24" y="68"/>
                          </a:lnTo>
                          <a:lnTo>
                            <a:pt x="15" y="117"/>
                          </a:lnTo>
                          <a:lnTo>
                            <a:pt x="9" y="157"/>
                          </a:lnTo>
                          <a:lnTo>
                            <a:pt x="2" y="198"/>
                          </a:lnTo>
                          <a:lnTo>
                            <a:pt x="2" y="198"/>
                          </a:lnTo>
                          <a:lnTo>
                            <a:pt x="1" y="217"/>
                          </a:lnTo>
                          <a:lnTo>
                            <a:pt x="1" y="244"/>
                          </a:lnTo>
                          <a:lnTo>
                            <a:pt x="1" y="244"/>
                          </a:lnTo>
                          <a:lnTo>
                            <a:pt x="2" y="316"/>
                          </a:lnTo>
                          <a:lnTo>
                            <a:pt x="6" y="395"/>
                          </a:lnTo>
                          <a:lnTo>
                            <a:pt x="11" y="511"/>
                          </a:lnTo>
                          <a:lnTo>
                            <a:pt x="11" y="511"/>
                          </a:lnTo>
                          <a:lnTo>
                            <a:pt x="11" y="511"/>
                          </a:lnTo>
                          <a:lnTo>
                            <a:pt x="11" y="511"/>
                          </a:lnTo>
                          <a:lnTo>
                            <a:pt x="11" y="511"/>
                          </a:lnTo>
                          <a:lnTo>
                            <a:pt x="7" y="525"/>
                          </a:lnTo>
                          <a:lnTo>
                            <a:pt x="5" y="541"/>
                          </a:lnTo>
                          <a:lnTo>
                            <a:pt x="2" y="562"/>
                          </a:lnTo>
                          <a:lnTo>
                            <a:pt x="2" y="562"/>
                          </a:lnTo>
                          <a:lnTo>
                            <a:pt x="0" y="589"/>
                          </a:lnTo>
                          <a:lnTo>
                            <a:pt x="49" y="589"/>
                          </a:lnTo>
                          <a:lnTo>
                            <a:pt x="49" y="589"/>
                          </a:lnTo>
                          <a:lnTo>
                            <a:pt x="41" y="581"/>
                          </a:lnTo>
                          <a:lnTo>
                            <a:pt x="36" y="573"/>
                          </a:lnTo>
                          <a:lnTo>
                            <a:pt x="31" y="564"/>
                          </a:lnTo>
                          <a:lnTo>
                            <a:pt x="27" y="555"/>
                          </a:lnTo>
                          <a:lnTo>
                            <a:pt x="24" y="545"/>
                          </a:lnTo>
                          <a:lnTo>
                            <a:pt x="22" y="534"/>
                          </a:lnTo>
                          <a:lnTo>
                            <a:pt x="20" y="514"/>
                          </a:lnTo>
                          <a:lnTo>
                            <a:pt x="20" y="493"/>
                          </a:lnTo>
                          <a:lnTo>
                            <a:pt x="22" y="471"/>
                          </a:lnTo>
                          <a:lnTo>
                            <a:pt x="23" y="449"/>
                          </a:lnTo>
                          <a:lnTo>
                            <a:pt x="24" y="428"/>
                          </a:lnTo>
                          <a:lnTo>
                            <a:pt x="24" y="428"/>
                          </a:lnTo>
                          <a:lnTo>
                            <a:pt x="27" y="315"/>
                          </a:lnTo>
                          <a:lnTo>
                            <a:pt x="28" y="257"/>
                          </a:lnTo>
                          <a:lnTo>
                            <a:pt x="33" y="200"/>
                          </a:lnTo>
                          <a:lnTo>
                            <a:pt x="33" y="200"/>
                          </a:lnTo>
                          <a:lnTo>
                            <a:pt x="36" y="178"/>
                          </a:lnTo>
                          <a:lnTo>
                            <a:pt x="39" y="155"/>
                          </a:lnTo>
                          <a:lnTo>
                            <a:pt x="42" y="133"/>
                          </a:lnTo>
                          <a:lnTo>
                            <a:pt x="48" y="111"/>
                          </a:lnTo>
                          <a:lnTo>
                            <a:pt x="55" y="90"/>
                          </a:lnTo>
                          <a:lnTo>
                            <a:pt x="65" y="69"/>
                          </a:lnTo>
                          <a:lnTo>
                            <a:pt x="76" y="49"/>
                          </a:lnTo>
                          <a:lnTo>
                            <a:pt x="91" y="31"/>
                          </a:lnTo>
                          <a:lnTo>
                            <a:pt x="91" y="31"/>
                          </a:lnTo>
                          <a:lnTo>
                            <a:pt x="97" y="26"/>
                          </a:lnTo>
                          <a:lnTo>
                            <a:pt x="104" y="21"/>
                          </a:lnTo>
                          <a:lnTo>
                            <a:pt x="111" y="20"/>
                          </a:lnTo>
                          <a:lnTo>
                            <a:pt x="118" y="18"/>
                          </a:lnTo>
                          <a:lnTo>
                            <a:pt x="118" y="18"/>
                          </a:lnTo>
                          <a:lnTo>
                            <a:pt x="126" y="20"/>
                          </a:lnTo>
                          <a:lnTo>
                            <a:pt x="126" y="20"/>
                          </a:lnTo>
                          <a:lnTo>
                            <a:pt x="127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5" name="Google Shape;3554;p363">
                      <a:extLst>
                        <a:ext uri="{FF2B5EF4-FFF2-40B4-BE49-F238E27FC236}">
                          <a16:creationId xmlns:a16="http://schemas.microsoft.com/office/drawing/2014/main" xmlns="" id="{276E6470-B048-47FA-AE6E-41E95D14B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9276" y="4355868"/>
                      <a:ext cx="110387" cy="25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2" h="35" extrusionOk="0">
                          <a:moveTo>
                            <a:pt x="132" y="8"/>
                          </a:moveTo>
                          <a:lnTo>
                            <a:pt x="132" y="8"/>
                          </a:lnTo>
                          <a:lnTo>
                            <a:pt x="114" y="4"/>
                          </a:lnTo>
                          <a:lnTo>
                            <a:pt x="114" y="4"/>
                          </a:lnTo>
                          <a:lnTo>
                            <a:pt x="100" y="9"/>
                          </a:lnTo>
                          <a:lnTo>
                            <a:pt x="88" y="13"/>
                          </a:lnTo>
                          <a:lnTo>
                            <a:pt x="75" y="13"/>
                          </a:lnTo>
                          <a:lnTo>
                            <a:pt x="60" y="12"/>
                          </a:lnTo>
                          <a:lnTo>
                            <a:pt x="60" y="12"/>
                          </a:lnTo>
                          <a:lnTo>
                            <a:pt x="30" y="9"/>
                          </a:lnTo>
                          <a:lnTo>
                            <a:pt x="14" y="6"/>
                          </a:lnTo>
                          <a:lnTo>
                            <a:pt x="8" y="4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0" y="35"/>
                          </a:lnTo>
                          <a:lnTo>
                            <a:pt x="152" y="35"/>
                          </a:lnTo>
                          <a:lnTo>
                            <a:pt x="152" y="35"/>
                          </a:lnTo>
                          <a:lnTo>
                            <a:pt x="150" y="28"/>
                          </a:lnTo>
                          <a:lnTo>
                            <a:pt x="148" y="19"/>
                          </a:lnTo>
                          <a:lnTo>
                            <a:pt x="145" y="15"/>
                          </a:lnTo>
                          <a:lnTo>
                            <a:pt x="143" y="12"/>
                          </a:lnTo>
                          <a:lnTo>
                            <a:pt x="137" y="9"/>
                          </a:lnTo>
                          <a:lnTo>
                            <a:pt x="132" y="8"/>
                          </a:lnTo>
                          <a:lnTo>
                            <a:pt x="132" y="8"/>
                          </a:lnTo>
                          <a:close/>
                        </a:path>
                      </a:pathLst>
                    </a:custGeom>
                    <a:solidFill>
                      <a:srgbClr val="A5A5A5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6" name="Google Shape;3555;p363">
                      <a:extLst>
                        <a:ext uri="{FF2B5EF4-FFF2-40B4-BE49-F238E27FC236}">
                          <a16:creationId xmlns:a16="http://schemas.microsoft.com/office/drawing/2014/main" xmlns="" id="{1EDA041B-A6AD-4FD5-998C-DAA233747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6591" y="4357320"/>
                      <a:ext cx="116923" cy="239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1" h="33" extrusionOk="0">
                          <a:moveTo>
                            <a:pt x="135" y="4"/>
                          </a:moveTo>
                          <a:lnTo>
                            <a:pt x="135" y="4"/>
                          </a:lnTo>
                          <a:lnTo>
                            <a:pt x="126" y="3"/>
                          </a:lnTo>
                          <a:lnTo>
                            <a:pt x="126" y="3"/>
                          </a:lnTo>
                          <a:lnTo>
                            <a:pt x="126" y="3"/>
                          </a:lnTo>
                          <a:lnTo>
                            <a:pt x="118" y="6"/>
                          </a:lnTo>
                          <a:lnTo>
                            <a:pt x="110" y="8"/>
                          </a:lnTo>
                          <a:lnTo>
                            <a:pt x="94" y="12"/>
                          </a:lnTo>
                          <a:lnTo>
                            <a:pt x="79" y="12"/>
                          </a:lnTo>
                          <a:lnTo>
                            <a:pt x="63" y="11"/>
                          </a:lnTo>
                          <a:lnTo>
                            <a:pt x="32" y="6"/>
                          </a:lnTo>
                          <a:lnTo>
                            <a:pt x="16" y="3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16"/>
                          </a:lnTo>
                          <a:lnTo>
                            <a:pt x="0" y="33"/>
                          </a:lnTo>
                          <a:lnTo>
                            <a:pt x="161" y="33"/>
                          </a:lnTo>
                          <a:lnTo>
                            <a:pt x="161" y="33"/>
                          </a:lnTo>
                          <a:lnTo>
                            <a:pt x="159" y="25"/>
                          </a:lnTo>
                          <a:lnTo>
                            <a:pt x="156" y="16"/>
                          </a:lnTo>
                          <a:lnTo>
                            <a:pt x="152" y="12"/>
                          </a:lnTo>
                          <a:lnTo>
                            <a:pt x="148" y="8"/>
                          </a:lnTo>
                          <a:lnTo>
                            <a:pt x="141" y="6"/>
                          </a:lnTo>
                          <a:lnTo>
                            <a:pt x="135" y="4"/>
                          </a:lnTo>
                          <a:lnTo>
                            <a:pt x="135" y="4"/>
                          </a:lnTo>
                          <a:close/>
                        </a:path>
                      </a:pathLst>
                    </a:custGeom>
                    <a:solidFill>
                      <a:srgbClr val="A5A5A5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7" name="Google Shape;3556;p363">
                      <a:extLst>
                        <a:ext uri="{FF2B5EF4-FFF2-40B4-BE49-F238E27FC236}">
                          <a16:creationId xmlns:a16="http://schemas.microsoft.com/office/drawing/2014/main" xmlns="" id="{CBF4CBC9-CEEA-4C31-BBEA-F8462D3A12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4752" y="3716784"/>
                      <a:ext cx="230216" cy="237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7" h="327" extrusionOk="0">
                          <a:moveTo>
                            <a:pt x="21" y="0"/>
                          </a:moveTo>
                          <a:lnTo>
                            <a:pt x="21" y="0"/>
                          </a:lnTo>
                          <a:lnTo>
                            <a:pt x="16" y="20"/>
                          </a:lnTo>
                          <a:lnTo>
                            <a:pt x="13" y="43"/>
                          </a:lnTo>
                          <a:lnTo>
                            <a:pt x="9" y="88"/>
                          </a:lnTo>
                          <a:lnTo>
                            <a:pt x="9" y="88"/>
                          </a:lnTo>
                          <a:lnTo>
                            <a:pt x="4" y="175"/>
                          </a:lnTo>
                          <a:lnTo>
                            <a:pt x="2" y="248"/>
                          </a:lnTo>
                          <a:lnTo>
                            <a:pt x="0" y="317"/>
                          </a:lnTo>
                          <a:lnTo>
                            <a:pt x="0" y="317"/>
                          </a:lnTo>
                          <a:lnTo>
                            <a:pt x="54" y="322"/>
                          </a:lnTo>
                          <a:lnTo>
                            <a:pt x="107" y="325"/>
                          </a:lnTo>
                          <a:lnTo>
                            <a:pt x="159" y="326"/>
                          </a:lnTo>
                          <a:lnTo>
                            <a:pt x="208" y="327"/>
                          </a:lnTo>
                          <a:lnTo>
                            <a:pt x="284" y="326"/>
                          </a:lnTo>
                          <a:lnTo>
                            <a:pt x="312" y="325"/>
                          </a:lnTo>
                          <a:lnTo>
                            <a:pt x="312" y="325"/>
                          </a:lnTo>
                          <a:lnTo>
                            <a:pt x="313" y="322"/>
                          </a:lnTo>
                          <a:lnTo>
                            <a:pt x="315" y="320"/>
                          </a:lnTo>
                          <a:lnTo>
                            <a:pt x="316" y="308"/>
                          </a:lnTo>
                          <a:lnTo>
                            <a:pt x="317" y="270"/>
                          </a:lnTo>
                          <a:lnTo>
                            <a:pt x="316" y="218"/>
                          </a:lnTo>
                          <a:lnTo>
                            <a:pt x="313" y="160"/>
                          </a:lnTo>
                          <a:lnTo>
                            <a:pt x="307" y="52"/>
                          </a:lnTo>
                          <a:lnTo>
                            <a:pt x="303" y="4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2C388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8" name="Google Shape;3557;p363">
                      <a:extLst>
                        <a:ext uri="{FF2B5EF4-FFF2-40B4-BE49-F238E27FC236}">
                          <a16:creationId xmlns:a16="http://schemas.microsoft.com/office/drawing/2014/main" xmlns="" id="{F57C22C8-4667-4C34-A7D0-DF8E157255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4752" y="3716784"/>
                      <a:ext cx="230216" cy="237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7" h="327" extrusionOk="0">
                          <a:moveTo>
                            <a:pt x="21" y="0"/>
                          </a:moveTo>
                          <a:lnTo>
                            <a:pt x="21" y="0"/>
                          </a:lnTo>
                          <a:lnTo>
                            <a:pt x="16" y="20"/>
                          </a:lnTo>
                          <a:lnTo>
                            <a:pt x="13" y="43"/>
                          </a:lnTo>
                          <a:lnTo>
                            <a:pt x="9" y="88"/>
                          </a:lnTo>
                          <a:lnTo>
                            <a:pt x="9" y="88"/>
                          </a:lnTo>
                          <a:lnTo>
                            <a:pt x="4" y="175"/>
                          </a:lnTo>
                          <a:lnTo>
                            <a:pt x="2" y="248"/>
                          </a:lnTo>
                          <a:lnTo>
                            <a:pt x="0" y="317"/>
                          </a:lnTo>
                          <a:lnTo>
                            <a:pt x="0" y="317"/>
                          </a:lnTo>
                          <a:lnTo>
                            <a:pt x="54" y="322"/>
                          </a:lnTo>
                          <a:lnTo>
                            <a:pt x="107" y="325"/>
                          </a:lnTo>
                          <a:lnTo>
                            <a:pt x="159" y="326"/>
                          </a:lnTo>
                          <a:lnTo>
                            <a:pt x="208" y="327"/>
                          </a:lnTo>
                          <a:lnTo>
                            <a:pt x="284" y="326"/>
                          </a:lnTo>
                          <a:lnTo>
                            <a:pt x="312" y="325"/>
                          </a:lnTo>
                          <a:lnTo>
                            <a:pt x="312" y="325"/>
                          </a:lnTo>
                          <a:lnTo>
                            <a:pt x="313" y="322"/>
                          </a:lnTo>
                          <a:lnTo>
                            <a:pt x="315" y="320"/>
                          </a:lnTo>
                          <a:lnTo>
                            <a:pt x="316" y="308"/>
                          </a:lnTo>
                          <a:lnTo>
                            <a:pt x="317" y="270"/>
                          </a:lnTo>
                          <a:lnTo>
                            <a:pt x="316" y="218"/>
                          </a:lnTo>
                          <a:lnTo>
                            <a:pt x="313" y="160"/>
                          </a:lnTo>
                          <a:lnTo>
                            <a:pt x="307" y="52"/>
                          </a:lnTo>
                          <a:lnTo>
                            <a:pt x="303" y="4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9" name="Google Shape;3558;p363">
                      <a:extLst>
                        <a:ext uri="{FF2B5EF4-FFF2-40B4-BE49-F238E27FC236}">
                          <a16:creationId xmlns:a16="http://schemas.microsoft.com/office/drawing/2014/main" xmlns="" id="{CF679CEB-0510-4C63-ADCB-17F1F2441A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6204" y="3721868"/>
                      <a:ext cx="146698" cy="2258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2" h="311" extrusionOk="0">
                          <a:moveTo>
                            <a:pt x="2" y="311"/>
                          </a:moveTo>
                          <a:lnTo>
                            <a:pt x="2" y="311"/>
                          </a:lnTo>
                          <a:lnTo>
                            <a:pt x="2" y="311"/>
                          </a:lnTo>
                          <a:lnTo>
                            <a:pt x="2" y="311"/>
                          </a:lnTo>
                          <a:lnTo>
                            <a:pt x="2" y="311"/>
                          </a:lnTo>
                          <a:close/>
                          <a:moveTo>
                            <a:pt x="0" y="310"/>
                          </a:moveTo>
                          <a:lnTo>
                            <a:pt x="0" y="310"/>
                          </a:lnTo>
                          <a:lnTo>
                            <a:pt x="0" y="310"/>
                          </a:lnTo>
                          <a:lnTo>
                            <a:pt x="0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0" y="310"/>
                          </a:lnTo>
                          <a:close/>
                          <a:moveTo>
                            <a:pt x="55" y="0"/>
                          </a:moveTo>
                          <a:lnTo>
                            <a:pt x="55" y="0"/>
                          </a:lnTo>
                          <a:lnTo>
                            <a:pt x="65" y="50"/>
                          </a:lnTo>
                          <a:lnTo>
                            <a:pt x="74" y="101"/>
                          </a:lnTo>
                          <a:lnTo>
                            <a:pt x="74" y="101"/>
                          </a:lnTo>
                          <a:lnTo>
                            <a:pt x="83" y="86"/>
                          </a:lnTo>
                          <a:lnTo>
                            <a:pt x="83" y="86"/>
                          </a:lnTo>
                          <a:lnTo>
                            <a:pt x="96" y="71"/>
                          </a:lnTo>
                          <a:lnTo>
                            <a:pt x="109" y="58"/>
                          </a:lnTo>
                          <a:lnTo>
                            <a:pt x="122" y="46"/>
                          </a:lnTo>
                          <a:lnTo>
                            <a:pt x="137" y="36"/>
                          </a:lnTo>
                          <a:lnTo>
                            <a:pt x="152" y="28"/>
                          </a:lnTo>
                          <a:lnTo>
                            <a:pt x="168" y="20"/>
                          </a:lnTo>
                          <a:lnTo>
                            <a:pt x="185" y="13"/>
                          </a:lnTo>
                          <a:lnTo>
                            <a:pt x="202" y="7"/>
                          </a:lnTo>
                          <a:lnTo>
                            <a:pt x="202" y="7"/>
                          </a:lnTo>
                          <a:lnTo>
                            <a:pt x="159" y="8"/>
                          </a:lnTo>
                          <a:lnTo>
                            <a:pt x="159" y="8"/>
                          </a:lnTo>
                          <a:lnTo>
                            <a:pt x="133" y="8"/>
                          </a:lnTo>
                          <a:lnTo>
                            <a:pt x="109" y="7"/>
                          </a:lnTo>
                          <a:lnTo>
                            <a:pt x="81" y="4"/>
                          </a:lnTo>
                          <a:lnTo>
                            <a:pt x="55" y="0"/>
                          </a:lnTo>
                          <a:close/>
                        </a:path>
                      </a:pathLst>
                    </a:custGeom>
                    <a:solidFill>
                      <a:srgbClr val="2C388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0" name="Google Shape;3559;p363">
                      <a:extLst>
                        <a:ext uri="{FF2B5EF4-FFF2-40B4-BE49-F238E27FC236}">
                          <a16:creationId xmlns:a16="http://schemas.microsoft.com/office/drawing/2014/main" xmlns="" id="{9A0D90FC-F9D3-468B-813D-85E76647F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6147" y="3721868"/>
                      <a:ext cx="106756" cy="73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" h="101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10" y="50"/>
                          </a:lnTo>
                          <a:lnTo>
                            <a:pt x="19" y="101"/>
                          </a:lnTo>
                          <a:lnTo>
                            <a:pt x="19" y="101"/>
                          </a:lnTo>
                          <a:lnTo>
                            <a:pt x="28" y="86"/>
                          </a:lnTo>
                          <a:lnTo>
                            <a:pt x="28" y="86"/>
                          </a:lnTo>
                          <a:lnTo>
                            <a:pt x="41" y="71"/>
                          </a:lnTo>
                          <a:lnTo>
                            <a:pt x="54" y="58"/>
                          </a:lnTo>
                          <a:lnTo>
                            <a:pt x="67" y="46"/>
                          </a:lnTo>
                          <a:lnTo>
                            <a:pt x="82" y="36"/>
                          </a:lnTo>
                          <a:lnTo>
                            <a:pt x="97" y="28"/>
                          </a:lnTo>
                          <a:lnTo>
                            <a:pt x="113" y="20"/>
                          </a:lnTo>
                          <a:lnTo>
                            <a:pt x="130" y="13"/>
                          </a:lnTo>
                          <a:lnTo>
                            <a:pt x="147" y="7"/>
                          </a:lnTo>
                          <a:lnTo>
                            <a:pt x="147" y="7"/>
                          </a:lnTo>
                          <a:lnTo>
                            <a:pt x="104" y="8"/>
                          </a:lnTo>
                          <a:lnTo>
                            <a:pt x="104" y="8"/>
                          </a:lnTo>
                          <a:lnTo>
                            <a:pt x="78" y="8"/>
                          </a:lnTo>
                          <a:lnTo>
                            <a:pt x="54" y="7"/>
                          </a:lnTo>
                          <a:lnTo>
                            <a:pt x="26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1" name="Google Shape;3560;p363">
                      <a:extLst>
                        <a:ext uri="{FF2B5EF4-FFF2-40B4-BE49-F238E27FC236}">
                          <a16:creationId xmlns:a16="http://schemas.microsoft.com/office/drawing/2014/main" xmlns="" id="{FA75432B-AC55-43F6-87ED-2547CFABB0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4752" y="3795217"/>
                      <a:ext cx="141615" cy="1590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5" h="219" extrusionOk="0">
                          <a:moveTo>
                            <a:pt x="3" y="209"/>
                          </a:moveTo>
                          <a:lnTo>
                            <a:pt x="3" y="209"/>
                          </a:lnTo>
                          <a:lnTo>
                            <a:pt x="4" y="210"/>
                          </a:lnTo>
                          <a:lnTo>
                            <a:pt x="4" y="210"/>
                          </a:lnTo>
                          <a:lnTo>
                            <a:pt x="3" y="209"/>
                          </a:lnTo>
                          <a:close/>
                          <a:moveTo>
                            <a:pt x="0" y="209"/>
                          </a:moveTo>
                          <a:lnTo>
                            <a:pt x="0" y="209"/>
                          </a:lnTo>
                          <a:lnTo>
                            <a:pt x="2" y="209"/>
                          </a:lnTo>
                          <a:lnTo>
                            <a:pt x="2" y="209"/>
                          </a:lnTo>
                          <a:lnTo>
                            <a:pt x="0" y="209"/>
                          </a:lnTo>
                          <a:close/>
                          <a:moveTo>
                            <a:pt x="76" y="0"/>
                          </a:moveTo>
                          <a:lnTo>
                            <a:pt x="76" y="0"/>
                          </a:lnTo>
                          <a:lnTo>
                            <a:pt x="63" y="24"/>
                          </a:lnTo>
                          <a:lnTo>
                            <a:pt x="52" y="49"/>
                          </a:lnTo>
                          <a:lnTo>
                            <a:pt x="44" y="75"/>
                          </a:lnTo>
                          <a:lnTo>
                            <a:pt x="39" y="102"/>
                          </a:lnTo>
                          <a:lnTo>
                            <a:pt x="35" y="130"/>
                          </a:lnTo>
                          <a:lnTo>
                            <a:pt x="33" y="157"/>
                          </a:lnTo>
                          <a:lnTo>
                            <a:pt x="31" y="184"/>
                          </a:lnTo>
                          <a:lnTo>
                            <a:pt x="30" y="213"/>
                          </a:lnTo>
                          <a:lnTo>
                            <a:pt x="30" y="213"/>
                          </a:lnTo>
                          <a:lnTo>
                            <a:pt x="4" y="210"/>
                          </a:lnTo>
                          <a:lnTo>
                            <a:pt x="4" y="210"/>
                          </a:lnTo>
                          <a:lnTo>
                            <a:pt x="52" y="214"/>
                          </a:lnTo>
                          <a:lnTo>
                            <a:pt x="102" y="217"/>
                          </a:lnTo>
                          <a:lnTo>
                            <a:pt x="151" y="218"/>
                          </a:lnTo>
                          <a:lnTo>
                            <a:pt x="195" y="219"/>
                          </a:lnTo>
                          <a:lnTo>
                            <a:pt x="195" y="219"/>
                          </a:lnTo>
                          <a:lnTo>
                            <a:pt x="183" y="209"/>
                          </a:lnTo>
                          <a:lnTo>
                            <a:pt x="172" y="199"/>
                          </a:lnTo>
                          <a:lnTo>
                            <a:pt x="161" y="187"/>
                          </a:lnTo>
                          <a:lnTo>
                            <a:pt x="151" y="175"/>
                          </a:lnTo>
                          <a:lnTo>
                            <a:pt x="142" y="162"/>
                          </a:lnTo>
                          <a:lnTo>
                            <a:pt x="133" y="149"/>
                          </a:lnTo>
                          <a:lnTo>
                            <a:pt x="119" y="122"/>
                          </a:lnTo>
                          <a:lnTo>
                            <a:pt x="104" y="93"/>
                          </a:lnTo>
                          <a:lnTo>
                            <a:pt x="94" y="62"/>
                          </a:lnTo>
                          <a:lnTo>
                            <a:pt x="85" y="31"/>
                          </a:lnTo>
                          <a:lnTo>
                            <a:pt x="76" y="0"/>
                          </a:lnTo>
                          <a:close/>
                        </a:path>
                      </a:pathLst>
                    </a:custGeom>
                    <a:solidFill>
                      <a:srgbClr val="6D67A5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2" name="Google Shape;3561;p363">
                      <a:extLst>
                        <a:ext uri="{FF2B5EF4-FFF2-40B4-BE49-F238E27FC236}">
                          <a16:creationId xmlns:a16="http://schemas.microsoft.com/office/drawing/2014/main" xmlns="" id="{5E43AE40-4C74-48EF-9696-A5607D3EE6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7657" y="3795217"/>
                      <a:ext cx="138710" cy="1590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1" h="219" extrusionOk="0">
                          <a:moveTo>
                            <a:pt x="72" y="0"/>
                          </a:moveTo>
                          <a:lnTo>
                            <a:pt x="72" y="0"/>
                          </a:lnTo>
                          <a:lnTo>
                            <a:pt x="59" y="24"/>
                          </a:lnTo>
                          <a:lnTo>
                            <a:pt x="48" y="49"/>
                          </a:lnTo>
                          <a:lnTo>
                            <a:pt x="40" y="75"/>
                          </a:lnTo>
                          <a:lnTo>
                            <a:pt x="35" y="102"/>
                          </a:lnTo>
                          <a:lnTo>
                            <a:pt x="31" y="130"/>
                          </a:lnTo>
                          <a:lnTo>
                            <a:pt x="29" y="157"/>
                          </a:lnTo>
                          <a:lnTo>
                            <a:pt x="27" y="184"/>
                          </a:lnTo>
                          <a:lnTo>
                            <a:pt x="26" y="213"/>
                          </a:lnTo>
                          <a:lnTo>
                            <a:pt x="26" y="213"/>
                          </a:lnTo>
                          <a:lnTo>
                            <a:pt x="0" y="210"/>
                          </a:lnTo>
                          <a:lnTo>
                            <a:pt x="0" y="210"/>
                          </a:lnTo>
                          <a:lnTo>
                            <a:pt x="48" y="214"/>
                          </a:lnTo>
                          <a:lnTo>
                            <a:pt x="98" y="217"/>
                          </a:lnTo>
                          <a:lnTo>
                            <a:pt x="147" y="218"/>
                          </a:lnTo>
                          <a:lnTo>
                            <a:pt x="191" y="219"/>
                          </a:lnTo>
                          <a:lnTo>
                            <a:pt x="191" y="219"/>
                          </a:lnTo>
                          <a:lnTo>
                            <a:pt x="179" y="209"/>
                          </a:lnTo>
                          <a:lnTo>
                            <a:pt x="168" y="199"/>
                          </a:lnTo>
                          <a:lnTo>
                            <a:pt x="157" y="187"/>
                          </a:lnTo>
                          <a:lnTo>
                            <a:pt x="147" y="175"/>
                          </a:lnTo>
                          <a:lnTo>
                            <a:pt x="138" y="162"/>
                          </a:lnTo>
                          <a:lnTo>
                            <a:pt x="129" y="149"/>
                          </a:lnTo>
                          <a:lnTo>
                            <a:pt x="115" y="122"/>
                          </a:lnTo>
                          <a:lnTo>
                            <a:pt x="100" y="93"/>
                          </a:lnTo>
                          <a:lnTo>
                            <a:pt x="90" y="62"/>
                          </a:lnTo>
                          <a:lnTo>
                            <a:pt x="81" y="31"/>
                          </a:lnTo>
                          <a:lnTo>
                            <a:pt x="72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3" name="Google Shape;3562;p363">
                      <a:extLst>
                        <a:ext uri="{FF2B5EF4-FFF2-40B4-BE49-F238E27FC236}">
                          <a16:creationId xmlns:a16="http://schemas.microsoft.com/office/drawing/2014/main" xmlns="" id="{896E54CE-596D-4E1C-BD26-340049C925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4752" y="3716784"/>
                      <a:ext cx="55194" cy="233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" h="321" extrusionOk="0">
                          <a:moveTo>
                            <a:pt x="21" y="0"/>
                          </a:moveTo>
                          <a:lnTo>
                            <a:pt x="21" y="0"/>
                          </a:lnTo>
                          <a:lnTo>
                            <a:pt x="16" y="20"/>
                          </a:lnTo>
                          <a:lnTo>
                            <a:pt x="13" y="43"/>
                          </a:lnTo>
                          <a:lnTo>
                            <a:pt x="9" y="88"/>
                          </a:lnTo>
                          <a:lnTo>
                            <a:pt x="9" y="88"/>
                          </a:lnTo>
                          <a:lnTo>
                            <a:pt x="4" y="169"/>
                          </a:lnTo>
                          <a:lnTo>
                            <a:pt x="2" y="238"/>
                          </a:lnTo>
                          <a:lnTo>
                            <a:pt x="0" y="316"/>
                          </a:lnTo>
                          <a:lnTo>
                            <a:pt x="0" y="316"/>
                          </a:lnTo>
                          <a:lnTo>
                            <a:pt x="0" y="317"/>
                          </a:lnTo>
                          <a:lnTo>
                            <a:pt x="0" y="317"/>
                          </a:lnTo>
                          <a:lnTo>
                            <a:pt x="0" y="317"/>
                          </a:lnTo>
                          <a:lnTo>
                            <a:pt x="2" y="317"/>
                          </a:lnTo>
                          <a:lnTo>
                            <a:pt x="2" y="317"/>
                          </a:lnTo>
                          <a:lnTo>
                            <a:pt x="3" y="317"/>
                          </a:lnTo>
                          <a:lnTo>
                            <a:pt x="3" y="317"/>
                          </a:lnTo>
                          <a:lnTo>
                            <a:pt x="4" y="318"/>
                          </a:lnTo>
                          <a:lnTo>
                            <a:pt x="4" y="318"/>
                          </a:lnTo>
                          <a:lnTo>
                            <a:pt x="4" y="318"/>
                          </a:lnTo>
                          <a:lnTo>
                            <a:pt x="4" y="318"/>
                          </a:lnTo>
                          <a:lnTo>
                            <a:pt x="30" y="321"/>
                          </a:lnTo>
                          <a:lnTo>
                            <a:pt x="30" y="321"/>
                          </a:lnTo>
                          <a:lnTo>
                            <a:pt x="31" y="292"/>
                          </a:lnTo>
                          <a:lnTo>
                            <a:pt x="33" y="265"/>
                          </a:lnTo>
                          <a:lnTo>
                            <a:pt x="35" y="238"/>
                          </a:lnTo>
                          <a:lnTo>
                            <a:pt x="39" y="210"/>
                          </a:lnTo>
                          <a:lnTo>
                            <a:pt x="44" y="183"/>
                          </a:lnTo>
                          <a:lnTo>
                            <a:pt x="52" y="157"/>
                          </a:lnTo>
                          <a:lnTo>
                            <a:pt x="63" y="132"/>
                          </a:lnTo>
                          <a:lnTo>
                            <a:pt x="76" y="108"/>
                          </a:lnTo>
                          <a:lnTo>
                            <a:pt x="76" y="108"/>
                          </a:lnTo>
                          <a:lnTo>
                            <a:pt x="67" y="57"/>
                          </a:lnTo>
                          <a:lnTo>
                            <a:pt x="57" y="7"/>
                          </a:lnTo>
                          <a:lnTo>
                            <a:pt x="57" y="7"/>
                          </a:lnTo>
                          <a:lnTo>
                            <a:pt x="29" y="1"/>
                          </a:lnTo>
                          <a:lnTo>
                            <a:pt x="29" y="1"/>
                          </a:lnTo>
                          <a:lnTo>
                            <a:pt x="28" y="1"/>
                          </a:lnTo>
                          <a:lnTo>
                            <a:pt x="28" y="1"/>
                          </a:lnTo>
                          <a:lnTo>
                            <a:pt x="28" y="1"/>
                          </a:lnTo>
                          <a:lnTo>
                            <a:pt x="28" y="1"/>
                          </a:lnTo>
                          <a:lnTo>
                            <a:pt x="26" y="1"/>
                          </a:lnTo>
                          <a:lnTo>
                            <a:pt x="26" y="1"/>
                          </a:lnTo>
                          <a:lnTo>
                            <a:pt x="26" y="1"/>
                          </a:lnTo>
                          <a:lnTo>
                            <a:pt x="26" y="1"/>
                          </a:lnTo>
                          <a:lnTo>
                            <a:pt x="25" y="1"/>
                          </a:lnTo>
                          <a:lnTo>
                            <a:pt x="25" y="1"/>
                          </a:lnTo>
                          <a:lnTo>
                            <a:pt x="25" y="1"/>
                          </a:lnTo>
                          <a:lnTo>
                            <a:pt x="25" y="1"/>
                          </a:lnTo>
                          <a:lnTo>
                            <a:pt x="24" y="1"/>
                          </a:lnTo>
                          <a:lnTo>
                            <a:pt x="24" y="1"/>
                          </a:lnTo>
                          <a:lnTo>
                            <a:pt x="24" y="1"/>
                          </a:lnTo>
                          <a:lnTo>
                            <a:pt x="24" y="1"/>
                          </a:lnTo>
                          <a:lnTo>
                            <a:pt x="22" y="0"/>
                          </a:lnTo>
                          <a:lnTo>
                            <a:pt x="22" y="0"/>
                          </a:lnTo>
                          <a:lnTo>
                            <a:pt x="22" y="0"/>
                          </a:lnTo>
                          <a:lnTo>
                            <a:pt x="22" y="0"/>
                          </a:lnTo>
                          <a:lnTo>
                            <a:pt x="22" y="0"/>
                          </a:lnTo>
                          <a:lnTo>
                            <a:pt x="22" y="0"/>
                          </a:lnTo>
                          <a:lnTo>
                            <a:pt x="21" y="0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2C388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4" name="Google Shape;3563;p363">
                      <a:extLst>
                        <a:ext uri="{FF2B5EF4-FFF2-40B4-BE49-F238E27FC236}">
                          <a16:creationId xmlns:a16="http://schemas.microsoft.com/office/drawing/2014/main" xmlns="" id="{6374B3DD-A7D9-4AF4-AD4F-C7861B6EFA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4752" y="3716784"/>
                      <a:ext cx="55194" cy="233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" h="321" extrusionOk="0">
                          <a:moveTo>
                            <a:pt x="21" y="0"/>
                          </a:moveTo>
                          <a:lnTo>
                            <a:pt x="21" y="0"/>
                          </a:lnTo>
                          <a:lnTo>
                            <a:pt x="16" y="20"/>
                          </a:lnTo>
                          <a:lnTo>
                            <a:pt x="13" y="43"/>
                          </a:lnTo>
                          <a:lnTo>
                            <a:pt x="9" y="88"/>
                          </a:lnTo>
                          <a:lnTo>
                            <a:pt x="9" y="88"/>
                          </a:lnTo>
                          <a:lnTo>
                            <a:pt x="4" y="169"/>
                          </a:lnTo>
                          <a:lnTo>
                            <a:pt x="2" y="238"/>
                          </a:lnTo>
                          <a:lnTo>
                            <a:pt x="0" y="316"/>
                          </a:lnTo>
                          <a:lnTo>
                            <a:pt x="0" y="316"/>
                          </a:lnTo>
                          <a:lnTo>
                            <a:pt x="0" y="317"/>
                          </a:lnTo>
                          <a:lnTo>
                            <a:pt x="0" y="317"/>
                          </a:lnTo>
                          <a:lnTo>
                            <a:pt x="0" y="317"/>
                          </a:lnTo>
                          <a:lnTo>
                            <a:pt x="2" y="317"/>
                          </a:lnTo>
                          <a:lnTo>
                            <a:pt x="2" y="317"/>
                          </a:lnTo>
                          <a:lnTo>
                            <a:pt x="3" y="317"/>
                          </a:lnTo>
                          <a:lnTo>
                            <a:pt x="3" y="317"/>
                          </a:lnTo>
                          <a:lnTo>
                            <a:pt x="4" y="318"/>
                          </a:lnTo>
                          <a:lnTo>
                            <a:pt x="4" y="318"/>
                          </a:lnTo>
                          <a:lnTo>
                            <a:pt x="4" y="318"/>
                          </a:lnTo>
                          <a:lnTo>
                            <a:pt x="4" y="318"/>
                          </a:lnTo>
                          <a:lnTo>
                            <a:pt x="30" y="321"/>
                          </a:lnTo>
                          <a:lnTo>
                            <a:pt x="30" y="321"/>
                          </a:lnTo>
                          <a:lnTo>
                            <a:pt x="31" y="292"/>
                          </a:lnTo>
                          <a:lnTo>
                            <a:pt x="33" y="265"/>
                          </a:lnTo>
                          <a:lnTo>
                            <a:pt x="35" y="238"/>
                          </a:lnTo>
                          <a:lnTo>
                            <a:pt x="39" y="210"/>
                          </a:lnTo>
                          <a:lnTo>
                            <a:pt x="44" y="183"/>
                          </a:lnTo>
                          <a:lnTo>
                            <a:pt x="52" y="157"/>
                          </a:lnTo>
                          <a:lnTo>
                            <a:pt x="63" y="132"/>
                          </a:lnTo>
                          <a:lnTo>
                            <a:pt x="76" y="108"/>
                          </a:lnTo>
                          <a:lnTo>
                            <a:pt x="76" y="108"/>
                          </a:lnTo>
                          <a:lnTo>
                            <a:pt x="67" y="57"/>
                          </a:lnTo>
                          <a:lnTo>
                            <a:pt x="57" y="7"/>
                          </a:lnTo>
                          <a:lnTo>
                            <a:pt x="57" y="7"/>
                          </a:lnTo>
                          <a:lnTo>
                            <a:pt x="29" y="1"/>
                          </a:lnTo>
                          <a:lnTo>
                            <a:pt x="29" y="1"/>
                          </a:lnTo>
                          <a:lnTo>
                            <a:pt x="28" y="1"/>
                          </a:lnTo>
                          <a:lnTo>
                            <a:pt x="28" y="1"/>
                          </a:lnTo>
                          <a:lnTo>
                            <a:pt x="28" y="1"/>
                          </a:lnTo>
                          <a:lnTo>
                            <a:pt x="28" y="1"/>
                          </a:lnTo>
                          <a:lnTo>
                            <a:pt x="26" y="1"/>
                          </a:lnTo>
                          <a:lnTo>
                            <a:pt x="26" y="1"/>
                          </a:lnTo>
                          <a:lnTo>
                            <a:pt x="26" y="1"/>
                          </a:lnTo>
                          <a:lnTo>
                            <a:pt x="26" y="1"/>
                          </a:lnTo>
                          <a:lnTo>
                            <a:pt x="25" y="1"/>
                          </a:lnTo>
                          <a:lnTo>
                            <a:pt x="25" y="1"/>
                          </a:lnTo>
                          <a:lnTo>
                            <a:pt x="25" y="1"/>
                          </a:lnTo>
                          <a:lnTo>
                            <a:pt x="25" y="1"/>
                          </a:lnTo>
                          <a:lnTo>
                            <a:pt x="24" y="1"/>
                          </a:lnTo>
                          <a:lnTo>
                            <a:pt x="24" y="1"/>
                          </a:lnTo>
                          <a:lnTo>
                            <a:pt x="24" y="1"/>
                          </a:lnTo>
                          <a:lnTo>
                            <a:pt x="24" y="1"/>
                          </a:lnTo>
                          <a:lnTo>
                            <a:pt x="22" y="0"/>
                          </a:lnTo>
                          <a:lnTo>
                            <a:pt x="22" y="0"/>
                          </a:lnTo>
                          <a:lnTo>
                            <a:pt x="22" y="0"/>
                          </a:lnTo>
                          <a:lnTo>
                            <a:pt x="22" y="0"/>
                          </a:lnTo>
                          <a:lnTo>
                            <a:pt x="22" y="0"/>
                          </a:lnTo>
                          <a:lnTo>
                            <a:pt x="22" y="0"/>
                          </a:lnTo>
                          <a:lnTo>
                            <a:pt x="21" y="0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5" name="Google Shape;3564;p363">
                      <a:extLst>
                        <a:ext uri="{FF2B5EF4-FFF2-40B4-BE49-F238E27FC236}">
                          <a16:creationId xmlns:a16="http://schemas.microsoft.com/office/drawing/2014/main" xmlns="" id="{8051561C-2EA9-4C6C-B337-469DEAAA9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0562" y="3368919"/>
                      <a:ext cx="214239" cy="3587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5" h="494" extrusionOk="0">
                          <a:moveTo>
                            <a:pt x="264" y="251"/>
                          </a:moveTo>
                          <a:lnTo>
                            <a:pt x="264" y="251"/>
                          </a:lnTo>
                          <a:lnTo>
                            <a:pt x="266" y="249"/>
                          </a:lnTo>
                          <a:lnTo>
                            <a:pt x="272" y="241"/>
                          </a:lnTo>
                          <a:lnTo>
                            <a:pt x="277" y="230"/>
                          </a:lnTo>
                          <a:lnTo>
                            <a:pt x="279" y="224"/>
                          </a:lnTo>
                          <a:lnTo>
                            <a:pt x="281" y="217"/>
                          </a:lnTo>
                          <a:lnTo>
                            <a:pt x="281" y="217"/>
                          </a:lnTo>
                          <a:lnTo>
                            <a:pt x="281" y="210"/>
                          </a:lnTo>
                          <a:lnTo>
                            <a:pt x="281" y="202"/>
                          </a:lnTo>
                          <a:lnTo>
                            <a:pt x="277" y="184"/>
                          </a:lnTo>
                          <a:lnTo>
                            <a:pt x="272" y="163"/>
                          </a:lnTo>
                          <a:lnTo>
                            <a:pt x="279" y="61"/>
                          </a:lnTo>
                          <a:lnTo>
                            <a:pt x="279" y="61"/>
                          </a:lnTo>
                          <a:lnTo>
                            <a:pt x="268" y="55"/>
                          </a:lnTo>
                          <a:lnTo>
                            <a:pt x="250" y="46"/>
                          </a:lnTo>
                          <a:lnTo>
                            <a:pt x="201" y="24"/>
                          </a:lnTo>
                          <a:lnTo>
                            <a:pt x="177" y="13"/>
                          </a:lnTo>
                          <a:lnTo>
                            <a:pt x="155" y="5"/>
                          </a:lnTo>
                          <a:lnTo>
                            <a:pt x="136" y="0"/>
                          </a:lnTo>
                          <a:lnTo>
                            <a:pt x="130" y="0"/>
                          </a:lnTo>
                          <a:lnTo>
                            <a:pt x="126" y="0"/>
                          </a:lnTo>
                          <a:lnTo>
                            <a:pt x="126" y="0"/>
                          </a:lnTo>
                          <a:lnTo>
                            <a:pt x="116" y="4"/>
                          </a:lnTo>
                          <a:lnTo>
                            <a:pt x="100" y="12"/>
                          </a:lnTo>
                          <a:lnTo>
                            <a:pt x="60" y="34"/>
                          </a:lnTo>
                          <a:lnTo>
                            <a:pt x="8" y="64"/>
                          </a:lnTo>
                          <a:lnTo>
                            <a:pt x="8" y="64"/>
                          </a:lnTo>
                          <a:lnTo>
                            <a:pt x="4" y="69"/>
                          </a:lnTo>
                          <a:lnTo>
                            <a:pt x="3" y="77"/>
                          </a:lnTo>
                          <a:lnTo>
                            <a:pt x="0" y="91"/>
                          </a:lnTo>
                          <a:lnTo>
                            <a:pt x="0" y="107"/>
                          </a:lnTo>
                          <a:lnTo>
                            <a:pt x="1" y="122"/>
                          </a:lnTo>
                          <a:lnTo>
                            <a:pt x="7" y="147"/>
                          </a:lnTo>
                          <a:lnTo>
                            <a:pt x="9" y="158"/>
                          </a:lnTo>
                          <a:lnTo>
                            <a:pt x="9" y="158"/>
                          </a:lnTo>
                          <a:lnTo>
                            <a:pt x="16" y="169"/>
                          </a:lnTo>
                          <a:lnTo>
                            <a:pt x="22" y="185"/>
                          </a:lnTo>
                          <a:lnTo>
                            <a:pt x="29" y="203"/>
                          </a:lnTo>
                          <a:lnTo>
                            <a:pt x="36" y="225"/>
                          </a:lnTo>
                          <a:lnTo>
                            <a:pt x="43" y="250"/>
                          </a:lnTo>
                          <a:lnTo>
                            <a:pt x="48" y="277"/>
                          </a:lnTo>
                          <a:lnTo>
                            <a:pt x="49" y="290"/>
                          </a:lnTo>
                          <a:lnTo>
                            <a:pt x="49" y="304"/>
                          </a:lnTo>
                          <a:lnTo>
                            <a:pt x="49" y="304"/>
                          </a:lnTo>
                          <a:lnTo>
                            <a:pt x="48" y="333"/>
                          </a:lnTo>
                          <a:lnTo>
                            <a:pt x="44" y="363"/>
                          </a:lnTo>
                          <a:lnTo>
                            <a:pt x="38" y="392"/>
                          </a:lnTo>
                          <a:lnTo>
                            <a:pt x="31" y="419"/>
                          </a:lnTo>
                          <a:lnTo>
                            <a:pt x="18" y="462"/>
                          </a:lnTo>
                          <a:lnTo>
                            <a:pt x="13" y="479"/>
                          </a:lnTo>
                          <a:lnTo>
                            <a:pt x="13" y="479"/>
                          </a:lnTo>
                          <a:lnTo>
                            <a:pt x="38" y="484"/>
                          </a:lnTo>
                          <a:lnTo>
                            <a:pt x="62" y="488"/>
                          </a:lnTo>
                          <a:lnTo>
                            <a:pt x="87" y="492"/>
                          </a:lnTo>
                          <a:lnTo>
                            <a:pt x="111" y="493"/>
                          </a:lnTo>
                          <a:lnTo>
                            <a:pt x="135" y="494"/>
                          </a:lnTo>
                          <a:lnTo>
                            <a:pt x="159" y="494"/>
                          </a:lnTo>
                          <a:lnTo>
                            <a:pt x="203" y="493"/>
                          </a:lnTo>
                          <a:lnTo>
                            <a:pt x="240" y="490"/>
                          </a:lnTo>
                          <a:lnTo>
                            <a:pt x="269" y="486"/>
                          </a:lnTo>
                          <a:lnTo>
                            <a:pt x="295" y="483"/>
                          </a:lnTo>
                          <a:lnTo>
                            <a:pt x="295" y="483"/>
                          </a:lnTo>
                          <a:lnTo>
                            <a:pt x="283" y="437"/>
                          </a:lnTo>
                          <a:lnTo>
                            <a:pt x="266" y="380"/>
                          </a:lnTo>
                          <a:lnTo>
                            <a:pt x="266" y="380"/>
                          </a:lnTo>
                          <a:lnTo>
                            <a:pt x="264" y="369"/>
                          </a:lnTo>
                          <a:lnTo>
                            <a:pt x="264" y="353"/>
                          </a:lnTo>
                          <a:lnTo>
                            <a:pt x="263" y="308"/>
                          </a:lnTo>
                          <a:lnTo>
                            <a:pt x="264" y="251"/>
                          </a:lnTo>
                          <a:close/>
                        </a:path>
                      </a:pathLst>
                    </a:custGeom>
                    <a:solidFill>
                      <a:srgbClr val="2C388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6" name="Google Shape;3565;p363">
                      <a:extLst>
                        <a:ext uri="{FF2B5EF4-FFF2-40B4-BE49-F238E27FC236}">
                          <a16:creationId xmlns:a16="http://schemas.microsoft.com/office/drawing/2014/main" xmlns="" id="{C5A58395-5981-4700-8EDC-76FD95C262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0562" y="3368919"/>
                      <a:ext cx="214239" cy="3587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5" h="494" extrusionOk="0">
                          <a:moveTo>
                            <a:pt x="264" y="251"/>
                          </a:moveTo>
                          <a:lnTo>
                            <a:pt x="264" y="251"/>
                          </a:lnTo>
                          <a:lnTo>
                            <a:pt x="266" y="249"/>
                          </a:lnTo>
                          <a:lnTo>
                            <a:pt x="272" y="241"/>
                          </a:lnTo>
                          <a:lnTo>
                            <a:pt x="277" y="230"/>
                          </a:lnTo>
                          <a:lnTo>
                            <a:pt x="279" y="224"/>
                          </a:lnTo>
                          <a:lnTo>
                            <a:pt x="281" y="217"/>
                          </a:lnTo>
                          <a:lnTo>
                            <a:pt x="281" y="217"/>
                          </a:lnTo>
                          <a:lnTo>
                            <a:pt x="281" y="210"/>
                          </a:lnTo>
                          <a:lnTo>
                            <a:pt x="281" y="202"/>
                          </a:lnTo>
                          <a:lnTo>
                            <a:pt x="277" y="184"/>
                          </a:lnTo>
                          <a:lnTo>
                            <a:pt x="272" y="163"/>
                          </a:lnTo>
                          <a:lnTo>
                            <a:pt x="279" y="61"/>
                          </a:lnTo>
                          <a:lnTo>
                            <a:pt x="279" y="61"/>
                          </a:lnTo>
                          <a:lnTo>
                            <a:pt x="268" y="55"/>
                          </a:lnTo>
                          <a:lnTo>
                            <a:pt x="250" y="46"/>
                          </a:lnTo>
                          <a:lnTo>
                            <a:pt x="201" y="24"/>
                          </a:lnTo>
                          <a:lnTo>
                            <a:pt x="177" y="13"/>
                          </a:lnTo>
                          <a:lnTo>
                            <a:pt x="155" y="5"/>
                          </a:lnTo>
                          <a:lnTo>
                            <a:pt x="136" y="0"/>
                          </a:lnTo>
                          <a:lnTo>
                            <a:pt x="130" y="0"/>
                          </a:lnTo>
                          <a:lnTo>
                            <a:pt x="126" y="0"/>
                          </a:lnTo>
                          <a:lnTo>
                            <a:pt x="126" y="0"/>
                          </a:lnTo>
                          <a:lnTo>
                            <a:pt x="116" y="4"/>
                          </a:lnTo>
                          <a:lnTo>
                            <a:pt x="100" y="12"/>
                          </a:lnTo>
                          <a:lnTo>
                            <a:pt x="60" y="34"/>
                          </a:lnTo>
                          <a:lnTo>
                            <a:pt x="8" y="64"/>
                          </a:lnTo>
                          <a:lnTo>
                            <a:pt x="8" y="64"/>
                          </a:lnTo>
                          <a:lnTo>
                            <a:pt x="4" y="69"/>
                          </a:lnTo>
                          <a:lnTo>
                            <a:pt x="3" y="77"/>
                          </a:lnTo>
                          <a:lnTo>
                            <a:pt x="0" y="91"/>
                          </a:lnTo>
                          <a:lnTo>
                            <a:pt x="0" y="107"/>
                          </a:lnTo>
                          <a:lnTo>
                            <a:pt x="1" y="122"/>
                          </a:lnTo>
                          <a:lnTo>
                            <a:pt x="7" y="147"/>
                          </a:lnTo>
                          <a:lnTo>
                            <a:pt x="9" y="158"/>
                          </a:lnTo>
                          <a:lnTo>
                            <a:pt x="9" y="158"/>
                          </a:lnTo>
                          <a:lnTo>
                            <a:pt x="16" y="169"/>
                          </a:lnTo>
                          <a:lnTo>
                            <a:pt x="22" y="185"/>
                          </a:lnTo>
                          <a:lnTo>
                            <a:pt x="29" y="203"/>
                          </a:lnTo>
                          <a:lnTo>
                            <a:pt x="36" y="225"/>
                          </a:lnTo>
                          <a:lnTo>
                            <a:pt x="43" y="250"/>
                          </a:lnTo>
                          <a:lnTo>
                            <a:pt x="48" y="277"/>
                          </a:lnTo>
                          <a:lnTo>
                            <a:pt x="49" y="290"/>
                          </a:lnTo>
                          <a:lnTo>
                            <a:pt x="49" y="304"/>
                          </a:lnTo>
                          <a:lnTo>
                            <a:pt x="49" y="304"/>
                          </a:lnTo>
                          <a:lnTo>
                            <a:pt x="48" y="333"/>
                          </a:lnTo>
                          <a:lnTo>
                            <a:pt x="44" y="363"/>
                          </a:lnTo>
                          <a:lnTo>
                            <a:pt x="38" y="392"/>
                          </a:lnTo>
                          <a:lnTo>
                            <a:pt x="31" y="419"/>
                          </a:lnTo>
                          <a:lnTo>
                            <a:pt x="18" y="462"/>
                          </a:lnTo>
                          <a:lnTo>
                            <a:pt x="13" y="479"/>
                          </a:lnTo>
                          <a:lnTo>
                            <a:pt x="13" y="479"/>
                          </a:lnTo>
                          <a:lnTo>
                            <a:pt x="38" y="484"/>
                          </a:lnTo>
                          <a:lnTo>
                            <a:pt x="62" y="488"/>
                          </a:lnTo>
                          <a:lnTo>
                            <a:pt x="87" y="492"/>
                          </a:lnTo>
                          <a:lnTo>
                            <a:pt x="111" y="493"/>
                          </a:lnTo>
                          <a:lnTo>
                            <a:pt x="135" y="494"/>
                          </a:lnTo>
                          <a:lnTo>
                            <a:pt x="159" y="494"/>
                          </a:lnTo>
                          <a:lnTo>
                            <a:pt x="203" y="493"/>
                          </a:lnTo>
                          <a:lnTo>
                            <a:pt x="240" y="490"/>
                          </a:lnTo>
                          <a:lnTo>
                            <a:pt x="269" y="486"/>
                          </a:lnTo>
                          <a:lnTo>
                            <a:pt x="295" y="483"/>
                          </a:lnTo>
                          <a:lnTo>
                            <a:pt x="295" y="483"/>
                          </a:lnTo>
                          <a:lnTo>
                            <a:pt x="283" y="437"/>
                          </a:lnTo>
                          <a:lnTo>
                            <a:pt x="266" y="380"/>
                          </a:lnTo>
                          <a:lnTo>
                            <a:pt x="266" y="380"/>
                          </a:lnTo>
                          <a:lnTo>
                            <a:pt x="264" y="369"/>
                          </a:lnTo>
                          <a:lnTo>
                            <a:pt x="264" y="353"/>
                          </a:lnTo>
                          <a:lnTo>
                            <a:pt x="263" y="308"/>
                          </a:lnTo>
                          <a:lnTo>
                            <a:pt x="264" y="251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7" name="Google Shape;3566;p363">
                      <a:extLst>
                        <a:ext uri="{FF2B5EF4-FFF2-40B4-BE49-F238E27FC236}">
                          <a16:creationId xmlns:a16="http://schemas.microsoft.com/office/drawing/2014/main" xmlns="" id="{194E1CB4-7F54-4F7E-9EC6-2EB90AA9D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0839" y="3339870"/>
                      <a:ext cx="107482" cy="71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" h="99" extrusionOk="0">
                          <a:moveTo>
                            <a:pt x="112" y="32"/>
                          </a:moveTo>
                          <a:lnTo>
                            <a:pt x="52" y="0"/>
                          </a:lnTo>
                          <a:lnTo>
                            <a:pt x="52" y="0"/>
                          </a:lnTo>
                          <a:lnTo>
                            <a:pt x="52" y="10"/>
                          </a:lnTo>
                          <a:lnTo>
                            <a:pt x="50" y="21"/>
                          </a:lnTo>
                          <a:lnTo>
                            <a:pt x="46" y="30"/>
                          </a:lnTo>
                          <a:lnTo>
                            <a:pt x="41" y="38"/>
                          </a:lnTo>
                          <a:lnTo>
                            <a:pt x="41" y="38"/>
                          </a:lnTo>
                          <a:lnTo>
                            <a:pt x="35" y="43"/>
                          </a:lnTo>
                          <a:lnTo>
                            <a:pt x="29" y="47"/>
                          </a:lnTo>
                          <a:lnTo>
                            <a:pt x="16" y="55"/>
                          </a:lnTo>
                          <a:lnTo>
                            <a:pt x="0" y="61"/>
                          </a:lnTo>
                          <a:lnTo>
                            <a:pt x="0" y="61"/>
                          </a:lnTo>
                          <a:lnTo>
                            <a:pt x="18" y="74"/>
                          </a:lnTo>
                          <a:lnTo>
                            <a:pt x="35" y="83"/>
                          </a:lnTo>
                          <a:lnTo>
                            <a:pt x="51" y="90"/>
                          </a:lnTo>
                          <a:lnTo>
                            <a:pt x="66" y="95"/>
                          </a:lnTo>
                          <a:lnTo>
                            <a:pt x="79" y="97"/>
                          </a:lnTo>
                          <a:lnTo>
                            <a:pt x="91" y="99"/>
                          </a:lnTo>
                          <a:lnTo>
                            <a:pt x="103" y="97"/>
                          </a:lnTo>
                          <a:lnTo>
                            <a:pt x="112" y="96"/>
                          </a:lnTo>
                          <a:lnTo>
                            <a:pt x="121" y="94"/>
                          </a:lnTo>
                          <a:lnTo>
                            <a:pt x="129" y="91"/>
                          </a:lnTo>
                          <a:lnTo>
                            <a:pt x="139" y="84"/>
                          </a:lnTo>
                          <a:lnTo>
                            <a:pt x="147" y="78"/>
                          </a:lnTo>
                          <a:lnTo>
                            <a:pt x="148" y="75"/>
                          </a:lnTo>
                          <a:lnTo>
                            <a:pt x="108" y="58"/>
                          </a:lnTo>
                          <a:lnTo>
                            <a:pt x="112" y="32"/>
                          </a:lnTo>
                          <a:close/>
                        </a:path>
                      </a:pathLst>
                    </a:custGeom>
                    <a:solidFill>
                      <a:srgbClr val="F9BFA2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8" name="Google Shape;3567;p363">
                      <a:extLst>
                        <a:ext uri="{FF2B5EF4-FFF2-40B4-BE49-F238E27FC236}">
                          <a16:creationId xmlns:a16="http://schemas.microsoft.com/office/drawing/2014/main" xmlns="" id="{CBCD486F-B0F8-4CF6-A618-899ED303A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0839" y="3339870"/>
                      <a:ext cx="107482" cy="71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" h="99" extrusionOk="0">
                          <a:moveTo>
                            <a:pt x="112" y="32"/>
                          </a:moveTo>
                          <a:lnTo>
                            <a:pt x="52" y="0"/>
                          </a:lnTo>
                          <a:lnTo>
                            <a:pt x="52" y="0"/>
                          </a:lnTo>
                          <a:lnTo>
                            <a:pt x="52" y="10"/>
                          </a:lnTo>
                          <a:lnTo>
                            <a:pt x="50" y="21"/>
                          </a:lnTo>
                          <a:lnTo>
                            <a:pt x="46" y="30"/>
                          </a:lnTo>
                          <a:lnTo>
                            <a:pt x="41" y="38"/>
                          </a:lnTo>
                          <a:lnTo>
                            <a:pt x="41" y="38"/>
                          </a:lnTo>
                          <a:lnTo>
                            <a:pt x="35" y="43"/>
                          </a:lnTo>
                          <a:lnTo>
                            <a:pt x="29" y="47"/>
                          </a:lnTo>
                          <a:lnTo>
                            <a:pt x="16" y="55"/>
                          </a:lnTo>
                          <a:lnTo>
                            <a:pt x="0" y="61"/>
                          </a:lnTo>
                          <a:lnTo>
                            <a:pt x="0" y="61"/>
                          </a:lnTo>
                          <a:lnTo>
                            <a:pt x="18" y="74"/>
                          </a:lnTo>
                          <a:lnTo>
                            <a:pt x="35" y="83"/>
                          </a:lnTo>
                          <a:lnTo>
                            <a:pt x="51" y="90"/>
                          </a:lnTo>
                          <a:lnTo>
                            <a:pt x="66" y="95"/>
                          </a:lnTo>
                          <a:lnTo>
                            <a:pt x="79" y="97"/>
                          </a:lnTo>
                          <a:lnTo>
                            <a:pt x="91" y="99"/>
                          </a:lnTo>
                          <a:lnTo>
                            <a:pt x="103" y="97"/>
                          </a:lnTo>
                          <a:lnTo>
                            <a:pt x="112" y="96"/>
                          </a:lnTo>
                          <a:lnTo>
                            <a:pt x="121" y="94"/>
                          </a:lnTo>
                          <a:lnTo>
                            <a:pt x="129" y="91"/>
                          </a:lnTo>
                          <a:lnTo>
                            <a:pt x="139" y="84"/>
                          </a:lnTo>
                          <a:lnTo>
                            <a:pt x="147" y="78"/>
                          </a:lnTo>
                          <a:lnTo>
                            <a:pt x="148" y="75"/>
                          </a:lnTo>
                          <a:lnTo>
                            <a:pt x="108" y="58"/>
                          </a:lnTo>
                          <a:lnTo>
                            <a:pt x="112" y="32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9" name="Google Shape;3568;p363">
                      <a:extLst>
                        <a:ext uri="{FF2B5EF4-FFF2-40B4-BE49-F238E27FC236}">
                          <a16:creationId xmlns:a16="http://schemas.microsoft.com/office/drawing/2014/main" xmlns="" id="{7E01C347-DF54-4BCE-899F-5AE5DFE3D9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0729" y="3716784"/>
                      <a:ext cx="5084" cy="7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" h="1" extrusionOk="0">
                          <a:moveTo>
                            <a:pt x="6" y="1"/>
                          </a:moveTo>
                          <a:lnTo>
                            <a:pt x="6" y="1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close/>
                          <a:moveTo>
                            <a:pt x="4" y="1"/>
                          </a:moveTo>
                          <a:lnTo>
                            <a:pt x="4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4" y="1"/>
                          </a:lnTo>
                          <a:close/>
                          <a:moveTo>
                            <a:pt x="3" y="1"/>
                          </a:moveTo>
                          <a:lnTo>
                            <a:pt x="3" y="1"/>
                          </a:lnTo>
                          <a:lnTo>
                            <a:pt x="4" y="1"/>
                          </a:lnTo>
                          <a:lnTo>
                            <a:pt x="4" y="1"/>
                          </a:lnTo>
                          <a:lnTo>
                            <a:pt x="3" y="1"/>
                          </a:lnTo>
                          <a:close/>
                          <a:moveTo>
                            <a:pt x="2" y="1"/>
                          </a:moveTo>
                          <a:lnTo>
                            <a:pt x="2" y="1"/>
                          </a:lnTo>
                          <a:lnTo>
                            <a:pt x="3" y="1"/>
                          </a:lnTo>
                          <a:lnTo>
                            <a:pt x="3" y="1"/>
                          </a:lnTo>
                          <a:lnTo>
                            <a:pt x="2" y="1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" y="1"/>
                          </a:lnTo>
                          <a:lnTo>
                            <a:pt x="2" y="1"/>
                          </a:lnTo>
                          <a:lnTo>
                            <a:pt x="0" y="0"/>
                          </a:lnTo>
                          <a:close/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D1A742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0" name="Google Shape;3569;p363">
                      <a:extLst>
                        <a:ext uri="{FF2B5EF4-FFF2-40B4-BE49-F238E27FC236}">
                          <a16:creationId xmlns:a16="http://schemas.microsoft.com/office/drawing/2014/main" xmlns="" id="{414FD938-2A1E-4F1D-A149-B5FDC47A24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5086" y="3717510"/>
                      <a:ext cx="600" cy="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1" name="Google Shape;3570;p363">
                      <a:extLst>
                        <a:ext uri="{FF2B5EF4-FFF2-40B4-BE49-F238E27FC236}">
                          <a16:creationId xmlns:a16="http://schemas.microsoft.com/office/drawing/2014/main" xmlns="" id="{1B32F8D4-81EA-4E97-B2AB-61FCE8CDA2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634" y="3717510"/>
                      <a:ext cx="1500" cy="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2" name="Google Shape;3571;p363">
                      <a:extLst>
                        <a:ext uri="{FF2B5EF4-FFF2-40B4-BE49-F238E27FC236}">
                          <a16:creationId xmlns:a16="http://schemas.microsoft.com/office/drawing/2014/main" xmlns="" id="{DAF69F91-1CA7-43AC-847C-BC691F579A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2907" y="3717510"/>
                      <a:ext cx="600" cy="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3" name="Google Shape;3572;p363">
                      <a:extLst>
                        <a:ext uri="{FF2B5EF4-FFF2-40B4-BE49-F238E27FC236}">
                          <a16:creationId xmlns:a16="http://schemas.microsoft.com/office/drawing/2014/main" xmlns="" id="{178175ED-7311-4D1E-8722-2AD087430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2181" y="3717510"/>
                      <a:ext cx="600" cy="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4" name="Google Shape;3573;p363">
                      <a:extLst>
                        <a:ext uri="{FF2B5EF4-FFF2-40B4-BE49-F238E27FC236}">
                          <a16:creationId xmlns:a16="http://schemas.microsoft.com/office/drawing/2014/main" xmlns="" id="{D67B117B-83C5-4B59-BAAB-998C25E71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0729" y="3716784"/>
                      <a:ext cx="1452" cy="7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" h="1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" y="1"/>
                          </a:lnTo>
                          <a:lnTo>
                            <a:pt x="2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5" name="Google Shape;3574;p363">
                      <a:extLst>
                        <a:ext uri="{FF2B5EF4-FFF2-40B4-BE49-F238E27FC236}">
                          <a16:creationId xmlns:a16="http://schemas.microsoft.com/office/drawing/2014/main" xmlns="" id="{B412A70C-21EB-4F41-9283-2A5129813E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0729" y="3716784"/>
                      <a:ext cx="600" cy="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6" name="Google Shape;3575;p363">
                      <a:extLst>
                        <a:ext uri="{FF2B5EF4-FFF2-40B4-BE49-F238E27FC236}">
                          <a16:creationId xmlns:a16="http://schemas.microsoft.com/office/drawing/2014/main" xmlns="" id="{3C4AD517-0CF8-4389-B757-19E5003392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0002" y="3491652"/>
                      <a:ext cx="59551" cy="2345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" h="323" extrusionOk="0">
                          <a:moveTo>
                            <a:pt x="46" y="0"/>
                          </a:moveTo>
                          <a:lnTo>
                            <a:pt x="21" y="47"/>
                          </a:lnTo>
                          <a:lnTo>
                            <a:pt x="21" y="47"/>
                          </a:lnTo>
                          <a:lnTo>
                            <a:pt x="27" y="67"/>
                          </a:lnTo>
                          <a:lnTo>
                            <a:pt x="31" y="89"/>
                          </a:lnTo>
                          <a:lnTo>
                            <a:pt x="35" y="112"/>
                          </a:lnTo>
                          <a:lnTo>
                            <a:pt x="36" y="135"/>
                          </a:lnTo>
                          <a:lnTo>
                            <a:pt x="36" y="135"/>
                          </a:lnTo>
                          <a:lnTo>
                            <a:pt x="36" y="135"/>
                          </a:lnTo>
                          <a:lnTo>
                            <a:pt x="36" y="135"/>
                          </a:lnTo>
                          <a:lnTo>
                            <a:pt x="35" y="164"/>
                          </a:lnTo>
                          <a:lnTo>
                            <a:pt x="31" y="194"/>
                          </a:lnTo>
                          <a:lnTo>
                            <a:pt x="25" y="223"/>
                          </a:lnTo>
                          <a:lnTo>
                            <a:pt x="18" y="250"/>
                          </a:lnTo>
                          <a:lnTo>
                            <a:pt x="5" y="293"/>
                          </a:lnTo>
                          <a:lnTo>
                            <a:pt x="0" y="310"/>
                          </a:lnTo>
                          <a:lnTo>
                            <a:pt x="0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3" y="311"/>
                          </a:lnTo>
                          <a:lnTo>
                            <a:pt x="3" y="311"/>
                          </a:lnTo>
                          <a:lnTo>
                            <a:pt x="3" y="311"/>
                          </a:lnTo>
                          <a:lnTo>
                            <a:pt x="3" y="311"/>
                          </a:lnTo>
                          <a:lnTo>
                            <a:pt x="4" y="311"/>
                          </a:lnTo>
                          <a:lnTo>
                            <a:pt x="4" y="311"/>
                          </a:lnTo>
                          <a:lnTo>
                            <a:pt x="4" y="311"/>
                          </a:lnTo>
                          <a:lnTo>
                            <a:pt x="4" y="311"/>
                          </a:lnTo>
                          <a:lnTo>
                            <a:pt x="5" y="311"/>
                          </a:lnTo>
                          <a:lnTo>
                            <a:pt x="5" y="311"/>
                          </a:lnTo>
                          <a:lnTo>
                            <a:pt x="5" y="311"/>
                          </a:lnTo>
                          <a:lnTo>
                            <a:pt x="5" y="311"/>
                          </a:lnTo>
                          <a:lnTo>
                            <a:pt x="7" y="311"/>
                          </a:lnTo>
                          <a:lnTo>
                            <a:pt x="7" y="311"/>
                          </a:lnTo>
                          <a:lnTo>
                            <a:pt x="7" y="311"/>
                          </a:lnTo>
                          <a:lnTo>
                            <a:pt x="7" y="311"/>
                          </a:lnTo>
                          <a:lnTo>
                            <a:pt x="8" y="311"/>
                          </a:lnTo>
                          <a:lnTo>
                            <a:pt x="8" y="311"/>
                          </a:lnTo>
                          <a:lnTo>
                            <a:pt x="26" y="315"/>
                          </a:lnTo>
                          <a:lnTo>
                            <a:pt x="44" y="319"/>
                          </a:lnTo>
                          <a:lnTo>
                            <a:pt x="82" y="323"/>
                          </a:lnTo>
                          <a:lnTo>
                            <a:pt x="82" y="323"/>
                          </a:lnTo>
                          <a:lnTo>
                            <a:pt x="73" y="298"/>
                          </a:lnTo>
                          <a:lnTo>
                            <a:pt x="66" y="273"/>
                          </a:lnTo>
                          <a:lnTo>
                            <a:pt x="66" y="273"/>
                          </a:lnTo>
                          <a:lnTo>
                            <a:pt x="62" y="252"/>
                          </a:lnTo>
                          <a:lnTo>
                            <a:pt x="60" y="233"/>
                          </a:lnTo>
                          <a:lnTo>
                            <a:pt x="57" y="191"/>
                          </a:lnTo>
                          <a:lnTo>
                            <a:pt x="56" y="151"/>
                          </a:lnTo>
                          <a:lnTo>
                            <a:pt x="56" y="111"/>
                          </a:lnTo>
                          <a:lnTo>
                            <a:pt x="56" y="111"/>
                          </a:lnTo>
                          <a:lnTo>
                            <a:pt x="55" y="78"/>
                          </a:lnTo>
                          <a:lnTo>
                            <a:pt x="53" y="47"/>
                          </a:lnTo>
                          <a:lnTo>
                            <a:pt x="53" y="47"/>
                          </a:lnTo>
                          <a:lnTo>
                            <a:pt x="49" y="24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2C388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7" name="Google Shape;3576;p363">
                      <a:extLst>
                        <a:ext uri="{FF2B5EF4-FFF2-40B4-BE49-F238E27FC236}">
                          <a16:creationId xmlns:a16="http://schemas.microsoft.com/office/drawing/2014/main" xmlns="" id="{CE0CDFF6-45EF-4E48-AEB0-06DE0F0976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0002" y="3491652"/>
                      <a:ext cx="59551" cy="2345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" h="323" extrusionOk="0">
                          <a:moveTo>
                            <a:pt x="46" y="0"/>
                          </a:moveTo>
                          <a:lnTo>
                            <a:pt x="21" y="47"/>
                          </a:lnTo>
                          <a:lnTo>
                            <a:pt x="21" y="47"/>
                          </a:lnTo>
                          <a:lnTo>
                            <a:pt x="27" y="67"/>
                          </a:lnTo>
                          <a:lnTo>
                            <a:pt x="31" y="89"/>
                          </a:lnTo>
                          <a:lnTo>
                            <a:pt x="35" y="112"/>
                          </a:lnTo>
                          <a:lnTo>
                            <a:pt x="36" y="135"/>
                          </a:lnTo>
                          <a:lnTo>
                            <a:pt x="36" y="135"/>
                          </a:lnTo>
                          <a:lnTo>
                            <a:pt x="36" y="135"/>
                          </a:lnTo>
                          <a:lnTo>
                            <a:pt x="36" y="135"/>
                          </a:lnTo>
                          <a:lnTo>
                            <a:pt x="35" y="164"/>
                          </a:lnTo>
                          <a:lnTo>
                            <a:pt x="31" y="194"/>
                          </a:lnTo>
                          <a:lnTo>
                            <a:pt x="25" y="223"/>
                          </a:lnTo>
                          <a:lnTo>
                            <a:pt x="18" y="250"/>
                          </a:lnTo>
                          <a:lnTo>
                            <a:pt x="5" y="293"/>
                          </a:lnTo>
                          <a:lnTo>
                            <a:pt x="0" y="310"/>
                          </a:lnTo>
                          <a:lnTo>
                            <a:pt x="0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1" y="310"/>
                          </a:lnTo>
                          <a:lnTo>
                            <a:pt x="3" y="311"/>
                          </a:lnTo>
                          <a:lnTo>
                            <a:pt x="3" y="311"/>
                          </a:lnTo>
                          <a:lnTo>
                            <a:pt x="3" y="311"/>
                          </a:lnTo>
                          <a:lnTo>
                            <a:pt x="3" y="311"/>
                          </a:lnTo>
                          <a:lnTo>
                            <a:pt x="4" y="311"/>
                          </a:lnTo>
                          <a:lnTo>
                            <a:pt x="4" y="311"/>
                          </a:lnTo>
                          <a:lnTo>
                            <a:pt x="4" y="311"/>
                          </a:lnTo>
                          <a:lnTo>
                            <a:pt x="4" y="311"/>
                          </a:lnTo>
                          <a:lnTo>
                            <a:pt x="5" y="311"/>
                          </a:lnTo>
                          <a:lnTo>
                            <a:pt x="5" y="311"/>
                          </a:lnTo>
                          <a:lnTo>
                            <a:pt x="5" y="311"/>
                          </a:lnTo>
                          <a:lnTo>
                            <a:pt x="5" y="311"/>
                          </a:lnTo>
                          <a:lnTo>
                            <a:pt x="7" y="311"/>
                          </a:lnTo>
                          <a:lnTo>
                            <a:pt x="7" y="311"/>
                          </a:lnTo>
                          <a:lnTo>
                            <a:pt x="7" y="311"/>
                          </a:lnTo>
                          <a:lnTo>
                            <a:pt x="7" y="311"/>
                          </a:lnTo>
                          <a:lnTo>
                            <a:pt x="8" y="311"/>
                          </a:lnTo>
                          <a:lnTo>
                            <a:pt x="8" y="311"/>
                          </a:lnTo>
                          <a:lnTo>
                            <a:pt x="26" y="315"/>
                          </a:lnTo>
                          <a:lnTo>
                            <a:pt x="44" y="319"/>
                          </a:lnTo>
                          <a:lnTo>
                            <a:pt x="82" y="323"/>
                          </a:lnTo>
                          <a:lnTo>
                            <a:pt x="82" y="323"/>
                          </a:lnTo>
                          <a:lnTo>
                            <a:pt x="73" y="298"/>
                          </a:lnTo>
                          <a:lnTo>
                            <a:pt x="66" y="273"/>
                          </a:lnTo>
                          <a:lnTo>
                            <a:pt x="66" y="273"/>
                          </a:lnTo>
                          <a:lnTo>
                            <a:pt x="62" y="252"/>
                          </a:lnTo>
                          <a:lnTo>
                            <a:pt x="60" y="233"/>
                          </a:lnTo>
                          <a:lnTo>
                            <a:pt x="57" y="191"/>
                          </a:lnTo>
                          <a:lnTo>
                            <a:pt x="56" y="151"/>
                          </a:lnTo>
                          <a:lnTo>
                            <a:pt x="56" y="111"/>
                          </a:lnTo>
                          <a:lnTo>
                            <a:pt x="56" y="111"/>
                          </a:lnTo>
                          <a:lnTo>
                            <a:pt x="55" y="78"/>
                          </a:lnTo>
                          <a:lnTo>
                            <a:pt x="53" y="47"/>
                          </a:lnTo>
                          <a:lnTo>
                            <a:pt x="53" y="47"/>
                          </a:lnTo>
                          <a:lnTo>
                            <a:pt x="49" y="24"/>
                          </a:lnTo>
                          <a:lnTo>
                            <a:pt x="46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8" name="Google Shape;3577;p363">
                      <a:extLst>
                        <a:ext uri="{FF2B5EF4-FFF2-40B4-BE49-F238E27FC236}">
                          <a16:creationId xmlns:a16="http://schemas.microsoft.com/office/drawing/2014/main" xmlns="" id="{240D9CF2-27A5-4DDE-8C8B-314665FF35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4804" y="3339870"/>
                      <a:ext cx="57372" cy="319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" h="44" extrusionOk="0">
                          <a:moveTo>
                            <a:pt x="5" y="42"/>
                          </a:moveTo>
                          <a:lnTo>
                            <a:pt x="5" y="42"/>
                          </a:lnTo>
                          <a:lnTo>
                            <a:pt x="0" y="44"/>
                          </a:lnTo>
                          <a:lnTo>
                            <a:pt x="0" y="44"/>
                          </a:lnTo>
                          <a:lnTo>
                            <a:pt x="0" y="44"/>
                          </a:lnTo>
                          <a:lnTo>
                            <a:pt x="0" y="44"/>
                          </a:lnTo>
                          <a:lnTo>
                            <a:pt x="5" y="42"/>
                          </a:lnTo>
                          <a:close/>
                          <a:moveTo>
                            <a:pt x="11" y="32"/>
                          </a:moveTo>
                          <a:lnTo>
                            <a:pt x="11" y="32"/>
                          </a:lnTo>
                          <a:lnTo>
                            <a:pt x="8" y="38"/>
                          </a:lnTo>
                          <a:lnTo>
                            <a:pt x="8" y="38"/>
                          </a:lnTo>
                          <a:lnTo>
                            <a:pt x="8" y="38"/>
                          </a:lnTo>
                          <a:lnTo>
                            <a:pt x="8" y="38"/>
                          </a:lnTo>
                          <a:lnTo>
                            <a:pt x="8" y="38"/>
                          </a:lnTo>
                          <a:lnTo>
                            <a:pt x="8" y="38"/>
                          </a:lnTo>
                          <a:lnTo>
                            <a:pt x="11" y="32"/>
                          </a:lnTo>
                          <a:close/>
                          <a:moveTo>
                            <a:pt x="19" y="0"/>
                          </a:move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79" y="32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solidFill>
                      <a:srgbClr val="D1D3D4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9" name="Google Shape;3578;p363">
                      <a:extLst>
                        <a:ext uri="{FF2B5EF4-FFF2-40B4-BE49-F238E27FC236}">
                          <a16:creationId xmlns:a16="http://schemas.microsoft.com/office/drawing/2014/main" xmlns="" id="{7B82A233-8D4A-4D4F-B6EE-F8C3D7A0FD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4804" y="3370372"/>
                      <a:ext cx="3631" cy="14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" h="2" extrusionOk="0"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0" name="Google Shape;3579;p363">
                      <a:extLst>
                        <a:ext uri="{FF2B5EF4-FFF2-40B4-BE49-F238E27FC236}">
                          <a16:creationId xmlns:a16="http://schemas.microsoft.com/office/drawing/2014/main" xmlns="" id="{C9244A68-1BF6-4BF3-AC4D-6F8291F6B0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0615" y="3363110"/>
                      <a:ext cx="2179" cy="43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" h="6" extrusionOk="0">
                          <a:moveTo>
                            <a:pt x="3" y="0"/>
                          </a:moveTo>
                          <a:lnTo>
                            <a:pt x="3" y="0"/>
                          </a:lnTo>
                          <a:lnTo>
                            <a:pt x="0" y="6"/>
                          </a:lnTo>
                          <a:lnTo>
                            <a:pt x="0" y="6"/>
                          </a:lnTo>
                          <a:lnTo>
                            <a:pt x="0" y="6"/>
                          </a:lnTo>
                          <a:lnTo>
                            <a:pt x="0" y="6"/>
                          </a:lnTo>
                          <a:lnTo>
                            <a:pt x="0" y="6"/>
                          </a:lnTo>
                          <a:lnTo>
                            <a:pt x="0" y="6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1" name="Google Shape;3580;p363">
                      <a:extLst>
                        <a:ext uri="{FF2B5EF4-FFF2-40B4-BE49-F238E27FC236}">
                          <a16:creationId xmlns:a16="http://schemas.microsoft.com/office/drawing/2014/main" xmlns="" id="{D4A1C783-E9B8-4D35-B83F-8F52E8424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8603" y="3339870"/>
                      <a:ext cx="43574" cy="23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" h="32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60" y="3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2" name="Google Shape;3581;p363">
                      <a:extLst>
                        <a:ext uri="{FF2B5EF4-FFF2-40B4-BE49-F238E27FC236}">
                          <a16:creationId xmlns:a16="http://schemas.microsoft.com/office/drawing/2014/main" xmlns="" id="{CC775893-CF49-485E-9819-E4E79E5EFC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3352" y="3371824"/>
                      <a:ext cx="1452" cy="7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" h="1" extrusionOk="0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E14A63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3" name="Google Shape;3582;p363">
                      <a:extLst>
                        <a:ext uri="{FF2B5EF4-FFF2-40B4-BE49-F238E27FC236}">
                          <a16:creationId xmlns:a16="http://schemas.microsoft.com/office/drawing/2014/main" xmlns="" id="{A51EF4E3-C298-4DE1-8431-390B067003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3352" y="3371824"/>
                      <a:ext cx="1452" cy="7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" h="1" extrusionOk="0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4" name="Google Shape;3583;p363">
                      <a:extLst>
                        <a:ext uri="{FF2B5EF4-FFF2-40B4-BE49-F238E27FC236}">
                          <a16:creationId xmlns:a16="http://schemas.microsoft.com/office/drawing/2014/main" xmlns="" id="{A9A8923F-EBA9-4545-A1E3-7756328549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3352" y="3339870"/>
                      <a:ext cx="68992" cy="573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" h="79" extrusionOk="0">
                          <a:moveTo>
                            <a:pt x="21" y="0"/>
                          </a:moveTo>
                          <a:lnTo>
                            <a:pt x="21" y="0"/>
                          </a:lnTo>
                          <a:lnTo>
                            <a:pt x="21" y="8"/>
                          </a:lnTo>
                          <a:lnTo>
                            <a:pt x="20" y="17"/>
                          </a:lnTo>
                          <a:lnTo>
                            <a:pt x="17" y="26"/>
                          </a:lnTo>
                          <a:lnTo>
                            <a:pt x="13" y="32"/>
                          </a:lnTo>
                          <a:lnTo>
                            <a:pt x="13" y="32"/>
                          </a:lnTo>
                          <a:lnTo>
                            <a:pt x="10" y="38"/>
                          </a:lnTo>
                          <a:lnTo>
                            <a:pt x="10" y="38"/>
                          </a:lnTo>
                          <a:lnTo>
                            <a:pt x="10" y="38"/>
                          </a:lnTo>
                          <a:lnTo>
                            <a:pt x="10" y="38"/>
                          </a:lnTo>
                          <a:lnTo>
                            <a:pt x="7" y="42"/>
                          </a:lnTo>
                          <a:lnTo>
                            <a:pt x="7" y="42"/>
                          </a:lnTo>
                          <a:lnTo>
                            <a:pt x="2" y="44"/>
                          </a:lnTo>
                          <a:lnTo>
                            <a:pt x="2" y="44"/>
                          </a:lnTo>
                          <a:lnTo>
                            <a:pt x="0" y="45"/>
                          </a:lnTo>
                          <a:lnTo>
                            <a:pt x="0" y="45"/>
                          </a:lnTo>
                          <a:lnTo>
                            <a:pt x="8" y="55"/>
                          </a:lnTo>
                          <a:lnTo>
                            <a:pt x="8" y="55"/>
                          </a:lnTo>
                          <a:lnTo>
                            <a:pt x="17" y="62"/>
                          </a:lnTo>
                          <a:lnTo>
                            <a:pt x="26" y="69"/>
                          </a:lnTo>
                          <a:lnTo>
                            <a:pt x="35" y="74"/>
                          </a:lnTo>
                          <a:lnTo>
                            <a:pt x="46" y="78"/>
                          </a:lnTo>
                          <a:lnTo>
                            <a:pt x="46" y="78"/>
                          </a:lnTo>
                          <a:lnTo>
                            <a:pt x="54" y="79"/>
                          </a:lnTo>
                          <a:lnTo>
                            <a:pt x="64" y="79"/>
                          </a:lnTo>
                          <a:lnTo>
                            <a:pt x="64" y="79"/>
                          </a:lnTo>
                          <a:lnTo>
                            <a:pt x="78" y="78"/>
                          </a:lnTo>
                          <a:lnTo>
                            <a:pt x="84" y="77"/>
                          </a:lnTo>
                          <a:lnTo>
                            <a:pt x="87" y="74"/>
                          </a:lnTo>
                          <a:lnTo>
                            <a:pt x="87" y="74"/>
                          </a:lnTo>
                          <a:lnTo>
                            <a:pt x="95" y="66"/>
                          </a:lnTo>
                          <a:lnTo>
                            <a:pt x="77" y="58"/>
                          </a:lnTo>
                          <a:lnTo>
                            <a:pt x="81" y="32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EBB79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5" name="Google Shape;3584;p363">
                      <a:extLst>
                        <a:ext uri="{FF2B5EF4-FFF2-40B4-BE49-F238E27FC236}">
                          <a16:creationId xmlns:a16="http://schemas.microsoft.com/office/drawing/2014/main" xmlns="" id="{7EF7734C-5640-4453-ACB1-343EB2CA3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3352" y="3339870"/>
                      <a:ext cx="68992" cy="573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" h="79" extrusionOk="0">
                          <a:moveTo>
                            <a:pt x="21" y="0"/>
                          </a:moveTo>
                          <a:lnTo>
                            <a:pt x="21" y="0"/>
                          </a:lnTo>
                          <a:lnTo>
                            <a:pt x="21" y="8"/>
                          </a:lnTo>
                          <a:lnTo>
                            <a:pt x="20" y="17"/>
                          </a:lnTo>
                          <a:lnTo>
                            <a:pt x="17" y="26"/>
                          </a:lnTo>
                          <a:lnTo>
                            <a:pt x="13" y="32"/>
                          </a:lnTo>
                          <a:lnTo>
                            <a:pt x="13" y="32"/>
                          </a:lnTo>
                          <a:lnTo>
                            <a:pt x="10" y="38"/>
                          </a:lnTo>
                          <a:lnTo>
                            <a:pt x="10" y="38"/>
                          </a:lnTo>
                          <a:lnTo>
                            <a:pt x="10" y="38"/>
                          </a:lnTo>
                          <a:lnTo>
                            <a:pt x="10" y="38"/>
                          </a:lnTo>
                          <a:lnTo>
                            <a:pt x="7" y="42"/>
                          </a:lnTo>
                          <a:lnTo>
                            <a:pt x="7" y="42"/>
                          </a:lnTo>
                          <a:lnTo>
                            <a:pt x="2" y="44"/>
                          </a:lnTo>
                          <a:lnTo>
                            <a:pt x="2" y="44"/>
                          </a:lnTo>
                          <a:lnTo>
                            <a:pt x="0" y="45"/>
                          </a:lnTo>
                          <a:lnTo>
                            <a:pt x="0" y="45"/>
                          </a:lnTo>
                          <a:lnTo>
                            <a:pt x="8" y="55"/>
                          </a:lnTo>
                          <a:lnTo>
                            <a:pt x="8" y="55"/>
                          </a:lnTo>
                          <a:lnTo>
                            <a:pt x="17" y="62"/>
                          </a:lnTo>
                          <a:lnTo>
                            <a:pt x="26" y="69"/>
                          </a:lnTo>
                          <a:lnTo>
                            <a:pt x="35" y="74"/>
                          </a:lnTo>
                          <a:lnTo>
                            <a:pt x="46" y="78"/>
                          </a:lnTo>
                          <a:lnTo>
                            <a:pt x="46" y="78"/>
                          </a:lnTo>
                          <a:lnTo>
                            <a:pt x="54" y="79"/>
                          </a:lnTo>
                          <a:lnTo>
                            <a:pt x="64" y="79"/>
                          </a:lnTo>
                          <a:lnTo>
                            <a:pt x="64" y="79"/>
                          </a:lnTo>
                          <a:lnTo>
                            <a:pt x="78" y="78"/>
                          </a:lnTo>
                          <a:lnTo>
                            <a:pt x="84" y="77"/>
                          </a:lnTo>
                          <a:lnTo>
                            <a:pt x="87" y="74"/>
                          </a:lnTo>
                          <a:lnTo>
                            <a:pt x="87" y="74"/>
                          </a:lnTo>
                          <a:lnTo>
                            <a:pt x="95" y="66"/>
                          </a:lnTo>
                          <a:lnTo>
                            <a:pt x="77" y="58"/>
                          </a:lnTo>
                          <a:lnTo>
                            <a:pt x="81" y="32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6" name="Google Shape;3585;p363">
                      <a:extLst>
                        <a:ext uri="{FF2B5EF4-FFF2-40B4-BE49-F238E27FC236}">
                          <a16:creationId xmlns:a16="http://schemas.microsoft.com/office/drawing/2014/main" xmlns="" id="{E706F1C3-8884-4BF7-A025-1F8BC8AF9D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844" y="3408862"/>
                      <a:ext cx="126364" cy="2309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4" h="318" extrusionOk="0">
                          <a:moveTo>
                            <a:pt x="109" y="5"/>
                          </a:moveTo>
                          <a:lnTo>
                            <a:pt x="109" y="5"/>
                          </a:lnTo>
                          <a:lnTo>
                            <a:pt x="103" y="8"/>
                          </a:lnTo>
                          <a:lnTo>
                            <a:pt x="97" y="12"/>
                          </a:lnTo>
                          <a:lnTo>
                            <a:pt x="92" y="15"/>
                          </a:lnTo>
                          <a:lnTo>
                            <a:pt x="87" y="21"/>
                          </a:lnTo>
                          <a:lnTo>
                            <a:pt x="83" y="30"/>
                          </a:lnTo>
                          <a:lnTo>
                            <a:pt x="78" y="40"/>
                          </a:lnTo>
                          <a:lnTo>
                            <a:pt x="64" y="71"/>
                          </a:lnTo>
                          <a:lnTo>
                            <a:pt x="64" y="71"/>
                          </a:lnTo>
                          <a:lnTo>
                            <a:pt x="45" y="121"/>
                          </a:lnTo>
                          <a:lnTo>
                            <a:pt x="25" y="179"/>
                          </a:lnTo>
                          <a:lnTo>
                            <a:pt x="8" y="233"/>
                          </a:lnTo>
                          <a:lnTo>
                            <a:pt x="2" y="251"/>
                          </a:lnTo>
                          <a:lnTo>
                            <a:pt x="0" y="264"/>
                          </a:lnTo>
                          <a:lnTo>
                            <a:pt x="0" y="264"/>
                          </a:lnTo>
                          <a:lnTo>
                            <a:pt x="0" y="279"/>
                          </a:lnTo>
                          <a:lnTo>
                            <a:pt x="0" y="288"/>
                          </a:lnTo>
                          <a:lnTo>
                            <a:pt x="1" y="296"/>
                          </a:lnTo>
                          <a:lnTo>
                            <a:pt x="4" y="303"/>
                          </a:lnTo>
                          <a:lnTo>
                            <a:pt x="9" y="309"/>
                          </a:lnTo>
                          <a:lnTo>
                            <a:pt x="14" y="314"/>
                          </a:lnTo>
                          <a:lnTo>
                            <a:pt x="22" y="317"/>
                          </a:lnTo>
                          <a:lnTo>
                            <a:pt x="22" y="317"/>
                          </a:lnTo>
                          <a:lnTo>
                            <a:pt x="31" y="318"/>
                          </a:lnTo>
                          <a:lnTo>
                            <a:pt x="31" y="318"/>
                          </a:lnTo>
                          <a:lnTo>
                            <a:pt x="35" y="300"/>
                          </a:lnTo>
                          <a:lnTo>
                            <a:pt x="38" y="299"/>
                          </a:lnTo>
                          <a:lnTo>
                            <a:pt x="39" y="300"/>
                          </a:lnTo>
                          <a:lnTo>
                            <a:pt x="39" y="300"/>
                          </a:lnTo>
                          <a:lnTo>
                            <a:pt x="43" y="300"/>
                          </a:lnTo>
                          <a:lnTo>
                            <a:pt x="47" y="300"/>
                          </a:lnTo>
                          <a:lnTo>
                            <a:pt x="53" y="298"/>
                          </a:lnTo>
                          <a:lnTo>
                            <a:pt x="62" y="292"/>
                          </a:lnTo>
                          <a:lnTo>
                            <a:pt x="174" y="75"/>
                          </a:lnTo>
                          <a:lnTo>
                            <a:pt x="174" y="75"/>
                          </a:lnTo>
                          <a:lnTo>
                            <a:pt x="173" y="60"/>
                          </a:lnTo>
                          <a:lnTo>
                            <a:pt x="169" y="45"/>
                          </a:lnTo>
                          <a:lnTo>
                            <a:pt x="164" y="28"/>
                          </a:lnTo>
                          <a:lnTo>
                            <a:pt x="160" y="22"/>
                          </a:lnTo>
                          <a:lnTo>
                            <a:pt x="156" y="14"/>
                          </a:lnTo>
                          <a:lnTo>
                            <a:pt x="151" y="9"/>
                          </a:lnTo>
                          <a:lnTo>
                            <a:pt x="144" y="4"/>
                          </a:lnTo>
                          <a:lnTo>
                            <a:pt x="136" y="1"/>
                          </a:lnTo>
                          <a:lnTo>
                            <a:pt x="129" y="0"/>
                          </a:lnTo>
                          <a:lnTo>
                            <a:pt x="119" y="1"/>
                          </a:lnTo>
                          <a:lnTo>
                            <a:pt x="109" y="5"/>
                          </a:lnTo>
                          <a:close/>
                        </a:path>
                      </a:pathLst>
                    </a:custGeom>
                    <a:solidFill>
                      <a:srgbClr val="2C388E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7" name="Google Shape;3586;p363">
                      <a:extLst>
                        <a:ext uri="{FF2B5EF4-FFF2-40B4-BE49-F238E27FC236}">
                          <a16:creationId xmlns:a16="http://schemas.microsoft.com/office/drawing/2014/main" xmlns="" id="{39C235D3-E5CF-4D98-8562-882DD490E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844" y="3408862"/>
                      <a:ext cx="126364" cy="2309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4" h="318" extrusionOk="0">
                          <a:moveTo>
                            <a:pt x="109" y="5"/>
                          </a:moveTo>
                          <a:lnTo>
                            <a:pt x="109" y="5"/>
                          </a:lnTo>
                          <a:lnTo>
                            <a:pt x="103" y="8"/>
                          </a:lnTo>
                          <a:lnTo>
                            <a:pt x="97" y="12"/>
                          </a:lnTo>
                          <a:lnTo>
                            <a:pt x="92" y="15"/>
                          </a:lnTo>
                          <a:lnTo>
                            <a:pt x="87" y="21"/>
                          </a:lnTo>
                          <a:lnTo>
                            <a:pt x="83" y="30"/>
                          </a:lnTo>
                          <a:lnTo>
                            <a:pt x="78" y="40"/>
                          </a:lnTo>
                          <a:lnTo>
                            <a:pt x="64" y="71"/>
                          </a:lnTo>
                          <a:lnTo>
                            <a:pt x="64" y="71"/>
                          </a:lnTo>
                          <a:lnTo>
                            <a:pt x="45" y="121"/>
                          </a:lnTo>
                          <a:lnTo>
                            <a:pt x="25" y="179"/>
                          </a:lnTo>
                          <a:lnTo>
                            <a:pt x="8" y="233"/>
                          </a:lnTo>
                          <a:lnTo>
                            <a:pt x="2" y="251"/>
                          </a:lnTo>
                          <a:lnTo>
                            <a:pt x="0" y="264"/>
                          </a:lnTo>
                          <a:lnTo>
                            <a:pt x="0" y="264"/>
                          </a:lnTo>
                          <a:lnTo>
                            <a:pt x="0" y="279"/>
                          </a:lnTo>
                          <a:lnTo>
                            <a:pt x="0" y="288"/>
                          </a:lnTo>
                          <a:lnTo>
                            <a:pt x="1" y="296"/>
                          </a:lnTo>
                          <a:lnTo>
                            <a:pt x="4" y="303"/>
                          </a:lnTo>
                          <a:lnTo>
                            <a:pt x="9" y="309"/>
                          </a:lnTo>
                          <a:lnTo>
                            <a:pt x="14" y="314"/>
                          </a:lnTo>
                          <a:lnTo>
                            <a:pt x="22" y="317"/>
                          </a:lnTo>
                          <a:lnTo>
                            <a:pt x="22" y="317"/>
                          </a:lnTo>
                          <a:lnTo>
                            <a:pt x="31" y="318"/>
                          </a:lnTo>
                          <a:lnTo>
                            <a:pt x="31" y="318"/>
                          </a:lnTo>
                          <a:lnTo>
                            <a:pt x="35" y="300"/>
                          </a:lnTo>
                          <a:lnTo>
                            <a:pt x="38" y="299"/>
                          </a:lnTo>
                          <a:lnTo>
                            <a:pt x="39" y="300"/>
                          </a:lnTo>
                          <a:lnTo>
                            <a:pt x="39" y="300"/>
                          </a:lnTo>
                          <a:lnTo>
                            <a:pt x="43" y="300"/>
                          </a:lnTo>
                          <a:lnTo>
                            <a:pt x="47" y="300"/>
                          </a:lnTo>
                          <a:lnTo>
                            <a:pt x="53" y="298"/>
                          </a:lnTo>
                          <a:lnTo>
                            <a:pt x="62" y="292"/>
                          </a:lnTo>
                          <a:lnTo>
                            <a:pt x="174" y="75"/>
                          </a:lnTo>
                          <a:lnTo>
                            <a:pt x="174" y="75"/>
                          </a:lnTo>
                          <a:lnTo>
                            <a:pt x="173" y="60"/>
                          </a:lnTo>
                          <a:lnTo>
                            <a:pt x="169" y="45"/>
                          </a:lnTo>
                          <a:lnTo>
                            <a:pt x="164" y="28"/>
                          </a:lnTo>
                          <a:lnTo>
                            <a:pt x="160" y="22"/>
                          </a:lnTo>
                          <a:lnTo>
                            <a:pt x="156" y="14"/>
                          </a:lnTo>
                          <a:lnTo>
                            <a:pt x="151" y="9"/>
                          </a:lnTo>
                          <a:lnTo>
                            <a:pt x="144" y="4"/>
                          </a:lnTo>
                          <a:lnTo>
                            <a:pt x="136" y="1"/>
                          </a:lnTo>
                          <a:lnTo>
                            <a:pt x="129" y="0"/>
                          </a:lnTo>
                          <a:lnTo>
                            <a:pt x="119" y="1"/>
                          </a:lnTo>
                          <a:lnTo>
                            <a:pt x="109" y="5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8" name="Google Shape;3587;p363">
                      <a:extLst>
                        <a:ext uri="{FF2B5EF4-FFF2-40B4-BE49-F238E27FC236}">
                          <a16:creationId xmlns:a16="http://schemas.microsoft.com/office/drawing/2014/main" xmlns="" id="{F1D9CDFB-25E3-41B8-A757-18B9AC34D9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9386" y="3233840"/>
                      <a:ext cx="113293" cy="1307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" h="180" extrusionOk="0">
                          <a:moveTo>
                            <a:pt x="137" y="7"/>
                          </a:moveTo>
                          <a:lnTo>
                            <a:pt x="137" y="7"/>
                          </a:lnTo>
                          <a:lnTo>
                            <a:pt x="133" y="4"/>
                          </a:lnTo>
                          <a:lnTo>
                            <a:pt x="130" y="2"/>
                          </a:lnTo>
                          <a:lnTo>
                            <a:pt x="124" y="0"/>
                          </a:lnTo>
                          <a:lnTo>
                            <a:pt x="119" y="0"/>
                          </a:lnTo>
                          <a:lnTo>
                            <a:pt x="107" y="2"/>
                          </a:lnTo>
                          <a:lnTo>
                            <a:pt x="94" y="4"/>
                          </a:lnTo>
                          <a:lnTo>
                            <a:pt x="83" y="8"/>
                          </a:lnTo>
                          <a:lnTo>
                            <a:pt x="72" y="12"/>
                          </a:lnTo>
                          <a:lnTo>
                            <a:pt x="59" y="19"/>
                          </a:lnTo>
                          <a:lnTo>
                            <a:pt x="59" y="19"/>
                          </a:lnTo>
                          <a:lnTo>
                            <a:pt x="55" y="24"/>
                          </a:lnTo>
                          <a:lnTo>
                            <a:pt x="50" y="30"/>
                          </a:lnTo>
                          <a:lnTo>
                            <a:pt x="41" y="52"/>
                          </a:lnTo>
                          <a:lnTo>
                            <a:pt x="30" y="81"/>
                          </a:lnTo>
                          <a:lnTo>
                            <a:pt x="30" y="81"/>
                          </a:lnTo>
                          <a:lnTo>
                            <a:pt x="23" y="72"/>
                          </a:lnTo>
                          <a:lnTo>
                            <a:pt x="18" y="65"/>
                          </a:lnTo>
                          <a:lnTo>
                            <a:pt x="15" y="63"/>
                          </a:lnTo>
                          <a:lnTo>
                            <a:pt x="13" y="63"/>
                          </a:lnTo>
                          <a:lnTo>
                            <a:pt x="13" y="63"/>
                          </a:lnTo>
                          <a:lnTo>
                            <a:pt x="7" y="64"/>
                          </a:lnTo>
                          <a:lnTo>
                            <a:pt x="5" y="67"/>
                          </a:lnTo>
                          <a:lnTo>
                            <a:pt x="2" y="71"/>
                          </a:lnTo>
                          <a:lnTo>
                            <a:pt x="1" y="74"/>
                          </a:lnTo>
                          <a:lnTo>
                            <a:pt x="0" y="80"/>
                          </a:lnTo>
                          <a:lnTo>
                            <a:pt x="0" y="86"/>
                          </a:lnTo>
                          <a:lnTo>
                            <a:pt x="2" y="94"/>
                          </a:lnTo>
                          <a:lnTo>
                            <a:pt x="2" y="94"/>
                          </a:lnTo>
                          <a:lnTo>
                            <a:pt x="6" y="100"/>
                          </a:lnTo>
                          <a:lnTo>
                            <a:pt x="10" y="106"/>
                          </a:lnTo>
                          <a:lnTo>
                            <a:pt x="13" y="108"/>
                          </a:lnTo>
                          <a:lnTo>
                            <a:pt x="17" y="111"/>
                          </a:lnTo>
                          <a:lnTo>
                            <a:pt x="22" y="112"/>
                          </a:lnTo>
                          <a:lnTo>
                            <a:pt x="24" y="111"/>
                          </a:lnTo>
                          <a:lnTo>
                            <a:pt x="31" y="123"/>
                          </a:lnTo>
                          <a:lnTo>
                            <a:pt x="31" y="123"/>
                          </a:lnTo>
                          <a:lnTo>
                            <a:pt x="32" y="128"/>
                          </a:lnTo>
                          <a:lnTo>
                            <a:pt x="40" y="138"/>
                          </a:lnTo>
                          <a:lnTo>
                            <a:pt x="44" y="145"/>
                          </a:lnTo>
                          <a:lnTo>
                            <a:pt x="50" y="151"/>
                          </a:lnTo>
                          <a:lnTo>
                            <a:pt x="57" y="158"/>
                          </a:lnTo>
                          <a:lnTo>
                            <a:pt x="63" y="162"/>
                          </a:lnTo>
                          <a:lnTo>
                            <a:pt x="63" y="162"/>
                          </a:lnTo>
                          <a:lnTo>
                            <a:pt x="83" y="171"/>
                          </a:lnTo>
                          <a:lnTo>
                            <a:pt x="98" y="177"/>
                          </a:lnTo>
                          <a:lnTo>
                            <a:pt x="111" y="180"/>
                          </a:lnTo>
                          <a:lnTo>
                            <a:pt x="117" y="180"/>
                          </a:lnTo>
                          <a:lnTo>
                            <a:pt x="119" y="178"/>
                          </a:lnTo>
                          <a:lnTo>
                            <a:pt x="119" y="178"/>
                          </a:lnTo>
                          <a:lnTo>
                            <a:pt x="126" y="175"/>
                          </a:lnTo>
                          <a:lnTo>
                            <a:pt x="131" y="171"/>
                          </a:lnTo>
                          <a:lnTo>
                            <a:pt x="136" y="165"/>
                          </a:lnTo>
                          <a:lnTo>
                            <a:pt x="140" y="160"/>
                          </a:lnTo>
                          <a:lnTo>
                            <a:pt x="146" y="149"/>
                          </a:lnTo>
                          <a:lnTo>
                            <a:pt x="150" y="137"/>
                          </a:lnTo>
                          <a:lnTo>
                            <a:pt x="154" y="124"/>
                          </a:lnTo>
                          <a:lnTo>
                            <a:pt x="156" y="111"/>
                          </a:lnTo>
                          <a:lnTo>
                            <a:pt x="156" y="91"/>
                          </a:lnTo>
                          <a:lnTo>
                            <a:pt x="156" y="91"/>
                          </a:lnTo>
                          <a:lnTo>
                            <a:pt x="156" y="72"/>
                          </a:lnTo>
                          <a:lnTo>
                            <a:pt x="152" y="48"/>
                          </a:lnTo>
                          <a:lnTo>
                            <a:pt x="150" y="37"/>
                          </a:lnTo>
                          <a:lnTo>
                            <a:pt x="146" y="25"/>
                          </a:lnTo>
                          <a:lnTo>
                            <a:pt x="143" y="16"/>
                          </a:lnTo>
                          <a:lnTo>
                            <a:pt x="137" y="7"/>
                          </a:lnTo>
                          <a:lnTo>
                            <a:pt x="137" y="7"/>
                          </a:lnTo>
                          <a:close/>
                        </a:path>
                      </a:pathLst>
                    </a:custGeom>
                    <a:solidFill>
                      <a:srgbClr val="F9BFA2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9" name="Google Shape;3588;p363">
                      <a:extLst>
                        <a:ext uri="{FF2B5EF4-FFF2-40B4-BE49-F238E27FC236}">
                          <a16:creationId xmlns:a16="http://schemas.microsoft.com/office/drawing/2014/main" xmlns="" id="{7972E60B-B880-40DE-8BE7-6641DD120B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4862" y="3230209"/>
                      <a:ext cx="135079" cy="1198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" h="165" extrusionOk="0">
                          <a:moveTo>
                            <a:pt x="81" y="0"/>
                          </a:moveTo>
                          <a:lnTo>
                            <a:pt x="0" y="79"/>
                          </a:lnTo>
                          <a:lnTo>
                            <a:pt x="0" y="79"/>
                          </a:lnTo>
                          <a:lnTo>
                            <a:pt x="18" y="108"/>
                          </a:lnTo>
                          <a:lnTo>
                            <a:pt x="35" y="133"/>
                          </a:lnTo>
                          <a:lnTo>
                            <a:pt x="52" y="155"/>
                          </a:lnTo>
                          <a:lnTo>
                            <a:pt x="52" y="155"/>
                          </a:lnTo>
                          <a:lnTo>
                            <a:pt x="60" y="163"/>
                          </a:lnTo>
                          <a:lnTo>
                            <a:pt x="65" y="165"/>
                          </a:lnTo>
                          <a:lnTo>
                            <a:pt x="68" y="165"/>
                          </a:lnTo>
                          <a:lnTo>
                            <a:pt x="69" y="163"/>
                          </a:lnTo>
                          <a:lnTo>
                            <a:pt x="69" y="163"/>
                          </a:lnTo>
                          <a:lnTo>
                            <a:pt x="63" y="146"/>
                          </a:lnTo>
                          <a:lnTo>
                            <a:pt x="57" y="129"/>
                          </a:lnTo>
                          <a:lnTo>
                            <a:pt x="55" y="115"/>
                          </a:lnTo>
                          <a:lnTo>
                            <a:pt x="53" y="102"/>
                          </a:lnTo>
                          <a:lnTo>
                            <a:pt x="53" y="91"/>
                          </a:lnTo>
                          <a:lnTo>
                            <a:pt x="55" y="81"/>
                          </a:lnTo>
                          <a:lnTo>
                            <a:pt x="57" y="72"/>
                          </a:lnTo>
                          <a:lnTo>
                            <a:pt x="61" y="65"/>
                          </a:lnTo>
                          <a:lnTo>
                            <a:pt x="64" y="59"/>
                          </a:lnTo>
                          <a:lnTo>
                            <a:pt x="68" y="53"/>
                          </a:lnTo>
                          <a:lnTo>
                            <a:pt x="75" y="47"/>
                          </a:lnTo>
                          <a:lnTo>
                            <a:pt x="81" y="43"/>
                          </a:lnTo>
                          <a:lnTo>
                            <a:pt x="83" y="42"/>
                          </a:lnTo>
                          <a:lnTo>
                            <a:pt x="83" y="42"/>
                          </a:lnTo>
                          <a:lnTo>
                            <a:pt x="96" y="48"/>
                          </a:lnTo>
                          <a:lnTo>
                            <a:pt x="111" y="53"/>
                          </a:lnTo>
                          <a:lnTo>
                            <a:pt x="126" y="59"/>
                          </a:lnTo>
                          <a:lnTo>
                            <a:pt x="143" y="61"/>
                          </a:lnTo>
                          <a:lnTo>
                            <a:pt x="152" y="63"/>
                          </a:lnTo>
                          <a:lnTo>
                            <a:pt x="160" y="63"/>
                          </a:lnTo>
                          <a:lnTo>
                            <a:pt x="168" y="63"/>
                          </a:lnTo>
                          <a:lnTo>
                            <a:pt x="174" y="60"/>
                          </a:lnTo>
                          <a:lnTo>
                            <a:pt x="181" y="57"/>
                          </a:lnTo>
                          <a:lnTo>
                            <a:pt x="185" y="53"/>
                          </a:lnTo>
                          <a:lnTo>
                            <a:pt x="185" y="53"/>
                          </a:lnTo>
                          <a:lnTo>
                            <a:pt x="186" y="51"/>
                          </a:lnTo>
                          <a:lnTo>
                            <a:pt x="186" y="48"/>
                          </a:lnTo>
                          <a:lnTo>
                            <a:pt x="185" y="40"/>
                          </a:lnTo>
                          <a:lnTo>
                            <a:pt x="182" y="33"/>
                          </a:lnTo>
                          <a:lnTo>
                            <a:pt x="177" y="25"/>
                          </a:lnTo>
                          <a:lnTo>
                            <a:pt x="168" y="11"/>
                          </a:lnTo>
                          <a:lnTo>
                            <a:pt x="164" y="4"/>
                          </a:lnTo>
                          <a:lnTo>
                            <a:pt x="81" y="0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0" name="Google Shape;3589;p363">
                      <a:extLst>
                        <a:ext uri="{FF2B5EF4-FFF2-40B4-BE49-F238E27FC236}">
                          <a16:creationId xmlns:a16="http://schemas.microsoft.com/office/drawing/2014/main" xmlns="" id="{887D0324-3CCE-4511-AC65-09B8226DA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1680" y="3716784"/>
                      <a:ext cx="82791" cy="6572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" h="905" extrusionOk="0">
                          <a:moveTo>
                            <a:pt x="72" y="5"/>
                          </a:move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1"/>
                          </a:lnTo>
                          <a:lnTo>
                            <a:pt x="5" y="4"/>
                          </a:lnTo>
                          <a:lnTo>
                            <a:pt x="1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8"/>
                          </a:lnTo>
                          <a:lnTo>
                            <a:pt x="3" y="22"/>
                          </a:lnTo>
                          <a:lnTo>
                            <a:pt x="7" y="26"/>
                          </a:lnTo>
                          <a:lnTo>
                            <a:pt x="12" y="27"/>
                          </a:lnTo>
                          <a:lnTo>
                            <a:pt x="69" y="32"/>
                          </a:lnTo>
                          <a:lnTo>
                            <a:pt x="69" y="32"/>
                          </a:lnTo>
                          <a:lnTo>
                            <a:pt x="75" y="33"/>
                          </a:lnTo>
                          <a:lnTo>
                            <a:pt x="79" y="37"/>
                          </a:lnTo>
                          <a:lnTo>
                            <a:pt x="82" y="43"/>
                          </a:lnTo>
                          <a:lnTo>
                            <a:pt x="83" y="49"/>
                          </a:lnTo>
                          <a:lnTo>
                            <a:pt x="83" y="49"/>
                          </a:lnTo>
                          <a:lnTo>
                            <a:pt x="83" y="50"/>
                          </a:lnTo>
                          <a:lnTo>
                            <a:pt x="87" y="892"/>
                          </a:lnTo>
                          <a:lnTo>
                            <a:pt x="87" y="892"/>
                          </a:lnTo>
                          <a:lnTo>
                            <a:pt x="88" y="897"/>
                          </a:lnTo>
                          <a:lnTo>
                            <a:pt x="91" y="901"/>
                          </a:lnTo>
                          <a:lnTo>
                            <a:pt x="96" y="903"/>
                          </a:lnTo>
                          <a:lnTo>
                            <a:pt x="101" y="905"/>
                          </a:lnTo>
                          <a:lnTo>
                            <a:pt x="101" y="905"/>
                          </a:lnTo>
                          <a:lnTo>
                            <a:pt x="101" y="905"/>
                          </a:lnTo>
                          <a:lnTo>
                            <a:pt x="107" y="903"/>
                          </a:lnTo>
                          <a:lnTo>
                            <a:pt x="111" y="901"/>
                          </a:lnTo>
                          <a:lnTo>
                            <a:pt x="113" y="897"/>
                          </a:lnTo>
                          <a:lnTo>
                            <a:pt x="114" y="892"/>
                          </a:lnTo>
                          <a:lnTo>
                            <a:pt x="109" y="50"/>
                          </a:lnTo>
                          <a:lnTo>
                            <a:pt x="109" y="50"/>
                          </a:lnTo>
                          <a:lnTo>
                            <a:pt x="109" y="41"/>
                          </a:lnTo>
                          <a:lnTo>
                            <a:pt x="108" y="33"/>
                          </a:lnTo>
                          <a:lnTo>
                            <a:pt x="104" y="27"/>
                          </a:lnTo>
                          <a:lnTo>
                            <a:pt x="100" y="20"/>
                          </a:lnTo>
                          <a:lnTo>
                            <a:pt x="94" y="15"/>
                          </a:lnTo>
                          <a:lnTo>
                            <a:pt x="87" y="10"/>
                          </a:lnTo>
                          <a:lnTo>
                            <a:pt x="81" y="7"/>
                          </a:lnTo>
                          <a:lnTo>
                            <a:pt x="72" y="5"/>
                          </a:lnTo>
                          <a:lnTo>
                            <a:pt x="72" y="5"/>
                          </a:lnTo>
                          <a:close/>
                        </a:path>
                      </a:pathLst>
                    </a:custGeom>
                    <a:solidFill>
                      <a:srgbClr val="D8D8D8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1" name="Google Shape;3591;p363">
                      <a:extLst>
                        <a:ext uri="{FF2B5EF4-FFF2-40B4-BE49-F238E27FC236}">
                          <a16:creationId xmlns:a16="http://schemas.microsoft.com/office/drawing/2014/main" xmlns="" id="{4F104F3B-2DAD-4D49-ACF2-DB4AF5F33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8941" y="3681926"/>
                      <a:ext cx="62456" cy="639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" h="88" extrusionOk="0">
                          <a:moveTo>
                            <a:pt x="19" y="0"/>
                          </a:moveTo>
                          <a:lnTo>
                            <a:pt x="3" y="16"/>
                          </a:lnTo>
                          <a:lnTo>
                            <a:pt x="3" y="16"/>
                          </a:lnTo>
                          <a:lnTo>
                            <a:pt x="2" y="20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2" y="42"/>
                          </a:lnTo>
                          <a:lnTo>
                            <a:pt x="4" y="46"/>
                          </a:lnTo>
                          <a:lnTo>
                            <a:pt x="10" y="50"/>
                          </a:lnTo>
                          <a:lnTo>
                            <a:pt x="10" y="50"/>
                          </a:lnTo>
                          <a:lnTo>
                            <a:pt x="19" y="55"/>
                          </a:lnTo>
                          <a:lnTo>
                            <a:pt x="26" y="61"/>
                          </a:lnTo>
                          <a:lnTo>
                            <a:pt x="29" y="67"/>
                          </a:lnTo>
                          <a:lnTo>
                            <a:pt x="30" y="70"/>
                          </a:lnTo>
                          <a:lnTo>
                            <a:pt x="29" y="72"/>
                          </a:lnTo>
                          <a:lnTo>
                            <a:pt x="29" y="72"/>
                          </a:lnTo>
                          <a:lnTo>
                            <a:pt x="28" y="75"/>
                          </a:lnTo>
                          <a:lnTo>
                            <a:pt x="25" y="76"/>
                          </a:lnTo>
                          <a:lnTo>
                            <a:pt x="23" y="75"/>
                          </a:lnTo>
                          <a:lnTo>
                            <a:pt x="20" y="76"/>
                          </a:lnTo>
                          <a:lnTo>
                            <a:pt x="20" y="76"/>
                          </a:lnTo>
                          <a:lnTo>
                            <a:pt x="17" y="79"/>
                          </a:lnTo>
                          <a:lnTo>
                            <a:pt x="16" y="81"/>
                          </a:lnTo>
                          <a:lnTo>
                            <a:pt x="16" y="84"/>
                          </a:lnTo>
                          <a:lnTo>
                            <a:pt x="16" y="84"/>
                          </a:lnTo>
                          <a:lnTo>
                            <a:pt x="23" y="85"/>
                          </a:lnTo>
                          <a:lnTo>
                            <a:pt x="37" y="87"/>
                          </a:lnTo>
                          <a:lnTo>
                            <a:pt x="46" y="88"/>
                          </a:lnTo>
                          <a:lnTo>
                            <a:pt x="55" y="87"/>
                          </a:lnTo>
                          <a:lnTo>
                            <a:pt x="64" y="84"/>
                          </a:lnTo>
                          <a:lnTo>
                            <a:pt x="71" y="80"/>
                          </a:lnTo>
                          <a:lnTo>
                            <a:pt x="71" y="80"/>
                          </a:lnTo>
                          <a:lnTo>
                            <a:pt x="76" y="75"/>
                          </a:lnTo>
                          <a:lnTo>
                            <a:pt x="80" y="70"/>
                          </a:lnTo>
                          <a:lnTo>
                            <a:pt x="84" y="63"/>
                          </a:lnTo>
                          <a:lnTo>
                            <a:pt x="85" y="57"/>
                          </a:lnTo>
                          <a:lnTo>
                            <a:pt x="86" y="50"/>
                          </a:lnTo>
                          <a:lnTo>
                            <a:pt x="86" y="44"/>
                          </a:lnTo>
                          <a:lnTo>
                            <a:pt x="85" y="37"/>
                          </a:lnTo>
                          <a:lnTo>
                            <a:pt x="84" y="31"/>
                          </a:lnTo>
                          <a:lnTo>
                            <a:pt x="84" y="31"/>
                          </a:lnTo>
                          <a:lnTo>
                            <a:pt x="82" y="27"/>
                          </a:lnTo>
                          <a:lnTo>
                            <a:pt x="80" y="24"/>
                          </a:lnTo>
                          <a:lnTo>
                            <a:pt x="71" y="19"/>
                          </a:lnTo>
                          <a:lnTo>
                            <a:pt x="60" y="14"/>
                          </a:lnTo>
                          <a:lnTo>
                            <a:pt x="49" y="9"/>
                          </a:lnTo>
                          <a:lnTo>
                            <a:pt x="28" y="2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solidFill>
                      <a:srgbClr val="F9BFA2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2" name="Google Shape;3592;p363">
                      <a:extLst>
                        <a:ext uri="{FF2B5EF4-FFF2-40B4-BE49-F238E27FC236}">
                          <a16:creationId xmlns:a16="http://schemas.microsoft.com/office/drawing/2014/main" xmlns="" id="{68353EDC-B7B0-4D73-B8A7-5D9E58602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9051" y="4337714"/>
                      <a:ext cx="29776" cy="43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" h="60" extrusionOk="0">
                          <a:moveTo>
                            <a:pt x="8" y="0"/>
                          </a:moveTo>
                          <a:lnTo>
                            <a:pt x="0" y="60"/>
                          </a:lnTo>
                          <a:lnTo>
                            <a:pt x="41" y="60"/>
                          </a:lnTo>
                          <a:lnTo>
                            <a:pt x="35" y="0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>
                      <a:noFill/>
                    </a:ln>
                  </p:spPr>
                  <p:txBody>
                    <a:bodyPr spcFirstLastPara="1" wrap="square" lIns="121900" tIns="60925" rIns="121900" bIns="6092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03" name="Google Shape;3593;p363">
                    <a:extLst>
                      <a:ext uri="{FF2B5EF4-FFF2-40B4-BE49-F238E27FC236}">
                        <a16:creationId xmlns:a16="http://schemas.microsoft.com/office/drawing/2014/main" xmlns="" id="{75E37D89-55EB-49C1-98BA-8D51E176EB74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5995568" y="3174712"/>
                    <a:ext cx="144172" cy="45723"/>
                    <a:chOff x="10177219" y="3377702"/>
                    <a:chExt cx="289502" cy="91814"/>
                  </a:xfrm>
                </p:grpSpPr>
                <p:sp>
                  <p:nvSpPr>
                    <p:cNvPr id="404" name="Google Shape;3594;p363">
                      <a:extLst>
                        <a:ext uri="{FF2B5EF4-FFF2-40B4-BE49-F238E27FC236}">
                          <a16:creationId xmlns:a16="http://schemas.microsoft.com/office/drawing/2014/main" xmlns="" id="{5FAD45D2-A34F-4B51-A3A1-CD3F3E3C0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2946" y="3381011"/>
                      <a:ext cx="105875" cy="802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" h="50" extrusionOk="0">
                          <a:moveTo>
                            <a:pt x="40" y="0"/>
                          </a:moveTo>
                          <a:cubicBezTo>
                            <a:pt x="37" y="0"/>
                            <a:pt x="34" y="1"/>
                            <a:pt x="31" y="1"/>
                          </a:cubicBezTo>
                          <a:cubicBezTo>
                            <a:pt x="4" y="3"/>
                            <a:pt x="0" y="8"/>
                            <a:pt x="1" y="17"/>
                          </a:cubicBezTo>
                          <a:cubicBezTo>
                            <a:pt x="1" y="41"/>
                            <a:pt x="19" y="49"/>
                            <a:pt x="29" y="50"/>
                          </a:cubicBezTo>
                          <a:cubicBezTo>
                            <a:pt x="31" y="50"/>
                            <a:pt x="33" y="50"/>
                            <a:pt x="35" y="50"/>
                          </a:cubicBezTo>
                          <a:cubicBezTo>
                            <a:pt x="52" y="50"/>
                            <a:pt x="58" y="40"/>
                            <a:pt x="62" y="23"/>
                          </a:cubicBezTo>
                          <a:cubicBezTo>
                            <a:pt x="66" y="6"/>
                            <a:pt x="60" y="0"/>
                            <a:pt x="40" y="0"/>
                          </a:cubicBez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</p:spPr>
                  <p:txBody>
                    <a:bodyPr spcFirstLastPara="1" wrap="square" lIns="110575" tIns="55275" rIns="110575" bIns="5527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5" name="Google Shape;3595;p363">
                      <a:extLst>
                        <a:ext uri="{FF2B5EF4-FFF2-40B4-BE49-F238E27FC236}">
                          <a16:creationId xmlns:a16="http://schemas.microsoft.com/office/drawing/2014/main" xmlns="" id="{AB887359-01F2-43C6-ADB0-D68E08F3C2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6318" y="3400036"/>
                      <a:ext cx="16543" cy="554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" h="34" extrusionOk="0">
                          <a:moveTo>
                            <a:pt x="3" y="0"/>
                          </a:moveTo>
                          <a:cubicBezTo>
                            <a:pt x="0" y="4"/>
                            <a:pt x="0" y="9"/>
                            <a:pt x="2" y="17"/>
                          </a:cubicBezTo>
                          <a:cubicBezTo>
                            <a:pt x="4" y="24"/>
                            <a:pt x="7" y="30"/>
                            <a:pt x="10" y="34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4"/>
                            <a:pt x="8" y="7"/>
                            <a:pt x="8" y="10"/>
                          </a:cubicBezTo>
                          <a:cubicBezTo>
                            <a:pt x="8" y="10"/>
                            <a:pt x="6" y="7"/>
                            <a:pt x="3" y="0"/>
                          </a:cubicBez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</p:spPr>
                  <p:txBody>
                    <a:bodyPr spcFirstLastPara="1" wrap="square" lIns="110575" tIns="55275" rIns="110575" bIns="5527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6" name="Google Shape;3596;p363">
                      <a:extLst>
                        <a:ext uri="{FF2B5EF4-FFF2-40B4-BE49-F238E27FC236}">
                          <a16:creationId xmlns:a16="http://schemas.microsoft.com/office/drawing/2014/main" xmlns="" id="{E1A83483-74B1-49AC-93AF-1603F175F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1207" y="3387628"/>
                      <a:ext cx="85196" cy="785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" h="49" extrusionOk="0">
                          <a:moveTo>
                            <a:pt x="26" y="0"/>
                          </a:moveTo>
                          <a:cubicBezTo>
                            <a:pt x="25" y="0"/>
                            <a:pt x="23" y="0"/>
                            <a:pt x="22" y="0"/>
                          </a:cubicBezTo>
                          <a:cubicBezTo>
                            <a:pt x="13" y="1"/>
                            <a:pt x="6" y="1"/>
                            <a:pt x="1" y="3"/>
                          </a:cubicBezTo>
                          <a:cubicBezTo>
                            <a:pt x="1" y="5"/>
                            <a:pt x="0" y="7"/>
                            <a:pt x="0" y="9"/>
                          </a:cubicBezTo>
                          <a:cubicBezTo>
                            <a:pt x="1" y="42"/>
                            <a:pt x="1" y="42"/>
                            <a:pt x="1" y="42"/>
                          </a:cubicBezTo>
                          <a:cubicBezTo>
                            <a:pt x="5" y="46"/>
                            <a:pt x="10" y="49"/>
                            <a:pt x="17" y="49"/>
                          </a:cubicBezTo>
                          <a:cubicBezTo>
                            <a:pt x="20" y="49"/>
                            <a:pt x="23" y="49"/>
                            <a:pt x="26" y="48"/>
                          </a:cubicBezTo>
                          <a:cubicBezTo>
                            <a:pt x="35" y="46"/>
                            <a:pt x="53" y="38"/>
                            <a:pt x="52" y="13"/>
                          </a:cubicBezTo>
                          <a:cubicBezTo>
                            <a:pt x="51" y="6"/>
                            <a:pt x="48" y="0"/>
                            <a:pt x="26" y="0"/>
                          </a:cubicBez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</p:spPr>
                  <p:txBody>
                    <a:bodyPr spcFirstLastPara="1" wrap="square" lIns="110575" tIns="55275" rIns="110575" bIns="5527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7" name="Google Shape;3597;p363">
                      <a:extLst>
                        <a:ext uri="{FF2B5EF4-FFF2-40B4-BE49-F238E27FC236}">
                          <a16:creationId xmlns:a16="http://schemas.microsoft.com/office/drawing/2014/main" xmlns="" id="{F4B8660C-FFA6-4449-B468-BDA9E1EFE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1281" y="3392591"/>
                      <a:ext cx="11580" cy="239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" h="15" extrusionOk="0">
                          <a:moveTo>
                            <a:pt x="7" y="0"/>
                          </a:moveTo>
                          <a:cubicBezTo>
                            <a:pt x="4" y="1"/>
                            <a:pt x="1" y="3"/>
                            <a:pt x="0" y="5"/>
                          </a:cubicBezTo>
                          <a:cubicBezTo>
                            <a:pt x="3" y="12"/>
                            <a:pt x="5" y="15"/>
                            <a:pt x="5" y="15"/>
                          </a:cubicBezTo>
                          <a:cubicBezTo>
                            <a:pt x="5" y="12"/>
                            <a:pt x="6" y="9"/>
                            <a:pt x="6" y="6"/>
                          </a:cubicBezTo>
                          <a:cubicBezTo>
                            <a:pt x="6" y="4"/>
                            <a:pt x="7" y="2"/>
                            <a:pt x="7" y="0"/>
                          </a:cubicBezTo>
                        </a:path>
                      </a:pathLst>
                    </a:custGeom>
                    <a:solidFill>
                      <a:srgbClr val="959D9D"/>
                    </a:solidFill>
                    <a:ln>
                      <a:noFill/>
                    </a:ln>
                  </p:spPr>
                  <p:txBody>
                    <a:bodyPr spcFirstLastPara="1" wrap="square" lIns="110575" tIns="55275" rIns="110575" bIns="5527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8" name="Google Shape;3598;p363">
                      <a:extLst>
                        <a:ext uri="{FF2B5EF4-FFF2-40B4-BE49-F238E27FC236}">
                          <a16:creationId xmlns:a16="http://schemas.microsoft.com/office/drawing/2014/main" xmlns="" id="{869D31E9-F1C9-46EE-8ECE-E9AC7753D0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77219" y="3377702"/>
                      <a:ext cx="238218" cy="918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" h="57" extrusionOk="0">
                          <a:moveTo>
                            <a:pt x="147" y="4"/>
                          </a:moveTo>
                          <a:cubicBezTo>
                            <a:pt x="147" y="4"/>
                            <a:pt x="134" y="0"/>
                            <a:pt x="118" y="0"/>
                          </a:cubicBezTo>
                          <a:cubicBezTo>
                            <a:pt x="119" y="0"/>
                            <a:pt x="119" y="0"/>
                            <a:pt x="119" y="0"/>
                          </a:cubicBezTo>
                          <a:cubicBezTo>
                            <a:pt x="117" y="0"/>
                            <a:pt x="114" y="0"/>
                            <a:pt x="112" y="1"/>
                          </a:cubicBezTo>
                          <a:cubicBezTo>
                            <a:pt x="111" y="1"/>
                            <a:pt x="110" y="1"/>
                            <a:pt x="109" y="1"/>
                          </a:cubicBezTo>
                          <a:cubicBezTo>
                            <a:pt x="98" y="1"/>
                            <a:pt x="91" y="3"/>
                            <a:pt x="86" y="5"/>
                          </a:cubicBezTo>
                          <a:cubicBezTo>
                            <a:pt x="85" y="5"/>
                            <a:pt x="84" y="6"/>
                            <a:pt x="83" y="6"/>
                          </a:cubicBezTo>
                          <a:cubicBezTo>
                            <a:pt x="80" y="8"/>
                            <a:pt x="75" y="10"/>
                            <a:pt x="72" y="10"/>
                          </a:cubicBezTo>
                          <a:cubicBezTo>
                            <a:pt x="70" y="10"/>
                            <a:pt x="65" y="8"/>
                            <a:pt x="62" y="7"/>
                          </a:cubicBezTo>
                          <a:cubicBezTo>
                            <a:pt x="61" y="7"/>
                            <a:pt x="60" y="7"/>
                            <a:pt x="59" y="6"/>
                          </a:cubicBezTo>
                          <a:cubicBezTo>
                            <a:pt x="54" y="5"/>
                            <a:pt x="47" y="4"/>
                            <a:pt x="37" y="4"/>
                          </a:cubicBezTo>
                          <a:cubicBezTo>
                            <a:pt x="36" y="4"/>
                            <a:pt x="34" y="4"/>
                            <a:pt x="33" y="4"/>
                          </a:cubicBezTo>
                          <a:cubicBezTo>
                            <a:pt x="31" y="5"/>
                            <a:pt x="29" y="5"/>
                            <a:pt x="27" y="5"/>
                          </a:cubicBezTo>
                          <a:cubicBezTo>
                            <a:pt x="27" y="5"/>
                            <a:pt x="27" y="5"/>
                            <a:pt x="27" y="5"/>
                          </a:cubicBezTo>
                          <a:cubicBezTo>
                            <a:pt x="12" y="6"/>
                            <a:pt x="0" y="11"/>
                            <a:pt x="0" y="11"/>
                          </a:cubicBezTo>
                          <a:cubicBezTo>
                            <a:pt x="1" y="11"/>
                            <a:pt x="1" y="11"/>
                            <a:pt x="1" y="11"/>
                          </a:cubicBezTo>
                          <a:cubicBezTo>
                            <a:pt x="0" y="11"/>
                            <a:pt x="0" y="12"/>
                            <a:pt x="0" y="12"/>
                          </a:cubicBezTo>
                          <a:cubicBezTo>
                            <a:pt x="0" y="17"/>
                            <a:pt x="0" y="17"/>
                            <a:pt x="0" y="17"/>
                          </a:cubicBezTo>
                          <a:cubicBezTo>
                            <a:pt x="0" y="18"/>
                            <a:pt x="1" y="18"/>
                            <a:pt x="2" y="18"/>
                          </a:cubicBezTo>
                          <a:cubicBezTo>
                            <a:pt x="2" y="18"/>
                            <a:pt x="2" y="18"/>
                            <a:pt x="2" y="18"/>
                          </a:cubicBezTo>
                          <a:cubicBezTo>
                            <a:pt x="2" y="18"/>
                            <a:pt x="4" y="19"/>
                            <a:pt x="5" y="22"/>
                          </a:cubicBezTo>
                          <a:cubicBezTo>
                            <a:pt x="5" y="22"/>
                            <a:pt x="5" y="23"/>
                            <a:pt x="5" y="23"/>
                          </a:cubicBezTo>
                          <a:cubicBezTo>
                            <a:pt x="5" y="25"/>
                            <a:pt x="6" y="28"/>
                            <a:pt x="6" y="31"/>
                          </a:cubicBezTo>
                          <a:cubicBezTo>
                            <a:pt x="11" y="47"/>
                            <a:pt x="18" y="57"/>
                            <a:pt x="34" y="57"/>
                          </a:cubicBezTo>
                          <a:cubicBezTo>
                            <a:pt x="36" y="57"/>
                            <a:pt x="39" y="57"/>
                            <a:pt x="41" y="56"/>
                          </a:cubicBezTo>
                          <a:cubicBezTo>
                            <a:pt x="53" y="53"/>
                            <a:pt x="67" y="44"/>
                            <a:pt x="69" y="24"/>
                          </a:cubicBezTo>
                          <a:cubicBezTo>
                            <a:pt x="69" y="25"/>
                            <a:pt x="69" y="25"/>
                            <a:pt x="69" y="25"/>
                          </a:cubicBezTo>
                          <a:cubicBezTo>
                            <a:pt x="69" y="24"/>
                            <a:pt x="69" y="24"/>
                            <a:pt x="69" y="24"/>
                          </a:cubicBezTo>
                          <a:cubicBezTo>
                            <a:pt x="69" y="23"/>
                            <a:pt x="69" y="22"/>
                            <a:pt x="69" y="21"/>
                          </a:cubicBezTo>
                          <a:cubicBezTo>
                            <a:pt x="69" y="17"/>
                            <a:pt x="71" y="16"/>
                            <a:pt x="72" y="16"/>
                          </a:cubicBezTo>
                          <a:cubicBezTo>
                            <a:pt x="72" y="16"/>
                            <a:pt x="72" y="16"/>
                            <a:pt x="72" y="16"/>
                          </a:cubicBezTo>
                          <a:cubicBezTo>
                            <a:pt x="72" y="16"/>
                            <a:pt x="72" y="16"/>
                            <a:pt x="72" y="16"/>
                          </a:cubicBezTo>
                          <a:cubicBezTo>
                            <a:pt x="73" y="16"/>
                            <a:pt x="73" y="16"/>
                            <a:pt x="73" y="16"/>
                          </a:cubicBezTo>
                          <a:cubicBezTo>
                            <a:pt x="73" y="16"/>
                            <a:pt x="73" y="16"/>
                            <a:pt x="73" y="16"/>
                          </a:cubicBezTo>
                          <a:cubicBezTo>
                            <a:pt x="74" y="16"/>
                            <a:pt x="76" y="16"/>
                            <a:pt x="77" y="22"/>
                          </a:cubicBezTo>
                          <a:cubicBezTo>
                            <a:pt x="77" y="23"/>
                            <a:pt x="77" y="23"/>
                            <a:pt x="77" y="23"/>
                          </a:cubicBezTo>
                          <a:cubicBezTo>
                            <a:pt x="77" y="23"/>
                            <a:pt x="77" y="24"/>
                            <a:pt x="77" y="24"/>
                          </a:cubicBezTo>
                          <a:cubicBezTo>
                            <a:pt x="77" y="24"/>
                            <a:pt x="77" y="24"/>
                            <a:pt x="77" y="24"/>
                          </a:cubicBezTo>
                          <a:cubicBezTo>
                            <a:pt x="79" y="43"/>
                            <a:pt x="94" y="52"/>
                            <a:pt x="106" y="54"/>
                          </a:cubicBezTo>
                          <a:cubicBezTo>
                            <a:pt x="109" y="54"/>
                            <a:pt x="112" y="54"/>
                            <a:pt x="115" y="54"/>
                          </a:cubicBezTo>
                          <a:cubicBezTo>
                            <a:pt x="131" y="54"/>
                            <a:pt x="138" y="42"/>
                            <a:pt x="142" y="25"/>
                          </a:cubicBezTo>
                          <a:cubicBezTo>
                            <a:pt x="143" y="22"/>
                            <a:pt x="143" y="20"/>
                            <a:pt x="143" y="17"/>
                          </a:cubicBezTo>
                          <a:cubicBezTo>
                            <a:pt x="143" y="17"/>
                            <a:pt x="144" y="16"/>
                            <a:pt x="144" y="15"/>
                          </a:cubicBezTo>
                          <a:cubicBezTo>
                            <a:pt x="144" y="12"/>
                            <a:pt x="146" y="11"/>
                            <a:pt x="146" y="11"/>
                          </a:cubicBezTo>
                          <a:cubicBezTo>
                            <a:pt x="147" y="11"/>
                            <a:pt x="147" y="11"/>
                            <a:pt x="147" y="11"/>
                          </a:cubicBezTo>
                          <a:cubicBezTo>
                            <a:pt x="148" y="11"/>
                            <a:pt x="148" y="11"/>
                            <a:pt x="148" y="10"/>
                          </a:cubicBezTo>
                          <a:cubicBezTo>
                            <a:pt x="148" y="5"/>
                            <a:pt x="148" y="5"/>
                            <a:pt x="148" y="5"/>
                          </a:cubicBezTo>
                          <a:cubicBezTo>
                            <a:pt x="148" y="4"/>
                            <a:pt x="148" y="4"/>
                            <a:pt x="147" y="4"/>
                          </a:cubicBezTo>
                          <a:close/>
                          <a:moveTo>
                            <a:pt x="41" y="52"/>
                          </a:moveTo>
                          <a:cubicBezTo>
                            <a:pt x="38" y="53"/>
                            <a:pt x="36" y="53"/>
                            <a:pt x="33" y="53"/>
                          </a:cubicBezTo>
                          <a:cubicBezTo>
                            <a:pt x="20" y="54"/>
                            <a:pt x="14" y="45"/>
                            <a:pt x="10" y="30"/>
                          </a:cubicBezTo>
                          <a:cubicBezTo>
                            <a:pt x="8" y="23"/>
                            <a:pt x="8" y="19"/>
                            <a:pt x="10" y="16"/>
                          </a:cubicBezTo>
                          <a:cubicBezTo>
                            <a:pt x="13" y="11"/>
                            <a:pt x="20" y="9"/>
                            <a:pt x="34" y="8"/>
                          </a:cubicBezTo>
                          <a:cubicBezTo>
                            <a:pt x="35" y="8"/>
                            <a:pt x="36" y="8"/>
                            <a:pt x="37" y="8"/>
                          </a:cubicBezTo>
                          <a:cubicBezTo>
                            <a:pt x="62" y="8"/>
                            <a:pt x="65" y="13"/>
                            <a:pt x="65" y="19"/>
                          </a:cubicBezTo>
                          <a:cubicBezTo>
                            <a:pt x="66" y="46"/>
                            <a:pt x="45" y="51"/>
                            <a:pt x="41" y="52"/>
                          </a:cubicBezTo>
                          <a:close/>
                          <a:moveTo>
                            <a:pt x="138" y="25"/>
                          </a:moveTo>
                          <a:cubicBezTo>
                            <a:pt x="134" y="41"/>
                            <a:pt x="129" y="50"/>
                            <a:pt x="115" y="50"/>
                          </a:cubicBezTo>
                          <a:cubicBezTo>
                            <a:pt x="112" y="50"/>
                            <a:pt x="110" y="50"/>
                            <a:pt x="107" y="50"/>
                          </a:cubicBezTo>
                          <a:cubicBezTo>
                            <a:pt x="103" y="49"/>
                            <a:pt x="81" y="45"/>
                            <a:pt x="80" y="18"/>
                          </a:cubicBezTo>
                          <a:cubicBezTo>
                            <a:pt x="80" y="12"/>
                            <a:pt x="82" y="7"/>
                            <a:pt x="109" y="5"/>
                          </a:cubicBezTo>
                          <a:cubicBezTo>
                            <a:pt x="110" y="5"/>
                            <a:pt x="111" y="5"/>
                            <a:pt x="112" y="5"/>
                          </a:cubicBezTo>
                          <a:cubicBezTo>
                            <a:pt x="126" y="4"/>
                            <a:pt x="134" y="5"/>
                            <a:pt x="137" y="10"/>
                          </a:cubicBezTo>
                          <a:cubicBezTo>
                            <a:pt x="140" y="13"/>
                            <a:pt x="140" y="18"/>
                            <a:pt x="138" y="25"/>
                          </a:cubicBezTo>
                          <a:close/>
                        </a:path>
                      </a:pathLst>
                    </a:custGeom>
                    <a:solidFill>
                      <a:srgbClr val="464646"/>
                    </a:solidFill>
                    <a:ln>
                      <a:noFill/>
                    </a:ln>
                  </p:spPr>
                  <p:txBody>
                    <a:bodyPr spcFirstLastPara="1" wrap="square" lIns="110575" tIns="55275" rIns="110575" bIns="5527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9" name="Google Shape;3599;p363">
                      <a:extLst>
                        <a:ext uri="{FF2B5EF4-FFF2-40B4-BE49-F238E27FC236}">
                          <a16:creationId xmlns:a16="http://schemas.microsoft.com/office/drawing/2014/main" xmlns="" id="{6BCD20FB-12D0-4B7C-B297-9214566A64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2129" y="3385974"/>
                      <a:ext cx="54592" cy="140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" h="17" extrusionOk="0">
                          <a:moveTo>
                            <a:pt x="2" y="11"/>
                          </a:moveTo>
                          <a:lnTo>
                            <a:pt x="64" y="17"/>
                          </a:lnTo>
                          <a:lnTo>
                            <a:pt x="66" y="10"/>
                          </a:lnTo>
                          <a:lnTo>
                            <a:pt x="0" y="0"/>
                          </a:lnTo>
                          <a:lnTo>
                            <a:pt x="2" y="11"/>
                          </a:lnTo>
                          <a:close/>
                        </a:path>
                      </a:pathLst>
                    </a:custGeom>
                    <a:solidFill>
                      <a:srgbClr val="464646"/>
                    </a:solidFill>
                    <a:ln>
                      <a:noFill/>
                    </a:ln>
                  </p:spPr>
                  <p:txBody>
                    <a:bodyPr spcFirstLastPara="1" wrap="square" lIns="110575" tIns="55275" rIns="110575" bIns="55275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581" name="Grupa 580">
                  <a:extLst>
                    <a:ext uri="{FF2B5EF4-FFF2-40B4-BE49-F238E27FC236}">
                      <a16:creationId xmlns:a16="http://schemas.microsoft.com/office/drawing/2014/main" xmlns="" id="{63E95C39-47B5-43E7-B79E-AB5CA8CB3684}"/>
                    </a:ext>
                  </a:extLst>
                </p:cNvPr>
                <p:cNvGrpSpPr/>
                <p:nvPr/>
              </p:nvGrpSpPr>
              <p:grpSpPr>
                <a:xfrm>
                  <a:off x="2314836" y="2717157"/>
                  <a:ext cx="1305346" cy="3096408"/>
                  <a:chOff x="8320529" y="2291036"/>
                  <a:chExt cx="1569796" cy="3723707"/>
                </a:xfrm>
              </p:grpSpPr>
              <p:grpSp>
                <p:nvGrpSpPr>
                  <p:cNvPr id="582" name="Graphic 4">
                    <a:extLst>
                      <a:ext uri="{FF2B5EF4-FFF2-40B4-BE49-F238E27FC236}">
                        <a16:creationId xmlns:a16="http://schemas.microsoft.com/office/drawing/2014/main" xmlns="" id="{8C97C5F2-1F01-4702-B4F9-F74391968108}"/>
                      </a:ext>
                    </a:extLst>
                  </p:cNvPr>
                  <p:cNvGrpSpPr/>
                  <p:nvPr/>
                </p:nvGrpSpPr>
                <p:grpSpPr>
                  <a:xfrm>
                    <a:off x="8320529" y="2385895"/>
                    <a:ext cx="1569796" cy="3628848"/>
                    <a:chOff x="9668972" y="536000"/>
                    <a:chExt cx="2521360" cy="5828548"/>
                  </a:xfrm>
                </p:grpSpPr>
                <p:sp>
                  <p:nvSpPr>
                    <p:cNvPr id="589" name="Freeform: Shape 66">
                      <a:extLst>
                        <a:ext uri="{FF2B5EF4-FFF2-40B4-BE49-F238E27FC236}">
                          <a16:creationId xmlns:a16="http://schemas.microsoft.com/office/drawing/2014/main" xmlns="" id="{3066E4FD-C332-4F76-9FD2-7E4807C50E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10361" y="2909303"/>
                      <a:ext cx="694370" cy="3214136"/>
                    </a:xfrm>
                    <a:custGeom>
                      <a:avLst/>
                      <a:gdLst>
                        <a:gd name="connsiteX0" fmla="*/ 46221 w 694370"/>
                        <a:gd name="connsiteY0" fmla="*/ 1791250 h 3214136"/>
                        <a:gd name="connsiteX1" fmla="*/ -307 w 694370"/>
                        <a:gd name="connsiteY1" fmla="*/ 959662 h 3214136"/>
                        <a:gd name="connsiteX2" fmla="*/ 694063 w 694370"/>
                        <a:gd name="connsiteY2" fmla="*/ 44033 h 3214136"/>
                        <a:gd name="connsiteX3" fmla="*/ 376379 w 694370"/>
                        <a:gd name="connsiteY3" fmla="*/ 1563981 h 3214136"/>
                        <a:gd name="connsiteX4" fmla="*/ 398050 w 694370"/>
                        <a:gd name="connsiteY4" fmla="*/ 2324456 h 3214136"/>
                        <a:gd name="connsiteX5" fmla="*/ 292520 w 694370"/>
                        <a:gd name="connsiteY5" fmla="*/ 3213862 h 3214136"/>
                        <a:gd name="connsiteX6" fmla="*/ 23275 w 694370"/>
                        <a:gd name="connsiteY6" fmla="*/ 3166605 h 3214136"/>
                        <a:gd name="connsiteX7" fmla="*/ 46221 w 694370"/>
                        <a:gd name="connsiteY7" fmla="*/ 1791250 h 3214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94370" h="3214136">
                          <a:moveTo>
                            <a:pt x="46221" y="1791250"/>
                          </a:moveTo>
                          <a:cubicBezTo>
                            <a:pt x="42943" y="1584377"/>
                            <a:pt x="-307" y="959662"/>
                            <a:pt x="-307" y="959662"/>
                          </a:cubicBezTo>
                          <a:cubicBezTo>
                            <a:pt x="-307" y="959662"/>
                            <a:pt x="575603" y="-243148"/>
                            <a:pt x="694063" y="44033"/>
                          </a:cubicBezTo>
                          <a:cubicBezTo>
                            <a:pt x="694063" y="44033"/>
                            <a:pt x="388944" y="1444520"/>
                            <a:pt x="376379" y="1563981"/>
                          </a:cubicBezTo>
                          <a:cubicBezTo>
                            <a:pt x="363814" y="1683443"/>
                            <a:pt x="464154" y="1912987"/>
                            <a:pt x="398050" y="2324456"/>
                          </a:cubicBezTo>
                          <a:cubicBezTo>
                            <a:pt x="365089" y="2530236"/>
                            <a:pt x="292520" y="3213862"/>
                            <a:pt x="292520" y="3213862"/>
                          </a:cubicBezTo>
                          <a:lnTo>
                            <a:pt x="23275" y="3166605"/>
                          </a:lnTo>
                          <a:cubicBezTo>
                            <a:pt x="23275" y="3166605"/>
                            <a:pt x="48588" y="1937117"/>
                            <a:pt x="46221" y="1791250"/>
                          </a:cubicBezTo>
                          <a:close/>
                        </a:path>
                      </a:pathLst>
                    </a:custGeom>
                    <a:solidFill>
                      <a:srgbClr val="FAB417"/>
                    </a:solidFill>
                    <a:ln w="91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000"/>
                    </a:p>
                  </p:txBody>
                </p:sp>
                <p:sp>
                  <p:nvSpPr>
                    <p:cNvPr id="590" name="Freeform: Shape 67">
                      <a:extLst>
                        <a:ext uri="{FF2B5EF4-FFF2-40B4-BE49-F238E27FC236}">
                          <a16:creationId xmlns:a16="http://schemas.microsoft.com/office/drawing/2014/main" xmlns="" id="{10385CEC-DB8D-49B9-B16E-3D85C75A83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01458" y="536000"/>
                      <a:ext cx="562298" cy="890196"/>
                    </a:xfrm>
                    <a:custGeom>
                      <a:avLst/>
                      <a:gdLst>
                        <a:gd name="connsiteX0" fmla="*/ 343715 w 562298"/>
                        <a:gd name="connsiteY0" fmla="*/ 11078 h 890196"/>
                        <a:gd name="connsiteX1" fmla="*/ 8185 w 562298"/>
                        <a:gd name="connsiteY1" fmla="*/ 215583 h 890196"/>
                        <a:gd name="connsiteX2" fmla="*/ 106339 w 562298"/>
                        <a:gd name="connsiteY2" fmla="*/ 658192 h 890196"/>
                        <a:gd name="connsiteX3" fmla="*/ 213054 w 562298"/>
                        <a:gd name="connsiteY3" fmla="*/ 680500 h 890196"/>
                        <a:gd name="connsiteX4" fmla="*/ 200761 w 562298"/>
                        <a:gd name="connsiteY4" fmla="*/ 889922 h 890196"/>
                        <a:gd name="connsiteX5" fmla="*/ 502056 w 562298"/>
                        <a:gd name="connsiteY5" fmla="*/ 828006 h 890196"/>
                        <a:gd name="connsiteX6" fmla="*/ 454617 w 562298"/>
                        <a:gd name="connsiteY6" fmla="*/ 576335 h 890196"/>
                        <a:gd name="connsiteX7" fmla="*/ 343715 w 562298"/>
                        <a:gd name="connsiteY7" fmla="*/ 11078 h 890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62298" h="890196">
                          <a:moveTo>
                            <a:pt x="343715" y="11078"/>
                          </a:moveTo>
                          <a:cubicBezTo>
                            <a:pt x="217879" y="-20790"/>
                            <a:pt x="44059" y="4614"/>
                            <a:pt x="8185" y="215583"/>
                          </a:cubicBezTo>
                          <a:cubicBezTo>
                            <a:pt x="-16946" y="363453"/>
                            <a:pt x="13101" y="625322"/>
                            <a:pt x="106339" y="658192"/>
                          </a:cubicBezTo>
                          <a:cubicBezTo>
                            <a:pt x="141213" y="668681"/>
                            <a:pt x="176905" y="676148"/>
                            <a:pt x="213054" y="680500"/>
                          </a:cubicBezTo>
                          <a:lnTo>
                            <a:pt x="200761" y="889922"/>
                          </a:lnTo>
                          <a:lnTo>
                            <a:pt x="502056" y="828006"/>
                          </a:lnTo>
                          <a:lnTo>
                            <a:pt x="454617" y="576335"/>
                          </a:lnTo>
                          <a:cubicBezTo>
                            <a:pt x="454617" y="576335"/>
                            <a:pt x="758552" y="115789"/>
                            <a:pt x="343715" y="11078"/>
                          </a:cubicBezTo>
                          <a:close/>
                        </a:path>
                      </a:pathLst>
                    </a:custGeom>
                    <a:solidFill>
                      <a:srgbClr val="F9BFA2"/>
                    </a:solidFill>
                    <a:ln w="91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000"/>
                    </a:p>
                  </p:txBody>
                </p:sp>
                <p:sp>
                  <p:nvSpPr>
                    <p:cNvPr id="591" name="Freeform: Shape 68">
                      <a:extLst>
                        <a:ext uri="{FF2B5EF4-FFF2-40B4-BE49-F238E27FC236}">
                          <a16:creationId xmlns:a16="http://schemas.microsoft.com/office/drawing/2014/main" xmlns="" id="{E9C953D2-C39A-4B6F-ACD2-522D16F044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72451" y="1575342"/>
                      <a:ext cx="517881" cy="1512208"/>
                    </a:xfrm>
                    <a:custGeom>
                      <a:avLst/>
                      <a:gdLst>
                        <a:gd name="connsiteX0" fmla="*/ 121794 w 517881"/>
                        <a:gd name="connsiteY0" fmla="*/ -275 h 1512208"/>
                        <a:gd name="connsiteX1" fmla="*/ 507040 w 517881"/>
                        <a:gd name="connsiteY1" fmla="*/ 1092362 h 1512208"/>
                        <a:gd name="connsiteX2" fmla="*/ -307 w 517881"/>
                        <a:gd name="connsiteY2" fmla="*/ 1511934 h 1512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17881" h="1512208">
                          <a:moveTo>
                            <a:pt x="121794" y="-275"/>
                          </a:moveTo>
                          <a:cubicBezTo>
                            <a:pt x="121794" y="-275"/>
                            <a:pt x="593267" y="837959"/>
                            <a:pt x="507040" y="1092362"/>
                          </a:cubicBezTo>
                          <a:cubicBezTo>
                            <a:pt x="395773" y="1420608"/>
                            <a:pt x="-307" y="1511934"/>
                            <a:pt x="-307" y="1511934"/>
                          </a:cubicBezTo>
                          <a:close/>
                        </a:path>
                      </a:pathLst>
                    </a:custGeom>
                    <a:solidFill>
                      <a:srgbClr val="2D2D2D"/>
                    </a:solidFill>
                    <a:ln w="91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000"/>
                    </a:p>
                  </p:txBody>
                </p:sp>
                <p:grpSp>
                  <p:nvGrpSpPr>
                    <p:cNvPr id="592" name="Graphic 4">
                      <a:extLst>
                        <a:ext uri="{FF2B5EF4-FFF2-40B4-BE49-F238E27FC236}">
                          <a16:creationId xmlns:a16="http://schemas.microsoft.com/office/drawing/2014/main" xmlns="" id="{BD8CF8C8-718B-4693-9548-C7460DDC49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668972" y="1323555"/>
                      <a:ext cx="2384284" cy="5040993"/>
                      <a:chOff x="9668972" y="1323555"/>
                      <a:chExt cx="2384284" cy="5040993"/>
                    </a:xfrm>
                  </p:grpSpPr>
                  <p:grpSp>
                    <p:nvGrpSpPr>
                      <p:cNvPr id="593" name="Graphic 4">
                        <a:extLst>
                          <a:ext uri="{FF2B5EF4-FFF2-40B4-BE49-F238E27FC236}">
                            <a16:creationId xmlns:a16="http://schemas.microsoft.com/office/drawing/2014/main" xmlns="" id="{352B734A-2C42-4EB1-90EB-F7A8EC547C6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216822" y="3204652"/>
                        <a:ext cx="665141" cy="3159896"/>
                        <a:chOff x="11216822" y="3204652"/>
                        <a:chExt cx="665141" cy="3159896"/>
                      </a:xfrm>
                    </p:grpSpPr>
                    <p:sp>
                      <p:nvSpPr>
                        <p:cNvPr id="599" name="Freeform: Shape 71">
                          <a:extLst>
                            <a:ext uri="{FF2B5EF4-FFF2-40B4-BE49-F238E27FC236}">
                              <a16:creationId xmlns:a16="http://schemas.microsoft.com/office/drawing/2014/main" xmlns="" id="{98695715-24DF-4E05-BBC0-06C96003B6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216822" y="3204652"/>
                          <a:ext cx="665141" cy="2968046"/>
                        </a:xfrm>
                        <a:custGeom>
                          <a:avLst/>
                          <a:gdLst>
                            <a:gd name="connsiteX0" fmla="*/ -307 w 665141"/>
                            <a:gd name="connsiteY0" fmla="*/ 42148 h 2968046"/>
                            <a:gd name="connsiteX1" fmla="*/ 3972 w 665141"/>
                            <a:gd name="connsiteY1" fmla="*/ 84761 h 2968046"/>
                            <a:gd name="connsiteX2" fmla="*/ 8980 w 665141"/>
                            <a:gd name="connsiteY2" fmla="*/ 135295 h 2968046"/>
                            <a:gd name="connsiteX3" fmla="*/ 13715 w 665141"/>
                            <a:gd name="connsiteY3" fmla="*/ 182825 h 2968046"/>
                            <a:gd name="connsiteX4" fmla="*/ 69803 w 665141"/>
                            <a:gd name="connsiteY4" fmla="*/ 764380 h 2968046"/>
                            <a:gd name="connsiteX5" fmla="*/ 127804 w 665141"/>
                            <a:gd name="connsiteY5" fmla="*/ 1403027 h 2968046"/>
                            <a:gd name="connsiteX6" fmla="*/ 217947 w 665141"/>
                            <a:gd name="connsiteY6" fmla="*/ 2546471 h 2968046"/>
                            <a:gd name="connsiteX7" fmla="*/ 238616 w 665141"/>
                            <a:gd name="connsiteY7" fmla="*/ 2877266 h 2968046"/>
                            <a:gd name="connsiteX8" fmla="*/ 243260 w 665141"/>
                            <a:gd name="connsiteY8" fmla="*/ 2967772 h 2968046"/>
                            <a:gd name="connsiteX9" fmla="*/ 549562 w 665141"/>
                            <a:gd name="connsiteY9" fmla="*/ 2891379 h 2968046"/>
                            <a:gd name="connsiteX10" fmla="*/ 552840 w 665141"/>
                            <a:gd name="connsiteY10" fmla="*/ 2890560 h 2968046"/>
                            <a:gd name="connsiteX11" fmla="*/ 565770 w 665141"/>
                            <a:gd name="connsiteY11" fmla="*/ 2604835 h 2968046"/>
                            <a:gd name="connsiteX12" fmla="*/ 572962 w 665141"/>
                            <a:gd name="connsiteY12" fmla="*/ 2546471 h 2968046"/>
                            <a:gd name="connsiteX13" fmla="*/ 567590 w 665141"/>
                            <a:gd name="connsiteY13" fmla="*/ 1404210 h 2968046"/>
                            <a:gd name="connsiteX14" fmla="*/ 570140 w 665141"/>
                            <a:gd name="connsiteY14" fmla="*/ 1282199 h 2968046"/>
                            <a:gd name="connsiteX15" fmla="*/ 663470 w 665141"/>
                            <a:gd name="connsiteY15" fmla="*/ 182825 h 2968046"/>
                            <a:gd name="connsiteX16" fmla="*/ 664834 w 665141"/>
                            <a:gd name="connsiteY16" fmla="*/ 173720 h 2968046"/>
                            <a:gd name="connsiteX17" fmla="*/ 645259 w 665141"/>
                            <a:gd name="connsiteY17" fmla="*/ 135295 h 2968046"/>
                            <a:gd name="connsiteX18" fmla="*/ 602463 w 665141"/>
                            <a:gd name="connsiteY18" fmla="*/ 84761 h 2968046"/>
                            <a:gd name="connsiteX19" fmla="*/ 232515 w 665141"/>
                            <a:gd name="connsiteY19" fmla="*/ 2813 h 2968046"/>
                            <a:gd name="connsiteX20" fmla="*/ -307 w 665141"/>
                            <a:gd name="connsiteY20" fmla="*/ 42148 h 29680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665141" h="2968046">
                              <a:moveTo>
                                <a:pt x="-307" y="42148"/>
                              </a:moveTo>
                              <a:cubicBezTo>
                                <a:pt x="1150" y="56443"/>
                                <a:pt x="2515" y="70647"/>
                                <a:pt x="3972" y="84761"/>
                              </a:cubicBezTo>
                              <a:cubicBezTo>
                                <a:pt x="5611" y="101697"/>
                                <a:pt x="7341" y="118541"/>
                                <a:pt x="8980" y="135295"/>
                              </a:cubicBezTo>
                              <a:cubicBezTo>
                                <a:pt x="10619" y="152049"/>
                                <a:pt x="12167" y="167073"/>
                                <a:pt x="13715" y="182825"/>
                              </a:cubicBezTo>
                              <a:cubicBezTo>
                                <a:pt x="34111" y="389215"/>
                                <a:pt x="52776" y="583067"/>
                                <a:pt x="69803" y="764380"/>
                              </a:cubicBezTo>
                              <a:cubicBezTo>
                                <a:pt x="91747" y="996994"/>
                                <a:pt x="111142" y="1209876"/>
                                <a:pt x="127804" y="1403027"/>
                              </a:cubicBezTo>
                              <a:cubicBezTo>
                                <a:pt x="172420" y="1914471"/>
                                <a:pt x="200646" y="2291067"/>
                                <a:pt x="217947" y="2546471"/>
                              </a:cubicBezTo>
                              <a:cubicBezTo>
                                <a:pt x="228327" y="2698984"/>
                                <a:pt x="234791" y="2808339"/>
                                <a:pt x="238616" y="2877266"/>
                              </a:cubicBezTo>
                              <a:cubicBezTo>
                                <a:pt x="241985" y="2938271"/>
                                <a:pt x="243260" y="2967772"/>
                                <a:pt x="243260" y="2967772"/>
                              </a:cubicBezTo>
                              <a:lnTo>
                                <a:pt x="549562" y="2891379"/>
                              </a:lnTo>
                              <a:lnTo>
                                <a:pt x="552840" y="2890560"/>
                              </a:lnTo>
                              <a:lnTo>
                                <a:pt x="565770" y="2604835"/>
                              </a:lnTo>
                              <a:cubicBezTo>
                                <a:pt x="568318" y="2584895"/>
                                <a:pt x="570777" y="2565410"/>
                                <a:pt x="572962" y="2546471"/>
                              </a:cubicBezTo>
                              <a:cubicBezTo>
                                <a:pt x="651906" y="1891526"/>
                                <a:pt x="566042" y="1823874"/>
                                <a:pt x="567590" y="1404210"/>
                              </a:cubicBezTo>
                              <a:cubicBezTo>
                                <a:pt x="567590" y="1366605"/>
                                <a:pt x="568501" y="1326087"/>
                                <a:pt x="570140" y="1282199"/>
                              </a:cubicBezTo>
                              <a:cubicBezTo>
                                <a:pt x="592630" y="706653"/>
                                <a:pt x="653909" y="251843"/>
                                <a:pt x="663470" y="182825"/>
                              </a:cubicBezTo>
                              <a:lnTo>
                                <a:pt x="664834" y="173720"/>
                              </a:lnTo>
                              <a:cubicBezTo>
                                <a:pt x="659554" y="160326"/>
                                <a:pt x="652998" y="147460"/>
                                <a:pt x="645259" y="135295"/>
                              </a:cubicBezTo>
                              <a:cubicBezTo>
                                <a:pt x="633513" y="116456"/>
                                <a:pt x="619127" y="99429"/>
                                <a:pt x="602463" y="84761"/>
                              </a:cubicBezTo>
                              <a:cubicBezTo>
                                <a:pt x="511410" y="3541"/>
                                <a:pt x="360354" y="-7112"/>
                                <a:pt x="232515" y="2813"/>
                              </a:cubicBezTo>
                              <a:cubicBezTo>
                                <a:pt x="153845" y="8841"/>
                                <a:pt x="75904" y="22007"/>
                                <a:pt x="-307" y="4214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417"/>
                        </a:solidFill>
                        <a:ln w="910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2000"/>
                        </a:p>
                      </p:txBody>
                    </p:sp>
                    <p:sp>
                      <p:nvSpPr>
                        <p:cNvPr id="600" name="Freeform: Shape 72">
                          <a:extLst>
                            <a:ext uri="{FF2B5EF4-FFF2-40B4-BE49-F238E27FC236}">
                              <a16:creationId xmlns:a16="http://schemas.microsoft.com/office/drawing/2014/main" xmlns="" id="{21B09D1C-9073-4846-84C3-B0935507DA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380991" y="6067715"/>
                          <a:ext cx="458542" cy="296833"/>
                        </a:xfrm>
                        <a:custGeom>
                          <a:avLst/>
                          <a:gdLst>
                            <a:gd name="connsiteX0" fmla="*/ 0 w 458542"/>
                            <a:gd name="connsiteY0" fmla="*/ 296833 h 296833"/>
                            <a:gd name="connsiteX1" fmla="*/ 458543 w 458542"/>
                            <a:gd name="connsiteY1" fmla="*/ 296833 h 296833"/>
                            <a:gd name="connsiteX2" fmla="*/ 458543 w 458542"/>
                            <a:gd name="connsiteY2" fmla="*/ 219256 h 296833"/>
                            <a:gd name="connsiteX3" fmla="*/ 374773 w 458542"/>
                            <a:gd name="connsiteY3" fmla="*/ 0 h 296833"/>
                            <a:gd name="connsiteX4" fmla="*/ 80035 w 458542"/>
                            <a:gd name="connsiteY4" fmla="*/ 0 h 296833"/>
                            <a:gd name="connsiteX5" fmla="*/ 0 w 458542"/>
                            <a:gd name="connsiteY5" fmla="*/ 219256 h 296833"/>
                            <a:gd name="connsiteX6" fmla="*/ 0 w 458542"/>
                            <a:gd name="connsiteY6" fmla="*/ 296833 h 2968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58542" h="296833">
                              <a:moveTo>
                                <a:pt x="0" y="296833"/>
                              </a:moveTo>
                              <a:lnTo>
                                <a:pt x="458543" y="296833"/>
                              </a:lnTo>
                              <a:lnTo>
                                <a:pt x="458543" y="219256"/>
                              </a:lnTo>
                              <a:lnTo>
                                <a:pt x="374773" y="0"/>
                              </a:lnTo>
                              <a:lnTo>
                                <a:pt x="80035" y="0"/>
                              </a:lnTo>
                              <a:lnTo>
                                <a:pt x="0" y="219256"/>
                              </a:lnTo>
                              <a:lnTo>
                                <a:pt x="0" y="29683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EDEDE"/>
                        </a:solidFill>
                        <a:ln w="910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2000"/>
                        </a:p>
                      </p:txBody>
                    </p:sp>
                  </p:grpSp>
                  <p:grpSp>
                    <p:nvGrpSpPr>
                      <p:cNvPr id="594" name="Graphic 4">
                        <a:extLst>
                          <a:ext uri="{FF2B5EF4-FFF2-40B4-BE49-F238E27FC236}">
                            <a16:creationId xmlns:a16="http://schemas.microsoft.com/office/drawing/2014/main" xmlns="" id="{48752B97-EE96-46B2-936C-1178265557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668972" y="1399791"/>
                        <a:ext cx="1454994" cy="1543040"/>
                        <a:chOff x="9668972" y="1399791"/>
                        <a:chExt cx="1454994" cy="1543040"/>
                      </a:xfrm>
                    </p:grpSpPr>
                    <p:sp>
                      <p:nvSpPr>
                        <p:cNvPr id="596" name="Freeform: Shape 74">
                          <a:extLst>
                            <a:ext uri="{FF2B5EF4-FFF2-40B4-BE49-F238E27FC236}">
                              <a16:creationId xmlns:a16="http://schemas.microsoft.com/office/drawing/2014/main" xmlns="" id="{7216F2AD-040C-417B-A3EF-BF550A6BA3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2226" y="1889110"/>
                          <a:ext cx="186749" cy="203958"/>
                        </a:xfrm>
                        <a:custGeom>
                          <a:avLst/>
                          <a:gdLst>
                            <a:gd name="connsiteX0" fmla="*/ 67379 w 186749"/>
                            <a:gd name="connsiteY0" fmla="*/ 203959 h 203958"/>
                            <a:gd name="connsiteX1" fmla="*/ 0 w 186749"/>
                            <a:gd name="connsiteY1" fmla="*/ 56453 h 203958"/>
                            <a:gd name="connsiteX2" fmla="*/ 91326 w 186749"/>
                            <a:gd name="connsiteY2" fmla="*/ 0 h 203958"/>
                            <a:gd name="connsiteX3" fmla="*/ 186750 w 186749"/>
                            <a:gd name="connsiteY3" fmla="*/ 110812 h 203958"/>
                            <a:gd name="connsiteX4" fmla="*/ 67379 w 186749"/>
                            <a:gd name="connsiteY4" fmla="*/ 203959 h 2039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6749" h="203958">
                              <a:moveTo>
                                <a:pt x="67379" y="203959"/>
                              </a:moveTo>
                              <a:lnTo>
                                <a:pt x="0" y="56453"/>
                              </a:lnTo>
                              <a:lnTo>
                                <a:pt x="91326" y="0"/>
                              </a:lnTo>
                              <a:lnTo>
                                <a:pt x="186750" y="110812"/>
                              </a:lnTo>
                              <a:lnTo>
                                <a:pt x="67379" y="2039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CE2CE"/>
                        </a:solidFill>
                        <a:ln w="910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2000"/>
                        </a:p>
                      </p:txBody>
                    </p:sp>
                    <p:sp>
                      <p:nvSpPr>
                        <p:cNvPr id="597" name="Freeform: Shape 75">
                          <a:extLst>
                            <a:ext uri="{FF2B5EF4-FFF2-40B4-BE49-F238E27FC236}">
                              <a16:creationId xmlns:a16="http://schemas.microsoft.com/office/drawing/2014/main" xmlns="" id="{9C48F8A1-BA1F-48E6-89BC-04496D1C43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29605" y="1399791"/>
                          <a:ext cx="1194360" cy="1543040"/>
                        </a:xfrm>
                        <a:custGeom>
                          <a:avLst/>
                          <a:gdLst>
                            <a:gd name="connsiteX0" fmla="*/ 1075302 w 1194360"/>
                            <a:gd name="connsiteY0" fmla="*/ -275 h 1543040"/>
                            <a:gd name="connsiteX1" fmla="*/ 651086 w 1194360"/>
                            <a:gd name="connsiteY1" fmla="*/ 808914 h 1543040"/>
                            <a:gd name="connsiteX2" fmla="*/ 551656 w 1194360"/>
                            <a:gd name="connsiteY2" fmla="*/ 908344 h 1543040"/>
                            <a:gd name="connsiteX3" fmla="*/ 119063 w 1194360"/>
                            <a:gd name="connsiteY3" fmla="*/ 599856 h 1543040"/>
                            <a:gd name="connsiteX4" fmla="*/ -307 w 1194360"/>
                            <a:gd name="connsiteY4" fmla="*/ 693003 h 1543040"/>
                            <a:gd name="connsiteX5" fmla="*/ 1183382 w 1194360"/>
                            <a:gd name="connsiteY5" fmla="*/ 987560 h 1543040"/>
                            <a:gd name="connsiteX6" fmla="*/ 1075302 w 1194360"/>
                            <a:gd name="connsiteY6" fmla="*/ -275 h 154304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194360" h="1543040">
                              <a:moveTo>
                                <a:pt x="1075302" y="-275"/>
                              </a:moveTo>
                              <a:cubicBezTo>
                                <a:pt x="1075302" y="-275"/>
                                <a:pt x="823085" y="51353"/>
                                <a:pt x="651086" y="808914"/>
                              </a:cubicBezTo>
                              <a:cubicBezTo>
                                <a:pt x="631782" y="893957"/>
                                <a:pt x="581976" y="933838"/>
                                <a:pt x="551656" y="908344"/>
                              </a:cubicBezTo>
                              <a:cubicBezTo>
                                <a:pt x="403968" y="784147"/>
                                <a:pt x="119063" y="599856"/>
                                <a:pt x="119063" y="599856"/>
                              </a:cubicBezTo>
                              <a:lnTo>
                                <a:pt x="-307" y="693003"/>
                              </a:lnTo>
                              <a:cubicBezTo>
                                <a:pt x="-307" y="693003"/>
                                <a:pt x="810793" y="2390140"/>
                                <a:pt x="1183382" y="987560"/>
                              </a:cubicBezTo>
                              <a:cubicBezTo>
                                <a:pt x="1236283" y="787516"/>
                                <a:pt x="1075302" y="-275"/>
                                <a:pt x="1075302" y="-2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D2D2D"/>
                        </a:solidFill>
                        <a:ln w="910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2000"/>
                        </a:p>
                      </p:txBody>
                    </p:sp>
                    <p:sp>
                      <p:nvSpPr>
                        <p:cNvPr id="598" name="Freeform: Shape 76">
                          <a:extLst>
                            <a:ext uri="{FF2B5EF4-FFF2-40B4-BE49-F238E27FC236}">
                              <a16:creationId xmlns:a16="http://schemas.microsoft.com/office/drawing/2014/main" xmlns="" id="{975DBCA3-EF28-4EFC-9127-00BAFD30E3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68972" y="1643984"/>
                          <a:ext cx="306228" cy="345711"/>
                        </a:xfrm>
                        <a:custGeom>
                          <a:avLst/>
                          <a:gdLst>
                            <a:gd name="connsiteX0" fmla="*/ 249946 w 306228"/>
                            <a:gd name="connsiteY0" fmla="*/ 98985 h 345711"/>
                            <a:gd name="connsiteX1" fmla="*/ 271161 w 306228"/>
                            <a:gd name="connsiteY1" fmla="*/ 328894 h 345711"/>
                            <a:gd name="connsiteX2" fmla="*/ 215254 w 306228"/>
                            <a:gd name="connsiteY2" fmla="*/ 345284 h 345711"/>
                            <a:gd name="connsiteX3" fmla="*/ 133307 w 306228"/>
                            <a:gd name="connsiteY3" fmla="*/ 236566 h 345711"/>
                            <a:gd name="connsiteX4" fmla="*/ 99072 w 306228"/>
                            <a:gd name="connsiteY4" fmla="*/ 184393 h 345711"/>
                            <a:gd name="connsiteX5" fmla="*/ 460 w 306228"/>
                            <a:gd name="connsiteY5" fmla="*/ 114373 h 345711"/>
                            <a:gd name="connsiteX6" fmla="*/ 34423 w 306228"/>
                            <a:gd name="connsiteY6" fmla="*/ 16309 h 345711"/>
                            <a:gd name="connsiteX7" fmla="*/ 249946 w 306228"/>
                            <a:gd name="connsiteY7" fmla="*/ 98985 h 3457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306228" h="345711">
                              <a:moveTo>
                                <a:pt x="249946" y="98985"/>
                              </a:moveTo>
                              <a:cubicBezTo>
                                <a:pt x="315323" y="185304"/>
                                <a:pt x="324791" y="288285"/>
                                <a:pt x="271161" y="328894"/>
                              </a:cubicBezTo>
                              <a:cubicBezTo>
                                <a:pt x="254954" y="340676"/>
                                <a:pt x="235195" y="346476"/>
                                <a:pt x="215254" y="345284"/>
                              </a:cubicBezTo>
                              <a:cubicBezTo>
                                <a:pt x="194222" y="344646"/>
                                <a:pt x="149605" y="270074"/>
                                <a:pt x="133307" y="236566"/>
                              </a:cubicBezTo>
                              <a:cubicBezTo>
                                <a:pt x="124020" y="217864"/>
                                <a:pt x="112547" y="200345"/>
                                <a:pt x="99072" y="184393"/>
                              </a:cubicBezTo>
                              <a:cubicBezTo>
                                <a:pt x="68659" y="147972"/>
                                <a:pt x="32420" y="123479"/>
                                <a:pt x="460" y="114373"/>
                              </a:cubicBezTo>
                              <a:cubicBezTo>
                                <a:pt x="-3454" y="72671"/>
                                <a:pt x="7563" y="36705"/>
                                <a:pt x="34423" y="16309"/>
                              </a:cubicBezTo>
                              <a:cubicBezTo>
                                <a:pt x="88053" y="-24483"/>
                                <a:pt x="184569" y="12576"/>
                                <a:pt x="249946" y="9898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9BFA2"/>
                        </a:solidFill>
                        <a:ln w="910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2000"/>
                        </a:p>
                      </p:txBody>
                    </p:sp>
                  </p:grpSp>
                  <p:sp>
                    <p:nvSpPr>
                      <p:cNvPr id="595" name="Freeform: Shape 77">
                        <a:extLst>
                          <a:ext uri="{FF2B5EF4-FFF2-40B4-BE49-F238E27FC236}">
                            <a16:creationId xmlns:a16="http://schemas.microsoft.com/office/drawing/2014/main" xmlns="" id="{CC02915D-F4B0-498B-88FF-C1B938DBF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75023" y="1323555"/>
                        <a:ext cx="1478232" cy="3288245"/>
                      </a:xfrm>
                      <a:custGeom>
                        <a:avLst/>
                        <a:gdLst>
                          <a:gd name="connsiteX0" fmla="*/ 102367 w 1478232"/>
                          <a:gd name="connsiteY0" fmla="*/ 3165664 h 3288245"/>
                          <a:gd name="connsiteX1" fmla="*/ 220189 w 1478232"/>
                          <a:gd name="connsiteY1" fmla="*/ 3248522 h 3288245"/>
                          <a:gd name="connsiteX2" fmla="*/ 278007 w 1478232"/>
                          <a:gd name="connsiteY2" fmla="*/ 3268645 h 3288245"/>
                          <a:gd name="connsiteX3" fmla="*/ 367240 w 1478232"/>
                          <a:gd name="connsiteY3" fmla="*/ 3280300 h 3288245"/>
                          <a:gd name="connsiteX4" fmla="*/ 622188 w 1478232"/>
                          <a:gd name="connsiteY4" fmla="*/ 3282758 h 3288245"/>
                          <a:gd name="connsiteX5" fmla="*/ 769420 w 1478232"/>
                          <a:gd name="connsiteY5" fmla="*/ 3284124 h 3288245"/>
                          <a:gd name="connsiteX6" fmla="*/ 1165229 w 1478232"/>
                          <a:gd name="connsiteY6" fmla="*/ 3287948 h 3288245"/>
                          <a:gd name="connsiteX7" fmla="*/ 1209207 w 1478232"/>
                          <a:gd name="connsiteY7" fmla="*/ 3285308 h 3288245"/>
                          <a:gd name="connsiteX8" fmla="*/ 1477904 w 1478232"/>
                          <a:gd name="connsiteY8" fmla="*/ 2974908 h 3288245"/>
                          <a:gd name="connsiteX9" fmla="*/ 1448221 w 1478232"/>
                          <a:gd name="connsiteY9" fmla="*/ 2064377 h 3288245"/>
                          <a:gd name="connsiteX10" fmla="*/ 1445489 w 1478232"/>
                          <a:gd name="connsiteY10" fmla="*/ 2016848 h 3288245"/>
                          <a:gd name="connsiteX11" fmla="*/ 1442393 w 1478232"/>
                          <a:gd name="connsiteY11" fmla="*/ 1966314 h 3288245"/>
                          <a:gd name="connsiteX12" fmla="*/ 1415078 w 1478232"/>
                          <a:gd name="connsiteY12" fmla="*/ 1606290 h 3288245"/>
                          <a:gd name="connsiteX13" fmla="*/ 1401146 w 1478232"/>
                          <a:gd name="connsiteY13" fmla="*/ 1464702 h 3288245"/>
                          <a:gd name="connsiteX14" fmla="*/ 1224685 w 1478232"/>
                          <a:gd name="connsiteY14" fmla="*/ 261710 h 3288245"/>
                          <a:gd name="connsiteX15" fmla="*/ 1212030 w 1478232"/>
                          <a:gd name="connsiteY15" fmla="*/ 166650 h 3288245"/>
                          <a:gd name="connsiteX16" fmla="*/ 921388 w 1478232"/>
                          <a:gd name="connsiteY16" fmla="*/ 3210 h 3288245"/>
                          <a:gd name="connsiteX17" fmla="*/ 901994 w 1478232"/>
                          <a:gd name="connsiteY17" fmla="*/ 1845 h 3288245"/>
                          <a:gd name="connsiteX18" fmla="*/ 645316 w 1478232"/>
                          <a:gd name="connsiteY18" fmla="*/ 7217 h 3288245"/>
                          <a:gd name="connsiteX19" fmla="*/ 632751 w 1478232"/>
                          <a:gd name="connsiteY19" fmla="*/ 9584 h 3288245"/>
                          <a:gd name="connsiteX20" fmla="*/ 429975 w 1478232"/>
                          <a:gd name="connsiteY20" fmla="*/ 76417 h 3288245"/>
                          <a:gd name="connsiteX21" fmla="*/ 429975 w 1478232"/>
                          <a:gd name="connsiteY21" fmla="*/ 76417 h 3288245"/>
                          <a:gd name="connsiteX22" fmla="*/ 359500 w 1478232"/>
                          <a:gd name="connsiteY22" fmla="*/ 166377 h 3288245"/>
                          <a:gd name="connsiteX23" fmla="*/ 241768 w 1478232"/>
                          <a:gd name="connsiteY23" fmla="*/ 848273 h 3288245"/>
                          <a:gd name="connsiteX24" fmla="*/ 150715 w 1478232"/>
                          <a:gd name="connsiteY24" fmla="*/ 1520609 h 3288245"/>
                          <a:gd name="connsiteX25" fmla="*/ 136147 w 1478232"/>
                          <a:gd name="connsiteY25" fmla="*/ 1619219 h 3288245"/>
                          <a:gd name="connsiteX26" fmla="*/ 90621 w 1478232"/>
                          <a:gd name="connsiteY26" fmla="*/ 1966222 h 3288245"/>
                          <a:gd name="connsiteX27" fmla="*/ 81515 w 1478232"/>
                          <a:gd name="connsiteY27" fmla="*/ 2044437 h 3288245"/>
                          <a:gd name="connsiteX28" fmla="*/ 79512 w 1478232"/>
                          <a:gd name="connsiteY28" fmla="*/ 2061919 h 3288245"/>
                          <a:gd name="connsiteX29" fmla="*/ 79512 w 1478232"/>
                          <a:gd name="connsiteY29" fmla="*/ 2064287 h 3288245"/>
                          <a:gd name="connsiteX30" fmla="*/ 68859 w 1478232"/>
                          <a:gd name="connsiteY30" fmla="*/ 2158162 h 3288245"/>
                          <a:gd name="connsiteX31" fmla="*/ 23332 w 1478232"/>
                          <a:gd name="connsiteY31" fmla="*/ 2615522 h 3288245"/>
                          <a:gd name="connsiteX32" fmla="*/ 934 w 1478232"/>
                          <a:gd name="connsiteY32" fmla="*/ 2879575 h 3288245"/>
                          <a:gd name="connsiteX33" fmla="*/ 102367 w 1478232"/>
                          <a:gd name="connsiteY33" fmla="*/ 3165664 h 32882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1478232" h="3288245">
                            <a:moveTo>
                              <a:pt x="102367" y="3165664"/>
                            </a:moveTo>
                            <a:cubicBezTo>
                              <a:pt x="135874" y="3200710"/>
                              <a:pt x="175846" y="3228864"/>
                              <a:pt x="220189" y="3248522"/>
                            </a:cubicBezTo>
                            <a:cubicBezTo>
                              <a:pt x="238855" y="3256845"/>
                              <a:pt x="258249" y="3263573"/>
                              <a:pt x="278007" y="3268645"/>
                            </a:cubicBezTo>
                            <a:cubicBezTo>
                              <a:pt x="307145" y="3276111"/>
                              <a:pt x="337101" y="3280026"/>
                              <a:pt x="367240" y="3280300"/>
                            </a:cubicBezTo>
                            <a:lnTo>
                              <a:pt x="622188" y="3282758"/>
                            </a:lnTo>
                            <a:lnTo>
                              <a:pt x="769420" y="3284124"/>
                            </a:lnTo>
                            <a:lnTo>
                              <a:pt x="1165229" y="3287948"/>
                            </a:lnTo>
                            <a:cubicBezTo>
                              <a:pt x="1179888" y="3288130"/>
                              <a:pt x="1194639" y="3287247"/>
                              <a:pt x="1209207" y="3285308"/>
                            </a:cubicBezTo>
                            <a:cubicBezTo>
                              <a:pt x="1364362" y="3264648"/>
                              <a:pt x="1479725" y="3131428"/>
                              <a:pt x="1477904" y="2974908"/>
                            </a:cubicBezTo>
                            <a:cubicBezTo>
                              <a:pt x="1475537" y="2745636"/>
                              <a:pt x="1468252" y="2415114"/>
                              <a:pt x="1448221" y="2064377"/>
                            </a:cubicBezTo>
                            <a:cubicBezTo>
                              <a:pt x="1447402" y="2048534"/>
                              <a:pt x="1446492" y="2032691"/>
                              <a:pt x="1445489" y="2016848"/>
                            </a:cubicBezTo>
                            <a:cubicBezTo>
                              <a:pt x="1444488" y="2000003"/>
                              <a:pt x="1443486" y="1983158"/>
                              <a:pt x="1442393" y="1966314"/>
                            </a:cubicBezTo>
                            <a:cubicBezTo>
                              <a:pt x="1434836" y="1846761"/>
                              <a:pt x="1425731" y="1725751"/>
                              <a:pt x="1415078" y="1606290"/>
                            </a:cubicBezTo>
                            <a:cubicBezTo>
                              <a:pt x="1410707" y="1558760"/>
                              <a:pt x="1406063" y="1511568"/>
                              <a:pt x="1401146" y="1464702"/>
                            </a:cubicBezTo>
                            <a:cubicBezTo>
                              <a:pt x="1305723" y="948887"/>
                              <a:pt x="1254096" y="494897"/>
                              <a:pt x="1224685" y="261710"/>
                            </a:cubicBezTo>
                            <a:cubicBezTo>
                              <a:pt x="1219952" y="224014"/>
                              <a:pt x="1215580" y="192145"/>
                              <a:pt x="1212030" y="166650"/>
                            </a:cubicBezTo>
                            <a:cubicBezTo>
                              <a:pt x="1174516" y="39176"/>
                              <a:pt x="1044583" y="12407"/>
                              <a:pt x="921388" y="3210"/>
                            </a:cubicBezTo>
                            <a:lnTo>
                              <a:pt x="901994" y="1845"/>
                            </a:lnTo>
                            <a:cubicBezTo>
                              <a:pt x="816404" y="-2226"/>
                              <a:pt x="730633" y="-432"/>
                              <a:pt x="645316" y="7217"/>
                            </a:cubicBezTo>
                            <a:lnTo>
                              <a:pt x="632751" y="9584"/>
                            </a:lnTo>
                            <a:cubicBezTo>
                              <a:pt x="576206" y="20055"/>
                              <a:pt x="491618" y="35079"/>
                              <a:pt x="429975" y="76417"/>
                            </a:cubicBezTo>
                            <a:lnTo>
                              <a:pt x="429975" y="76417"/>
                            </a:lnTo>
                            <a:cubicBezTo>
                              <a:pt x="396650" y="97232"/>
                              <a:pt x="371701" y="129073"/>
                              <a:pt x="359500" y="166377"/>
                            </a:cubicBezTo>
                            <a:cubicBezTo>
                              <a:pt x="313245" y="314976"/>
                              <a:pt x="279100" y="558725"/>
                              <a:pt x="241768" y="848273"/>
                            </a:cubicBezTo>
                            <a:cubicBezTo>
                              <a:pt x="215090" y="1055055"/>
                              <a:pt x="187137" y="1285328"/>
                              <a:pt x="150715" y="1520609"/>
                            </a:cubicBezTo>
                            <a:cubicBezTo>
                              <a:pt x="145798" y="1553388"/>
                              <a:pt x="140973" y="1586258"/>
                              <a:pt x="136147" y="1619219"/>
                            </a:cubicBezTo>
                            <a:cubicBezTo>
                              <a:pt x="119575" y="1734856"/>
                              <a:pt x="104370" y="1851405"/>
                              <a:pt x="90621" y="1966222"/>
                            </a:cubicBezTo>
                            <a:cubicBezTo>
                              <a:pt x="87434" y="1992355"/>
                              <a:pt x="84337" y="2018487"/>
                              <a:pt x="81515" y="2044437"/>
                            </a:cubicBezTo>
                            <a:cubicBezTo>
                              <a:pt x="80877" y="2050264"/>
                              <a:pt x="80149" y="2056092"/>
                              <a:pt x="79512" y="2061919"/>
                            </a:cubicBezTo>
                            <a:lnTo>
                              <a:pt x="79512" y="2064287"/>
                            </a:lnTo>
                            <a:cubicBezTo>
                              <a:pt x="75870" y="2095791"/>
                              <a:pt x="72319" y="2127086"/>
                              <a:pt x="68859" y="2158162"/>
                            </a:cubicBezTo>
                            <a:cubicBezTo>
                              <a:pt x="50648" y="2320054"/>
                              <a:pt x="35806" y="2475118"/>
                              <a:pt x="23332" y="2615522"/>
                            </a:cubicBezTo>
                            <a:cubicBezTo>
                              <a:pt x="14227" y="2711127"/>
                              <a:pt x="7216" y="2799995"/>
                              <a:pt x="934" y="2879575"/>
                            </a:cubicBezTo>
                            <a:cubicBezTo>
                              <a:pt x="-7717" y="2985060"/>
                              <a:pt x="29160" y="3089197"/>
                              <a:pt x="102367" y="3165664"/>
                            </a:cubicBezTo>
                            <a:close/>
                          </a:path>
                        </a:pathLst>
                      </a:custGeom>
                      <a:solidFill>
                        <a:srgbClr val="2D2D2D"/>
                      </a:solidFill>
                      <a:ln w="91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2000"/>
                      </a:p>
                    </p:txBody>
                  </p:sp>
                </p:grpSp>
              </p:grpSp>
              <p:sp>
                <p:nvSpPr>
                  <p:cNvPr id="585" name="Freeform: Shape 78">
                    <a:extLst>
                      <a:ext uri="{FF2B5EF4-FFF2-40B4-BE49-F238E27FC236}">
                        <a16:creationId xmlns:a16="http://schemas.microsoft.com/office/drawing/2014/main" xmlns="" id="{CEA36352-F54A-4C98-9CA0-71A58BDD3D84}"/>
                      </a:ext>
                    </a:extLst>
                  </p:cNvPr>
                  <p:cNvSpPr/>
                  <p:nvPr/>
                </p:nvSpPr>
                <p:spPr>
                  <a:xfrm>
                    <a:off x="9173277" y="2291036"/>
                    <a:ext cx="387603" cy="414400"/>
                  </a:xfrm>
                  <a:custGeom>
                    <a:avLst/>
                    <a:gdLst>
                      <a:gd name="connsiteX0" fmla="*/ -307 w 622556"/>
                      <a:gd name="connsiteY0" fmla="*/ 267603 h 665597"/>
                      <a:gd name="connsiteX1" fmla="*/ 44036 w 622556"/>
                      <a:gd name="connsiteY1" fmla="*/ 238011 h 665597"/>
                      <a:gd name="connsiteX2" fmla="*/ 60699 w 622556"/>
                      <a:gd name="connsiteY2" fmla="*/ 235006 h 665597"/>
                      <a:gd name="connsiteX3" fmla="*/ 162041 w 622556"/>
                      <a:gd name="connsiteY3" fmla="*/ 278894 h 665597"/>
                      <a:gd name="connsiteX4" fmla="*/ 236522 w 622556"/>
                      <a:gd name="connsiteY4" fmla="*/ 427766 h 665597"/>
                      <a:gd name="connsiteX5" fmla="*/ 255462 w 622556"/>
                      <a:gd name="connsiteY5" fmla="*/ 447797 h 665597"/>
                      <a:gd name="connsiteX6" fmla="*/ 350066 w 622556"/>
                      <a:gd name="connsiteY6" fmla="*/ 447797 h 665597"/>
                      <a:gd name="connsiteX7" fmla="*/ 354982 w 622556"/>
                      <a:gd name="connsiteY7" fmla="*/ 582647 h 665597"/>
                      <a:gd name="connsiteX8" fmla="*/ 464883 w 622556"/>
                      <a:gd name="connsiteY8" fmla="*/ 665323 h 665597"/>
                      <a:gd name="connsiteX9" fmla="*/ 602556 w 622556"/>
                      <a:gd name="connsiteY9" fmla="*/ 443791 h 665597"/>
                      <a:gd name="connsiteX10" fmla="*/ 597547 w 622556"/>
                      <a:gd name="connsiteY10" fmla="*/ 168447 h 665597"/>
                      <a:gd name="connsiteX11" fmla="*/ 381752 w 622556"/>
                      <a:gd name="connsiteY11" fmla="*/ -275 h 665597"/>
                      <a:gd name="connsiteX12" fmla="*/ 456142 w 622556"/>
                      <a:gd name="connsiteY12" fmla="*/ 51808 h 665597"/>
                      <a:gd name="connsiteX13" fmla="*/ 143648 w 622556"/>
                      <a:gd name="connsiteY13" fmla="*/ 39425 h 665597"/>
                      <a:gd name="connsiteX14" fmla="*/ 247812 w 622556"/>
                      <a:gd name="connsiteY14" fmla="*/ 49349 h 665597"/>
                      <a:gd name="connsiteX15" fmla="*/ 32017 w 622556"/>
                      <a:gd name="connsiteY15" fmla="*/ 148597 h 665597"/>
                      <a:gd name="connsiteX16" fmla="*/ 240 w 622556"/>
                      <a:gd name="connsiteY16" fmla="*/ 227358 h 665597"/>
                      <a:gd name="connsiteX17" fmla="*/ 240 w 622556"/>
                      <a:gd name="connsiteY17" fmla="*/ 264599 h 665597"/>
                      <a:gd name="connsiteX18" fmla="*/ -307 w 622556"/>
                      <a:gd name="connsiteY18" fmla="*/ 267603 h 665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22556" h="665597">
                        <a:moveTo>
                          <a:pt x="-307" y="267603"/>
                        </a:moveTo>
                        <a:cubicBezTo>
                          <a:pt x="11530" y="253936"/>
                          <a:pt x="26827" y="243711"/>
                          <a:pt x="44036" y="238011"/>
                        </a:cubicBezTo>
                        <a:lnTo>
                          <a:pt x="60699" y="235006"/>
                        </a:lnTo>
                        <a:cubicBezTo>
                          <a:pt x="92294" y="232912"/>
                          <a:pt x="125711" y="250303"/>
                          <a:pt x="162041" y="278894"/>
                        </a:cubicBezTo>
                        <a:cubicBezTo>
                          <a:pt x="220496" y="324967"/>
                          <a:pt x="230694" y="386337"/>
                          <a:pt x="236522" y="427766"/>
                        </a:cubicBezTo>
                        <a:cubicBezTo>
                          <a:pt x="240073" y="453625"/>
                          <a:pt x="252001" y="454626"/>
                          <a:pt x="255462" y="447797"/>
                        </a:cubicBezTo>
                        <a:cubicBezTo>
                          <a:pt x="275857" y="407461"/>
                          <a:pt x="317741" y="413653"/>
                          <a:pt x="350066" y="447797"/>
                        </a:cubicBezTo>
                        <a:cubicBezTo>
                          <a:pt x="396776" y="496602"/>
                          <a:pt x="342963" y="565165"/>
                          <a:pt x="354982" y="582647"/>
                        </a:cubicBezTo>
                        <a:cubicBezTo>
                          <a:pt x="354982" y="582647"/>
                          <a:pt x="408521" y="639646"/>
                          <a:pt x="464883" y="665323"/>
                        </a:cubicBezTo>
                        <a:cubicBezTo>
                          <a:pt x="519515" y="622801"/>
                          <a:pt x="583252" y="540945"/>
                          <a:pt x="602556" y="443791"/>
                        </a:cubicBezTo>
                        <a:cubicBezTo>
                          <a:pt x="630417" y="353840"/>
                          <a:pt x="628688" y="257324"/>
                          <a:pt x="597547" y="168447"/>
                        </a:cubicBezTo>
                        <a:cubicBezTo>
                          <a:pt x="545465" y="19575"/>
                          <a:pt x="381752" y="-275"/>
                          <a:pt x="381752" y="-275"/>
                        </a:cubicBezTo>
                        <a:lnTo>
                          <a:pt x="456142" y="51808"/>
                        </a:lnTo>
                        <a:cubicBezTo>
                          <a:pt x="456142" y="51808"/>
                          <a:pt x="272580" y="-22582"/>
                          <a:pt x="143648" y="39425"/>
                        </a:cubicBezTo>
                        <a:cubicBezTo>
                          <a:pt x="143648" y="39425"/>
                          <a:pt x="208113" y="36966"/>
                          <a:pt x="247812" y="49349"/>
                        </a:cubicBezTo>
                        <a:cubicBezTo>
                          <a:pt x="287512" y="61732"/>
                          <a:pt x="96482" y="51808"/>
                          <a:pt x="32017" y="148597"/>
                        </a:cubicBezTo>
                        <a:cubicBezTo>
                          <a:pt x="3609" y="191210"/>
                          <a:pt x="-2219" y="214611"/>
                          <a:pt x="240" y="227358"/>
                        </a:cubicBezTo>
                        <a:cubicBezTo>
                          <a:pt x="2881" y="239632"/>
                          <a:pt x="2881" y="252325"/>
                          <a:pt x="240" y="264599"/>
                        </a:cubicBezTo>
                        <a:cubicBezTo>
                          <a:pt x="148" y="265418"/>
                          <a:pt x="-34" y="266693"/>
                          <a:pt x="-307" y="267603"/>
                        </a:cubicBezTo>
                        <a:close/>
                      </a:path>
                    </a:pathLst>
                  </a:custGeom>
                  <a:solidFill>
                    <a:srgbClr val="7D7D7D"/>
                  </a:solidFill>
                  <a:ln w="91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586" name="Freeform: Shape 79">
                    <a:extLst>
                      <a:ext uri="{FF2B5EF4-FFF2-40B4-BE49-F238E27FC236}">
                        <a16:creationId xmlns:a16="http://schemas.microsoft.com/office/drawing/2014/main" xmlns="" id="{1361FBCC-4BCB-4266-A5D9-C4199A7CF776}"/>
                      </a:ext>
                    </a:extLst>
                  </p:cNvPr>
                  <p:cNvSpPr/>
                  <p:nvPr/>
                </p:nvSpPr>
                <p:spPr>
                  <a:xfrm>
                    <a:off x="8823617" y="5788496"/>
                    <a:ext cx="433901" cy="203742"/>
                  </a:xfrm>
                  <a:custGeom>
                    <a:avLst/>
                    <a:gdLst>
                      <a:gd name="connsiteX0" fmla="*/ 91 w 696919"/>
                      <a:gd name="connsiteY0" fmla="*/ 304208 h 327244"/>
                      <a:gd name="connsiteX1" fmla="*/ 696919 w 696919"/>
                      <a:gd name="connsiteY1" fmla="*/ 327245 h 327244"/>
                      <a:gd name="connsiteX2" fmla="*/ 680348 w 696919"/>
                      <a:gd name="connsiteY2" fmla="*/ 80218 h 327244"/>
                      <a:gd name="connsiteX3" fmla="*/ 385154 w 696919"/>
                      <a:gd name="connsiteY3" fmla="*/ 0 h 327244"/>
                      <a:gd name="connsiteX4" fmla="*/ 0 w 696919"/>
                      <a:gd name="connsiteY4" fmla="*/ 181833 h 327244"/>
                      <a:gd name="connsiteX5" fmla="*/ 91 w 696919"/>
                      <a:gd name="connsiteY5" fmla="*/ 304208 h 32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6919" h="327244">
                        <a:moveTo>
                          <a:pt x="91" y="304208"/>
                        </a:moveTo>
                        <a:lnTo>
                          <a:pt x="696919" y="327245"/>
                        </a:lnTo>
                        <a:lnTo>
                          <a:pt x="680348" y="80218"/>
                        </a:lnTo>
                        <a:lnTo>
                          <a:pt x="385154" y="0"/>
                        </a:lnTo>
                        <a:lnTo>
                          <a:pt x="0" y="181833"/>
                        </a:lnTo>
                        <a:lnTo>
                          <a:pt x="91" y="304208"/>
                        </a:lnTo>
                        <a:close/>
                      </a:path>
                    </a:pathLst>
                  </a:custGeom>
                  <a:solidFill>
                    <a:srgbClr val="DEDEDE"/>
                  </a:solidFill>
                  <a:ln w="91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000"/>
                  </a:p>
                </p:txBody>
              </p:sp>
            </p:grpSp>
          </p:grp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20734FEC-7610-476E-A10F-3B7DF8F9AE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1474973" y="2532097"/>
                <a:ext cx="359830" cy="359830"/>
              </a:xfrm>
              <a:custGeom>
                <a:avLst/>
                <a:gdLst>
                  <a:gd name="connsiteX0" fmla="*/ 97827 w 195338"/>
                  <a:gd name="connsiteY0" fmla="*/ 121 h 195338"/>
                  <a:gd name="connsiteX1" fmla="*/ 33 w 195338"/>
                  <a:gd name="connsiteY1" fmla="*/ 97666 h 195338"/>
                  <a:gd name="connsiteX2" fmla="*/ 97578 w 195338"/>
                  <a:gd name="connsiteY2" fmla="*/ 195460 h 195338"/>
                  <a:gd name="connsiteX3" fmla="*/ 195372 w 195338"/>
                  <a:gd name="connsiteY3" fmla="*/ 97915 h 195338"/>
                  <a:gd name="connsiteX4" fmla="*/ 195372 w 195338"/>
                  <a:gd name="connsiteY4" fmla="*/ 97791 h 195338"/>
                  <a:gd name="connsiteX5" fmla="*/ 97827 w 195338"/>
                  <a:gd name="connsiteY5" fmla="*/ 121 h 195338"/>
                  <a:gd name="connsiteX6" fmla="*/ 97827 w 195338"/>
                  <a:gd name="connsiteY6" fmla="*/ 183640 h 195338"/>
                  <a:gd name="connsiteX7" fmla="*/ 12724 w 195338"/>
                  <a:gd name="connsiteY7" fmla="*/ 97791 h 195338"/>
                  <a:gd name="connsiteX8" fmla="*/ 98573 w 195338"/>
                  <a:gd name="connsiteY8" fmla="*/ 12688 h 195338"/>
                  <a:gd name="connsiteX9" fmla="*/ 183677 w 195338"/>
                  <a:gd name="connsiteY9" fmla="*/ 97791 h 195338"/>
                  <a:gd name="connsiteX10" fmla="*/ 99072 w 195338"/>
                  <a:gd name="connsiteY10" fmla="*/ 183640 h 195338"/>
                  <a:gd name="connsiteX11" fmla="*/ 97827 w 195338"/>
                  <a:gd name="connsiteY11" fmla="*/ 183640 h 195338"/>
                  <a:gd name="connsiteX12" fmla="*/ 86256 w 195338"/>
                  <a:gd name="connsiteY12" fmla="*/ 113343 h 195338"/>
                  <a:gd name="connsiteX13" fmla="*/ 66473 w 195338"/>
                  <a:gd name="connsiteY13" fmla="*/ 93436 h 195338"/>
                  <a:gd name="connsiteX14" fmla="*/ 57764 w 195338"/>
                  <a:gd name="connsiteY14" fmla="*/ 102269 h 195338"/>
                  <a:gd name="connsiteX15" fmla="*/ 86256 w 195338"/>
                  <a:gd name="connsiteY15" fmla="*/ 130762 h 195338"/>
                  <a:gd name="connsiteX16" fmla="*/ 142991 w 195338"/>
                  <a:gd name="connsiteY16" fmla="*/ 73155 h 195338"/>
                  <a:gd name="connsiteX17" fmla="*/ 135153 w 195338"/>
                  <a:gd name="connsiteY17" fmla="*/ 64446 h 195338"/>
                  <a:gd name="connsiteX18" fmla="*/ 86256 w 195338"/>
                  <a:gd name="connsiteY18" fmla="*/ 113343 h 19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5338" h="195338">
                    <a:moveTo>
                      <a:pt x="97827" y="121"/>
                    </a:moveTo>
                    <a:cubicBezTo>
                      <a:pt x="43891" y="46"/>
                      <a:pt x="108" y="43730"/>
                      <a:pt x="33" y="97666"/>
                    </a:cubicBezTo>
                    <a:cubicBezTo>
                      <a:pt x="-29" y="151602"/>
                      <a:pt x="43642" y="195385"/>
                      <a:pt x="97578" y="195460"/>
                    </a:cubicBezTo>
                    <a:cubicBezTo>
                      <a:pt x="151514" y="195534"/>
                      <a:pt x="195297" y="151851"/>
                      <a:pt x="195372" y="97915"/>
                    </a:cubicBezTo>
                    <a:cubicBezTo>
                      <a:pt x="195372" y="97877"/>
                      <a:pt x="195372" y="97828"/>
                      <a:pt x="195372" y="97791"/>
                    </a:cubicBezTo>
                    <a:cubicBezTo>
                      <a:pt x="195235" y="43954"/>
                      <a:pt x="151664" y="320"/>
                      <a:pt x="97827" y="121"/>
                    </a:cubicBezTo>
                    <a:close/>
                    <a:moveTo>
                      <a:pt x="97827" y="183640"/>
                    </a:moveTo>
                    <a:cubicBezTo>
                      <a:pt x="50622" y="183428"/>
                      <a:pt x="12525" y="144995"/>
                      <a:pt x="12724" y="97791"/>
                    </a:cubicBezTo>
                    <a:cubicBezTo>
                      <a:pt x="12936" y="50586"/>
                      <a:pt x="51369" y="12488"/>
                      <a:pt x="98573" y="12688"/>
                    </a:cubicBezTo>
                    <a:cubicBezTo>
                      <a:pt x="145492" y="12899"/>
                      <a:pt x="183478" y="50872"/>
                      <a:pt x="183677" y="97791"/>
                    </a:cubicBezTo>
                    <a:cubicBezTo>
                      <a:pt x="184024" y="144858"/>
                      <a:pt x="146139" y="183291"/>
                      <a:pt x="99072" y="183640"/>
                    </a:cubicBezTo>
                    <a:cubicBezTo>
                      <a:pt x="98661" y="183640"/>
                      <a:pt x="98250" y="183640"/>
                      <a:pt x="97827" y="183640"/>
                    </a:cubicBezTo>
                    <a:close/>
                    <a:moveTo>
                      <a:pt x="86256" y="113343"/>
                    </a:moveTo>
                    <a:lnTo>
                      <a:pt x="66473" y="93436"/>
                    </a:lnTo>
                    <a:lnTo>
                      <a:pt x="57764" y="102269"/>
                    </a:lnTo>
                    <a:lnTo>
                      <a:pt x="86256" y="130762"/>
                    </a:lnTo>
                    <a:lnTo>
                      <a:pt x="142991" y="73155"/>
                    </a:lnTo>
                    <a:lnTo>
                      <a:pt x="135153" y="64446"/>
                    </a:lnTo>
                    <a:lnTo>
                      <a:pt x="86256" y="113343"/>
                    </a:lnTo>
                    <a:close/>
                  </a:path>
                </a:pathLst>
              </a:custGeom>
              <a:solidFill>
                <a:srgbClr val="2C388E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019DD75-0932-46CE-8315-C237CA306E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 flipH="1">
              <a:off x="2293789" y="2651937"/>
              <a:ext cx="704914" cy="458276"/>
              <a:chOff x="1946628" y="4401759"/>
              <a:chExt cx="259420" cy="168653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FD3B70AF-77B4-4426-85E6-34EACC84F9AE}"/>
                  </a:ext>
                </a:extLst>
              </p:cNvPr>
              <p:cNvSpPr/>
              <p:nvPr/>
            </p:nvSpPr>
            <p:spPr>
              <a:xfrm>
                <a:off x="1946628" y="4401759"/>
                <a:ext cx="259420" cy="168653"/>
              </a:xfrm>
              <a:custGeom>
                <a:avLst/>
                <a:gdLst>
                  <a:gd name="connsiteX0" fmla="*/ 196496 w 259420"/>
                  <a:gd name="connsiteY0" fmla="*/ 186 h 168653"/>
                  <a:gd name="connsiteX1" fmla="*/ 59635 w 259420"/>
                  <a:gd name="connsiteY1" fmla="*/ 186 h 168653"/>
                  <a:gd name="connsiteX2" fmla="*/ 38 w 259420"/>
                  <a:gd name="connsiteY2" fmla="*/ 61264 h 168653"/>
                  <a:gd name="connsiteX3" fmla="*/ 38 w 259420"/>
                  <a:gd name="connsiteY3" fmla="*/ 61276 h 168653"/>
                  <a:gd name="connsiteX4" fmla="*/ 38 w 259420"/>
                  <a:gd name="connsiteY4" fmla="*/ 168775 h 168653"/>
                  <a:gd name="connsiteX5" fmla="*/ 37364 w 259420"/>
                  <a:gd name="connsiteY5" fmla="*/ 120998 h 168653"/>
                  <a:gd name="connsiteX6" fmla="*/ 196248 w 259420"/>
                  <a:gd name="connsiteY6" fmla="*/ 120998 h 168653"/>
                  <a:gd name="connsiteX7" fmla="*/ 259390 w 259420"/>
                  <a:gd name="connsiteY7" fmla="*/ 63329 h 168653"/>
                  <a:gd name="connsiteX8" fmla="*/ 201734 w 259420"/>
                  <a:gd name="connsiteY8" fmla="*/ 186 h 168653"/>
                  <a:gd name="connsiteX9" fmla="*/ 196248 w 259420"/>
                  <a:gd name="connsiteY9" fmla="*/ 186 h 16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420" h="168653">
                    <a:moveTo>
                      <a:pt x="196496" y="186"/>
                    </a:moveTo>
                    <a:lnTo>
                      <a:pt x="59635" y="186"/>
                    </a:lnTo>
                    <a:cubicBezTo>
                      <a:pt x="26315" y="597"/>
                      <a:pt x="-373" y="27944"/>
                      <a:pt x="38" y="61264"/>
                    </a:cubicBezTo>
                    <a:cubicBezTo>
                      <a:pt x="38" y="61276"/>
                      <a:pt x="38" y="61276"/>
                      <a:pt x="38" y="61276"/>
                    </a:cubicBezTo>
                    <a:lnTo>
                      <a:pt x="38" y="168775"/>
                    </a:lnTo>
                    <a:lnTo>
                      <a:pt x="37364" y="120998"/>
                    </a:lnTo>
                    <a:lnTo>
                      <a:pt x="196248" y="120998"/>
                    </a:lnTo>
                    <a:cubicBezTo>
                      <a:pt x="229604" y="122515"/>
                      <a:pt x="257885" y="96699"/>
                      <a:pt x="259390" y="63329"/>
                    </a:cubicBezTo>
                    <a:cubicBezTo>
                      <a:pt x="260908" y="29972"/>
                      <a:pt x="235091" y="1704"/>
                      <a:pt x="201734" y="186"/>
                    </a:cubicBezTo>
                    <a:cubicBezTo>
                      <a:pt x="199905" y="99"/>
                      <a:pt x="198076" y="99"/>
                      <a:pt x="196248" y="186"/>
                    </a:cubicBezTo>
                    <a:close/>
                  </a:path>
                </a:pathLst>
              </a:custGeom>
              <a:solidFill>
                <a:srgbClr val="FAB417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50E3A5A1-3154-41A8-AEA4-C9C51D7FDB05}"/>
                  </a:ext>
                </a:extLst>
              </p:cNvPr>
              <p:cNvSpPr/>
              <p:nvPr/>
            </p:nvSpPr>
            <p:spPr>
              <a:xfrm>
                <a:off x="2006976" y="4448358"/>
                <a:ext cx="24137" cy="24137"/>
              </a:xfrm>
              <a:custGeom>
                <a:avLst/>
                <a:gdLst>
                  <a:gd name="connsiteX0" fmla="*/ 24137 w 24137"/>
                  <a:gd name="connsiteY0" fmla="*/ 12069 h 24137"/>
                  <a:gd name="connsiteX1" fmla="*/ 12069 w 24137"/>
                  <a:gd name="connsiteY1" fmla="*/ 24137 h 24137"/>
                  <a:gd name="connsiteX2" fmla="*/ 0 w 24137"/>
                  <a:gd name="connsiteY2" fmla="*/ 12069 h 24137"/>
                  <a:gd name="connsiteX3" fmla="*/ 12069 w 24137"/>
                  <a:gd name="connsiteY3" fmla="*/ 0 h 24137"/>
                  <a:gd name="connsiteX4" fmla="*/ 24137 w 24137"/>
                  <a:gd name="connsiteY4" fmla="*/ 12069 h 2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7" h="24137">
                    <a:moveTo>
                      <a:pt x="24137" y="12069"/>
                    </a:moveTo>
                    <a:cubicBezTo>
                      <a:pt x="24137" y="18734"/>
                      <a:pt x="18734" y="24137"/>
                      <a:pt x="12069" y="24137"/>
                    </a:cubicBezTo>
                    <a:cubicBezTo>
                      <a:pt x="5403" y="24137"/>
                      <a:pt x="0" y="18734"/>
                      <a:pt x="0" y="12069"/>
                    </a:cubicBezTo>
                    <a:cubicBezTo>
                      <a:pt x="0" y="5403"/>
                      <a:pt x="5403" y="0"/>
                      <a:pt x="12069" y="0"/>
                    </a:cubicBezTo>
                    <a:cubicBezTo>
                      <a:pt x="18734" y="0"/>
                      <a:pt x="24137" y="5403"/>
                      <a:pt x="24137" y="120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E32F57F0-4B4D-4389-B025-3F9666606985}"/>
                  </a:ext>
                </a:extLst>
              </p:cNvPr>
              <p:cNvSpPr/>
              <p:nvPr/>
            </p:nvSpPr>
            <p:spPr>
              <a:xfrm>
                <a:off x="2063587" y="4448358"/>
                <a:ext cx="24137" cy="24137"/>
              </a:xfrm>
              <a:custGeom>
                <a:avLst/>
                <a:gdLst>
                  <a:gd name="connsiteX0" fmla="*/ 24137 w 24137"/>
                  <a:gd name="connsiteY0" fmla="*/ 12069 h 24137"/>
                  <a:gd name="connsiteX1" fmla="*/ 12069 w 24137"/>
                  <a:gd name="connsiteY1" fmla="*/ 24137 h 24137"/>
                  <a:gd name="connsiteX2" fmla="*/ 0 w 24137"/>
                  <a:gd name="connsiteY2" fmla="*/ 12069 h 24137"/>
                  <a:gd name="connsiteX3" fmla="*/ 12069 w 24137"/>
                  <a:gd name="connsiteY3" fmla="*/ 0 h 24137"/>
                  <a:gd name="connsiteX4" fmla="*/ 24137 w 24137"/>
                  <a:gd name="connsiteY4" fmla="*/ 12069 h 2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7" h="24137">
                    <a:moveTo>
                      <a:pt x="24137" y="12069"/>
                    </a:moveTo>
                    <a:cubicBezTo>
                      <a:pt x="24137" y="18734"/>
                      <a:pt x="18734" y="24137"/>
                      <a:pt x="12069" y="24137"/>
                    </a:cubicBezTo>
                    <a:cubicBezTo>
                      <a:pt x="5403" y="24137"/>
                      <a:pt x="0" y="18734"/>
                      <a:pt x="0" y="12069"/>
                    </a:cubicBezTo>
                    <a:cubicBezTo>
                      <a:pt x="0" y="5403"/>
                      <a:pt x="5403" y="0"/>
                      <a:pt x="12069" y="0"/>
                    </a:cubicBezTo>
                    <a:cubicBezTo>
                      <a:pt x="18734" y="0"/>
                      <a:pt x="24137" y="5403"/>
                      <a:pt x="24137" y="120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D78C12E0-085C-498F-BDA1-F139E45FC4B3}"/>
                  </a:ext>
                </a:extLst>
              </p:cNvPr>
              <p:cNvSpPr/>
              <p:nvPr/>
            </p:nvSpPr>
            <p:spPr>
              <a:xfrm>
                <a:off x="2120322" y="4448358"/>
                <a:ext cx="24137" cy="24137"/>
              </a:xfrm>
              <a:custGeom>
                <a:avLst/>
                <a:gdLst>
                  <a:gd name="connsiteX0" fmla="*/ 24137 w 24137"/>
                  <a:gd name="connsiteY0" fmla="*/ 12069 h 24137"/>
                  <a:gd name="connsiteX1" fmla="*/ 12069 w 24137"/>
                  <a:gd name="connsiteY1" fmla="*/ 24137 h 24137"/>
                  <a:gd name="connsiteX2" fmla="*/ 0 w 24137"/>
                  <a:gd name="connsiteY2" fmla="*/ 12069 h 24137"/>
                  <a:gd name="connsiteX3" fmla="*/ 12069 w 24137"/>
                  <a:gd name="connsiteY3" fmla="*/ 0 h 24137"/>
                  <a:gd name="connsiteX4" fmla="*/ 24137 w 24137"/>
                  <a:gd name="connsiteY4" fmla="*/ 12069 h 2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7" h="24137">
                    <a:moveTo>
                      <a:pt x="24137" y="12069"/>
                    </a:moveTo>
                    <a:cubicBezTo>
                      <a:pt x="24137" y="18734"/>
                      <a:pt x="18734" y="24137"/>
                      <a:pt x="12069" y="24137"/>
                    </a:cubicBezTo>
                    <a:cubicBezTo>
                      <a:pt x="5403" y="24137"/>
                      <a:pt x="0" y="18734"/>
                      <a:pt x="0" y="12069"/>
                    </a:cubicBezTo>
                    <a:cubicBezTo>
                      <a:pt x="0" y="5403"/>
                      <a:pt x="5403" y="0"/>
                      <a:pt x="12069" y="0"/>
                    </a:cubicBezTo>
                    <a:cubicBezTo>
                      <a:pt x="18734" y="0"/>
                      <a:pt x="24137" y="5403"/>
                      <a:pt x="24137" y="120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07" name="Grupa 206">
            <a:extLst>
              <a:ext uri="{FF2B5EF4-FFF2-40B4-BE49-F238E27FC236}">
                <a16:creationId xmlns:a16="http://schemas.microsoft.com/office/drawing/2014/main" xmlns="" id="{0BFC1FAF-741C-4F78-A2B3-89CA66413780}"/>
              </a:ext>
            </a:extLst>
          </p:cNvPr>
          <p:cNvGrpSpPr/>
          <p:nvPr/>
        </p:nvGrpSpPr>
        <p:grpSpPr>
          <a:xfrm>
            <a:off x="3424224" y="2428534"/>
            <a:ext cx="6878651" cy="3595087"/>
            <a:chOff x="383309" y="2428534"/>
            <a:chExt cx="6878651" cy="3595087"/>
          </a:xfrm>
        </p:grpSpPr>
        <p:sp>
          <p:nvSpPr>
            <p:cNvPr id="208" name="Freeform: Shape 210">
              <a:extLst>
                <a:ext uri="{FF2B5EF4-FFF2-40B4-BE49-F238E27FC236}">
                  <a16:creationId xmlns:a16="http://schemas.microsoft.com/office/drawing/2014/main" xmlns="" id="{F8C79BFD-799E-43A0-97C9-B0ED8B35A7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200" dirty="0"/>
            </a:p>
          </p:txBody>
        </p:sp>
        <p:sp>
          <p:nvSpPr>
            <p:cNvPr id="209" name="TextBox 5">
              <a:extLst>
                <a:ext uri="{FF2B5EF4-FFF2-40B4-BE49-F238E27FC236}">
                  <a16:creationId xmlns:a16="http://schemas.microsoft.com/office/drawing/2014/main" xmlns="" id="{E3E47DE3-FDF2-437F-9FA8-441266487335}"/>
                </a:ext>
              </a:extLst>
            </p:cNvPr>
            <p:cNvSpPr txBox="1"/>
            <p:nvPr/>
          </p:nvSpPr>
          <p:spPr>
            <a:xfrm>
              <a:off x="560387" y="2428534"/>
              <a:ext cx="6701573" cy="3595087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  <a:spcAft>
                  <a:spcPts val="1200"/>
                </a:spcAft>
              </a:pPr>
              <a:r>
                <a:rPr lang="pl-PL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Jeśli pracujesz z osoba niewidomą </a:t>
              </a:r>
              <a:r>
                <a:rPr lang="pl-PL" sz="2200" dirty="0">
                  <a:cs typeface="Times New Roman" panose="02020603050405020304" pitchFamily="18" charset="0"/>
                </a:rPr>
                <a:t>–</a:t>
              </a:r>
              <a:r>
                <a:rPr lang="pl-PL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przy pierwszym kontakcie </a:t>
              </a:r>
              <a:r>
                <a:rPr lang="pl-PL" sz="2200" b="1" dirty="0">
                  <a:solidFill>
                    <a:srgbClr val="2C388E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poinformuj ją o swojej obecności</a:t>
              </a:r>
              <a:r>
                <a:rPr lang="pl-PL" sz="2200" b="1" dirty="0">
                  <a:solidFill>
                    <a:srgbClr val="2C388E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(wymieniając nazwisko, jeśli je znamy, lub dotykając jej ramienia) oraz </a:t>
              </a:r>
              <a:r>
                <a:rPr lang="pl-PL" sz="2200" b="1" dirty="0">
                  <a:solidFill>
                    <a:srgbClr val="2C388E"/>
                  </a:solidFill>
                  <a:cs typeface="Times New Roman" panose="02020603050405020304" pitchFamily="18" charset="0"/>
                </a:rPr>
                <a:t>przedstaw się. </a:t>
              </a:r>
            </a:p>
            <a:p>
              <a:pPr lvl="0">
                <a:lnSpc>
                  <a:spcPct val="114000"/>
                </a:lnSpc>
              </a:pPr>
              <a:r>
                <a:rPr lang="pl-PL" sz="2200" b="1" dirty="0">
                  <a:solidFill>
                    <a:srgbClr val="2C388E"/>
                  </a:solidFill>
                  <a:cs typeface="Times New Roman" panose="02020603050405020304" pitchFamily="18" charset="0"/>
                </a:rPr>
                <a:t>Kiedy zamierzasz się oddalić, głośno o tym poinformuj. </a:t>
              </a:r>
              <a:r>
                <a:rPr lang="pl-PL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Jeśli chcesz zwrócić się do osoby niewidomej, a</a:t>
              </a:r>
              <a:r>
                <a:rPr lang="pl-PL" sz="2200" dirty="0">
                  <a:solidFill>
                    <a:srgbClr val="FF0000"/>
                  </a:solidFill>
                </a:rPr>
                <a:t> </a:t>
              </a:r>
              <a:r>
                <a:rPr lang="pl-PL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przebywacie w</a:t>
              </a:r>
              <a:r>
                <a:rPr lang="pl-PL" sz="2200" dirty="0">
                  <a:solidFill>
                    <a:srgbClr val="FF0000"/>
                  </a:solidFill>
                </a:rPr>
                <a:t> </a:t>
              </a:r>
              <a:r>
                <a:rPr lang="pl-PL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większym gronie, postaraj się wyraźnie to zakomunikować np. </a:t>
              </a:r>
              <a:r>
                <a:rPr lang="pl-PL" sz="2200" b="1" dirty="0">
                  <a:solidFill>
                    <a:srgbClr val="2C388E"/>
                  </a:solidFill>
                  <a:cs typeface="Times New Roman" panose="02020603050405020304" pitchFamily="18" charset="0"/>
                </a:rPr>
                <a:t>wymieniając jej imię.</a:t>
              </a:r>
            </a:p>
          </p:txBody>
        </p:sp>
      </p:grpSp>
      <p:grpSp>
        <p:nvGrpSpPr>
          <p:cNvPr id="210" name="Grupa 209">
            <a:extLst>
              <a:ext uri="{FF2B5EF4-FFF2-40B4-BE49-F238E27FC236}">
                <a16:creationId xmlns:a16="http://schemas.microsoft.com/office/drawing/2014/main" xmlns="" id="{5E6389AC-0809-4065-A9F8-E11CFA8CA4D6}"/>
              </a:ext>
            </a:extLst>
          </p:cNvPr>
          <p:cNvGrpSpPr/>
          <p:nvPr/>
        </p:nvGrpSpPr>
        <p:grpSpPr>
          <a:xfrm>
            <a:off x="383309" y="6230813"/>
            <a:ext cx="9919566" cy="1125565"/>
            <a:chOff x="383309" y="2428534"/>
            <a:chExt cx="9919566" cy="1125565"/>
          </a:xfrm>
        </p:grpSpPr>
        <p:sp>
          <p:nvSpPr>
            <p:cNvPr id="212" name="Freeform: Shape 210">
              <a:extLst>
                <a:ext uri="{FF2B5EF4-FFF2-40B4-BE49-F238E27FC236}">
                  <a16:creationId xmlns:a16="http://schemas.microsoft.com/office/drawing/2014/main" xmlns="" id="{3234BAFD-0043-4CEC-9F83-9BB8B81B0D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200" dirty="0"/>
            </a:p>
          </p:txBody>
        </p:sp>
        <p:sp>
          <p:nvSpPr>
            <p:cNvPr id="213" name="TextBox 5">
              <a:extLst>
                <a:ext uri="{FF2B5EF4-FFF2-40B4-BE49-F238E27FC236}">
                  <a16:creationId xmlns:a16="http://schemas.microsoft.com/office/drawing/2014/main" xmlns="" id="{C87E60DD-0A90-465D-89D9-1265E0F993A3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1125565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200" dirty="0">
                  <a:cs typeface="Times New Roman" panose="02020603050405020304" pitchFamily="18" charset="0"/>
                </a:rPr>
                <a:t>Jeśli potrzebna jest pomoc w przemieszczeniu się, możesz zapytać, czy wystarczą wskazówki słowne, czy też osoba zechce skorzystać z</a:t>
              </a:r>
              <a:r>
                <a:rPr lang="pl-PL" sz="2200" dirty="0">
                  <a:solidFill>
                    <a:srgbClr val="FF0000"/>
                  </a:solidFill>
                </a:rPr>
                <a:t> </a:t>
              </a:r>
              <a:r>
                <a:rPr lang="pl-PL" sz="2200" dirty="0">
                  <a:cs typeface="Times New Roman" panose="02020603050405020304" pitchFamily="18" charset="0"/>
                </a:rPr>
                <a:t>naszej pomocy fizycznej.</a:t>
              </a:r>
            </a:p>
          </p:txBody>
        </p:sp>
      </p:grpSp>
      <p:grpSp>
        <p:nvGrpSpPr>
          <p:cNvPr id="214" name="Grupa 213">
            <a:extLst>
              <a:ext uri="{FF2B5EF4-FFF2-40B4-BE49-F238E27FC236}">
                <a16:creationId xmlns:a16="http://schemas.microsoft.com/office/drawing/2014/main" xmlns="" id="{FF950A76-F1F2-4F25-9077-FDF5FAB9873E}"/>
              </a:ext>
            </a:extLst>
          </p:cNvPr>
          <p:cNvGrpSpPr/>
          <p:nvPr/>
        </p:nvGrpSpPr>
        <p:grpSpPr>
          <a:xfrm>
            <a:off x="383309" y="7563570"/>
            <a:ext cx="9919566" cy="2669320"/>
            <a:chOff x="383309" y="2428534"/>
            <a:chExt cx="9919566" cy="2669320"/>
          </a:xfrm>
        </p:grpSpPr>
        <p:sp>
          <p:nvSpPr>
            <p:cNvPr id="215" name="Freeform: Shape 210">
              <a:extLst>
                <a:ext uri="{FF2B5EF4-FFF2-40B4-BE49-F238E27FC236}">
                  <a16:creationId xmlns:a16="http://schemas.microsoft.com/office/drawing/2014/main" xmlns="" id="{1949733A-E8C5-4BC7-993F-0D0F1EAB9C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200" dirty="0"/>
            </a:p>
          </p:txBody>
        </p:sp>
        <p:sp>
          <p:nvSpPr>
            <p:cNvPr id="216" name="TextBox 5">
              <a:extLst>
                <a:ext uri="{FF2B5EF4-FFF2-40B4-BE49-F238E27FC236}">
                  <a16:creationId xmlns:a16="http://schemas.microsoft.com/office/drawing/2014/main" xmlns="" id="{7D66B9E3-4AF5-4683-9F0F-666A34908A30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2669320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200" dirty="0">
                  <a:cs typeface="Times New Roman" panose="02020603050405020304" pitchFamily="18" charset="0"/>
                </a:rPr>
                <a:t>W sytuacji kiedy chcesz np. przejść z kandydatem lub osobą zatrudnioną do innego pomieszczenia, a jest to osoba niedowidząca, </a:t>
              </a:r>
              <a:r>
                <a:rPr lang="pl-PL" sz="2200" b="1" dirty="0">
                  <a:solidFill>
                    <a:srgbClr val="2C388E"/>
                  </a:solidFill>
                  <a:cs typeface="Times New Roman" panose="02020603050405020304" pitchFamily="18" charset="0"/>
                </a:rPr>
                <a:t>zawsze możesz zapytać, czy potrzebna jest jakaś pomoc. </a:t>
              </a:r>
              <a:r>
                <a:rPr lang="pl-PL" sz="2200" dirty="0">
                  <a:cs typeface="Times New Roman" panose="02020603050405020304" pitchFamily="18" charset="0"/>
                </a:rPr>
                <a:t>Jeśli pomagasz osobie niedowidzącej dotrzeć do jej krzesła, pamiętaj, aby nie usadzać i nie popychać jej w kierunku miejsca, w</a:t>
              </a:r>
              <a:r>
                <a:rPr lang="pl-PL" sz="2200" dirty="0">
                  <a:solidFill>
                    <a:srgbClr val="FF0000"/>
                  </a:solidFill>
                </a:rPr>
                <a:t> </a:t>
              </a:r>
              <a:r>
                <a:rPr lang="pl-PL" sz="2200" dirty="0">
                  <a:cs typeface="Times New Roman" panose="02020603050405020304" pitchFamily="18" charset="0"/>
                </a:rPr>
                <a:t>którym ma usiąść. Po tym jak dojdziecie do właściwego krzesła, </a:t>
              </a:r>
              <a:r>
                <a:rPr lang="pl-PL" sz="2200" b="1" dirty="0">
                  <a:solidFill>
                    <a:srgbClr val="2C388E"/>
                  </a:solidFill>
                  <a:cs typeface="Times New Roman" panose="02020603050405020304" pitchFamily="18" charset="0"/>
                </a:rPr>
                <a:t>użyj komunikatu słownego </a:t>
              </a:r>
              <a:r>
                <a:rPr lang="pl-PL" sz="2200" dirty="0">
                  <a:cs typeface="Times New Roman" panose="02020603050405020304" pitchFamily="18" charset="0"/>
                </a:rPr>
                <a:t>lub połóż rękę osoby niewidomej na jego oparciu. </a:t>
              </a:r>
            </a:p>
          </p:txBody>
        </p:sp>
      </p:grpSp>
      <p:grpSp>
        <p:nvGrpSpPr>
          <p:cNvPr id="219" name="Grupa 218">
            <a:extLst>
              <a:ext uri="{FF2B5EF4-FFF2-40B4-BE49-F238E27FC236}">
                <a16:creationId xmlns:a16="http://schemas.microsoft.com/office/drawing/2014/main" xmlns="" id="{D52B1044-EF37-4604-90FC-083D0BDFEB66}"/>
              </a:ext>
            </a:extLst>
          </p:cNvPr>
          <p:cNvGrpSpPr/>
          <p:nvPr/>
        </p:nvGrpSpPr>
        <p:grpSpPr>
          <a:xfrm>
            <a:off x="383309" y="10440082"/>
            <a:ext cx="9919566" cy="1125565"/>
            <a:chOff x="383309" y="2428534"/>
            <a:chExt cx="9919566" cy="1125565"/>
          </a:xfrm>
        </p:grpSpPr>
        <p:sp>
          <p:nvSpPr>
            <p:cNvPr id="220" name="Freeform: Shape 210">
              <a:extLst>
                <a:ext uri="{FF2B5EF4-FFF2-40B4-BE49-F238E27FC236}">
                  <a16:creationId xmlns:a16="http://schemas.microsoft.com/office/drawing/2014/main" xmlns="" id="{28DA873A-0C4C-4390-9440-07A64F68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200" dirty="0"/>
            </a:p>
          </p:txBody>
        </p:sp>
        <p:sp>
          <p:nvSpPr>
            <p:cNvPr id="221" name="TextBox 5">
              <a:extLst>
                <a:ext uri="{FF2B5EF4-FFF2-40B4-BE49-F238E27FC236}">
                  <a16:creationId xmlns:a16="http://schemas.microsoft.com/office/drawing/2014/main" xmlns="" id="{E12229CB-E6C9-4ECD-A336-354DC05BFFDE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1125565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200" b="1" dirty="0">
                  <a:solidFill>
                    <a:srgbClr val="2C388E"/>
                  </a:solidFill>
                  <a:cs typeface="Times New Roman" panose="02020603050405020304" pitchFamily="18" charset="0"/>
                </a:rPr>
                <a:t>Nie przesuwaj i nie przestawiaj białej laski, za pomocą której porusza się osoba z niepełnosprawnością wzroku. </a:t>
              </a:r>
              <a:r>
                <a:rPr lang="pl-PL" sz="2200" dirty="0">
                  <a:cs typeface="Times New Roman" panose="02020603050405020304" pitchFamily="18" charset="0"/>
                </a:rPr>
                <a:t>Jeśli położona przeszkadza – poproś o przesunięcie.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90CFEB16-0346-45FE-9CDA-59BB004EAAF9}"/>
              </a:ext>
            </a:extLst>
          </p:cNvPr>
          <p:cNvGrpSpPr/>
          <p:nvPr/>
        </p:nvGrpSpPr>
        <p:grpSpPr>
          <a:xfrm>
            <a:off x="383309" y="11772839"/>
            <a:ext cx="6676592" cy="739626"/>
            <a:chOff x="383309" y="12230015"/>
            <a:chExt cx="6676592" cy="739626"/>
          </a:xfrm>
        </p:grpSpPr>
        <p:sp>
          <p:nvSpPr>
            <p:cNvPr id="224" name="Freeform: Shape 210">
              <a:extLst>
                <a:ext uri="{FF2B5EF4-FFF2-40B4-BE49-F238E27FC236}">
                  <a16:creationId xmlns:a16="http://schemas.microsoft.com/office/drawing/2014/main" xmlns="" id="{7B115A34-A712-48BC-98F8-9857C70710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12328733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200" dirty="0"/>
            </a:p>
          </p:txBody>
        </p:sp>
        <p:sp>
          <p:nvSpPr>
            <p:cNvPr id="225" name="TextBox 5">
              <a:extLst>
                <a:ext uri="{FF2B5EF4-FFF2-40B4-BE49-F238E27FC236}">
                  <a16:creationId xmlns:a16="http://schemas.microsoft.com/office/drawing/2014/main" xmlns="" id="{AC6E10C1-22E4-45D7-B721-FC578C4F3829}"/>
                </a:ext>
              </a:extLst>
            </p:cNvPr>
            <p:cNvSpPr txBox="1"/>
            <p:nvPr/>
          </p:nvSpPr>
          <p:spPr>
            <a:xfrm>
              <a:off x="560387" y="12230015"/>
              <a:ext cx="6499514" cy="739626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pl-PL" sz="2200" b="1" dirty="0">
                  <a:solidFill>
                    <a:srgbClr val="2C388E"/>
                  </a:solidFill>
                  <a:cs typeface="Times New Roman" panose="02020603050405020304" pitchFamily="18" charset="0"/>
                </a:rPr>
                <a:t>Nie unikaj słów: zobaczyć, widzieć, oglądać. </a:t>
              </a:r>
              <a:r>
                <a:rPr lang="pl-PL" sz="2200" dirty="0">
                  <a:cs typeface="Times New Roman" panose="02020603050405020304" pitchFamily="18" charset="0"/>
                </a:rPr>
                <a:t>Osoby niewidome używają ich w sposób naturalny.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DBA7E930-5A61-41B0-91D7-D4B829A33C97}"/>
              </a:ext>
            </a:extLst>
          </p:cNvPr>
          <p:cNvGrpSpPr/>
          <p:nvPr/>
        </p:nvGrpSpPr>
        <p:grpSpPr>
          <a:xfrm>
            <a:off x="383309" y="12719658"/>
            <a:ext cx="4868962" cy="1530675"/>
            <a:chOff x="383309" y="13378875"/>
            <a:chExt cx="4562210" cy="1530675"/>
          </a:xfrm>
        </p:grpSpPr>
        <p:sp>
          <p:nvSpPr>
            <p:cNvPr id="227" name="Freeform: Shape 210">
              <a:extLst>
                <a:ext uri="{FF2B5EF4-FFF2-40B4-BE49-F238E27FC236}">
                  <a16:creationId xmlns:a16="http://schemas.microsoft.com/office/drawing/2014/main" xmlns="" id="{54EA0C60-06A0-4DDB-8D9E-08943AA636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13477593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200" dirty="0"/>
            </a:p>
          </p:txBody>
        </p:sp>
        <p:sp>
          <p:nvSpPr>
            <p:cNvPr id="230" name="TextBox 5">
              <a:extLst>
                <a:ext uri="{FF2B5EF4-FFF2-40B4-BE49-F238E27FC236}">
                  <a16:creationId xmlns:a16="http://schemas.microsoft.com/office/drawing/2014/main" xmlns="" id="{D7100FD2-2A78-44B7-8820-B8908255907C}"/>
                </a:ext>
              </a:extLst>
            </p:cNvPr>
            <p:cNvSpPr txBox="1"/>
            <p:nvPr/>
          </p:nvSpPr>
          <p:spPr>
            <a:xfrm>
              <a:off x="560388" y="13378875"/>
              <a:ext cx="4385131" cy="1530675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lnSpc>
                  <a:spcPct val="113000"/>
                </a:lnSpc>
              </a:pPr>
              <a:r>
                <a:rPr lang="pl-PL" sz="2200" dirty="0">
                  <a:cs typeface="Times New Roman" panose="02020603050405020304" pitchFamily="18" charset="0"/>
                </a:rPr>
                <a:t>W miejscu pracy </a:t>
              </a:r>
              <a:r>
                <a:rPr lang="pl-PL" sz="2200" b="1" dirty="0">
                  <a:solidFill>
                    <a:srgbClr val="2C388E"/>
                  </a:solidFill>
                  <a:cs typeface="Times New Roman" panose="02020603050405020304" pitchFamily="18" charset="0"/>
                </a:rPr>
                <a:t>nie zmieniaj położenia przedmiotów, mebli lub urządzeń bez poinformowania</a:t>
              </a:r>
              <a:r>
                <a:rPr lang="pl-PL" sz="2200" dirty="0">
                  <a:cs typeface="Times New Roman" panose="02020603050405020304" pitchFamily="18" charset="0"/>
                </a:rPr>
                <a:t> o</a:t>
              </a:r>
              <a:r>
                <a:rPr lang="pl-PL" sz="2400" dirty="0">
                  <a:solidFill>
                    <a:srgbClr val="FF0000"/>
                  </a:solidFill>
                </a:rPr>
                <a:t> </a:t>
              </a:r>
              <a:r>
                <a:rPr lang="pl-PL" sz="2200" dirty="0">
                  <a:cs typeface="Times New Roman" panose="02020603050405020304" pitchFamily="18" charset="0"/>
                </a:rPr>
                <a:t>tym osoby niedowidzącej.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2430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5461836C-CABF-4569-B2F1-230785A19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452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382" name="think-cell Slide" r:id="rId4" imgW="360" imgH="360" progId="">
              <p:embed/>
            </p:oleObj>
          </a:graphicData>
        </a:graphic>
      </p:graphicFrame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98915679-2A8C-487A-A00C-05F344CD9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27804" y="-1449372"/>
            <a:ext cx="2323657" cy="3122056"/>
          </a:xfrm>
          <a:custGeom>
            <a:avLst/>
            <a:gdLst>
              <a:gd name="connsiteX0" fmla="*/ 2323657 w 2323657"/>
              <a:gd name="connsiteY0" fmla="*/ 1401336 h 3122056"/>
              <a:gd name="connsiteX1" fmla="*/ 0 w 2323657"/>
              <a:gd name="connsiteY1" fmla="*/ 3122057 h 3122056"/>
              <a:gd name="connsiteX2" fmla="*/ 50141 w 2323657"/>
              <a:gd name="connsiteY2" fmla="*/ 0 h 3122056"/>
              <a:gd name="connsiteX3" fmla="*/ 2323657 w 2323657"/>
              <a:gd name="connsiteY3" fmla="*/ 0 h 3122056"/>
              <a:gd name="connsiteX4" fmla="*/ 2323657 w 2323657"/>
              <a:gd name="connsiteY4" fmla="*/ 1401336 h 312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657" h="3122056">
                <a:moveTo>
                  <a:pt x="2323657" y="1401336"/>
                </a:moveTo>
                <a:lnTo>
                  <a:pt x="0" y="3122057"/>
                </a:lnTo>
                <a:lnTo>
                  <a:pt x="50141" y="0"/>
                </a:lnTo>
                <a:lnTo>
                  <a:pt x="2323657" y="0"/>
                </a:lnTo>
                <a:lnTo>
                  <a:pt x="2323657" y="1401336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B7139DB2-7282-4C60-9BD6-461AFBEA9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42703" y="13520927"/>
            <a:ext cx="2323781" cy="3121931"/>
          </a:xfrm>
          <a:custGeom>
            <a:avLst/>
            <a:gdLst>
              <a:gd name="connsiteX0" fmla="*/ 0 w 2323781"/>
              <a:gd name="connsiteY0" fmla="*/ 1720595 h 3121931"/>
              <a:gd name="connsiteX1" fmla="*/ 2323782 w 2323781"/>
              <a:gd name="connsiteY1" fmla="*/ 0 h 3121931"/>
              <a:gd name="connsiteX2" fmla="*/ 2273517 w 2323781"/>
              <a:gd name="connsiteY2" fmla="*/ 3121932 h 3121931"/>
              <a:gd name="connsiteX3" fmla="*/ 0 w 2323781"/>
              <a:gd name="connsiteY3" fmla="*/ 3121932 h 3121931"/>
              <a:gd name="connsiteX4" fmla="*/ 0 w 2323781"/>
              <a:gd name="connsiteY4" fmla="*/ 1720595 h 312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1" h="3121931">
                <a:moveTo>
                  <a:pt x="0" y="1720595"/>
                </a:moveTo>
                <a:lnTo>
                  <a:pt x="2323782" y="0"/>
                </a:lnTo>
                <a:lnTo>
                  <a:pt x="2273517" y="3121932"/>
                </a:lnTo>
                <a:lnTo>
                  <a:pt x="0" y="3121932"/>
                </a:lnTo>
                <a:lnTo>
                  <a:pt x="0" y="1720595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xmlns="" id="{58DBFC22-AC47-4613-85DB-7A56A8283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2527" y="452626"/>
            <a:ext cx="1315984" cy="1315984"/>
          </a:xfrm>
          <a:custGeom>
            <a:avLst/>
            <a:gdLst>
              <a:gd name="connsiteX0" fmla="*/ 1154612 w 1315984"/>
              <a:gd name="connsiteY0" fmla="*/ 0 h 1315984"/>
              <a:gd name="connsiteX1" fmla="*/ 1315984 w 1315984"/>
              <a:gd name="connsiteY1" fmla="*/ 0 h 1315984"/>
              <a:gd name="connsiteX2" fmla="*/ 1315984 w 1315984"/>
              <a:gd name="connsiteY2" fmla="*/ 1315984 h 1315984"/>
              <a:gd name="connsiteX3" fmla="*/ 1154612 w 1315984"/>
              <a:gd name="connsiteY3" fmla="*/ 1315984 h 1315984"/>
              <a:gd name="connsiteX4" fmla="*/ 161372 w 1315984"/>
              <a:gd name="connsiteY4" fmla="*/ 1315984 h 1315984"/>
              <a:gd name="connsiteX5" fmla="*/ 0 w 1315984"/>
              <a:gd name="connsiteY5" fmla="*/ 1315984 h 1315984"/>
              <a:gd name="connsiteX6" fmla="*/ 0 w 1315984"/>
              <a:gd name="connsiteY6" fmla="*/ 0 h 1315984"/>
              <a:gd name="connsiteX7" fmla="*/ 161372 w 1315984"/>
              <a:gd name="connsiteY7" fmla="*/ 0 h 13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984" h="1315984">
                <a:moveTo>
                  <a:pt x="1154612" y="0"/>
                </a:moveTo>
                <a:cubicBezTo>
                  <a:pt x="1243736" y="0"/>
                  <a:pt x="1315984" y="0"/>
                  <a:pt x="1315984" y="0"/>
                </a:cubicBezTo>
                <a:lnTo>
                  <a:pt x="1315984" y="1315984"/>
                </a:lnTo>
                <a:cubicBezTo>
                  <a:pt x="1315984" y="1315984"/>
                  <a:pt x="1243736" y="1315984"/>
                  <a:pt x="1154612" y="1315984"/>
                </a:cubicBezTo>
                <a:lnTo>
                  <a:pt x="161372" y="1315984"/>
                </a:lnTo>
                <a:cubicBezTo>
                  <a:pt x="72249" y="1315984"/>
                  <a:pt x="0" y="1315984"/>
                  <a:pt x="0" y="1315984"/>
                </a:cubicBezTo>
                <a:lnTo>
                  <a:pt x="0" y="0"/>
                </a:lnTo>
                <a:cubicBezTo>
                  <a:pt x="0" y="0"/>
                  <a:pt x="72249" y="0"/>
                  <a:pt x="161372" y="0"/>
                </a:cubicBezTo>
                <a:close/>
              </a:path>
            </a:pathLst>
          </a:custGeom>
          <a:solidFill>
            <a:srgbClr val="2C388E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0" name="Title 739">
            <a:extLst>
              <a:ext uri="{FF2B5EF4-FFF2-40B4-BE49-F238E27FC236}">
                <a16:creationId xmlns:a16="http://schemas.microsoft.com/office/drawing/2014/main" xmlns="" id="{9881293A-5B75-4A12-926E-F8DF1C6F6B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7170" y="710509"/>
            <a:ext cx="8255705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Komunikacja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zasady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savoir-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vivre’u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w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kontaktach</a:t>
            </a:r>
            <a:r>
              <a:rPr lang="pl-PL" sz="2600" b="1" dirty="0">
                <a:solidFill>
                  <a:srgbClr val="231F20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 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osobami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niepełnosprawnością psychiczną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2C388E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xmlns="" id="{EFBCE646-CFB3-4C30-9046-0CBFBE9428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9257" y="529356"/>
            <a:ext cx="1162525" cy="11625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CBFB3BA-F919-423D-82AE-19DD02C31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708044" y="6820964"/>
            <a:ext cx="2594831" cy="3415773"/>
            <a:chOff x="5993400" y="4388953"/>
            <a:chExt cx="4052030" cy="5333995"/>
          </a:xfrm>
        </p:grpSpPr>
        <p:sp>
          <p:nvSpPr>
            <p:cNvPr id="357" name="Freeform: Shape 45">
              <a:extLst>
                <a:ext uri="{FF2B5EF4-FFF2-40B4-BE49-F238E27FC236}">
                  <a16:creationId xmlns:a16="http://schemas.microsoft.com/office/drawing/2014/main" xmlns="" id="{17BCBB48-36B0-4DCC-B35A-D8C341A8A5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143157" y="5965332"/>
              <a:ext cx="3902273" cy="3719063"/>
            </a:xfrm>
            <a:custGeom>
              <a:avLst/>
              <a:gdLst>
                <a:gd name="connsiteX0" fmla="*/ 296745 w 1675261"/>
                <a:gd name="connsiteY0" fmla="*/ 1559064 h 1568486"/>
                <a:gd name="connsiteX1" fmla="*/ 1336643 w 1675261"/>
                <a:gd name="connsiteY1" fmla="*/ 655654 h 1568486"/>
                <a:gd name="connsiteX2" fmla="*/ 1548156 w 1675261"/>
                <a:gd name="connsiteY2" fmla="*/ 151880 h 1568486"/>
                <a:gd name="connsiteX3" fmla="*/ 521198 w 1675261"/>
                <a:gd name="connsiteY3" fmla="*/ 365508 h 1568486"/>
                <a:gd name="connsiteX4" fmla="*/ 99167 w 1675261"/>
                <a:gd name="connsiteY4" fmla="*/ 1183815 h 1568486"/>
                <a:gd name="connsiteX5" fmla="*/ 296745 w 1675261"/>
                <a:gd name="connsiteY5" fmla="*/ 1559064 h 1568486"/>
                <a:gd name="connsiteX0" fmla="*/ 296712 w 1614968"/>
                <a:gd name="connsiteY0" fmla="*/ 1531297 h 1540840"/>
                <a:gd name="connsiteX1" fmla="*/ 1354942 w 1614968"/>
                <a:gd name="connsiteY1" fmla="*/ 915079 h 1540840"/>
                <a:gd name="connsiteX2" fmla="*/ 1548123 w 1614968"/>
                <a:gd name="connsiteY2" fmla="*/ 124113 h 1540840"/>
                <a:gd name="connsiteX3" fmla="*/ 521165 w 1614968"/>
                <a:gd name="connsiteY3" fmla="*/ 337741 h 1540840"/>
                <a:gd name="connsiteX4" fmla="*/ 99134 w 1614968"/>
                <a:gd name="connsiteY4" fmla="*/ 1156048 h 1540840"/>
                <a:gd name="connsiteX5" fmla="*/ 296712 w 1614968"/>
                <a:gd name="connsiteY5" fmla="*/ 1531297 h 1540840"/>
                <a:gd name="connsiteX0" fmla="*/ 296712 w 1631219"/>
                <a:gd name="connsiteY0" fmla="*/ 1531297 h 1540840"/>
                <a:gd name="connsiteX1" fmla="*/ 1354942 w 1631219"/>
                <a:gd name="connsiteY1" fmla="*/ 915079 h 1540840"/>
                <a:gd name="connsiteX2" fmla="*/ 1548123 w 1631219"/>
                <a:gd name="connsiteY2" fmla="*/ 124113 h 1540840"/>
                <a:gd name="connsiteX3" fmla="*/ 521165 w 1631219"/>
                <a:gd name="connsiteY3" fmla="*/ 337741 h 1540840"/>
                <a:gd name="connsiteX4" fmla="*/ 99134 w 1631219"/>
                <a:gd name="connsiteY4" fmla="*/ 1156048 h 1540840"/>
                <a:gd name="connsiteX5" fmla="*/ 296712 w 1631219"/>
                <a:gd name="connsiteY5" fmla="*/ 1531297 h 1540840"/>
                <a:gd name="connsiteX0" fmla="*/ 296712 w 1642840"/>
                <a:gd name="connsiteY0" fmla="*/ 1556167 h 1565710"/>
                <a:gd name="connsiteX1" fmla="*/ 1354942 w 1642840"/>
                <a:gd name="connsiteY1" fmla="*/ 939949 h 1565710"/>
                <a:gd name="connsiteX2" fmla="*/ 1548123 w 1642840"/>
                <a:gd name="connsiteY2" fmla="*/ 148983 h 1565710"/>
                <a:gd name="connsiteX3" fmla="*/ 362293 w 1642840"/>
                <a:gd name="connsiteY3" fmla="*/ 319838 h 1565710"/>
                <a:gd name="connsiteX4" fmla="*/ 99134 w 1642840"/>
                <a:gd name="connsiteY4" fmla="*/ 1180918 h 1565710"/>
                <a:gd name="connsiteX5" fmla="*/ 296712 w 1642840"/>
                <a:gd name="connsiteY5" fmla="*/ 1556167 h 1565710"/>
                <a:gd name="connsiteX0" fmla="*/ 296712 w 1642840"/>
                <a:gd name="connsiteY0" fmla="*/ 1556167 h 1565710"/>
                <a:gd name="connsiteX1" fmla="*/ 1354942 w 1642840"/>
                <a:gd name="connsiteY1" fmla="*/ 939949 h 1565710"/>
                <a:gd name="connsiteX2" fmla="*/ 1548123 w 1642840"/>
                <a:gd name="connsiteY2" fmla="*/ 148983 h 1565710"/>
                <a:gd name="connsiteX3" fmla="*/ 362293 w 1642840"/>
                <a:gd name="connsiteY3" fmla="*/ 319838 h 1565710"/>
                <a:gd name="connsiteX4" fmla="*/ 99134 w 1642840"/>
                <a:gd name="connsiteY4" fmla="*/ 1180918 h 1565710"/>
                <a:gd name="connsiteX5" fmla="*/ 296712 w 1642840"/>
                <a:gd name="connsiteY5" fmla="*/ 1556167 h 156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840" h="1565710">
                  <a:moveTo>
                    <a:pt x="296712" y="1556167"/>
                  </a:moveTo>
                  <a:cubicBezTo>
                    <a:pt x="1143569" y="1554288"/>
                    <a:pt x="1039635" y="1059076"/>
                    <a:pt x="1354942" y="939949"/>
                  </a:cubicBezTo>
                  <a:cubicBezTo>
                    <a:pt x="1670249" y="820822"/>
                    <a:pt x="1713565" y="252335"/>
                    <a:pt x="1548123" y="148983"/>
                  </a:cubicBezTo>
                  <a:cubicBezTo>
                    <a:pt x="1382682" y="45631"/>
                    <a:pt x="355326" y="-199738"/>
                    <a:pt x="362293" y="319838"/>
                  </a:cubicBezTo>
                  <a:cubicBezTo>
                    <a:pt x="369261" y="839414"/>
                    <a:pt x="170178" y="1125676"/>
                    <a:pt x="99134" y="1180918"/>
                  </a:cubicBezTo>
                  <a:cubicBezTo>
                    <a:pt x="-51413" y="1297374"/>
                    <a:pt x="-63109" y="1625593"/>
                    <a:pt x="296712" y="1556167"/>
                  </a:cubicBezTo>
                  <a:close/>
                </a:path>
              </a:pathLst>
            </a:custGeom>
            <a:solidFill>
              <a:srgbClr val="EDEDE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/>
            </a:p>
          </p:txBody>
        </p:sp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xmlns="" id="{69ECCAA9-CC36-47FD-9E92-B3CAF5A42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5993400" y="4807464"/>
              <a:ext cx="1360293" cy="4915484"/>
              <a:chOff x="5993400" y="4807464"/>
              <a:chExt cx="1360293" cy="4915484"/>
            </a:xfrm>
          </p:grpSpPr>
          <p:sp>
            <p:nvSpPr>
              <p:cNvPr id="362" name="Freeform 987">
                <a:extLst>
                  <a:ext uri="{FF2B5EF4-FFF2-40B4-BE49-F238E27FC236}">
                    <a16:creationId xmlns:a16="http://schemas.microsoft.com/office/drawing/2014/main" xmlns="" id="{F5BDFB85-7524-440D-B513-6F8F848EB9C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72543" y="5256284"/>
                <a:ext cx="293073" cy="650021"/>
              </a:xfrm>
              <a:custGeom>
                <a:avLst/>
                <a:gdLst>
                  <a:gd name="T0" fmla="*/ 0 w 120"/>
                  <a:gd name="T1" fmla="*/ 10 h 266"/>
                  <a:gd name="T2" fmla="*/ 6 w 120"/>
                  <a:gd name="T3" fmla="*/ 128 h 266"/>
                  <a:gd name="T4" fmla="*/ 39 w 120"/>
                  <a:gd name="T5" fmla="*/ 266 h 266"/>
                  <a:gd name="T6" fmla="*/ 119 w 120"/>
                  <a:gd name="T7" fmla="*/ 102 h 266"/>
                  <a:gd name="T8" fmla="*/ 106 w 120"/>
                  <a:gd name="T9" fmla="*/ 0 h 266"/>
                  <a:gd name="T10" fmla="*/ 0 w 120"/>
                  <a:gd name="T11" fmla="*/ 1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66">
                    <a:moveTo>
                      <a:pt x="0" y="10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12" y="151"/>
                      <a:pt x="27" y="247"/>
                      <a:pt x="39" y="266"/>
                    </a:cubicBezTo>
                    <a:cubicBezTo>
                      <a:pt x="39" y="266"/>
                      <a:pt x="120" y="122"/>
                      <a:pt x="119" y="102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FE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63" name="Freeform 989">
                <a:extLst>
                  <a:ext uri="{FF2B5EF4-FFF2-40B4-BE49-F238E27FC236}">
                    <a16:creationId xmlns:a16="http://schemas.microsoft.com/office/drawing/2014/main" xmlns="" id="{C04FFD04-4000-44EF-8B57-7515B5A8C31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62719" y="5397810"/>
                <a:ext cx="195382" cy="71389"/>
              </a:xfrm>
              <a:custGeom>
                <a:avLst/>
                <a:gdLst>
                  <a:gd name="T0" fmla="*/ 80 w 80"/>
                  <a:gd name="T1" fmla="*/ 0 h 29"/>
                  <a:gd name="T2" fmla="*/ 27 w 80"/>
                  <a:gd name="T3" fmla="*/ 16 h 29"/>
                  <a:gd name="T4" fmla="*/ 0 w 80"/>
                  <a:gd name="T5" fmla="*/ 10 h 29"/>
                  <a:gd name="T6" fmla="*/ 1 w 80"/>
                  <a:gd name="T7" fmla="*/ 25 h 29"/>
                  <a:gd name="T8" fmla="*/ 24 w 80"/>
                  <a:gd name="T9" fmla="*/ 29 h 29"/>
                  <a:gd name="T10" fmla="*/ 80 w 8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9">
                    <a:moveTo>
                      <a:pt x="80" y="0"/>
                    </a:moveTo>
                    <a:cubicBezTo>
                      <a:pt x="80" y="0"/>
                      <a:pt x="55" y="16"/>
                      <a:pt x="27" y="16"/>
                    </a:cubicBezTo>
                    <a:cubicBezTo>
                      <a:pt x="18" y="16"/>
                      <a:pt x="9" y="14"/>
                      <a:pt x="0" y="1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1" y="29"/>
                      <a:pt x="24" y="29"/>
                    </a:cubicBezTo>
                    <a:cubicBezTo>
                      <a:pt x="41" y="29"/>
                      <a:pt x="62" y="23"/>
                      <a:pt x="80" y="0"/>
                    </a:cubicBezTo>
                  </a:path>
                </a:pathLst>
              </a:custGeom>
              <a:solidFill>
                <a:srgbClr val="E4A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64" name="Freeform 510">
                <a:extLst>
                  <a:ext uri="{FF2B5EF4-FFF2-40B4-BE49-F238E27FC236}">
                    <a16:creationId xmlns:a16="http://schemas.microsoft.com/office/drawing/2014/main" xmlns="" id="{ED35BFAB-8CA0-47C7-88ED-4E0DBC699710}"/>
                  </a:ext>
                </a:extLst>
              </p:cNvPr>
              <p:cNvSpPr/>
              <p:nvPr/>
            </p:nvSpPr>
            <p:spPr>
              <a:xfrm flipH="1">
                <a:off x="6037784" y="5508078"/>
                <a:ext cx="1269817" cy="1820882"/>
              </a:xfrm>
              <a:custGeom>
                <a:avLst/>
                <a:gdLst>
                  <a:gd name="connsiteX0" fmla="*/ 452437 w 1343025"/>
                  <a:gd name="connsiteY0" fmla="*/ 19050 h 1957388"/>
                  <a:gd name="connsiteX1" fmla="*/ 200025 w 1343025"/>
                  <a:gd name="connsiteY1" fmla="*/ 128588 h 1957388"/>
                  <a:gd name="connsiteX2" fmla="*/ 71437 w 1343025"/>
                  <a:gd name="connsiteY2" fmla="*/ 200025 h 1957388"/>
                  <a:gd name="connsiteX3" fmla="*/ 33337 w 1343025"/>
                  <a:gd name="connsiteY3" fmla="*/ 538163 h 1957388"/>
                  <a:gd name="connsiteX4" fmla="*/ 19050 w 1343025"/>
                  <a:gd name="connsiteY4" fmla="*/ 1314450 h 1957388"/>
                  <a:gd name="connsiteX5" fmla="*/ 0 w 1343025"/>
                  <a:gd name="connsiteY5" fmla="*/ 1643063 h 1957388"/>
                  <a:gd name="connsiteX6" fmla="*/ 4762 w 1343025"/>
                  <a:gd name="connsiteY6" fmla="*/ 1766888 h 1957388"/>
                  <a:gd name="connsiteX7" fmla="*/ 138112 w 1343025"/>
                  <a:gd name="connsiteY7" fmla="*/ 1762125 h 1957388"/>
                  <a:gd name="connsiteX8" fmla="*/ 171450 w 1343025"/>
                  <a:gd name="connsiteY8" fmla="*/ 1571625 h 1957388"/>
                  <a:gd name="connsiteX9" fmla="*/ 200025 w 1343025"/>
                  <a:gd name="connsiteY9" fmla="*/ 1333500 h 1957388"/>
                  <a:gd name="connsiteX10" fmla="*/ 223837 w 1343025"/>
                  <a:gd name="connsiteY10" fmla="*/ 1209675 h 1957388"/>
                  <a:gd name="connsiteX11" fmla="*/ 195262 w 1343025"/>
                  <a:gd name="connsiteY11" fmla="*/ 1581150 h 1957388"/>
                  <a:gd name="connsiteX12" fmla="*/ 190500 w 1343025"/>
                  <a:gd name="connsiteY12" fmla="*/ 1804988 h 1957388"/>
                  <a:gd name="connsiteX13" fmla="*/ 285750 w 1343025"/>
                  <a:gd name="connsiteY13" fmla="*/ 1914525 h 1957388"/>
                  <a:gd name="connsiteX14" fmla="*/ 423862 w 1343025"/>
                  <a:gd name="connsiteY14" fmla="*/ 1952625 h 1957388"/>
                  <a:gd name="connsiteX15" fmla="*/ 514350 w 1343025"/>
                  <a:gd name="connsiteY15" fmla="*/ 1833563 h 1957388"/>
                  <a:gd name="connsiteX16" fmla="*/ 519112 w 1343025"/>
                  <a:gd name="connsiteY16" fmla="*/ 1790700 h 1957388"/>
                  <a:gd name="connsiteX17" fmla="*/ 547687 w 1343025"/>
                  <a:gd name="connsiteY17" fmla="*/ 1804988 h 1957388"/>
                  <a:gd name="connsiteX18" fmla="*/ 566737 w 1343025"/>
                  <a:gd name="connsiteY18" fmla="*/ 1871663 h 1957388"/>
                  <a:gd name="connsiteX19" fmla="*/ 638175 w 1343025"/>
                  <a:gd name="connsiteY19" fmla="*/ 1957388 h 1957388"/>
                  <a:gd name="connsiteX20" fmla="*/ 795337 w 1343025"/>
                  <a:gd name="connsiteY20" fmla="*/ 1952625 h 1957388"/>
                  <a:gd name="connsiteX21" fmla="*/ 985837 w 1343025"/>
                  <a:gd name="connsiteY21" fmla="*/ 1885950 h 1957388"/>
                  <a:gd name="connsiteX22" fmla="*/ 1090612 w 1343025"/>
                  <a:gd name="connsiteY22" fmla="*/ 1804988 h 1957388"/>
                  <a:gd name="connsiteX23" fmla="*/ 1066800 w 1343025"/>
                  <a:gd name="connsiteY23" fmla="*/ 1500188 h 1957388"/>
                  <a:gd name="connsiteX24" fmla="*/ 1047750 w 1343025"/>
                  <a:gd name="connsiteY24" fmla="*/ 1262063 h 1957388"/>
                  <a:gd name="connsiteX25" fmla="*/ 1052512 w 1343025"/>
                  <a:gd name="connsiteY25" fmla="*/ 962025 h 1957388"/>
                  <a:gd name="connsiteX26" fmla="*/ 1052512 w 1343025"/>
                  <a:gd name="connsiteY26" fmla="*/ 690563 h 1957388"/>
                  <a:gd name="connsiteX27" fmla="*/ 1104900 w 1343025"/>
                  <a:gd name="connsiteY27" fmla="*/ 1128713 h 1957388"/>
                  <a:gd name="connsiteX28" fmla="*/ 1195387 w 1343025"/>
                  <a:gd name="connsiteY28" fmla="*/ 1766888 h 1957388"/>
                  <a:gd name="connsiteX29" fmla="*/ 1343025 w 1343025"/>
                  <a:gd name="connsiteY29" fmla="*/ 1757363 h 1957388"/>
                  <a:gd name="connsiteX30" fmla="*/ 1333500 w 1343025"/>
                  <a:gd name="connsiteY30" fmla="*/ 1347788 h 1957388"/>
                  <a:gd name="connsiteX31" fmla="*/ 1314450 w 1343025"/>
                  <a:gd name="connsiteY31" fmla="*/ 952500 h 1957388"/>
                  <a:gd name="connsiteX32" fmla="*/ 1266825 w 1343025"/>
                  <a:gd name="connsiteY32" fmla="*/ 390525 h 1957388"/>
                  <a:gd name="connsiteX33" fmla="*/ 1257300 w 1343025"/>
                  <a:gd name="connsiteY33" fmla="*/ 228600 h 1957388"/>
                  <a:gd name="connsiteX34" fmla="*/ 1133475 w 1343025"/>
                  <a:gd name="connsiteY34" fmla="*/ 114300 h 1957388"/>
                  <a:gd name="connsiteX35" fmla="*/ 900112 w 1343025"/>
                  <a:gd name="connsiteY35" fmla="*/ 38100 h 1957388"/>
                  <a:gd name="connsiteX36" fmla="*/ 790575 w 1343025"/>
                  <a:gd name="connsiteY36" fmla="*/ 0 h 1957388"/>
                  <a:gd name="connsiteX37" fmla="*/ 647700 w 1343025"/>
                  <a:gd name="connsiteY37" fmla="*/ 252413 h 1957388"/>
                  <a:gd name="connsiteX38" fmla="*/ 585787 w 1343025"/>
                  <a:gd name="connsiteY38" fmla="*/ 400050 h 1957388"/>
                  <a:gd name="connsiteX39" fmla="*/ 452437 w 1343025"/>
                  <a:gd name="connsiteY39" fmla="*/ 19050 h 1957388"/>
                  <a:gd name="connsiteX0" fmla="*/ 452437 w 1343025"/>
                  <a:gd name="connsiteY0" fmla="*/ 19050 h 1957388"/>
                  <a:gd name="connsiteX1" fmla="*/ 200025 w 1343025"/>
                  <a:gd name="connsiteY1" fmla="*/ 128588 h 1957388"/>
                  <a:gd name="connsiteX2" fmla="*/ 71437 w 1343025"/>
                  <a:gd name="connsiteY2" fmla="*/ 200025 h 1957388"/>
                  <a:gd name="connsiteX3" fmla="*/ 33337 w 1343025"/>
                  <a:gd name="connsiteY3" fmla="*/ 538163 h 1957388"/>
                  <a:gd name="connsiteX4" fmla="*/ 19050 w 1343025"/>
                  <a:gd name="connsiteY4" fmla="*/ 1314450 h 1957388"/>
                  <a:gd name="connsiteX5" fmla="*/ 0 w 1343025"/>
                  <a:gd name="connsiteY5" fmla="*/ 1643063 h 1957388"/>
                  <a:gd name="connsiteX6" fmla="*/ 4762 w 1343025"/>
                  <a:gd name="connsiteY6" fmla="*/ 1766888 h 1957388"/>
                  <a:gd name="connsiteX7" fmla="*/ 138112 w 1343025"/>
                  <a:gd name="connsiteY7" fmla="*/ 1762125 h 1957388"/>
                  <a:gd name="connsiteX8" fmla="*/ 171450 w 1343025"/>
                  <a:gd name="connsiteY8" fmla="*/ 1571625 h 1957388"/>
                  <a:gd name="connsiteX9" fmla="*/ 200025 w 1343025"/>
                  <a:gd name="connsiteY9" fmla="*/ 1333500 h 1957388"/>
                  <a:gd name="connsiteX10" fmla="*/ 223837 w 1343025"/>
                  <a:gd name="connsiteY10" fmla="*/ 1209675 h 1957388"/>
                  <a:gd name="connsiteX11" fmla="*/ 195262 w 1343025"/>
                  <a:gd name="connsiteY11" fmla="*/ 1581150 h 1957388"/>
                  <a:gd name="connsiteX12" fmla="*/ 190500 w 1343025"/>
                  <a:gd name="connsiteY12" fmla="*/ 1804988 h 1957388"/>
                  <a:gd name="connsiteX13" fmla="*/ 285750 w 1343025"/>
                  <a:gd name="connsiteY13" fmla="*/ 1914525 h 1957388"/>
                  <a:gd name="connsiteX14" fmla="*/ 423862 w 1343025"/>
                  <a:gd name="connsiteY14" fmla="*/ 1952625 h 1957388"/>
                  <a:gd name="connsiteX15" fmla="*/ 514350 w 1343025"/>
                  <a:gd name="connsiteY15" fmla="*/ 1833563 h 1957388"/>
                  <a:gd name="connsiteX16" fmla="*/ 519112 w 1343025"/>
                  <a:gd name="connsiteY16" fmla="*/ 1790700 h 1957388"/>
                  <a:gd name="connsiteX17" fmla="*/ 547687 w 1343025"/>
                  <a:gd name="connsiteY17" fmla="*/ 1804988 h 1957388"/>
                  <a:gd name="connsiteX18" fmla="*/ 566737 w 1343025"/>
                  <a:gd name="connsiteY18" fmla="*/ 1871663 h 1957388"/>
                  <a:gd name="connsiteX19" fmla="*/ 638175 w 1343025"/>
                  <a:gd name="connsiteY19" fmla="*/ 1957388 h 1957388"/>
                  <a:gd name="connsiteX20" fmla="*/ 795337 w 1343025"/>
                  <a:gd name="connsiteY20" fmla="*/ 1952625 h 1957388"/>
                  <a:gd name="connsiteX21" fmla="*/ 985837 w 1343025"/>
                  <a:gd name="connsiteY21" fmla="*/ 1885950 h 1957388"/>
                  <a:gd name="connsiteX22" fmla="*/ 1090612 w 1343025"/>
                  <a:gd name="connsiteY22" fmla="*/ 1804988 h 1957388"/>
                  <a:gd name="connsiteX23" fmla="*/ 1066800 w 1343025"/>
                  <a:gd name="connsiteY23" fmla="*/ 1500188 h 1957388"/>
                  <a:gd name="connsiteX24" fmla="*/ 1047750 w 1343025"/>
                  <a:gd name="connsiteY24" fmla="*/ 1262063 h 1957388"/>
                  <a:gd name="connsiteX25" fmla="*/ 1052512 w 1343025"/>
                  <a:gd name="connsiteY25" fmla="*/ 962025 h 1957388"/>
                  <a:gd name="connsiteX26" fmla="*/ 1052512 w 1343025"/>
                  <a:gd name="connsiteY26" fmla="*/ 690563 h 1957388"/>
                  <a:gd name="connsiteX27" fmla="*/ 1104900 w 1343025"/>
                  <a:gd name="connsiteY27" fmla="*/ 1128713 h 1957388"/>
                  <a:gd name="connsiteX28" fmla="*/ 1195387 w 1343025"/>
                  <a:gd name="connsiteY28" fmla="*/ 1766888 h 1957388"/>
                  <a:gd name="connsiteX29" fmla="*/ 1343025 w 1343025"/>
                  <a:gd name="connsiteY29" fmla="*/ 1757363 h 1957388"/>
                  <a:gd name="connsiteX30" fmla="*/ 1333500 w 1343025"/>
                  <a:gd name="connsiteY30" fmla="*/ 1347788 h 1957388"/>
                  <a:gd name="connsiteX31" fmla="*/ 1314450 w 1343025"/>
                  <a:gd name="connsiteY31" fmla="*/ 952500 h 1957388"/>
                  <a:gd name="connsiteX32" fmla="*/ 1266825 w 1343025"/>
                  <a:gd name="connsiteY32" fmla="*/ 390525 h 1957388"/>
                  <a:gd name="connsiteX33" fmla="*/ 1257300 w 1343025"/>
                  <a:gd name="connsiteY33" fmla="*/ 228600 h 1957388"/>
                  <a:gd name="connsiteX34" fmla="*/ 1133475 w 1343025"/>
                  <a:gd name="connsiteY34" fmla="*/ 114300 h 1957388"/>
                  <a:gd name="connsiteX35" fmla="*/ 900112 w 1343025"/>
                  <a:gd name="connsiteY35" fmla="*/ 38100 h 1957388"/>
                  <a:gd name="connsiteX36" fmla="*/ 790575 w 1343025"/>
                  <a:gd name="connsiteY36" fmla="*/ 0 h 1957388"/>
                  <a:gd name="connsiteX37" fmla="*/ 647700 w 1343025"/>
                  <a:gd name="connsiteY37" fmla="*/ 252413 h 1957388"/>
                  <a:gd name="connsiteX38" fmla="*/ 585787 w 1343025"/>
                  <a:gd name="connsiteY38" fmla="*/ 400050 h 1957388"/>
                  <a:gd name="connsiteX39" fmla="*/ 452437 w 1343025"/>
                  <a:gd name="connsiteY39" fmla="*/ 19050 h 1957388"/>
                  <a:gd name="connsiteX0" fmla="*/ 452437 w 1343025"/>
                  <a:gd name="connsiteY0" fmla="*/ 19050 h 1957388"/>
                  <a:gd name="connsiteX1" fmla="*/ 223838 w 1343025"/>
                  <a:gd name="connsiteY1" fmla="*/ 104775 h 1957388"/>
                  <a:gd name="connsiteX2" fmla="*/ 71437 w 1343025"/>
                  <a:gd name="connsiteY2" fmla="*/ 200025 h 1957388"/>
                  <a:gd name="connsiteX3" fmla="*/ 33337 w 1343025"/>
                  <a:gd name="connsiteY3" fmla="*/ 538163 h 1957388"/>
                  <a:gd name="connsiteX4" fmla="*/ 19050 w 1343025"/>
                  <a:gd name="connsiteY4" fmla="*/ 1314450 h 1957388"/>
                  <a:gd name="connsiteX5" fmla="*/ 0 w 1343025"/>
                  <a:gd name="connsiteY5" fmla="*/ 1643063 h 1957388"/>
                  <a:gd name="connsiteX6" fmla="*/ 4762 w 1343025"/>
                  <a:gd name="connsiteY6" fmla="*/ 1766888 h 1957388"/>
                  <a:gd name="connsiteX7" fmla="*/ 138112 w 1343025"/>
                  <a:gd name="connsiteY7" fmla="*/ 1762125 h 1957388"/>
                  <a:gd name="connsiteX8" fmla="*/ 171450 w 1343025"/>
                  <a:gd name="connsiteY8" fmla="*/ 1571625 h 1957388"/>
                  <a:gd name="connsiteX9" fmla="*/ 200025 w 1343025"/>
                  <a:gd name="connsiteY9" fmla="*/ 1333500 h 1957388"/>
                  <a:gd name="connsiteX10" fmla="*/ 223837 w 1343025"/>
                  <a:gd name="connsiteY10" fmla="*/ 1209675 h 1957388"/>
                  <a:gd name="connsiteX11" fmla="*/ 195262 w 1343025"/>
                  <a:gd name="connsiteY11" fmla="*/ 1581150 h 1957388"/>
                  <a:gd name="connsiteX12" fmla="*/ 190500 w 1343025"/>
                  <a:gd name="connsiteY12" fmla="*/ 1804988 h 1957388"/>
                  <a:gd name="connsiteX13" fmla="*/ 285750 w 1343025"/>
                  <a:gd name="connsiteY13" fmla="*/ 1914525 h 1957388"/>
                  <a:gd name="connsiteX14" fmla="*/ 423862 w 1343025"/>
                  <a:gd name="connsiteY14" fmla="*/ 1952625 h 1957388"/>
                  <a:gd name="connsiteX15" fmla="*/ 514350 w 1343025"/>
                  <a:gd name="connsiteY15" fmla="*/ 1833563 h 1957388"/>
                  <a:gd name="connsiteX16" fmla="*/ 519112 w 1343025"/>
                  <a:gd name="connsiteY16" fmla="*/ 1790700 h 1957388"/>
                  <a:gd name="connsiteX17" fmla="*/ 547687 w 1343025"/>
                  <a:gd name="connsiteY17" fmla="*/ 1804988 h 1957388"/>
                  <a:gd name="connsiteX18" fmla="*/ 566737 w 1343025"/>
                  <a:gd name="connsiteY18" fmla="*/ 1871663 h 1957388"/>
                  <a:gd name="connsiteX19" fmla="*/ 638175 w 1343025"/>
                  <a:gd name="connsiteY19" fmla="*/ 1957388 h 1957388"/>
                  <a:gd name="connsiteX20" fmla="*/ 795337 w 1343025"/>
                  <a:gd name="connsiteY20" fmla="*/ 1952625 h 1957388"/>
                  <a:gd name="connsiteX21" fmla="*/ 985837 w 1343025"/>
                  <a:gd name="connsiteY21" fmla="*/ 1885950 h 1957388"/>
                  <a:gd name="connsiteX22" fmla="*/ 1090612 w 1343025"/>
                  <a:gd name="connsiteY22" fmla="*/ 1804988 h 1957388"/>
                  <a:gd name="connsiteX23" fmla="*/ 1066800 w 1343025"/>
                  <a:gd name="connsiteY23" fmla="*/ 1500188 h 1957388"/>
                  <a:gd name="connsiteX24" fmla="*/ 1047750 w 1343025"/>
                  <a:gd name="connsiteY24" fmla="*/ 1262063 h 1957388"/>
                  <a:gd name="connsiteX25" fmla="*/ 1052512 w 1343025"/>
                  <a:gd name="connsiteY25" fmla="*/ 962025 h 1957388"/>
                  <a:gd name="connsiteX26" fmla="*/ 1052512 w 1343025"/>
                  <a:gd name="connsiteY26" fmla="*/ 690563 h 1957388"/>
                  <a:gd name="connsiteX27" fmla="*/ 1104900 w 1343025"/>
                  <a:gd name="connsiteY27" fmla="*/ 1128713 h 1957388"/>
                  <a:gd name="connsiteX28" fmla="*/ 1195387 w 1343025"/>
                  <a:gd name="connsiteY28" fmla="*/ 1766888 h 1957388"/>
                  <a:gd name="connsiteX29" fmla="*/ 1343025 w 1343025"/>
                  <a:gd name="connsiteY29" fmla="*/ 1757363 h 1957388"/>
                  <a:gd name="connsiteX30" fmla="*/ 1333500 w 1343025"/>
                  <a:gd name="connsiteY30" fmla="*/ 1347788 h 1957388"/>
                  <a:gd name="connsiteX31" fmla="*/ 1314450 w 1343025"/>
                  <a:gd name="connsiteY31" fmla="*/ 952500 h 1957388"/>
                  <a:gd name="connsiteX32" fmla="*/ 1266825 w 1343025"/>
                  <a:gd name="connsiteY32" fmla="*/ 390525 h 1957388"/>
                  <a:gd name="connsiteX33" fmla="*/ 1257300 w 1343025"/>
                  <a:gd name="connsiteY33" fmla="*/ 228600 h 1957388"/>
                  <a:gd name="connsiteX34" fmla="*/ 1133475 w 1343025"/>
                  <a:gd name="connsiteY34" fmla="*/ 114300 h 1957388"/>
                  <a:gd name="connsiteX35" fmla="*/ 900112 w 1343025"/>
                  <a:gd name="connsiteY35" fmla="*/ 38100 h 1957388"/>
                  <a:gd name="connsiteX36" fmla="*/ 790575 w 1343025"/>
                  <a:gd name="connsiteY36" fmla="*/ 0 h 1957388"/>
                  <a:gd name="connsiteX37" fmla="*/ 647700 w 1343025"/>
                  <a:gd name="connsiteY37" fmla="*/ 252413 h 1957388"/>
                  <a:gd name="connsiteX38" fmla="*/ 585787 w 1343025"/>
                  <a:gd name="connsiteY38" fmla="*/ 400050 h 1957388"/>
                  <a:gd name="connsiteX39" fmla="*/ 452437 w 1343025"/>
                  <a:gd name="connsiteY39" fmla="*/ 19050 h 1957388"/>
                  <a:gd name="connsiteX0" fmla="*/ 452437 w 1343025"/>
                  <a:gd name="connsiteY0" fmla="*/ 19050 h 1957388"/>
                  <a:gd name="connsiteX1" fmla="*/ 223838 w 1343025"/>
                  <a:gd name="connsiteY1" fmla="*/ 104775 h 1957388"/>
                  <a:gd name="connsiteX2" fmla="*/ 71437 w 1343025"/>
                  <a:gd name="connsiteY2" fmla="*/ 200025 h 1957388"/>
                  <a:gd name="connsiteX3" fmla="*/ 33337 w 1343025"/>
                  <a:gd name="connsiteY3" fmla="*/ 538163 h 1957388"/>
                  <a:gd name="connsiteX4" fmla="*/ 19050 w 1343025"/>
                  <a:gd name="connsiteY4" fmla="*/ 1314450 h 1957388"/>
                  <a:gd name="connsiteX5" fmla="*/ 0 w 1343025"/>
                  <a:gd name="connsiteY5" fmla="*/ 1643063 h 1957388"/>
                  <a:gd name="connsiteX6" fmla="*/ 4762 w 1343025"/>
                  <a:gd name="connsiteY6" fmla="*/ 1766888 h 1957388"/>
                  <a:gd name="connsiteX7" fmla="*/ 138112 w 1343025"/>
                  <a:gd name="connsiteY7" fmla="*/ 1762125 h 1957388"/>
                  <a:gd name="connsiteX8" fmla="*/ 171450 w 1343025"/>
                  <a:gd name="connsiteY8" fmla="*/ 1571625 h 1957388"/>
                  <a:gd name="connsiteX9" fmla="*/ 200025 w 1343025"/>
                  <a:gd name="connsiteY9" fmla="*/ 1333500 h 1957388"/>
                  <a:gd name="connsiteX10" fmla="*/ 223837 w 1343025"/>
                  <a:gd name="connsiteY10" fmla="*/ 1209675 h 1957388"/>
                  <a:gd name="connsiteX11" fmla="*/ 195262 w 1343025"/>
                  <a:gd name="connsiteY11" fmla="*/ 1581150 h 1957388"/>
                  <a:gd name="connsiteX12" fmla="*/ 190500 w 1343025"/>
                  <a:gd name="connsiteY12" fmla="*/ 1804988 h 1957388"/>
                  <a:gd name="connsiteX13" fmla="*/ 285750 w 1343025"/>
                  <a:gd name="connsiteY13" fmla="*/ 1914525 h 1957388"/>
                  <a:gd name="connsiteX14" fmla="*/ 423862 w 1343025"/>
                  <a:gd name="connsiteY14" fmla="*/ 1952625 h 1957388"/>
                  <a:gd name="connsiteX15" fmla="*/ 514350 w 1343025"/>
                  <a:gd name="connsiteY15" fmla="*/ 1833563 h 1957388"/>
                  <a:gd name="connsiteX16" fmla="*/ 519112 w 1343025"/>
                  <a:gd name="connsiteY16" fmla="*/ 1790700 h 1957388"/>
                  <a:gd name="connsiteX17" fmla="*/ 547687 w 1343025"/>
                  <a:gd name="connsiteY17" fmla="*/ 1804988 h 1957388"/>
                  <a:gd name="connsiteX18" fmla="*/ 566737 w 1343025"/>
                  <a:gd name="connsiteY18" fmla="*/ 1871663 h 1957388"/>
                  <a:gd name="connsiteX19" fmla="*/ 638175 w 1343025"/>
                  <a:gd name="connsiteY19" fmla="*/ 1957388 h 1957388"/>
                  <a:gd name="connsiteX20" fmla="*/ 795337 w 1343025"/>
                  <a:gd name="connsiteY20" fmla="*/ 1952625 h 1957388"/>
                  <a:gd name="connsiteX21" fmla="*/ 985837 w 1343025"/>
                  <a:gd name="connsiteY21" fmla="*/ 1885950 h 1957388"/>
                  <a:gd name="connsiteX22" fmla="*/ 1090612 w 1343025"/>
                  <a:gd name="connsiteY22" fmla="*/ 1804988 h 1957388"/>
                  <a:gd name="connsiteX23" fmla="*/ 1066800 w 1343025"/>
                  <a:gd name="connsiteY23" fmla="*/ 1500188 h 1957388"/>
                  <a:gd name="connsiteX24" fmla="*/ 1047750 w 1343025"/>
                  <a:gd name="connsiteY24" fmla="*/ 1262063 h 1957388"/>
                  <a:gd name="connsiteX25" fmla="*/ 1052512 w 1343025"/>
                  <a:gd name="connsiteY25" fmla="*/ 962025 h 1957388"/>
                  <a:gd name="connsiteX26" fmla="*/ 1052512 w 1343025"/>
                  <a:gd name="connsiteY26" fmla="*/ 690563 h 1957388"/>
                  <a:gd name="connsiteX27" fmla="*/ 1104900 w 1343025"/>
                  <a:gd name="connsiteY27" fmla="*/ 1128713 h 1957388"/>
                  <a:gd name="connsiteX28" fmla="*/ 1195387 w 1343025"/>
                  <a:gd name="connsiteY28" fmla="*/ 1766888 h 1957388"/>
                  <a:gd name="connsiteX29" fmla="*/ 1343025 w 1343025"/>
                  <a:gd name="connsiteY29" fmla="*/ 1757363 h 1957388"/>
                  <a:gd name="connsiteX30" fmla="*/ 1333500 w 1343025"/>
                  <a:gd name="connsiteY30" fmla="*/ 1347788 h 1957388"/>
                  <a:gd name="connsiteX31" fmla="*/ 1314450 w 1343025"/>
                  <a:gd name="connsiteY31" fmla="*/ 952500 h 1957388"/>
                  <a:gd name="connsiteX32" fmla="*/ 1266825 w 1343025"/>
                  <a:gd name="connsiteY32" fmla="*/ 390525 h 1957388"/>
                  <a:gd name="connsiteX33" fmla="*/ 1257300 w 1343025"/>
                  <a:gd name="connsiteY33" fmla="*/ 228600 h 1957388"/>
                  <a:gd name="connsiteX34" fmla="*/ 1133475 w 1343025"/>
                  <a:gd name="connsiteY34" fmla="*/ 114300 h 1957388"/>
                  <a:gd name="connsiteX35" fmla="*/ 900112 w 1343025"/>
                  <a:gd name="connsiteY35" fmla="*/ 38100 h 1957388"/>
                  <a:gd name="connsiteX36" fmla="*/ 790575 w 1343025"/>
                  <a:gd name="connsiteY36" fmla="*/ 0 h 1957388"/>
                  <a:gd name="connsiteX37" fmla="*/ 585787 w 1343025"/>
                  <a:gd name="connsiteY37" fmla="*/ 400050 h 1957388"/>
                  <a:gd name="connsiteX38" fmla="*/ 452437 w 1343025"/>
                  <a:gd name="connsiteY38" fmla="*/ 19050 h 1957388"/>
                  <a:gd name="connsiteX0" fmla="*/ 452437 w 1343025"/>
                  <a:gd name="connsiteY0" fmla="*/ 19050 h 1957388"/>
                  <a:gd name="connsiteX1" fmla="*/ 223838 w 1343025"/>
                  <a:gd name="connsiteY1" fmla="*/ 104775 h 1957388"/>
                  <a:gd name="connsiteX2" fmla="*/ 71437 w 1343025"/>
                  <a:gd name="connsiteY2" fmla="*/ 200025 h 1957388"/>
                  <a:gd name="connsiteX3" fmla="*/ 33337 w 1343025"/>
                  <a:gd name="connsiteY3" fmla="*/ 538163 h 1957388"/>
                  <a:gd name="connsiteX4" fmla="*/ 19050 w 1343025"/>
                  <a:gd name="connsiteY4" fmla="*/ 1314450 h 1957388"/>
                  <a:gd name="connsiteX5" fmla="*/ 0 w 1343025"/>
                  <a:gd name="connsiteY5" fmla="*/ 1643063 h 1957388"/>
                  <a:gd name="connsiteX6" fmla="*/ 4762 w 1343025"/>
                  <a:gd name="connsiteY6" fmla="*/ 1766888 h 1957388"/>
                  <a:gd name="connsiteX7" fmla="*/ 138112 w 1343025"/>
                  <a:gd name="connsiteY7" fmla="*/ 1762125 h 1957388"/>
                  <a:gd name="connsiteX8" fmla="*/ 171450 w 1343025"/>
                  <a:gd name="connsiteY8" fmla="*/ 1571625 h 1957388"/>
                  <a:gd name="connsiteX9" fmla="*/ 200025 w 1343025"/>
                  <a:gd name="connsiteY9" fmla="*/ 1333500 h 1957388"/>
                  <a:gd name="connsiteX10" fmla="*/ 223837 w 1343025"/>
                  <a:gd name="connsiteY10" fmla="*/ 1209675 h 1957388"/>
                  <a:gd name="connsiteX11" fmla="*/ 195262 w 1343025"/>
                  <a:gd name="connsiteY11" fmla="*/ 1581150 h 1957388"/>
                  <a:gd name="connsiteX12" fmla="*/ 190500 w 1343025"/>
                  <a:gd name="connsiteY12" fmla="*/ 1804988 h 1957388"/>
                  <a:gd name="connsiteX13" fmla="*/ 285750 w 1343025"/>
                  <a:gd name="connsiteY13" fmla="*/ 1914525 h 1957388"/>
                  <a:gd name="connsiteX14" fmla="*/ 423862 w 1343025"/>
                  <a:gd name="connsiteY14" fmla="*/ 1952625 h 1957388"/>
                  <a:gd name="connsiteX15" fmla="*/ 514350 w 1343025"/>
                  <a:gd name="connsiteY15" fmla="*/ 1833563 h 1957388"/>
                  <a:gd name="connsiteX16" fmla="*/ 519112 w 1343025"/>
                  <a:gd name="connsiteY16" fmla="*/ 1790700 h 1957388"/>
                  <a:gd name="connsiteX17" fmla="*/ 547687 w 1343025"/>
                  <a:gd name="connsiteY17" fmla="*/ 1804988 h 1957388"/>
                  <a:gd name="connsiteX18" fmla="*/ 566737 w 1343025"/>
                  <a:gd name="connsiteY18" fmla="*/ 1871663 h 1957388"/>
                  <a:gd name="connsiteX19" fmla="*/ 638175 w 1343025"/>
                  <a:gd name="connsiteY19" fmla="*/ 1957388 h 1957388"/>
                  <a:gd name="connsiteX20" fmla="*/ 795337 w 1343025"/>
                  <a:gd name="connsiteY20" fmla="*/ 1952625 h 1957388"/>
                  <a:gd name="connsiteX21" fmla="*/ 985837 w 1343025"/>
                  <a:gd name="connsiteY21" fmla="*/ 1885950 h 1957388"/>
                  <a:gd name="connsiteX22" fmla="*/ 1090612 w 1343025"/>
                  <a:gd name="connsiteY22" fmla="*/ 1804988 h 1957388"/>
                  <a:gd name="connsiteX23" fmla="*/ 1066800 w 1343025"/>
                  <a:gd name="connsiteY23" fmla="*/ 1500188 h 1957388"/>
                  <a:gd name="connsiteX24" fmla="*/ 1047750 w 1343025"/>
                  <a:gd name="connsiteY24" fmla="*/ 1262063 h 1957388"/>
                  <a:gd name="connsiteX25" fmla="*/ 1052512 w 1343025"/>
                  <a:gd name="connsiteY25" fmla="*/ 962025 h 1957388"/>
                  <a:gd name="connsiteX26" fmla="*/ 1052512 w 1343025"/>
                  <a:gd name="connsiteY26" fmla="*/ 690563 h 1957388"/>
                  <a:gd name="connsiteX27" fmla="*/ 1104900 w 1343025"/>
                  <a:gd name="connsiteY27" fmla="*/ 1128713 h 1957388"/>
                  <a:gd name="connsiteX28" fmla="*/ 1195387 w 1343025"/>
                  <a:gd name="connsiteY28" fmla="*/ 1766888 h 1957388"/>
                  <a:gd name="connsiteX29" fmla="*/ 1343025 w 1343025"/>
                  <a:gd name="connsiteY29" fmla="*/ 1757363 h 1957388"/>
                  <a:gd name="connsiteX30" fmla="*/ 1333500 w 1343025"/>
                  <a:gd name="connsiteY30" fmla="*/ 1347788 h 1957388"/>
                  <a:gd name="connsiteX31" fmla="*/ 1314450 w 1343025"/>
                  <a:gd name="connsiteY31" fmla="*/ 952500 h 1957388"/>
                  <a:gd name="connsiteX32" fmla="*/ 1266825 w 1343025"/>
                  <a:gd name="connsiteY32" fmla="*/ 390525 h 1957388"/>
                  <a:gd name="connsiteX33" fmla="*/ 1257300 w 1343025"/>
                  <a:gd name="connsiteY33" fmla="*/ 228600 h 1957388"/>
                  <a:gd name="connsiteX34" fmla="*/ 1133475 w 1343025"/>
                  <a:gd name="connsiteY34" fmla="*/ 114300 h 1957388"/>
                  <a:gd name="connsiteX35" fmla="*/ 900112 w 1343025"/>
                  <a:gd name="connsiteY35" fmla="*/ 38100 h 1957388"/>
                  <a:gd name="connsiteX36" fmla="*/ 790575 w 1343025"/>
                  <a:gd name="connsiteY36" fmla="*/ 0 h 1957388"/>
                  <a:gd name="connsiteX37" fmla="*/ 585787 w 1343025"/>
                  <a:gd name="connsiteY37" fmla="*/ 209550 h 1957388"/>
                  <a:gd name="connsiteX38" fmla="*/ 452437 w 1343025"/>
                  <a:gd name="connsiteY38" fmla="*/ 19050 h 1957388"/>
                  <a:gd name="connsiteX0" fmla="*/ 452437 w 1343025"/>
                  <a:gd name="connsiteY0" fmla="*/ 19050 h 1957388"/>
                  <a:gd name="connsiteX1" fmla="*/ 223838 w 1343025"/>
                  <a:gd name="connsiteY1" fmla="*/ 104775 h 1957388"/>
                  <a:gd name="connsiteX2" fmla="*/ 71437 w 1343025"/>
                  <a:gd name="connsiteY2" fmla="*/ 200025 h 1957388"/>
                  <a:gd name="connsiteX3" fmla="*/ 33337 w 1343025"/>
                  <a:gd name="connsiteY3" fmla="*/ 538163 h 1957388"/>
                  <a:gd name="connsiteX4" fmla="*/ 19050 w 1343025"/>
                  <a:gd name="connsiteY4" fmla="*/ 1314450 h 1957388"/>
                  <a:gd name="connsiteX5" fmla="*/ 0 w 1343025"/>
                  <a:gd name="connsiteY5" fmla="*/ 1643063 h 1957388"/>
                  <a:gd name="connsiteX6" fmla="*/ 4762 w 1343025"/>
                  <a:gd name="connsiteY6" fmla="*/ 1766888 h 1957388"/>
                  <a:gd name="connsiteX7" fmla="*/ 138112 w 1343025"/>
                  <a:gd name="connsiteY7" fmla="*/ 1762125 h 1957388"/>
                  <a:gd name="connsiteX8" fmla="*/ 171450 w 1343025"/>
                  <a:gd name="connsiteY8" fmla="*/ 1571625 h 1957388"/>
                  <a:gd name="connsiteX9" fmla="*/ 200025 w 1343025"/>
                  <a:gd name="connsiteY9" fmla="*/ 1333500 h 1957388"/>
                  <a:gd name="connsiteX10" fmla="*/ 223837 w 1343025"/>
                  <a:gd name="connsiteY10" fmla="*/ 1209675 h 1957388"/>
                  <a:gd name="connsiteX11" fmla="*/ 195262 w 1343025"/>
                  <a:gd name="connsiteY11" fmla="*/ 1581150 h 1957388"/>
                  <a:gd name="connsiteX12" fmla="*/ 190500 w 1343025"/>
                  <a:gd name="connsiteY12" fmla="*/ 1804988 h 1957388"/>
                  <a:gd name="connsiteX13" fmla="*/ 285750 w 1343025"/>
                  <a:gd name="connsiteY13" fmla="*/ 1914525 h 1957388"/>
                  <a:gd name="connsiteX14" fmla="*/ 423862 w 1343025"/>
                  <a:gd name="connsiteY14" fmla="*/ 1952625 h 1957388"/>
                  <a:gd name="connsiteX15" fmla="*/ 514350 w 1343025"/>
                  <a:gd name="connsiteY15" fmla="*/ 1833563 h 1957388"/>
                  <a:gd name="connsiteX16" fmla="*/ 519112 w 1343025"/>
                  <a:gd name="connsiteY16" fmla="*/ 1790700 h 1957388"/>
                  <a:gd name="connsiteX17" fmla="*/ 547687 w 1343025"/>
                  <a:gd name="connsiteY17" fmla="*/ 1804988 h 1957388"/>
                  <a:gd name="connsiteX18" fmla="*/ 566737 w 1343025"/>
                  <a:gd name="connsiteY18" fmla="*/ 1871663 h 1957388"/>
                  <a:gd name="connsiteX19" fmla="*/ 638175 w 1343025"/>
                  <a:gd name="connsiteY19" fmla="*/ 1957388 h 1957388"/>
                  <a:gd name="connsiteX20" fmla="*/ 795337 w 1343025"/>
                  <a:gd name="connsiteY20" fmla="*/ 1952625 h 1957388"/>
                  <a:gd name="connsiteX21" fmla="*/ 985837 w 1343025"/>
                  <a:gd name="connsiteY21" fmla="*/ 1885950 h 1957388"/>
                  <a:gd name="connsiteX22" fmla="*/ 1090612 w 1343025"/>
                  <a:gd name="connsiteY22" fmla="*/ 1804988 h 1957388"/>
                  <a:gd name="connsiteX23" fmla="*/ 1066800 w 1343025"/>
                  <a:gd name="connsiteY23" fmla="*/ 1500188 h 1957388"/>
                  <a:gd name="connsiteX24" fmla="*/ 1047750 w 1343025"/>
                  <a:gd name="connsiteY24" fmla="*/ 1262063 h 1957388"/>
                  <a:gd name="connsiteX25" fmla="*/ 1052512 w 1343025"/>
                  <a:gd name="connsiteY25" fmla="*/ 962025 h 1957388"/>
                  <a:gd name="connsiteX26" fmla="*/ 1052512 w 1343025"/>
                  <a:gd name="connsiteY26" fmla="*/ 690563 h 1957388"/>
                  <a:gd name="connsiteX27" fmla="*/ 1104900 w 1343025"/>
                  <a:gd name="connsiteY27" fmla="*/ 1128713 h 1957388"/>
                  <a:gd name="connsiteX28" fmla="*/ 1195387 w 1343025"/>
                  <a:gd name="connsiteY28" fmla="*/ 1766888 h 1957388"/>
                  <a:gd name="connsiteX29" fmla="*/ 1343025 w 1343025"/>
                  <a:gd name="connsiteY29" fmla="*/ 1757363 h 1957388"/>
                  <a:gd name="connsiteX30" fmla="*/ 1333500 w 1343025"/>
                  <a:gd name="connsiteY30" fmla="*/ 1347788 h 1957388"/>
                  <a:gd name="connsiteX31" fmla="*/ 1314450 w 1343025"/>
                  <a:gd name="connsiteY31" fmla="*/ 952500 h 1957388"/>
                  <a:gd name="connsiteX32" fmla="*/ 1266825 w 1343025"/>
                  <a:gd name="connsiteY32" fmla="*/ 390525 h 1957388"/>
                  <a:gd name="connsiteX33" fmla="*/ 1257300 w 1343025"/>
                  <a:gd name="connsiteY33" fmla="*/ 228600 h 1957388"/>
                  <a:gd name="connsiteX34" fmla="*/ 1133475 w 1343025"/>
                  <a:gd name="connsiteY34" fmla="*/ 114300 h 1957388"/>
                  <a:gd name="connsiteX35" fmla="*/ 900112 w 1343025"/>
                  <a:gd name="connsiteY35" fmla="*/ 38100 h 1957388"/>
                  <a:gd name="connsiteX36" fmla="*/ 790575 w 1343025"/>
                  <a:gd name="connsiteY36" fmla="*/ 0 h 1957388"/>
                  <a:gd name="connsiteX37" fmla="*/ 585787 w 1343025"/>
                  <a:gd name="connsiteY37" fmla="*/ 209550 h 1957388"/>
                  <a:gd name="connsiteX38" fmla="*/ 452437 w 1343025"/>
                  <a:gd name="connsiteY38" fmla="*/ 19050 h 1957388"/>
                  <a:gd name="connsiteX0" fmla="*/ 452437 w 1343025"/>
                  <a:gd name="connsiteY0" fmla="*/ 19050 h 1957388"/>
                  <a:gd name="connsiteX1" fmla="*/ 223838 w 1343025"/>
                  <a:gd name="connsiteY1" fmla="*/ 104775 h 1957388"/>
                  <a:gd name="connsiteX2" fmla="*/ 71437 w 1343025"/>
                  <a:gd name="connsiteY2" fmla="*/ 200025 h 1957388"/>
                  <a:gd name="connsiteX3" fmla="*/ 33337 w 1343025"/>
                  <a:gd name="connsiteY3" fmla="*/ 538163 h 1957388"/>
                  <a:gd name="connsiteX4" fmla="*/ 19050 w 1343025"/>
                  <a:gd name="connsiteY4" fmla="*/ 1314450 h 1957388"/>
                  <a:gd name="connsiteX5" fmla="*/ 0 w 1343025"/>
                  <a:gd name="connsiteY5" fmla="*/ 1643063 h 1957388"/>
                  <a:gd name="connsiteX6" fmla="*/ 4762 w 1343025"/>
                  <a:gd name="connsiteY6" fmla="*/ 1766888 h 1957388"/>
                  <a:gd name="connsiteX7" fmla="*/ 138112 w 1343025"/>
                  <a:gd name="connsiteY7" fmla="*/ 1762125 h 1957388"/>
                  <a:gd name="connsiteX8" fmla="*/ 171450 w 1343025"/>
                  <a:gd name="connsiteY8" fmla="*/ 1571625 h 1957388"/>
                  <a:gd name="connsiteX9" fmla="*/ 200025 w 1343025"/>
                  <a:gd name="connsiteY9" fmla="*/ 1333500 h 1957388"/>
                  <a:gd name="connsiteX10" fmla="*/ 223837 w 1343025"/>
                  <a:gd name="connsiteY10" fmla="*/ 1209675 h 1957388"/>
                  <a:gd name="connsiteX11" fmla="*/ 195262 w 1343025"/>
                  <a:gd name="connsiteY11" fmla="*/ 1581150 h 1957388"/>
                  <a:gd name="connsiteX12" fmla="*/ 190500 w 1343025"/>
                  <a:gd name="connsiteY12" fmla="*/ 1804988 h 1957388"/>
                  <a:gd name="connsiteX13" fmla="*/ 285750 w 1343025"/>
                  <a:gd name="connsiteY13" fmla="*/ 1914525 h 1957388"/>
                  <a:gd name="connsiteX14" fmla="*/ 423862 w 1343025"/>
                  <a:gd name="connsiteY14" fmla="*/ 1952625 h 1957388"/>
                  <a:gd name="connsiteX15" fmla="*/ 514350 w 1343025"/>
                  <a:gd name="connsiteY15" fmla="*/ 1833563 h 1957388"/>
                  <a:gd name="connsiteX16" fmla="*/ 519112 w 1343025"/>
                  <a:gd name="connsiteY16" fmla="*/ 1790700 h 1957388"/>
                  <a:gd name="connsiteX17" fmla="*/ 547687 w 1343025"/>
                  <a:gd name="connsiteY17" fmla="*/ 1804988 h 1957388"/>
                  <a:gd name="connsiteX18" fmla="*/ 566737 w 1343025"/>
                  <a:gd name="connsiteY18" fmla="*/ 1871663 h 1957388"/>
                  <a:gd name="connsiteX19" fmla="*/ 638175 w 1343025"/>
                  <a:gd name="connsiteY19" fmla="*/ 1957388 h 1957388"/>
                  <a:gd name="connsiteX20" fmla="*/ 795337 w 1343025"/>
                  <a:gd name="connsiteY20" fmla="*/ 1952625 h 1957388"/>
                  <a:gd name="connsiteX21" fmla="*/ 985837 w 1343025"/>
                  <a:gd name="connsiteY21" fmla="*/ 1885950 h 1957388"/>
                  <a:gd name="connsiteX22" fmla="*/ 1090612 w 1343025"/>
                  <a:gd name="connsiteY22" fmla="*/ 1804988 h 1957388"/>
                  <a:gd name="connsiteX23" fmla="*/ 1066800 w 1343025"/>
                  <a:gd name="connsiteY23" fmla="*/ 1500188 h 1957388"/>
                  <a:gd name="connsiteX24" fmla="*/ 1047750 w 1343025"/>
                  <a:gd name="connsiteY24" fmla="*/ 1262063 h 1957388"/>
                  <a:gd name="connsiteX25" fmla="*/ 1052512 w 1343025"/>
                  <a:gd name="connsiteY25" fmla="*/ 962025 h 1957388"/>
                  <a:gd name="connsiteX26" fmla="*/ 1052512 w 1343025"/>
                  <a:gd name="connsiteY26" fmla="*/ 690563 h 1957388"/>
                  <a:gd name="connsiteX27" fmla="*/ 1104900 w 1343025"/>
                  <a:gd name="connsiteY27" fmla="*/ 1128713 h 1957388"/>
                  <a:gd name="connsiteX28" fmla="*/ 1195387 w 1343025"/>
                  <a:gd name="connsiteY28" fmla="*/ 1766888 h 1957388"/>
                  <a:gd name="connsiteX29" fmla="*/ 1343025 w 1343025"/>
                  <a:gd name="connsiteY29" fmla="*/ 1757363 h 1957388"/>
                  <a:gd name="connsiteX30" fmla="*/ 1333500 w 1343025"/>
                  <a:gd name="connsiteY30" fmla="*/ 1347788 h 1957388"/>
                  <a:gd name="connsiteX31" fmla="*/ 1314450 w 1343025"/>
                  <a:gd name="connsiteY31" fmla="*/ 952500 h 1957388"/>
                  <a:gd name="connsiteX32" fmla="*/ 1266825 w 1343025"/>
                  <a:gd name="connsiteY32" fmla="*/ 390525 h 1957388"/>
                  <a:gd name="connsiteX33" fmla="*/ 1257300 w 1343025"/>
                  <a:gd name="connsiteY33" fmla="*/ 228600 h 1957388"/>
                  <a:gd name="connsiteX34" fmla="*/ 1133475 w 1343025"/>
                  <a:gd name="connsiteY34" fmla="*/ 114300 h 1957388"/>
                  <a:gd name="connsiteX35" fmla="*/ 900112 w 1343025"/>
                  <a:gd name="connsiteY35" fmla="*/ 38100 h 1957388"/>
                  <a:gd name="connsiteX36" fmla="*/ 790575 w 1343025"/>
                  <a:gd name="connsiteY36" fmla="*/ 0 h 1957388"/>
                  <a:gd name="connsiteX37" fmla="*/ 585787 w 1343025"/>
                  <a:gd name="connsiteY37" fmla="*/ 209550 h 1957388"/>
                  <a:gd name="connsiteX38" fmla="*/ 452437 w 1343025"/>
                  <a:gd name="connsiteY38" fmla="*/ 19050 h 1957388"/>
                  <a:gd name="connsiteX0" fmla="*/ 452437 w 1343025"/>
                  <a:gd name="connsiteY0" fmla="*/ 19050 h 1957388"/>
                  <a:gd name="connsiteX1" fmla="*/ 223838 w 1343025"/>
                  <a:gd name="connsiteY1" fmla="*/ 104775 h 1957388"/>
                  <a:gd name="connsiteX2" fmla="*/ 71437 w 1343025"/>
                  <a:gd name="connsiteY2" fmla="*/ 200025 h 1957388"/>
                  <a:gd name="connsiteX3" fmla="*/ 33337 w 1343025"/>
                  <a:gd name="connsiteY3" fmla="*/ 538163 h 1957388"/>
                  <a:gd name="connsiteX4" fmla="*/ 19050 w 1343025"/>
                  <a:gd name="connsiteY4" fmla="*/ 1314450 h 1957388"/>
                  <a:gd name="connsiteX5" fmla="*/ 0 w 1343025"/>
                  <a:gd name="connsiteY5" fmla="*/ 1643063 h 1957388"/>
                  <a:gd name="connsiteX6" fmla="*/ 4762 w 1343025"/>
                  <a:gd name="connsiteY6" fmla="*/ 1766888 h 1957388"/>
                  <a:gd name="connsiteX7" fmla="*/ 138112 w 1343025"/>
                  <a:gd name="connsiteY7" fmla="*/ 1762125 h 1957388"/>
                  <a:gd name="connsiteX8" fmla="*/ 171450 w 1343025"/>
                  <a:gd name="connsiteY8" fmla="*/ 1571625 h 1957388"/>
                  <a:gd name="connsiteX9" fmla="*/ 200025 w 1343025"/>
                  <a:gd name="connsiteY9" fmla="*/ 1333500 h 1957388"/>
                  <a:gd name="connsiteX10" fmla="*/ 223837 w 1343025"/>
                  <a:gd name="connsiteY10" fmla="*/ 1209675 h 1957388"/>
                  <a:gd name="connsiteX11" fmla="*/ 195262 w 1343025"/>
                  <a:gd name="connsiteY11" fmla="*/ 1581150 h 1957388"/>
                  <a:gd name="connsiteX12" fmla="*/ 190500 w 1343025"/>
                  <a:gd name="connsiteY12" fmla="*/ 1804988 h 1957388"/>
                  <a:gd name="connsiteX13" fmla="*/ 285750 w 1343025"/>
                  <a:gd name="connsiteY13" fmla="*/ 1914525 h 1957388"/>
                  <a:gd name="connsiteX14" fmla="*/ 423862 w 1343025"/>
                  <a:gd name="connsiteY14" fmla="*/ 1952625 h 1957388"/>
                  <a:gd name="connsiteX15" fmla="*/ 514350 w 1343025"/>
                  <a:gd name="connsiteY15" fmla="*/ 1833563 h 1957388"/>
                  <a:gd name="connsiteX16" fmla="*/ 519112 w 1343025"/>
                  <a:gd name="connsiteY16" fmla="*/ 1790700 h 1957388"/>
                  <a:gd name="connsiteX17" fmla="*/ 547687 w 1343025"/>
                  <a:gd name="connsiteY17" fmla="*/ 1804988 h 1957388"/>
                  <a:gd name="connsiteX18" fmla="*/ 566737 w 1343025"/>
                  <a:gd name="connsiteY18" fmla="*/ 1871663 h 1957388"/>
                  <a:gd name="connsiteX19" fmla="*/ 638175 w 1343025"/>
                  <a:gd name="connsiteY19" fmla="*/ 1957388 h 1957388"/>
                  <a:gd name="connsiteX20" fmla="*/ 795337 w 1343025"/>
                  <a:gd name="connsiteY20" fmla="*/ 1952625 h 1957388"/>
                  <a:gd name="connsiteX21" fmla="*/ 985837 w 1343025"/>
                  <a:gd name="connsiteY21" fmla="*/ 1885950 h 1957388"/>
                  <a:gd name="connsiteX22" fmla="*/ 1090612 w 1343025"/>
                  <a:gd name="connsiteY22" fmla="*/ 1804988 h 1957388"/>
                  <a:gd name="connsiteX23" fmla="*/ 1066800 w 1343025"/>
                  <a:gd name="connsiteY23" fmla="*/ 1500188 h 1957388"/>
                  <a:gd name="connsiteX24" fmla="*/ 1047750 w 1343025"/>
                  <a:gd name="connsiteY24" fmla="*/ 1262063 h 1957388"/>
                  <a:gd name="connsiteX25" fmla="*/ 1052512 w 1343025"/>
                  <a:gd name="connsiteY25" fmla="*/ 962025 h 1957388"/>
                  <a:gd name="connsiteX26" fmla="*/ 1052512 w 1343025"/>
                  <a:gd name="connsiteY26" fmla="*/ 690563 h 1957388"/>
                  <a:gd name="connsiteX27" fmla="*/ 1104900 w 1343025"/>
                  <a:gd name="connsiteY27" fmla="*/ 1128713 h 1957388"/>
                  <a:gd name="connsiteX28" fmla="*/ 1195387 w 1343025"/>
                  <a:gd name="connsiteY28" fmla="*/ 1766888 h 1957388"/>
                  <a:gd name="connsiteX29" fmla="*/ 1343025 w 1343025"/>
                  <a:gd name="connsiteY29" fmla="*/ 1757363 h 1957388"/>
                  <a:gd name="connsiteX30" fmla="*/ 1333500 w 1343025"/>
                  <a:gd name="connsiteY30" fmla="*/ 1347788 h 1957388"/>
                  <a:gd name="connsiteX31" fmla="*/ 1314450 w 1343025"/>
                  <a:gd name="connsiteY31" fmla="*/ 952500 h 1957388"/>
                  <a:gd name="connsiteX32" fmla="*/ 1266825 w 1343025"/>
                  <a:gd name="connsiteY32" fmla="*/ 390525 h 1957388"/>
                  <a:gd name="connsiteX33" fmla="*/ 1257300 w 1343025"/>
                  <a:gd name="connsiteY33" fmla="*/ 228600 h 1957388"/>
                  <a:gd name="connsiteX34" fmla="*/ 1133475 w 1343025"/>
                  <a:gd name="connsiteY34" fmla="*/ 114300 h 1957388"/>
                  <a:gd name="connsiteX35" fmla="*/ 900112 w 1343025"/>
                  <a:gd name="connsiteY35" fmla="*/ 38100 h 1957388"/>
                  <a:gd name="connsiteX36" fmla="*/ 790575 w 1343025"/>
                  <a:gd name="connsiteY36" fmla="*/ 0 h 1957388"/>
                  <a:gd name="connsiteX37" fmla="*/ 585787 w 1343025"/>
                  <a:gd name="connsiteY37" fmla="*/ 209550 h 1957388"/>
                  <a:gd name="connsiteX38" fmla="*/ 452437 w 1343025"/>
                  <a:gd name="connsiteY38" fmla="*/ 19050 h 1957388"/>
                  <a:gd name="connsiteX0" fmla="*/ 452437 w 1343025"/>
                  <a:gd name="connsiteY0" fmla="*/ 19050 h 1957388"/>
                  <a:gd name="connsiteX1" fmla="*/ 223838 w 1343025"/>
                  <a:gd name="connsiteY1" fmla="*/ 104775 h 1957388"/>
                  <a:gd name="connsiteX2" fmla="*/ 71437 w 1343025"/>
                  <a:gd name="connsiteY2" fmla="*/ 200025 h 1957388"/>
                  <a:gd name="connsiteX3" fmla="*/ 33337 w 1343025"/>
                  <a:gd name="connsiteY3" fmla="*/ 538163 h 1957388"/>
                  <a:gd name="connsiteX4" fmla="*/ 19050 w 1343025"/>
                  <a:gd name="connsiteY4" fmla="*/ 1314450 h 1957388"/>
                  <a:gd name="connsiteX5" fmla="*/ 0 w 1343025"/>
                  <a:gd name="connsiteY5" fmla="*/ 1643063 h 1957388"/>
                  <a:gd name="connsiteX6" fmla="*/ 4762 w 1343025"/>
                  <a:gd name="connsiteY6" fmla="*/ 1766888 h 1957388"/>
                  <a:gd name="connsiteX7" fmla="*/ 138112 w 1343025"/>
                  <a:gd name="connsiteY7" fmla="*/ 1762125 h 1957388"/>
                  <a:gd name="connsiteX8" fmla="*/ 171450 w 1343025"/>
                  <a:gd name="connsiteY8" fmla="*/ 1571625 h 1957388"/>
                  <a:gd name="connsiteX9" fmla="*/ 200025 w 1343025"/>
                  <a:gd name="connsiteY9" fmla="*/ 1333500 h 1957388"/>
                  <a:gd name="connsiteX10" fmla="*/ 223837 w 1343025"/>
                  <a:gd name="connsiteY10" fmla="*/ 1209675 h 1957388"/>
                  <a:gd name="connsiteX11" fmla="*/ 195262 w 1343025"/>
                  <a:gd name="connsiteY11" fmla="*/ 1581150 h 1957388"/>
                  <a:gd name="connsiteX12" fmla="*/ 190500 w 1343025"/>
                  <a:gd name="connsiteY12" fmla="*/ 1804988 h 1957388"/>
                  <a:gd name="connsiteX13" fmla="*/ 285750 w 1343025"/>
                  <a:gd name="connsiteY13" fmla="*/ 1914525 h 1957388"/>
                  <a:gd name="connsiteX14" fmla="*/ 423862 w 1343025"/>
                  <a:gd name="connsiteY14" fmla="*/ 1952625 h 1957388"/>
                  <a:gd name="connsiteX15" fmla="*/ 514350 w 1343025"/>
                  <a:gd name="connsiteY15" fmla="*/ 1833563 h 1957388"/>
                  <a:gd name="connsiteX16" fmla="*/ 519112 w 1343025"/>
                  <a:gd name="connsiteY16" fmla="*/ 1790700 h 1957388"/>
                  <a:gd name="connsiteX17" fmla="*/ 547687 w 1343025"/>
                  <a:gd name="connsiteY17" fmla="*/ 1804988 h 1957388"/>
                  <a:gd name="connsiteX18" fmla="*/ 566737 w 1343025"/>
                  <a:gd name="connsiteY18" fmla="*/ 1871663 h 1957388"/>
                  <a:gd name="connsiteX19" fmla="*/ 638175 w 1343025"/>
                  <a:gd name="connsiteY19" fmla="*/ 1957388 h 1957388"/>
                  <a:gd name="connsiteX20" fmla="*/ 795337 w 1343025"/>
                  <a:gd name="connsiteY20" fmla="*/ 1952625 h 1957388"/>
                  <a:gd name="connsiteX21" fmla="*/ 985837 w 1343025"/>
                  <a:gd name="connsiteY21" fmla="*/ 1885950 h 1957388"/>
                  <a:gd name="connsiteX22" fmla="*/ 1090612 w 1343025"/>
                  <a:gd name="connsiteY22" fmla="*/ 1804988 h 1957388"/>
                  <a:gd name="connsiteX23" fmla="*/ 1066800 w 1343025"/>
                  <a:gd name="connsiteY23" fmla="*/ 1500188 h 1957388"/>
                  <a:gd name="connsiteX24" fmla="*/ 1047750 w 1343025"/>
                  <a:gd name="connsiteY24" fmla="*/ 1262063 h 1957388"/>
                  <a:gd name="connsiteX25" fmla="*/ 1052512 w 1343025"/>
                  <a:gd name="connsiteY25" fmla="*/ 962025 h 1957388"/>
                  <a:gd name="connsiteX26" fmla="*/ 1052512 w 1343025"/>
                  <a:gd name="connsiteY26" fmla="*/ 690563 h 1957388"/>
                  <a:gd name="connsiteX27" fmla="*/ 1104900 w 1343025"/>
                  <a:gd name="connsiteY27" fmla="*/ 1128713 h 1957388"/>
                  <a:gd name="connsiteX28" fmla="*/ 1195387 w 1343025"/>
                  <a:gd name="connsiteY28" fmla="*/ 1766888 h 1957388"/>
                  <a:gd name="connsiteX29" fmla="*/ 1343025 w 1343025"/>
                  <a:gd name="connsiteY29" fmla="*/ 1757363 h 1957388"/>
                  <a:gd name="connsiteX30" fmla="*/ 1333500 w 1343025"/>
                  <a:gd name="connsiteY30" fmla="*/ 1347788 h 1957388"/>
                  <a:gd name="connsiteX31" fmla="*/ 1314450 w 1343025"/>
                  <a:gd name="connsiteY31" fmla="*/ 952500 h 1957388"/>
                  <a:gd name="connsiteX32" fmla="*/ 1266825 w 1343025"/>
                  <a:gd name="connsiteY32" fmla="*/ 390525 h 1957388"/>
                  <a:gd name="connsiteX33" fmla="*/ 1257300 w 1343025"/>
                  <a:gd name="connsiteY33" fmla="*/ 228600 h 1957388"/>
                  <a:gd name="connsiteX34" fmla="*/ 1133475 w 1343025"/>
                  <a:gd name="connsiteY34" fmla="*/ 114300 h 1957388"/>
                  <a:gd name="connsiteX35" fmla="*/ 900112 w 1343025"/>
                  <a:gd name="connsiteY35" fmla="*/ 38100 h 1957388"/>
                  <a:gd name="connsiteX36" fmla="*/ 790575 w 1343025"/>
                  <a:gd name="connsiteY36" fmla="*/ 0 h 1957388"/>
                  <a:gd name="connsiteX37" fmla="*/ 585787 w 1343025"/>
                  <a:gd name="connsiteY37" fmla="*/ 209550 h 1957388"/>
                  <a:gd name="connsiteX38" fmla="*/ 452437 w 1343025"/>
                  <a:gd name="connsiteY38" fmla="*/ 19050 h 1957388"/>
                  <a:gd name="connsiteX0" fmla="*/ 452437 w 1343025"/>
                  <a:gd name="connsiteY0" fmla="*/ 19050 h 1957388"/>
                  <a:gd name="connsiteX1" fmla="*/ 223838 w 1343025"/>
                  <a:gd name="connsiteY1" fmla="*/ 104775 h 1957388"/>
                  <a:gd name="connsiteX2" fmla="*/ 71437 w 1343025"/>
                  <a:gd name="connsiteY2" fmla="*/ 200025 h 1957388"/>
                  <a:gd name="connsiteX3" fmla="*/ 33337 w 1343025"/>
                  <a:gd name="connsiteY3" fmla="*/ 538163 h 1957388"/>
                  <a:gd name="connsiteX4" fmla="*/ 19050 w 1343025"/>
                  <a:gd name="connsiteY4" fmla="*/ 1314450 h 1957388"/>
                  <a:gd name="connsiteX5" fmla="*/ 0 w 1343025"/>
                  <a:gd name="connsiteY5" fmla="*/ 1643063 h 1957388"/>
                  <a:gd name="connsiteX6" fmla="*/ 4762 w 1343025"/>
                  <a:gd name="connsiteY6" fmla="*/ 1766888 h 1957388"/>
                  <a:gd name="connsiteX7" fmla="*/ 138112 w 1343025"/>
                  <a:gd name="connsiteY7" fmla="*/ 1762125 h 1957388"/>
                  <a:gd name="connsiteX8" fmla="*/ 171450 w 1343025"/>
                  <a:gd name="connsiteY8" fmla="*/ 1571625 h 1957388"/>
                  <a:gd name="connsiteX9" fmla="*/ 200025 w 1343025"/>
                  <a:gd name="connsiteY9" fmla="*/ 1333500 h 1957388"/>
                  <a:gd name="connsiteX10" fmla="*/ 223837 w 1343025"/>
                  <a:gd name="connsiteY10" fmla="*/ 1209675 h 1957388"/>
                  <a:gd name="connsiteX11" fmla="*/ 195262 w 1343025"/>
                  <a:gd name="connsiteY11" fmla="*/ 1581150 h 1957388"/>
                  <a:gd name="connsiteX12" fmla="*/ 190500 w 1343025"/>
                  <a:gd name="connsiteY12" fmla="*/ 1804988 h 1957388"/>
                  <a:gd name="connsiteX13" fmla="*/ 285750 w 1343025"/>
                  <a:gd name="connsiteY13" fmla="*/ 1914525 h 1957388"/>
                  <a:gd name="connsiteX14" fmla="*/ 423862 w 1343025"/>
                  <a:gd name="connsiteY14" fmla="*/ 1952625 h 1957388"/>
                  <a:gd name="connsiteX15" fmla="*/ 514350 w 1343025"/>
                  <a:gd name="connsiteY15" fmla="*/ 1833563 h 1957388"/>
                  <a:gd name="connsiteX16" fmla="*/ 519112 w 1343025"/>
                  <a:gd name="connsiteY16" fmla="*/ 1790700 h 1957388"/>
                  <a:gd name="connsiteX17" fmla="*/ 547687 w 1343025"/>
                  <a:gd name="connsiteY17" fmla="*/ 1804988 h 1957388"/>
                  <a:gd name="connsiteX18" fmla="*/ 566737 w 1343025"/>
                  <a:gd name="connsiteY18" fmla="*/ 1871663 h 1957388"/>
                  <a:gd name="connsiteX19" fmla="*/ 638175 w 1343025"/>
                  <a:gd name="connsiteY19" fmla="*/ 1957388 h 1957388"/>
                  <a:gd name="connsiteX20" fmla="*/ 795337 w 1343025"/>
                  <a:gd name="connsiteY20" fmla="*/ 1952625 h 1957388"/>
                  <a:gd name="connsiteX21" fmla="*/ 985837 w 1343025"/>
                  <a:gd name="connsiteY21" fmla="*/ 1885950 h 1957388"/>
                  <a:gd name="connsiteX22" fmla="*/ 1090612 w 1343025"/>
                  <a:gd name="connsiteY22" fmla="*/ 1804988 h 1957388"/>
                  <a:gd name="connsiteX23" fmla="*/ 1066800 w 1343025"/>
                  <a:gd name="connsiteY23" fmla="*/ 1500188 h 1957388"/>
                  <a:gd name="connsiteX24" fmla="*/ 1047750 w 1343025"/>
                  <a:gd name="connsiteY24" fmla="*/ 1262063 h 1957388"/>
                  <a:gd name="connsiteX25" fmla="*/ 1052512 w 1343025"/>
                  <a:gd name="connsiteY25" fmla="*/ 962025 h 1957388"/>
                  <a:gd name="connsiteX26" fmla="*/ 1052512 w 1343025"/>
                  <a:gd name="connsiteY26" fmla="*/ 690563 h 1957388"/>
                  <a:gd name="connsiteX27" fmla="*/ 1104900 w 1343025"/>
                  <a:gd name="connsiteY27" fmla="*/ 1128713 h 1957388"/>
                  <a:gd name="connsiteX28" fmla="*/ 1195387 w 1343025"/>
                  <a:gd name="connsiteY28" fmla="*/ 1766888 h 1957388"/>
                  <a:gd name="connsiteX29" fmla="*/ 1343025 w 1343025"/>
                  <a:gd name="connsiteY29" fmla="*/ 1757363 h 1957388"/>
                  <a:gd name="connsiteX30" fmla="*/ 1333500 w 1343025"/>
                  <a:gd name="connsiteY30" fmla="*/ 1347788 h 1957388"/>
                  <a:gd name="connsiteX31" fmla="*/ 1314450 w 1343025"/>
                  <a:gd name="connsiteY31" fmla="*/ 952500 h 1957388"/>
                  <a:gd name="connsiteX32" fmla="*/ 1266825 w 1343025"/>
                  <a:gd name="connsiteY32" fmla="*/ 390525 h 1957388"/>
                  <a:gd name="connsiteX33" fmla="*/ 1257300 w 1343025"/>
                  <a:gd name="connsiteY33" fmla="*/ 228600 h 1957388"/>
                  <a:gd name="connsiteX34" fmla="*/ 1133475 w 1343025"/>
                  <a:gd name="connsiteY34" fmla="*/ 114300 h 1957388"/>
                  <a:gd name="connsiteX35" fmla="*/ 900112 w 1343025"/>
                  <a:gd name="connsiteY35" fmla="*/ 38100 h 1957388"/>
                  <a:gd name="connsiteX36" fmla="*/ 790575 w 1343025"/>
                  <a:gd name="connsiteY36" fmla="*/ 0 h 1957388"/>
                  <a:gd name="connsiteX37" fmla="*/ 585787 w 1343025"/>
                  <a:gd name="connsiteY37" fmla="*/ 209550 h 1957388"/>
                  <a:gd name="connsiteX38" fmla="*/ 452437 w 1343025"/>
                  <a:gd name="connsiteY38" fmla="*/ 19050 h 1957388"/>
                  <a:gd name="connsiteX0" fmla="*/ 452437 w 1343025"/>
                  <a:gd name="connsiteY0" fmla="*/ 28738 h 1967076"/>
                  <a:gd name="connsiteX1" fmla="*/ 223838 w 1343025"/>
                  <a:gd name="connsiteY1" fmla="*/ 114463 h 1967076"/>
                  <a:gd name="connsiteX2" fmla="*/ 71437 w 1343025"/>
                  <a:gd name="connsiteY2" fmla="*/ 209713 h 1967076"/>
                  <a:gd name="connsiteX3" fmla="*/ 33337 w 1343025"/>
                  <a:gd name="connsiteY3" fmla="*/ 547851 h 1967076"/>
                  <a:gd name="connsiteX4" fmla="*/ 19050 w 1343025"/>
                  <a:gd name="connsiteY4" fmla="*/ 1324138 h 1967076"/>
                  <a:gd name="connsiteX5" fmla="*/ 0 w 1343025"/>
                  <a:gd name="connsiteY5" fmla="*/ 1652751 h 1967076"/>
                  <a:gd name="connsiteX6" fmla="*/ 4762 w 1343025"/>
                  <a:gd name="connsiteY6" fmla="*/ 1776576 h 1967076"/>
                  <a:gd name="connsiteX7" fmla="*/ 138112 w 1343025"/>
                  <a:gd name="connsiteY7" fmla="*/ 1771813 h 1967076"/>
                  <a:gd name="connsiteX8" fmla="*/ 171450 w 1343025"/>
                  <a:gd name="connsiteY8" fmla="*/ 1581313 h 1967076"/>
                  <a:gd name="connsiteX9" fmla="*/ 200025 w 1343025"/>
                  <a:gd name="connsiteY9" fmla="*/ 1343188 h 1967076"/>
                  <a:gd name="connsiteX10" fmla="*/ 223837 w 1343025"/>
                  <a:gd name="connsiteY10" fmla="*/ 1219363 h 1967076"/>
                  <a:gd name="connsiteX11" fmla="*/ 195262 w 1343025"/>
                  <a:gd name="connsiteY11" fmla="*/ 1590838 h 1967076"/>
                  <a:gd name="connsiteX12" fmla="*/ 190500 w 1343025"/>
                  <a:gd name="connsiteY12" fmla="*/ 1814676 h 1967076"/>
                  <a:gd name="connsiteX13" fmla="*/ 285750 w 1343025"/>
                  <a:gd name="connsiteY13" fmla="*/ 1924213 h 1967076"/>
                  <a:gd name="connsiteX14" fmla="*/ 423862 w 1343025"/>
                  <a:gd name="connsiteY14" fmla="*/ 1962313 h 1967076"/>
                  <a:gd name="connsiteX15" fmla="*/ 514350 w 1343025"/>
                  <a:gd name="connsiteY15" fmla="*/ 1843251 h 1967076"/>
                  <a:gd name="connsiteX16" fmla="*/ 519112 w 1343025"/>
                  <a:gd name="connsiteY16" fmla="*/ 1800388 h 1967076"/>
                  <a:gd name="connsiteX17" fmla="*/ 547687 w 1343025"/>
                  <a:gd name="connsiteY17" fmla="*/ 1814676 h 1967076"/>
                  <a:gd name="connsiteX18" fmla="*/ 566737 w 1343025"/>
                  <a:gd name="connsiteY18" fmla="*/ 1881351 h 1967076"/>
                  <a:gd name="connsiteX19" fmla="*/ 638175 w 1343025"/>
                  <a:gd name="connsiteY19" fmla="*/ 1967076 h 1967076"/>
                  <a:gd name="connsiteX20" fmla="*/ 795337 w 1343025"/>
                  <a:gd name="connsiteY20" fmla="*/ 1962313 h 1967076"/>
                  <a:gd name="connsiteX21" fmla="*/ 985837 w 1343025"/>
                  <a:gd name="connsiteY21" fmla="*/ 1895638 h 1967076"/>
                  <a:gd name="connsiteX22" fmla="*/ 1090612 w 1343025"/>
                  <a:gd name="connsiteY22" fmla="*/ 1814676 h 1967076"/>
                  <a:gd name="connsiteX23" fmla="*/ 1066800 w 1343025"/>
                  <a:gd name="connsiteY23" fmla="*/ 1509876 h 1967076"/>
                  <a:gd name="connsiteX24" fmla="*/ 1047750 w 1343025"/>
                  <a:gd name="connsiteY24" fmla="*/ 1271751 h 1967076"/>
                  <a:gd name="connsiteX25" fmla="*/ 1052512 w 1343025"/>
                  <a:gd name="connsiteY25" fmla="*/ 971713 h 1967076"/>
                  <a:gd name="connsiteX26" fmla="*/ 1052512 w 1343025"/>
                  <a:gd name="connsiteY26" fmla="*/ 700251 h 1967076"/>
                  <a:gd name="connsiteX27" fmla="*/ 1104900 w 1343025"/>
                  <a:gd name="connsiteY27" fmla="*/ 1138401 h 1967076"/>
                  <a:gd name="connsiteX28" fmla="*/ 1195387 w 1343025"/>
                  <a:gd name="connsiteY28" fmla="*/ 1776576 h 1967076"/>
                  <a:gd name="connsiteX29" fmla="*/ 1343025 w 1343025"/>
                  <a:gd name="connsiteY29" fmla="*/ 1767051 h 1967076"/>
                  <a:gd name="connsiteX30" fmla="*/ 1333500 w 1343025"/>
                  <a:gd name="connsiteY30" fmla="*/ 1357476 h 1967076"/>
                  <a:gd name="connsiteX31" fmla="*/ 1314450 w 1343025"/>
                  <a:gd name="connsiteY31" fmla="*/ 962188 h 1967076"/>
                  <a:gd name="connsiteX32" fmla="*/ 1266825 w 1343025"/>
                  <a:gd name="connsiteY32" fmla="*/ 400213 h 1967076"/>
                  <a:gd name="connsiteX33" fmla="*/ 1257300 w 1343025"/>
                  <a:gd name="connsiteY33" fmla="*/ 238288 h 1967076"/>
                  <a:gd name="connsiteX34" fmla="*/ 1133475 w 1343025"/>
                  <a:gd name="connsiteY34" fmla="*/ 123988 h 1967076"/>
                  <a:gd name="connsiteX35" fmla="*/ 900112 w 1343025"/>
                  <a:gd name="connsiteY35" fmla="*/ 47788 h 1967076"/>
                  <a:gd name="connsiteX36" fmla="*/ 790575 w 1343025"/>
                  <a:gd name="connsiteY36" fmla="*/ 9688 h 1967076"/>
                  <a:gd name="connsiteX37" fmla="*/ 585787 w 1343025"/>
                  <a:gd name="connsiteY37" fmla="*/ 219238 h 1967076"/>
                  <a:gd name="connsiteX38" fmla="*/ 452437 w 1343025"/>
                  <a:gd name="connsiteY38" fmla="*/ 28738 h 1967076"/>
                  <a:gd name="connsiteX0" fmla="*/ 452437 w 1343025"/>
                  <a:gd name="connsiteY0" fmla="*/ 28738 h 1967076"/>
                  <a:gd name="connsiteX1" fmla="*/ 223838 w 1343025"/>
                  <a:gd name="connsiteY1" fmla="*/ 114463 h 1967076"/>
                  <a:gd name="connsiteX2" fmla="*/ 71437 w 1343025"/>
                  <a:gd name="connsiteY2" fmla="*/ 209713 h 1967076"/>
                  <a:gd name="connsiteX3" fmla="*/ 33337 w 1343025"/>
                  <a:gd name="connsiteY3" fmla="*/ 547851 h 1967076"/>
                  <a:gd name="connsiteX4" fmla="*/ 19050 w 1343025"/>
                  <a:gd name="connsiteY4" fmla="*/ 1324138 h 1967076"/>
                  <a:gd name="connsiteX5" fmla="*/ 0 w 1343025"/>
                  <a:gd name="connsiteY5" fmla="*/ 1652751 h 1967076"/>
                  <a:gd name="connsiteX6" fmla="*/ 4762 w 1343025"/>
                  <a:gd name="connsiteY6" fmla="*/ 1776576 h 1967076"/>
                  <a:gd name="connsiteX7" fmla="*/ 138112 w 1343025"/>
                  <a:gd name="connsiteY7" fmla="*/ 1771813 h 1967076"/>
                  <a:gd name="connsiteX8" fmla="*/ 171450 w 1343025"/>
                  <a:gd name="connsiteY8" fmla="*/ 1581313 h 1967076"/>
                  <a:gd name="connsiteX9" fmla="*/ 200025 w 1343025"/>
                  <a:gd name="connsiteY9" fmla="*/ 1343188 h 1967076"/>
                  <a:gd name="connsiteX10" fmla="*/ 223837 w 1343025"/>
                  <a:gd name="connsiteY10" fmla="*/ 1219363 h 1967076"/>
                  <a:gd name="connsiteX11" fmla="*/ 195262 w 1343025"/>
                  <a:gd name="connsiteY11" fmla="*/ 1590838 h 1967076"/>
                  <a:gd name="connsiteX12" fmla="*/ 195263 w 1343025"/>
                  <a:gd name="connsiteY12" fmla="*/ 1819438 h 1967076"/>
                  <a:gd name="connsiteX13" fmla="*/ 285750 w 1343025"/>
                  <a:gd name="connsiteY13" fmla="*/ 1924213 h 1967076"/>
                  <a:gd name="connsiteX14" fmla="*/ 423862 w 1343025"/>
                  <a:gd name="connsiteY14" fmla="*/ 1962313 h 1967076"/>
                  <a:gd name="connsiteX15" fmla="*/ 514350 w 1343025"/>
                  <a:gd name="connsiteY15" fmla="*/ 1843251 h 1967076"/>
                  <a:gd name="connsiteX16" fmla="*/ 519112 w 1343025"/>
                  <a:gd name="connsiteY16" fmla="*/ 1800388 h 1967076"/>
                  <a:gd name="connsiteX17" fmla="*/ 547687 w 1343025"/>
                  <a:gd name="connsiteY17" fmla="*/ 1814676 h 1967076"/>
                  <a:gd name="connsiteX18" fmla="*/ 566737 w 1343025"/>
                  <a:gd name="connsiteY18" fmla="*/ 1881351 h 1967076"/>
                  <a:gd name="connsiteX19" fmla="*/ 638175 w 1343025"/>
                  <a:gd name="connsiteY19" fmla="*/ 1967076 h 1967076"/>
                  <a:gd name="connsiteX20" fmla="*/ 795337 w 1343025"/>
                  <a:gd name="connsiteY20" fmla="*/ 1962313 h 1967076"/>
                  <a:gd name="connsiteX21" fmla="*/ 985837 w 1343025"/>
                  <a:gd name="connsiteY21" fmla="*/ 1895638 h 1967076"/>
                  <a:gd name="connsiteX22" fmla="*/ 1090612 w 1343025"/>
                  <a:gd name="connsiteY22" fmla="*/ 1814676 h 1967076"/>
                  <a:gd name="connsiteX23" fmla="*/ 1066800 w 1343025"/>
                  <a:gd name="connsiteY23" fmla="*/ 1509876 h 1967076"/>
                  <a:gd name="connsiteX24" fmla="*/ 1047750 w 1343025"/>
                  <a:gd name="connsiteY24" fmla="*/ 1271751 h 1967076"/>
                  <a:gd name="connsiteX25" fmla="*/ 1052512 w 1343025"/>
                  <a:gd name="connsiteY25" fmla="*/ 971713 h 1967076"/>
                  <a:gd name="connsiteX26" fmla="*/ 1052512 w 1343025"/>
                  <a:gd name="connsiteY26" fmla="*/ 700251 h 1967076"/>
                  <a:gd name="connsiteX27" fmla="*/ 1104900 w 1343025"/>
                  <a:gd name="connsiteY27" fmla="*/ 1138401 h 1967076"/>
                  <a:gd name="connsiteX28" fmla="*/ 1195387 w 1343025"/>
                  <a:gd name="connsiteY28" fmla="*/ 1776576 h 1967076"/>
                  <a:gd name="connsiteX29" fmla="*/ 1343025 w 1343025"/>
                  <a:gd name="connsiteY29" fmla="*/ 1767051 h 1967076"/>
                  <a:gd name="connsiteX30" fmla="*/ 1333500 w 1343025"/>
                  <a:gd name="connsiteY30" fmla="*/ 1357476 h 1967076"/>
                  <a:gd name="connsiteX31" fmla="*/ 1314450 w 1343025"/>
                  <a:gd name="connsiteY31" fmla="*/ 962188 h 1967076"/>
                  <a:gd name="connsiteX32" fmla="*/ 1266825 w 1343025"/>
                  <a:gd name="connsiteY32" fmla="*/ 400213 h 1967076"/>
                  <a:gd name="connsiteX33" fmla="*/ 1257300 w 1343025"/>
                  <a:gd name="connsiteY33" fmla="*/ 238288 h 1967076"/>
                  <a:gd name="connsiteX34" fmla="*/ 1133475 w 1343025"/>
                  <a:gd name="connsiteY34" fmla="*/ 123988 h 1967076"/>
                  <a:gd name="connsiteX35" fmla="*/ 900112 w 1343025"/>
                  <a:gd name="connsiteY35" fmla="*/ 47788 h 1967076"/>
                  <a:gd name="connsiteX36" fmla="*/ 790575 w 1343025"/>
                  <a:gd name="connsiteY36" fmla="*/ 9688 h 1967076"/>
                  <a:gd name="connsiteX37" fmla="*/ 585787 w 1343025"/>
                  <a:gd name="connsiteY37" fmla="*/ 219238 h 1967076"/>
                  <a:gd name="connsiteX38" fmla="*/ 452437 w 1343025"/>
                  <a:gd name="connsiteY38" fmla="*/ 28738 h 1967076"/>
                  <a:gd name="connsiteX0" fmla="*/ 452437 w 1343025"/>
                  <a:gd name="connsiteY0" fmla="*/ 28738 h 1967076"/>
                  <a:gd name="connsiteX1" fmla="*/ 223838 w 1343025"/>
                  <a:gd name="connsiteY1" fmla="*/ 114463 h 1967076"/>
                  <a:gd name="connsiteX2" fmla="*/ 71437 w 1343025"/>
                  <a:gd name="connsiteY2" fmla="*/ 209713 h 1967076"/>
                  <a:gd name="connsiteX3" fmla="*/ 33337 w 1343025"/>
                  <a:gd name="connsiteY3" fmla="*/ 547851 h 1967076"/>
                  <a:gd name="connsiteX4" fmla="*/ 19050 w 1343025"/>
                  <a:gd name="connsiteY4" fmla="*/ 1324138 h 1967076"/>
                  <a:gd name="connsiteX5" fmla="*/ 0 w 1343025"/>
                  <a:gd name="connsiteY5" fmla="*/ 1652751 h 1967076"/>
                  <a:gd name="connsiteX6" fmla="*/ 4762 w 1343025"/>
                  <a:gd name="connsiteY6" fmla="*/ 1776576 h 1967076"/>
                  <a:gd name="connsiteX7" fmla="*/ 138112 w 1343025"/>
                  <a:gd name="connsiteY7" fmla="*/ 1771813 h 1967076"/>
                  <a:gd name="connsiteX8" fmla="*/ 171450 w 1343025"/>
                  <a:gd name="connsiteY8" fmla="*/ 1581313 h 1967076"/>
                  <a:gd name="connsiteX9" fmla="*/ 200025 w 1343025"/>
                  <a:gd name="connsiteY9" fmla="*/ 1343188 h 1967076"/>
                  <a:gd name="connsiteX10" fmla="*/ 223837 w 1343025"/>
                  <a:gd name="connsiteY10" fmla="*/ 1219363 h 1967076"/>
                  <a:gd name="connsiteX11" fmla="*/ 204787 w 1343025"/>
                  <a:gd name="connsiteY11" fmla="*/ 1590838 h 1967076"/>
                  <a:gd name="connsiteX12" fmla="*/ 195263 w 1343025"/>
                  <a:gd name="connsiteY12" fmla="*/ 1819438 h 1967076"/>
                  <a:gd name="connsiteX13" fmla="*/ 285750 w 1343025"/>
                  <a:gd name="connsiteY13" fmla="*/ 1924213 h 1967076"/>
                  <a:gd name="connsiteX14" fmla="*/ 423862 w 1343025"/>
                  <a:gd name="connsiteY14" fmla="*/ 1962313 h 1967076"/>
                  <a:gd name="connsiteX15" fmla="*/ 514350 w 1343025"/>
                  <a:gd name="connsiteY15" fmla="*/ 1843251 h 1967076"/>
                  <a:gd name="connsiteX16" fmla="*/ 519112 w 1343025"/>
                  <a:gd name="connsiteY16" fmla="*/ 1800388 h 1967076"/>
                  <a:gd name="connsiteX17" fmla="*/ 547687 w 1343025"/>
                  <a:gd name="connsiteY17" fmla="*/ 1814676 h 1967076"/>
                  <a:gd name="connsiteX18" fmla="*/ 566737 w 1343025"/>
                  <a:gd name="connsiteY18" fmla="*/ 1881351 h 1967076"/>
                  <a:gd name="connsiteX19" fmla="*/ 638175 w 1343025"/>
                  <a:gd name="connsiteY19" fmla="*/ 1967076 h 1967076"/>
                  <a:gd name="connsiteX20" fmla="*/ 795337 w 1343025"/>
                  <a:gd name="connsiteY20" fmla="*/ 1962313 h 1967076"/>
                  <a:gd name="connsiteX21" fmla="*/ 985837 w 1343025"/>
                  <a:gd name="connsiteY21" fmla="*/ 1895638 h 1967076"/>
                  <a:gd name="connsiteX22" fmla="*/ 1090612 w 1343025"/>
                  <a:gd name="connsiteY22" fmla="*/ 1814676 h 1967076"/>
                  <a:gd name="connsiteX23" fmla="*/ 1066800 w 1343025"/>
                  <a:gd name="connsiteY23" fmla="*/ 1509876 h 1967076"/>
                  <a:gd name="connsiteX24" fmla="*/ 1047750 w 1343025"/>
                  <a:gd name="connsiteY24" fmla="*/ 1271751 h 1967076"/>
                  <a:gd name="connsiteX25" fmla="*/ 1052512 w 1343025"/>
                  <a:gd name="connsiteY25" fmla="*/ 971713 h 1967076"/>
                  <a:gd name="connsiteX26" fmla="*/ 1052512 w 1343025"/>
                  <a:gd name="connsiteY26" fmla="*/ 700251 h 1967076"/>
                  <a:gd name="connsiteX27" fmla="*/ 1104900 w 1343025"/>
                  <a:gd name="connsiteY27" fmla="*/ 1138401 h 1967076"/>
                  <a:gd name="connsiteX28" fmla="*/ 1195387 w 1343025"/>
                  <a:gd name="connsiteY28" fmla="*/ 1776576 h 1967076"/>
                  <a:gd name="connsiteX29" fmla="*/ 1343025 w 1343025"/>
                  <a:gd name="connsiteY29" fmla="*/ 1767051 h 1967076"/>
                  <a:gd name="connsiteX30" fmla="*/ 1333500 w 1343025"/>
                  <a:gd name="connsiteY30" fmla="*/ 1357476 h 1967076"/>
                  <a:gd name="connsiteX31" fmla="*/ 1314450 w 1343025"/>
                  <a:gd name="connsiteY31" fmla="*/ 962188 h 1967076"/>
                  <a:gd name="connsiteX32" fmla="*/ 1266825 w 1343025"/>
                  <a:gd name="connsiteY32" fmla="*/ 400213 h 1967076"/>
                  <a:gd name="connsiteX33" fmla="*/ 1257300 w 1343025"/>
                  <a:gd name="connsiteY33" fmla="*/ 238288 h 1967076"/>
                  <a:gd name="connsiteX34" fmla="*/ 1133475 w 1343025"/>
                  <a:gd name="connsiteY34" fmla="*/ 123988 h 1967076"/>
                  <a:gd name="connsiteX35" fmla="*/ 900112 w 1343025"/>
                  <a:gd name="connsiteY35" fmla="*/ 47788 h 1967076"/>
                  <a:gd name="connsiteX36" fmla="*/ 790575 w 1343025"/>
                  <a:gd name="connsiteY36" fmla="*/ 9688 h 1967076"/>
                  <a:gd name="connsiteX37" fmla="*/ 585787 w 1343025"/>
                  <a:gd name="connsiteY37" fmla="*/ 219238 h 1967076"/>
                  <a:gd name="connsiteX38" fmla="*/ 452437 w 1343025"/>
                  <a:gd name="connsiteY38" fmla="*/ 28738 h 1967076"/>
                  <a:gd name="connsiteX0" fmla="*/ 452437 w 1343025"/>
                  <a:gd name="connsiteY0" fmla="*/ 28738 h 1967076"/>
                  <a:gd name="connsiteX1" fmla="*/ 223838 w 1343025"/>
                  <a:gd name="connsiteY1" fmla="*/ 114463 h 1967076"/>
                  <a:gd name="connsiteX2" fmla="*/ 71437 w 1343025"/>
                  <a:gd name="connsiteY2" fmla="*/ 209713 h 1967076"/>
                  <a:gd name="connsiteX3" fmla="*/ 33337 w 1343025"/>
                  <a:gd name="connsiteY3" fmla="*/ 547851 h 1967076"/>
                  <a:gd name="connsiteX4" fmla="*/ 19050 w 1343025"/>
                  <a:gd name="connsiteY4" fmla="*/ 1324138 h 1967076"/>
                  <a:gd name="connsiteX5" fmla="*/ 0 w 1343025"/>
                  <a:gd name="connsiteY5" fmla="*/ 1652751 h 1967076"/>
                  <a:gd name="connsiteX6" fmla="*/ 4762 w 1343025"/>
                  <a:gd name="connsiteY6" fmla="*/ 1776576 h 1967076"/>
                  <a:gd name="connsiteX7" fmla="*/ 138112 w 1343025"/>
                  <a:gd name="connsiteY7" fmla="*/ 1771813 h 1967076"/>
                  <a:gd name="connsiteX8" fmla="*/ 171450 w 1343025"/>
                  <a:gd name="connsiteY8" fmla="*/ 1581313 h 1967076"/>
                  <a:gd name="connsiteX9" fmla="*/ 200025 w 1343025"/>
                  <a:gd name="connsiteY9" fmla="*/ 1343188 h 1967076"/>
                  <a:gd name="connsiteX10" fmla="*/ 223837 w 1343025"/>
                  <a:gd name="connsiteY10" fmla="*/ 1219363 h 1967076"/>
                  <a:gd name="connsiteX11" fmla="*/ 204787 w 1343025"/>
                  <a:gd name="connsiteY11" fmla="*/ 1590838 h 1967076"/>
                  <a:gd name="connsiteX12" fmla="*/ 195263 w 1343025"/>
                  <a:gd name="connsiteY12" fmla="*/ 1819438 h 1967076"/>
                  <a:gd name="connsiteX13" fmla="*/ 285750 w 1343025"/>
                  <a:gd name="connsiteY13" fmla="*/ 1924213 h 1967076"/>
                  <a:gd name="connsiteX14" fmla="*/ 423862 w 1343025"/>
                  <a:gd name="connsiteY14" fmla="*/ 1962313 h 1967076"/>
                  <a:gd name="connsiteX15" fmla="*/ 514350 w 1343025"/>
                  <a:gd name="connsiteY15" fmla="*/ 1843251 h 1967076"/>
                  <a:gd name="connsiteX16" fmla="*/ 519112 w 1343025"/>
                  <a:gd name="connsiteY16" fmla="*/ 1800388 h 1967076"/>
                  <a:gd name="connsiteX17" fmla="*/ 547687 w 1343025"/>
                  <a:gd name="connsiteY17" fmla="*/ 1814676 h 1967076"/>
                  <a:gd name="connsiteX18" fmla="*/ 566737 w 1343025"/>
                  <a:gd name="connsiteY18" fmla="*/ 1881351 h 1967076"/>
                  <a:gd name="connsiteX19" fmla="*/ 638175 w 1343025"/>
                  <a:gd name="connsiteY19" fmla="*/ 1967076 h 1967076"/>
                  <a:gd name="connsiteX20" fmla="*/ 795337 w 1343025"/>
                  <a:gd name="connsiteY20" fmla="*/ 1962313 h 1967076"/>
                  <a:gd name="connsiteX21" fmla="*/ 985837 w 1343025"/>
                  <a:gd name="connsiteY21" fmla="*/ 1895638 h 1967076"/>
                  <a:gd name="connsiteX22" fmla="*/ 1090612 w 1343025"/>
                  <a:gd name="connsiteY22" fmla="*/ 1814676 h 1967076"/>
                  <a:gd name="connsiteX23" fmla="*/ 1076325 w 1343025"/>
                  <a:gd name="connsiteY23" fmla="*/ 1514639 h 1967076"/>
                  <a:gd name="connsiteX24" fmla="*/ 1047750 w 1343025"/>
                  <a:gd name="connsiteY24" fmla="*/ 1271751 h 1967076"/>
                  <a:gd name="connsiteX25" fmla="*/ 1052512 w 1343025"/>
                  <a:gd name="connsiteY25" fmla="*/ 971713 h 1967076"/>
                  <a:gd name="connsiteX26" fmla="*/ 1052512 w 1343025"/>
                  <a:gd name="connsiteY26" fmla="*/ 700251 h 1967076"/>
                  <a:gd name="connsiteX27" fmla="*/ 1104900 w 1343025"/>
                  <a:gd name="connsiteY27" fmla="*/ 1138401 h 1967076"/>
                  <a:gd name="connsiteX28" fmla="*/ 1195387 w 1343025"/>
                  <a:gd name="connsiteY28" fmla="*/ 1776576 h 1967076"/>
                  <a:gd name="connsiteX29" fmla="*/ 1343025 w 1343025"/>
                  <a:gd name="connsiteY29" fmla="*/ 1767051 h 1967076"/>
                  <a:gd name="connsiteX30" fmla="*/ 1333500 w 1343025"/>
                  <a:gd name="connsiteY30" fmla="*/ 1357476 h 1967076"/>
                  <a:gd name="connsiteX31" fmla="*/ 1314450 w 1343025"/>
                  <a:gd name="connsiteY31" fmla="*/ 962188 h 1967076"/>
                  <a:gd name="connsiteX32" fmla="*/ 1266825 w 1343025"/>
                  <a:gd name="connsiteY32" fmla="*/ 400213 h 1967076"/>
                  <a:gd name="connsiteX33" fmla="*/ 1257300 w 1343025"/>
                  <a:gd name="connsiteY33" fmla="*/ 238288 h 1967076"/>
                  <a:gd name="connsiteX34" fmla="*/ 1133475 w 1343025"/>
                  <a:gd name="connsiteY34" fmla="*/ 123988 h 1967076"/>
                  <a:gd name="connsiteX35" fmla="*/ 900112 w 1343025"/>
                  <a:gd name="connsiteY35" fmla="*/ 47788 h 1967076"/>
                  <a:gd name="connsiteX36" fmla="*/ 790575 w 1343025"/>
                  <a:gd name="connsiteY36" fmla="*/ 9688 h 1967076"/>
                  <a:gd name="connsiteX37" fmla="*/ 585787 w 1343025"/>
                  <a:gd name="connsiteY37" fmla="*/ 219238 h 1967076"/>
                  <a:gd name="connsiteX38" fmla="*/ 452437 w 1343025"/>
                  <a:gd name="connsiteY38" fmla="*/ 28738 h 1967076"/>
                  <a:gd name="connsiteX0" fmla="*/ 452437 w 1343025"/>
                  <a:gd name="connsiteY0" fmla="*/ 28738 h 1967076"/>
                  <a:gd name="connsiteX1" fmla="*/ 223838 w 1343025"/>
                  <a:gd name="connsiteY1" fmla="*/ 114463 h 1967076"/>
                  <a:gd name="connsiteX2" fmla="*/ 71437 w 1343025"/>
                  <a:gd name="connsiteY2" fmla="*/ 209713 h 1967076"/>
                  <a:gd name="connsiteX3" fmla="*/ 33337 w 1343025"/>
                  <a:gd name="connsiteY3" fmla="*/ 547851 h 1967076"/>
                  <a:gd name="connsiteX4" fmla="*/ 19050 w 1343025"/>
                  <a:gd name="connsiteY4" fmla="*/ 1324138 h 1967076"/>
                  <a:gd name="connsiteX5" fmla="*/ 0 w 1343025"/>
                  <a:gd name="connsiteY5" fmla="*/ 1652751 h 1967076"/>
                  <a:gd name="connsiteX6" fmla="*/ 4762 w 1343025"/>
                  <a:gd name="connsiteY6" fmla="*/ 1776576 h 1967076"/>
                  <a:gd name="connsiteX7" fmla="*/ 138112 w 1343025"/>
                  <a:gd name="connsiteY7" fmla="*/ 1771813 h 1967076"/>
                  <a:gd name="connsiteX8" fmla="*/ 171450 w 1343025"/>
                  <a:gd name="connsiteY8" fmla="*/ 1581313 h 1967076"/>
                  <a:gd name="connsiteX9" fmla="*/ 200025 w 1343025"/>
                  <a:gd name="connsiteY9" fmla="*/ 1343188 h 1967076"/>
                  <a:gd name="connsiteX10" fmla="*/ 223837 w 1343025"/>
                  <a:gd name="connsiteY10" fmla="*/ 1219363 h 1967076"/>
                  <a:gd name="connsiteX11" fmla="*/ 204787 w 1343025"/>
                  <a:gd name="connsiteY11" fmla="*/ 1590838 h 1967076"/>
                  <a:gd name="connsiteX12" fmla="*/ 188119 w 1343025"/>
                  <a:gd name="connsiteY12" fmla="*/ 1814675 h 1967076"/>
                  <a:gd name="connsiteX13" fmla="*/ 285750 w 1343025"/>
                  <a:gd name="connsiteY13" fmla="*/ 1924213 h 1967076"/>
                  <a:gd name="connsiteX14" fmla="*/ 423862 w 1343025"/>
                  <a:gd name="connsiteY14" fmla="*/ 1962313 h 1967076"/>
                  <a:gd name="connsiteX15" fmla="*/ 514350 w 1343025"/>
                  <a:gd name="connsiteY15" fmla="*/ 1843251 h 1967076"/>
                  <a:gd name="connsiteX16" fmla="*/ 519112 w 1343025"/>
                  <a:gd name="connsiteY16" fmla="*/ 1800388 h 1967076"/>
                  <a:gd name="connsiteX17" fmla="*/ 547687 w 1343025"/>
                  <a:gd name="connsiteY17" fmla="*/ 1814676 h 1967076"/>
                  <a:gd name="connsiteX18" fmla="*/ 566737 w 1343025"/>
                  <a:gd name="connsiteY18" fmla="*/ 1881351 h 1967076"/>
                  <a:gd name="connsiteX19" fmla="*/ 638175 w 1343025"/>
                  <a:gd name="connsiteY19" fmla="*/ 1967076 h 1967076"/>
                  <a:gd name="connsiteX20" fmla="*/ 795337 w 1343025"/>
                  <a:gd name="connsiteY20" fmla="*/ 1962313 h 1967076"/>
                  <a:gd name="connsiteX21" fmla="*/ 985837 w 1343025"/>
                  <a:gd name="connsiteY21" fmla="*/ 1895638 h 1967076"/>
                  <a:gd name="connsiteX22" fmla="*/ 1090612 w 1343025"/>
                  <a:gd name="connsiteY22" fmla="*/ 1814676 h 1967076"/>
                  <a:gd name="connsiteX23" fmla="*/ 1076325 w 1343025"/>
                  <a:gd name="connsiteY23" fmla="*/ 1514639 h 1967076"/>
                  <a:gd name="connsiteX24" fmla="*/ 1047750 w 1343025"/>
                  <a:gd name="connsiteY24" fmla="*/ 1271751 h 1967076"/>
                  <a:gd name="connsiteX25" fmla="*/ 1052512 w 1343025"/>
                  <a:gd name="connsiteY25" fmla="*/ 971713 h 1967076"/>
                  <a:gd name="connsiteX26" fmla="*/ 1052512 w 1343025"/>
                  <a:gd name="connsiteY26" fmla="*/ 700251 h 1967076"/>
                  <a:gd name="connsiteX27" fmla="*/ 1104900 w 1343025"/>
                  <a:gd name="connsiteY27" fmla="*/ 1138401 h 1967076"/>
                  <a:gd name="connsiteX28" fmla="*/ 1195387 w 1343025"/>
                  <a:gd name="connsiteY28" fmla="*/ 1776576 h 1967076"/>
                  <a:gd name="connsiteX29" fmla="*/ 1343025 w 1343025"/>
                  <a:gd name="connsiteY29" fmla="*/ 1767051 h 1967076"/>
                  <a:gd name="connsiteX30" fmla="*/ 1333500 w 1343025"/>
                  <a:gd name="connsiteY30" fmla="*/ 1357476 h 1967076"/>
                  <a:gd name="connsiteX31" fmla="*/ 1314450 w 1343025"/>
                  <a:gd name="connsiteY31" fmla="*/ 962188 h 1967076"/>
                  <a:gd name="connsiteX32" fmla="*/ 1266825 w 1343025"/>
                  <a:gd name="connsiteY32" fmla="*/ 400213 h 1967076"/>
                  <a:gd name="connsiteX33" fmla="*/ 1257300 w 1343025"/>
                  <a:gd name="connsiteY33" fmla="*/ 238288 h 1967076"/>
                  <a:gd name="connsiteX34" fmla="*/ 1133475 w 1343025"/>
                  <a:gd name="connsiteY34" fmla="*/ 123988 h 1967076"/>
                  <a:gd name="connsiteX35" fmla="*/ 900112 w 1343025"/>
                  <a:gd name="connsiteY35" fmla="*/ 47788 h 1967076"/>
                  <a:gd name="connsiteX36" fmla="*/ 790575 w 1343025"/>
                  <a:gd name="connsiteY36" fmla="*/ 9688 h 1967076"/>
                  <a:gd name="connsiteX37" fmla="*/ 585787 w 1343025"/>
                  <a:gd name="connsiteY37" fmla="*/ 219238 h 1967076"/>
                  <a:gd name="connsiteX38" fmla="*/ 452437 w 1343025"/>
                  <a:gd name="connsiteY38" fmla="*/ 28738 h 1967076"/>
                  <a:gd name="connsiteX0" fmla="*/ 452437 w 1343025"/>
                  <a:gd name="connsiteY0" fmla="*/ 28738 h 1967076"/>
                  <a:gd name="connsiteX1" fmla="*/ 223838 w 1343025"/>
                  <a:gd name="connsiteY1" fmla="*/ 114463 h 1967076"/>
                  <a:gd name="connsiteX2" fmla="*/ 71437 w 1343025"/>
                  <a:gd name="connsiteY2" fmla="*/ 209713 h 1967076"/>
                  <a:gd name="connsiteX3" fmla="*/ 33337 w 1343025"/>
                  <a:gd name="connsiteY3" fmla="*/ 547851 h 1967076"/>
                  <a:gd name="connsiteX4" fmla="*/ 19050 w 1343025"/>
                  <a:gd name="connsiteY4" fmla="*/ 1324138 h 1967076"/>
                  <a:gd name="connsiteX5" fmla="*/ 0 w 1343025"/>
                  <a:gd name="connsiteY5" fmla="*/ 1652751 h 1967076"/>
                  <a:gd name="connsiteX6" fmla="*/ 4762 w 1343025"/>
                  <a:gd name="connsiteY6" fmla="*/ 1776576 h 1967076"/>
                  <a:gd name="connsiteX7" fmla="*/ 138112 w 1343025"/>
                  <a:gd name="connsiteY7" fmla="*/ 1771813 h 1967076"/>
                  <a:gd name="connsiteX8" fmla="*/ 171450 w 1343025"/>
                  <a:gd name="connsiteY8" fmla="*/ 1581313 h 1967076"/>
                  <a:gd name="connsiteX9" fmla="*/ 200025 w 1343025"/>
                  <a:gd name="connsiteY9" fmla="*/ 1343188 h 1967076"/>
                  <a:gd name="connsiteX10" fmla="*/ 223837 w 1343025"/>
                  <a:gd name="connsiteY10" fmla="*/ 1219363 h 1967076"/>
                  <a:gd name="connsiteX11" fmla="*/ 195262 w 1343025"/>
                  <a:gd name="connsiteY11" fmla="*/ 1593219 h 1967076"/>
                  <a:gd name="connsiteX12" fmla="*/ 188119 w 1343025"/>
                  <a:gd name="connsiteY12" fmla="*/ 1814675 h 1967076"/>
                  <a:gd name="connsiteX13" fmla="*/ 285750 w 1343025"/>
                  <a:gd name="connsiteY13" fmla="*/ 1924213 h 1967076"/>
                  <a:gd name="connsiteX14" fmla="*/ 423862 w 1343025"/>
                  <a:gd name="connsiteY14" fmla="*/ 1962313 h 1967076"/>
                  <a:gd name="connsiteX15" fmla="*/ 514350 w 1343025"/>
                  <a:gd name="connsiteY15" fmla="*/ 1843251 h 1967076"/>
                  <a:gd name="connsiteX16" fmla="*/ 519112 w 1343025"/>
                  <a:gd name="connsiteY16" fmla="*/ 1800388 h 1967076"/>
                  <a:gd name="connsiteX17" fmla="*/ 547687 w 1343025"/>
                  <a:gd name="connsiteY17" fmla="*/ 1814676 h 1967076"/>
                  <a:gd name="connsiteX18" fmla="*/ 566737 w 1343025"/>
                  <a:gd name="connsiteY18" fmla="*/ 1881351 h 1967076"/>
                  <a:gd name="connsiteX19" fmla="*/ 638175 w 1343025"/>
                  <a:gd name="connsiteY19" fmla="*/ 1967076 h 1967076"/>
                  <a:gd name="connsiteX20" fmla="*/ 795337 w 1343025"/>
                  <a:gd name="connsiteY20" fmla="*/ 1962313 h 1967076"/>
                  <a:gd name="connsiteX21" fmla="*/ 985837 w 1343025"/>
                  <a:gd name="connsiteY21" fmla="*/ 1895638 h 1967076"/>
                  <a:gd name="connsiteX22" fmla="*/ 1090612 w 1343025"/>
                  <a:gd name="connsiteY22" fmla="*/ 1814676 h 1967076"/>
                  <a:gd name="connsiteX23" fmla="*/ 1076325 w 1343025"/>
                  <a:gd name="connsiteY23" fmla="*/ 1514639 h 1967076"/>
                  <a:gd name="connsiteX24" fmla="*/ 1047750 w 1343025"/>
                  <a:gd name="connsiteY24" fmla="*/ 1271751 h 1967076"/>
                  <a:gd name="connsiteX25" fmla="*/ 1052512 w 1343025"/>
                  <a:gd name="connsiteY25" fmla="*/ 971713 h 1967076"/>
                  <a:gd name="connsiteX26" fmla="*/ 1052512 w 1343025"/>
                  <a:gd name="connsiteY26" fmla="*/ 700251 h 1967076"/>
                  <a:gd name="connsiteX27" fmla="*/ 1104900 w 1343025"/>
                  <a:gd name="connsiteY27" fmla="*/ 1138401 h 1967076"/>
                  <a:gd name="connsiteX28" fmla="*/ 1195387 w 1343025"/>
                  <a:gd name="connsiteY28" fmla="*/ 1776576 h 1967076"/>
                  <a:gd name="connsiteX29" fmla="*/ 1343025 w 1343025"/>
                  <a:gd name="connsiteY29" fmla="*/ 1767051 h 1967076"/>
                  <a:gd name="connsiteX30" fmla="*/ 1333500 w 1343025"/>
                  <a:gd name="connsiteY30" fmla="*/ 1357476 h 1967076"/>
                  <a:gd name="connsiteX31" fmla="*/ 1314450 w 1343025"/>
                  <a:gd name="connsiteY31" fmla="*/ 962188 h 1967076"/>
                  <a:gd name="connsiteX32" fmla="*/ 1266825 w 1343025"/>
                  <a:gd name="connsiteY32" fmla="*/ 400213 h 1967076"/>
                  <a:gd name="connsiteX33" fmla="*/ 1257300 w 1343025"/>
                  <a:gd name="connsiteY33" fmla="*/ 238288 h 1967076"/>
                  <a:gd name="connsiteX34" fmla="*/ 1133475 w 1343025"/>
                  <a:gd name="connsiteY34" fmla="*/ 123988 h 1967076"/>
                  <a:gd name="connsiteX35" fmla="*/ 900112 w 1343025"/>
                  <a:gd name="connsiteY35" fmla="*/ 47788 h 1967076"/>
                  <a:gd name="connsiteX36" fmla="*/ 790575 w 1343025"/>
                  <a:gd name="connsiteY36" fmla="*/ 9688 h 1967076"/>
                  <a:gd name="connsiteX37" fmla="*/ 585787 w 1343025"/>
                  <a:gd name="connsiteY37" fmla="*/ 219238 h 1967076"/>
                  <a:gd name="connsiteX38" fmla="*/ 452437 w 1343025"/>
                  <a:gd name="connsiteY38" fmla="*/ 28738 h 1967076"/>
                  <a:gd name="connsiteX0" fmla="*/ 452437 w 1343025"/>
                  <a:gd name="connsiteY0" fmla="*/ 28738 h 1967076"/>
                  <a:gd name="connsiteX1" fmla="*/ 223838 w 1343025"/>
                  <a:gd name="connsiteY1" fmla="*/ 114463 h 1967076"/>
                  <a:gd name="connsiteX2" fmla="*/ 71437 w 1343025"/>
                  <a:gd name="connsiteY2" fmla="*/ 209713 h 1967076"/>
                  <a:gd name="connsiteX3" fmla="*/ 33337 w 1343025"/>
                  <a:gd name="connsiteY3" fmla="*/ 547851 h 1967076"/>
                  <a:gd name="connsiteX4" fmla="*/ 19050 w 1343025"/>
                  <a:gd name="connsiteY4" fmla="*/ 1324138 h 1967076"/>
                  <a:gd name="connsiteX5" fmla="*/ 0 w 1343025"/>
                  <a:gd name="connsiteY5" fmla="*/ 1652751 h 1967076"/>
                  <a:gd name="connsiteX6" fmla="*/ 4762 w 1343025"/>
                  <a:gd name="connsiteY6" fmla="*/ 1776576 h 1967076"/>
                  <a:gd name="connsiteX7" fmla="*/ 138112 w 1343025"/>
                  <a:gd name="connsiteY7" fmla="*/ 1771813 h 1967076"/>
                  <a:gd name="connsiteX8" fmla="*/ 171450 w 1343025"/>
                  <a:gd name="connsiteY8" fmla="*/ 1581313 h 1967076"/>
                  <a:gd name="connsiteX9" fmla="*/ 200025 w 1343025"/>
                  <a:gd name="connsiteY9" fmla="*/ 1343188 h 1967076"/>
                  <a:gd name="connsiteX10" fmla="*/ 223837 w 1343025"/>
                  <a:gd name="connsiteY10" fmla="*/ 1219363 h 1967076"/>
                  <a:gd name="connsiteX11" fmla="*/ 195262 w 1343025"/>
                  <a:gd name="connsiteY11" fmla="*/ 1593219 h 1967076"/>
                  <a:gd name="connsiteX12" fmla="*/ 188119 w 1343025"/>
                  <a:gd name="connsiteY12" fmla="*/ 1814675 h 1967076"/>
                  <a:gd name="connsiteX13" fmla="*/ 285750 w 1343025"/>
                  <a:gd name="connsiteY13" fmla="*/ 1924213 h 1967076"/>
                  <a:gd name="connsiteX14" fmla="*/ 423862 w 1343025"/>
                  <a:gd name="connsiteY14" fmla="*/ 1962313 h 1967076"/>
                  <a:gd name="connsiteX15" fmla="*/ 514350 w 1343025"/>
                  <a:gd name="connsiteY15" fmla="*/ 1843251 h 1967076"/>
                  <a:gd name="connsiteX16" fmla="*/ 519112 w 1343025"/>
                  <a:gd name="connsiteY16" fmla="*/ 1800388 h 1967076"/>
                  <a:gd name="connsiteX17" fmla="*/ 547687 w 1343025"/>
                  <a:gd name="connsiteY17" fmla="*/ 1814676 h 1967076"/>
                  <a:gd name="connsiteX18" fmla="*/ 566737 w 1343025"/>
                  <a:gd name="connsiteY18" fmla="*/ 1881351 h 1967076"/>
                  <a:gd name="connsiteX19" fmla="*/ 638175 w 1343025"/>
                  <a:gd name="connsiteY19" fmla="*/ 1967076 h 1967076"/>
                  <a:gd name="connsiteX20" fmla="*/ 795337 w 1343025"/>
                  <a:gd name="connsiteY20" fmla="*/ 1962313 h 1967076"/>
                  <a:gd name="connsiteX21" fmla="*/ 985837 w 1343025"/>
                  <a:gd name="connsiteY21" fmla="*/ 1895638 h 1967076"/>
                  <a:gd name="connsiteX22" fmla="*/ 1090612 w 1343025"/>
                  <a:gd name="connsiteY22" fmla="*/ 1814676 h 1967076"/>
                  <a:gd name="connsiteX23" fmla="*/ 1076325 w 1343025"/>
                  <a:gd name="connsiteY23" fmla="*/ 1514639 h 1967076"/>
                  <a:gd name="connsiteX24" fmla="*/ 1047750 w 1343025"/>
                  <a:gd name="connsiteY24" fmla="*/ 1271751 h 1967076"/>
                  <a:gd name="connsiteX25" fmla="*/ 1052512 w 1343025"/>
                  <a:gd name="connsiteY25" fmla="*/ 971713 h 1967076"/>
                  <a:gd name="connsiteX26" fmla="*/ 1052512 w 1343025"/>
                  <a:gd name="connsiteY26" fmla="*/ 700251 h 1967076"/>
                  <a:gd name="connsiteX27" fmla="*/ 1104900 w 1343025"/>
                  <a:gd name="connsiteY27" fmla="*/ 1138401 h 1967076"/>
                  <a:gd name="connsiteX28" fmla="*/ 1195387 w 1343025"/>
                  <a:gd name="connsiteY28" fmla="*/ 1776576 h 1967076"/>
                  <a:gd name="connsiteX29" fmla="*/ 1343025 w 1343025"/>
                  <a:gd name="connsiteY29" fmla="*/ 1767051 h 1967076"/>
                  <a:gd name="connsiteX30" fmla="*/ 1333500 w 1343025"/>
                  <a:gd name="connsiteY30" fmla="*/ 1357476 h 1967076"/>
                  <a:gd name="connsiteX31" fmla="*/ 1314450 w 1343025"/>
                  <a:gd name="connsiteY31" fmla="*/ 962188 h 1967076"/>
                  <a:gd name="connsiteX32" fmla="*/ 1266825 w 1343025"/>
                  <a:gd name="connsiteY32" fmla="*/ 400213 h 1967076"/>
                  <a:gd name="connsiteX33" fmla="*/ 1257300 w 1343025"/>
                  <a:gd name="connsiteY33" fmla="*/ 238288 h 1967076"/>
                  <a:gd name="connsiteX34" fmla="*/ 1133475 w 1343025"/>
                  <a:gd name="connsiteY34" fmla="*/ 123988 h 1967076"/>
                  <a:gd name="connsiteX35" fmla="*/ 900112 w 1343025"/>
                  <a:gd name="connsiteY35" fmla="*/ 47788 h 1967076"/>
                  <a:gd name="connsiteX36" fmla="*/ 790575 w 1343025"/>
                  <a:gd name="connsiteY36" fmla="*/ 9688 h 1967076"/>
                  <a:gd name="connsiteX37" fmla="*/ 585787 w 1343025"/>
                  <a:gd name="connsiteY37" fmla="*/ 219238 h 1967076"/>
                  <a:gd name="connsiteX38" fmla="*/ 452437 w 1343025"/>
                  <a:gd name="connsiteY38" fmla="*/ 28738 h 1967076"/>
                  <a:gd name="connsiteX0" fmla="*/ 285750 w 1343025"/>
                  <a:gd name="connsiteY0" fmla="*/ 1924213 h 2015653"/>
                  <a:gd name="connsiteX1" fmla="*/ 423862 w 1343025"/>
                  <a:gd name="connsiteY1" fmla="*/ 1962313 h 2015653"/>
                  <a:gd name="connsiteX2" fmla="*/ 514350 w 1343025"/>
                  <a:gd name="connsiteY2" fmla="*/ 1843251 h 2015653"/>
                  <a:gd name="connsiteX3" fmla="*/ 519112 w 1343025"/>
                  <a:gd name="connsiteY3" fmla="*/ 1800388 h 2015653"/>
                  <a:gd name="connsiteX4" fmla="*/ 547687 w 1343025"/>
                  <a:gd name="connsiteY4" fmla="*/ 1814676 h 2015653"/>
                  <a:gd name="connsiteX5" fmla="*/ 566737 w 1343025"/>
                  <a:gd name="connsiteY5" fmla="*/ 1881351 h 2015653"/>
                  <a:gd name="connsiteX6" fmla="*/ 638175 w 1343025"/>
                  <a:gd name="connsiteY6" fmla="*/ 1967076 h 2015653"/>
                  <a:gd name="connsiteX7" fmla="*/ 795337 w 1343025"/>
                  <a:gd name="connsiteY7" fmla="*/ 1962313 h 2015653"/>
                  <a:gd name="connsiteX8" fmla="*/ 985837 w 1343025"/>
                  <a:gd name="connsiteY8" fmla="*/ 1895638 h 2015653"/>
                  <a:gd name="connsiteX9" fmla="*/ 1090612 w 1343025"/>
                  <a:gd name="connsiteY9" fmla="*/ 1814676 h 2015653"/>
                  <a:gd name="connsiteX10" fmla="*/ 1076325 w 1343025"/>
                  <a:gd name="connsiteY10" fmla="*/ 1514639 h 2015653"/>
                  <a:gd name="connsiteX11" fmla="*/ 1047750 w 1343025"/>
                  <a:gd name="connsiteY11" fmla="*/ 1271751 h 2015653"/>
                  <a:gd name="connsiteX12" fmla="*/ 1052512 w 1343025"/>
                  <a:gd name="connsiteY12" fmla="*/ 971713 h 2015653"/>
                  <a:gd name="connsiteX13" fmla="*/ 1052512 w 1343025"/>
                  <a:gd name="connsiteY13" fmla="*/ 700251 h 2015653"/>
                  <a:gd name="connsiteX14" fmla="*/ 1104900 w 1343025"/>
                  <a:gd name="connsiteY14" fmla="*/ 1138401 h 2015653"/>
                  <a:gd name="connsiteX15" fmla="*/ 1195387 w 1343025"/>
                  <a:gd name="connsiteY15" fmla="*/ 1776576 h 2015653"/>
                  <a:gd name="connsiteX16" fmla="*/ 1343025 w 1343025"/>
                  <a:gd name="connsiteY16" fmla="*/ 1767051 h 2015653"/>
                  <a:gd name="connsiteX17" fmla="*/ 1333500 w 1343025"/>
                  <a:gd name="connsiteY17" fmla="*/ 1357476 h 2015653"/>
                  <a:gd name="connsiteX18" fmla="*/ 1314450 w 1343025"/>
                  <a:gd name="connsiteY18" fmla="*/ 962188 h 2015653"/>
                  <a:gd name="connsiteX19" fmla="*/ 1266825 w 1343025"/>
                  <a:gd name="connsiteY19" fmla="*/ 400213 h 2015653"/>
                  <a:gd name="connsiteX20" fmla="*/ 1257300 w 1343025"/>
                  <a:gd name="connsiteY20" fmla="*/ 238288 h 2015653"/>
                  <a:gd name="connsiteX21" fmla="*/ 1133475 w 1343025"/>
                  <a:gd name="connsiteY21" fmla="*/ 123988 h 2015653"/>
                  <a:gd name="connsiteX22" fmla="*/ 900112 w 1343025"/>
                  <a:gd name="connsiteY22" fmla="*/ 47788 h 2015653"/>
                  <a:gd name="connsiteX23" fmla="*/ 790575 w 1343025"/>
                  <a:gd name="connsiteY23" fmla="*/ 9688 h 2015653"/>
                  <a:gd name="connsiteX24" fmla="*/ 585787 w 1343025"/>
                  <a:gd name="connsiteY24" fmla="*/ 219238 h 2015653"/>
                  <a:gd name="connsiteX25" fmla="*/ 452437 w 1343025"/>
                  <a:gd name="connsiteY25" fmla="*/ 28738 h 2015653"/>
                  <a:gd name="connsiteX26" fmla="*/ 223838 w 1343025"/>
                  <a:gd name="connsiteY26" fmla="*/ 114463 h 2015653"/>
                  <a:gd name="connsiteX27" fmla="*/ 71437 w 1343025"/>
                  <a:gd name="connsiteY27" fmla="*/ 209713 h 2015653"/>
                  <a:gd name="connsiteX28" fmla="*/ 33337 w 1343025"/>
                  <a:gd name="connsiteY28" fmla="*/ 547851 h 2015653"/>
                  <a:gd name="connsiteX29" fmla="*/ 19050 w 1343025"/>
                  <a:gd name="connsiteY29" fmla="*/ 1324138 h 2015653"/>
                  <a:gd name="connsiteX30" fmla="*/ 0 w 1343025"/>
                  <a:gd name="connsiteY30" fmla="*/ 1652751 h 2015653"/>
                  <a:gd name="connsiteX31" fmla="*/ 4762 w 1343025"/>
                  <a:gd name="connsiteY31" fmla="*/ 1776576 h 2015653"/>
                  <a:gd name="connsiteX32" fmla="*/ 138112 w 1343025"/>
                  <a:gd name="connsiteY32" fmla="*/ 1771813 h 2015653"/>
                  <a:gd name="connsiteX33" fmla="*/ 171450 w 1343025"/>
                  <a:gd name="connsiteY33" fmla="*/ 1581313 h 2015653"/>
                  <a:gd name="connsiteX34" fmla="*/ 200025 w 1343025"/>
                  <a:gd name="connsiteY34" fmla="*/ 1343188 h 2015653"/>
                  <a:gd name="connsiteX35" fmla="*/ 223837 w 1343025"/>
                  <a:gd name="connsiteY35" fmla="*/ 1219363 h 2015653"/>
                  <a:gd name="connsiteX36" fmla="*/ 195262 w 1343025"/>
                  <a:gd name="connsiteY36" fmla="*/ 1593219 h 2015653"/>
                  <a:gd name="connsiteX37" fmla="*/ 188119 w 1343025"/>
                  <a:gd name="connsiteY37" fmla="*/ 1814675 h 2015653"/>
                  <a:gd name="connsiteX38" fmla="*/ 377190 w 1343025"/>
                  <a:gd name="connsiteY38" fmla="*/ 2015653 h 2015653"/>
                  <a:gd name="connsiteX0" fmla="*/ 285750 w 1343025"/>
                  <a:gd name="connsiteY0" fmla="*/ 1924213 h 1967076"/>
                  <a:gd name="connsiteX1" fmla="*/ 423862 w 1343025"/>
                  <a:gd name="connsiteY1" fmla="*/ 1962313 h 1967076"/>
                  <a:gd name="connsiteX2" fmla="*/ 514350 w 1343025"/>
                  <a:gd name="connsiteY2" fmla="*/ 1843251 h 1967076"/>
                  <a:gd name="connsiteX3" fmla="*/ 519112 w 1343025"/>
                  <a:gd name="connsiteY3" fmla="*/ 1800388 h 1967076"/>
                  <a:gd name="connsiteX4" fmla="*/ 547687 w 1343025"/>
                  <a:gd name="connsiteY4" fmla="*/ 1814676 h 1967076"/>
                  <a:gd name="connsiteX5" fmla="*/ 566737 w 1343025"/>
                  <a:gd name="connsiteY5" fmla="*/ 1881351 h 1967076"/>
                  <a:gd name="connsiteX6" fmla="*/ 638175 w 1343025"/>
                  <a:gd name="connsiteY6" fmla="*/ 1967076 h 1967076"/>
                  <a:gd name="connsiteX7" fmla="*/ 795337 w 1343025"/>
                  <a:gd name="connsiteY7" fmla="*/ 1962313 h 1967076"/>
                  <a:gd name="connsiteX8" fmla="*/ 985837 w 1343025"/>
                  <a:gd name="connsiteY8" fmla="*/ 1895638 h 1967076"/>
                  <a:gd name="connsiteX9" fmla="*/ 1090612 w 1343025"/>
                  <a:gd name="connsiteY9" fmla="*/ 1814676 h 1967076"/>
                  <a:gd name="connsiteX10" fmla="*/ 1076325 w 1343025"/>
                  <a:gd name="connsiteY10" fmla="*/ 1514639 h 1967076"/>
                  <a:gd name="connsiteX11" fmla="*/ 1047750 w 1343025"/>
                  <a:gd name="connsiteY11" fmla="*/ 1271751 h 1967076"/>
                  <a:gd name="connsiteX12" fmla="*/ 1052512 w 1343025"/>
                  <a:gd name="connsiteY12" fmla="*/ 971713 h 1967076"/>
                  <a:gd name="connsiteX13" fmla="*/ 1052512 w 1343025"/>
                  <a:gd name="connsiteY13" fmla="*/ 700251 h 1967076"/>
                  <a:gd name="connsiteX14" fmla="*/ 1104900 w 1343025"/>
                  <a:gd name="connsiteY14" fmla="*/ 1138401 h 1967076"/>
                  <a:gd name="connsiteX15" fmla="*/ 1195387 w 1343025"/>
                  <a:gd name="connsiteY15" fmla="*/ 1776576 h 1967076"/>
                  <a:gd name="connsiteX16" fmla="*/ 1343025 w 1343025"/>
                  <a:gd name="connsiteY16" fmla="*/ 1767051 h 1967076"/>
                  <a:gd name="connsiteX17" fmla="*/ 1333500 w 1343025"/>
                  <a:gd name="connsiteY17" fmla="*/ 1357476 h 1967076"/>
                  <a:gd name="connsiteX18" fmla="*/ 1314450 w 1343025"/>
                  <a:gd name="connsiteY18" fmla="*/ 962188 h 1967076"/>
                  <a:gd name="connsiteX19" fmla="*/ 1266825 w 1343025"/>
                  <a:gd name="connsiteY19" fmla="*/ 400213 h 1967076"/>
                  <a:gd name="connsiteX20" fmla="*/ 1257300 w 1343025"/>
                  <a:gd name="connsiteY20" fmla="*/ 238288 h 1967076"/>
                  <a:gd name="connsiteX21" fmla="*/ 1133475 w 1343025"/>
                  <a:gd name="connsiteY21" fmla="*/ 123988 h 1967076"/>
                  <a:gd name="connsiteX22" fmla="*/ 900112 w 1343025"/>
                  <a:gd name="connsiteY22" fmla="*/ 47788 h 1967076"/>
                  <a:gd name="connsiteX23" fmla="*/ 790575 w 1343025"/>
                  <a:gd name="connsiteY23" fmla="*/ 9688 h 1967076"/>
                  <a:gd name="connsiteX24" fmla="*/ 585787 w 1343025"/>
                  <a:gd name="connsiteY24" fmla="*/ 219238 h 1967076"/>
                  <a:gd name="connsiteX25" fmla="*/ 452437 w 1343025"/>
                  <a:gd name="connsiteY25" fmla="*/ 28738 h 1967076"/>
                  <a:gd name="connsiteX26" fmla="*/ 223838 w 1343025"/>
                  <a:gd name="connsiteY26" fmla="*/ 114463 h 1967076"/>
                  <a:gd name="connsiteX27" fmla="*/ 71437 w 1343025"/>
                  <a:gd name="connsiteY27" fmla="*/ 209713 h 1967076"/>
                  <a:gd name="connsiteX28" fmla="*/ 33337 w 1343025"/>
                  <a:gd name="connsiteY28" fmla="*/ 547851 h 1967076"/>
                  <a:gd name="connsiteX29" fmla="*/ 19050 w 1343025"/>
                  <a:gd name="connsiteY29" fmla="*/ 1324138 h 1967076"/>
                  <a:gd name="connsiteX30" fmla="*/ 0 w 1343025"/>
                  <a:gd name="connsiteY30" fmla="*/ 1652751 h 1967076"/>
                  <a:gd name="connsiteX31" fmla="*/ 4762 w 1343025"/>
                  <a:gd name="connsiteY31" fmla="*/ 1776576 h 1967076"/>
                  <a:gd name="connsiteX32" fmla="*/ 138112 w 1343025"/>
                  <a:gd name="connsiteY32" fmla="*/ 1771813 h 1967076"/>
                  <a:gd name="connsiteX33" fmla="*/ 171450 w 1343025"/>
                  <a:gd name="connsiteY33" fmla="*/ 1581313 h 1967076"/>
                  <a:gd name="connsiteX34" fmla="*/ 200025 w 1343025"/>
                  <a:gd name="connsiteY34" fmla="*/ 1343188 h 1967076"/>
                  <a:gd name="connsiteX35" fmla="*/ 223837 w 1343025"/>
                  <a:gd name="connsiteY35" fmla="*/ 1219363 h 1967076"/>
                  <a:gd name="connsiteX36" fmla="*/ 195262 w 1343025"/>
                  <a:gd name="connsiteY36" fmla="*/ 1593219 h 1967076"/>
                  <a:gd name="connsiteX37" fmla="*/ 188119 w 1343025"/>
                  <a:gd name="connsiteY37" fmla="*/ 1814675 h 1967076"/>
                  <a:gd name="connsiteX38" fmla="*/ 339090 w 1343025"/>
                  <a:gd name="connsiteY38" fmla="*/ 1946597 h 1967076"/>
                  <a:gd name="connsiteX0" fmla="*/ 285750 w 1343025"/>
                  <a:gd name="connsiteY0" fmla="*/ 1924213 h 1974658"/>
                  <a:gd name="connsiteX1" fmla="*/ 423862 w 1343025"/>
                  <a:gd name="connsiteY1" fmla="*/ 1962313 h 1974658"/>
                  <a:gd name="connsiteX2" fmla="*/ 514350 w 1343025"/>
                  <a:gd name="connsiteY2" fmla="*/ 1843251 h 1974658"/>
                  <a:gd name="connsiteX3" fmla="*/ 519112 w 1343025"/>
                  <a:gd name="connsiteY3" fmla="*/ 1800388 h 1974658"/>
                  <a:gd name="connsiteX4" fmla="*/ 547687 w 1343025"/>
                  <a:gd name="connsiteY4" fmla="*/ 1814676 h 1974658"/>
                  <a:gd name="connsiteX5" fmla="*/ 566737 w 1343025"/>
                  <a:gd name="connsiteY5" fmla="*/ 1881351 h 1974658"/>
                  <a:gd name="connsiteX6" fmla="*/ 638175 w 1343025"/>
                  <a:gd name="connsiteY6" fmla="*/ 1967076 h 1974658"/>
                  <a:gd name="connsiteX7" fmla="*/ 795337 w 1343025"/>
                  <a:gd name="connsiteY7" fmla="*/ 1962313 h 1974658"/>
                  <a:gd name="connsiteX8" fmla="*/ 985837 w 1343025"/>
                  <a:gd name="connsiteY8" fmla="*/ 1895638 h 1974658"/>
                  <a:gd name="connsiteX9" fmla="*/ 1090612 w 1343025"/>
                  <a:gd name="connsiteY9" fmla="*/ 1814676 h 1974658"/>
                  <a:gd name="connsiteX10" fmla="*/ 1076325 w 1343025"/>
                  <a:gd name="connsiteY10" fmla="*/ 1514639 h 1974658"/>
                  <a:gd name="connsiteX11" fmla="*/ 1047750 w 1343025"/>
                  <a:gd name="connsiteY11" fmla="*/ 1271751 h 1974658"/>
                  <a:gd name="connsiteX12" fmla="*/ 1052512 w 1343025"/>
                  <a:gd name="connsiteY12" fmla="*/ 971713 h 1974658"/>
                  <a:gd name="connsiteX13" fmla="*/ 1052512 w 1343025"/>
                  <a:gd name="connsiteY13" fmla="*/ 700251 h 1974658"/>
                  <a:gd name="connsiteX14" fmla="*/ 1104900 w 1343025"/>
                  <a:gd name="connsiteY14" fmla="*/ 1138401 h 1974658"/>
                  <a:gd name="connsiteX15" fmla="*/ 1195387 w 1343025"/>
                  <a:gd name="connsiteY15" fmla="*/ 1776576 h 1974658"/>
                  <a:gd name="connsiteX16" fmla="*/ 1343025 w 1343025"/>
                  <a:gd name="connsiteY16" fmla="*/ 1767051 h 1974658"/>
                  <a:gd name="connsiteX17" fmla="*/ 1333500 w 1343025"/>
                  <a:gd name="connsiteY17" fmla="*/ 1357476 h 1974658"/>
                  <a:gd name="connsiteX18" fmla="*/ 1314450 w 1343025"/>
                  <a:gd name="connsiteY18" fmla="*/ 962188 h 1974658"/>
                  <a:gd name="connsiteX19" fmla="*/ 1266825 w 1343025"/>
                  <a:gd name="connsiteY19" fmla="*/ 400213 h 1974658"/>
                  <a:gd name="connsiteX20" fmla="*/ 1257300 w 1343025"/>
                  <a:gd name="connsiteY20" fmla="*/ 238288 h 1974658"/>
                  <a:gd name="connsiteX21" fmla="*/ 1133475 w 1343025"/>
                  <a:gd name="connsiteY21" fmla="*/ 123988 h 1974658"/>
                  <a:gd name="connsiteX22" fmla="*/ 900112 w 1343025"/>
                  <a:gd name="connsiteY22" fmla="*/ 47788 h 1974658"/>
                  <a:gd name="connsiteX23" fmla="*/ 790575 w 1343025"/>
                  <a:gd name="connsiteY23" fmla="*/ 9688 h 1974658"/>
                  <a:gd name="connsiteX24" fmla="*/ 585787 w 1343025"/>
                  <a:gd name="connsiteY24" fmla="*/ 219238 h 1974658"/>
                  <a:gd name="connsiteX25" fmla="*/ 452437 w 1343025"/>
                  <a:gd name="connsiteY25" fmla="*/ 28738 h 1974658"/>
                  <a:gd name="connsiteX26" fmla="*/ 223838 w 1343025"/>
                  <a:gd name="connsiteY26" fmla="*/ 114463 h 1974658"/>
                  <a:gd name="connsiteX27" fmla="*/ 71437 w 1343025"/>
                  <a:gd name="connsiteY27" fmla="*/ 209713 h 1974658"/>
                  <a:gd name="connsiteX28" fmla="*/ 33337 w 1343025"/>
                  <a:gd name="connsiteY28" fmla="*/ 547851 h 1974658"/>
                  <a:gd name="connsiteX29" fmla="*/ 19050 w 1343025"/>
                  <a:gd name="connsiteY29" fmla="*/ 1324138 h 1974658"/>
                  <a:gd name="connsiteX30" fmla="*/ 0 w 1343025"/>
                  <a:gd name="connsiteY30" fmla="*/ 1652751 h 1974658"/>
                  <a:gd name="connsiteX31" fmla="*/ 4762 w 1343025"/>
                  <a:gd name="connsiteY31" fmla="*/ 1776576 h 1974658"/>
                  <a:gd name="connsiteX32" fmla="*/ 138112 w 1343025"/>
                  <a:gd name="connsiteY32" fmla="*/ 1771813 h 1974658"/>
                  <a:gd name="connsiteX33" fmla="*/ 171450 w 1343025"/>
                  <a:gd name="connsiteY33" fmla="*/ 1581313 h 1974658"/>
                  <a:gd name="connsiteX34" fmla="*/ 200025 w 1343025"/>
                  <a:gd name="connsiteY34" fmla="*/ 1343188 h 1974658"/>
                  <a:gd name="connsiteX35" fmla="*/ 223837 w 1343025"/>
                  <a:gd name="connsiteY35" fmla="*/ 1219363 h 1974658"/>
                  <a:gd name="connsiteX36" fmla="*/ 195262 w 1343025"/>
                  <a:gd name="connsiteY36" fmla="*/ 1593219 h 1974658"/>
                  <a:gd name="connsiteX37" fmla="*/ 188119 w 1343025"/>
                  <a:gd name="connsiteY37" fmla="*/ 1814675 h 1974658"/>
                  <a:gd name="connsiteX38" fmla="*/ 339090 w 1343025"/>
                  <a:gd name="connsiteY38" fmla="*/ 1946597 h 1974658"/>
                  <a:gd name="connsiteX0" fmla="*/ 285750 w 1343025"/>
                  <a:gd name="connsiteY0" fmla="*/ 1924213 h 1978090"/>
                  <a:gd name="connsiteX1" fmla="*/ 423862 w 1343025"/>
                  <a:gd name="connsiteY1" fmla="*/ 1962313 h 1978090"/>
                  <a:gd name="connsiteX2" fmla="*/ 514350 w 1343025"/>
                  <a:gd name="connsiteY2" fmla="*/ 1843251 h 1978090"/>
                  <a:gd name="connsiteX3" fmla="*/ 519112 w 1343025"/>
                  <a:gd name="connsiteY3" fmla="*/ 1800388 h 1978090"/>
                  <a:gd name="connsiteX4" fmla="*/ 547687 w 1343025"/>
                  <a:gd name="connsiteY4" fmla="*/ 1814676 h 1978090"/>
                  <a:gd name="connsiteX5" fmla="*/ 566737 w 1343025"/>
                  <a:gd name="connsiteY5" fmla="*/ 1881351 h 1978090"/>
                  <a:gd name="connsiteX6" fmla="*/ 638175 w 1343025"/>
                  <a:gd name="connsiteY6" fmla="*/ 1967076 h 1978090"/>
                  <a:gd name="connsiteX7" fmla="*/ 795337 w 1343025"/>
                  <a:gd name="connsiteY7" fmla="*/ 1962313 h 1978090"/>
                  <a:gd name="connsiteX8" fmla="*/ 985837 w 1343025"/>
                  <a:gd name="connsiteY8" fmla="*/ 1895638 h 1978090"/>
                  <a:gd name="connsiteX9" fmla="*/ 1090612 w 1343025"/>
                  <a:gd name="connsiteY9" fmla="*/ 1814676 h 1978090"/>
                  <a:gd name="connsiteX10" fmla="*/ 1076325 w 1343025"/>
                  <a:gd name="connsiteY10" fmla="*/ 1514639 h 1978090"/>
                  <a:gd name="connsiteX11" fmla="*/ 1047750 w 1343025"/>
                  <a:gd name="connsiteY11" fmla="*/ 1271751 h 1978090"/>
                  <a:gd name="connsiteX12" fmla="*/ 1052512 w 1343025"/>
                  <a:gd name="connsiteY12" fmla="*/ 971713 h 1978090"/>
                  <a:gd name="connsiteX13" fmla="*/ 1052512 w 1343025"/>
                  <a:gd name="connsiteY13" fmla="*/ 700251 h 1978090"/>
                  <a:gd name="connsiteX14" fmla="*/ 1104900 w 1343025"/>
                  <a:gd name="connsiteY14" fmla="*/ 1138401 h 1978090"/>
                  <a:gd name="connsiteX15" fmla="*/ 1195387 w 1343025"/>
                  <a:gd name="connsiteY15" fmla="*/ 1776576 h 1978090"/>
                  <a:gd name="connsiteX16" fmla="*/ 1343025 w 1343025"/>
                  <a:gd name="connsiteY16" fmla="*/ 1767051 h 1978090"/>
                  <a:gd name="connsiteX17" fmla="*/ 1333500 w 1343025"/>
                  <a:gd name="connsiteY17" fmla="*/ 1357476 h 1978090"/>
                  <a:gd name="connsiteX18" fmla="*/ 1314450 w 1343025"/>
                  <a:gd name="connsiteY18" fmla="*/ 962188 h 1978090"/>
                  <a:gd name="connsiteX19" fmla="*/ 1266825 w 1343025"/>
                  <a:gd name="connsiteY19" fmla="*/ 400213 h 1978090"/>
                  <a:gd name="connsiteX20" fmla="*/ 1257300 w 1343025"/>
                  <a:gd name="connsiteY20" fmla="*/ 238288 h 1978090"/>
                  <a:gd name="connsiteX21" fmla="*/ 1133475 w 1343025"/>
                  <a:gd name="connsiteY21" fmla="*/ 123988 h 1978090"/>
                  <a:gd name="connsiteX22" fmla="*/ 900112 w 1343025"/>
                  <a:gd name="connsiteY22" fmla="*/ 47788 h 1978090"/>
                  <a:gd name="connsiteX23" fmla="*/ 790575 w 1343025"/>
                  <a:gd name="connsiteY23" fmla="*/ 9688 h 1978090"/>
                  <a:gd name="connsiteX24" fmla="*/ 585787 w 1343025"/>
                  <a:gd name="connsiteY24" fmla="*/ 219238 h 1978090"/>
                  <a:gd name="connsiteX25" fmla="*/ 452437 w 1343025"/>
                  <a:gd name="connsiteY25" fmla="*/ 28738 h 1978090"/>
                  <a:gd name="connsiteX26" fmla="*/ 223838 w 1343025"/>
                  <a:gd name="connsiteY26" fmla="*/ 114463 h 1978090"/>
                  <a:gd name="connsiteX27" fmla="*/ 71437 w 1343025"/>
                  <a:gd name="connsiteY27" fmla="*/ 209713 h 1978090"/>
                  <a:gd name="connsiteX28" fmla="*/ 33337 w 1343025"/>
                  <a:gd name="connsiteY28" fmla="*/ 547851 h 1978090"/>
                  <a:gd name="connsiteX29" fmla="*/ 19050 w 1343025"/>
                  <a:gd name="connsiteY29" fmla="*/ 1324138 h 1978090"/>
                  <a:gd name="connsiteX30" fmla="*/ 0 w 1343025"/>
                  <a:gd name="connsiteY30" fmla="*/ 1652751 h 1978090"/>
                  <a:gd name="connsiteX31" fmla="*/ 4762 w 1343025"/>
                  <a:gd name="connsiteY31" fmla="*/ 1776576 h 1978090"/>
                  <a:gd name="connsiteX32" fmla="*/ 138112 w 1343025"/>
                  <a:gd name="connsiteY32" fmla="*/ 1771813 h 1978090"/>
                  <a:gd name="connsiteX33" fmla="*/ 171450 w 1343025"/>
                  <a:gd name="connsiteY33" fmla="*/ 1581313 h 1978090"/>
                  <a:gd name="connsiteX34" fmla="*/ 200025 w 1343025"/>
                  <a:gd name="connsiteY34" fmla="*/ 1343188 h 1978090"/>
                  <a:gd name="connsiteX35" fmla="*/ 223837 w 1343025"/>
                  <a:gd name="connsiteY35" fmla="*/ 1219363 h 1978090"/>
                  <a:gd name="connsiteX36" fmla="*/ 195262 w 1343025"/>
                  <a:gd name="connsiteY36" fmla="*/ 1593219 h 1978090"/>
                  <a:gd name="connsiteX37" fmla="*/ 188119 w 1343025"/>
                  <a:gd name="connsiteY37" fmla="*/ 1814675 h 1978090"/>
                  <a:gd name="connsiteX38" fmla="*/ 339090 w 1343025"/>
                  <a:gd name="connsiteY38" fmla="*/ 1946597 h 1978090"/>
                  <a:gd name="connsiteX0" fmla="*/ 285750 w 1343025"/>
                  <a:gd name="connsiteY0" fmla="*/ 1924213 h 1978090"/>
                  <a:gd name="connsiteX1" fmla="*/ 423862 w 1343025"/>
                  <a:gd name="connsiteY1" fmla="*/ 1962313 h 1978090"/>
                  <a:gd name="connsiteX2" fmla="*/ 514350 w 1343025"/>
                  <a:gd name="connsiteY2" fmla="*/ 1843251 h 1978090"/>
                  <a:gd name="connsiteX3" fmla="*/ 519112 w 1343025"/>
                  <a:gd name="connsiteY3" fmla="*/ 1800388 h 1978090"/>
                  <a:gd name="connsiteX4" fmla="*/ 547687 w 1343025"/>
                  <a:gd name="connsiteY4" fmla="*/ 1814676 h 1978090"/>
                  <a:gd name="connsiteX5" fmla="*/ 566737 w 1343025"/>
                  <a:gd name="connsiteY5" fmla="*/ 1881351 h 1978090"/>
                  <a:gd name="connsiteX6" fmla="*/ 638175 w 1343025"/>
                  <a:gd name="connsiteY6" fmla="*/ 1967076 h 1978090"/>
                  <a:gd name="connsiteX7" fmla="*/ 795337 w 1343025"/>
                  <a:gd name="connsiteY7" fmla="*/ 1962313 h 1978090"/>
                  <a:gd name="connsiteX8" fmla="*/ 985837 w 1343025"/>
                  <a:gd name="connsiteY8" fmla="*/ 1895638 h 1978090"/>
                  <a:gd name="connsiteX9" fmla="*/ 1090612 w 1343025"/>
                  <a:gd name="connsiteY9" fmla="*/ 1814676 h 1978090"/>
                  <a:gd name="connsiteX10" fmla="*/ 1076325 w 1343025"/>
                  <a:gd name="connsiteY10" fmla="*/ 1514639 h 1978090"/>
                  <a:gd name="connsiteX11" fmla="*/ 1047750 w 1343025"/>
                  <a:gd name="connsiteY11" fmla="*/ 1271751 h 1978090"/>
                  <a:gd name="connsiteX12" fmla="*/ 1052512 w 1343025"/>
                  <a:gd name="connsiteY12" fmla="*/ 971713 h 1978090"/>
                  <a:gd name="connsiteX13" fmla="*/ 1052512 w 1343025"/>
                  <a:gd name="connsiteY13" fmla="*/ 700251 h 1978090"/>
                  <a:gd name="connsiteX14" fmla="*/ 1104900 w 1343025"/>
                  <a:gd name="connsiteY14" fmla="*/ 1138401 h 1978090"/>
                  <a:gd name="connsiteX15" fmla="*/ 1195387 w 1343025"/>
                  <a:gd name="connsiteY15" fmla="*/ 1776576 h 1978090"/>
                  <a:gd name="connsiteX16" fmla="*/ 1343025 w 1343025"/>
                  <a:gd name="connsiteY16" fmla="*/ 1767051 h 1978090"/>
                  <a:gd name="connsiteX17" fmla="*/ 1333500 w 1343025"/>
                  <a:gd name="connsiteY17" fmla="*/ 1357476 h 1978090"/>
                  <a:gd name="connsiteX18" fmla="*/ 1314450 w 1343025"/>
                  <a:gd name="connsiteY18" fmla="*/ 962188 h 1978090"/>
                  <a:gd name="connsiteX19" fmla="*/ 1266825 w 1343025"/>
                  <a:gd name="connsiteY19" fmla="*/ 400213 h 1978090"/>
                  <a:gd name="connsiteX20" fmla="*/ 1257300 w 1343025"/>
                  <a:gd name="connsiteY20" fmla="*/ 238288 h 1978090"/>
                  <a:gd name="connsiteX21" fmla="*/ 1133475 w 1343025"/>
                  <a:gd name="connsiteY21" fmla="*/ 123988 h 1978090"/>
                  <a:gd name="connsiteX22" fmla="*/ 900112 w 1343025"/>
                  <a:gd name="connsiteY22" fmla="*/ 47788 h 1978090"/>
                  <a:gd name="connsiteX23" fmla="*/ 790575 w 1343025"/>
                  <a:gd name="connsiteY23" fmla="*/ 9688 h 1978090"/>
                  <a:gd name="connsiteX24" fmla="*/ 585787 w 1343025"/>
                  <a:gd name="connsiteY24" fmla="*/ 219238 h 1978090"/>
                  <a:gd name="connsiteX25" fmla="*/ 452437 w 1343025"/>
                  <a:gd name="connsiteY25" fmla="*/ 28738 h 1978090"/>
                  <a:gd name="connsiteX26" fmla="*/ 223838 w 1343025"/>
                  <a:gd name="connsiteY26" fmla="*/ 114463 h 1978090"/>
                  <a:gd name="connsiteX27" fmla="*/ 71437 w 1343025"/>
                  <a:gd name="connsiteY27" fmla="*/ 209713 h 1978090"/>
                  <a:gd name="connsiteX28" fmla="*/ 33337 w 1343025"/>
                  <a:gd name="connsiteY28" fmla="*/ 547851 h 1978090"/>
                  <a:gd name="connsiteX29" fmla="*/ 19050 w 1343025"/>
                  <a:gd name="connsiteY29" fmla="*/ 1324138 h 1978090"/>
                  <a:gd name="connsiteX30" fmla="*/ 0 w 1343025"/>
                  <a:gd name="connsiteY30" fmla="*/ 1652751 h 1978090"/>
                  <a:gd name="connsiteX31" fmla="*/ 4762 w 1343025"/>
                  <a:gd name="connsiteY31" fmla="*/ 1776576 h 1978090"/>
                  <a:gd name="connsiteX32" fmla="*/ 138112 w 1343025"/>
                  <a:gd name="connsiteY32" fmla="*/ 1771813 h 1978090"/>
                  <a:gd name="connsiteX33" fmla="*/ 171450 w 1343025"/>
                  <a:gd name="connsiteY33" fmla="*/ 1581313 h 1978090"/>
                  <a:gd name="connsiteX34" fmla="*/ 200025 w 1343025"/>
                  <a:gd name="connsiteY34" fmla="*/ 1343188 h 1978090"/>
                  <a:gd name="connsiteX35" fmla="*/ 223837 w 1343025"/>
                  <a:gd name="connsiteY35" fmla="*/ 1219363 h 1978090"/>
                  <a:gd name="connsiteX36" fmla="*/ 195262 w 1343025"/>
                  <a:gd name="connsiteY36" fmla="*/ 1593219 h 1978090"/>
                  <a:gd name="connsiteX37" fmla="*/ 188119 w 1343025"/>
                  <a:gd name="connsiteY37" fmla="*/ 1814675 h 1978090"/>
                  <a:gd name="connsiteX38" fmla="*/ 339090 w 1343025"/>
                  <a:gd name="connsiteY38" fmla="*/ 1946597 h 1978090"/>
                  <a:gd name="connsiteX0" fmla="*/ 285750 w 1343025"/>
                  <a:gd name="connsiteY0" fmla="*/ 1924213 h 1978090"/>
                  <a:gd name="connsiteX1" fmla="*/ 423862 w 1343025"/>
                  <a:gd name="connsiteY1" fmla="*/ 1962313 h 1978090"/>
                  <a:gd name="connsiteX2" fmla="*/ 514350 w 1343025"/>
                  <a:gd name="connsiteY2" fmla="*/ 1843251 h 1978090"/>
                  <a:gd name="connsiteX3" fmla="*/ 519112 w 1343025"/>
                  <a:gd name="connsiteY3" fmla="*/ 1800388 h 1978090"/>
                  <a:gd name="connsiteX4" fmla="*/ 547687 w 1343025"/>
                  <a:gd name="connsiteY4" fmla="*/ 1814676 h 1978090"/>
                  <a:gd name="connsiteX5" fmla="*/ 566737 w 1343025"/>
                  <a:gd name="connsiteY5" fmla="*/ 1881351 h 1978090"/>
                  <a:gd name="connsiteX6" fmla="*/ 638175 w 1343025"/>
                  <a:gd name="connsiteY6" fmla="*/ 1967076 h 1978090"/>
                  <a:gd name="connsiteX7" fmla="*/ 795337 w 1343025"/>
                  <a:gd name="connsiteY7" fmla="*/ 1962313 h 1978090"/>
                  <a:gd name="connsiteX8" fmla="*/ 985837 w 1343025"/>
                  <a:gd name="connsiteY8" fmla="*/ 1895638 h 1978090"/>
                  <a:gd name="connsiteX9" fmla="*/ 1090612 w 1343025"/>
                  <a:gd name="connsiteY9" fmla="*/ 1814676 h 1978090"/>
                  <a:gd name="connsiteX10" fmla="*/ 1076325 w 1343025"/>
                  <a:gd name="connsiteY10" fmla="*/ 1514639 h 1978090"/>
                  <a:gd name="connsiteX11" fmla="*/ 1047750 w 1343025"/>
                  <a:gd name="connsiteY11" fmla="*/ 1271751 h 1978090"/>
                  <a:gd name="connsiteX12" fmla="*/ 1052512 w 1343025"/>
                  <a:gd name="connsiteY12" fmla="*/ 971713 h 1978090"/>
                  <a:gd name="connsiteX13" fmla="*/ 1052512 w 1343025"/>
                  <a:gd name="connsiteY13" fmla="*/ 700251 h 1978090"/>
                  <a:gd name="connsiteX14" fmla="*/ 1104900 w 1343025"/>
                  <a:gd name="connsiteY14" fmla="*/ 1138401 h 1978090"/>
                  <a:gd name="connsiteX15" fmla="*/ 1195387 w 1343025"/>
                  <a:gd name="connsiteY15" fmla="*/ 1776576 h 1978090"/>
                  <a:gd name="connsiteX16" fmla="*/ 1343025 w 1343025"/>
                  <a:gd name="connsiteY16" fmla="*/ 1767051 h 1978090"/>
                  <a:gd name="connsiteX17" fmla="*/ 1333500 w 1343025"/>
                  <a:gd name="connsiteY17" fmla="*/ 1357476 h 1978090"/>
                  <a:gd name="connsiteX18" fmla="*/ 1314450 w 1343025"/>
                  <a:gd name="connsiteY18" fmla="*/ 962188 h 1978090"/>
                  <a:gd name="connsiteX19" fmla="*/ 1266825 w 1343025"/>
                  <a:gd name="connsiteY19" fmla="*/ 400213 h 1978090"/>
                  <a:gd name="connsiteX20" fmla="*/ 1257300 w 1343025"/>
                  <a:gd name="connsiteY20" fmla="*/ 238288 h 1978090"/>
                  <a:gd name="connsiteX21" fmla="*/ 1133475 w 1343025"/>
                  <a:gd name="connsiteY21" fmla="*/ 123988 h 1978090"/>
                  <a:gd name="connsiteX22" fmla="*/ 900112 w 1343025"/>
                  <a:gd name="connsiteY22" fmla="*/ 47788 h 1978090"/>
                  <a:gd name="connsiteX23" fmla="*/ 790575 w 1343025"/>
                  <a:gd name="connsiteY23" fmla="*/ 9688 h 1978090"/>
                  <a:gd name="connsiteX24" fmla="*/ 585787 w 1343025"/>
                  <a:gd name="connsiteY24" fmla="*/ 219238 h 1978090"/>
                  <a:gd name="connsiteX25" fmla="*/ 452437 w 1343025"/>
                  <a:gd name="connsiteY25" fmla="*/ 28738 h 1978090"/>
                  <a:gd name="connsiteX26" fmla="*/ 223838 w 1343025"/>
                  <a:gd name="connsiteY26" fmla="*/ 114463 h 1978090"/>
                  <a:gd name="connsiteX27" fmla="*/ 71437 w 1343025"/>
                  <a:gd name="connsiteY27" fmla="*/ 209713 h 1978090"/>
                  <a:gd name="connsiteX28" fmla="*/ 33337 w 1343025"/>
                  <a:gd name="connsiteY28" fmla="*/ 547851 h 1978090"/>
                  <a:gd name="connsiteX29" fmla="*/ 19050 w 1343025"/>
                  <a:gd name="connsiteY29" fmla="*/ 1324138 h 1978090"/>
                  <a:gd name="connsiteX30" fmla="*/ 0 w 1343025"/>
                  <a:gd name="connsiteY30" fmla="*/ 1652751 h 1978090"/>
                  <a:gd name="connsiteX31" fmla="*/ 4762 w 1343025"/>
                  <a:gd name="connsiteY31" fmla="*/ 1776576 h 1978090"/>
                  <a:gd name="connsiteX32" fmla="*/ 138112 w 1343025"/>
                  <a:gd name="connsiteY32" fmla="*/ 1771813 h 1978090"/>
                  <a:gd name="connsiteX33" fmla="*/ 171450 w 1343025"/>
                  <a:gd name="connsiteY33" fmla="*/ 1581313 h 1978090"/>
                  <a:gd name="connsiteX34" fmla="*/ 200025 w 1343025"/>
                  <a:gd name="connsiteY34" fmla="*/ 1343188 h 1978090"/>
                  <a:gd name="connsiteX35" fmla="*/ 223837 w 1343025"/>
                  <a:gd name="connsiteY35" fmla="*/ 1219363 h 1978090"/>
                  <a:gd name="connsiteX36" fmla="*/ 195262 w 1343025"/>
                  <a:gd name="connsiteY36" fmla="*/ 1593219 h 1978090"/>
                  <a:gd name="connsiteX37" fmla="*/ 188119 w 1343025"/>
                  <a:gd name="connsiteY37" fmla="*/ 1814675 h 1978090"/>
                  <a:gd name="connsiteX38" fmla="*/ 339090 w 1343025"/>
                  <a:gd name="connsiteY38" fmla="*/ 1946597 h 1978090"/>
                  <a:gd name="connsiteX0" fmla="*/ 285750 w 1343025"/>
                  <a:gd name="connsiteY0" fmla="*/ 1924213 h 1975490"/>
                  <a:gd name="connsiteX1" fmla="*/ 423862 w 1343025"/>
                  <a:gd name="connsiteY1" fmla="*/ 1962313 h 1975490"/>
                  <a:gd name="connsiteX2" fmla="*/ 514350 w 1343025"/>
                  <a:gd name="connsiteY2" fmla="*/ 1843251 h 1975490"/>
                  <a:gd name="connsiteX3" fmla="*/ 519112 w 1343025"/>
                  <a:gd name="connsiteY3" fmla="*/ 1800388 h 1975490"/>
                  <a:gd name="connsiteX4" fmla="*/ 547687 w 1343025"/>
                  <a:gd name="connsiteY4" fmla="*/ 1814676 h 1975490"/>
                  <a:gd name="connsiteX5" fmla="*/ 566737 w 1343025"/>
                  <a:gd name="connsiteY5" fmla="*/ 1881351 h 1975490"/>
                  <a:gd name="connsiteX6" fmla="*/ 638175 w 1343025"/>
                  <a:gd name="connsiteY6" fmla="*/ 1967076 h 1975490"/>
                  <a:gd name="connsiteX7" fmla="*/ 795337 w 1343025"/>
                  <a:gd name="connsiteY7" fmla="*/ 1962313 h 1975490"/>
                  <a:gd name="connsiteX8" fmla="*/ 992981 w 1343025"/>
                  <a:gd name="connsiteY8" fmla="*/ 1878969 h 1975490"/>
                  <a:gd name="connsiteX9" fmla="*/ 1090612 w 1343025"/>
                  <a:gd name="connsiteY9" fmla="*/ 1814676 h 1975490"/>
                  <a:gd name="connsiteX10" fmla="*/ 1076325 w 1343025"/>
                  <a:gd name="connsiteY10" fmla="*/ 1514639 h 1975490"/>
                  <a:gd name="connsiteX11" fmla="*/ 1047750 w 1343025"/>
                  <a:gd name="connsiteY11" fmla="*/ 1271751 h 1975490"/>
                  <a:gd name="connsiteX12" fmla="*/ 1052512 w 1343025"/>
                  <a:gd name="connsiteY12" fmla="*/ 971713 h 1975490"/>
                  <a:gd name="connsiteX13" fmla="*/ 1052512 w 1343025"/>
                  <a:gd name="connsiteY13" fmla="*/ 700251 h 1975490"/>
                  <a:gd name="connsiteX14" fmla="*/ 1104900 w 1343025"/>
                  <a:gd name="connsiteY14" fmla="*/ 1138401 h 1975490"/>
                  <a:gd name="connsiteX15" fmla="*/ 1195387 w 1343025"/>
                  <a:gd name="connsiteY15" fmla="*/ 1776576 h 1975490"/>
                  <a:gd name="connsiteX16" fmla="*/ 1343025 w 1343025"/>
                  <a:gd name="connsiteY16" fmla="*/ 1767051 h 1975490"/>
                  <a:gd name="connsiteX17" fmla="*/ 1333500 w 1343025"/>
                  <a:gd name="connsiteY17" fmla="*/ 1357476 h 1975490"/>
                  <a:gd name="connsiteX18" fmla="*/ 1314450 w 1343025"/>
                  <a:gd name="connsiteY18" fmla="*/ 962188 h 1975490"/>
                  <a:gd name="connsiteX19" fmla="*/ 1266825 w 1343025"/>
                  <a:gd name="connsiteY19" fmla="*/ 400213 h 1975490"/>
                  <a:gd name="connsiteX20" fmla="*/ 1257300 w 1343025"/>
                  <a:gd name="connsiteY20" fmla="*/ 238288 h 1975490"/>
                  <a:gd name="connsiteX21" fmla="*/ 1133475 w 1343025"/>
                  <a:gd name="connsiteY21" fmla="*/ 123988 h 1975490"/>
                  <a:gd name="connsiteX22" fmla="*/ 900112 w 1343025"/>
                  <a:gd name="connsiteY22" fmla="*/ 47788 h 1975490"/>
                  <a:gd name="connsiteX23" fmla="*/ 790575 w 1343025"/>
                  <a:gd name="connsiteY23" fmla="*/ 9688 h 1975490"/>
                  <a:gd name="connsiteX24" fmla="*/ 585787 w 1343025"/>
                  <a:gd name="connsiteY24" fmla="*/ 219238 h 1975490"/>
                  <a:gd name="connsiteX25" fmla="*/ 452437 w 1343025"/>
                  <a:gd name="connsiteY25" fmla="*/ 28738 h 1975490"/>
                  <a:gd name="connsiteX26" fmla="*/ 223838 w 1343025"/>
                  <a:gd name="connsiteY26" fmla="*/ 114463 h 1975490"/>
                  <a:gd name="connsiteX27" fmla="*/ 71437 w 1343025"/>
                  <a:gd name="connsiteY27" fmla="*/ 209713 h 1975490"/>
                  <a:gd name="connsiteX28" fmla="*/ 33337 w 1343025"/>
                  <a:gd name="connsiteY28" fmla="*/ 547851 h 1975490"/>
                  <a:gd name="connsiteX29" fmla="*/ 19050 w 1343025"/>
                  <a:gd name="connsiteY29" fmla="*/ 1324138 h 1975490"/>
                  <a:gd name="connsiteX30" fmla="*/ 0 w 1343025"/>
                  <a:gd name="connsiteY30" fmla="*/ 1652751 h 1975490"/>
                  <a:gd name="connsiteX31" fmla="*/ 4762 w 1343025"/>
                  <a:gd name="connsiteY31" fmla="*/ 1776576 h 1975490"/>
                  <a:gd name="connsiteX32" fmla="*/ 138112 w 1343025"/>
                  <a:gd name="connsiteY32" fmla="*/ 1771813 h 1975490"/>
                  <a:gd name="connsiteX33" fmla="*/ 171450 w 1343025"/>
                  <a:gd name="connsiteY33" fmla="*/ 1581313 h 1975490"/>
                  <a:gd name="connsiteX34" fmla="*/ 200025 w 1343025"/>
                  <a:gd name="connsiteY34" fmla="*/ 1343188 h 1975490"/>
                  <a:gd name="connsiteX35" fmla="*/ 223837 w 1343025"/>
                  <a:gd name="connsiteY35" fmla="*/ 1219363 h 1975490"/>
                  <a:gd name="connsiteX36" fmla="*/ 195262 w 1343025"/>
                  <a:gd name="connsiteY36" fmla="*/ 1593219 h 1975490"/>
                  <a:gd name="connsiteX37" fmla="*/ 188119 w 1343025"/>
                  <a:gd name="connsiteY37" fmla="*/ 1814675 h 1975490"/>
                  <a:gd name="connsiteX38" fmla="*/ 339090 w 1343025"/>
                  <a:gd name="connsiteY38" fmla="*/ 1946597 h 1975490"/>
                  <a:gd name="connsiteX0" fmla="*/ 285750 w 1343025"/>
                  <a:gd name="connsiteY0" fmla="*/ 1924213 h 1975490"/>
                  <a:gd name="connsiteX1" fmla="*/ 423862 w 1343025"/>
                  <a:gd name="connsiteY1" fmla="*/ 1962313 h 1975490"/>
                  <a:gd name="connsiteX2" fmla="*/ 514350 w 1343025"/>
                  <a:gd name="connsiteY2" fmla="*/ 1843251 h 1975490"/>
                  <a:gd name="connsiteX3" fmla="*/ 519112 w 1343025"/>
                  <a:gd name="connsiteY3" fmla="*/ 1800388 h 1975490"/>
                  <a:gd name="connsiteX4" fmla="*/ 547687 w 1343025"/>
                  <a:gd name="connsiteY4" fmla="*/ 1814676 h 1975490"/>
                  <a:gd name="connsiteX5" fmla="*/ 566737 w 1343025"/>
                  <a:gd name="connsiteY5" fmla="*/ 1881351 h 1975490"/>
                  <a:gd name="connsiteX6" fmla="*/ 638175 w 1343025"/>
                  <a:gd name="connsiteY6" fmla="*/ 1967076 h 1975490"/>
                  <a:gd name="connsiteX7" fmla="*/ 795337 w 1343025"/>
                  <a:gd name="connsiteY7" fmla="*/ 1962313 h 1975490"/>
                  <a:gd name="connsiteX8" fmla="*/ 992981 w 1343025"/>
                  <a:gd name="connsiteY8" fmla="*/ 1878969 h 1975490"/>
                  <a:gd name="connsiteX9" fmla="*/ 1092994 w 1343025"/>
                  <a:gd name="connsiteY9" fmla="*/ 1790863 h 1975490"/>
                  <a:gd name="connsiteX10" fmla="*/ 1076325 w 1343025"/>
                  <a:gd name="connsiteY10" fmla="*/ 1514639 h 1975490"/>
                  <a:gd name="connsiteX11" fmla="*/ 1047750 w 1343025"/>
                  <a:gd name="connsiteY11" fmla="*/ 1271751 h 1975490"/>
                  <a:gd name="connsiteX12" fmla="*/ 1052512 w 1343025"/>
                  <a:gd name="connsiteY12" fmla="*/ 971713 h 1975490"/>
                  <a:gd name="connsiteX13" fmla="*/ 1052512 w 1343025"/>
                  <a:gd name="connsiteY13" fmla="*/ 700251 h 1975490"/>
                  <a:gd name="connsiteX14" fmla="*/ 1104900 w 1343025"/>
                  <a:gd name="connsiteY14" fmla="*/ 1138401 h 1975490"/>
                  <a:gd name="connsiteX15" fmla="*/ 1195387 w 1343025"/>
                  <a:gd name="connsiteY15" fmla="*/ 1776576 h 1975490"/>
                  <a:gd name="connsiteX16" fmla="*/ 1343025 w 1343025"/>
                  <a:gd name="connsiteY16" fmla="*/ 1767051 h 1975490"/>
                  <a:gd name="connsiteX17" fmla="*/ 1333500 w 1343025"/>
                  <a:gd name="connsiteY17" fmla="*/ 1357476 h 1975490"/>
                  <a:gd name="connsiteX18" fmla="*/ 1314450 w 1343025"/>
                  <a:gd name="connsiteY18" fmla="*/ 962188 h 1975490"/>
                  <a:gd name="connsiteX19" fmla="*/ 1266825 w 1343025"/>
                  <a:gd name="connsiteY19" fmla="*/ 400213 h 1975490"/>
                  <a:gd name="connsiteX20" fmla="*/ 1257300 w 1343025"/>
                  <a:gd name="connsiteY20" fmla="*/ 238288 h 1975490"/>
                  <a:gd name="connsiteX21" fmla="*/ 1133475 w 1343025"/>
                  <a:gd name="connsiteY21" fmla="*/ 123988 h 1975490"/>
                  <a:gd name="connsiteX22" fmla="*/ 900112 w 1343025"/>
                  <a:gd name="connsiteY22" fmla="*/ 47788 h 1975490"/>
                  <a:gd name="connsiteX23" fmla="*/ 790575 w 1343025"/>
                  <a:gd name="connsiteY23" fmla="*/ 9688 h 1975490"/>
                  <a:gd name="connsiteX24" fmla="*/ 585787 w 1343025"/>
                  <a:gd name="connsiteY24" fmla="*/ 219238 h 1975490"/>
                  <a:gd name="connsiteX25" fmla="*/ 452437 w 1343025"/>
                  <a:gd name="connsiteY25" fmla="*/ 28738 h 1975490"/>
                  <a:gd name="connsiteX26" fmla="*/ 223838 w 1343025"/>
                  <a:gd name="connsiteY26" fmla="*/ 114463 h 1975490"/>
                  <a:gd name="connsiteX27" fmla="*/ 71437 w 1343025"/>
                  <a:gd name="connsiteY27" fmla="*/ 209713 h 1975490"/>
                  <a:gd name="connsiteX28" fmla="*/ 33337 w 1343025"/>
                  <a:gd name="connsiteY28" fmla="*/ 547851 h 1975490"/>
                  <a:gd name="connsiteX29" fmla="*/ 19050 w 1343025"/>
                  <a:gd name="connsiteY29" fmla="*/ 1324138 h 1975490"/>
                  <a:gd name="connsiteX30" fmla="*/ 0 w 1343025"/>
                  <a:gd name="connsiteY30" fmla="*/ 1652751 h 1975490"/>
                  <a:gd name="connsiteX31" fmla="*/ 4762 w 1343025"/>
                  <a:gd name="connsiteY31" fmla="*/ 1776576 h 1975490"/>
                  <a:gd name="connsiteX32" fmla="*/ 138112 w 1343025"/>
                  <a:gd name="connsiteY32" fmla="*/ 1771813 h 1975490"/>
                  <a:gd name="connsiteX33" fmla="*/ 171450 w 1343025"/>
                  <a:gd name="connsiteY33" fmla="*/ 1581313 h 1975490"/>
                  <a:gd name="connsiteX34" fmla="*/ 200025 w 1343025"/>
                  <a:gd name="connsiteY34" fmla="*/ 1343188 h 1975490"/>
                  <a:gd name="connsiteX35" fmla="*/ 223837 w 1343025"/>
                  <a:gd name="connsiteY35" fmla="*/ 1219363 h 1975490"/>
                  <a:gd name="connsiteX36" fmla="*/ 195262 w 1343025"/>
                  <a:gd name="connsiteY36" fmla="*/ 1593219 h 1975490"/>
                  <a:gd name="connsiteX37" fmla="*/ 188119 w 1343025"/>
                  <a:gd name="connsiteY37" fmla="*/ 1814675 h 1975490"/>
                  <a:gd name="connsiteX38" fmla="*/ 339090 w 1343025"/>
                  <a:gd name="connsiteY38" fmla="*/ 1946597 h 1975490"/>
                  <a:gd name="connsiteX0" fmla="*/ 369094 w 1343025"/>
                  <a:gd name="connsiteY0" fmla="*/ 1957550 h 1976336"/>
                  <a:gd name="connsiteX1" fmla="*/ 423862 w 1343025"/>
                  <a:gd name="connsiteY1" fmla="*/ 1962313 h 1976336"/>
                  <a:gd name="connsiteX2" fmla="*/ 514350 w 1343025"/>
                  <a:gd name="connsiteY2" fmla="*/ 1843251 h 1976336"/>
                  <a:gd name="connsiteX3" fmla="*/ 519112 w 1343025"/>
                  <a:gd name="connsiteY3" fmla="*/ 1800388 h 1976336"/>
                  <a:gd name="connsiteX4" fmla="*/ 547687 w 1343025"/>
                  <a:gd name="connsiteY4" fmla="*/ 1814676 h 1976336"/>
                  <a:gd name="connsiteX5" fmla="*/ 566737 w 1343025"/>
                  <a:gd name="connsiteY5" fmla="*/ 1881351 h 1976336"/>
                  <a:gd name="connsiteX6" fmla="*/ 638175 w 1343025"/>
                  <a:gd name="connsiteY6" fmla="*/ 1967076 h 1976336"/>
                  <a:gd name="connsiteX7" fmla="*/ 795337 w 1343025"/>
                  <a:gd name="connsiteY7" fmla="*/ 1962313 h 1976336"/>
                  <a:gd name="connsiteX8" fmla="*/ 992981 w 1343025"/>
                  <a:gd name="connsiteY8" fmla="*/ 1878969 h 1976336"/>
                  <a:gd name="connsiteX9" fmla="*/ 1092994 w 1343025"/>
                  <a:gd name="connsiteY9" fmla="*/ 1790863 h 1976336"/>
                  <a:gd name="connsiteX10" fmla="*/ 1076325 w 1343025"/>
                  <a:gd name="connsiteY10" fmla="*/ 1514639 h 1976336"/>
                  <a:gd name="connsiteX11" fmla="*/ 1047750 w 1343025"/>
                  <a:gd name="connsiteY11" fmla="*/ 1271751 h 1976336"/>
                  <a:gd name="connsiteX12" fmla="*/ 1052512 w 1343025"/>
                  <a:gd name="connsiteY12" fmla="*/ 971713 h 1976336"/>
                  <a:gd name="connsiteX13" fmla="*/ 1052512 w 1343025"/>
                  <a:gd name="connsiteY13" fmla="*/ 700251 h 1976336"/>
                  <a:gd name="connsiteX14" fmla="*/ 1104900 w 1343025"/>
                  <a:gd name="connsiteY14" fmla="*/ 1138401 h 1976336"/>
                  <a:gd name="connsiteX15" fmla="*/ 1195387 w 1343025"/>
                  <a:gd name="connsiteY15" fmla="*/ 1776576 h 1976336"/>
                  <a:gd name="connsiteX16" fmla="*/ 1343025 w 1343025"/>
                  <a:gd name="connsiteY16" fmla="*/ 1767051 h 1976336"/>
                  <a:gd name="connsiteX17" fmla="*/ 1333500 w 1343025"/>
                  <a:gd name="connsiteY17" fmla="*/ 1357476 h 1976336"/>
                  <a:gd name="connsiteX18" fmla="*/ 1314450 w 1343025"/>
                  <a:gd name="connsiteY18" fmla="*/ 962188 h 1976336"/>
                  <a:gd name="connsiteX19" fmla="*/ 1266825 w 1343025"/>
                  <a:gd name="connsiteY19" fmla="*/ 400213 h 1976336"/>
                  <a:gd name="connsiteX20" fmla="*/ 1257300 w 1343025"/>
                  <a:gd name="connsiteY20" fmla="*/ 238288 h 1976336"/>
                  <a:gd name="connsiteX21" fmla="*/ 1133475 w 1343025"/>
                  <a:gd name="connsiteY21" fmla="*/ 123988 h 1976336"/>
                  <a:gd name="connsiteX22" fmla="*/ 900112 w 1343025"/>
                  <a:gd name="connsiteY22" fmla="*/ 47788 h 1976336"/>
                  <a:gd name="connsiteX23" fmla="*/ 790575 w 1343025"/>
                  <a:gd name="connsiteY23" fmla="*/ 9688 h 1976336"/>
                  <a:gd name="connsiteX24" fmla="*/ 585787 w 1343025"/>
                  <a:gd name="connsiteY24" fmla="*/ 219238 h 1976336"/>
                  <a:gd name="connsiteX25" fmla="*/ 452437 w 1343025"/>
                  <a:gd name="connsiteY25" fmla="*/ 28738 h 1976336"/>
                  <a:gd name="connsiteX26" fmla="*/ 223838 w 1343025"/>
                  <a:gd name="connsiteY26" fmla="*/ 114463 h 1976336"/>
                  <a:gd name="connsiteX27" fmla="*/ 71437 w 1343025"/>
                  <a:gd name="connsiteY27" fmla="*/ 209713 h 1976336"/>
                  <a:gd name="connsiteX28" fmla="*/ 33337 w 1343025"/>
                  <a:gd name="connsiteY28" fmla="*/ 547851 h 1976336"/>
                  <a:gd name="connsiteX29" fmla="*/ 19050 w 1343025"/>
                  <a:gd name="connsiteY29" fmla="*/ 1324138 h 1976336"/>
                  <a:gd name="connsiteX30" fmla="*/ 0 w 1343025"/>
                  <a:gd name="connsiteY30" fmla="*/ 1652751 h 1976336"/>
                  <a:gd name="connsiteX31" fmla="*/ 4762 w 1343025"/>
                  <a:gd name="connsiteY31" fmla="*/ 1776576 h 1976336"/>
                  <a:gd name="connsiteX32" fmla="*/ 138112 w 1343025"/>
                  <a:gd name="connsiteY32" fmla="*/ 1771813 h 1976336"/>
                  <a:gd name="connsiteX33" fmla="*/ 171450 w 1343025"/>
                  <a:gd name="connsiteY33" fmla="*/ 1581313 h 1976336"/>
                  <a:gd name="connsiteX34" fmla="*/ 200025 w 1343025"/>
                  <a:gd name="connsiteY34" fmla="*/ 1343188 h 1976336"/>
                  <a:gd name="connsiteX35" fmla="*/ 223837 w 1343025"/>
                  <a:gd name="connsiteY35" fmla="*/ 1219363 h 1976336"/>
                  <a:gd name="connsiteX36" fmla="*/ 195262 w 1343025"/>
                  <a:gd name="connsiteY36" fmla="*/ 1593219 h 1976336"/>
                  <a:gd name="connsiteX37" fmla="*/ 188119 w 1343025"/>
                  <a:gd name="connsiteY37" fmla="*/ 1814675 h 1976336"/>
                  <a:gd name="connsiteX38" fmla="*/ 339090 w 1343025"/>
                  <a:gd name="connsiteY38" fmla="*/ 1946597 h 1976336"/>
                  <a:gd name="connsiteX0" fmla="*/ 369094 w 1343025"/>
                  <a:gd name="connsiteY0" fmla="*/ 1957550 h 1976336"/>
                  <a:gd name="connsiteX1" fmla="*/ 423862 w 1343025"/>
                  <a:gd name="connsiteY1" fmla="*/ 1962313 h 1976336"/>
                  <a:gd name="connsiteX2" fmla="*/ 514350 w 1343025"/>
                  <a:gd name="connsiteY2" fmla="*/ 1843251 h 1976336"/>
                  <a:gd name="connsiteX3" fmla="*/ 519112 w 1343025"/>
                  <a:gd name="connsiteY3" fmla="*/ 1800388 h 1976336"/>
                  <a:gd name="connsiteX4" fmla="*/ 547687 w 1343025"/>
                  <a:gd name="connsiteY4" fmla="*/ 1814676 h 1976336"/>
                  <a:gd name="connsiteX5" fmla="*/ 566737 w 1343025"/>
                  <a:gd name="connsiteY5" fmla="*/ 1881351 h 1976336"/>
                  <a:gd name="connsiteX6" fmla="*/ 638175 w 1343025"/>
                  <a:gd name="connsiteY6" fmla="*/ 1967076 h 1976336"/>
                  <a:gd name="connsiteX7" fmla="*/ 795337 w 1343025"/>
                  <a:gd name="connsiteY7" fmla="*/ 1962313 h 1976336"/>
                  <a:gd name="connsiteX8" fmla="*/ 992981 w 1343025"/>
                  <a:gd name="connsiteY8" fmla="*/ 1878969 h 1976336"/>
                  <a:gd name="connsiteX9" fmla="*/ 1092994 w 1343025"/>
                  <a:gd name="connsiteY9" fmla="*/ 1790863 h 1976336"/>
                  <a:gd name="connsiteX10" fmla="*/ 1076325 w 1343025"/>
                  <a:gd name="connsiteY10" fmla="*/ 1514639 h 1976336"/>
                  <a:gd name="connsiteX11" fmla="*/ 1047750 w 1343025"/>
                  <a:gd name="connsiteY11" fmla="*/ 1271751 h 1976336"/>
                  <a:gd name="connsiteX12" fmla="*/ 1052512 w 1343025"/>
                  <a:gd name="connsiteY12" fmla="*/ 971713 h 1976336"/>
                  <a:gd name="connsiteX13" fmla="*/ 1052512 w 1343025"/>
                  <a:gd name="connsiteY13" fmla="*/ 700251 h 1976336"/>
                  <a:gd name="connsiteX14" fmla="*/ 1104900 w 1343025"/>
                  <a:gd name="connsiteY14" fmla="*/ 1138401 h 1976336"/>
                  <a:gd name="connsiteX15" fmla="*/ 1195387 w 1343025"/>
                  <a:gd name="connsiteY15" fmla="*/ 1776576 h 1976336"/>
                  <a:gd name="connsiteX16" fmla="*/ 1343025 w 1343025"/>
                  <a:gd name="connsiteY16" fmla="*/ 1767051 h 1976336"/>
                  <a:gd name="connsiteX17" fmla="*/ 1333500 w 1343025"/>
                  <a:gd name="connsiteY17" fmla="*/ 1357476 h 1976336"/>
                  <a:gd name="connsiteX18" fmla="*/ 1314450 w 1343025"/>
                  <a:gd name="connsiteY18" fmla="*/ 962188 h 1976336"/>
                  <a:gd name="connsiteX19" fmla="*/ 1266825 w 1343025"/>
                  <a:gd name="connsiteY19" fmla="*/ 400213 h 1976336"/>
                  <a:gd name="connsiteX20" fmla="*/ 1257300 w 1343025"/>
                  <a:gd name="connsiteY20" fmla="*/ 238288 h 1976336"/>
                  <a:gd name="connsiteX21" fmla="*/ 1133475 w 1343025"/>
                  <a:gd name="connsiteY21" fmla="*/ 123988 h 1976336"/>
                  <a:gd name="connsiteX22" fmla="*/ 900112 w 1343025"/>
                  <a:gd name="connsiteY22" fmla="*/ 47788 h 1976336"/>
                  <a:gd name="connsiteX23" fmla="*/ 790575 w 1343025"/>
                  <a:gd name="connsiteY23" fmla="*/ 9688 h 1976336"/>
                  <a:gd name="connsiteX24" fmla="*/ 585787 w 1343025"/>
                  <a:gd name="connsiteY24" fmla="*/ 219238 h 1976336"/>
                  <a:gd name="connsiteX25" fmla="*/ 452437 w 1343025"/>
                  <a:gd name="connsiteY25" fmla="*/ 28738 h 1976336"/>
                  <a:gd name="connsiteX26" fmla="*/ 223838 w 1343025"/>
                  <a:gd name="connsiteY26" fmla="*/ 114463 h 1976336"/>
                  <a:gd name="connsiteX27" fmla="*/ 71437 w 1343025"/>
                  <a:gd name="connsiteY27" fmla="*/ 209713 h 1976336"/>
                  <a:gd name="connsiteX28" fmla="*/ 33337 w 1343025"/>
                  <a:gd name="connsiteY28" fmla="*/ 547851 h 1976336"/>
                  <a:gd name="connsiteX29" fmla="*/ 19050 w 1343025"/>
                  <a:gd name="connsiteY29" fmla="*/ 1324138 h 1976336"/>
                  <a:gd name="connsiteX30" fmla="*/ 0 w 1343025"/>
                  <a:gd name="connsiteY30" fmla="*/ 1652751 h 1976336"/>
                  <a:gd name="connsiteX31" fmla="*/ 4762 w 1343025"/>
                  <a:gd name="connsiteY31" fmla="*/ 1776576 h 1976336"/>
                  <a:gd name="connsiteX32" fmla="*/ 138112 w 1343025"/>
                  <a:gd name="connsiteY32" fmla="*/ 1771813 h 1976336"/>
                  <a:gd name="connsiteX33" fmla="*/ 171450 w 1343025"/>
                  <a:gd name="connsiteY33" fmla="*/ 1581313 h 1976336"/>
                  <a:gd name="connsiteX34" fmla="*/ 200025 w 1343025"/>
                  <a:gd name="connsiteY34" fmla="*/ 1343188 h 1976336"/>
                  <a:gd name="connsiteX35" fmla="*/ 223837 w 1343025"/>
                  <a:gd name="connsiteY35" fmla="*/ 1219363 h 1976336"/>
                  <a:gd name="connsiteX36" fmla="*/ 195262 w 1343025"/>
                  <a:gd name="connsiteY36" fmla="*/ 1593219 h 1976336"/>
                  <a:gd name="connsiteX37" fmla="*/ 188119 w 1343025"/>
                  <a:gd name="connsiteY37" fmla="*/ 1814675 h 1976336"/>
                  <a:gd name="connsiteX38" fmla="*/ 279559 w 1343025"/>
                  <a:gd name="connsiteY38" fmla="*/ 1906116 h 1976336"/>
                  <a:gd name="connsiteX0" fmla="*/ 304800 w 1343025"/>
                  <a:gd name="connsiteY0" fmla="*/ 1912306 h 1975490"/>
                  <a:gd name="connsiteX1" fmla="*/ 423862 w 1343025"/>
                  <a:gd name="connsiteY1" fmla="*/ 1962313 h 1975490"/>
                  <a:gd name="connsiteX2" fmla="*/ 514350 w 1343025"/>
                  <a:gd name="connsiteY2" fmla="*/ 1843251 h 1975490"/>
                  <a:gd name="connsiteX3" fmla="*/ 519112 w 1343025"/>
                  <a:gd name="connsiteY3" fmla="*/ 1800388 h 1975490"/>
                  <a:gd name="connsiteX4" fmla="*/ 547687 w 1343025"/>
                  <a:gd name="connsiteY4" fmla="*/ 1814676 h 1975490"/>
                  <a:gd name="connsiteX5" fmla="*/ 566737 w 1343025"/>
                  <a:gd name="connsiteY5" fmla="*/ 1881351 h 1975490"/>
                  <a:gd name="connsiteX6" fmla="*/ 638175 w 1343025"/>
                  <a:gd name="connsiteY6" fmla="*/ 1967076 h 1975490"/>
                  <a:gd name="connsiteX7" fmla="*/ 795337 w 1343025"/>
                  <a:gd name="connsiteY7" fmla="*/ 1962313 h 1975490"/>
                  <a:gd name="connsiteX8" fmla="*/ 992981 w 1343025"/>
                  <a:gd name="connsiteY8" fmla="*/ 1878969 h 1975490"/>
                  <a:gd name="connsiteX9" fmla="*/ 1092994 w 1343025"/>
                  <a:gd name="connsiteY9" fmla="*/ 1790863 h 1975490"/>
                  <a:gd name="connsiteX10" fmla="*/ 1076325 w 1343025"/>
                  <a:gd name="connsiteY10" fmla="*/ 1514639 h 1975490"/>
                  <a:gd name="connsiteX11" fmla="*/ 1047750 w 1343025"/>
                  <a:gd name="connsiteY11" fmla="*/ 1271751 h 1975490"/>
                  <a:gd name="connsiteX12" fmla="*/ 1052512 w 1343025"/>
                  <a:gd name="connsiteY12" fmla="*/ 971713 h 1975490"/>
                  <a:gd name="connsiteX13" fmla="*/ 1052512 w 1343025"/>
                  <a:gd name="connsiteY13" fmla="*/ 700251 h 1975490"/>
                  <a:gd name="connsiteX14" fmla="*/ 1104900 w 1343025"/>
                  <a:gd name="connsiteY14" fmla="*/ 1138401 h 1975490"/>
                  <a:gd name="connsiteX15" fmla="*/ 1195387 w 1343025"/>
                  <a:gd name="connsiteY15" fmla="*/ 1776576 h 1975490"/>
                  <a:gd name="connsiteX16" fmla="*/ 1343025 w 1343025"/>
                  <a:gd name="connsiteY16" fmla="*/ 1767051 h 1975490"/>
                  <a:gd name="connsiteX17" fmla="*/ 1333500 w 1343025"/>
                  <a:gd name="connsiteY17" fmla="*/ 1357476 h 1975490"/>
                  <a:gd name="connsiteX18" fmla="*/ 1314450 w 1343025"/>
                  <a:gd name="connsiteY18" fmla="*/ 962188 h 1975490"/>
                  <a:gd name="connsiteX19" fmla="*/ 1266825 w 1343025"/>
                  <a:gd name="connsiteY19" fmla="*/ 400213 h 1975490"/>
                  <a:gd name="connsiteX20" fmla="*/ 1257300 w 1343025"/>
                  <a:gd name="connsiteY20" fmla="*/ 238288 h 1975490"/>
                  <a:gd name="connsiteX21" fmla="*/ 1133475 w 1343025"/>
                  <a:gd name="connsiteY21" fmla="*/ 123988 h 1975490"/>
                  <a:gd name="connsiteX22" fmla="*/ 900112 w 1343025"/>
                  <a:gd name="connsiteY22" fmla="*/ 47788 h 1975490"/>
                  <a:gd name="connsiteX23" fmla="*/ 790575 w 1343025"/>
                  <a:gd name="connsiteY23" fmla="*/ 9688 h 1975490"/>
                  <a:gd name="connsiteX24" fmla="*/ 585787 w 1343025"/>
                  <a:gd name="connsiteY24" fmla="*/ 219238 h 1975490"/>
                  <a:gd name="connsiteX25" fmla="*/ 452437 w 1343025"/>
                  <a:gd name="connsiteY25" fmla="*/ 28738 h 1975490"/>
                  <a:gd name="connsiteX26" fmla="*/ 223838 w 1343025"/>
                  <a:gd name="connsiteY26" fmla="*/ 114463 h 1975490"/>
                  <a:gd name="connsiteX27" fmla="*/ 71437 w 1343025"/>
                  <a:gd name="connsiteY27" fmla="*/ 209713 h 1975490"/>
                  <a:gd name="connsiteX28" fmla="*/ 33337 w 1343025"/>
                  <a:gd name="connsiteY28" fmla="*/ 547851 h 1975490"/>
                  <a:gd name="connsiteX29" fmla="*/ 19050 w 1343025"/>
                  <a:gd name="connsiteY29" fmla="*/ 1324138 h 1975490"/>
                  <a:gd name="connsiteX30" fmla="*/ 0 w 1343025"/>
                  <a:gd name="connsiteY30" fmla="*/ 1652751 h 1975490"/>
                  <a:gd name="connsiteX31" fmla="*/ 4762 w 1343025"/>
                  <a:gd name="connsiteY31" fmla="*/ 1776576 h 1975490"/>
                  <a:gd name="connsiteX32" fmla="*/ 138112 w 1343025"/>
                  <a:gd name="connsiteY32" fmla="*/ 1771813 h 1975490"/>
                  <a:gd name="connsiteX33" fmla="*/ 171450 w 1343025"/>
                  <a:gd name="connsiteY33" fmla="*/ 1581313 h 1975490"/>
                  <a:gd name="connsiteX34" fmla="*/ 200025 w 1343025"/>
                  <a:gd name="connsiteY34" fmla="*/ 1343188 h 1975490"/>
                  <a:gd name="connsiteX35" fmla="*/ 223837 w 1343025"/>
                  <a:gd name="connsiteY35" fmla="*/ 1219363 h 1975490"/>
                  <a:gd name="connsiteX36" fmla="*/ 195262 w 1343025"/>
                  <a:gd name="connsiteY36" fmla="*/ 1593219 h 1975490"/>
                  <a:gd name="connsiteX37" fmla="*/ 188119 w 1343025"/>
                  <a:gd name="connsiteY37" fmla="*/ 1814675 h 1975490"/>
                  <a:gd name="connsiteX38" fmla="*/ 279559 w 1343025"/>
                  <a:gd name="connsiteY38" fmla="*/ 1906116 h 1975490"/>
                  <a:gd name="connsiteX0" fmla="*/ 304800 w 1343025"/>
                  <a:gd name="connsiteY0" fmla="*/ 1912306 h 1975490"/>
                  <a:gd name="connsiteX1" fmla="*/ 407987 w 1343025"/>
                  <a:gd name="connsiteY1" fmla="*/ 1908338 h 1975490"/>
                  <a:gd name="connsiteX2" fmla="*/ 514350 w 1343025"/>
                  <a:gd name="connsiteY2" fmla="*/ 1843251 h 1975490"/>
                  <a:gd name="connsiteX3" fmla="*/ 519112 w 1343025"/>
                  <a:gd name="connsiteY3" fmla="*/ 1800388 h 1975490"/>
                  <a:gd name="connsiteX4" fmla="*/ 547687 w 1343025"/>
                  <a:gd name="connsiteY4" fmla="*/ 1814676 h 1975490"/>
                  <a:gd name="connsiteX5" fmla="*/ 566737 w 1343025"/>
                  <a:gd name="connsiteY5" fmla="*/ 1881351 h 1975490"/>
                  <a:gd name="connsiteX6" fmla="*/ 638175 w 1343025"/>
                  <a:gd name="connsiteY6" fmla="*/ 1967076 h 1975490"/>
                  <a:gd name="connsiteX7" fmla="*/ 795337 w 1343025"/>
                  <a:gd name="connsiteY7" fmla="*/ 1962313 h 1975490"/>
                  <a:gd name="connsiteX8" fmla="*/ 992981 w 1343025"/>
                  <a:gd name="connsiteY8" fmla="*/ 1878969 h 1975490"/>
                  <a:gd name="connsiteX9" fmla="*/ 1092994 w 1343025"/>
                  <a:gd name="connsiteY9" fmla="*/ 1790863 h 1975490"/>
                  <a:gd name="connsiteX10" fmla="*/ 1076325 w 1343025"/>
                  <a:gd name="connsiteY10" fmla="*/ 1514639 h 1975490"/>
                  <a:gd name="connsiteX11" fmla="*/ 1047750 w 1343025"/>
                  <a:gd name="connsiteY11" fmla="*/ 1271751 h 1975490"/>
                  <a:gd name="connsiteX12" fmla="*/ 1052512 w 1343025"/>
                  <a:gd name="connsiteY12" fmla="*/ 971713 h 1975490"/>
                  <a:gd name="connsiteX13" fmla="*/ 1052512 w 1343025"/>
                  <a:gd name="connsiteY13" fmla="*/ 700251 h 1975490"/>
                  <a:gd name="connsiteX14" fmla="*/ 1104900 w 1343025"/>
                  <a:gd name="connsiteY14" fmla="*/ 1138401 h 1975490"/>
                  <a:gd name="connsiteX15" fmla="*/ 1195387 w 1343025"/>
                  <a:gd name="connsiteY15" fmla="*/ 1776576 h 1975490"/>
                  <a:gd name="connsiteX16" fmla="*/ 1343025 w 1343025"/>
                  <a:gd name="connsiteY16" fmla="*/ 1767051 h 1975490"/>
                  <a:gd name="connsiteX17" fmla="*/ 1333500 w 1343025"/>
                  <a:gd name="connsiteY17" fmla="*/ 1357476 h 1975490"/>
                  <a:gd name="connsiteX18" fmla="*/ 1314450 w 1343025"/>
                  <a:gd name="connsiteY18" fmla="*/ 962188 h 1975490"/>
                  <a:gd name="connsiteX19" fmla="*/ 1266825 w 1343025"/>
                  <a:gd name="connsiteY19" fmla="*/ 400213 h 1975490"/>
                  <a:gd name="connsiteX20" fmla="*/ 1257300 w 1343025"/>
                  <a:gd name="connsiteY20" fmla="*/ 238288 h 1975490"/>
                  <a:gd name="connsiteX21" fmla="*/ 1133475 w 1343025"/>
                  <a:gd name="connsiteY21" fmla="*/ 123988 h 1975490"/>
                  <a:gd name="connsiteX22" fmla="*/ 900112 w 1343025"/>
                  <a:gd name="connsiteY22" fmla="*/ 47788 h 1975490"/>
                  <a:gd name="connsiteX23" fmla="*/ 790575 w 1343025"/>
                  <a:gd name="connsiteY23" fmla="*/ 9688 h 1975490"/>
                  <a:gd name="connsiteX24" fmla="*/ 585787 w 1343025"/>
                  <a:gd name="connsiteY24" fmla="*/ 219238 h 1975490"/>
                  <a:gd name="connsiteX25" fmla="*/ 452437 w 1343025"/>
                  <a:gd name="connsiteY25" fmla="*/ 28738 h 1975490"/>
                  <a:gd name="connsiteX26" fmla="*/ 223838 w 1343025"/>
                  <a:gd name="connsiteY26" fmla="*/ 114463 h 1975490"/>
                  <a:gd name="connsiteX27" fmla="*/ 71437 w 1343025"/>
                  <a:gd name="connsiteY27" fmla="*/ 209713 h 1975490"/>
                  <a:gd name="connsiteX28" fmla="*/ 33337 w 1343025"/>
                  <a:gd name="connsiteY28" fmla="*/ 547851 h 1975490"/>
                  <a:gd name="connsiteX29" fmla="*/ 19050 w 1343025"/>
                  <a:gd name="connsiteY29" fmla="*/ 1324138 h 1975490"/>
                  <a:gd name="connsiteX30" fmla="*/ 0 w 1343025"/>
                  <a:gd name="connsiteY30" fmla="*/ 1652751 h 1975490"/>
                  <a:gd name="connsiteX31" fmla="*/ 4762 w 1343025"/>
                  <a:gd name="connsiteY31" fmla="*/ 1776576 h 1975490"/>
                  <a:gd name="connsiteX32" fmla="*/ 138112 w 1343025"/>
                  <a:gd name="connsiteY32" fmla="*/ 1771813 h 1975490"/>
                  <a:gd name="connsiteX33" fmla="*/ 171450 w 1343025"/>
                  <a:gd name="connsiteY33" fmla="*/ 1581313 h 1975490"/>
                  <a:gd name="connsiteX34" fmla="*/ 200025 w 1343025"/>
                  <a:gd name="connsiteY34" fmla="*/ 1343188 h 1975490"/>
                  <a:gd name="connsiteX35" fmla="*/ 223837 w 1343025"/>
                  <a:gd name="connsiteY35" fmla="*/ 1219363 h 1975490"/>
                  <a:gd name="connsiteX36" fmla="*/ 195262 w 1343025"/>
                  <a:gd name="connsiteY36" fmla="*/ 1593219 h 1975490"/>
                  <a:gd name="connsiteX37" fmla="*/ 188119 w 1343025"/>
                  <a:gd name="connsiteY37" fmla="*/ 1814675 h 1975490"/>
                  <a:gd name="connsiteX38" fmla="*/ 279559 w 1343025"/>
                  <a:gd name="connsiteY38" fmla="*/ 1906116 h 1975490"/>
                  <a:gd name="connsiteX0" fmla="*/ 304800 w 1343025"/>
                  <a:gd name="connsiteY0" fmla="*/ 1912306 h 1975490"/>
                  <a:gd name="connsiteX1" fmla="*/ 407987 w 1343025"/>
                  <a:gd name="connsiteY1" fmla="*/ 1908338 h 1975490"/>
                  <a:gd name="connsiteX2" fmla="*/ 492125 w 1343025"/>
                  <a:gd name="connsiteY2" fmla="*/ 1840076 h 1975490"/>
                  <a:gd name="connsiteX3" fmla="*/ 519112 w 1343025"/>
                  <a:gd name="connsiteY3" fmla="*/ 1800388 h 1975490"/>
                  <a:gd name="connsiteX4" fmla="*/ 547687 w 1343025"/>
                  <a:gd name="connsiteY4" fmla="*/ 1814676 h 1975490"/>
                  <a:gd name="connsiteX5" fmla="*/ 566737 w 1343025"/>
                  <a:gd name="connsiteY5" fmla="*/ 1881351 h 1975490"/>
                  <a:gd name="connsiteX6" fmla="*/ 638175 w 1343025"/>
                  <a:gd name="connsiteY6" fmla="*/ 1967076 h 1975490"/>
                  <a:gd name="connsiteX7" fmla="*/ 795337 w 1343025"/>
                  <a:gd name="connsiteY7" fmla="*/ 1962313 h 1975490"/>
                  <a:gd name="connsiteX8" fmla="*/ 992981 w 1343025"/>
                  <a:gd name="connsiteY8" fmla="*/ 1878969 h 1975490"/>
                  <a:gd name="connsiteX9" fmla="*/ 1092994 w 1343025"/>
                  <a:gd name="connsiteY9" fmla="*/ 1790863 h 1975490"/>
                  <a:gd name="connsiteX10" fmla="*/ 1076325 w 1343025"/>
                  <a:gd name="connsiteY10" fmla="*/ 1514639 h 1975490"/>
                  <a:gd name="connsiteX11" fmla="*/ 1047750 w 1343025"/>
                  <a:gd name="connsiteY11" fmla="*/ 1271751 h 1975490"/>
                  <a:gd name="connsiteX12" fmla="*/ 1052512 w 1343025"/>
                  <a:gd name="connsiteY12" fmla="*/ 971713 h 1975490"/>
                  <a:gd name="connsiteX13" fmla="*/ 1052512 w 1343025"/>
                  <a:gd name="connsiteY13" fmla="*/ 700251 h 1975490"/>
                  <a:gd name="connsiteX14" fmla="*/ 1104900 w 1343025"/>
                  <a:gd name="connsiteY14" fmla="*/ 1138401 h 1975490"/>
                  <a:gd name="connsiteX15" fmla="*/ 1195387 w 1343025"/>
                  <a:gd name="connsiteY15" fmla="*/ 1776576 h 1975490"/>
                  <a:gd name="connsiteX16" fmla="*/ 1343025 w 1343025"/>
                  <a:gd name="connsiteY16" fmla="*/ 1767051 h 1975490"/>
                  <a:gd name="connsiteX17" fmla="*/ 1333500 w 1343025"/>
                  <a:gd name="connsiteY17" fmla="*/ 1357476 h 1975490"/>
                  <a:gd name="connsiteX18" fmla="*/ 1314450 w 1343025"/>
                  <a:gd name="connsiteY18" fmla="*/ 962188 h 1975490"/>
                  <a:gd name="connsiteX19" fmla="*/ 1266825 w 1343025"/>
                  <a:gd name="connsiteY19" fmla="*/ 400213 h 1975490"/>
                  <a:gd name="connsiteX20" fmla="*/ 1257300 w 1343025"/>
                  <a:gd name="connsiteY20" fmla="*/ 238288 h 1975490"/>
                  <a:gd name="connsiteX21" fmla="*/ 1133475 w 1343025"/>
                  <a:gd name="connsiteY21" fmla="*/ 123988 h 1975490"/>
                  <a:gd name="connsiteX22" fmla="*/ 900112 w 1343025"/>
                  <a:gd name="connsiteY22" fmla="*/ 47788 h 1975490"/>
                  <a:gd name="connsiteX23" fmla="*/ 790575 w 1343025"/>
                  <a:gd name="connsiteY23" fmla="*/ 9688 h 1975490"/>
                  <a:gd name="connsiteX24" fmla="*/ 585787 w 1343025"/>
                  <a:gd name="connsiteY24" fmla="*/ 219238 h 1975490"/>
                  <a:gd name="connsiteX25" fmla="*/ 452437 w 1343025"/>
                  <a:gd name="connsiteY25" fmla="*/ 28738 h 1975490"/>
                  <a:gd name="connsiteX26" fmla="*/ 223838 w 1343025"/>
                  <a:gd name="connsiteY26" fmla="*/ 114463 h 1975490"/>
                  <a:gd name="connsiteX27" fmla="*/ 71437 w 1343025"/>
                  <a:gd name="connsiteY27" fmla="*/ 209713 h 1975490"/>
                  <a:gd name="connsiteX28" fmla="*/ 33337 w 1343025"/>
                  <a:gd name="connsiteY28" fmla="*/ 547851 h 1975490"/>
                  <a:gd name="connsiteX29" fmla="*/ 19050 w 1343025"/>
                  <a:gd name="connsiteY29" fmla="*/ 1324138 h 1975490"/>
                  <a:gd name="connsiteX30" fmla="*/ 0 w 1343025"/>
                  <a:gd name="connsiteY30" fmla="*/ 1652751 h 1975490"/>
                  <a:gd name="connsiteX31" fmla="*/ 4762 w 1343025"/>
                  <a:gd name="connsiteY31" fmla="*/ 1776576 h 1975490"/>
                  <a:gd name="connsiteX32" fmla="*/ 138112 w 1343025"/>
                  <a:gd name="connsiteY32" fmla="*/ 1771813 h 1975490"/>
                  <a:gd name="connsiteX33" fmla="*/ 171450 w 1343025"/>
                  <a:gd name="connsiteY33" fmla="*/ 1581313 h 1975490"/>
                  <a:gd name="connsiteX34" fmla="*/ 200025 w 1343025"/>
                  <a:gd name="connsiteY34" fmla="*/ 1343188 h 1975490"/>
                  <a:gd name="connsiteX35" fmla="*/ 223837 w 1343025"/>
                  <a:gd name="connsiteY35" fmla="*/ 1219363 h 1975490"/>
                  <a:gd name="connsiteX36" fmla="*/ 195262 w 1343025"/>
                  <a:gd name="connsiteY36" fmla="*/ 1593219 h 1975490"/>
                  <a:gd name="connsiteX37" fmla="*/ 188119 w 1343025"/>
                  <a:gd name="connsiteY37" fmla="*/ 1814675 h 1975490"/>
                  <a:gd name="connsiteX38" fmla="*/ 279559 w 1343025"/>
                  <a:gd name="connsiteY38" fmla="*/ 1906116 h 1975490"/>
                  <a:gd name="connsiteX0" fmla="*/ 304800 w 1343025"/>
                  <a:gd name="connsiteY0" fmla="*/ 1912306 h 1963560"/>
                  <a:gd name="connsiteX1" fmla="*/ 407987 w 1343025"/>
                  <a:gd name="connsiteY1" fmla="*/ 1908338 h 1963560"/>
                  <a:gd name="connsiteX2" fmla="*/ 492125 w 1343025"/>
                  <a:gd name="connsiteY2" fmla="*/ 1840076 h 1963560"/>
                  <a:gd name="connsiteX3" fmla="*/ 519112 w 1343025"/>
                  <a:gd name="connsiteY3" fmla="*/ 1800388 h 1963560"/>
                  <a:gd name="connsiteX4" fmla="*/ 547687 w 1343025"/>
                  <a:gd name="connsiteY4" fmla="*/ 1814676 h 1963560"/>
                  <a:gd name="connsiteX5" fmla="*/ 566737 w 1343025"/>
                  <a:gd name="connsiteY5" fmla="*/ 1881351 h 1963560"/>
                  <a:gd name="connsiteX6" fmla="*/ 619125 w 1343025"/>
                  <a:gd name="connsiteY6" fmla="*/ 1925801 h 1963560"/>
                  <a:gd name="connsiteX7" fmla="*/ 795337 w 1343025"/>
                  <a:gd name="connsiteY7" fmla="*/ 1962313 h 1963560"/>
                  <a:gd name="connsiteX8" fmla="*/ 992981 w 1343025"/>
                  <a:gd name="connsiteY8" fmla="*/ 1878969 h 1963560"/>
                  <a:gd name="connsiteX9" fmla="*/ 1092994 w 1343025"/>
                  <a:gd name="connsiteY9" fmla="*/ 1790863 h 1963560"/>
                  <a:gd name="connsiteX10" fmla="*/ 1076325 w 1343025"/>
                  <a:gd name="connsiteY10" fmla="*/ 1514639 h 1963560"/>
                  <a:gd name="connsiteX11" fmla="*/ 1047750 w 1343025"/>
                  <a:gd name="connsiteY11" fmla="*/ 1271751 h 1963560"/>
                  <a:gd name="connsiteX12" fmla="*/ 1052512 w 1343025"/>
                  <a:gd name="connsiteY12" fmla="*/ 971713 h 1963560"/>
                  <a:gd name="connsiteX13" fmla="*/ 1052512 w 1343025"/>
                  <a:gd name="connsiteY13" fmla="*/ 700251 h 1963560"/>
                  <a:gd name="connsiteX14" fmla="*/ 1104900 w 1343025"/>
                  <a:gd name="connsiteY14" fmla="*/ 1138401 h 1963560"/>
                  <a:gd name="connsiteX15" fmla="*/ 1195387 w 1343025"/>
                  <a:gd name="connsiteY15" fmla="*/ 1776576 h 1963560"/>
                  <a:gd name="connsiteX16" fmla="*/ 1343025 w 1343025"/>
                  <a:gd name="connsiteY16" fmla="*/ 1767051 h 1963560"/>
                  <a:gd name="connsiteX17" fmla="*/ 1333500 w 1343025"/>
                  <a:gd name="connsiteY17" fmla="*/ 1357476 h 1963560"/>
                  <a:gd name="connsiteX18" fmla="*/ 1314450 w 1343025"/>
                  <a:gd name="connsiteY18" fmla="*/ 962188 h 1963560"/>
                  <a:gd name="connsiteX19" fmla="*/ 1266825 w 1343025"/>
                  <a:gd name="connsiteY19" fmla="*/ 400213 h 1963560"/>
                  <a:gd name="connsiteX20" fmla="*/ 1257300 w 1343025"/>
                  <a:gd name="connsiteY20" fmla="*/ 238288 h 1963560"/>
                  <a:gd name="connsiteX21" fmla="*/ 1133475 w 1343025"/>
                  <a:gd name="connsiteY21" fmla="*/ 123988 h 1963560"/>
                  <a:gd name="connsiteX22" fmla="*/ 900112 w 1343025"/>
                  <a:gd name="connsiteY22" fmla="*/ 47788 h 1963560"/>
                  <a:gd name="connsiteX23" fmla="*/ 790575 w 1343025"/>
                  <a:gd name="connsiteY23" fmla="*/ 9688 h 1963560"/>
                  <a:gd name="connsiteX24" fmla="*/ 585787 w 1343025"/>
                  <a:gd name="connsiteY24" fmla="*/ 219238 h 1963560"/>
                  <a:gd name="connsiteX25" fmla="*/ 452437 w 1343025"/>
                  <a:gd name="connsiteY25" fmla="*/ 28738 h 1963560"/>
                  <a:gd name="connsiteX26" fmla="*/ 223838 w 1343025"/>
                  <a:gd name="connsiteY26" fmla="*/ 114463 h 1963560"/>
                  <a:gd name="connsiteX27" fmla="*/ 71437 w 1343025"/>
                  <a:gd name="connsiteY27" fmla="*/ 209713 h 1963560"/>
                  <a:gd name="connsiteX28" fmla="*/ 33337 w 1343025"/>
                  <a:gd name="connsiteY28" fmla="*/ 547851 h 1963560"/>
                  <a:gd name="connsiteX29" fmla="*/ 19050 w 1343025"/>
                  <a:gd name="connsiteY29" fmla="*/ 1324138 h 1963560"/>
                  <a:gd name="connsiteX30" fmla="*/ 0 w 1343025"/>
                  <a:gd name="connsiteY30" fmla="*/ 1652751 h 1963560"/>
                  <a:gd name="connsiteX31" fmla="*/ 4762 w 1343025"/>
                  <a:gd name="connsiteY31" fmla="*/ 1776576 h 1963560"/>
                  <a:gd name="connsiteX32" fmla="*/ 138112 w 1343025"/>
                  <a:gd name="connsiteY32" fmla="*/ 1771813 h 1963560"/>
                  <a:gd name="connsiteX33" fmla="*/ 171450 w 1343025"/>
                  <a:gd name="connsiteY33" fmla="*/ 1581313 h 1963560"/>
                  <a:gd name="connsiteX34" fmla="*/ 200025 w 1343025"/>
                  <a:gd name="connsiteY34" fmla="*/ 1343188 h 1963560"/>
                  <a:gd name="connsiteX35" fmla="*/ 223837 w 1343025"/>
                  <a:gd name="connsiteY35" fmla="*/ 1219363 h 1963560"/>
                  <a:gd name="connsiteX36" fmla="*/ 195262 w 1343025"/>
                  <a:gd name="connsiteY36" fmla="*/ 1593219 h 1963560"/>
                  <a:gd name="connsiteX37" fmla="*/ 188119 w 1343025"/>
                  <a:gd name="connsiteY37" fmla="*/ 1814675 h 1963560"/>
                  <a:gd name="connsiteX38" fmla="*/ 279559 w 1343025"/>
                  <a:gd name="connsiteY38" fmla="*/ 1906116 h 1963560"/>
                  <a:gd name="connsiteX0" fmla="*/ 304800 w 1343025"/>
                  <a:gd name="connsiteY0" fmla="*/ 1912306 h 1925843"/>
                  <a:gd name="connsiteX1" fmla="*/ 407987 w 1343025"/>
                  <a:gd name="connsiteY1" fmla="*/ 1908338 h 1925843"/>
                  <a:gd name="connsiteX2" fmla="*/ 492125 w 1343025"/>
                  <a:gd name="connsiteY2" fmla="*/ 1840076 h 1925843"/>
                  <a:gd name="connsiteX3" fmla="*/ 519112 w 1343025"/>
                  <a:gd name="connsiteY3" fmla="*/ 1800388 h 1925843"/>
                  <a:gd name="connsiteX4" fmla="*/ 547687 w 1343025"/>
                  <a:gd name="connsiteY4" fmla="*/ 1814676 h 1925843"/>
                  <a:gd name="connsiteX5" fmla="*/ 566737 w 1343025"/>
                  <a:gd name="connsiteY5" fmla="*/ 1881351 h 1925843"/>
                  <a:gd name="connsiteX6" fmla="*/ 619125 w 1343025"/>
                  <a:gd name="connsiteY6" fmla="*/ 1925801 h 1925843"/>
                  <a:gd name="connsiteX7" fmla="*/ 798512 w 1343025"/>
                  <a:gd name="connsiteY7" fmla="*/ 1889288 h 1925843"/>
                  <a:gd name="connsiteX8" fmla="*/ 992981 w 1343025"/>
                  <a:gd name="connsiteY8" fmla="*/ 1878969 h 1925843"/>
                  <a:gd name="connsiteX9" fmla="*/ 1092994 w 1343025"/>
                  <a:gd name="connsiteY9" fmla="*/ 1790863 h 1925843"/>
                  <a:gd name="connsiteX10" fmla="*/ 1076325 w 1343025"/>
                  <a:gd name="connsiteY10" fmla="*/ 1514639 h 1925843"/>
                  <a:gd name="connsiteX11" fmla="*/ 1047750 w 1343025"/>
                  <a:gd name="connsiteY11" fmla="*/ 1271751 h 1925843"/>
                  <a:gd name="connsiteX12" fmla="*/ 1052512 w 1343025"/>
                  <a:gd name="connsiteY12" fmla="*/ 971713 h 1925843"/>
                  <a:gd name="connsiteX13" fmla="*/ 1052512 w 1343025"/>
                  <a:gd name="connsiteY13" fmla="*/ 700251 h 1925843"/>
                  <a:gd name="connsiteX14" fmla="*/ 1104900 w 1343025"/>
                  <a:gd name="connsiteY14" fmla="*/ 1138401 h 1925843"/>
                  <a:gd name="connsiteX15" fmla="*/ 1195387 w 1343025"/>
                  <a:gd name="connsiteY15" fmla="*/ 1776576 h 1925843"/>
                  <a:gd name="connsiteX16" fmla="*/ 1343025 w 1343025"/>
                  <a:gd name="connsiteY16" fmla="*/ 1767051 h 1925843"/>
                  <a:gd name="connsiteX17" fmla="*/ 1333500 w 1343025"/>
                  <a:gd name="connsiteY17" fmla="*/ 1357476 h 1925843"/>
                  <a:gd name="connsiteX18" fmla="*/ 1314450 w 1343025"/>
                  <a:gd name="connsiteY18" fmla="*/ 962188 h 1925843"/>
                  <a:gd name="connsiteX19" fmla="*/ 1266825 w 1343025"/>
                  <a:gd name="connsiteY19" fmla="*/ 400213 h 1925843"/>
                  <a:gd name="connsiteX20" fmla="*/ 1257300 w 1343025"/>
                  <a:gd name="connsiteY20" fmla="*/ 238288 h 1925843"/>
                  <a:gd name="connsiteX21" fmla="*/ 1133475 w 1343025"/>
                  <a:gd name="connsiteY21" fmla="*/ 123988 h 1925843"/>
                  <a:gd name="connsiteX22" fmla="*/ 900112 w 1343025"/>
                  <a:gd name="connsiteY22" fmla="*/ 47788 h 1925843"/>
                  <a:gd name="connsiteX23" fmla="*/ 790575 w 1343025"/>
                  <a:gd name="connsiteY23" fmla="*/ 9688 h 1925843"/>
                  <a:gd name="connsiteX24" fmla="*/ 585787 w 1343025"/>
                  <a:gd name="connsiteY24" fmla="*/ 219238 h 1925843"/>
                  <a:gd name="connsiteX25" fmla="*/ 452437 w 1343025"/>
                  <a:gd name="connsiteY25" fmla="*/ 28738 h 1925843"/>
                  <a:gd name="connsiteX26" fmla="*/ 223838 w 1343025"/>
                  <a:gd name="connsiteY26" fmla="*/ 114463 h 1925843"/>
                  <a:gd name="connsiteX27" fmla="*/ 71437 w 1343025"/>
                  <a:gd name="connsiteY27" fmla="*/ 209713 h 1925843"/>
                  <a:gd name="connsiteX28" fmla="*/ 33337 w 1343025"/>
                  <a:gd name="connsiteY28" fmla="*/ 547851 h 1925843"/>
                  <a:gd name="connsiteX29" fmla="*/ 19050 w 1343025"/>
                  <a:gd name="connsiteY29" fmla="*/ 1324138 h 1925843"/>
                  <a:gd name="connsiteX30" fmla="*/ 0 w 1343025"/>
                  <a:gd name="connsiteY30" fmla="*/ 1652751 h 1925843"/>
                  <a:gd name="connsiteX31" fmla="*/ 4762 w 1343025"/>
                  <a:gd name="connsiteY31" fmla="*/ 1776576 h 1925843"/>
                  <a:gd name="connsiteX32" fmla="*/ 138112 w 1343025"/>
                  <a:gd name="connsiteY32" fmla="*/ 1771813 h 1925843"/>
                  <a:gd name="connsiteX33" fmla="*/ 171450 w 1343025"/>
                  <a:gd name="connsiteY33" fmla="*/ 1581313 h 1925843"/>
                  <a:gd name="connsiteX34" fmla="*/ 200025 w 1343025"/>
                  <a:gd name="connsiteY34" fmla="*/ 1343188 h 1925843"/>
                  <a:gd name="connsiteX35" fmla="*/ 223837 w 1343025"/>
                  <a:gd name="connsiteY35" fmla="*/ 1219363 h 1925843"/>
                  <a:gd name="connsiteX36" fmla="*/ 195262 w 1343025"/>
                  <a:gd name="connsiteY36" fmla="*/ 1593219 h 1925843"/>
                  <a:gd name="connsiteX37" fmla="*/ 188119 w 1343025"/>
                  <a:gd name="connsiteY37" fmla="*/ 1814675 h 1925843"/>
                  <a:gd name="connsiteX38" fmla="*/ 279559 w 1343025"/>
                  <a:gd name="connsiteY38" fmla="*/ 1906116 h 1925843"/>
                  <a:gd name="connsiteX0" fmla="*/ 304800 w 1343025"/>
                  <a:gd name="connsiteY0" fmla="*/ 1912306 h 1925859"/>
                  <a:gd name="connsiteX1" fmla="*/ 407987 w 1343025"/>
                  <a:gd name="connsiteY1" fmla="*/ 1908338 h 1925859"/>
                  <a:gd name="connsiteX2" fmla="*/ 492125 w 1343025"/>
                  <a:gd name="connsiteY2" fmla="*/ 1840076 h 1925859"/>
                  <a:gd name="connsiteX3" fmla="*/ 519112 w 1343025"/>
                  <a:gd name="connsiteY3" fmla="*/ 1800388 h 1925859"/>
                  <a:gd name="connsiteX4" fmla="*/ 547687 w 1343025"/>
                  <a:gd name="connsiteY4" fmla="*/ 1814676 h 1925859"/>
                  <a:gd name="connsiteX5" fmla="*/ 566737 w 1343025"/>
                  <a:gd name="connsiteY5" fmla="*/ 1881351 h 1925859"/>
                  <a:gd name="connsiteX6" fmla="*/ 619125 w 1343025"/>
                  <a:gd name="connsiteY6" fmla="*/ 1925801 h 1925859"/>
                  <a:gd name="connsiteX7" fmla="*/ 798512 w 1343025"/>
                  <a:gd name="connsiteY7" fmla="*/ 1889288 h 1925859"/>
                  <a:gd name="connsiteX8" fmla="*/ 996156 w 1343025"/>
                  <a:gd name="connsiteY8" fmla="*/ 1828169 h 1925859"/>
                  <a:gd name="connsiteX9" fmla="*/ 1092994 w 1343025"/>
                  <a:gd name="connsiteY9" fmla="*/ 1790863 h 1925859"/>
                  <a:gd name="connsiteX10" fmla="*/ 1076325 w 1343025"/>
                  <a:gd name="connsiteY10" fmla="*/ 1514639 h 1925859"/>
                  <a:gd name="connsiteX11" fmla="*/ 1047750 w 1343025"/>
                  <a:gd name="connsiteY11" fmla="*/ 1271751 h 1925859"/>
                  <a:gd name="connsiteX12" fmla="*/ 1052512 w 1343025"/>
                  <a:gd name="connsiteY12" fmla="*/ 971713 h 1925859"/>
                  <a:gd name="connsiteX13" fmla="*/ 1052512 w 1343025"/>
                  <a:gd name="connsiteY13" fmla="*/ 700251 h 1925859"/>
                  <a:gd name="connsiteX14" fmla="*/ 1104900 w 1343025"/>
                  <a:gd name="connsiteY14" fmla="*/ 1138401 h 1925859"/>
                  <a:gd name="connsiteX15" fmla="*/ 1195387 w 1343025"/>
                  <a:gd name="connsiteY15" fmla="*/ 1776576 h 1925859"/>
                  <a:gd name="connsiteX16" fmla="*/ 1343025 w 1343025"/>
                  <a:gd name="connsiteY16" fmla="*/ 1767051 h 1925859"/>
                  <a:gd name="connsiteX17" fmla="*/ 1333500 w 1343025"/>
                  <a:gd name="connsiteY17" fmla="*/ 1357476 h 1925859"/>
                  <a:gd name="connsiteX18" fmla="*/ 1314450 w 1343025"/>
                  <a:gd name="connsiteY18" fmla="*/ 962188 h 1925859"/>
                  <a:gd name="connsiteX19" fmla="*/ 1266825 w 1343025"/>
                  <a:gd name="connsiteY19" fmla="*/ 400213 h 1925859"/>
                  <a:gd name="connsiteX20" fmla="*/ 1257300 w 1343025"/>
                  <a:gd name="connsiteY20" fmla="*/ 238288 h 1925859"/>
                  <a:gd name="connsiteX21" fmla="*/ 1133475 w 1343025"/>
                  <a:gd name="connsiteY21" fmla="*/ 123988 h 1925859"/>
                  <a:gd name="connsiteX22" fmla="*/ 900112 w 1343025"/>
                  <a:gd name="connsiteY22" fmla="*/ 47788 h 1925859"/>
                  <a:gd name="connsiteX23" fmla="*/ 790575 w 1343025"/>
                  <a:gd name="connsiteY23" fmla="*/ 9688 h 1925859"/>
                  <a:gd name="connsiteX24" fmla="*/ 585787 w 1343025"/>
                  <a:gd name="connsiteY24" fmla="*/ 219238 h 1925859"/>
                  <a:gd name="connsiteX25" fmla="*/ 452437 w 1343025"/>
                  <a:gd name="connsiteY25" fmla="*/ 28738 h 1925859"/>
                  <a:gd name="connsiteX26" fmla="*/ 223838 w 1343025"/>
                  <a:gd name="connsiteY26" fmla="*/ 114463 h 1925859"/>
                  <a:gd name="connsiteX27" fmla="*/ 71437 w 1343025"/>
                  <a:gd name="connsiteY27" fmla="*/ 209713 h 1925859"/>
                  <a:gd name="connsiteX28" fmla="*/ 33337 w 1343025"/>
                  <a:gd name="connsiteY28" fmla="*/ 547851 h 1925859"/>
                  <a:gd name="connsiteX29" fmla="*/ 19050 w 1343025"/>
                  <a:gd name="connsiteY29" fmla="*/ 1324138 h 1925859"/>
                  <a:gd name="connsiteX30" fmla="*/ 0 w 1343025"/>
                  <a:gd name="connsiteY30" fmla="*/ 1652751 h 1925859"/>
                  <a:gd name="connsiteX31" fmla="*/ 4762 w 1343025"/>
                  <a:gd name="connsiteY31" fmla="*/ 1776576 h 1925859"/>
                  <a:gd name="connsiteX32" fmla="*/ 138112 w 1343025"/>
                  <a:gd name="connsiteY32" fmla="*/ 1771813 h 1925859"/>
                  <a:gd name="connsiteX33" fmla="*/ 171450 w 1343025"/>
                  <a:gd name="connsiteY33" fmla="*/ 1581313 h 1925859"/>
                  <a:gd name="connsiteX34" fmla="*/ 200025 w 1343025"/>
                  <a:gd name="connsiteY34" fmla="*/ 1343188 h 1925859"/>
                  <a:gd name="connsiteX35" fmla="*/ 223837 w 1343025"/>
                  <a:gd name="connsiteY35" fmla="*/ 1219363 h 1925859"/>
                  <a:gd name="connsiteX36" fmla="*/ 195262 w 1343025"/>
                  <a:gd name="connsiteY36" fmla="*/ 1593219 h 1925859"/>
                  <a:gd name="connsiteX37" fmla="*/ 188119 w 1343025"/>
                  <a:gd name="connsiteY37" fmla="*/ 1814675 h 1925859"/>
                  <a:gd name="connsiteX38" fmla="*/ 279559 w 1343025"/>
                  <a:gd name="connsiteY38" fmla="*/ 1906116 h 1925859"/>
                  <a:gd name="connsiteX0" fmla="*/ 304800 w 1343025"/>
                  <a:gd name="connsiteY0" fmla="*/ 1912306 h 1925859"/>
                  <a:gd name="connsiteX1" fmla="*/ 407987 w 1343025"/>
                  <a:gd name="connsiteY1" fmla="*/ 1908338 h 1925859"/>
                  <a:gd name="connsiteX2" fmla="*/ 492125 w 1343025"/>
                  <a:gd name="connsiteY2" fmla="*/ 1840076 h 1925859"/>
                  <a:gd name="connsiteX3" fmla="*/ 519112 w 1343025"/>
                  <a:gd name="connsiteY3" fmla="*/ 1800388 h 1925859"/>
                  <a:gd name="connsiteX4" fmla="*/ 547687 w 1343025"/>
                  <a:gd name="connsiteY4" fmla="*/ 1814676 h 1925859"/>
                  <a:gd name="connsiteX5" fmla="*/ 566737 w 1343025"/>
                  <a:gd name="connsiteY5" fmla="*/ 1881351 h 1925859"/>
                  <a:gd name="connsiteX6" fmla="*/ 619125 w 1343025"/>
                  <a:gd name="connsiteY6" fmla="*/ 1925801 h 1925859"/>
                  <a:gd name="connsiteX7" fmla="*/ 798512 w 1343025"/>
                  <a:gd name="connsiteY7" fmla="*/ 1889288 h 1925859"/>
                  <a:gd name="connsiteX8" fmla="*/ 996156 w 1343025"/>
                  <a:gd name="connsiteY8" fmla="*/ 1828169 h 1925859"/>
                  <a:gd name="connsiteX9" fmla="*/ 1086644 w 1343025"/>
                  <a:gd name="connsiteY9" fmla="*/ 1686088 h 1925859"/>
                  <a:gd name="connsiteX10" fmla="*/ 1076325 w 1343025"/>
                  <a:gd name="connsiteY10" fmla="*/ 1514639 h 1925859"/>
                  <a:gd name="connsiteX11" fmla="*/ 1047750 w 1343025"/>
                  <a:gd name="connsiteY11" fmla="*/ 1271751 h 1925859"/>
                  <a:gd name="connsiteX12" fmla="*/ 1052512 w 1343025"/>
                  <a:gd name="connsiteY12" fmla="*/ 971713 h 1925859"/>
                  <a:gd name="connsiteX13" fmla="*/ 1052512 w 1343025"/>
                  <a:gd name="connsiteY13" fmla="*/ 700251 h 1925859"/>
                  <a:gd name="connsiteX14" fmla="*/ 1104900 w 1343025"/>
                  <a:gd name="connsiteY14" fmla="*/ 1138401 h 1925859"/>
                  <a:gd name="connsiteX15" fmla="*/ 1195387 w 1343025"/>
                  <a:gd name="connsiteY15" fmla="*/ 1776576 h 1925859"/>
                  <a:gd name="connsiteX16" fmla="*/ 1343025 w 1343025"/>
                  <a:gd name="connsiteY16" fmla="*/ 1767051 h 1925859"/>
                  <a:gd name="connsiteX17" fmla="*/ 1333500 w 1343025"/>
                  <a:gd name="connsiteY17" fmla="*/ 1357476 h 1925859"/>
                  <a:gd name="connsiteX18" fmla="*/ 1314450 w 1343025"/>
                  <a:gd name="connsiteY18" fmla="*/ 962188 h 1925859"/>
                  <a:gd name="connsiteX19" fmla="*/ 1266825 w 1343025"/>
                  <a:gd name="connsiteY19" fmla="*/ 400213 h 1925859"/>
                  <a:gd name="connsiteX20" fmla="*/ 1257300 w 1343025"/>
                  <a:gd name="connsiteY20" fmla="*/ 238288 h 1925859"/>
                  <a:gd name="connsiteX21" fmla="*/ 1133475 w 1343025"/>
                  <a:gd name="connsiteY21" fmla="*/ 123988 h 1925859"/>
                  <a:gd name="connsiteX22" fmla="*/ 900112 w 1343025"/>
                  <a:gd name="connsiteY22" fmla="*/ 47788 h 1925859"/>
                  <a:gd name="connsiteX23" fmla="*/ 790575 w 1343025"/>
                  <a:gd name="connsiteY23" fmla="*/ 9688 h 1925859"/>
                  <a:gd name="connsiteX24" fmla="*/ 585787 w 1343025"/>
                  <a:gd name="connsiteY24" fmla="*/ 219238 h 1925859"/>
                  <a:gd name="connsiteX25" fmla="*/ 452437 w 1343025"/>
                  <a:gd name="connsiteY25" fmla="*/ 28738 h 1925859"/>
                  <a:gd name="connsiteX26" fmla="*/ 223838 w 1343025"/>
                  <a:gd name="connsiteY26" fmla="*/ 114463 h 1925859"/>
                  <a:gd name="connsiteX27" fmla="*/ 71437 w 1343025"/>
                  <a:gd name="connsiteY27" fmla="*/ 209713 h 1925859"/>
                  <a:gd name="connsiteX28" fmla="*/ 33337 w 1343025"/>
                  <a:gd name="connsiteY28" fmla="*/ 547851 h 1925859"/>
                  <a:gd name="connsiteX29" fmla="*/ 19050 w 1343025"/>
                  <a:gd name="connsiteY29" fmla="*/ 1324138 h 1925859"/>
                  <a:gd name="connsiteX30" fmla="*/ 0 w 1343025"/>
                  <a:gd name="connsiteY30" fmla="*/ 1652751 h 1925859"/>
                  <a:gd name="connsiteX31" fmla="*/ 4762 w 1343025"/>
                  <a:gd name="connsiteY31" fmla="*/ 1776576 h 1925859"/>
                  <a:gd name="connsiteX32" fmla="*/ 138112 w 1343025"/>
                  <a:gd name="connsiteY32" fmla="*/ 1771813 h 1925859"/>
                  <a:gd name="connsiteX33" fmla="*/ 171450 w 1343025"/>
                  <a:gd name="connsiteY33" fmla="*/ 1581313 h 1925859"/>
                  <a:gd name="connsiteX34" fmla="*/ 200025 w 1343025"/>
                  <a:gd name="connsiteY34" fmla="*/ 1343188 h 1925859"/>
                  <a:gd name="connsiteX35" fmla="*/ 223837 w 1343025"/>
                  <a:gd name="connsiteY35" fmla="*/ 1219363 h 1925859"/>
                  <a:gd name="connsiteX36" fmla="*/ 195262 w 1343025"/>
                  <a:gd name="connsiteY36" fmla="*/ 1593219 h 1925859"/>
                  <a:gd name="connsiteX37" fmla="*/ 188119 w 1343025"/>
                  <a:gd name="connsiteY37" fmla="*/ 1814675 h 1925859"/>
                  <a:gd name="connsiteX38" fmla="*/ 279559 w 1343025"/>
                  <a:gd name="connsiteY38" fmla="*/ 1906116 h 1925859"/>
                  <a:gd name="connsiteX0" fmla="*/ 304800 w 1343025"/>
                  <a:gd name="connsiteY0" fmla="*/ 1912306 h 1925859"/>
                  <a:gd name="connsiteX1" fmla="*/ 407987 w 1343025"/>
                  <a:gd name="connsiteY1" fmla="*/ 1908338 h 1925859"/>
                  <a:gd name="connsiteX2" fmla="*/ 492125 w 1343025"/>
                  <a:gd name="connsiteY2" fmla="*/ 1840076 h 1925859"/>
                  <a:gd name="connsiteX3" fmla="*/ 519112 w 1343025"/>
                  <a:gd name="connsiteY3" fmla="*/ 1800388 h 1925859"/>
                  <a:gd name="connsiteX4" fmla="*/ 547687 w 1343025"/>
                  <a:gd name="connsiteY4" fmla="*/ 1814676 h 1925859"/>
                  <a:gd name="connsiteX5" fmla="*/ 566737 w 1343025"/>
                  <a:gd name="connsiteY5" fmla="*/ 1881351 h 1925859"/>
                  <a:gd name="connsiteX6" fmla="*/ 619125 w 1343025"/>
                  <a:gd name="connsiteY6" fmla="*/ 1925801 h 1925859"/>
                  <a:gd name="connsiteX7" fmla="*/ 798512 w 1343025"/>
                  <a:gd name="connsiteY7" fmla="*/ 1889288 h 1925859"/>
                  <a:gd name="connsiteX8" fmla="*/ 996156 w 1343025"/>
                  <a:gd name="connsiteY8" fmla="*/ 1828169 h 1925859"/>
                  <a:gd name="connsiteX9" fmla="*/ 1086644 w 1343025"/>
                  <a:gd name="connsiteY9" fmla="*/ 1686088 h 1925859"/>
                  <a:gd name="connsiteX10" fmla="*/ 1076325 w 1343025"/>
                  <a:gd name="connsiteY10" fmla="*/ 1514639 h 1925859"/>
                  <a:gd name="connsiteX11" fmla="*/ 1047750 w 1343025"/>
                  <a:gd name="connsiteY11" fmla="*/ 1271751 h 1925859"/>
                  <a:gd name="connsiteX12" fmla="*/ 1052512 w 1343025"/>
                  <a:gd name="connsiteY12" fmla="*/ 971713 h 1925859"/>
                  <a:gd name="connsiteX13" fmla="*/ 1052512 w 1343025"/>
                  <a:gd name="connsiteY13" fmla="*/ 700251 h 1925859"/>
                  <a:gd name="connsiteX14" fmla="*/ 1104900 w 1343025"/>
                  <a:gd name="connsiteY14" fmla="*/ 1138401 h 1925859"/>
                  <a:gd name="connsiteX15" fmla="*/ 1195387 w 1343025"/>
                  <a:gd name="connsiteY15" fmla="*/ 1776576 h 1925859"/>
                  <a:gd name="connsiteX16" fmla="*/ 1343025 w 1343025"/>
                  <a:gd name="connsiteY16" fmla="*/ 1767051 h 1925859"/>
                  <a:gd name="connsiteX17" fmla="*/ 1333500 w 1343025"/>
                  <a:gd name="connsiteY17" fmla="*/ 1357476 h 1925859"/>
                  <a:gd name="connsiteX18" fmla="*/ 1314450 w 1343025"/>
                  <a:gd name="connsiteY18" fmla="*/ 962188 h 1925859"/>
                  <a:gd name="connsiteX19" fmla="*/ 1266825 w 1343025"/>
                  <a:gd name="connsiteY19" fmla="*/ 400213 h 1925859"/>
                  <a:gd name="connsiteX20" fmla="*/ 1257300 w 1343025"/>
                  <a:gd name="connsiteY20" fmla="*/ 238288 h 1925859"/>
                  <a:gd name="connsiteX21" fmla="*/ 1133475 w 1343025"/>
                  <a:gd name="connsiteY21" fmla="*/ 123988 h 1925859"/>
                  <a:gd name="connsiteX22" fmla="*/ 900112 w 1343025"/>
                  <a:gd name="connsiteY22" fmla="*/ 47788 h 1925859"/>
                  <a:gd name="connsiteX23" fmla="*/ 790575 w 1343025"/>
                  <a:gd name="connsiteY23" fmla="*/ 9688 h 1925859"/>
                  <a:gd name="connsiteX24" fmla="*/ 585787 w 1343025"/>
                  <a:gd name="connsiteY24" fmla="*/ 219238 h 1925859"/>
                  <a:gd name="connsiteX25" fmla="*/ 452437 w 1343025"/>
                  <a:gd name="connsiteY25" fmla="*/ 28738 h 1925859"/>
                  <a:gd name="connsiteX26" fmla="*/ 223838 w 1343025"/>
                  <a:gd name="connsiteY26" fmla="*/ 114463 h 1925859"/>
                  <a:gd name="connsiteX27" fmla="*/ 71437 w 1343025"/>
                  <a:gd name="connsiteY27" fmla="*/ 209713 h 1925859"/>
                  <a:gd name="connsiteX28" fmla="*/ 33337 w 1343025"/>
                  <a:gd name="connsiteY28" fmla="*/ 547851 h 1925859"/>
                  <a:gd name="connsiteX29" fmla="*/ 19050 w 1343025"/>
                  <a:gd name="connsiteY29" fmla="*/ 1324138 h 1925859"/>
                  <a:gd name="connsiteX30" fmla="*/ 0 w 1343025"/>
                  <a:gd name="connsiteY30" fmla="*/ 1652751 h 1925859"/>
                  <a:gd name="connsiteX31" fmla="*/ 4762 w 1343025"/>
                  <a:gd name="connsiteY31" fmla="*/ 1776576 h 1925859"/>
                  <a:gd name="connsiteX32" fmla="*/ 138112 w 1343025"/>
                  <a:gd name="connsiteY32" fmla="*/ 1771813 h 1925859"/>
                  <a:gd name="connsiteX33" fmla="*/ 171450 w 1343025"/>
                  <a:gd name="connsiteY33" fmla="*/ 1581313 h 1925859"/>
                  <a:gd name="connsiteX34" fmla="*/ 200025 w 1343025"/>
                  <a:gd name="connsiteY34" fmla="*/ 1343188 h 1925859"/>
                  <a:gd name="connsiteX35" fmla="*/ 223837 w 1343025"/>
                  <a:gd name="connsiteY35" fmla="*/ 1219363 h 1925859"/>
                  <a:gd name="connsiteX36" fmla="*/ 214312 w 1343025"/>
                  <a:gd name="connsiteY36" fmla="*/ 1593219 h 1925859"/>
                  <a:gd name="connsiteX37" fmla="*/ 188119 w 1343025"/>
                  <a:gd name="connsiteY37" fmla="*/ 1814675 h 1925859"/>
                  <a:gd name="connsiteX38" fmla="*/ 279559 w 1343025"/>
                  <a:gd name="connsiteY38" fmla="*/ 1906116 h 1925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43025" h="1925859">
                    <a:moveTo>
                      <a:pt x="304800" y="1912306"/>
                    </a:moveTo>
                    <a:cubicBezTo>
                      <a:pt x="344091" y="1936912"/>
                      <a:pt x="376766" y="1920376"/>
                      <a:pt x="407987" y="1908338"/>
                    </a:cubicBezTo>
                    <a:cubicBezTo>
                      <a:pt x="439208" y="1896300"/>
                      <a:pt x="476250" y="1867064"/>
                      <a:pt x="492125" y="1840076"/>
                    </a:cubicBezTo>
                    <a:lnTo>
                      <a:pt x="519112" y="1800388"/>
                    </a:lnTo>
                    <a:lnTo>
                      <a:pt x="547687" y="1814676"/>
                    </a:lnTo>
                    <a:lnTo>
                      <a:pt x="566737" y="1881351"/>
                    </a:lnTo>
                    <a:cubicBezTo>
                      <a:pt x="581818" y="1906751"/>
                      <a:pt x="580496" y="1924478"/>
                      <a:pt x="619125" y="1925801"/>
                    </a:cubicBezTo>
                    <a:cubicBezTo>
                      <a:pt x="657754" y="1927124"/>
                      <a:pt x="735674" y="1905560"/>
                      <a:pt x="798512" y="1889288"/>
                    </a:cubicBezTo>
                    <a:cubicBezTo>
                      <a:pt x="861350" y="1873016"/>
                      <a:pt x="948134" y="1862036"/>
                      <a:pt x="996156" y="1828169"/>
                    </a:cubicBezTo>
                    <a:cubicBezTo>
                      <a:pt x="1044178" y="1794302"/>
                      <a:pt x="1071563" y="1749588"/>
                      <a:pt x="1086644" y="1686088"/>
                    </a:cubicBezTo>
                    <a:lnTo>
                      <a:pt x="1076325" y="1514639"/>
                    </a:lnTo>
                    <a:lnTo>
                      <a:pt x="1047750" y="1271751"/>
                    </a:lnTo>
                    <a:cubicBezTo>
                      <a:pt x="1049337" y="1171738"/>
                      <a:pt x="1050925" y="1071726"/>
                      <a:pt x="1052512" y="971713"/>
                    </a:cubicBezTo>
                    <a:lnTo>
                      <a:pt x="1052512" y="700251"/>
                    </a:lnTo>
                    <a:cubicBezTo>
                      <a:pt x="1061243" y="728032"/>
                      <a:pt x="1081088" y="959014"/>
                      <a:pt x="1104900" y="1138401"/>
                    </a:cubicBezTo>
                    <a:cubicBezTo>
                      <a:pt x="1128713" y="1317789"/>
                      <a:pt x="1155700" y="1671801"/>
                      <a:pt x="1195387" y="1776576"/>
                    </a:cubicBezTo>
                    <a:lnTo>
                      <a:pt x="1343025" y="1767051"/>
                    </a:lnTo>
                    <a:lnTo>
                      <a:pt x="1333500" y="1357476"/>
                    </a:lnTo>
                    <a:cubicBezTo>
                      <a:pt x="1328738" y="1223332"/>
                      <a:pt x="1325563" y="1121732"/>
                      <a:pt x="1314450" y="962188"/>
                    </a:cubicBezTo>
                    <a:cubicBezTo>
                      <a:pt x="1303338" y="802644"/>
                      <a:pt x="1270000" y="454188"/>
                      <a:pt x="1266825" y="400213"/>
                    </a:cubicBezTo>
                    <a:lnTo>
                      <a:pt x="1257300" y="238288"/>
                    </a:lnTo>
                    <a:cubicBezTo>
                      <a:pt x="1254125" y="184313"/>
                      <a:pt x="1193006" y="155738"/>
                      <a:pt x="1133475" y="123988"/>
                    </a:cubicBezTo>
                    <a:lnTo>
                      <a:pt x="900112" y="47788"/>
                    </a:lnTo>
                    <a:cubicBezTo>
                      <a:pt x="822324" y="22388"/>
                      <a:pt x="842962" y="-18887"/>
                      <a:pt x="790575" y="9688"/>
                    </a:cubicBezTo>
                    <a:lnTo>
                      <a:pt x="585787" y="219238"/>
                    </a:lnTo>
                    <a:lnTo>
                      <a:pt x="452437" y="28738"/>
                    </a:lnTo>
                    <a:lnTo>
                      <a:pt x="223838" y="114463"/>
                    </a:lnTo>
                    <a:cubicBezTo>
                      <a:pt x="160338" y="144625"/>
                      <a:pt x="103187" y="137482"/>
                      <a:pt x="71437" y="209713"/>
                    </a:cubicBezTo>
                    <a:cubicBezTo>
                      <a:pt x="39687" y="281944"/>
                      <a:pt x="42068" y="362114"/>
                      <a:pt x="33337" y="547851"/>
                    </a:cubicBezTo>
                    <a:lnTo>
                      <a:pt x="19050" y="1324138"/>
                    </a:lnTo>
                    <a:cubicBezTo>
                      <a:pt x="14288" y="1582900"/>
                      <a:pt x="2381" y="1577345"/>
                      <a:pt x="0" y="1652751"/>
                    </a:cubicBezTo>
                    <a:lnTo>
                      <a:pt x="4762" y="1776576"/>
                    </a:lnTo>
                    <a:lnTo>
                      <a:pt x="138112" y="1771813"/>
                    </a:lnTo>
                    <a:lnTo>
                      <a:pt x="171450" y="1581313"/>
                    </a:lnTo>
                    <a:lnTo>
                      <a:pt x="200025" y="1343188"/>
                    </a:lnTo>
                    <a:lnTo>
                      <a:pt x="223837" y="1219363"/>
                    </a:lnTo>
                    <a:lnTo>
                      <a:pt x="214312" y="1593219"/>
                    </a:lnTo>
                    <a:cubicBezTo>
                      <a:pt x="212725" y="1667832"/>
                      <a:pt x="189706" y="1740062"/>
                      <a:pt x="188119" y="1814675"/>
                    </a:cubicBezTo>
                    <a:cubicBezTo>
                      <a:pt x="220663" y="1851188"/>
                      <a:pt x="279559" y="1906116"/>
                      <a:pt x="279559" y="1906116"/>
                    </a:cubicBezTo>
                  </a:path>
                </a:pathLst>
              </a:custGeom>
              <a:solidFill>
                <a:srgbClr val="FEF6D2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lnSpc>
                    <a:spcPct val="100000"/>
                  </a:lnSpc>
                </a:pPr>
                <a:endParaRPr lang="en-GB" sz="2500" b="1" dirty="0"/>
              </a:p>
            </p:txBody>
          </p:sp>
          <p:grpSp>
            <p:nvGrpSpPr>
              <p:cNvPr id="365" name="Group 511">
                <a:extLst>
                  <a:ext uri="{FF2B5EF4-FFF2-40B4-BE49-F238E27FC236}">
                    <a16:creationId xmlns:a16="http://schemas.microsoft.com/office/drawing/2014/main" xmlns="" id="{80804F02-4A42-4CC7-AA7F-8CDE0F07728C}"/>
                  </a:ext>
                </a:extLst>
              </p:cNvPr>
              <p:cNvGrpSpPr/>
              <p:nvPr/>
            </p:nvGrpSpPr>
            <p:grpSpPr>
              <a:xfrm flipH="1">
                <a:off x="6690705" y="5641069"/>
                <a:ext cx="135087" cy="416518"/>
                <a:chOff x="10258425" y="1854994"/>
                <a:chExt cx="142875" cy="440531"/>
              </a:xfrm>
            </p:grpSpPr>
            <p:sp>
              <p:nvSpPr>
                <p:cNvPr id="415" name="Freeform 561">
                  <a:extLst>
                    <a:ext uri="{FF2B5EF4-FFF2-40B4-BE49-F238E27FC236}">
                      <a16:creationId xmlns:a16="http://schemas.microsoft.com/office/drawing/2014/main" xmlns="" id="{46B63A6D-D5D7-49A5-BE5A-05E4BFA8A5FF}"/>
                    </a:ext>
                  </a:extLst>
                </p:cNvPr>
                <p:cNvSpPr/>
                <p:nvPr/>
              </p:nvSpPr>
              <p:spPr>
                <a:xfrm>
                  <a:off x="10283682" y="1854994"/>
                  <a:ext cx="117618" cy="114300"/>
                </a:xfrm>
                <a:custGeom>
                  <a:avLst/>
                  <a:gdLst>
                    <a:gd name="connsiteX0" fmla="*/ 4763 w 114300"/>
                    <a:gd name="connsiteY0" fmla="*/ 0 h 114300"/>
                    <a:gd name="connsiteX1" fmla="*/ 114300 w 114300"/>
                    <a:gd name="connsiteY1" fmla="*/ 0 h 114300"/>
                    <a:gd name="connsiteX2" fmla="*/ 107156 w 114300"/>
                    <a:gd name="connsiteY2" fmla="*/ 73819 h 114300"/>
                    <a:gd name="connsiteX3" fmla="*/ 71438 w 114300"/>
                    <a:gd name="connsiteY3" fmla="*/ 114300 h 114300"/>
                    <a:gd name="connsiteX4" fmla="*/ 23813 w 114300"/>
                    <a:gd name="connsiteY4" fmla="*/ 114300 h 114300"/>
                    <a:gd name="connsiteX5" fmla="*/ 0 w 114300"/>
                    <a:gd name="connsiteY5" fmla="*/ 54769 h 114300"/>
                    <a:gd name="connsiteX6" fmla="*/ 4763 w 114300"/>
                    <a:gd name="connsiteY6" fmla="*/ 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14300">
                      <a:moveTo>
                        <a:pt x="4763" y="0"/>
                      </a:moveTo>
                      <a:lnTo>
                        <a:pt x="114300" y="0"/>
                      </a:lnTo>
                      <a:lnTo>
                        <a:pt x="107156" y="73819"/>
                      </a:lnTo>
                      <a:lnTo>
                        <a:pt x="71438" y="114300"/>
                      </a:lnTo>
                      <a:lnTo>
                        <a:pt x="23813" y="114300"/>
                      </a:lnTo>
                      <a:lnTo>
                        <a:pt x="0" y="54769"/>
                      </a:lnTo>
                      <a:lnTo>
                        <a:pt x="4763" y="0"/>
                      </a:lnTo>
                      <a:close/>
                    </a:path>
                  </a:pathLst>
                </a:custGeom>
                <a:solidFill>
                  <a:srgbClr val="FAB417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16" name="Freeform 562">
                  <a:extLst>
                    <a:ext uri="{FF2B5EF4-FFF2-40B4-BE49-F238E27FC236}">
                      <a16:creationId xmlns:a16="http://schemas.microsoft.com/office/drawing/2014/main" xmlns="" id="{83848E01-0FA0-4232-B757-3C6C254FE709}"/>
                    </a:ext>
                  </a:extLst>
                </p:cNvPr>
                <p:cNvSpPr/>
                <p:nvPr/>
              </p:nvSpPr>
              <p:spPr>
                <a:xfrm>
                  <a:off x="10258425" y="1957606"/>
                  <a:ext cx="127000" cy="337919"/>
                </a:xfrm>
                <a:custGeom>
                  <a:avLst/>
                  <a:gdLst>
                    <a:gd name="connsiteX0" fmla="*/ 41275 w 127000"/>
                    <a:gd name="connsiteY0" fmla="*/ 0 h 307975"/>
                    <a:gd name="connsiteX1" fmla="*/ 0 w 127000"/>
                    <a:gd name="connsiteY1" fmla="*/ 187325 h 307975"/>
                    <a:gd name="connsiteX2" fmla="*/ 50800 w 127000"/>
                    <a:gd name="connsiteY2" fmla="*/ 307975 h 307975"/>
                    <a:gd name="connsiteX3" fmla="*/ 127000 w 127000"/>
                    <a:gd name="connsiteY3" fmla="*/ 152400 h 307975"/>
                    <a:gd name="connsiteX4" fmla="*/ 120650 w 127000"/>
                    <a:gd name="connsiteY4" fmla="*/ 12700 h 307975"/>
                    <a:gd name="connsiteX5" fmla="*/ 41275 w 127000"/>
                    <a:gd name="connsiteY5" fmla="*/ 0 h 307975"/>
                    <a:gd name="connsiteX0" fmla="*/ 41275 w 127000"/>
                    <a:gd name="connsiteY0" fmla="*/ 8731 h 316706"/>
                    <a:gd name="connsiteX1" fmla="*/ 0 w 127000"/>
                    <a:gd name="connsiteY1" fmla="*/ 196056 h 316706"/>
                    <a:gd name="connsiteX2" fmla="*/ 50800 w 127000"/>
                    <a:gd name="connsiteY2" fmla="*/ 316706 h 316706"/>
                    <a:gd name="connsiteX3" fmla="*/ 127000 w 127000"/>
                    <a:gd name="connsiteY3" fmla="*/ 161131 h 316706"/>
                    <a:gd name="connsiteX4" fmla="*/ 103981 w 127000"/>
                    <a:gd name="connsiteY4" fmla="*/ 0 h 316706"/>
                    <a:gd name="connsiteX5" fmla="*/ 41275 w 127000"/>
                    <a:gd name="connsiteY5" fmla="*/ 8731 h 316706"/>
                    <a:gd name="connsiteX0" fmla="*/ 48419 w 127000"/>
                    <a:gd name="connsiteY0" fmla="*/ 0 h 317500"/>
                    <a:gd name="connsiteX1" fmla="*/ 0 w 127000"/>
                    <a:gd name="connsiteY1" fmla="*/ 196850 h 317500"/>
                    <a:gd name="connsiteX2" fmla="*/ 50800 w 127000"/>
                    <a:gd name="connsiteY2" fmla="*/ 317500 h 317500"/>
                    <a:gd name="connsiteX3" fmla="*/ 127000 w 127000"/>
                    <a:gd name="connsiteY3" fmla="*/ 161925 h 317500"/>
                    <a:gd name="connsiteX4" fmla="*/ 103981 w 127000"/>
                    <a:gd name="connsiteY4" fmla="*/ 794 h 317500"/>
                    <a:gd name="connsiteX5" fmla="*/ 48419 w 127000"/>
                    <a:gd name="connsiteY5" fmla="*/ 0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000" h="317500">
                      <a:moveTo>
                        <a:pt x="48419" y="0"/>
                      </a:moveTo>
                      <a:lnTo>
                        <a:pt x="0" y="196850"/>
                      </a:lnTo>
                      <a:lnTo>
                        <a:pt x="50800" y="317500"/>
                      </a:lnTo>
                      <a:lnTo>
                        <a:pt x="127000" y="161925"/>
                      </a:lnTo>
                      <a:lnTo>
                        <a:pt x="103981" y="794"/>
                      </a:lnTo>
                      <a:lnTo>
                        <a:pt x="48419" y="0"/>
                      </a:lnTo>
                      <a:close/>
                    </a:path>
                  </a:pathLst>
                </a:custGeom>
                <a:solidFill>
                  <a:srgbClr val="FAB417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17" name="Oval 563">
                  <a:extLst>
                    <a:ext uri="{FF2B5EF4-FFF2-40B4-BE49-F238E27FC236}">
                      <a16:creationId xmlns:a16="http://schemas.microsoft.com/office/drawing/2014/main" xmlns="" id="{007FAF67-8DA7-4E00-8878-D55D4BD3C214}"/>
                    </a:ext>
                  </a:extLst>
                </p:cNvPr>
                <p:cNvSpPr/>
                <p:nvPr/>
              </p:nvSpPr>
              <p:spPr>
                <a:xfrm>
                  <a:off x="10343760" y="1998139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18" name="Oval 564">
                  <a:extLst>
                    <a:ext uri="{FF2B5EF4-FFF2-40B4-BE49-F238E27FC236}">
                      <a16:creationId xmlns:a16="http://schemas.microsoft.com/office/drawing/2014/main" xmlns="" id="{E27F495B-D015-4495-AF56-A69385A81C35}"/>
                    </a:ext>
                  </a:extLst>
                </p:cNvPr>
                <p:cNvSpPr/>
                <p:nvPr/>
              </p:nvSpPr>
              <p:spPr>
                <a:xfrm>
                  <a:off x="10320800" y="2046701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19" name="Oval 565">
                  <a:extLst>
                    <a:ext uri="{FF2B5EF4-FFF2-40B4-BE49-F238E27FC236}">
                      <a16:creationId xmlns:a16="http://schemas.microsoft.com/office/drawing/2014/main" xmlns="" id="{4EEF8F6B-7FBF-453E-B628-761ED6EDFCFB}"/>
                    </a:ext>
                  </a:extLst>
                </p:cNvPr>
                <p:cNvSpPr/>
                <p:nvPr/>
              </p:nvSpPr>
              <p:spPr>
                <a:xfrm>
                  <a:off x="10313677" y="1972282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20" name="Oval 566">
                  <a:extLst>
                    <a:ext uri="{FF2B5EF4-FFF2-40B4-BE49-F238E27FC236}">
                      <a16:creationId xmlns:a16="http://schemas.microsoft.com/office/drawing/2014/main" xmlns="" id="{97549E05-78B7-4464-9A40-32C85F901E55}"/>
                    </a:ext>
                  </a:extLst>
                </p:cNvPr>
                <p:cNvSpPr/>
                <p:nvPr/>
              </p:nvSpPr>
              <p:spPr>
                <a:xfrm>
                  <a:off x="10360998" y="1916956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21" name="Oval 567">
                  <a:extLst>
                    <a:ext uri="{FF2B5EF4-FFF2-40B4-BE49-F238E27FC236}">
                      <a16:creationId xmlns:a16="http://schemas.microsoft.com/office/drawing/2014/main" xmlns="" id="{8BEBC827-2909-4E78-9FB7-CE0EE986FFB8}"/>
                    </a:ext>
                  </a:extLst>
                </p:cNvPr>
                <p:cNvSpPr/>
                <p:nvPr/>
              </p:nvSpPr>
              <p:spPr>
                <a:xfrm>
                  <a:off x="10352426" y="2078141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22" name="Oval 568">
                  <a:extLst>
                    <a:ext uri="{FF2B5EF4-FFF2-40B4-BE49-F238E27FC236}">
                      <a16:creationId xmlns:a16="http://schemas.microsoft.com/office/drawing/2014/main" xmlns="" id="{C5037D64-0DE1-402E-B206-9C827B0AE7CE}"/>
                    </a:ext>
                  </a:extLst>
                </p:cNvPr>
                <p:cNvSpPr/>
                <p:nvPr/>
              </p:nvSpPr>
              <p:spPr>
                <a:xfrm>
                  <a:off x="10330551" y="1931356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23" name="Oval 569">
                  <a:extLst>
                    <a:ext uri="{FF2B5EF4-FFF2-40B4-BE49-F238E27FC236}">
                      <a16:creationId xmlns:a16="http://schemas.microsoft.com/office/drawing/2014/main" xmlns="" id="{479991E7-4EEA-4897-8A0D-D646A57B9EE0}"/>
                    </a:ext>
                  </a:extLst>
                </p:cNvPr>
                <p:cNvSpPr/>
                <p:nvPr/>
              </p:nvSpPr>
              <p:spPr>
                <a:xfrm>
                  <a:off x="10327895" y="1881152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24" name="Oval 570">
                  <a:extLst>
                    <a:ext uri="{FF2B5EF4-FFF2-40B4-BE49-F238E27FC236}">
                      <a16:creationId xmlns:a16="http://schemas.microsoft.com/office/drawing/2014/main" xmlns="" id="{3AB36BB9-A46D-47AD-B2FC-3D1210D51CB9}"/>
                    </a:ext>
                  </a:extLst>
                </p:cNvPr>
                <p:cNvSpPr/>
                <p:nvPr/>
              </p:nvSpPr>
              <p:spPr>
                <a:xfrm>
                  <a:off x="10292044" y="2080053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25" name="Oval 571">
                  <a:extLst>
                    <a:ext uri="{FF2B5EF4-FFF2-40B4-BE49-F238E27FC236}">
                      <a16:creationId xmlns:a16="http://schemas.microsoft.com/office/drawing/2014/main" xmlns="" id="{F9DAA1F5-4D7D-4C02-990E-8F03591C97CA}"/>
                    </a:ext>
                  </a:extLst>
                </p:cNvPr>
                <p:cNvSpPr/>
                <p:nvPr/>
              </p:nvSpPr>
              <p:spPr>
                <a:xfrm>
                  <a:off x="10316776" y="2118273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26" name="Oval 572">
                  <a:extLst>
                    <a:ext uri="{FF2B5EF4-FFF2-40B4-BE49-F238E27FC236}">
                      <a16:creationId xmlns:a16="http://schemas.microsoft.com/office/drawing/2014/main" xmlns="" id="{2EC628DE-59CA-460E-9E3A-B7CA6C569C77}"/>
                    </a:ext>
                  </a:extLst>
                </p:cNvPr>
                <p:cNvSpPr/>
                <p:nvPr/>
              </p:nvSpPr>
              <p:spPr>
                <a:xfrm>
                  <a:off x="10293942" y="2015351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27" name="Oval 573">
                  <a:extLst>
                    <a:ext uri="{FF2B5EF4-FFF2-40B4-BE49-F238E27FC236}">
                      <a16:creationId xmlns:a16="http://schemas.microsoft.com/office/drawing/2014/main" xmlns="" id="{5D20DE61-8DF8-42BB-8287-02FE108EFE87}"/>
                    </a:ext>
                  </a:extLst>
                </p:cNvPr>
                <p:cNvSpPr/>
                <p:nvPr/>
              </p:nvSpPr>
              <p:spPr>
                <a:xfrm>
                  <a:off x="10278282" y="2150520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28" name="Oval 574">
                  <a:extLst>
                    <a:ext uri="{FF2B5EF4-FFF2-40B4-BE49-F238E27FC236}">
                      <a16:creationId xmlns:a16="http://schemas.microsoft.com/office/drawing/2014/main" xmlns="" id="{AA4F4EBF-9985-4461-827B-49431207B7A9}"/>
                    </a:ext>
                  </a:extLst>
                </p:cNvPr>
                <p:cNvSpPr/>
                <p:nvPr/>
              </p:nvSpPr>
              <p:spPr>
                <a:xfrm>
                  <a:off x="10307002" y="2185190"/>
                  <a:ext cx="10800" cy="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</p:grpSp>
          <p:sp>
            <p:nvSpPr>
              <p:cNvPr id="366" name="Freeform 100">
                <a:extLst>
                  <a:ext uri="{FF2B5EF4-FFF2-40B4-BE49-F238E27FC236}">
                    <a16:creationId xmlns:a16="http://schemas.microsoft.com/office/drawing/2014/main" xmlns="" id="{D26B8125-616A-44D2-8ADF-A11F5186B2D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268206" y="7056073"/>
                <a:ext cx="861894" cy="2494497"/>
              </a:xfrm>
              <a:custGeom>
                <a:avLst/>
                <a:gdLst>
                  <a:gd name="T0" fmla="*/ 347 w 354"/>
                  <a:gd name="T1" fmla="*/ 0 h 1025"/>
                  <a:gd name="T2" fmla="*/ 5 w 354"/>
                  <a:gd name="T3" fmla="*/ 1 h 1025"/>
                  <a:gd name="T4" fmla="*/ 0 w 354"/>
                  <a:gd name="T5" fmla="*/ 186 h 1025"/>
                  <a:gd name="T6" fmla="*/ 25 w 354"/>
                  <a:gd name="T7" fmla="*/ 587 h 1025"/>
                  <a:gd name="T8" fmla="*/ 67 w 354"/>
                  <a:gd name="T9" fmla="*/ 1025 h 1025"/>
                  <a:gd name="T10" fmla="*/ 150 w 354"/>
                  <a:gd name="T11" fmla="*/ 1023 h 1025"/>
                  <a:gd name="T12" fmla="*/ 151 w 354"/>
                  <a:gd name="T13" fmla="*/ 572 h 1025"/>
                  <a:gd name="T14" fmla="*/ 165 w 354"/>
                  <a:gd name="T15" fmla="*/ 178 h 1025"/>
                  <a:gd name="T16" fmla="*/ 182 w 354"/>
                  <a:gd name="T17" fmla="*/ 178 h 1025"/>
                  <a:gd name="T18" fmla="*/ 217 w 354"/>
                  <a:gd name="T19" fmla="*/ 572 h 1025"/>
                  <a:gd name="T20" fmla="*/ 273 w 354"/>
                  <a:gd name="T21" fmla="*/ 1025 h 1025"/>
                  <a:gd name="T22" fmla="*/ 346 w 354"/>
                  <a:gd name="T23" fmla="*/ 1023 h 1025"/>
                  <a:gd name="T24" fmla="*/ 343 w 354"/>
                  <a:gd name="T25" fmla="*/ 572 h 1025"/>
                  <a:gd name="T26" fmla="*/ 354 w 354"/>
                  <a:gd name="T27" fmla="*/ 170 h 1025"/>
                  <a:gd name="T28" fmla="*/ 347 w 354"/>
                  <a:gd name="T29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4" h="1025">
                    <a:moveTo>
                      <a:pt x="347" y="0"/>
                    </a:moveTo>
                    <a:cubicBezTo>
                      <a:pt x="346" y="0"/>
                      <a:pt x="7" y="2"/>
                      <a:pt x="5" y="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5" y="587"/>
                      <a:pt x="25" y="587"/>
                      <a:pt x="25" y="587"/>
                    </a:cubicBezTo>
                    <a:cubicBezTo>
                      <a:pt x="67" y="1025"/>
                      <a:pt x="67" y="1025"/>
                      <a:pt x="67" y="1025"/>
                    </a:cubicBezTo>
                    <a:cubicBezTo>
                      <a:pt x="150" y="1023"/>
                      <a:pt x="150" y="1023"/>
                      <a:pt x="150" y="1023"/>
                    </a:cubicBezTo>
                    <a:cubicBezTo>
                      <a:pt x="151" y="572"/>
                      <a:pt x="151" y="572"/>
                      <a:pt x="151" y="572"/>
                    </a:cubicBezTo>
                    <a:cubicBezTo>
                      <a:pt x="165" y="178"/>
                      <a:pt x="165" y="178"/>
                      <a:pt x="165" y="178"/>
                    </a:cubicBezTo>
                    <a:cubicBezTo>
                      <a:pt x="182" y="178"/>
                      <a:pt x="182" y="178"/>
                      <a:pt x="182" y="178"/>
                    </a:cubicBezTo>
                    <a:cubicBezTo>
                      <a:pt x="217" y="572"/>
                      <a:pt x="217" y="572"/>
                      <a:pt x="217" y="572"/>
                    </a:cubicBezTo>
                    <a:cubicBezTo>
                      <a:pt x="273" y="1025"/>
                      <a:pt x="273" y="1025"/>
                      <a:pt x="273" y="1025"/>
                    </a:cubicBezTo>
                    <a:cubicBezTo>
                      <a:pt x="346" y="1023"/>
                      <a:pt x="346" y="1023"/>
                      <a:pt x="346" y="1023"/>
                    </a:cubicBezTo>
                    <a:cubicBezTo>
                      <a:pt x="343" y="572"/>
                      <a:pt x="343" y="572"/>
                      <a:pt x="343" y="572"/>
                    </a:cubicBezTo>
                    <a:cubicBezTo>
                      <a:pt x="354" y="170"/>
                      <a:pt x="354" y="170"/>
                      <a:pt x="354" y="170"/>
                    </a:cubicBezTo>
                    <a:cubicBezTo>
                      <a:pt x="347" y="0"/>
                      <a:pt x="347" y="0"/>
                      <a:pt x="347" y="0"/>
                    </a:cubicBezTo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67" name="Freeform 109">
                <a:extLst>
                  <a:ext uri="{FF2B5EF4-FFF2-40B4-BE49-F238E27FC236}">
                    <a16:creationId xmlns:a16="http://schemas.microsoft.com/office/drawing/2014/main" xmlns="" id="{55C66A81-4936-47A6-BEFA-B3AA37F780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6288190" y="7056073"/>
                <a:ext cx="834413" cy="2491998"/>
              </a:xfrm>
              <a:custGeom>
                <a:avLst/>
                <a:gdLst>
                  <a:gd name="T0" fmla="*/ 342 w 343"/>
                  <a:gd name="T1" fmla="*/ 490 h 1024"/>
                  <a:gd name="T2" fmla="*/ 313 w 343"/>
                  <a:gd name="T3" fmla="*/ 569 h 1024"/>
                  <a:gd name="T4" fmla="*/ 308 w 343"/>
                  <a:gd name="T5" fmla="*/ 1024 h 1024"/>
                  <a:gd name="T6" fmla="*/ 313 w 343"/>
                  <a:gd name="T7" fmla="*/ 1024 h 1024"/>
                  <a:gd name="T8" fmla="*/ 343 w 343"/>
                  <a:gd name="T9" fmla="*/ 1023 h 1024"/>
                  <a:gd name="T10" fmla="*/ 340 w 343"/>
                  <a:gd name="T11" fmla="*/ 572 h 1024"/>
                  <a:gd name="T12" fmla="*/ 342 w 343"/>
                  <a:gd name="T13" fmla="*/ 490 h 1024"/>
                  <a:gd name="T14" fmla="*/ 1 w 343"/>
                  <a:gd name="T15" fmla="*/ 79 h 1024"/>
                  <a:gd name="T16" fmla="*/ 0 w 343"/>
                  <a:gd name="T17" fmla="*/ 78 h 1024"/>
                  <a:gd name="T18" fmla="*/ 1 w 343"/>
                  <a:gd name="T19" fmla="*/ 79 h 1024"/>
                  <a:gd name="T20" fmla="*/ 0 w 343"/>
                  <a:gd name="T21" fmla="*/ 78 h 1024"/>
                  <a:gd name="T22" fmla="*/ 0 w 343"/>
                  <a:gd name="T23" fmla="*/ 83 h 1024"/>
                  <a:gd name="T24" fmla="*/ 3 w 343"/>
                  <a:gd name="T25" fmla="*/ 83 h 1024"/>
                  <a:gd name="T26" fmla="*/ 3 w 343"/>
                  <a:gd name="T27" fmla="*/ 83 h 1024"/>
                  <a:gd name="T28" fmla="*/ 3 w 343"/>
                  <a:gd name="T29" fmla="*/ 83 h 1024"/>
                  <a:gd name="T30" fmla="*/ 3 w 343"/>
                  <a:gd name="T31" fmla="*/ 83 h 1024"/>
                  <a:gd name="T32" fmla="*/ 3 w 343"/>
                  <a:gd name="T33" fmla="*/ 83 h 1024"/>
                  <a:gd name="T34" fmla="*/ 1 w 343"/>
                  <a:gd name="T35" fmla="*/ 79 h 1024"/>
                  <a:gd name="T36" fmla="*/ 0 w 343"/>
                  <a:gd name="T37" fmla="*/ 78 h 1024"/>
                  <a:gd name="T38" fmla="*/ 0 w 343"/>
                  <a:gd name="T39" fmla="*/ 78 h 1024"/>
                  <a:gd name="T40" fmla="*/ 270 w 343"/>
                  <a:gd name="T41" fmla="*/ 0 h 1024"/>
                  <a:gd name="T42" fmla="*/ 51 w 343"/>
                  <a:gd name="T43" fmla="*/ 1 h 1024"/>
                  <a:gd name="T44" fmla="*/ 47 w 343"/>
                  <a:gd name="T45" fmla="*/ 1 h 1024"/>
                  <a:gd name="T46" fmla="*/ 47 w 343"/>
                  <a:gd name="T47" fmla="*/ 16 h 1024"/>
                  <a:gd name="T48" fmla="*/ 22 w 343"/>
                  <a:gd name="T49" fmla="*/ 16 h 1024"/>
                  <a:gd name="T50" fmla="*/ 22 w 343"/>
                  <a:gd name="T51" fmla="*/ 40 h 1024"/>
                  <a:gd name="T52" fmla="*/ 18 w 343"/>
                  <a:gd name="T53" fmla="*/ 40 h 1024"/>
                  <a:gd name="T54" fmla="*/ 18 w 343"/>
                  <a:gd name="T55" fmla="*/ 40 h 1024"/>
                  <a:gd name="T56" fmla="*/ 22 w 343"/>
                  <a:gd name="T57" fmla="*/ 40 h 1024"/>
                  <a:gd name="T58" fmla="*/ 22 w 343"/>
                  <a:gd name="T59" fmla="*/ 65 h 1024"/>
                  <a:gd name="T60" fmla="*/ 22 w 343"/>
                  <a:gd name="T61" fmla="*/ 90 h 1024"/>
                  <a:gd name="T62" fmla="*/ 22 w 343"/>
                  <a:gd name="T63" fmla="*/ 90 h 1024"/>
                  <a:gd name="T64" fmla="*/ 22 w 343"/>
                  <a:gd name="T65" fmla="*/ 90 h 1024"/>
                  <a:gd name="T66" fmla="*/ 22 w 343"/>
                  <a:gd name="T67" fmla="*/ 90 h 1024"/>
                  <a:gd name="T68" fmla="*/ 22 w 343"/>
                  <a:gd name="T69" fmla="*/ 90 h 1024"/>
                  <a:gd name="T70" fmla="*/ 89 w 343"/>
                  <a:gd name="T71" fmla="*/ 126 h 1024"/>
                  <a:gd name="T72" fmla="*/ 89 w 343"/>
                  <a:gd name="T73" fmla="*/ 126 h 1024"/>
                  <a:gd name="T74" fmla="*/ 111 w 343"/>
                  <a:gd name="T75" fmla="*/ 112 h 1024"/>
                  <a:gd name="T76" fmla="*/ 132 w 343"/>
                  <a:gd name="T77" fmla="*/ 99 h 1024"/>
                  <a:gd name="T78" fmla="*/ 133 w 343"/>
                  <a:gd name="T79" fmla="*/ 99 h 1024"/>
                  <a:gd name="T80" fmla="*/ 178 w 343"/>
                  <a:gd name="T81" fmla="*/ 131 h 1024"/>
                  <a:gd name="T82" fmla="*/ 215 w 343"/>
                  <a:gd name="T83" fmla="*/ 132 h 1024"/>
                  <a:gd name="T84" fmla="*/ 267 w 343"/>
                  <a:gd name="T85" fmla="*/ 131 h 1024"/>
                  <a:gd name="T86" fmla="*/ 269 w 343"/>
                  <a:gd name="T87" fmla="*/ 131 h 1024"/>
                  <a:gd name="T88" fmla="*/ 276 w 343"/>
                  <a:gd name="T89" fmla="*/ 83 h 1024"/>
                  <a:gd name="T90" fmla="*/ 267 w 343"/>
                  <a:gd name="T91" fmla="*/ 65 h 1024"/>
                  <a:gd name="T92" fmla="*/ 270 w 343"/>
                  <a:gd name="T93" fmla="*/ 38 h 1024"/>
                  <a:gd name="T94" fmla="*/ 270 w 343"/>
                  <a:gd name="T95" fmla="*/ 16 h 1024"/>
                  <a:gd name="T96" fmla="*/ 270 w 343"/>
                  <a:gd name="T9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3" h="1024">
                    <a:moveTo>
                      <a:pt x="342" y="490"/>
                    </a:moveTo>
                    <a:cubicBezTo>
                      <a:pt x="329" y="527"/>
                      <a:pt x="318" y="556"/>
                      <a:pt x="313" y="569"/>
                    </a:cubicBezTo>
                    <a:cubicBezTo>
                      <a:pt x="311" y="785"/>
                      <a:pt x="305" y="1002"/>
                      <a:pt x="308" y="1024"/>
                    </a:cubicBezTo>
                    <a:cubicBezTo>
                      <a:pt x="313" y="1024"/>
                      <a:pt x="313" y="1024"/>
                      <a:pt x="313" y="1024"/>
                    </a:cubicBezTo>
                    <a:cubicBezTo>
                      <a:pt x="343" y="1023"/>
                      <a:pt x="343" y="1023"/>
                      <a:pt x="343" y="1023"/>
                    </a:cubicBezTo>
                    <a:cubicBezTo>
                      <a:pt x="340" y="572"/>
                      <a:pt x="340" y="572"/>
                      <a:pt x="340" y="572"/>
                    </a:cubicBezTo>
                    <a:cubicBezTo>
                      <a:pt x="342" y="490"/>
                      <a:pt x="342" y="490"/>
                      <a:pt x="342" y="490"/>
                    </a:cubicBezTo>
                    <a:moveTo>
                      <a:pt x="1" y="79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" y="79"/>
                      <a:pt x="1" y="79"/>
                      <a:pt x="1" y="79"/>
                    </a:cubicBezTo>
                    <a:moveTo>
                      <a:pt x="0" y="78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1" y="83"/>
                      <a:pt x="2" y="83"/>
                      <a:pt x="3" y="83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2" y="82"/>
                      <a:pt x="2" y="80"/>
                      <a:pt x="1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moveTo>
                      <a:pt x="270" y="0"/>
                    </a:moveTo>
                    <a:cubicBezTo>
                      <a:pt x="204" y="1"/>
                      <a:pt x="109" y="1"/>
                      <a:pt x="51" y="1"/>
                    </a:cubicBezTo>
                    <a:cubicBezTo>
                      <a:pt x="50" y="1"/>
                      <a:pt x="49" y="1"/>
                      <a:pt x="47" y="1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41" y="101"/>
                      <a:pt x="55" y="123"/>
                      <a:pt x="89" y="126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26"/>
                      <a:pt x="101" y="119"/>
                      <a:pt x="111" y="112"/>
                    </a:cubicBezTo>
                    <a:cubicBezTo>
                      <a:pt x="121" y="106"/>
                      <a:pt x="130" y="99"/>
                      <a:pt x="132" y="99"/>
                    </a:cubicBezTo>
                    <a:cubicBezTo>
                      <a:pt x="132" y="99"/>
                      <a:pt x="132" y="99"/>
                      <a:pt x="133" y="99"/>
                    </a:cubicBezTo>
                    <a:cubicBezTo>
                      <a:pt x="152" y="101"/>
                      <a:pt x="161" y="129"/>
                      <a:pt x="178" y="131"/>
                    </a:cubicBezTo>
                    <a:cubicBezTo>
                      <a:pt x="189" y="132"/>
                      <a:pt x="202" y="132"/>
                      <a:pt x="215" y="132"/>
                    </a:cubicBezTo>
                    <a:cubicBezTo>
                      <a:pt x="241" y="132"/>
                      <a:pt x="265" y="131"/>
                      <a:pt x="267" y="131"/>
                    </a:cubicBezTo>
                    <a:cubicBezTo>
                      <a:pt x="268" y="131"/>
                      <a:pt x="268" y="131"/>
                      <a:pt x="269" y="131"/>
                    </a:cubicBezTo>
                    <a:cubicBezTo>
                      <a:pt x="276" y="83"/>
                      <a:pt x="276" y="83"/>
                      <a:pt x="276" y="83"/>
                    </a:cubicBezTo>
                    <a:cubicBezTo>
                      <a:pt x="269" y="70"/>
                      <a:pt x="267" y="65"/>
                      <a:pt x="267" y="65"/>
                    </a:cubicBezTo>
                    <a:cubicBezTo>
                      <a:pt x="270" y="38"/>
                      <a:pt x="270" y="38"/>
                      <a:pt x="270" y="38"/>
                    </a:cubicBezTo>
                    <a:cubicBezTo>
                      <a:pt x="270" y="16"/>
                      <a:pt x="270" y="16"/>
                      <a:pt x="270" y="16"/>
                    </a:cubicBezTo>
                    <a:cubicBezTo>
                      <a:pt x="270" y="0"/>
                      <a:pt x="270" y="0"/>
                      <a:pt x="270" y="0"/>
                    </a:cubicBezTo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68" name="Freeform 93">
                <a:extLst>
                  <a:ext uri="{FF2B5EF4-FFF2-40B4-BE49-F238E27FC236}">
                    <a16:creationId xmlns:a16="http://schemas.microsoft.com/office/drawing/2014/main" xmlns="" id="{23E4F797-8D0B-43D2-9999-1C435B0F53B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93400" y="5783219"/>
                <a:ext cx="364744" cy="1876181"/>
              </a:xfrm>
              <a:custGeom>
                <a:avLst/>
                <a:gdLst>
                  <a:gd name="T0" fmla="*/ 118 w 150"/>
                  <a:gd name="T1" fmla="*/ 322 h 771"/>
                  <a:gd name="T2" fmla="*/ 98 w 150"/>
                  <a:gd name="T3" fmla="*/ 62 h 771"/>
                  <a:gd name="T4" fmla="*/ 0 w 150"/>
                  <a:gd name="T5" fmla="*/ 0 h 771"/>
                  <a:gd name="T6" fmla="*/ 42 w 150"/>
                  <a:gd name="T7" fmla="*/ 309 h 771"/>
                  <a:gd name="T8" fmla="*/ 75 w 150"/>
                  <a:gd name="T9" fmla="*/ 577 h 771"/>
                  <a:gd name="T10" fmla="*/ 75 w 150"/>
                  <a:gd name="T11" fmla="*/ 577 h 771"/>
                  <a:gd name="T12" fmla="*/ 60 w 150"/>
                  <a:gd name="T13" fmla="*/ 635 h 771"/>
                  <a:gd name="T14" fmla="*/ 55 w 150"/>
                  <a:gd name="T15" fmla="*/ 700 h 771"/>
                  <a:gd name="T16" fmla="*/ 79 w 150"/>
                  <a:gd name="T17" fmla="*/ 666 h 771"/>
                  <a:gd name="T18" fmla="*/ 91 w 150"/>
                  <a:gd name="T19" fmla="*/ 657 h 771"/>
                  <a:gd name="T20" fmla="*/ 97 w 150"/>
                  <a:gd name="T21" fmla="*/ 724 h 771"/>
                  <a:gd name="T22" fmla="*/ 90 w 150"/>
                  <a:gd name="T23" fmla="*/ 755 h 771"/>
                  <a:gd name="T24" fmla="*/ 106 w 150"/>
                  <a:gd name="T25" fmla="*/ 767 h 771"/>
                  <a:gd name="T26" fmla="*/ 136 w 150"/>
                  <a:gd name="T27" fmla="*/ 728 h 771"/>
                  <a:gd name="T28" fmla="*/ 150 w 150"/>
                  <a:gd name="T29" fmla="*/ 667 h 771"/>
                  <a:gd name="T30" fmla="*/ 129 w 150"/>
                  <a:gd name="T31" fmla="*/ 573 h 771"/>
                  <a:gd name="T32" fmla="*/ 118 w 150"/>
                  <a:gd name="T33" fmla="*/ 322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" h="771">
                    <a:moveTo>
                      <a:pt x="118" y="322"/>
                    </a:moveTo>
                    <a:cubicBezTo>
                      <a:pt x="98" y="62"/>
                      <a:pt x="98" y="62"/>
                      <a:pt x="98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309"/>
                      <a:pt x="42" y="309"/>
                      <a:pt x="42" y="309"/>
                    </a:cubicBezTo>
                    <a:cubicBezTo>
                      <a:pt x="75" y="577"/>
                      <a:pt x="75" y="577"/>
                      <a:pt x="75" y="577"/>
                    </a:cubicBezTo>
                    <a:cubicBezTo>
                      <a:pt x="75" y="577"/>
                      <a:pt x="75" y="577"/>
                      <a:pt x="75" y="577"/>
                    </a:cubicBezTo>
                    <a:cubicBezTo>
                      <a:pt x="60" y="635"/>
                      <a:pt x="60" y="635"/>
                      <a:pt x="60" y="635"/>
                    </a:cubicBezTo>
                    <a:cubicBezTo>
                      <a:pt x="55" y="700"/>
                      <a:pt x="55" y="700"/>
                      <a:pt x="55" y="700"/>
                    </a:cubicBezTo>
                    <a:cubicBezTo>
                      <a:pt x="71" y="700"/>
                      <a:pt x="77" y="680"/>
                      <a:pt x="79" y="666"/>
                    </a:cubicBezTo>
                    <a:cubicBezTo>
                      <a:pt x="81" y="653"/>
                      <a:pt x="91" y="657"/>
                      <a:pt x="91" y="657"/>
                    </a:cubicBezTo>
                    <a:cubicBezTo>
                      <a:pt x="91" y="657"/>
                      <a:pt x="94" y="698"/>
                      <a:pt x="97" y="724"/>
                    </a:cubicBezTo>
                    <a:cubicBezTo>
                      <a:pt x="98" y="736"/>
                      <a:pt x="90" y="750"/>
                      <a:pt x="90" y="755"/>
                    </a:cubicBezTo>
                    <a:cubicBezTo>
                      <a:pt x="92" y="771"/>
                      <a:pt x="106" y="767"/>
                      <a:pt x="106" y="767"/>
                    </a:cubicBezTo>
                    <a:cubicBezTo>
                      <a:pt x="136" y="728"/>
                      <a:pt x="136" y="728"/>
                      <a:pt x="136" y="728"/>
                    </a:cubicBezTo>
                    <a:cubicBezTo>
                      <a:pt x="150" y="667"/>
                      <a:pt x="150" y="667"/>
                      <a:pt x="150" y="667"/>
                    </a:cubicBezTo>
                    <a:cubicBezTo>
                      <a:pt x="129" y="573"/>
                      <a:pt x="129" y="573"/>
                      <a:pt x="129" y="573"/>
                    </a:cubicBezTo>
                    <a:cubicBezTo>
                      <a:pt x="118" y="322"/>
                      <a:pt x="118" y="322"/>
                      <a:pt x="118" y="322"/>
                    </a:cubicBezTo>
                  </a:path>
                </a:pathLst>
              </a:custGeom>
              <a:solidFill>
                <a:srgbClr val="FE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69" name="Freeform 99">
                <a:extLst>
                  <a:ext uri="{FF2B5EF4-FFF2-40B4-BE49-F238E27FC236}">
                    <a16:creationId xmlns:a16="http://schemas.microsoft.com/office/drawing/2014/main" xmlns="" id="{27EAFF91-512E-473C-96FA-30EDA791E3D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125104" y="7153504"/>
                <a:ext cx="228589" cy="518386"/>
              </a:xfrm>
              <a:custGeom>
                <a:avLst/>
                <a:gdLst>
                  <a:gd name="T0" fmla="*/ 72 w 94"/>
                  <a:gd name="T1" fmla="*/ 13 h 213"/>
                  <a:gd name="T2" fmla="*/ 74 w 94"/>
                  <a:gd name="T3" fmla="*/ 0 h 213"/>
                  <a:gd name="T4" fmla="*/ 20 w 94"/>
                  <a:gd name="T5" fmla="*/ 0 h 213"/>
                  <a:gd name="T6" fmla="*/ 20 w 94"/>
                  <a:gd name="T7" fmla="*/ 11 h 213"/>
                  <a:gd name="T8" fmla="*/ 20 w 94"/>
                  <a:gd name="T9" fmla="*/ 11 h 213"/>
                  <a:gd name="T10" fmla="*/ 0 w 94"/>
                  <a:gd name="T11" fmla="*/ 106 h 213"/>
                  <a:gd name="T12" fmla="*/ 14 w 94"/>
                  <a:gd name="T13" fmla="*/ 165 h 213"/>
                  <a:gd name="T14" fmla="*/ 44 w 94"/>
                  <a:gd name="T15" fmla="*/ 209 h 213"/>
                  <a:gd name="T16" fmla="*/ 59 w 94"/>
                  <a:gd name="T17" fmla="*/ 197 h 213"/>
                  <a:gd name="T18" fmla="*/ 54 w 94"/>
                  <a:gd name="T19" fmla="*/ 159 h 213"/>
                  <a:gd name="T20" fmla="*/ 58 w 94"/>
                  <a:gd name="T21" fmla="*/ 94 h 213"/>
                  <a:gd name="T22" fmla="*/ 70 w 94"/>
                  <a:gd name="T23" fmla="*/ 104 h 213"/>
                  <a:gd name="T24" fmla="*/ 94 w 94"/>
                  <a:gd name="T25" fmla="*/ 136 h 213"/>
                  <a:gd name="T26" fmla="*/ 88 w 94"/>
                  <a:gd name="T27" fmla="*/ 73 h 213"/>
                  <a:gd name="T28" fmla="*/ 72 w 94"/>
                  <a:gd name="T29" fmla="*/ 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213">
                    <a:moveTo>
                      <a:pt x="72" y="13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57" y="7"/>
                      <a:pt x="37" y="7"/>
                      <a:pt x="20" y="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44" y="209"/>
                      <a:pt x="58" y="213"/>
                      <a:pt x="59" y="197"/>
                    </a:cubicBezTo>
                    <a:cubicBezTo>
                      <a:pt x="60" y="193"/>
                      <a:pt x="53" y="168"/>
                      <a:pt x="54" y="159"/>
                    </a:cubicBezTo>
                    <a:cubicBezTo>
                      <a:pt x="56" y="133"/>
                      <a:pt x="58" y="94"/>
                      <a:pt x="58" y="94"/>
                    </a:cubicBezTo>
                    <a:cubicBezTo>
                      <a:pt x="58" y="94"/>
                      <a:pt x="68" y="90"/>
                      <a:pt x="70" y="104"/>
                    </a:cubicBezTo>
                    <a:cubicBezTo>
                      <a:pt x="72" y="117"/>
                      <a:pt x="79" y="137"/>
                      <a:pt x="94" y="136"/>
                    </a:cubicBezTo>
                    <a:cubicBezTo>
                      <a:pt x="88" y="73"/>
                      <a:pt x="88" y="73"/>
                      <a:pt x="88" y="73"/>
                    </a:cubicBezTo>
                    <a:lnTo>
                      <a:pt x="72" y="13"/>
                    </a:lnTo>
                    <a:close/>
                  </a:path>
                </a:pathLst>
              </a:custGeom>
              <a:solidFill>
                <a:srgbClr val="FE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70" name="Freeform 986">
                <a:extLst>
                  <a:ext uri="{FF2B5EF4-FFF2-40B4-BE49-F238E27FC236}">
                    <a16:creationId xmlns:a16="http://schemas.microsoft.com/office/drawing/2014/main" xmlns="" id="{C319A62D-F552-4B49-9ED8-4E35B6A4A84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44666" y="4830408"/>
                <a:ext cx="471244" cy="617999"/>
              </a:xfrm>
              <a:custGeom>
                <a:avLst/>
                <a:gdLst>
                  <a:gd name="T0" fmla="*/ 187 w 202"/>
                  <a:gd name="T1" fmla="*/ 39 h 260"/>
                  <a:gd name="T2" fmla="*/ 65 w 202"/>
                  <a:gd name="T3" fmla="*/ 0 h 260"/>
                  <a:gd name="T4" fmla="*/ 14 w 202"/>
                  <a:gd name="T5" fmla="*/ 37 h 260"/>
                  <a:gd name="T6" fmla="*/ 0 w 202"/>
                  <a:gd name="T7" fmla="*/ 74 h 260"/>
                  <a:gd name="T8" fmla="*/ 19 w 202"/>
                  <a:gd name="T9" fmla="*/ 180 h 260"/>
                  <a:gd name="T10" fmla="*/ 123 w 202"/>
                  <a:gd name="T11" fmla="*/ 251 h 260"/>
                  <a:gd name="T12" fmla="*/ 177 w 202"/>
                  <a:gd name="T13" fmla="*/ 190 h 260"/>
                  <a:gd name="T14" fmla="*/ 197 w 202"/>
                  <a:gd name="T15" fmla="*/ 90 h 260"/>
                  <a:gd name="T16" fmla="*/ 187 w 202"/>
                  <a:gd name="T17" fmla="*/ 39 h 260"/>
                  <a:gd name="connsiteX0" fmla="*/ 9257 w 9574"/>
                  <a:gd name="connsiteY0" fmla="*/ 1500 h 9712"/>
                  <a:gd name="connsiteX1" fmla="*/ 3218 w 9574"/>
                  <a:gd name="connsiteY1" fmla="*/ 0 h 9712"/>
                  <a:gd name="connsiteX2" fmla="*/ 693 w 9574"/>
                  <a:gd name="connsiteY2" fmla="*/ 1423 h 9712"/>
                  <a:gd name="connsiteX3" fmla="*/ 0 w 9574"/>
                  <a:gd name="connsiteY3" fmla="*/ 2846 h 9712"/>
                  <a:gd name="connsiteX4" fmla="*/ 941 w 9574"/>
                  <a:gd name="connsiteY4" fmla="*/ 6923 h 9712"/>
                  <a:gd name="connsiteX5" fmla="*/ 6089 w 9574"/>
                  <a:gd name="connsiteY5" fmla="*/ 9654 h 9712"/>
                  <a:gd name="connsiteX6" fmla="*/ 8762 w 9574"/>
                  <a:gd name="connsiteY6" fmla="*/ 7308 h 9712"/>
                  <a:gd name="connsiteX7" fmla="*/ 9523 w 9574"/>
                  <a:gd name="connsiteY7" fmla="*/ 3462 h 9712"/>
                  <a:gd name="connsiteX8" fmla="*/ 9257 w 9574"/>
                  <a:gd name="connsiteY8" fmla="*/ 1500 h 9712"/>
                  <a:gd name="connsiteX0" fmla="*/ 9669 w 10000"/>
                  <a:gd name="connsiteY0" fmla="*/ 1544 h 10000"/>
                  <a:gd name="connsiteX1" fmla="*/ 3361 w 10000"/>
                  <a:gd name="connsiteY1" fmla="*/ 0 h 10000"/>
                  <a:gd name="connsiteX2" fmla="*/ 724 w 10000"/>
                  <a:gd name="connsiteY2" fmla="*/ 1465 h 10000"/>
                  <a:gd name="connsiteX3" fmla="*/ 0 w 10000"/>
                  <a:gd name="connsiteY3" fmla="*/ 2930 h 10000"/>
                  <a:gd name="connsiteX4" fmla="*/ 983 w 10000"/>
                  <a:gd name="connsiteY4" fmla="*/ 7128 h 10000"/>
                  <a:gd name="connsiteX5" fmla="*/ 6360 w 10000"/>
                  <a:gd name="connsiteY5" fmla="*/ 9940 h 10000"/>
                  <a:gd name="connsiteX6" fmla="*/ 9152 w 10000"/>
                  <a:gd name="connsiteY6" fmla="*/ 7525 h 10000"/>
                  <a:gd name="connsiteX7" fmla="*/ 9947 w 10000"/>
                  <a:gd name="connsiteY7" fmla="*/ 3565 h 10000"/>
                  <a:gd name="connsiteX8" fmla="*/ 9335 w 10000"/>
                  <a:gd name="connsiteY8" fmla="*/ 1544 h 10000"/>
                  <a:gd name="connsiteX0" fmla="*/ 7758 w 10000"/>
                  <a:gd name="connsiteY0" fmla="*/ 652 h 10021"/>
                  <a:gd name="connsiteX1" fmla="*/ 3361 w 10000"/>
                  <a:gd name="connsiteY1" fmla="*/ 21 h 10021"/>
                  <a:gd name="connsiteX2" fmla="*/ 724 w 10000"/>
                  <a:gd name="connsiteY2" fmla="*/ 1486 h 10021"/>
                  <a:gd name="connsiteX3" fmla="*/ 0 w 10000"/>
                  <a:gd name="connsiteY3" fmla="*/ 2951 h 10021"/>
                  <a:gd name="connsiteX4" fmla="*/ 983 w 10000"/>
                  <a:gd name="connsiteY4" fmla="*/ 7149 h 10021"/>
                  <a:gd name="connsiteX5" fmla="*/ 6360 w 10000"/>
                  <a:gd name="connsiteY5" fmla="*/ 9961 h 10021"/>
                  <a:gd name="connsiteX6" fmla="*/ 9152 w 10000"/>
                  <a:gd name="connsiteY6" fmla="*/ 7546 h 10021"/>
                  <a:gd name="connsiteX7" fmla="*/ 9947 w 10000"/>
                  <a:gd name="connsiteY7" fmla="*/ 3586 h 10021"/>
                  <a:gd name="connsiteX8" fmla="*/ 9335 w 10000"/>
                  <a:gd name="connsiteY8" fmla="*/ 1565 h 1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21">
                    <a:moveTo>
                      <a:pt x="7758" y="652"/>
                    </a:moveTo>
                    <a:cubicBezTo>
                      <a:pt x="6292" y="442"/>
                      <a:pt x="4533" y="-118"/>
                      <a:pt x="3361" y="21"/>
                    </a:cubicBezTo>
                    <a:cubicBezTo>
                      <a:pt x="2189" y="160"/>
                      <a:pt x="1603" y="998"/>
                      <a:pt x="724" y="1486"/>
                    </a:cubicBezTo>
                    <a:lnTo>
                      <a:pt x="0" y="2951"/>
                    </a:lnTo>
                    <a:lnTo>
                      <a:pt x="983" y="7149"/>
                    </a:lnTo>
                    <a:cubicBezTo>
                      <a:pt x="1448" y="9050"/>
                      <a:pt x="3878" y="10318"/>
                      <a:pt x="6360" y="9961"/>
                    </a:cubicBezTo>
                    <a:cubicBezTo>
                      <a:pt x="7394" y="9803"/>
                      <a:pt x="8842" y="8417"/>
                      <a:pt x="9152" y="7546"/>
                    </a:cubicBezTo>
                    <a:cubicBezTo>
                      <a:pt x="9462" y="6516"/>
                      <a:pt x="10206" y="4694"/>
                      <a:pt x="9947" y="3586"/>
                    </a:cubicBezTo>
                    <a:cubicBezTo>
                      <a:pt x="9430" y="1565"/>
                      <a:pt x="9335" y="1565"/>
                      <a:pt x="9335" y="1565"/>
                    </a:cubicBezTo>
                  </a:path>
                </a:pathLst>
              </a:custGeom>
              <a:solidFill>
                <a:srgbClr val="FE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72" name="Freeform 94">
                <a:extLst>
                  <a:ext uri="{FF2B5EF4-FFF2-40B4-BE49-F238E27FC236}">
                    <a16:creationId xmlns:a16="http://schemas.microsoft.com/office/drawing/2014/main" xmlns="" id="{041D124F-56B3-4B3E-A8DF-7DC09483CBF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246971" y="9545573"/>
                <a:ext cx="447186" cy="177375"/>
              </a:xfrm>
              <a:custGeom>
                <a:avLst/>
                <a:gdLst>
                  <a:gd name="T0" fmla="*/ 98 w 184"/>
                  <a:gd name="T1" fmla="*/ 0 h 73"/>
                  <a:gd name="T2" fmla="*/ 46 w 184"/>
                  <a:gd name="T3" fmla="*/ 34 h 73"/>
                  <a:gd name="T4" fmla="*/ 0 w 184"/>
                  <a:gd name="T5" fmla="*/ 73 h 73"/>
                  <a:gd name="T6" fmla="*/ 179 w 184"/>
                  <a:gd name="T7" fmla="*/ 73 h 73"/>
                  <a:gd name="T8" fmla="*/ 167 w 184"/>
                  <a:gd name="T9" fmla="*/ 0 h 73"/>
                  <a:gd name="T10" fmla="*/ 98 w 184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73">
                    <a:moveTo>
                      <a:pt x="98" y="0"/>
                    </a:moveTo>
                    <a:cubicBezTo>
                      <a:pt x="46" y="34"/>
                      <a:pt x="46" y="34"/>
                      <a:pt x="46" y="34"/>
                    </a:cubicBezTo>
                    <a:cubicBezTo>
                      <a:pt x="3" y="39"/>
                      <a:pt x="0" y="73"/>
                      <a:pt x="0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4" y="34"/>
                      <a:pt x="167" y="0"/>
                      <a:pt x="167" y="0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73" name="Freeform 95">
                <a:extLst>
                  <a:ext uri="{FF2B5EF4-FFF2-40B4-BE49-F238E27FC236}">
                    <a16:creationId xmlns:a16="http://schemas.microsoft.com/office/drawing/2014/main" xmlns="" id="{255F0341-6F7B-4171-BC0D-05B4FEF36A0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255716" y="9545573"/>
                <a:ext cx="204856" cy="177375"/>
              </a:xfrm>
              <a:custGeom>
                <a:avLst/>
                <a:gdLst>
                  <a:gd name="T0" fmla="*/ 71 w 84"/>
                  <a:gd name="T1" fmla="*/ 0 h 73"/>
                  <a:gd name="T2" fmla="*/ 71 w 84"/>
                  <a:gd name="T3" fmla="*/ 0 h 73"/>
                  <a:gd name="T4" fmla="*/ 41 w 84"/>
                  <a:gd name="T5" fmla="*/ 1 h 73"/>
                  <a:gd name="T6" fmla="*/ 0 w 84"/>
                  <a:gd name="T7" fmla="*/ 73 h 73"/>
                  <a:gd name="T8" fmla="*/ 83 w 84"/>
                  <a:gd name="T9" fmla="*/ 73 h 73"/>
                  <a:gd name="T10" fmla="*/ 84 w 84"/>
                  <a:gd name="T11" fmla="*/ 56 h 73"/>
                  <a:gd name="T12" fmla="*/ 71 w 84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73"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1" y="27"/>
                      <a:pt x="18" y="51"/>
                      <a:pt x="0" y="73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3" y="67"/>
                      <a:pt x="84" y="61"/>
                      <a:pt x="84" y="56"/>
                    </a:cubicBezTo>
                    <a:cubicBezTo>
                      <a:pt x="84" y="25"/>
                      <a:pt x="71" y="0"/>
                      <a:pt x="71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74" name="Freeform 96">
                <a:extLst>
                  <a:ext uri="{FF2B5EF4-FFF2-40B4-BE49-F238E27FC236}">
                    <a16:creationId xmlns:a16="http://schemas.microsoft.com/office/drawing/2014/main" xmlns="" id="{E7A58E37-0625-4F5E-AA62-1FEAE1B08A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721637" y="9545573"/>
                <a:ext cx="539621" cy="177375"/>
              </a:xfrm>
              <a:custGeom>
                <a:avLst/>
                <a:gdLst>
                  <a:gd name="T0" fmla="*/ 127 w 222"/>
                  <a:gd name="T1" fmla="*/ 0 h 73"/>
                  <a:gd name="T2" fmla="*/ 46 w 222"/>
                  <a:gd name="T3" fmla="*/ 34 h 73"/>
                  <a:gd name="T4" fmla="*/ 0 w 222"/>
                  <a:gd name="T5" fmla="*/ 73 h 73"/>
                  <a:gd name="T6" fmla="*/ 216 w 222"/>
                  <a:gd name="T7" fmla="*/ 73 h 73"/>
                  <a:gd name="T8" fmla="*/ 204 w 222"/>
                  <a:gd name="T9" fmla="*/ 0 h 73"/>
                  <a:gd name="T10" fmla="*/ 127 w 222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3">
                    <a:moveTo>
                      <a:pt x="127" y="0"/>
                    </a:moveTo>
                    <a:cubicBezTo>
                      <a:pt x="46" y="34"/>
                      <a:pt x="46" y="34"/>
                      <a:pt x="46" y="34"/>
                    </a:cubicBezTo>
                    <a:cubicBezTo>
                      <a:pt x="3" y="39"/>
                      <a:pt x="0" y="73"/>
                      <a:pt x="0" y="73"/>
                    </a:cubicBezTo>
                    <a:cubicBezTo>
                      <a:pt x="216" y="73"/>
                      <a:pt x="216" y="73"/>
                      <a:pt x="216" y="73"/>
                    </a:cubicBezTo>
                    <a:cubicBezTo>
                      <a:pt x="222" y="34"/>
                      <a:pt x="204" y="0"/>
                      <a:pt x="204" y="0"/>
                    </a:cubicBezTo>
                    <a:cubicBezTo>
                      <a:pt x="127" y="0"/>
                      <a:pt x="127" y="0"/>
                      <a:pt x="127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75" name="Freeform 97">
                <a:extLst>
                  <a:ext uri="{FF2B5EF4-FFF2-40B4-BE49-F238E27FC236}">
                    <a16:creationId xmlns:a16="http://schemas.microsoft.com/office/drawing/2014/main" xmlns="" id="{DFCA388B-5FDF-44AA-9BFE-FDF71514F78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721637" y="9545573"/>
                <a:ext cx="43719" cy="177375"/>
              </a:xfrm>
              <a:custGeom>
                <a:avLst/>
                <a:gdLst>
                  <a:gd name="T0" fmla="*/ 0 w 18"/>
                  <a:gd name="T1" fmla="*/ 0 h 73"/>
                  <a:gd name="T2" fmla="*/ 0 w 18"/>
                  <a:gd name="T3" fmla="*/ 0 h 73"/>
                  <a:gd name="T4" fmla="*/ 12 w 18"/>
                  <a:gd name="T5" fmla="*/ 73 h 73"/>
                  <a:gd name="T6" fmla="*/ 12 w 18"/>
                  <a:gd name="T7" fmla="*/ 73 h 73"/>
                  <a:gd name="T8" fmla="*/ 0 w 18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8" y="34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8" y="34"/>
                      <a:pt x="0" y="0"/>
                      <a:pt x="0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76" name="Freeform 98">
                <a:extLst>
                  <a:ext uri="{FF2B5EF4-FFF2-40B4-BE49-F238E27FC236}">
                    <a16:creationId xmlns:a16="http://schemas.microsoft.com/office/drawing/2014/main" xmlns="" id="{BD6D26DD-DAC4-4ACF-8CD0-5F1C25562BD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721638" y="9545573"/>
                <a:ext cx="362245" cy="177375"/>
              </a:xfrm>
              <a:custGeom>
                <a:avLst/>
                <a:gdLst>
                  <a:gd name="T0" fmla="*/ 131 w 149"/>
                  <a:gd name="T1" fmla="*/ 0 h 73"/>
                  <a:gd name="T2" fmla="*/ 131 w 149"/>
                  <a:gd name="T3" fmla="*/ 0 h 73"/>
                  <a:gd name="T4" fmla="*/ 106 w 149"/>
                  <a:gd name="T5" fmla="*/ 1 h 73"/>
                  <a:gd name="T6" fmla="*/ 0 w 149"/>
                  <a:gd name="T7" fmla="*/ 73 h 73"/>
                  <a:gd name="T8" fmla="*/ 143 w 149"/>
                  <a:gd name="T9" fmla="*/ 73 h 73"/>
                  <a:gd name="T10" fmla="*/ 131 w 149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73">
                    <a:moveTo>
                      <a:pt x="131" y="0"/>
                    </a:moveTo>
                    <a:cubicBezTo>
                      <a:pt x="131" y="0"/>
                      <a:pt x="131" y="0"/>
                      <a:pt x="131" y="0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77" y="33"/>
                      <a:pt x="40" y="58"/>
                      <a:pt x="0" y="73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49" y="34"/>
                      <a:pt x="131" y="0"/>
                      <a:pt x="131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77" name="Freeform 101">
                <a:extLst>
                  <a:ext uri="{FF2B5EF4-FFF2-40B4-BE49-F238E27FC236}">
                    <a16:creationId xmlns:a16="http://schemas.microsoft.com/office/drawing/2014/main" xmlns="" id="{7EE3DC96-FBFB-4934-BA00-87CFF15BDAE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825314" y="9548071"/>
                <a:ext cx="37474" cy="0"/>
              </a:xfrm>
              <a:custGeom>
                <a:avLst/>
                <a:gdLst>
                  <a:gd name="T0" fmla="*/ 15 w 15"/>
                  <a:gd name="T1" fmla="*/ 0 w 15"/>
                  <a:gd name="T2" fmla="*/ 0 w 15"/>
                  <a:gd name="T3" fmla="*/ 15 w 15"/>
                  <a:gd name="T4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CC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78" name="Freeform 102">
                <a:extLst>
                  <a:ext uri="{FF2B5EF4-FFF2-40B4-BE49-F238E27FC236}">
                    <a16:creationId xmlns:a16="http://schemas.microsoft.com/office/drawing/2014/main" xmlns="" id="{F0AAD45F-87DF-4FC1-AC45-AB8DAE7EAEE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765356" y="9545573"/>
                <a:ext cx="59958" cy="2498"/>
              </a:xfrm>
              <a:custGeom>
                <a:avLst/>
                <a:gdLst>
                  <a:gd name="T0" fmla="*/ 48 w 48"/>
                  <a:gd name="T1" fmla="*/ 0 h 2"/>
                  <a:gd name="T2" fmla="*/ 0 w 48"/>
                  <a:gd name="T3" fmla="*/ 2 h 2"/>
                  <a:gd name="T4" fmla="*/ 0 w 48"/>
                  <a:gd name="T5" fmla="*/ 2 h 2"/>
                  <a:gd name="T6" fmla="*/ 48 w 4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">
                    <a:moveTo>
                      <a:pt x="48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B7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79" name="Freeform 103">
                <a:extLst>
                  <a:ext uri="{FF2B5EF4-FFF2-40B4-BE49-F238E27FC236}">
                    <a16:creationId xmlns:a16="http://schemas.microsoft.com/office/drawing/2014/main" xmlns="" id="{96D99BD6-9CE4-45D0-8420-A859122BAB7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765356" y="9545573"/>
                <a:ext cx="59958" cy="2498"/>
              </a:xfrm>
              <a:custGeom>
                <a:avLst/>
                <a:gdLst>
                  <a:gd name="T0" fmla="*/ 48 w 48"/>
                  <a:gd name="T1" fmla="*/ 0 h 2"/>
                  <a:gd name="T2" fmla="*/ 0 w 48"/>
                  <a:gd name="T3" fmla="*/ 2 h 2"/>
                  <a:gd name="T4" fmla="*/ 0 w 48"/>
                  <a:gd name="T5" fmla="*/ 2 h 2"/>
                  <a:gd name="T6" fmla="*/ 48 w 4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">
                    <a:moveTo>
                      <a:pt x="48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80" name="Freeform 104">
                <a:extLst>
                  <a:ext uri="{FF2B5EF4-FFF2-40B4-BE49-F238E27FC236}">
                    <a16:creationId xmlns:a16="http://schemas.microsoft.com/office/drawing/2014/main" xmlns="" id="{8B017DD7-19F4-4D85-B1D5-DBAA9AD51D8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727883" y="7489518"/>
                <a:ext cx="151144" cy="2058553"/>
              </a:xfrm>
              <a:custGeom>
                <a:avLst/>
                <a:gdLst>
                  <a:gd name="T0" fmla="*/ 62 w 62"/>
                  <a:gd name="T1" fmla="*/ 0 h 846"/>
                  <a:gd name="T2" fmla="*/ 6 w 62"/>
                  <a:gd name="T3" fmla="*/ 481 h 846"/>
                  <a:gd name="T4" fmla="*/ 7 w 62"/>
                  <a:gd name="T5" fmla="*/ 846 h 846"/>
                  <a:gd name="T6" fmla="*/ 22 w 62"/>
                  <a:gd name="T7" fmla="*/ 846 h 846"/>
                  <a:gd name="T8" fmla="*/ 47 w 62"/>
                  <a:gd name="T9" fmla="*/ 845 h 846"/>
                  <a:gd name="T10" fmla="*/ 48 w 62"/>
                  <a:gd name="T11" fmla="*/ 394 h 846"/>
                  <a:gd name="T12" fmla="*/ 62 w 62"/>
                  <a:gd name="T13" fmla="*/ 0 h 846"/>
                  <a:gd name="T14" fmla="*/ 62 w 62"/>
                  <a:gd name="T15" fmla="*/ 0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846">
                    <a:moveTo>
                      <a:pt x="62" y="0"/>
                    </a:moveTo>
                    <a:cubicBezTo>
                      <a:pt x="48" y="0"/>
                      <a:pt x="10" y="404"/>
                      <a:pt x="6" y="481"/>
                    </a:cubicBezTo>
                    <a:cubicBezTo>
                      <a:pt x="0" y="603"/>
                      <a:pt x="4" y="724"/>
                      <a:pt x="7" y="846"/>
                    </a:cubicBezTo>
                    <a:cubicBezTo>
                      <a:pt x="22" y="846"/>
                      <a:pt x="22" y="846"/>
                      <a:pt x="22" y="846"/>
                    </a:cubicBezTo>
                    <a:cubicBezTo>
                      <a:pt x="47" y="845"/>
                      <a:pt x="47" y="845"/>
                      <a:pt x="47" y="845"/>
                    </a:cubicBezTo>
                    <a:cubicBezTo>
                      <a:pt x="48" y="394"/>
                      <a:pt x="48" y="394"/>
                      <a:pt x="48" y="394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81" name="Freeform 107">
                <a:extLst>
                  <a:ext uri="{FF2B5EF4-FFF2-40B4-BE49-F238E27FC236}">
                    <a16:creationId xmlns:a16="http://schemas.microsoft.com/office/drawing/2014/main" xmlns="" id="{7B8F7AD5-C120-4F74-B46E-71515849471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360642" y="9548071"/>
                <a:ext cx="12491" cy="2498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  <a:gd name="T8" fmla="*/ 5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C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82" name="Freeform 108">
                <a:extLst>
                  <a:ext uri="{FF2B5EF4-FFF2-40B4-BE49-F238E27FC236}">
                    <a16:creationId xmlns:a16="http://schemas.microsoft.com/office/drawing/2014/main" xmlns="" id="{F4F8BD49-EA48-4C35-9A3A-4EE7395885C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288193" y="9545573"/>
                <a:ext cx="72449" cy="2498"/>
              </a:xfrm>
              <a:custGeom>
                <a:avLst/>
                <a:gdLst>
                  <a:gd name="T0" fmla="*/ 30 w 30"/>
                  <a:gd name="T1" fmla="*/ 0 h 1"/>
                  <a:gd name="T2" fmla="*/ 0 w 30"/>
                  <a:gd name="T3" fmla="*/ 1 h 1"/>
                  <a:gd name="T4" fmla="*/ 0 w 30"/>
                  <a:gd name="T5" fmla="*/ 1 h 1"/>
                  <a:gd name="T6" fmla="*/ 30 w 30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">
                    <a:moveTo>
                      <a:pt x="3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B7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83" name="Freeform 273">
                <a:extLst>
                  <a:ext uri="{FF2B5EF4-FFF2-40B4-BE49-F238E27FC236}">
                    <a16:creationId xmlns:a16="http://schemas.microsoft.com/office/drawing/2014/main" xmlns="" id="{74D25A23-6A4A-4B88-A2D6-38AF6F7028F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188809" y="5669549"/>
                <a:ext cx="9993" cy="874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2" y="1"/>
                      <a:pt x="4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84" name="Freeform 275">
                <a:extLst>
                  <a:ext uri="{FF2B5EF4-FFF2-40B4-BE49-F238E27FC236}">
                    <a16:creationId xmlns:a16="http://schemas.microsoft.com/office/drawing/2014/main" xmlns="" id="{EC447A21-4F59-4204-8E3E-1FF02665C26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220037" y="5698279"/>
                <a:ext cx="4997" cy="999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85" name="Freeform 276">
                <a:extLst>
                  <a:ext uri="{FF2B5EF4-FFF2-40B4-BE49-F238E27FC236}">
                    <a16:creationId xmlns:a16="http://schemas.microsoft.com/office/drawing/2014/main" xmlns="" id="{FD2A00ED-F84E-41CC-AEA4-5209D5CE7C2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201300" y="5680791"/>
                <a:ext cx="6246" cy="4997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86" name="Freeform 277">
                <a:extLst>
                  <a:ext uri="{FF2B5EF4-FFF2-40B4-BE49-F238E27FC236}">
                    <a16:creationId xmlns:a16="http://schemas.microsoft.com/office/drawing/2014/main" xmlns="" id="{DACEC352-9700-4C69-87D5-87B771AB93C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210044" y="5688286"/>
                <a:ext cx="7495" cy="7495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87" name="Freeform 288">
                <a:extLst>
                  <a:ext uri="{FF2B5EF4-FFF2-40B4-BE49-F238E27FC236}">
                    <a16:creationId xmlns:a16="http://schemas.microsoft.com/office/drawing/2014/main" xmlns="" id="{BB02F119-E63B-49CA-BB67-04A2C6CFECC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178816" y="5664552"/>
                <a:ext cx="4997" cy="249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88" name="Freeform 292">
                <a:extLst>
                  <a:ext uri="{FF2B5EF4-FFF2-40B4-BE49-F238E27FC236}">
                    <a16:creationId xmlns:a16="http://schemas.microsoft.com/office/drawing/2014/main" xmlns="" id="{5536DA0F-FFFB-4DCC-A67E-C94BA0D2B81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168823" y="5657057"/>
                <a:ext cx="4997" cy="249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89" name="Freeform 293">
                <a:extLst>
                  <a:ext uri="{FF2B5EF4-FFF2-40B4-BE49-F238E27FC236}">
                    <a16:creationId xmlns:a16="http://schemas.microsoft.com/office/drawing/2014/main" xmlns="" id="{F656FC8B-E5B9-4E0B-984D-2A73BE5712F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156332" y="5652061"/>
                <a:ext cx="2498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90" name="Freeform 296">
                <a:extLst>
                  <a:ext uri="{FF2B5EF4-FFF2-40B4-BE49-F238E27FC236}">
                    <a16:creationId xmlns:a16="http://schemas.microsoft.com/office/drawing/2014/main" xmlns="" id="{75156D4D-5623-4A9D-8D98-70A1F39A048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130101" y="5642068"/>
                <a:ext cx="17488" cy="4997"/>
              </a:xfrm>
              <a:custGeom>
                <a:avLst/>
                <a:gdLst>
                  <a:gd name="T0" fmla="*/ 0 w 7"/>
                  <a:gd name="T1" fmla="*/ 2 h 2"/>
                  <a:gd name="T2" fmla="*/ 7 w 7"/>
                  <a:gd name="T3" fmla="*/ 0 h 2"/>
                  <a:gd name="T4" fmla="*/ 0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cubicBezTo>
                      <a:pt x="2" y="1"/>
                      <a:pt x="4" y="1"/>
                      <a:pt x="7" y="0"/>
                    </a:cubicBezTo>
                    <a:cubicBezTo>
                      <a:pt x="4" y="1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91" name="Freeform 1136">
                <a:extLst>
                  <a:ext uri="{FF2B5EF4-FFF2-40B4-BE49-F238E27FC236}">
                    <a16:creationId xmlns:a16="http://schemas.microsoft.com/office/drawing/2014/main" xmlns="" id="{ECED6C80-5F84-4AEF-AC4E-34D965C0119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16500" y="9659243"/>
                <a:ext cx="1250" cy="249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E5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92" name="Freeform 323">
                <a:extLst>
                  <a:ext uri="{FF2B5EF4-FFF2-40B4-BE49-F238E27FC236}">
                    <a16:creationId xmlns:a16="http://schemas.microsoft.com/office/drawing/2014/main" xmlns="" id="{62E299B2-5D58-437E-82C4-7DF446EA7BD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178816" y="7153505"/>
                <a:ext cx="126162" cy="31228"/>
              </a:xfrm>
              <a:custGeom>
                <a:avLst/>
                <a:gdLst>
                  <a:gd name="T0" fmla="*/ 93 w 101"/>
                  <a:gd name="T1" fmla="*/ 0 h 25"/>
                  <a:gd name="T2" fmla="*/ 44 w 101"/>
                  <a:gd name="T3" fmla="*/ 0 h 25"/>
                  <a:gd name="T4" fmla="*/ 44 w 101"/>
                  <a:gd name="T5" fmla="*/ 23 h 25"/>
                  <a:gd name="T6" fmla="*/ 0 w 101"/>
                  <a:gd name="T7" fmla="*/ 21 h 25"/>
                  <a:gd name="T8" fmla="*/ 101 w 101"/>
                  <a:gd name="T9" fmla="*/ 25 h 25"/>
                  <a:gd name="T10" fmla="*/ 93 w 101"/>
                  <a:gd name="T11" fmla="*/ 25 h 25"/>
                  <a:gd name="T12" fmla="*/ 93 w 101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5">
                    <a:moveTo>
                      <a:pt x="93" y="0"/>
                    </a:moveTo>
                    <a:lnTo>
                      <a:pt x="44" y="0"/>
                    </a:lnTo>
                    <a:lnTo>
                      <a:pt x="44" y="23"/>
                    </a:lnTo>
                    <a:lnTo>
                      <a:pt x="0" y="21"/>
                    </a:lnTo>
                    <a:lnTo>
                      <a:pt x="101" y="25"/>
                    </a:lnTo>
                    <a:lnTo>
                      <a:pt x="93" y="2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93" name="Freeform 359">
                <a:extLst>
                  <a:ext uri="{FF2B5EF4-FFF2-40B4-BE49-F238E27FC236}">
                    <a16:creationId xmlns:a16="http://schemas.microsoft.com/office/drawing/2014/main" xmlns="" id="{1510DD17-DB6D-49F9-838A-3402625ED84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302480" y="7141014"/>
                <a:ext cx="2498" cy="38723"/>
              </a:xfrm>
              <a:custGeom>
                <a:avLst/>
                <a:gdLst>
                  <a:gd name="T0" fmla="*/ 0 w 2"/>
                  <a:gd name="T1" fmla="*/ 31 h 31"/>
                  <a:gd name="T2" fmla="*/ 2 w 2"/>
                  <a:gd name="T3" fmla="*/ 0 h 31"/>
                  <a:gd name="T4" fmla="*/ 2 w 2"/>
                  <a:gd name="T5" fmla="*/ 10 h 31"/>
                  <a:gd name="T6" fmla="*/ 0 w 2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1">
                    <a:moveTo>
                      <a:pt x="0" y="31"/>
                    </a:moveTo>
                    <a:lnTo>
                      <a:pt x="2" y="0"/>
                    </a:lnTo>
                    <a:lnTo>
                      <a:pt x="2" y="1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94" name="Freeform 1040">
                <a:extLst>
                  <a:ext uri="{FF2B5EF4-FFF2-40B4-BE49-F238E27FC236}">
                    <a16:creationId xmlns:a16="http://schemas.microsoft.com/office/drawing/2014/main" xmlns="" id="{6D99146E-2DC0-4828-83F4-3F4357CB1AE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161328" y="7073561"/>
                <a:ext cx="146147" cy="111172"/>
              </a:xfrm>
              <a:custGeom>
                <a:avLst/>
                <a:gdLst>
                  <a:gd name="T0" fmla="*/ 2 w 117"/>
                  <a:gd name="T1" fmla="*/ 85 h 89"/>
                  <a:gd name="T2" fmla="*/ 103 w 117"/>
                  <a:gd name="T3" fmla="*/ 89 h 89"/>
                  <a:gd name="T4" fmla="*/ 117 w 117"/>
                  <a:gd name="T5" fmla="*/ 9 h 89"/>
                  <a:gd name="T6" fmla="*/ 0 w 117"/>
                  <a:gd name="T7" fmla="*/ 0 h 89"/>
                  <a:gd name="T8" fmla="*/ 2 w 117"/>
                  <a:gd name="T9" fmla="*/ 8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89">
                    <a:moveTo>
                      <a:pt x="2" y="85"/>
                    </a:moveTo>
                    <a:lnTo>
                      <a:pt x="103" y="89"/>
                    </a:lnTo>
                    <a:lnTo>
                      <a:pt x="117" y="9"/>
                    </a:lnTo>
                    <a:lnTo>
                      <a:pt x="0" y="0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95" name="Freeform 541">
                <a:extLst>
                  <a:ext uri="{FF2B5EF4-FFF2-40B4-BE49-F238E27FC236}">
                    <a16:creationId xmlns:a16="http://schemas.microsoft.com/office/drawing/2014/main" xmlns="" id="{78E12542-417D-4923-82A9-7DB91C1E6F61}"/>
                  </a:ext>
                </a:extLst>
              </p:cNvPr>
              <p:cNvSpPr/>
              <p:nvPr/>
            </p:nvSpPr>
            <p:spPr>
              <a:xfrm flipH="1">
                <a:off x="6751146" y="5532249"/>
                <a:ext cx="589439" cy="1839965"/>
              </a:xfrm>
              <a:custGeom>
                <a:avLst/>
                <a:gdLst>
                  <a:gd name="connsiteX0" fmla="*/ 452437 w 521981"/>
                  <a:gd name="connsiteY0" fmla="*/ 0 h 1935742"/>
                  <a:gd name="connsiteX1" fmla="*/ 521981 w 521981"/>
                  <a:gd name="connsiteY1" fmla="*/ 99349 h 1935742"/>
                  <a:gd name="connsiteX2" fmla="*/ 521981 w 521981"/>
                  <a:gd name="connsiteY2" fmla="*/ 1773085 h 1935742"/>
                  <a:gd name="connsiteX3" fmla="*/ 519112 w 521981"/>
                  <a:gd name="connsiteY3" fmla="*/ 1771650 h 1935742"/>
                  <a:gd name="connsiteX4" fmla="*/ 514350 w 521981"/>
                  <a:gd name="connsiteY4" fmla="*/ 1814513 h 1935742"/>
                  <a:gd name="connsiteX5" fmla="*/ 423862 w 521981"/>
                  <a:gd name="connsiteY5" fmla="*/ 1933575 h 1935742"/>
                  <a:gd name="connsiteX6" fmla="*/ 304800 w 521981"/>
                  <a:gd name="connsiteY6" fmla="*/ 1883568 h 1935742"/>
                  <a:gd name="connsiteX7" fmla="*/ 279559 w 521981"/>
                  <a:gd name="connsiteY7" fmla="*/ 1877378 h 1935742"/>
                  <a:gd name="connsiteX8" fmla="*/ 188119 w 521981"/>
                  <a:gd name="connsiteY8" fmla="*/ 1785937 h 1935742"/>
                  <a:gd name="connsiteX9" fmla="*/ 195262 w 521981"/>
                  <a:gd name="connsiteY9" fmla="*/ 1564481 h 1935742"/>
                  <a:gd name="connsiteX10" fmla="*/ 223837 w 521981"/>
                  <a:gd name="connsiteY10" fmla="*/ 1190625 h 1935742"/>
                  <a:gd name="connsiteX11" fmla="*/ 200025 w 521981"/>
                  <a:gd name="connsiteY11" fmla="*/ 1314450 h 1935742"/>
                  <a:gd name="connsiteX12" fmla="*/ 171450 w 521981"/>
                  <a:gd name="connsiteY12" fmla="*/ 1552575 h 1935742"/>
                  <a:gd name="connsiteX13" fmla="*/ 138112 w 521981"/>
                  <a:gd name="connsiteY13" fmla="*/ 1743075 h 1935742"/>
                  <a:gd name="connsiteX14" fmla="*/ 4762 w 521981"/>
                  <a:gd name="connsiteY14" fmla="*/ 1747838 h 1935742"/>
                  <a:gd name="connsiteX15" fmla="*/ 0 w 521981"/>
                  <a:gd name="connsiteY15" fmla="*/ 1624013 h 1935742"/>
                  <a:gd name="connsiteX16" fmla="*/ 19050 w 521981"/>
                  <a:gd name="connsiteY16" fmla="*/ 1295400 h 1935742"/>
                  <a:gd name="connsiteX17" fmla="*/ 33337 w 521981"/>
                  <a:gd name="connsiteY17" fmla="*/ 519113 h 1935742"/>
                  <a:gd name="connsiteX18" fmla="*/ 71437 w 521981"/>
                  <a:gd name="connsiteY18" fmla="*/ 180975 h 1935742"/>
                  <a:gd name="connsiteX19" fmla="*/ 223838 w 521981"/>
                  <a:gd name="connsiteY19" fmla="*/ 85725 h 1935742"/>
                  <a:gd name="connsiteX0" fmla="*/ 452437 w 521981"/>
                  <a:gd name="connsiteY0" fmla="*/ 0 h 1935742"/>
                  <a:gd name="connsiteX1" fmla="*/ 410856 w 521981"/>
                  <a:gd name="connsiteY1" fmla="*/ 318424 h 1935742"/>
                  <a:gd name="connsiteX2" fmla="*/ 521981 w 521981"/>
                  <a:gd name="connsiteY2" fmla="*/ 1773085 h 1935742"/>
                  <a:gd name="connsiteX3" fmla="*/ 519112 w 521981"/>
                  <a:gd name="connsiteY3" fmla="*/ 1771650 h 1935742"/>
                  <a:gd name="connsiteX4" fmla="*/ 514350 w 521981"/>
                  <a:gd name="connsiteY4" fmla="*/ 1814513 h 1935742"/>
                  <a:gd name="connsiteX5" fmla="*/ 423862 w 521981"/>
                  <a:gd name="connsiteY5" fmla="*/ 1933575 h 1935742"/>
                  <a:gd name="connsiteX6" fmla="*/ 304800 w 521981"/>
                  <a:gd name="connsiteY6" fmla="*/ 1883568 h 1935742"/>
                  <a:gd name="connsiteX7" fmla="*/ 279559 w 521981"/>
                  <a:gd name="connsiteY7" fmla="*/ 1877378 h 1935742"/>
                  <a:gd name="connsiteX8" fmla="*/ 188119 w 521981"/>
                  <a:gd name="connsiteY8" fmla="*/ 1785937 h 1935742"/>
                  <a:gd name="connsiteX9" fmla="*/ 195262 w 521981"/>
                  <a:gd name="connsiteY9" fmla="*/ 1564481 h 1935742"/>
                  <a:gd name="connsiteX10" fmla="*/ 223837 w 521981"/>
                  <a:gd name="connsiteY10" fmla="*/ 1190625 h 1935742"/>
                  <a:gd name="connsiteX11" fmla="*/ 200025 w 521981"/>
                  <a:gd name="connsiteY11" fmla="*/ 1314450 h 1935742"/>
                  <a:gd name="connsiteX12" fmla="*/ 171450 w 521981"/>
                  <a:gd name="connsiteY12" fmla="*/ 1552575 h 1935742"/>
                  <a:gd name="connsiteX13" fmla="*/ 138112 w 521981"/>
                  <a:gd name="connsiteY13" fmla="*/ 1743075 h 1935742"/>
                  <a:gd name="connsiteX14" fmla="*/ 4762 w 521981"/>
                  <a:gd name="connsiteY14" fmla="*/ 1747838 h 1935742"/>
                  <a:gd name="connsiteX15" fmla="*/ 0 w 521981"/>
                  <a:gd name="connsiteY15" fmla="*/ 1624013 h 1935742"/>
                  <a:gd name="connsiteX16" fmla="*/ 19050 w 521981"/>
                  <a:gd name="connsiteY16" fmla="*/ 1295400 h 1935742"/>
                  <a:gd name="connsiteX17" fmla="*/ 33337 w 521981"/>
                  <a:gd name="connsiteY17" fmla="*/ 519113 h 1935742"/>
                  <a:gd name="connsiteX18" fmla="*/ 71437 w 521981"/>
                  <a:gd name="connsiteY18" fmla="*/ 180975 h 1935742"/>
                  <a:gd name="connsiteX19" fmla="*/ 223838 w 521981"/>
                  <a:gd name="connsiteY19" fmla="*/ 85725 h 1935742"/>
                  <a:gd name="connsiteX20" fmla="*/ 452437 w 521981"/>
                  <a:gd name="connsiteY20" fmla="*/ 0 h 1935742"/>
                  <a:gd name="connsiteX0" fmla="*/ 452437 w 521981"/>
                  <a:gd name="connsiteY0" fmla="*/ 0 h 1935742"/>
                  <a:gd name="connsiteX1" fmla="*/ 509281 w 521981"/>
                  <a:gd name="connsiteY1" fmla="*/ 362874 h 1935742"/>
                  <a:gd name="connsiteX2" fmla="*/ 521981 w 521981"/>
                  <a:gd name="connsiteY2" fmla="*/ 1773085 h 1935742"/>
                  <a:gd name="connsiteX3" fmla="*/ 519112 w 521981"/>
                  <a:gd name="connsiteY3" fmla="*/ 1771650 h 1935742"/>
                  <a:gd name="connsiteX4" fmla="*/ 514350 w 521981"/>
                  <a:gd name="connsiteY4" fmla="*/ 1814513 h 1935742"/>
                  <a:gd name="connsiteX5" fmla="*/ 423862 w 521981"/>
                  <a:gd name="connsiteY5" fmla="*/ 1933575 h 1935742"/>
                  <a:gd name="connsiteX6" fmla="*/ 304800 w 521981"/>
                  <a:gd name="connsiteY6" fmla="*/ 1883568 h 1935742"/>
                  <a:gd name="connsiteX7" fmla="*/ 279559 w 521981"/>
                  <a:gd name="connsiteY7" fmla="*/ 1877378 h 1935742"/>
                  <a:gd name="connsiteX8" fmla="*/ 188119 w 521981"/>
                  <a:gd name="connsiteY8" fmla="*/ 1785937 h 1935742"/>
                  <a:gd name="connsiteX9" fmla="*/ 195262 w 521981"/>
                  <a:gd name="connsiteY9" fmla="*/ 1564481 h 1935742"/>
                  <a:gd name="connsiteX10" fmla="*/ 223837 w 521981"/>
                  <a:gd name="connsiteY10" fmla="*/ 1190625 h 1935742"/>
                  <a:gd name="connsiteX11" fmla="*/ 200025 w 521981"/>
                  <a:gd name="connsiteY11" fmla="*/ 1314450 h 1935742"/>
                  <a:gd name="connsiteX12" fmla="*/ 171450 w 521981"/>
                  <a:gd name="connsiteY12" fmla="*/ 1552575 h 1935742"/>
                  <a:gd name="connsiteX13" fmla="*/ 138112 w 521981"/>
                  <a:gd name="connsiteY13" fmla="*/ 1743075 h 1935742"/>
                  <a:gd name="connsiteX14" fmla="*/ 4762 w 521981"/>
                  <a:gd name="connsiteY14" fmla="*/ 1747838 h 1935742"/>
                  <a:gd name="connsiteX15" fmla="*/ 0 w 521981"/>
                  <a:gd name="connsiteY15" fmla="*/ 1624013 h 1935742"/>
                  <a:gd name="connsiteX16" fmla="*/ 19050 w 521981"/>
                  <a:gd name="connsiteY16" fmla="*/ 1295400 h 1935742"/>
                  <a:gd name="connsiteX17" fmla="*/ 33337 w 521981"/>
                  <a:gd name="connsiteY17" fmla="*/ 519113 h 1935742"/>
                  <a:gd name="connsiteX18" fmla="*/ 71437 w 521981"/>
                  <a:gd name="connsiteY18" fmla="*/ 180975 h 1935742"/>
                  <a:gd name="connsiteX19" fmla="*/ 223838 w 521981"/>
                  <a:gd name="connsiteY19" fmla="*/ 85725 h 1935742"/>
                  <a:gd name="connsiteX20" fmla="*/ 452437 w 521981"/>
                  <a:gd name="connsiteY20" fmla="*/ 0 h 1935742"/>
                  <a:gd name="connsiteX0" fmla="*/ 442912 w 521981"/>
                  <a:gd name="connsiteY0" fmla="*/ 0 h 1945267"/>
                  <a:gd name="connsiteX1" fmla="*/ 509281 w 521981"/>
                  <a:gd name="connsiteY1" fmla="*/ 372399 h 1945267"/>
                  <a:gd name="connsiteX2" fmla="*/ 521981 w 521981"/>
                  <a:gd name="connsiteY2" fmla="*/ 1782610 h 1945267"/>
                  <a:gd name="connsiteX3" fmla="*/ 519112 w 521981"/>
                  <a:gd name="connsiteY3" fmla="*/ 1781175 h 1945267"/>
                  <a:gd name="connsiteX4" fmla="*/ 514350 w 521981"/>
                  <a:gd name="connsiteY4" fmla="*/ 1824038 h 1945267"/>
                  <a:gd name="connsiteX5" fmla="*/ 423862 w 521981"/>
                  <a:gd name="connsiteY5" fmla="*/ 1943100 h 1945267"/>
                  <a:gd name="connsiteX6" fmla="*/ 304800 w 521981"/>
                  <a:gd name="connsiteY6" fmla="*/ 1893093 h 1945267"/>
                  <a:gd name="connsiteX7" fmla="*/ 279559 w 521981"/>
                  <a:gd name="connsiteY7" fmla="*/ 1886903 h 1945267"/>
                  <a:gd name="connsiteX8" fmla="*/ 188119 w 521981"/>
                  <a:gd name="connsiteY8" fmla="*/ 1795462 h 1945267"/>
                  <a:gd name="connsiteX9" fmla="*/ 195262 w 521981"/>
                  <a:gd name="connsiteY9" fmla="*/ 1574006 h 1945267"/>
                  <a:gd name="connsiteX10" fmla="*/ 223837 w 521981"/>
                  <a:gd name="connsiteY10" fmla="*/ 1200150 h 1945267"/>
                  <a:gd name="connsiteX11" fmla="*/ 200025 w 521981"/>
                  <a:gd name="connsiteY11" fmla="*/ 1323975 h 1945267"/>
                  <a:gd name="connsiteX12" fmla="*/ 171450 w 521981"/>
                  <a:gd name="connsiteY12" fmla="*/ 1562100 h 1945267"/>
                  <a:gd name="connsiteX13" fmla="*/ 138112 w 521981"/>
                  <a:gd name="connsiteY13" fmla="*/ 1752600 h 1945267"/>
                  <a:gd name="connsiteX14" fmla="*/ 4762 w 521981"/>
                  <a:gd name="connsiteY14" fmla="*/ 1757363 h 1945267"/>
                  <a:gd name="connsiteX15" fmla="*/ 0 w 521981"/>
                  <a:gd name="connsiteY15" fmla="*/ 1633538 h 1945267"/>
                  <a:gd name="connsiteX16" fmla="*/ 19050 w 521981"/>
                  <a:gd name="connsiteY16" fmla="*/ 1304925 h 1945267"/>
                  <a:gd name="connsiteX17" fmla="*/ 33337 w 521981"/>
                  <a:gd name="connsiteY17" fmla="*/ 528638 h 1945267"/>
                  <a:gd name="connsiteX18" fmla="*/ 71437 w 521981"/>
                  <a:gd name="connsiteY18" fmla="*/ 190500 h 1945267"/>
                  <a:gd name="connsiteX19" fmla="*/ 223838 w 521981"/>
                  <a:gd name="connsiteY19" fmla="*/ 95250 h 1945267"/>
                  <a:gd name="connsiteX20" fmla="*/ 442912 w 521981"/>
                  <a:gd name="connsiteY20" fmla="*/ 0 h 1945267"/>
                  <a:gd name="connsiteX0" fmla="*/ 442912 w 521981"/>
                  <a:gd name="connsiteY0" fmla="*/ 0 h 1945267"/>
                  <a:gd name="connsiteX1" fmla="*/ 509281 w 521981"/>
                  <a:gd name="connsiteY1" fmla="*/ 372399 h 1945267"/>
                  <a:gd name="connsiteX2" fmla="*/ 521981 w 521981"/>
                  <a:gd name="connsiteY2" fmla="*/ 1782610 h 1945267"/>
                  <a:gd name="connsiteX3" fmla="*/ 519112 w 521981"/>
                  <a:gd name="connsiteY3" fmla="*/ 1781175 h 1945267"/>
                  <a:gd name="connsiteX4" fmla="*/ 514350 w 521981"/>
                  <a:gd name="connsiteY4" fmla="*/ 1824038 h 1945267"/>
                  <a:gd name="connsiteX5" fmla="*/ 423862 w 521981"/>
                  <a:gd name="connsiteY5" fmla="*/ 1943100 h 1945267"/>
                  <a:gd name="connsiteX6" fmla="*/ 304800 w 521981"/>
                  <a:gd name="connsiteY6" fmla="*/ 1893093 h 1945267"/>
                  <a:gd name="connsiteX7" fmla="*/ 279559 w 521981"/>
                  <a:gd name="connsiteY7" fmla="*/ 1886903 h 1945267"/>
                  <a:gd name="connsiteX8" fmla="*/ 188119 w 521981"/>
                  <a:gd name="connsiteY8" fmla="*/ 1795462 h 1945267"/>
                  <a:gd name="connsiteX9" fmla="*/ 195262 w 521981"/>
                  <a:gd name="connsiteY9" fmla="*/ 1574006 h 1945267"/>
                  <a:gd name="connsiteX10" fmla="*/ 223837 w 521981"/>
                  <a:gd name="connsiteY10" fmla="*/ 1200150 h 1945267"/>
                  <a:gd name="connsiteX11" fmla="*/ 200025 w 521981"/>
                  <a:gd name="connsiteY11" fmla="*/ 1323975 h 1945267"/>
                  <a:gd name="connsiteX12" fmla="*/ 171450 w 521981"/>
                  <a:gd name="connsiteY12" fmla="*/ 1562100 h 1945267"/>
                  <a:gd name="connsiteX13" fmla="*/ 138112 w 521981"/>
                  <a:gd name="connsiteY13" fmla="*/ 1752600 h 1945267"/>
                  <a:gd name="connsiteX14" fmla="*/ 4762 w 521981"/>
                  <a:gd name="connsiteY14" fmla="*/ 1757363 h 1945267"/>
                  <a:gd name="connsiteX15" fmla="*/ 0 w 521981"/>
                  <a:gd name="connsiteY15" fmla="*/ 1633538 h 1945267"/>
                  <a:gd name="connsiteX16" fmla="*/ 19050 w 521981"/>
                  <a:gd name="connsiteY16" fmla="*/ 1304925 h 1945267"/>
                  <a:gd name="connsiteX17" fmla="*/ 33337 w 521981"/>
                  <a:gd name="connsiteY17" fmla="*/ 528638 h 1945267"/>
                  <a:gd name="connsiteX18" fmla="*/ 71437 w 521981"/>
                  <a:gd name="connsiteY18" fmla="*/ 190500 h 1945267"/>
                  <a:gd name="connsiteX19" fmla="*/ 220663 w 521981"/>
                  <a:gd name="connsiteY19" fmla="*/ 92075 h 1945267"/>
                  <a:gd name="connsiteX20" fmla="*/ 442912 w 521981"/>
                  <a:gd name="connsiteY20" fmla="*/ 0 h 1945267"/>
                  <a:gd name="connsiteX0" fmla="*/ 442912 w 521981"/>
                  <a:gd name="connsiteY0" fmla="*/ 0 h 1945267"/>
                  <a:gd name="connsiteX1" fmla="*/ 509281 w 521981"/>
                  <a:gd name="connsiteY1" fmla="*/ 372399 h 1945267"/>
                  <a:gd name="connsiteX2" fmla="*/ 521981 w 521981"/>
                  <a:gd name="connsiteY2" fmla="*/ 1782610 h 1945267"/>
                  <a:gd name="connsiteX3" fmla="*/ 519112 w 521981"/>
                  <a:gd name="connsiteY3" fmla="*/ 1781175 h 1945267"/>
                  <a:gd name="connsiteX4" fmla="*/ 514350 w 521981"/>
                  <a:gd name="connsiteY4" fmla="*/ 1824038 h 1945267"/>
                  <a:gd name="connsiteX5" fmla="*/ 423862 w 521981"/>
                  <a:gd name="connsiteY5" fmla="*/ 1943100 h 1945267"/>
                  <a:gd name="connsiteX6" fmla="*/ 304800 w 521981"/>
                  <a:gd name="connsiteY6" fmla="*/ 1893093 h 1945267"/>
                  <a:gd name="connsiteX7" fmla="*/ 279559 w 521981"/>
                  <a:gd name="connsiteY7" fmla="*/ 1886903 h 1945267"/>
                  <a:gd name="connsiteX8" fmla="*/ 188119 w 521981"/>
                  <a:gd name="connsiteY8" fmla="*/ 1795462 h 1945267"/>
                  <a:gd name="connsiteX9" fmla="*/ 195262 w 521981"/>
                  <a:gd name="connsiteY9" fmla="*/ 1574006 h 1945267"/>
                  <a:gd name="connsiteX10" fmla="*/ 223837 w 521981"/>
                  <a:gd name="connsiteY10" fmla="*/ 1200150 h 1945267"/>
                  <a:gd name="connsiteX11" fmla="*/ 200025 w 521981"/>
                  <a:gd name="connsiteY11" fmla="*/ 1323975 h 1945267"/>
                  <a:gd name="connsiteX12" fmla="*/ 171450 w 521981"/>
                  <a:gd name="connsiteY12" fmla="*/ 1562100 h 1945267"/>
                  <a:gd name="connsiteX13" fmla="*/ 138112 w 521981"/>
                  <a:gd name="connsiteY13" fmla="*/ 1752600 h 1945267"/>
                  <a:gd name="connsiteX14" fmla="*/ 4762 w 521981"/>
                  <a:gd name="connsiteY14" fmla="*/ 1757363 h 1945267"/>
                  <a:gd name="connsiteX15" fmla="*/ 0 w 521981"/>
                  <a:gd name="connsiteY15" fmla="*/ 1633538 h 1945267"/>
                  <a:gd name="connsiteX16" fmla="*/ 19050 w 521981"/>
                  <a:gd name="connsiteY16" fmla="*/ 1304925 h 1945267"/>
                  <a:gd name="connsiteX17" fmla="*/ 33337 w 521981"/>
                  <a:gd name="connsiteY17" fmla="*/ 528638 h 1945267"/>
                  <a:gd name="connsiteX18" fmla="*/ 65087 w 521981"/>
                  <a:gd name="connsiteY18" fmla="*/ 190500 h 1945267"/>
                  <a:gd name="connsiteX19" fmla="*/ 220663 w 521981"/>
                  <a:gd name="connsiteY19" fmla="*/ 92075 h 1945267"/>
                  <a:gd name="connsiteX20" fmla="*/ 442912 w 521981"/>
                  <a:gd name="connsiteY20" fmla="*/ 0 h 1945267"/>
                  <a:gd name="connsiteX0" fmla="*/ 442912 w 521981"/>
                  <a:gd name="connsiteY0" fmla="*/ 0 h 1945267"/>
                  <a:gd name="connsiteX1" fmla="*/ 509281 w 521981"/>
                  <a:gd name="connsiteY1" fmla="*/ 372399 h 1945267"/>
                  <a:gd name="connsiteX2" fmla="*/ 521981 w 521981"/>
                  <a:gd name="connsiteY2" fmla="*/ 1782610 h 1945267"/>
                  <a:gd name="connsiteX3" fmla="*/ 519112 w 521981"/>
                  <a:gd name="connsiteY3" fmla="*/ 1781175 h 1945267"/>
                  <a:gd name="connsiteX4" fmla="*/ 514350 w 521981"/>
                  <a:gd name="connsiteY4" fmla="*/ 1824038 h 1945267"/>
                  <a:gd name="connsiteX5" fmla="*/ 423862 w 521981"/>
                  <a:gd name="connsiteY5" fmla="*/ 1943100 h 1945267"/>
                  <a:gd name="connsiteX6" fmla="*/ 304800 w 521981"/>
                  <a:gd name="connsiteY6" fmla="*/ 1893093 h 1945267"/>
                  <a:gd name="connsiteX7" fmla="*/ 279559 w 521981"/>
                  <a:gd name="connsiteY7" fmla="*/ 1886903 h 1945267"/>
                  <a:gd name="connsiteX8" fmla="*/ 188119 w 521981"/>
                  <a:gd name="connsiteY8" fmla="*/ 1795462 h 1945267"/>
                  <a:gd name="connsiteX9" fmla="*/ 195262 w 521981"/>
                  <a:gd name="connsiteY9" fmla="*/ 1574006 h 1945267"/>
                  <a:gd name="connsiteX10" fmla="*/ 223837 w 521981"/>
                  <a:gd name="connsiteY10" fmla="*/ 1200150 h 1945267"/>
                  <a:gd name="connsiteX11" fmla="*/ 200025 w 521981"/>
                  <a:gd name="connsiteY11" fmla="*/ 1323975 h 1945267"/>
                  <a:gd name="connsiteX12" fmla="*/ 171450 w 521981"/>
                  <a:gd name="connsiteY12" fmla="*/ 1562100 h 1945267"/>
                  <a:gd name="connsiteX13" fmla="*/ 138112 w 521981"/>
                  <a:gd name="connsiteY13" fmla="*/ 1752600 h 1945267"/>
                  <a:gd name="connsiteX14" fmla="*/ 4762 w 521981"/>
                  <a:gd name="connsiteY14" fmla="*/ 1757363 h 1945267"/>
                  <a:gd name="connsiteX15" fmla="*/ 0 w 521981"/>
                  <a:gd name="connsiteY15" fmla="*/ 1633538 h 1945267"/>
                  <a:gd name="connsiteX16" fmla="*/ 19050 w 521981"/>
                  <a:gd name="connsiteY16" fmla="*/ 1304925 h 1945267"/>
                  <a:gd name="connsiteX17" fmla="*/ 17462 w 521981"/>
                  <a:gd name="connsiteY17" fmla="*/ 528638 h 1945267"/>
                  <a:gd name="connsiteX18" fmla="*/ 65087 w 521981"/>
                  <a:gd name="connsiteY18" fmla="*/ 190500 h 1945267"/>
                  <a:gd name="connsiteX19" fmla="*/ 220663 w 521981"/>
                  <a:gd name="connsiteY19" fmla="*/ 92075 h 1945267"/>
                  <a:gd name="connsiteX20" fmla="*/ 442912 w 521981"/>
                  <a:gd name="connsiteY20" fmla="*/ 0 h 1945267"/>
                  <a:gd name="connsiteX0" fmla="*/ 442912 w 521981"/>
                  <a:gd name="connsiteY0" fmla="*/ 0 h 1945267"/>
                  <a:gd name="connsiteX1" fmla="*/ 509281 w 521981"/>
                  <a:gd name="connsiteY1" fmla="*/ 372399 h 1945267"/>
                  <a:gd name="connsiteX2" fmla="*/ 521981 w 521981"/>
                  <a:gd name="connsiteY2" fmla="*/ 1782610 h 1945267"/>
                  <a:gd name="connsiteX3" fmla="*/ 519112 w 521981"/>
                  <a:gd name="connsiteY3" fmla="*/ 1781175 h 1945267"/>
                  <a:gd name="connsiteX4" fmla="*/ 514350 w 521981"/>
                  <a:gd name="connsiteY4" fmla="*/ 1824038 h 1945267"/>
                  <a:gd name="connsiteX5" fmla="*/ 423862 w 521981"/>
                  <a:gd name="connsiteY5" fmla="*/ 1943100 h 1945267"/>
                  <a:gd name="connsiteX6" fmla="*/ 304800 w 521981"/>
                  <a:gd name="connsiteY6" fmla="*/ 1893093 h 1945267"/>
                  <a:gd name="connsiteX7" fmla="*/ 279559 w 521981"/>
                  <a:gd name="connsiteY7" fmla="*/ 1886903 h 1945267"/>
                  <a:gd name="connsiteX8" fmla="*/ 188119 w 521981"/>
                  <a:gd name="connsiteY8" fmla="*/ 1795462 h 1945267"/>
                  <a:gd name="connsiteX9" fmla="*/ 195262 w 521981"/>
                  <a:gd name="connsiteY9" fmla="*/ 1574006 h 1945267"/>
                  <a:gd name="connsiteX10" fmla="*/ 223837 w 521981"/>
                  <a:gd name="connsiteY10" fmla="*/ 1200150 h 1945267"/>
                  <a:gd name="connsiteX11" fmla="*/ 200025 w 521981"/>
                  <a:gd name="connsiteY11" fmla="*/ 1323975 h 1945267"/>
                  <a:gd name="connsiteX12" fmla="*/ 171450 w 521981"/>
                  <a:gd name="connsiteY12" fmla="*/ 1562100 h 1945267"/>
                  <a:gd name="connsiteX13" fmla="*/ 138112 w 521981"/>
                  <a:gd name="connsiteY13" fmla="*/ 1752600 h 1945267"/>
                  <a:gd name="connsiteX14" fmla="*/ 4762 w 521981"/>
                  <a:gd name="connsiteY14" fmla="*/ 1757363 h 1945267"/>
                  <a:gd name="connsiteX15" fmla="*/ 0 w 521981"/>
                  <a:gd name="connsiteY15" fmla="*/ 1633538 h 1945267"/>
                  <a:gd name="connsiteX16" fmla="*/ 3175 w 521981"/>
                  <a:gd name="connsiteY16" fmla="*/ 1304925 h 1945267"/>
                  <a:gd name="connsiteX17" fmla="*/ 17462 w 521981"/>
                  <a:gd name="connsiteY17" fmla="*/ 528638 h 1945267"/>
                  <a:gd name="connsiteX18" fmla="*/ 65087 w 521981"/>
                  <a:gd name="connsiteY18" fmla="*/ 190500 h 1945267"/>
                  <a:gd name="connsiteX19" fmla="*/ 220663 w 521981"/>
                  <a:gd name="connsiteY19" fmla="*/ 92075 h 1945267"/>
                  <a:gd name="connsiteX20" fmla="*/ 442912 w 521981"/>
                  <a:gd name="connsiteY20" fmla="*/ 0 h 1945267"/>
                  <a:gd name="connsiteX0" fmla="*/ 468312 w 547381"/>
                  <a:gd name="connsiteY0" fmla="*/ 0 h 1945267"/>
                  <a:gd name="connsiteX1" fmla="*/ 534681 w 547381"/>
                  <a:gd name="connsiteY1" fmla="*/ 372399 h 1945267"/>
                  <a:gd name="connsiteX2" fmla="*/ 547381 w 547381"/>
                  <a:gd name="connsiteY2" fmla="*/ 1782610 h 1945267"/>
                  <a:gd name="connsiteX3" fmla="*/ 544512 w 547381"/>
                  <a:gd name="connsiteY3" fmla="*/ 1781175 h 1945267"/>
                  <a:gd name="connsiteX4" fmla="*/ 539750 w 547381"/>
                  <a:gd name="connsiteY4" fmla="*/ 1824038 h 1945267"/>
                  <a:gd name="connsiteX5" fmla="*/ 449262 w 547381"/>
                  <a:gd name="connsiteY5" fmla="*/ 1943100 h 1945267"/>
                  <a:gd name="connsiteX6" fmla="*/ 330200 w 547381"/>
                  <a:gd name="connsiteY6" fmla="*/ 1893093 h 1945267"/>
                  <a:gd name="connsiteX7" fmla="*/ 304959 w 547381"/>
                  <a:gd name="connsiteY7" fmla="*/ 1886903 h 1945267"/>
                  <a:gd name="connsiteX8" fmla="*/ 213519 w 547381"/>
                  <a:gd name="connsiteY8" fmla="*/ 1795462 h 1945267"/>
                  <a:gd name="connsiteX9" fmla="*/ 220662 w 547381"/>
                  <a:gd name="connsiteY9" fmla="*/ 1574006 h 1945267"/>
                  <a:gd name="connsiteX10" fmla="*/ 249237 w 547381"/>
                  <a:gd name="connsiteY10" fmla="*/ 1200150 h 1945267"/>
                  <a:gd name="connsiteX11" fmla="*/ 225425 w 547381"/>
                  <a:gd name="connsiteY11" fmla="*/ 1323975 h 1945267"/>
                  <a:gd name="connsiteX12" fmla="*/ 196850 w 547381"/>
                  <a:gd name="connsiteY12" fmla="*/ 1562100 h 1945267"/>
                  <a:gd name="connsiteX13" fmla="*/ 163512 w 547381"/>
                  <a:gd name="connsiteY13" fmla="*/ 1752600 h 1945267"/>
                  <a:gd name="connsiteX14" fmla="*/ 30162 w 547381"/>
                  <a:gd name="connsiteY14" fmla="*/ 1757363 h 1945267"/>
                  <a:gd name="connsiteX15" fmla="*/ 0 w 547381"/>
                  <a:gd name="connsiteY15" fmla="*/ 1636713 h 1945267"/>
                  <a:gd name="connsiteX16" fmla="*/ 28575 w 547381"/>
                  <a:gd name="connsiteY16" fmla="*/ 1304925 h 1945267"/>
                  <a:gd name="connsiteX17" fmla="*/ 42862 w 547381"/>
                  <a:gd name="connsiteY17" fmla="*/ 528638 h 1945267"/>
                  <a:gd name="connsiteX18" fmla="*/ 90487 w 547381"/>
                  <a:gd name="connsiteY18" fmla="*/ 190500 h 1945267"/>
                  <a:gd name="connsiteX19" fmla="*/ 246063 w 547381"/>
                  <a:gd name="connsiteY19" fmla="*/ 92075 h 1945267"/>
                  <a:gd name="connsiteX20" fmla="*/ 468312 w 547381"/>
                  <a:gd name="connsiteY20" fmla="*/ 0 h 1945267"/>
                  <a:gd name="connsiteX0" fmla="*/ 476250 w 555319"/>
                  <a:gd name="connsiteY0" fmla="*/ 0 h 1945267"/>
                  <a:gd name="connsiteX1" fmla="*/ 542619 w 555319"/>
                  <a:gd name="connsiteY1" fmla="*/ 372399 h 1945267"/>
                  <a:gd name="connsiteX2" fmla="*/ 555319 w 555319"/>
                  <a:gd name="connsiteY2" fmla="*/ 1782610 h 1945267"/>
                  <a:gd name="connsiteX3" fmla="*/ 552450 w 555319"/>
                  <a:gd name="connsiteY3" fmla="*/ 1781175 h 1945267"/>
                  <a:gd name="connsiteX4" fmla="*/ 547688 w 555319"/>
                  <a:gd name="connsiteY4" fmla="*/ 1824038 h 1945267"/>
                  <a:gd name="connsiteX5" fmla="*/ 457200 w 555319"/>
                  <a:gd name="connsiteY5" fmla="*/ 1943100 h 1945267"/>
                  <a:gd name="connsiteX6" fmla="*/ 338138 w 555319"/>
                  <a:gd name="connsiteY6" fmla="*/ 1893093 h 1945267"/>
                  <a:gd name="connsiteX7" fmla="*/ 312897 w 555319"/>
                  <a:gd name="connsiteY7" fmla="*/ 1886903 h 1945267"/>
                  <a:gd name="connsiteX8" fmla="*/ 221457 w 555319"/>
                  <a:gd name="connsiteY8" fmla="*/ 1795462 h 1945267"/>
                  <a:gd name="connsiteX9" fmla="*/ 228600 w 555319"/>
                  <a:gd name="connsiteY9" fmla="*/ 1574006 h 1945267"/>
                  <a:gd name="connsiteX10" fmla="*/ 257175 w 555319"/>
                  <a:gd name="connsiteY10" fmla="*/ 1200150 h 1945267"/>
                  <a:gd name="connsiteX11" fmla="*/ 233363 w 555319"/>
                  <a:gd name="connsiteY11" fmla="*/ 1323975 h 1945267"/>
                  <a:gd name="connsiteX12" fmla="*/ 204788 w 555319"/>
                  <a:gd name="connsiteY12" fmla="*/ 1562100 h 1945267"/>
                  <a:gd name="connsiteX13" fmla="*/ 171450 w 555319"/>
                  <a:gd name="connsiteY13" fmla="*/ 1752600 h 1945267"/>
                  <a:gd name="connsiteX14" fmla="*/ 0 w 555319"/>
                  <a:gd name="connsiteY14" fmla="*/ 1757363 h 1945267"/>
                  <a:gd name="connsiteX15" fmla="*/ 7938 w 555319"/>
                  <a:gd name="connsiteY15" fmla="*/ 1636713 h 1945267"/>
                  <a:gd name="connsiteX16" fmla="*/ 36513 w 555319"/>
                  <a:gd name="connsiteY16" fmla="*/ 1304925 h 1945267"/>
                  <a:gd name="connsiteX17" fmla="*/ 50800 w 555319"/>
                  <a:gd name="connsiteY17" fmla="*/ 528638 h 1945267"/>
                  <a:gd name="connsiteX18" fmla="*/ 98425 w 555319"/>
                  <a:gd name="connsiteY18" fmla="*/ 190500 h 1945267"/>
                  <a:gd name="connsiteX19" fmla="*/ 254001 w 555319"/>
                  <a:gd name="connsiteY19" fmla="*/ 92075 h 1945267"/>
                  <a:gd name="connsiteX20" fmla="*/ 476250 w 555319"/>
                  <a:gd name="connsiteY20" fmla="*/ 0 h 1945267"/>
                  <a:gd name="connsiteX0" fmla="*/ 476250 w 555319"/>
                  <a:gd name="connsiteY0" fmla="*/ 0 h 1945267"/>
                  <a:gd name="connsiteX1" fmla="*/ 542619 w 555319"/>
                  <a:gd name="connsiteY1" fmla="*/ 372399 h 1945267"/>
                  <a:gd name="connsiteX2" fmla="*/ 555319 w 555319"/>
                  <a:gd name="connsiteY2" fmla="*/ 1782610 h 1945267"/>
                  <a:gd name="connsiteX3" fmla="*/ 552450 w 555319"/>
                  <a:gd name="connsiteY3" fmla="*/ 1781175 h 1945267"/>
                  <a:gd name="connsiteX4" fmla="*/ 547688 w 555319"/>
                  <a:gd name="connsiteY4" fmla="*/ 1824038 h 1945267"/>
                  <a:gd name="connsiteX5" fmla="*/ 457200 w 555319"/>
                  <a:gd name="connsiteY5" fmla="*/ 1943100 h 1945267"/>
                  <a:gd name="connsiteX6" fmla="*/ 338138 w 555319"/>
                  <a:gd name="connsiteY6" fmla="*/ 1893093 h 1945267"/>
                  <a:gd name="connsiteX7" fmla="*/ 312897 w 555319"/>
                  <a:gd name="connsiteY7" fmla="*/ 1886903 h 1945267"/>
                  <a:gd name="connsiteX8" fmla="*/ 221457 w 555319"/>
                  <a:gd name="connsiteY8" fmla="*/ 1795462 h 1945267"/>
                  <a:gd name="connsiteX9" fmla="*/ 228600 w 555319"/>
                  <a:gd name="connsiteY9" fmla="*/ 1574006 h 1945267"/>
                  <a:gd name="connsiteX10" fmla="*/ 257175 w 555319"/>
                  <a:gd name="connsiteY10" fmla="*/ 1200150 h 1945267"/>
                  <a:gd name="connsiteX11" fmla="*/ 233363 w 555319"/>
                  <a:gd name="connsiteY11" fmla="*/ 1323975 h 1945267"/>
                  <a:gd name="connsiteX12" fmla="*/ 204788 w 555319"/>
                  <a:gd name="connsiteY12" fmla="*/ 1562100 h 1945267"/>
                  <a:gd name="connsiteX13" fmla="*/ 171450 w 555319"/>
                  <a:gd name="connsiteY13" fmla="*/ 1752600 h 1945267"/>
                  <a:gd name="connsiteX14" fmla="*/ 0 w 555319"/>
                  <a:gd name="connsiteY14" fmla="*/ 1757363 h 1945267"/>
                  <a:gd name="connsiteX15" fmla="*/ 23813 w 555319"/>
                  <a:gd name="connsiteY15" fmla="*/ 1509713 h 1945267"/>
                  <a:gd name="connsiteX16" fmla="*/ 36513 w 555319"/>
                  <a:gd name="connsiteY16" fmla="*/ 1304925 h 1945267"/>
                  <a:gd name="connsiteX17" fmla="*/ 50800 w 555319"/>
                  <a:gd name="connsiteY17" fmla="*/ 528638 h 1945267"/>
                  <a:gd name="connsiteX18" fmla="*/ 98425 w 555319"/>
                  <a:gd name="connsiteY18" fmla="*/ 190500 h 1945267"/>
                  <a:gd name="connsiteX19" fmla="*/ 254001 w 555319"/>
                  <a:gd name="connsiteY19" fmla="*/ 92075 h 1945267"/>
                  <a:gd name="connsiteX20" fmla="*/ 476250 w 555319"/>
                  <a:gd name="connsiteY20" fmla="*/ 0 h 1945267"/>
                  <a:gd name="connsiteX0" fmla="*/ 476250 w 555319"/>
                  <a:gd name="connsiteY0" fmla="*/ 0 h 1945267"/>
                  <a:gd name="connsiteX1" fmla="*/ 542619 w 555319"/>
                  <a:gd name="connsiteY1" fmla="*/ 372399 h 1945267"/>
                  <a:gd name="connsiteX2" fmla="*/ 555319 w 555319"/>
                  <a:gd name="connsiteY2" fmla="*/ 1782610 h 1945267"/>
                  <a:gd name="connsiteX3" fmla="*/ 552450 w 555319"/>
                  <a:gd name="connsiteY3" fmla="*/ 1781175 h 1945267"/>
                  <a:gd name="connsiteX4" fmla="*/ 547688 w 555319"/>
                  <a:gd name="connsiteY4" fmla="*/ 1824038 h 1945267"/>
                  <a:gd name="connsiteX5" fmla="*/ 457200 w 555319"/>
                  <a:gd name="connsiteY5" fmla="*/ 1943100 h 1945267"/>
                  <a:gd name="connsiteX6" fmla="*/ 338138 w 555319"/>
                  <a:gd name="connsiteY6" fmla="*/ 1893093 h 1945267"/>
                  <a:gd name="connsiteX7" fmla="*/ 312897 w 555319"/>
                  <a:gd name="connsiteY7" fmla="*/ 1886903 h 1945267"/>
                  <a:gd name="connsiteX8" fmla="*/ 221457 w 555319"/>
                  <a:gd name="connsiteY8" fmla="*/ 1795462 h 1945267"/>
                  <a:gd name="connsiteX9" fmla="*/ 228600 w 555319"/>
                  <a:gd name="connsiteY9" fmla="*/ 1574006 h 1945267"/>
                  <a:gd name="connsiteX10" fmla="*/ 257175 w 555319"/>
                  <a:gd name="connsiteY10" fmla="*/ 1200150 h 1945267"/>
                  <a:gd name="connsiteX11" fmla="*/ 233363 w 555319"/>
                  <a:gd name="connsiteY11" fmla="*/ 1323975 h 1945267"/>
                  <a:gd name="connsiteX12" fmla="*/ 204788 w 555319"/>
                  <a:gd name="connsiteY12" fmla="*/ 1562100 h 1945267"/>
                  <a:gd name="connsiteX13" fmla="*/ 171450 w 555319"/>
                  <a:gd name="connsiteY13" fmla="*/ 1752600 h 1945267"/>
                  <a:gd name="connsiteX14" fmla="*/ 0 w 555319"/>
                  <a:gd name="connsiteY14" fmla="*/ 1757363 h 1945267"/>
                  <a:gd name="connsiteX15" fmla="*/ 23813 w 555319"/>
                  <a:gd name="connsiteY15" fmla="*/ 1509713 h 1945267"/>
                  <a:gd name="connsiteX16" fmla="*/ 30163 w 555319"/>
                  <a:gd name="connsiteY16" fmla="*/ 1114425 h 1945267"/>
                  <a:gd name="connsiteX17" fmla="*/ 50800 w 555319"/>
                  <a:gd name="connsiteY17" fmla="*/ 528638 h 1945267"/>
                  <a:gd name="connsiteX18" fmla="*/ 98425 w 555319"/>
                  <a:gd name="connsiteY18" fmla="*/ 190500 h 1945267"/>
                  <a:gd name="connsiteX19" fmla="*/ 254001 w 555319"/>
                  <a:gd name="connsiteY19" fmla="*/ 92075 h 1945267"/>
                  <a:gd name="connsiteX20" fmla="*/ 476250 w 555319"/>
                  <a:gd name="connsiteY20" fmla="*/ 0 h 1945267"/>
                  <a:gd name="connsiteX0" fmla="*/ 476250 w 555319"/>
                  <a:gd name="connsiteY0" fmla="*/ 0 h 1945267"/>
                  <a:gd name="connsiteX1" fmla="*/ 542619 w 555319"/>
                  <a:gd name="connsiteY1" fmla="*/ 372399 h 1945267"/>
                  <a:gd name="connsiteX2" fmla="*/ 555319 w 555319"/>
                  <a:gd name="connsiteY2" fmla="*/ 1782610 h 1945267"/>
                  <a:gd name="connsiteX3" fmla="*/ 552450 w 555319"/>
                  <a:gd name="connsiteY3" fmla="*/ 1781175 h 1945267"/>
                  <a:gd name="connsiteX4" fmla="*/ 547688 w 555319"/>
                  <a:gd name="connsiteY4" fmla="*/ 1824038 h 1945267"/>
                  <a:gd name="connsiteX5" fmla="*/ 457200 w 555319"/>
                  <a:gd name="connsiteY5" fmla="*/ 1943100 h 1945267"/>
                  <a:gd name="connsiteX6" fmla="*/ 338138 w 555319"/>
                  <a:gd name="connsiteY6" fmla="*/ 1893093 h 1945267"/>
                  <a:gd name="connsiteX7" fmla="*/ 312897 w 555319"/>
                  <a:gd name="connsiteY7" fmla="*/ 1886903 h 1945267"/>
                  <a:gd name="connsiteX8" fmla="*/ 221457 w 555319"/>
                  <a:gd name="connsiteY8" fmla="*/ 1795462 h 1945267"/>
                  <a:gd name="connsiteX9" fmla="*/ 228600 w 555319"/>
                  <a:gd name="connsiteY9" fmla="*/ 1574006 h 1945267"/>
                  <a:gd name="connsiteX10" fmla="*/ 244475 w 555319"/>
                  <a:gd name="connsiteY10" fmla="*/ 1155700 h 1945267"/>
                  <a:gd name="connsiteX11" fmla="*/ 233363 w 555319"/>
                  <a:gd name="connsiteY11" fmla="*/ 1323975 h 1945267"/>
                  <a:gd name="connsiteX12" fmla="*/ 204788 w 555319"/>
                  <a:gd name="connsiteY12" fmla="*/ 1562100 h 1945267"/>
                  <a:gd name="connsiteX13" fmla="*/ 171450 w 555319"/>
                  <a:gd name="connsiteY13" fmla="*/ 1752600 h 1945267"/>
                  <a:gd name="connsiteX14" fmla="*/ 0 w 555319"/>
                  <a:gd name="connsiteY14" fmla="*/ 1757363 h 1945267"/>
                  <a:gd name="connsiteX15" fmla="*/ 23813 w 555319"/>
                  <a:gd name="connsiteY15" fmla="*/ 1509713 h 1945267"/>
                  <a:gd name="connsiteX16" fmla="*/ 30163 w 555319"/>
                  <a:gd name="connsiteY16" fmla="*/ 1114425 h 1945267"/>
                  <a:gd name="connsiteX17" fmla="*/ 50800 w 555319"/>
                  <a:gd name="connsiteY17" fmla="*/ 528638 h 1945267"/>
                  <a:gd name="connsiteX18" fmla="*/ 98425 w 555319"/>
                  <a:gd name="connsiteY18" fmla="*/ 190500 h 1945267"/>
                  <a:gd name="connsiteX19" fmla="*/ 254001 w 555319"/>
                  <a:gd name="connsiteY19" fmla="*/ 92075 h 1945267"/>
                  <a:gd name="connsiteX20" fmla="*/ 476250 w 555319"/>
                  <a:gd name="connsiteY20" fmla="*/ 0 h 1945267"/>
                  <a:gd name="connsiteX0" fmla="*/ 476250 w 555319"/>
                  <a:gd name="connsiteY0" fmla="*/ 0 h 1945267"/>
                  <a:gd name="connsiteX1" fmla="*/ 542619 w 555319"/>
                  <a:gd name="connsiteY1" fmla="*/ 372399 h 1945267"/>
                  <a:gd name="connsiteX2" fmla="*/ 555319 w 555319"/>
                  <a:gd name="connsiteY2" fmla="*/ 1782610 h 1945267"/>
                  <a:gd name="connsiteX3" fmla="*/ 552450 w 555319"/>
                  <a:gd name="connsiteY3" fmla="*/ 1781175 h 1945267"/>
                  <a:gd name="connsiteX4" fmla="*/ 547688 w 555319"/>
                  <a:gd name="connsiteY4" fmla="*/ 1824038 h 1945267"/>
                  <a:gd name="connsiteX5" fmla="*/ 457200 w 555319"/>
                  <a:gd name="connsiteY5" fmla="*/ 1943100 h 1945267"/>
                  <a:gd name="connsiteX6" fmla="*/ 338138 w 555319"/>
                  <a:gd name="connsiteY6" fmla="*/ 1893093 h 1945267"/>
                  <a:gd name="connsiteX7" fmla="*/ 312897 w 555319"/>
                  <a:gd name="connsiteY7" fmla="*/ 1886903 h 1945267"/>
                  <a:gd name="connsiteX8" fmla="*/ 211932 w 555319"/>
                  <a:gd name="connsiteY8" fmla="*/ 1827212 h 1945267"/>
                  <a:gd name="connsiteX9" fmla="*/ 228600 w 555319"/>
                  <a:gd name="connsiteY9" fmla="*/ 1574006 h 1945267"/>
                  <a:gd name="connsiteX10" fmla="*/ 244475 w 555319"/>
                  <a:gd name="connsiteY10" fmla="*/ 1155700 h 1945267"/>
                  <a:gd name="connsiteX11" fmla="*/ 233363 w 555319"/>
                  <a:gd name="connsiteY11" fmla="*/ 1323975 h 1945267"/>
                  <a:gd name="connsiteX12" fmla="*/ 204788 w 555319"/>
                  <a:gd name="connsiteY12" fmla="*/ 1562100 h 1945267"/>
                  <a:gd name="connsiteX13" fmla="*/ 171450 w 555319"/>
                  <a:gd name="connsiteY13" fmla="*/ 1752600 h 1945267"/>
                  <a:gd name="connsiteX14" fmla="*/ 0 w 555319"/>
                  <a:gd name="connsiteY14" fmla="*/ 1757363 h 1945267"/>
                  <a:gd name="connsiteX15" fmla="*/ 23813 w 555319"/>
                  <a:gd name="connsiteY15" fmla="*/ 1509713 h 1945267"/>
                  <a:gd name="connsiteX16" fmla="*/ 30163 w 555319"/>
                  <a:gd name="connsiteY16" fmla="*/ 1114425 h 1945267"/>
                  <a:gd name="connsiteX17" fmla="*/ 50800 w 555319"/>
                  <a:gd name="connsiteY17" fmla="*/ 528638 h 1945267"/>
                  <a:gd name="connsiteX18" fmla="*/ 98425 w 555319"/>
                  <a:gd name="connsiteY18" fmla="*/ 190500 h 1945267"/>
                  <a:gd name="connsiteX19" fmla="*/ 254001 w 555319"/>
                  <a:gd name="connsiteY19" fmla="*/ 92075 h 1945267"/>
                  <a:gd name="connsiteX20" fmla="*/ 476250 w 555319"/>
                  <a:gd name="connsiteY20" fmla="*/ 0 h 1945267"/>
                  <a:gd name="connsiteX0" fmla="*/ 476250 w 555319"/>
                  <a:gd name="connsiteY0" fmla="*/ 0 h 1945267"/>
                  <a:gd name="connsiteX1" fmla="*/ 542619 w 555319"/>
                  <a:gd name="connsiteY1" fmla="*/ 372399 h 1945267"/>
                  <a:gd name="connsiteX2" fmla="*/ 555319 w 555319"/>
                  <a:gd name="connsiteY2" fmla="*/ 1782610 h 1945267"/>
                  <a:gd name="connsiteX3" fmla="*/ 552450 w 555319"/>
                  <a:gd name="connsiteY3" fmla="*/ 1781175 h 1945267"/>
                  <a:gd name="connsiteX4" fmla="*/ 547688 w 555319"/>
                  <a:gd name="connsiteY4" fmla="*/ 1824038 h 1945267"/>
                  <a:gd name="connsiteX5" fmla="*/ 457200 w 555319"/>
                  <a:gd name="connsiteY5" fmla="*/ 1943100 h 1945267"/>
                  <a:gd name="connsiteX6" fmla="*/ 338138 w 555319"/>
                  <a:gd name="connsiteY6" fmla="*/ 1893093 h 1945267"/>
                  <a:gd name="connsiteX7" fmla="*/ 293847 w 555319"/>
                  <a:gd name="connsiteY7" fmla="*/ 1893253 h 1945267"/>
                  <a:gd name="connsiteX8" fmla="*/ 211932 w 555319"/>
                  <a:gd name="connsiteY8" fmla="*/ 1827212 h 1945267"/>
                  <a:gd name="connsiteX9" fmla="*/ 228600 w 555319"/>
                  <a:gd name="connsiteY9" fmla="*/ 1574006 h 1945267"/>
                  <a:gd name="connsiteX10" fmla="*/ 244475 w 555319"/>
                  <a:gd name="connsiteY10" fmla="*/ 1155700 h 1945267"/>
                  <a:gd name="connsiteX11" fmla="*/ 233363 w 555319"/>
                  <a:gd name="connsiteY11" fmla="*/ 1323975 h 1945267"/>
                  <a:gd name="connsiteX12" fmla="*/ 204788 w 555319"/>
                  <a:gd name="connsiteY12" fmla="*/ 1562100 h 1945267"/>
                  <a:gd name="connsiteX13" fmla="*/ 171450 w 555319"/>
                  <a:gd name="connsiteY13" fmla="*/ 1752600 h 1945267"/>
                  <a:gd name="connsiteX14" fmla="*/ 0 w 555319"/>
                  <a:gd name="connsiteY14" fmla="*/ 1757363 h 1945267"/>
                  <a:gd name="connsiteX15" fmla="*/ 23813 w 555319"/>
                  <a:gd name="connsiteY15" fmla="*/ 1509713 h 1945267"/>
                  <a:gd name="connsiteX16" fmla="*/ 30163 w 555319"/>
                  <a:gd name="connsiteY16" fmla="*/ 1114425 h 1945267"/>
                  <a:gd name="connsiteX17" fmla="*/ 50800 w 555319"/>
                  <a:gd name="connsiteY17" fmla="*/ 528638 h 1945267"/>
                  <a:gd name="connsiteX18" fmla="*/ 98425 w 555319"/>
                  <a:gd name="connsiteY18" fmla="*/ 190500 h 1945267"/>
                  <a:gd name="connsiteX19" fmla="*/ 254001 w 555319"/>
                  <a:gd name="connsiteY19" fmla="*/ 92075 h 1945267"/>
                  <a:gd name="connsiteX20" fmla="*/ 476250 w 555319"/>
                  <a:gd name="connsiteY20" fmla="*/ 0 h 1945267"/>
                  <a:gd name="connsiteX0" fmla="*/ 476250 w 555319"/>
                  <a:gd name="connsiteY0" fmla="*/ 0 h 1947954"/>
                  <a:gd name="connsiteX1" fmla="*/ 542619 w 555319"/>
                  <a:gd name="connsiteY1" fmla="*/ 372399 h 1947954"/>
                  <a:gd name="connsiteX2" fmla="*/ 555319 w 555319"/>
                  <a:gd name="connsiteY2" fmla="*/ 1782610 h 1947954"/>
                  <a:gd name="connsiteX3" fmla="*/ 552450 w 555319"/>
                  <a:gd name="connsiteY3" fmla="*/ 1781175 h 1947954"/>
                  <a:gd name="connsiteX4" fmla="*/ 547688 w 555319"/>
                  <a:gd name="connsiteY4" fmla="*/ 1824038 h 1947954"/>
                  <a:gd name="connsiteX5" fmla="*/ 457200 w 555319"/>
                  <a:gd name="connsiteY5" fmla="*/ 1943100 h 1947954"/>
                  <a:gd name="connsiteX6" fmla="*/ 331788 w 555319"/>
                  <a:gd name="connsiteY6" fmla="*/ 1912143 h 1947954"/>
                  <a:gd name="connsiteX7" fmla="*/ 293847 w 555319"/>
                  <a:gd name="connsiteY7" fmla="*/ 1893253 h 1947954"/>
                  <a:gd name="connsiteX8" fmla="*/ 211932 w 555319"/>
                  <a:gd name="connsiteY8" fmla="*/ 1827212 h 1947954"/>
                  <a:gd name="connsiteX9" fmla="*/ 228600 w 555319"/>
                  <a:gd name="connsiteY9" fmla="*/ 1574006 h 1947954"/>
                  <a:gd name="connsiteX10" fmla="*/ 244475 w 555319"/>
                  <a:gd name="connsiteY10" fmla="*/ 1155700 h 1947954"/>
                  <a:gd name="connsiteX11" fmla="*/ 233363 w 555319"/>
                  <a:gd name="connsiteY11" fmla="*/ 1323975 h 1947954"/>
                  <a:gd name="connsiteX12" fmla="*/ 204788 w 555319"/>
                  <a:gd name="connsiteY12" fmla="*/ 1562100 h 1947954"/>
                  <a:gd name="connsiteX13" fmla="*/ 171450 w 555319"/>
                  <a:gd name="connsiteY13" fmla="*/ 1752600 h 1947954"/>
                  <a:gd name="connsiteX14" fmla="*/ 0 w 555319"/>
                  <a:gd name="connsiteY14" fmla="*/ 1757363 h 1947954"/>
                  <a:gd name="connsiteX15" fmla="*/ 23813 w 555319"/>
                  <a:gd name="connsiteY15" fmla="*/ 1509713 h 1947954"/>
                  <a:gd name="connsiteX16" fmla="*/ 30163 w 555319"/>
                  <a:gd name="connsiteY16" fmla="*/ 1114425 h 1947954"/>
                  <a:gd name="connsiteX17" fmla="*/ 50800 w 555319"/>
                  <a:gd name="connsiteY17" fmla="*/ 528638 h 1947954"/>
                  <a:gd name="connsiteX18" fmla="*/ 98425 w 555319"/>
                  <a:gd name="connsiteY18" fmla="*/ 190500 h 1947954"/>
                  <a:gd name="connsiteX19" fmla="*/ 254001 w 555319"/>
                  <a:gd name="connsiteY19" fmla="*/ 92075 h 1947954"/>
                  <a:gd name="connsiteX20" fmla="*/ 476250 w 555319"/>
                  <a:gd name="connsiteY20" fmla="*/ 0 h 1947954"/>
                  <a:gd name="connsiteX0" fmla="*/ 476250 w 555319"/>
                  <a:gd name="connsiteY0" fmla="*/ 0 h 1942605"/>
                  <a:gd name="connsiteX1" fmla="*/ 542619 w 555319"/>
                  <a:gd name="connsiteY1" fmla="*/ 372399 h 1942605"/>
                  <a:gd name="connsiteX2" fmla="*/ 555319 w 555319"/>
                  <a:gd name="connsiteY2" fmla="*/ 1782610 h 1942605"/>
                  <a:gd name="connsiteX3" fmla="*/ 552450 w 555319"/>
                  <a:gd name="connsiteY3" fmla="*/ 1781175 h 1942605"/>
                  <a:gd name="connsiteX4" fmla="*/ 547688 w 555319"/>
                  <a:gd name="connsiteY4" fmla="*/ 1824038 h 1942605"/>
                  <a:gd name="connsiteX5" fmla="*/ 419100 w 555319"/>
                  <a:gd name="connsiteY5" fmla="*/ 1936750 h 1942605"/>
                  <a:gd name="connsiteX6" fmla="*/ 331788 w 555319"/>
                  <a:gd name="connsiteY6" fmla="*/ 1912143 h 1942605"/>
                  <a:gd name="connsiteX7" fmla="*/ 293847 w 555319"/>
                  <a:gd name="connsiteY7" fmla="*/ 1893253 h 1942605"/>
                  <a:gd name="connsiteX8" fmla="*/ 211932 w 555319"/>
                  <a:gd name="connsiteY8" fmla="*/ 1827212 h 1942605"/>
                  <a:gd name="connsiteX9" fmla="*/ 228600 w 555319"/>
                  <a:gd name="connsiteY9" fmla="*/ 1574006 h 1942605"/>
                  <a:gd name="connsiteX10" fmla="*/ 244475 w 555319"/>
                  <a:gd name="connsiteY10" fmla="*/ 1155700 h 1942605"/>
                  <a:gd name="connsiteX11" fmla="*/ 233363 w 555319"/>
                  <a:gd name="connsiteY11" fmla="*/ 1323975 h 1942605"/>
                  <a:gd name="connsiteX12" fmla="*/ 204788 w 555319"/>
                  <a:gd name="connsiteY12" fmla="*/ 1562100 h 1942605"/>
                  <a:gd name="connsiteX13" fmla="*/ 171450 w 555319"/>
                  <a:gd name="connsiteY13" fmla="*/ 1752600 h 1942605"/>
                  <a:gd name="connsiteX14" fmla="*/ 0 w 555319"/>
                  <a:gd name="connsiteY14" fmla="*/ 1757363 h 1942605"/>
                  <a:gd name="connsiteX15" fmla="*/ 23813 w 555319"/>
                  <a:gd name="connsiteY15" fmla="*/ 1509713 h 1942605"/>
                  <a:gd name="connsiteX16" fmla="*/ 30163 w 555319"/>
                  <a:gd name="connsiteY16" fmla="*/ 1114425 h 1942605"/>
                  <a:gd name="connsiteX17" fmla="*/ 50800 w 555319"/>
                  <a:gd name="connsiteY17" fmla="*/ 528638 h 1942605"/>
                  <a:gd name="connsiteX18" fmla="*/ 98425 w 555319"/>
                  <a:gd name="connsiteY18" fmla="*/ 190500 h 1942605"/>
                  <a:gd name="connsiteX19" fmla="*/ 254001 w 555319"/>
                  <a:gd name="connsiteY19" fmla="*/ 92075 h 1942605"/>
                  <a:gd name="connsiteX20" fmla="*/ 476250 w 555319"/>
                  <a:gd name="connsiteY20" fmla="*/ 0 h 1942605"/>
                  <a:gd name="connsiteX0" fmla="*/ 476250 w 555319"/>
                  <a:gd name="connsiteY0" fmla="*/ 0 h 1943986"/>
                  <a:gd name="connsiteX1" fmla="*/ 542619 w 555319"/>
                  <a:gd name="connsiteY1" fmla="*/ 372399 h 1943986"/>
                  <a:gd name="connsiteX2" fmla="*/ 555319 w 555319"/>
                  <a:gd name="connsiteY2" fmla="*/ 1782610 h 1943986"/>
                  <a:gd name="connsiteX3" fmla="*/ 552450 w 555319"/>
                  <a:gd name="connsiteY3" fmla="*/ 1781175 h 1943986"/>
                  <a:gd name="connsiteX4" fmla="*/ 446088 w 555319"/>
                  <a:gd name="connsiteY4" fmla="*/ 1804988 h 1943986"/>
                  <a:gd name="connsiteX5" fmla="*/ 419100 w 555319"/>
                  <a:gd name="connsiteY5" fmla="*/ 1936750 h 1943986"/>
                  <a:gd name="connsiteX6" fmla="*/ 331788 w 555319"/>
                  <a:gd name="connsiteY6" fmla="*/ 1912143 h 1943986"/>
                  <a:gd name="connsiteX7" fmla="*/ 293847 w 555319"/>
                  <a:gd name="connsiteY7" fmla="*/ 1893253 h 1943986"/>
                  <a:gd name="connsiteX8" fmla="*/ 211932 w 555319"/>
                  <a:gd name="connsiteY8" fmla="*/ 1827212 h 1943986"/>
                  <a:gd name="connsiteX9" fmla="*/ 228600 w 555319"/>
                  <a:gd name="connsiteY9" fmla="*/ 1574006 h 1943986"/>
                  <a:gd name="connsiteX10" fmla="*/ 244475 w 555319"/>
                  <a:gd name="connsiteY10" fmla="*/ 1155700 h 1943986"/>
                  <a:gd name="connsiteX11" fmla="*/ 233363 w 555319"/>
                  <a:gd name="connsiteY11" fmla="*/ 1323975 h 1943986"/>
                  <a:gd name="connsiteX12" fmla="*/ 204788 w 555319"/>
                  <a:gd name="connsiteY12" fmla="*/ 1562100 h 1943986"/>
                  <a:gd name="connsiteX13" fmla="*/ 171450 w 555319"/>
                  <a:gd name="connsiteY13" fmla="*/ 1752600 h 1943986"/>
                  <a:gd name="connsiteX14" fmla="*/ 0 w 555319"/>
                  <a:gd name="connsiteY14" fmla="*/ 1757363 h 1943986"/>
                  <a:gd name="connsiteX15" fmla="*/ 23813 w 555319"/>
                  <a:gd name="connsiteY15" fmla="*/ 1509713 h 1943986"/>
                  <a:gd name="connsiteX16" fmla="*/ 30163 w 555319"/>
                  <a:gd name="connsiteY16" fmla="*/ 1114425 h 1943986"/>
                  <a:gd name="connsiteX17" fmla="*/ 50800 w 555319"/>
                  <a:gd name="connsiteY17" fmla="*/ 528638 h 1943986"/>
                  <a:gd name="connsiteX18" fmla="*/ 98425 w 555319"/>
                  <a:gd name="connsiteY18" fmla="*/ 190500 h 1943986"/>
                  <a:gd name="connsiteX19" fmla="*/ 254001 w 555319"/>
                  <a:gd name="connsiteY19" fmla="*/ 92075 h 1943986"/>
                  <a:gd name="connsiteX20" fmla="*/ 476250 w 555319"/>
                  <a:gd name="connsiteY20" fmla="*/ 0 h 1943986"/>
                  <a:gd name="connsiteX0" fmla="*/ 476250 w 555319"/>
                  <a:gd name="connsiteY0" fmla="*/ 0 h 1943986"/>
                  <a:gd name="connsiteX1" fmla="*/ 542619 w 555319"/>
                  <a:gd name="connsiteY1" fmla="*/ 372399 h 1943986"/>
                  <a:gd name="connsiteX2" fmla="*/ 555319 w 555319"/>
                  <a:gd name="connsiteY2" fmla="*/ 1782610 h 1943986"/>
                  <a:gd name="connsiteX3" fmla="*/ 419100 w 555319"/>
                  <a:gd name="connsiteY3" fmla="*/ 1304925 h 1943986"/>
                  <a:gd name="connsiteX4" fmla="*/ 446088 w 555319"/>
                  <a:gd name="connsiteY4" fmla="*/ 1804988 h 1943986"/>
                  <a:gd name="connsiteX5" fmla="*/ 419100 w 555319"/>
                  <a:gd name="connsiteY5" fmla="*/ 1936750 h 1943986"/>
                  <a:gd name="connsiteX6" fmla="*/ 331788 w 555319"/>
                  <a:gd name="connsiteY6" fmla="*/ 1912143 h 1943986"/>
                  <a:gd name="connsiteX7" fmla="*/ 293847 w 555319"/>
                  <a:gd name="connsiteY7" fmla="*/ 1893253 h 1943986"/>
                  <a:gd name="connsiteX8" fmla="*/ 211932 w 555319"/>
                  <a:gd name="connsiteY8" fmla="*/ 1827212 h 1943986"/>
                  <a:gd name="connsiteX9" fmla="*/ 228600 w 555319"/>
                  <a:gd name="connsiteY9" fmla="*/ 1574006 h 1943986"/>
                  <a:gd name="connsiteX10" fmla="*/ 244475 w 555319"/>
                  <a:gd name="connsiteY10" fmla="*/ 1155700 h 1943986"/>
                  <a:gd name="connsiteX11" fmla="*/ 233363 w 555319"/>
                  <a:gd name="connsiteY11" fmla="*/ 1323975 h 1943986"/>
                  <a:gd name="connsiteX12" fmla="*/ 204788 w 555319"/>
                  <a:gd name="connsiteY12" fmla="*/ 1562100 h 1943986"/>
                  <a:gd name="connsiteX13" fmla="*/ 171450 w 555319"/>
                  <a:gd name="connsiteY13" fmla="*/ 1752600 h 1943986"/>
                  <a:gd name="connsiteX14" fmla="*/ 0 w 555319"/>
                  <a:gd name="connsiteY14" fmla="*/ 1757363 h 1943986"/>
                  <a:gd name="connsiteX15" fmla="*/ 23813 w 555319"/>
                  <a:gd name="connsiteY15" fmla="*/ 1509713 h 1943986"/>
                  <a:gd name="connsiteX16" fmla="*/ 30163 w 555319"/>
                  <a:gd name="connsiteY16" fmla="*/ 1114425 h 1943986"/>
                  <a:gd name="connsiteX17" fmla="*/ 50800 w 555319"/>
                  <a:gd name="connsiteY17" fmla="*/ 528638 h 1943986"/>
                  <a:gd name="connsiteX18" fmla="*/ 98425 w 555319"/>
                  <a:gd name="connsiteY18" fmla="*/ 190500 h 1943986"/>
                  <a:gd name="connsiteX19" fmla="*/ 254001 w 555319"/>
                  <a:gd name="connsiteY19" fmla="*/ 92075 h 1943986"/>
                  <a:gd name="connsiteX20" fmla="*/ 476250 w 555319"/>
                  <a:gd name="connsiteY20" fmla="*/ 0 h 1943986"/>
                  <a:gd name="connsiteX0" fmla="*/ 476250 w 542619"/>
                  <a:gd name="connsiteY0" fmla="*/ 0 h 1943986"/>
                  <a:gd name="connsiteX1" fmla="*/ 542619 w 542619"/>
                  <a:gd name="connsiteY1" fmla="*/ 372399 h 1943986"/>
                  <a:gd name="connsiteX2" fmla="*/ 450544 w 542619"/>
                  <a:gd name="connsiteY2" fmla="*/ 811060 h 1943986"/>
                  <a:gd name="connsiteX3" fmla="*/ 419100 w 542619"/>
                  <a:gd name="connsiteY3" fmla="*/ 1304925 h 1943986"/>
                  <a:gd name="connsiteX4" fmla="*/ 446088 w 542619"/>
                  <a:gd name="connsiteY4" fmla="*/ 1804988 h 1943986"/>
                  <a:gd name="connsiteX5" fmla="*/ 419100 w 542619"/>
                  <a:gd name="connsiteY5" fmla="*/ 1936750 h 1943986"/>
                  <a:gd name="connsiteX6" fmla="*/ 331788 w 542619"/>
                  <a:gd name="connsiteY6" fmla="*/ 1912143 h 1943986"/>
                  <a:gd name="connsiteX7" fmla="*/ 293847 w 542619"/>
                  <a:gd name="connsiteY7" fmla="*/ 1893253 h 1943986"/>
                  <a:gd name="connsiteX8" fmla="*/ 211932 w 542619"/>
                  <a:gd name="connsiteY8" fmla="*/ 1827212 h 1943986"/>
                  <a:gd name="connsiteX9" fmla="*/ 228600 w 542619"/>
                  <a:gd name="connsiteY9" fmla="*/ 1574006 h 1943986"/>
                  <a:gd name="connsiteX10" fmla="*/ 244475 w 542619"/>
                  <a:gd name="connsiteY10" fmla="*/ 1155700 h 1943986"/>
                  <a:gd name="connsiteX11" fmla="*/ 233363 w 542619"/>
                  <a:gd name="connsiteY11" fmla="*/ 1323975 h 1943986"/>
                  <a:gd name="connsiteX12" fmla="*/ 204788 w 542619"/>
                  <a:gd name="connsiteY12" fmla="*/ 1562100 h 1943986"/>
                  <a:gd name="connsiteX13" fmla="*/ 171450 w 542619"/>
                  <a:gd name="connsiteY13" fmla="*/ 1752600 h 1943986"/>
                  <a:gd name="connsiteX14" fmla="*/ 0 w 542619"/>
                  <a:gd name="connsiteY14" fmla="*/ 1757363 h 1943986"/>
                  <a:gd name="connsiteX15" fmla="*/ 23813 w 542619"/>
                  <a:gd name="connsiteY15" fmla="*/ 1509713 h 1943986"/>
                  <a:gd name="connsiteX16" fmla="*/ 30163 w 542619"/>
                  <a:gd name="connsiteY16" fmla="*/ 1114425 h 1943986"/>
                  <a:gd name="connsiteX17" fmla="*/ 50800 w 542619"/>
                  <a:gd name="connsiteY17" fmla="*/ 528638 h 1943986"/>
                  <a:gd name="connsiteX18" fmla="*/ 98425 w 542619"/>
                  <a:gd name="connsiteY18" fmla="*/ 190500 h 1943986"/>
                  <a:gd name="connsiteX19" fmla="*/ 254001 w 542619"/>
                  <a:gd name="connsiteY19" fmla="*/ 92075 h 1943986"/>
                  <a:gd name="connsiteX20" fmla="*/ 476250 w 542619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50544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44475 w 476250"/>
                  <a:gd name="connsiteY10" fmla="*/ 1155700 h 1943986"/>
                  <a:gd name="connsiteX11" fmla="*/ 233363 w 476250"/>
                  <a:gd name="connsiteY11" fmla="*/ 1323975 h 1943986"/>
                  <a:gd name="connsiteX12" fmla="*/ 204788 w 476250"/>
                  <a:gd name="connsiteY12" fmla="*/ 1562100 h 1943986"/>
                  <a:gd name="connsiteX13" fmla="*/ 171450 w 476250"/>
                  <a:gd name="connsiteY13" fmla="*/ 175260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44475 w 476250"/>
                  <a:gd name="connsiteY10" fmla="*/ 1155700 h 1943986"/>
                  <a:gd name="connsiteX11" fmla="*/ 233363 w 476250"/>
                  <a:gd name="connsiteY11" fmla="*/ 1323975 h 1943986"/>
                  <a:gd name="connsiteX12" fmla="*/ 204788 w 476250"/>
                  <a:gd name="connsiteY12" fmla="*/ 1562100 h 1943986"/>
                  <a:gd name="connsiteX13" fmla="*/ 171450 w 476250"/>
                  <a:gd name="connsiteY13" fmla="*/ 175260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44475 w 476250"/>
                  <a:gd name="connsiteY10" fmla="*/ 1155700 h 1943986"/>
                  <a:gd name="connsiteX11" fmla="*/ 233363 w 476250"/>
                  <a:gd name="connsiteY11" fmla="*/ 1323975 h 1943986"/>
                  <a:gd name="connsiteX12" fmla="*/ 211138 w 476250"/>
                  <a:gd name="connsiteY12" fmla="*/ 1562100 h 1943986"/>
                  <a:gd name="connsiteX13" fmla="*/ 171450 w 476250"/>
                  <a:gd name="connsiteY13" fmla="*/ 175260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44475 w 476250"/>
                  <a:gd name="connsiteY10" fmla="*/ 1155700 h 1943986"/>
                  <a:gd name="connsiteX11" fmla="*/ 233363 w 476250"/>
                  <a:gd name="connsiteY11" fmla="*/ 1323975 h 1943986"/>
                  <a:gd name="connsiteX12" fmla="*/ 211138 w 476250"/>
                  <a:gd name="connsiteY12" fmla="*/ 1562100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44475 w 476250"/>
                  <a:gd name="connsiteY10" fmla="*/ 1155700 h 1943986"/>
                  <a:gd name="connsiteX11" fmla="*/ 236538 w 476250"/>
                  <a:gd name="connsiteY11" fmla="*/ 1323975 h 1943986"/>
                  <a:gd name="connsiteX12" fmla="*/ 211138 w 476250"/>
                  <a:gd name="connsiteY12" fmla="*/ 1562100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44475 w 476250"/>
                  <a:gd name="connsiteY10" fmla="*/ 1155700 h 1943986"/>
                  <a:gd name="connsiteX11" fmla="*/ 255588 w 476250"/>
                  <a:gd name="connsiteY11" fmla="*/ 1323975 h 1943986"/>
                  <a:gd name="connsiteX12" fmla="*/ 211138 w 476250"/>
                  <a:gd name="connsiteY12" fmla="*/ 1562100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44475 w 476250"/>
                  <a:gd name="connsiteY10" fmla="*/ 1155700 h 1943986"/>
                  <a:gd name="connsiteX11" fmla="*/ 214313 w 476250"/>
                  <a:gd name="connsiteY11" fmla="*/ 1323975 h 1943986"/>
                  <a:gd name="connsiteX12" fmla="*/ 211138 w 476250"/>
                  <a:gd name="connsiteY12" fmla="*/ 1562100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38125 w 476250"/>
                  <a:gd name="connsiteY10" fmla="*/ 1158875 h 1943986"/>
                  <a:gd name="connsiteX11" fmla="*/ 214313 w 476250"/>
                  <a:gd name="connsiteY11" fmla="*/ 1323975 h 1943986"/>
                  <a:gd name="connsiteX12" fmla="*/ 211138 w 476250"/>
                  <a:gd name="connsiteY12" fmla="*/ 1562100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38125 w 476250"/>
                  <a:gd name="connsiteY10" fmla="*/ 1158875 h 1943986"/>
                  <a:gd name="connsiteX11" fmla="*/ 239713 w 476250"/>
                  <a:gd name="connsiteY11" fmla="*/ 1371600 h 1943986"/>
                  <a:gd name="connsiteX12" fmla="*/ 211138 w 476250"/>
                  <a:gd name="connsiteY12" fmla="*/ 1562100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38125 w 476250"/>
                  <a:gd name="connsiteY10" fmla="*/ 1158875 h 1943986"/>
                  <a:gd name="connsiteX11" fmla="*/ 239713 w 476250"/>
                  <a:gd name="connsiteY11" fmla="*/ 1371600 h 1943986"/>
                  <a:gd name="connsiteX12" fmla="*/ 217488 w 476250"/>
                  <a:gd name="connsiteY12" fmla="*/ 1641475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38125 w 476250"/>
                  <a:gd name="connsiteY10" fmla="*/ 1158875 h 1943986"/>
                  <a:gd name="connsiteX11" fmla="*/ 233363 w 476250"/>
                  <a:gd name="connsiteY11" fmla="*/ 1371600 h 1943986"/>
                  <a:gd name="connsiteX12" fmla="*/ 217488 w 476250"/>
                  <a:gd name="connsiteY12" fmla="*/ 1641475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34950 w 476250"/>
                  <a:gd name="connsiteY10" fmla="*/ 1216025 h 1943986"/>
                  <a:gd name="connsiteX11" fmla="*/ 233363 w 476250"/>
                  <a:gd name="connsiteY11" fmla="*/ 1371600 h 1943986"/>
                  <a:gd name="connsiteX12" fmla="*/ 217488 w 476250"/>
                  <a:gd name="connsiteY12" fmla="*/ 1641475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28600 w 476250"/>
                  <a:gd name="connsiteY10" fmla="*/ 1235075 h 1943986"/>
                  <a:gd name="connsiteX11" fmla="*/ 233363 w 476250"/>
                  <a:gd name="connsiteY11" fmla="*/ 1371600 h 1943986"/>
                  <a:gd name="connsiteX12" fmla="*/ 217488 w 476250"/>
                  <a:gd name="connsiteY12" fmla="*/ 1641475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34950 w 476250"/>
                  <a:gd name="connsiteY10" fmla="*/ 1282700 h 1943986"/>
                  <a:gd name="connsiteX11" fmla="*/ 233363 w 476250"/>
                  <a:gd name="connsiteY11" fmla="*/ 1371600 h 1943986"/>
                  <a:gd name="connsiteX12" fmla="*/ 217488 w 476250"/>
                  <a:gd name="connsiteY12" fmla="*/ 1641475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69875 w 476250"/>
                  <a:gd name="connsiteY10" fmla="*/ 1196975 h 1943986"/>
                  <a:gd name="connsiteX11" fmla="*/ 233363 w 476250"/>
                  <a:gd name="connsiteY11" fmla="*/ 1371600 h 1943986"/>
                  <a:gd name="connsiteX12" fmla="*/ 217488 w 476250"/>
                  <a:gd name="connsiteY12" fmla="*/ 1641475 h 1943986"/>
                  <a:gd name="connsiteX13" fmla="*/ 190500 w 476250"/>
                  <a:gd name="connsiteY13" fmla="*/ 1771650 h 1943986"/>
                  <a:gd name="connsiteX14" fmla="*/ 0 w 476250"/>
                  <a:gd name="connsiteY14" fmla="*/ 1757363 h 1943986"/>
                  <a:gd name="connsiteX15" fmla="*/ 23813 w 476250"/>
                  <a:gd name="connsiteY15" fmla="*/ 1509713 h 1943986"/>
                  <a:gd name="connsiteX16" fmla="*/ 30163 w 476250"/>
                  <a:gd name="connsiteY16" fmla="*/ 1114425 h 1943986"/>
                  <a:gd name="connsiteX17" fmla="*/ 50800 w 476250"/>
                  <a:gd name="connsiteY17" fmla="*/ 528638 h 1943986"/>
                  <a:gd name="connsiteX18" fmla="*/ 98425 w 476250"/>
                  <a:gd name="connsiteY18" fmla="*/ 190500 h 1943986"/>
                  <a:gd name="connsiteX19" fmla="*/ 254001 w 476250"/>
                  <a:gd name="connsiteY19" fmla="*/ 92075 h 1943986"/>
                  <a:gd name="connsiteX20" fmla="*/ 476250 w 476250"/>
                  <a:gd name="connsiteY20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69875 w 476250"/>
                  <a:gd name="connsiteY10" fmla="*/ 1196975 h 1943986"/>
                  <a:gd name="connsiteX11" fmla="*/ 217488 w 476250"/>
                  <a:gd name="connsiteY11" fmla="*/ 1641475 h 1943986"/>
                  <a:gd name="connsiteX12" fmla="*/ 190500 w 476250"/>
                  <a:gd name="connsiteY12" fmla="*/ 1771650 h 1943986"/>
                  <a:gd name="connsiteX13" fmla="*/ 0 w 476250"/>
                  <a:gd name="connsiteY13" fmla="*/ 1757363 h 1943986"/>
                  <a:gd name="connsiteX14" fmla="*/ 23813 w 476250"/>
                  <a:gd name="connsiteY14" fmla="*/ 1509713 h 1943986"/>
                  <a:gd name="connsiteX15" fmla="*/ 30163 w 476250"/>
                  <a:gd name="connsiteY15" fmla="*/ 1114425 h 1943986"/>
                  <a:gd name="connsiteX16" fmla="*/ 50800 w 476250"/>
                  <a:gd name="connsiteY16" fmla="*/ 528638 h 1943986"/>
                  <a:gd name="connsiteX17" fmla="*/ 98425 w 476250"/>
                  <a:gd name="connsiteY17" fmla="*/ 190500 h 1943986"/>
                  <a:gd name="connsiteX18" fmla="*/ 254001 w 476250"/>
                  <a:gd name="connsiteY18" fmla="*/ 92075 h 1943986"/>
                  <a:gd name="connsiteX19" fmla="*/ 476250 w 476250"/>
                  <a:gd name="connsiteY19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31775 w 476250"/>
                  <a:gd name="connsiteY10" fmla="*/ 1327150 h 1943986"/>
                  <a:gd name="connsiteX11" fmla="*/ 217488 w 476250"/>
                  <a:gd name="connsiteY11" fmla="*/ 1641475 h 1943986"/>
                  <a:gd name="connsiteX12" fmla="*/ 190500 w 476250"/>
                  <a:gd name="connsiteY12" fmla="*/ 1771650 h 1943986"/>
                  <a:gd name="connsiteX13" fmla="*/ 0 w 476250"/>
                  <a:gd name="connsiteY13" fmla="*/ 1757363 h 1943986"/>
                  <a:gd name="connsiteX14" fmla="*/ 23813 w 476250"/>
                  <a:gd name="connsiteY14" fmla="*/ 1509713 h 1943986"/>
                  <a:gd name="connsiteX15" fmla="*/ 30163 w 476250"/>
                  <a:gd name="connsiteY15" fmla="*/ 1114425 h 1943986"/>
                  <a:gd name="connsiteX16" fmla="*/ 50800 w 476250"/>
                  <a:gd name="connsiteY16" fmla="*/ 528638 h 1943986"/>
                  <a:gd name="connsiteX17" fmla="*/ 98425 w 476250"/>
                  <a:gd name="connsiteY17" fmla="*/ 190500 h 1943986"/>
                  <a:gd name="connsiteX18" fmla="*/ 254001 w 476250"/>
                  <a:gd name="connsiteY18" fmla="*/ 92075 h 1943986"/>
                  <a:gd name="connsiteX19" fmla="*/ 476250 w 476250"/>
                  <a:gd name="connsiteY19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22250 w 476250"/>
                  <a:gd name="connsiteY10" fmla="*/ 1371600 h 1943986"/>
                  <a:gd name="connsiteX11" fmla="*/ 217488 w 476250"/>
                  <a:gd name="connsiteY11" fmla="*/ 1641475 h 1943986"/>
                  <a:gd name="connsiteX12" fmla="*/ 190500 w 476250"/>
                  <a:gd name="connsiteY12" fmla="*/ 1771650 h 1943986"/>
                  <a:gd name="connsiteX13" fmla="*/ 0 w 476250"/>
                  <a:gd name="connsiteY13" fmla="*/ 1757363 h 1943986"/>
                  <a:gd name="connsiteX14" fmla="*/ 23813 w 476250"/>
                  <a:gd name="connsiteY14" fmla="*/ 1509713 h 1943986"/>
                  <a:gd name="connsiteX15" fmla="*/ 30163 w 476250"/>
                  <a:gd name="connsiteY15" fmla="*/ 1114425 h 1943986"/>
                  <a:gd name="connsiteX16" fmla="*/ 50800 w 476250"/>
                  <a:gd name="connsiteY16" fmla="*/ 528638 h 1943986"/>
                  <a:gd name="connsiteX17" fmla="*/ 98425 w 476250"/>
                  <a:gd name="connsiteY17" fmla="*/ 190500 h 1943986"/>
                  <a:gd name="connsiteX18" fmla="*/ 254001 w 476250"/>
                  <a:gd name="connsiteY18" fmla="*/ 92075 h 1943986"/>
                  <a:gd name="connsiteX19" fmla="*/ 476250 w 476250"/>
                  <a:gd name="connsiteY19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22250 w 476250"/>
                  <a:gd name="connsiteY10" fmla="*/ 1371600 h 1943986"/>
                  <a:gd name="connsiteX11" fmla="*/ 217488 w 476250"/>
                  <a:gd name="connsiteY11" fmla="*/ 1641475 h 1943986"/>
                  <a:gd name="connsiteX12" fmla="*/ 190500 w 476250"/>
                  <a:gd name="connsiteY12" fmla="*/ 1771650 h 1943986"/>
                  <a:gd name="connsiteX13" fmla="*/ 0 w 476250"/>
                  <a:gd name="connsiteY13" fmla="*/ 1757363 h 1943986"/>
                  <a:gd name="connsiteX14" fmla="*/ 23813 w 476250"/>
                  <a:gd name="connsiteY14" fmla="*/ 1509713 h 1943986"/>
                  <a:gd name="connsiteX15" fmla="*/ 30163 w 476250"/>
                  <a:gd name="connsiteY15" fmla="*/ 1114425 h 1943986"/>
                  <a:gd name="connsiteX16" fmla="*/ 50800 w 476250"/>
                  <a:gd name="connsiteY16" fmla="*/ 528638 h 1943986"/>
                  <a:gd name="connsiteX17" fmla="*/ 98425 w 476250"/>
                  <a:gd name="connsiteY17" fmla="*/ 190500 h 1943986"/>
                  <a:gd name="connsiteX18" fmla="*/ 254001 w 476250"/>
                  <a:gd name="connsiteY18" fmla="*/ 92075 h 1943986"/>
                  <a:gd name="connsiteX19" fmla="*/ 476250 w 476250"/>
                  <a:gd name="connsiteY19" fmla="*/ 0 h 1943986"/>
                  <a:gd name="connsiteX0" fmla="*/ 476250 w 476250"/>
                  <a:gd name="connsiteY0" fmla="*/ 0 h 1943986"/>
                  <a:gd name="connsiteX1" fmla="*/ 453719 w 476250"/>
                  <a:gd name="connsiteY1" fmla="*/ 346999 h 1943986"/>
                  <a:gd name="connsiteX2" fmla="*/ 434669 w 476250"/>
                  <a:gd name="connsiteY2" fmla="*/ 811060 h 1943986"/>
                  <a:gd name="connsiteX3" fmla="*/ 419100 w 476250"/>
                  <a:gd name="connsiteY3" fmla="*/ 1304925 h 1943986"/>
                  <a:gd name="connsiteX4" fmla="*/ 446088 w 476250"/>
                  <a:gd name="connsiteY4" fmla="*/ 1804988 h 1943986"/>
                  <a:gd name="connsiteX5" fmla="*/ 419100 w 476250"/>
                  <a:gd name="connsiteY5" fmla="*/ 1936750 h 1943986"/>
                  <a:gd name="connsiteX6" fmla="*/ 331788 w 476250"/>
                  <a:gd name="connsiteY6" fmla="*/ 1912143 h 1943986"/>
                  <a:gd name="connsiteX7" fmla="*/ 293847 w 476250"/>
                  <a:gd name="connsiteY7" fmla="*/ 1893253 h 1943986"/>
                  <a:gd name="connsiteX8" fmla="*/ 211932 w 476250"/>
                  <a:gd name="connsiteY8" fmla="*/ 1827212 h 1943986"/>
                  <a:gd name="connsiteX9" fmla="*/ 228600 w 476250"/>
                  <a:gd name="connsiteY9" fmla="*/ 1574006 h 1943986"/>
                  <a:gd name="connsiteX10" fmla="*/ 234950 w 476250"/>
                  <a:gd name="connsiteY10" fmla="*/ 1371600 h 1943986"/>
                  <a:gd name="connsiteX11" fmla="*/ 217488 w 476250"/>
                  <a:gd name="connsiteY11" fmla="*/ 1641475 h 1943986"/>
                  <a:gd name="connsiteX12" fmla="*/ 190500 w 476250"/>
                  <a:gd name="connsiteY12" fmla="*/ 1771650 h 1943986"/>
                  <a:gd name="connsiteX13" fmla="*/ 0 w 476250"/>
                  <a:gd name="connsiteY13" fmla="*/ 1757363 h 1943986"/>
                  <a:gd name="connsiteX14" fmla="*/ 23813 w 476250"/>
                  <a:gd name="connsiteY14" fmla="*/ 1509713 h 1943986"/>
                  <a:gd name="connsiteX15" fmla="*/ 30163 w 476250"/>
                  <a:gd name="connsiteY15" fmla="*/ 1114425 h 1943986"/>
                  <a:gd name="connsiteX16" fmla="*/ 50800 w 476250"/>
                  <a:gd name="connsiteY16" fmla="*/ 528638 h 1943986"/>
                  <a:gd name="connsiteX17" fmla="*/ 98425 w 476250"/>
                  <a:gd name="connsiteY17" fmla="*/ 190500 h 1943986"/>
                  <a:gd name="connsiteX18" fmla="*/ 254001 w 476250"/>
                  <a:gd name="connsiteY18" fmla="*/ 92075 h 1943986"/>
                  <a:gd name="connsiteX19" fmla="*/ 476250 w 476250"/>
                  <a:gd name="connsiteY19" fmla="*/ 0 h 1943986"/>
                  <a:gd name="connsiteX0" fmla="*/ 476250 w 476250"/>
                  <a:gd name="connsiteY0" fmla="*/ 0 h 1951663"/>
                  <a:gd name="connsiteX1" fmla="*/ 453719 w 476250"/>
                  <a:gd name="connsiteY1" fmla="*/ 346999 h 1951663"/>
                  <a:gd name="connsiteX2" fmla="*/ 434669 w 476250"/>
                  <a:gd name="connsiteY2" fmla="*/ 811060 h 1951663"/>
                  <a:gd name="connsiteX3" fmla="*/ 419100 w 476250"/>
                  <a:gd name="connsiteY3" fmla="*/ 1304925 h 1951663"/>
                  <a:gd name="connsiteX4" fmla="*/ 423863 w 476250"/>
                  <a:gd name="connsiteY4" fmla="*/ 1700213 h 1951663"/>
                  <a:gd name="connsiteX5" fmla="*/ 419100 w 476250"/>
                  <a:gd name="connsiteY5" fmla="*/ 1936750 h 1951663"/>
                  <a:gd name="connsiteX6" fmla="*/ 331788 w 476250"/>
                  <a:gd name="connsiteY6" fmla="*/ 1912143 h 1951663"/>
                  <a:gd name="connsiteX7" fmla="*/ 293847 w 476250"/>
                  <a:gd name="connsiteY7" fmla="*/ 1893253 h 1951663"/>
                  <a:gd name="connsiteX8" fmla="*/ 211932 w 476250"/>
                  <a:gd name="connsiteY8" fmla="*/ 1827212 h 1951663"/>
                  <a:gd name="connsiteX9" fmla="*/ 228600 w 476250"/>
                  <a:gd name="connsiteY9" fmla="*/ 1574006 h 1951663"/>
                  <a:gd name="connsiteX10" fmla="*/ 234950 w 476250"/>
                  <a:gd name="connsiteY10" fmla="*/ 1371600 h 1951663"/>
                  <a:gd name="connsiteX11" fmla="*/ 217488 w 476250"/>
                  <a:gd name="connsiteY11" fmla="*/ 1641475 h 1951663"/>
                  <a:gd name="connsiteX12" fmla="*/ 190500 w 476250"/>
                  <a:gd name="connsiteY12" fmla="*/ 1771650 h 1951663"/>
                  <a:gd name="connsiteX13" fmla="*/ 0 w 476250"/>
                  <a:gd name="connsiteY13" fmla="*/ 1757363 h 1951663"/>
                  <a:gd name="connsiteX14" fmla="*/ 23813 w 476250"/>
                  <a:gd name="connsiteY14" fmla="*/ 1509713 h 1951663"/>
                  <a:gd name="connsiteX15" fmla="*/ 30163 w 476250"/>
                  <a:gd name="connsiteY15" fmla="*/ 1114425 h 1951663"/>
                  <a:gd name="connsiteX16" fmla="*/ 50800 w 476250"/>
                  <a:gd name="connsiteY16" fmla="*/ 528638 h 1951663"/>
                  <a:gd name="connsiteX17" fmla="*/ 98425 w 476250"/>
                  <a:gd name="connsiteY17" fmla="*/ 190500 h 1951663"/>
                  <a:gd name="connsiteX18" fmla="*/ 254001 w 476250"/>
                  <a:gd name="connsiteY18" fmla="*/ 92075 h 1951663"/>
                  <a:gd name="connsiteX19" fmla="*/ 476250 w 476250"/>
                  <a:gd name="connsiteY19" fmla="*/ 0 h 1951663"/>
                  <a:gd name="connsiteX0" fmla="*/ 476250 w 476250"/>
                  <a:gd name="connsiteY0" fmla="*/ 0 h 1951663"/>
                  <a:gd name="connsiteX1" fmla="*/ 453719 w 476250"/>
                  <a:gd name="connsiteY1" fmla="*/ 346999 h 1951663"/>
                  <a:gd name="connsiteX2" fmla="*/ 434669 w 476250"/>
                  <a:gd name="connsiteY2" fmla="*/ 811060 h 1951663"/>
                  <a:gd name="connsiteX3" fmla="*/ 419100 w 476250"/>
                  <a:gd name="connsiteY3" fmla="*/ 1304925 h 1951663"/>
                  <a:gd name="connsiteX4" fmla="*/ 423863 w 476250"/>
                  <a:gd name="connsiteY4" fmla="*/ 1700213 h 1951663"/>
                  <a:gd name="connsiteX5" fmla="*/ 419100 w 476250"/>
                  <a:gd name="connsiteY5" fmla="*/ 1936750 h 1951663"/>
                  <a:gd name="connsiteX6" fmla="*/ 331788 w 476250"/>
                  <a:gd name="connsiteY6" fmla="*/ 1912143 h 1951663"/>
                  <a:gd name="connsiteX7" fmla="*/ 293847 w 476250"/>
                  <a:gd name="connsiteY7" fmla="*/ 1893253 h 1951663"/>
                  <a:gd name="connsiteX8" fmla="*/ 211932 w 476250"/>
                  <a:gd name="connsiteY8" fmla="*/ 1827212 h 1951663"/>
                  <a:gd name="connsiteX9" fmla="*/ 228600 w 476250"/>
                  <a:gd name="connsiteY9" fmla="*/ 1574006 h 1951663"/>
                  <a:gd name="connsiteX10" fmla="*/ 234950 w 476250"/>
                  <a:gd name="connsiteY10" fmla="*/ 1371600 h 1951663"/>
                  <a:gd name="connsiteX11" fmla="*/ 217488 w 476250"/>
                  <a:gd name="connsiteY11" fmla="*/ 1641475 h 1951663"/>
                  <a:gd name="connsiteX12" fmla="*/ 190500 w 476250"/>
                  <a:gd name="connsiteY12" fmla="*/ 1771650 h 1951663"/>
                  <a:gd name="connsiteX13" fmla="*/ 0 w 476250"/>
                  <a:gd name="connsiteY13" fmla="*/ 1757363 h 1951663"/>
                  <a:gd name="connsiteX14" fmla="*/ 23813 w 476250"/>
                  <a:gd name="connsiteY14" fmla="*/ 1509713 h 1951663"/>
                  <a:gd name="connsiteX15" fmla="*/ 30163 w 476250"/>
                  <a:gd name="connsiteY15" fmla="*/ 1114425 h 1951663"/>
                  <a:gd name="connsiteX16" fmla="*/ 50800 w 476250"/>
                  <a:gd name="connsiteY16" fmla="*/ 528638 h 1951663"/>
                  <a:gd name="connsiteX17" fmla="*/ 98425 w 476250"/>
                  <a:gd name="connsiteY17" fmla="*/ 190500 h 1951663"/>
                  <a:gd name="connsiteX18" fmla="*/ 254001 w 476250"/>
                  <a:gd name="connsiteY18" fmla="*/ 92075 h 1951663"/>
                  <a:gd name="connsiteX19" fmla="*/ 476250 w 476250"/>
                  <a:gd name="connsiteY19" fmla="*/ 0 h 1951663"/>
                  <a:gd name="connsiteX0" fmla="*/ 476250 w 476250"/>
                  <a:gd name="connsiteY0" fmla="*/ 0 h 1951663"/>
                  <a:gd name="connsiteX1" fmla="*/ 453719 w 476250"/>
                  <a:gd name="connsiteY1" fmla="*/ 346999 h 1951663"/>
                  <a:gd name="connsiteX2" fmla="*/ 434669 w 476250"/>
                  <a:gd name="connsiteY2" fmla="*/ 811060 h 1951663"/>
                  <a:gd name="connsiteX3" fmla="*/ 419100 w 476250"/>
                  <a:gd name="connsiteY3" fmla="*/ 1304925 h 1951663"/>
                  <a:gd name="connsiteX4" fmla="*/ 423863 w 476250"/>
                  <a:gd name="connsiteY4" fmla="*/ 1700213 h 1951663"/>
                  <a:gd name="connsiteX5" fmla="*/ 419100 w 476250"/>
                  <a:gd name="connsiteY5" fmla="*/ 1936750 h 1951663"/>
                  <a:gd name="connsiteX6" fmla="*/ 331788 w 476250"/>
                  <a:gd name="connsiteY6" fmla="*/ 1912143 h 1951663"/>
                  <a:gd name="connsiteX7" fmla="*/ 293847 w 476250"/>
                  <a:gd name="connsiteY7" fmla="*/ 1893253 h 1951663"/>
                  <a:gd name="connsiteX8" fmla="*/ 211932 w 476250"/>
                  <a:gd name="connsiteY8" fmla="*/ 1827212 h 1951663"/>
                  <a:gd name="connsiteX9" fmla="*/ 228600 w 476250"/>
                  <a:gd name="connsiteY9" fmla="*/ 1574006 h 1951663"/>
                  <a:gd name="connsiteX10" fmla="*/ 234950 w 476250"/>
                  <a:gd name="connsiteY10" fmla="*/ 1371600 h 1951663"/>
                  <a:gd name="connsiteX11" fmla="*/ 217488 w 476250"/>
                  <a:gd name="connsiteY11" fmla="*/ 1641475 h 1951663"/>
                  <a:gd name="connsiteX12" fmla="*/ 190500 w 476250"/>
                  <a:gd name="connsiteY12" fmla="*/ 1771650 h 1951663"/>
                  <a:gd name="connsiteX13" fmla="*/ 0 w 476250"/>
                  <a:gd name="connsiteY13" fmla="*/ 1757363 h 1951663"/>
                  <a:gd name="connsiteX14" fmla="*/ 23813 w 476250"/>
                  <a:gd name="connsiteY14" fmla="*/ 1509713 h 1951663"/>
                  <a:gd name="connsiteX15" fmla="*/ 30163 w 476250"/>
                  <a:gd name="connsiteY15" fmla="*/ 1114425 h 1951663"/>
                  <a:gd name="connsiteX16" fmla="*/ 50800 w 476250"/>
                  <a:gd name="connsiteY16" fmla="*/ 528638 h 1951663"/>
                  <a:gd name="connsiteX17" fmla="*/ 98425 w 476250"/>
                  <a:gd name="connsiteY17" fmla="*/ 190500 h 1951663"/>
                  <a:gd name="connsiteX18" fmla="*/ 254001 w 476250"/>
                  <a:gd name="connsiteY18" fmla="*/ 92075 h 1951663"/>
                  <a:gd name="connsiteX19" fmla="*/ 476250 w 476250"/>
                  <a:gd name="connsiteY19" fmla="*/ 0 h 1951663"/>
                  <a:gd name="connsiteX0" fmla="*/ 476250 w 529620"/>
                  <a:gd name="connsiteY0" fmla="*/ 0 h 1951663"/>
                  <a:gd name="connsiteX1" fmla="*/ 453719 w 529620"/>
                  <a:gd name="connsiteY1" fmla="*/ 346999 h 1951663"/>
                  <a:gd name="connsiteX2" fmla="*/ 529610 w 529620"/>
                  <a:gd name="connsiteY2" fmla="*/ 627507 h 1951663"/>
                  <a:gd name="connsiteX3" fmla="*/ 419100 w 529620"/>
                  <a:gd name="connsiteY3" fmla="*/ 1304925 h 1951663"/>
                  <a:gd name="connsiteX4" fmla="*/ 423863 w 529620"/>
                  <a:gd name="connsiteY4" fmla="*/ 1700213 h 1951663"/>
                  <a:gd name="connsiteX5" fmla="*/ 419100 w 529620"/>
                  <a:gd name="connsiteY5" fmla="*/ 1936750 h 1951663"/>
                  <a:gd name="connsiteX6" fmla="*/ 331788 w 529620"/>
                  <a:gd name="connsiteY6" fmla="*/ 1912143 h 1951663"/>
                  <a:gd name="connsiteX7" fmla="*/ 293847 w 529620"/>
                  <a:gd name="connsiteY7" fmla="*/ 1893253 h 1951663"/>
                  <a:gd name="connsiteX8" fmla="*/ 211932 w 529620"/>
                  <a:gd name="connsiteY8" fmla="*/ 1827212 h 1951663"/>
                  <a:gd name="connsiteX9" fmla="*/ 228600 w 529620"/>
                  <a:gd name="connsiteY9" fmla="*/ 1574006 h 1951663"/>
                  <a:gd name="connsiteX10" fmla="*/ 234950 w 529620"/>
                  <a:gd name="connsiteY10" fmla="*/ 1371600 h 1951663"/>
                  <a:gd name="connsiteX11" fmla="*/ 217488 w 529620"/>
                  <a:gd name="connsiteY11" fmla="*/ 1641475 h 1951663"/>
                  <a:gd name="connsiteX12" fmla="*/ 190500 w 529620"/>
                  <a:gd name="connsiteY12" fmla="*/ 1771650 h 1951663"/>
                  <a:gd name="connsiteX13" fmla="*/ 0 w 529620"/>
                  <a:gd name="connsiteY13" fmla="*/ 1757363 h 1951663"/>
                  <a:gd name="connsiteX14" fmla="*/ 23813 w 529620"/>
                  <a:gd name="connsiteY14" fmla="*/ 1509713 h 1951663"/>
                  <a:gd name="connsiteX15" fmla="*/ 30163 w 529620"/>
                  <a:gd name="connsiteY15" fmla="*/ 1114425 h 1951663"/>
                  <a:gd name="connsiteX16" fmla="*/ 50800 w 529620"/>
                  <a:gd name="connsiteY16" fmla="*/ 528638 h 1951663"/>
                  <a:gd name="connsiteX17" fmla="*/ 98425 w 529620"/>
                  <a:gd name="connsiteY17" fmla="*/ 190500 h 1951663"/>
                  <a:gd name="connsiteX18" fmla="*/ 254001 w 529620"/>
                  <a:gd name="connsiteY18" fmla="*/ 92075 h 1951663"/>
                  <a:gd name="connsiteX19" fmla="*/ 476250 w 529620"/>
                  <a:gd name="connsiteY19" fmla="*/ 0 h 1951663"/>
                  <a:gd name="connsiteX0" fmla="*/ 476250 w 529634"/>
                  <a:gd name="connsiteY0" fmla="*/ 0 h 1951663"/>
                  <a:gd name="connsiteX1" fmla="*/ 498025 w 529634"/>
                  <a:gd name="connsiteY1" fmla="*/ 334340 h 1951663"/>
                  <a:gd name="connsiteX2" fmla="*/ 529610 w 529634"/>
                  <a:gd name="connsiteY2" fmla="*/ 627507 h 1951663"/>
                  <a:gd name="connsiteX3" fmla="*/ 419100 w 529634"/>
                  <a:gd name="connsiteY3" fmla="*/ 1304925 h 1951663"/>
                  <a:gd name="connsiteX4" fmla="*/ 423863 w 529634"/>
                  <a:gd name="connsiteY4" fmla="*/ 1700213 h 1951663"/>
                  <a:gd name="connsiteX5" fmla="*/ 419100 w 529634"/>
                  <a:gd name="connsiteY5" fmla="*/ 1936750 h 1951663"/>
                  <a:gd name="connsiteX6" fmla="*/ 331788 w 529634"/>
                  <a:gd name="connsiteY6" fmla="*/ 1912143 h 1951663"/>
                  <a:gd name="connsiteX7" fmla="*/ 293847 w 529634"/>
                  <a:gd name="connsiteY7" fmla="*/ 1893253 h 1951663"/>
                  <a:gd name="connsiteX8" fmla="*/ 211932 w 529634"/>
                  <a:gd name="connsiteY8" fmla="*/ 1827212 h 1951663"/>
                  <a:gd name="connsiteX9" fmla="*/ 228600 w 529634"/>
                  <a:gd name="connsiteY9" fmla="*/ 1574006 h 1951663"/>
                  <a:gd name="connsiteX10" fmla="*/ 234950 w 529634"/>
                  <a:gd name="connsiteY10" fmla="*/ 1371600 h 1951663"/>
                  <a:gd name="connsiteX11" fmla="*/ 217488 w 529634"/>
                  <a:gd name="connsiteY11" fmla="*/ 1641475 h 1951663"/>
                  <a:gd name="connsiteX12" fmla="*/ 190500 w 529634"/>
                  <a:gd name="connsiteY12" fmla="*/ 1771650 h 1951663"/>
                  <a:gd name="connsiteX13" fmla="*/ 0 w 529634"/>
                  <a:gd name="connsiteY13" fmla="*/ 1757363 h 1951663"/>
                  <a:gd name="connsiteX14" fmla="*/ 23813 w 529634"/>
                  <a:gd name="connsiteY14" fmla="*/ 1509713 h 1951663"/>
                  <a:gd name="connsiteX15" fmla="*/ 30163 w 529634"/>
                  <a:gd name="connsiteY15" fmla="*/ 1114425 h 1951663"/>
                  <a:gd name="connsiteX16" fmla="*/ 50800 w 529634"/>
                  <a:gd name="connsiteY16" fmla="*/ 528638 h 1951663"/>
                  <a:gd name="connsiteX17" fmla="*/ 98425 w 529634"/>
                  <a:gd name="connsiteY17" fmla="*/ 190500 h 1951663"/>
                  <a:gd name="connsiteX18" fmla="*/ 254001 w 529634"/>
                  <a:gd name="connsiteY18" fmla="*/ 92075 h 1951663"/>
                  <a:gd name="connsiteX19" fmla="*/ 476250 w 529634"/>
                  <a:gd name="connsiteY19" fmla="*/ 0 h 1951663"/>
                  <a:gd name="connsiteX0" fmla="*/ 476250 w 529634"/>
                  <a:gd name="connsiteY0" fmla="*/ 0 h 1951663"/>
                  <a:gd name="connsiteX1" fmla="*/ 498025 w 529634"/>
                  <a:gd name="connsiteY1" fmla="*/ 334340 h 1951663"/>
                  <a:gd name="connsiteX2" fmla="*/ 529610 w 529634"/>
                  <a:gd name="connsiteY2" fmla="*/ 627507 h 1951663"/>
                  <a:gd name="connsiteX3" fmla="*/ 507711 w 529634"/>
                  <a:gd name="connsiteY3" fmla="*/ 1241631 h 1951663"/>
                  <a:gd name="connsiteX4" fmla="*/ 423863 w 529634"/>
                  <a:gd name="connsiteY4" fmla="*/ 1700213 h 1951663"/>
                  <a:gd name="connsiteX5" fmla="*/ 419100 w 529634"/>
                  <a:gd name="connsiteY5" fmla="*/ 1936750 h 1951663"/>
                  <a:gd name="connsiteX6" fmla="*/ 331788 w 529634"/>
                  <a:gd name="connsiteY6" fmla="*/ 1912143 h 1951663"/>
                  <a:gd name="connsiteX7" fmla="*/ 293847 w 529634"/>
                  <a:gd name="connsiteY7" fmla="*/ 1893253 h 1951663"/>
                  <a:gd name="connsiteX8" fmla="*/ 211932 w 529634"/>
                  <a:gd name="connsiteY8" fmla="*/ 1827212 h 1951663"/>
                  <a:gd name="connsiteX9" fmla="*/ 228600 w 529634"/>
                  <a:gd name="connsiteY9" fmla="*/ 1574006 h 1951663"/>
                  <a:gd name="connsiteX10" fmla="*/ 234950 w 529634"/>
                  <a:gd name="connsiteY10" fmla="*/ 1371600 h 1951663"/>
                  <a:gd name="connsiteX11" fmla="*/ 217488 w 529634"/>
                  <a:gd name="connsiteY11" fmla="*/ 1641475 h 1951663"/>
                  <a:gd name="connsiteX12" fmla="*/ 190500 w 529634"/>
                  <a:gd name="connsiteY12" fmla="*/ 1771650 h 1951663"/>
                  <a:gd name="connsiteX13" fmla="*/ 0 w 529634"/>
                  <a:gd name="connsiteY13" fmla="*/ 1757363 h 1951663"/>
                  <a:gd name="connsiteX14" fmla="*/ 23813 w 529634"/>
                  <a:gd name="connsiteY14" fmla="*/ 1509713 h 1951663"/>
                  <a:gd name="connsiteX15" fmla="*/ 30163 w 529634"/>
                  <a:gd name="connsiteY15" fmla="*/ 1114425 h 1951663"/>
                  <a:gd name="connsiteX16" fmla="*/ 50800 w 529634"/>
                  <a:gd name="connsiteY16" fmla="*/ 528638 h 1951663"/>
                  <a:gd name="connsiteX17" fmla="*/ 98425 w 529634"/>
                  <a:gd name="connsiteY17" fmla="*/ 190500 h 1951663"/>
                  <a:gd name="connsiteX18" fmla="*/ 254001 w 529634"/>
                  <a:gd name="connsiteY18" fmla="*/ 92075 h 1951663"/>
                  <a:gd name="connsiteX19" fmla="*/ 476250 w 529634"/>
                  <a:gd name="connsiteY19" fmla="*/ 0 h 1951663"/>
                  <a:gd name="connsiteX0" fmla="*/ 476250 w 529634"/>
                  <a:gd name="connsiteY0" fmla="*/ 0 h 1951197"/>
                  <a:gd name="connsiteX1" fmla="*/ 498025 w 529634"/>
                  <a:gd name="connsiteY1" fmla="*/ 334340 h 1951197"/>
                  <a:gd name="connsiteX2" fmla="*/ 529610 w 529634"/>
                  <a:gd name="connsiteY2" fmla="*/ 627507 h 1951197"/>
                  <a:gd name="connsiteX3" fmla="*/ 507711 w 529634"/>
                  <a:gd name="connsiteY3" fmla="*/ 1241631 h 1951197"/>
                  <a:gd name="connsiteX4" fmla="*/ 499816 w 529634"/>
                  <a:gd name="connsiteY4" fmla="*/ 1706543 h 1951197"/>
                  <a:gd name="connsiteX5" fmla="*/ 419100 w 529634"/>
                  <a:gd name="connsiteY5" fmla="*/ 1936750 h 1951197"/>
                  <a:gd name="connsiteX6" fmla="*/ 331788 w 529634"/>
                  <a:gd name="connsiteY6" fmla="*/ 1912143 h 1951197"/>
                  <a:gd name="connsiteX7" fmla="*/ 293847 w 529634"/>
                  <a:gd name="connsiteY7" fmla="*/ 1893253 h 1951197"/>
                  <a:gd name="connsiteX8" fmla="*/ 211932 w 529634"/>
                  <a:gd name="connsiteY8" fmla="*/ 1827212 h 1951197"/>
                  <a:gd name="connsiteX9" fmla="*/ 228600 w 529634"/>
                  <a:gd name="connsiteY9" fmla="*/ 1574006 h 1951197"/>
                  <a:gd name="connsiteX10" fmla="*/ 234950 w 529634"/>
                  <a:gd name="connsiteY10" fmla="*/ 1371600 h 1951197"/>
                  <a:gd name="connsiteX11" fmla="*/ 217488 w 529634"/>
                  <a:gd name="connsiteY11" fmla="*/ 1641475 h 1951197"/>
                  <a:gd name="connsiteX12" fmla="*/ 190500 w 529634"/>
                  <a:gd name="connsiteY12" fmla="*/ 1771650 h 1951197"/>
                  <a:gd name="connsiteX13" fmla="*/ 0 w 529634"/>
                  <a:gd name="connsiteY13" fmla="*/ 1757363 h 1951197"/>
                  <a:gd name="connsiteX14" fmla="*/ 23813 w 529634"/>
                  <a:gd name="connsiteY14" fmla="*/ 1509713 h 1951197"/>
                  <a:gd name="connsiteX15" fmla="*/ 30163 w 529634"/>
                  <a:gd name="connsiteY15" fmla="*/ 1114425 h 1951197"/>
                  <a:gd name="connsiteX16" fmla="*/ 50800 w 529634"/>
                  <a:gd name="connsiteY16" fmla="*/ 528638 h 1951197"/>
                  <a:gd name="connsiteX17" fmla="*/ 98425 w 529634"/>
                  <a:gd name="connsiteY17" fmla="*/ 190500 h 1951197"/>
                  <a:gd name="connsiteX18" fmla="*/ 254001 w 529634"/>
                  <a:gd name="connsiteY18" fmla="*/ 92075 h 1951197"/>
                  <a:gd name="connsiteX19" fmla="*/ 476250 w 529634"/>
                  <a:gd name="connsiteY19" fmla="*/ 0 h 1951197"/>
                  <a:gd name="connsiteX0" fmla="*/ 476250 w 529634"/>
                  <a:gd name="connsiteY0" fmla="*/ 0 h 1951197"/>
                  <a:gd name="connsiteX1" fmla="*/ 498025 w 529634"/>
                  <a:gd name="connsiteY1" fmla="*/ 334340 h 1951197"/>
                  <a:gd name="connsiteX2" fmla="*/ 529610 w 529634"/>
                  <a:gd name="connsiteY2" fmla="*/ 627507 h 1951197"/>
                  <a:gd name="connsiteX3" fmla="*/ 507711 w 529634"/>
                  <a:gd name="connsiteY3" fmla="*/ 1241631 h 1951197"/>
                  <a:gd name="connsiteX4" fmla="*/ 499816 w 529634"/>
                  <a:gd name="connsiteY4" fmla="*/ 1706543 h 1951197"/>
                  <a:gd name="connsiteX5" fmla="*/ 419100 w 529634"/>
                  <a:gd name="connsiteY5" fmla="*/ 1936750 h 1951197"/>
                  <a:gd name="connsiteX6" fmla="*/ 331788 w 529634"/>
                  <a:gd name="connsiteY6" fmla="*/ 1912143 h 1951197"/>
                  <a:gd name="connsiteX7" fmla="*/ 293847 w 529634"/>
                  <a:gd name="connsiteY7" fmla="*/ 1893253 h 1951197"/>
                  <a:gd name="connsiteX8" fmla="*/ 211932 w 529634"/>
                  <a:gd name="connsiteY8" fmla="*/ 1827212 h 1951197"/>
                  <a:gd name="connsiteX9" fmla="*/ 228600 w 529634"/>
                  <a:gd name="connsiteY9" fmla="*/ 1574006 h 1951197"/>
                  <a:gd name="connsiteX10" fmla="*/ 234950 w 529634"/>
                  <a:gd name="connsiteY10" fmla="*/ 1371600 h 1951197"/>
                  <a:gd name="connsiteX11" fmla="*/ 217488 w 529634"/>
                  <a:gd name="connsiteY11" fmla="*/ 1641475 h 1951197"/>
                  <a:gd name="connsiteX12" fmla="*/ 190500 w 529634"/>
                  <a:gd name="connsiteY12" fmla="*/ 1771650 h 1951197"/>
                  <a:gd name="connsiteX13" fmla="*/ 0 w 529634"/>
                  <a:gd name="connsiteY13" fmla="*/ 1757363 h 1951197"/>
                  <a:gd name="connsiteX14" fmla="*/ 23813 w 529634"/>
                  <a:gd name="connsiteY14" fmla="*/ 1509713 h 1951197"/>
                  <a:gd name="connsiteX15" fmla="*/ 30163 w 529634"/>
                  <a:gd name="connsiteY15" fmla="*/ 1114425 h 1951197"/>
                  <a:gd name="connsiteX16" fmla="*/ 50800 w 529634"/>
                  <a:gd name="connsiteY16" fmla="*/ 528638 h 1951197"/>
                  <a:gd name="connsiteX17" fmla="*/ 98425 w 529634"/>
                  <a:gd name="connsiteY17" fmla="*/ 190500 h 1951197"/>
                  <a:gd name="connsiteX18" fmla="*/ 254001 w 529634"/>
                  <a:gd name="connsiteY18" fmla="*/ 92075 h 1951197"/>
                  <a:gd name="connsiteX19" fmla="*/ 476250 w 529634"/>
                  <a:gd name="connsiteY19" fmla="*/ 0 h 1951197"/>
                  <a:gd name="connsiteX0" fmla="*/ 476250 w 529634"/>
                  <a:gd name="connsiteY0" fmla="*/ 0 h 1951197"/>
                  <a:gd name="connsiteX1" fmla="*/ 498025 w 529634"/>
                  <a:gd name="connsiteY1" fmla="*/ 334340 h 1951197"/>
                  <a:gd name="connsiteX2" fmla="*/ 529610 w 529634"/>
                  <a:gd name="connsiteY2" fmla="*/ 627507 h 1951197"/>
                  <a:gd name="connsiteX3" fmla="*/ 507711 w 529634"/>
                  <a:gd name="connsiteY3" fmla="*/ 1241631 h 1951197"/>
                  <a:gd name="connsiteX4" fmla="*/ 499816 w 529634"/>
                  <a:gd name="connsiteY4" fmla="*/ 1706543 h 1951197"/>
                  <a:gd name="connsiteX5" fmla="*/ 476064 w 529634"/>
                  <a:gd name="connsiteY5" fmla="*/ 1936750 h 1951197"/>
                  <a:gd name="connsiteX6" fmla="*/ 331788 w 529634"/>
                  <a:gd name="connsiteY6" fmla="*/ 1912143 h 1951197"/>
                  <a:gd name="connsiteX7" fmla="*/ 293847 w 529634"/>
                  <a:gd name="connsiteY7" fmla="*/ 1893253 h 1951197"/>
                  <a:gd name="connsiteX8" fmla="*/ 211932 w 529634"/>
                  <a:gd name="connsiteY8" fmla="*/ 1827212 h 1951197"/>
                  <a:gd name="connsiteX9" fmla="*/ 228600 w 529634"/>
                  <a:gd name="connsiteY9" fmla="*/ 1574006 h 1951197"/>
                  <a:gd name="connsiteX10" fmla="*/ 234950 w 529634"/>
                  <a:gd name="connsiteY10" fmla="*/ 1371600 h 1951197"/>
                  <a:gd name="connsiteX11" fmla="*/ 217488 w 529634"/>
                  <a:gd name="connsiteY11" fmla="*/ 1641475 h 1951197"/>
                  <a:gd name="connsiteX12" fmla="*/ 190500 w 529634"/>
                  <a:gd name="connsiteY12" fmla="*/ 1771650 h 1951197"/>
                  <a:gd name="connsiteX13" fmla="*/ 0 w 529634"/>
                  <a:gd name="connsiteY13" fmla="*/ 1757363 h 1951197"/>
                  <a:gd name="connsiteX14" fmla="*/ 23813 w 529634"/>
                  <a:gd name="connsiteY14" fmla="*/ 1509713 h 1951197"/>
                  <a:gd name="connsiteX15" fmla="*/ 30163 w 529634"/>
                  <a:gd name="connsiteY15" fmla="*/ 1114425 h 1951197"/>
                  <a:gd name="connsiteX16" fmla="*/ 50800 w 529634"/>
                  <a:gd name="connsiteY16" fmla="*/ 528638 h 1951197"/>
                  <a:gd name="connsiteX17" fmla="*/ 98425 w 529634"/>
                  <a:gd name="connsiteY17" fmla="*/ 190500 h 1951197"/>
                  <a:gd name="connsiteX18" fmla="*/ 254001 w 529634"/>
                  <a:gd name="connsiteY18" fmla="*/ 92075 h 1951197"/>
                  <a:gd name="connsiteX19" fmla="*/ 476250 w 529634"/>
                  <a:gd name="connsiteY19" fmla="*/ 0 h 1951197"/>
                  <a:gd name="connsiteX0" fmla="*/ 476250 w 564434"/>
                  <a:gd name="connsiteY0" fmla="*/ 0 h 1951197"/>
                  <a:gd name="connsiteX1" fmla="*/ 498025 w 564434"/>
                  <a:gd name="connsiteY1" fmla="*/ 334340 h 1951197"/>
                  <a:gd name="connsiteX2" fmla="*/ 564422 w 564434"/>
                  <a:gd name="connsiteY2" fmla="*/ 627507 h 1951197"/>
                  <a:gd name="connsiteX3" fmla="*/ 507711 w 564434"/>
                  <a:gd name="connsiteY3" fmla="*/ 1241631 h 1951197"/>
                  <a:gd name="connsiteX4" fmla="*/ 499816 w 564434"/>
                  <a:gd name="connsiteY4" fmla="*/ 1706543 h 1951197"/>
                  <a:gd name="connsiteX5" fmla="*/ 476064 w 564434"/>
                  <a:gd name="connsiteY5" fmla="*/ 1936750 h 1951197"/>
                  <a:gd name="connsiteX6" fmla="*/ 331788 w 564434"/>
                  <a:gd name="connsiteY6" fmla="*/ 1912143 h 1951197"/>
                  <a:gd name="connsiteX7" fmla="*/ 293847 w 564434"/>
                  <a:gd name="connsiteY7" fmla="*/ 1893253 h 1951197"/>
                  <a:gd name="connsiteX8" fmla="*/ 211932 w 564434"/>
                  <a:gd name="connsiteY8" fmla="*/ 1827212 h 1951197"/>
                  <a:gd name="connsiteX9" fmla="*/ 228600 w 564434"/>
                  <a:gd name="connsiteY9" fmla="*/ 1574006 h 1951197"/>
                  <a:gd name="connsiteX10" fmla="*/ 234950 w 564434"/>
                  <a:gd name="connsiteY10" fmla="*/ 1371600 h 1951197"/>
                  <a:gd name="connsiteX11" fmla="*/ 217488 w 564434"/>
                  <a:gd name="connsiteY11" fmla="*/ 1641475 h 1951197"/>
                  <a:gd name="connsiteX12" fmla="*/ 190500 w 564434"/>
                  <a:gd name="connsiteY12" fmla="*/ 1771650 h 1951197"/>
                  <a:gd name="connsiteX13" fmla="*/ 0 w 564434"/>
                  <a:gd name="connsiteY13" fmla="*/ 1757363 h 1951197"/>
                  <a:gd name="connsiteX14" fmla="*/ 23813 w 564434"/>
                  <a:gd name="connsiteY14" fmla="*/ 1509713 h 1951197"/>
                  <a:gd name="connsiteX15" fmla="*/ 30163 w 564434"/>
                  <a:gd name="connsiteY15" fmla="*/ 1114425 h 1951197"/>
                  <a:gd name="connsiteX16" fmla="*/ 50800 w 564434"/>
                  <a:gd name="connsiteY16" fmla="*/ 528638 h 1951197"/>
                  <a:gd name="connsiteX17" fmla="*/ 98425 w 564434"/>
                  <a:gd name="connsiteY17" fmla="*/ 190500 h 1951197"/>
                  <a:gd name="connsiteX18" fmla="*/ 254001 w 564434"/>
                  <a:gd name="connsiteY18" fmla="*/ 92075 h 1951197"/>
                  <a:gd name="connsiteX19" fmla="*/ 476250 w 564434"/>
                  <a:gd name="connsiteY19" fmla="*/ 0 h 1951197"/>
                  <a:gd name="connsiteX0" fmla="*/ 476250 w 564434"/>
                  <a:gd name="connsiteY0" fmla="*/ 0 h 1951197"/>
                  <a:gd name="connsiteX1" fmla="*/ 498025 w 564434"/>
                  <a:gd name="connsiteY1" fmla="*/ 334340 h 1951197"/>
                  <a:gd name="connsiteX2" fmla="*/ 564422 w 564434"/>
                  <a:gd name="connsiteY2" fmla="*/ 627507 h 1951197"/>
                  <a:gd name="connsiteX3" fmla="*/ 507711 w 564434"/>
                  <a:gd name="connsiteY3" fmla="*/ 1241631 h 1951197"/>
                  <a:gd name="connsiteX4" fmla="*/ 499816 w 564434"/>
                  <a:gd name="connsiteY4" fmla="*/ 1706543 h 1951197"/>
                  <a:gd name="connsiteX5" fmla="*/ 476064 w 564434"/>
                  <a:gd name="connsiteY5" fmla="*/ 1936750 h 1951197"/>
                  <a:gd name="connsiteX6" fmla="*/ 331788 w 564434"/>
                  <a:gd name="connsiteY6" fmla="*/ 1912143 h 1951197"/>
                  <a:gd name="connsiteX7" fmla="*/ 293847 w 564434"/>
                  <a:gd name="connsiteY7" fmla="*/ 1893253 h 1951197"/>
                  <a:gd name="connsiteX8" fmla="*/ 211932 w 564434"/>
                  <a:gd name="connsiteY8" fmla="*/ 1827212 h 1951197"/>
                  <a:gd name="connsiteX9" fmla="*/ 228600 w 564434"/>
                  <a:gd name="connsiteY9" fmla="*/ 1574006 h 1951197"/>
                  <a:gd name="connsiteX10" fmla="*/ 234950 w 564434"/>
                  <a:gd name="connsiteY10" fmla="*/ 1371600 h 1951197"/>
                  <a:gd name="connsiteX11" fmla="*/ 217488 w 564434"/>
                  <a:gd name="connsiteY11" fmla="*/ 1641475 h 1951197"/>
                  <a:gd name="connsiteX12" fmla="*/ 190500 w 564434"/>
                  <a:gd name="connsiteY12" fmla="*/ 1771650 h 1951197"/>
                  <a:gd name="connsiteX13" fmla="*/ 0 w 564434"/>
                  <a:gd name="connsiteY13" fmla="*/ 1757363 h 1951197"/>
                  <a:gd name="connsiteX14" fmla="*/ 23813 w 564434"/>
                  <a:gd name="connsiteY14" fmla="*/ 1509713 h 1951197"/>
                  <a:gd name="connsiteX15" fmla="*/ 30163 w 564434"/>
                  <a:gd name="connsiteY15" fmla="*/ 1114425 h 1951197"/>
                  <a:gd name="connsiteX16" fmla="*/ 50800 w 564434"/>
                  <a:gd name="connsiteY16" fmla="*/ 528638 h 1951197"/>
                  <a:gd name="connsiteX17" fmla="*/ 98425 w 564434"/>
                  <a:gd name="connsiteY17" fmla="*/ 190500 h 1951197"/>
                  <a:gd name="connsiteX18" fmla="*/ 254001 w 564434"/>
                  <a:gd name="connsiteY18" fmla="*/ 92075 h 1951197"/>
                  <a:gd name="connsiteX19" fmla="*/ 476250 w 564434"/>
                  <a:gd name="connsiteY19" fmla="*/ 0 h 1951197"/>
                  <a:gd name="connsiteX0" fmla="*/ 476250 w 564434"/>
                  <a:gd name="connsiteY0" fmla="*/ 0 h 1951197"/>
                  <a:gd name="connsiteX1" fmla="*/ 498025 w 564434"/>
                  <a:gd name="connsiteY1" fmla="*/ 334340 h 1951197"/>
                  <a:gd name="connsiteX2" fmla="*/ 564422 w 564434"/>
                  <a:gd name="connsiteY2" fmla="*/ 627507 h 1951197"/>
                  <a:gd name="connsiteX3" fmla="*/ 507711 w 564434"/>
                  <a:gd name="connsiteY3" fmla="*/ 1241631 h 1951197"/>
                  <a:gd name="connsiteX4" fmla="*/ 499816 w 564434"/>
                  <a:gd name="connsiteY4" fmla="*/ 1706543 h 1951197"/>
                  <a:gd name="connsiteX5" fmla="*/ 476064 w 564434"/>
                  <a:gd name="connsiteY5" fmla="*/ 1936750 h 1951197"/>
                  <a:gd name="connsiteX6" fmla="*/ 331788 w 564434"/>
                  <a:gd name="connsiteY6" fmla="*/ 1912143 h 1951197"/>
                  <a:gd name="connsiteX7" fmla="*/ 293847 w 564434"/>
                  <a:gd name="connsiteY7" fmla="*/ 1893253 h 1951197"/>
                  <a:gd name="connsiteX8" fmla="*/ 211932 w 564434"/>
                  <a:gd name="connsiteY8" fmla="*/ 1827212 h 1951197"/>
                  <a:gd name="connsiteX9" fmla="*/ 228600 w 564434"/>
                  <a:gd name="connsiteY9" fmla="*/ 1574006 h 1951197"/>
                  <a:gd name="connsiteX10" fmla="*/ 234950 w 564434"/>
                  <a:gd name="connsiteY10" fmla="*/ 1371600 h 1951197"/>
                  <a:gd name="connsiteX11" fmla="*/ 217488 w 564434"/>
                  <a:gd name="connsiteY11" fmla="*/ 1641475 h 1951197"/>
                  <a:gd name="connsiteX12" fmla="*/ 190500 w 564434"/>
                  <a:gd name="connsiteY12" fmla="*/ 1771650 h 1951197"/>
                  <a:gd name="connsiteX13" fmla="*/ 0 w 564434"/>
                  <a:gd name="connsiteY13" fmla="*/ 1757363 h 1951197"/>
                  <a:gd name="connsiteX14" fmla="*/ 23813 w 564434"/>
                  <a:gd name="connsiteY14" fmla="*/ 1509713 h 1951197"/>
                  <a:gd name="connsiteX15" fmla="*/ 30163 w 564434"/>
                  <a:gd name="connsiteY15" fmla="*/ 1114425 h 1951197"/>
                  <a:gd name="connsiteX16" fmla="*/ 50800 w 564434"/>
                  <a:gd name="connsiteY16" fmla="*/ 528638 h 1951197"/>
                  <a:gd name="connsiteX17" fmla="*/ 98425 w 564434"/>
                  <a:gd name="connsiteY17" fmla="*/ 190500 h 1951197"/>
                  <a:gd name="connsiteX18" fmla="*/ 254001 w 564434"/>
                  <a:gd name="connsiteY18" fmla="*/ 92075 h 1951197"/>
                  <a:gd name="connsiteX19" fmla="*/ 476250 w 564434"/>
                  <a:gd name="connsiteY19" fmla="*/ 0 h 1951197"/>
                  <a:gd name="connsiteX0" fmla="*/ 476250 w 564448"/>
                  <a:gd name="connsiteY0" fmla="*/ 0 h 1951197"/>
                  <a:gd name="connsiteX1" fmla="*/ 498025 w 564448"/>
                  <a:gd name="connsiteY1" fmla="*/ 334340 h 1951197"/>
                  <a:gd name="connsiteX2" fmla="*/ 564422 w 564448"/>
                  <a:gd name="connsiteY2" fmla="*/ 627507 h 1951197"/>
                  <a:gd name="connsiteX3" fmla="*/ 507711 w 564448"/>
                  <a:gd name="connsiteY3" fmla="*/ 1241631 h 1951197"/>
                  <a:gd name="connsiteX4" fmla="*/ 499816 w 564448"/>
                  <a:gd name="connsiteY4" fmla="*/ 1706543 h 1951197"/>
                  <a:gd name="connsiteX5" fmla="*/ 476064 w 564448"/>
                  <a:gd name="connsiteY5" fmla="*/ 1936750 h 1951197"/>
                  <a:gd name="connsiteX6" fmla="*/ 331788 w 564448"/>
                  <a:gd name="connsiteY6" fmla="*/ 1912143 h 1951197"/>
                  <a:gd name="connsiteX7" fmla="*/ 293847 w 564448"/>
                  <a:gd name="connsiteY7" fmla="*/ 1893253 h 1951197"/>
                  <a:gd name="connsiteX8" fmla="*/ 211932 w 564448"/>
                  <a:gd name="connsiteY8" fmla="*/ 1827212 h 1951197"/>
                  <a:gd name="connsiteX9" fmla="*/ 228600 w 564448"/>
                  <a:gd name="connsiteY9" fmla="*/ 1574006 h 1951197"/>
                  <a:gd name="connsiteX10" fmla="*/ 234950 w 564448"/>
                  <a:gd name="connsiteY10" fmla="*/ 1371600 h 1951197"/>
                  <a:gd name="connsiteX11" fmla="*/ 217488 w 564448"/>
                  <a:gd name="connsiteY11" fmla="*/ 1641475 h 1951197"/>
                  <a:gd name="connsiteX12" fmla="*/ 190500 w 564448"/>
                  <a:gd name="connsiteY12" fmla="*/ 1771650 h 1951197"/>
                  <a:gd name="connsiteX13" fmla="*/ 0 w 564448"/>
                  <a:gd name="connsiteY13" fmla="*/ 1757363 h 1951197"/>
                  <a:gd name="connsiteX14" fmla="*/ 23813 w 564448"/>
                  <a:gd name="connsiteY14" fmla="*/ 1509713 h 1951197"/>
                  <a:gd name="connsiteX15" fmla="*/ 30163 w 564448"/>
                  <a:gd name="connsiteY15" fmla="*/ 1114425 h 1951197"/>
                  <a:gd name="connsiteX16" fmla="*/ 50800 w 564448"/>
                  <a:gd name="connsiteY16" fmla="*/ 528638 h 1951197"/>
                  <a:gd name="connsiteX17" fmla="*/ 98425 w 564448"/>
                  <a:gd name="connsiteY17" fmla="*/ 190500 h 1951197"/>
                  <a:gd name="connsiteX18" fmla="*/ 254001 w 564448"/>
                  <a:gd name="connsiteY18" fmla="*/ 92075 h 1951197"/>
                  <a:gd name="connsiteX19" fmla="*/ 476250 w 564448"/>
                  <a:gd name="connsiteY19" fmla="*/ 0 h 1951197"/>
                  <a:gd name="connsiteX0" fmla="*/ 476250 w 564779"/>
                  <a:gd name="connsiteY0" fmla="*/ 0 h 1951197"/>
                  <a:gd name="connsiteX1" fmla="*/ 529672 w 564779"/>
                  <a:gd name="connsiteY1" fmla="*/ 328011 h 1951197"/>
                  <a:gd name="connsiteX2" fmla="*/ 564422 w 564779"/>
                  <a:gd name="connsiteY2" fmla="*/ 627507 h 1951197"/>
                  <a:gd name="connsiteX3" fmla="*/ 507711 w 564779"/>
                  <a:gd name="connsiteY3" fmla="*/ 1241631 h 1951197"/>
                  <a:gd name="connsiteX4" fmla="*/ 499816 w 564779"/>
                  <a:gd name="connsiteY4" fmla="*/ 1706543 h 1951197"/>
                  <a:gd name="connsiteX5" fmla="*/ 476064 w 564779"/>
                  <a:gd name="connsiteY5" fmla="*/ 1936750 h 1951197"/>
                  <a:gd name="connsiteX6" fmla="*/ 331788 w 564779"/>
                  <a:gd name="connsiteY6" fmla="*/ 1912143 h 1951197"/>
                  <a:gd name="connsiteX7" fmla="*/ 293847 w 564779"/>
                  <a:gd name="connsiteY7" fmla="*/ 1893253 h 1951197"/>
                  <a:gd name="connsiteX8" fmla="*/ 211932 w 564779"/>
                  <a:gd name="connsiteY8" fmla="*/ 1827212 h 1951197"/>
                  <a:gd name="connsiteX9" fmla="*/ 228600 w 564779"/>
                  <a:gd name="connsiteY9" fmla="*/ 1574006 h 1951197"/>
                  <a:gd name="connsiteX10" fmla="*/ 234950 w 564779"/>
                  <a:gd name="connsiteY10" fmla="*/ 1371600 h 1951197"/>
                  <a:gd name="connsiteX11" fmla="*/ 217488 w 564779"/>
                  <a:gd name="connsiteY11" fmla="*/ 1641475 h 1951197"/>
                  <a:gd name="connsiteX12" fmla="*/ 190500 w 564779"/>
                  <a:gd name="connsiteY12" fmla="*/ 1771650 h 1951197"/>
                  <a:gd name="connsiteX13" fmla="*/ 0 w 564779"/>
                  <a:gd name="connsiteY13" fmla="*/ 1757363 h 1951197"/>
                  <a:gd name="connsiteX14" fmla="*/ 23813 w 564779"/>
                  <a:gd name="connsiteY14" fmla="*/ 1509713 h 1951197"/>
                  <a:gd name="connsiteX15" fmla="*/ 30163 w 564779"/>
                  <a:gd name="connsiteY15" fmla="*/ 1114425 h 1951197"/>
                  <a:gd name="connsiteX16" fmla="*/ 50800 w 564779"/>
                  <a:gd name="connsiteY16" fmla="*/ 528638 h 1951197"/>
                  <a:gd name="connsiteX17" fmla="*/ 98425 w 564779"/>
                  <a:gd name="connsiteY17" fmla="*/ 190500 h 1951197"/>
                  <a:gd name="connsiteX18" fmla="*/ 254001 w 564779"/>
                  <a:gd name="connsiteY18" fmla="*/ 92075 h 1951197"/>
                  <a:gd name="connsiteX19" fmla="*/ 476250 w 564779"/>
                  <a:gd name="connsiteY19" fmla="*/ 0 h 1951197"/>
                  <a:gd name="connsiteX0" fmla="*/ 457262 w 564466"/>
                  <a:gd name="connsiteY0" fmla="*/ 0 h 1938538"/>
                  <a:gd name="connsiteX1" fmla="*/ 529672 w 564466"/>
                  <a:gd name="connsiteY1" fmla="*/ 315352 h 1938538"/>
                  <a:gd name="connsiteX2" fmla="*/ 564422 w 564466"/>
                  <a:gd name="connsiteY2" fmla="*/ 614848 h 1938538"/>
                  <a:gd name="connsiteX3" fmla="*/ 507711 w 564466"/>
                  <a:gd name="connsiteY3" fmla="*/ 1228972 h 1938538"/>
                  <a:gd name="connsiteX4" fmla="*/ 499816 w 564466"/>
                  <a:gd name="connsiteY4" fmla="*/ 1693884 h 1938538"/>
                  <a:gd name="connsiteX5" fmla="*/ 476064 w 564466"/>
                  <a:gd name="connsiteY5" fmla="*/ 1924091 h 1938538"/>
                  <a:gd name="connsiteX6" fmla="*/ 331788 w 564466"/>
                  <a:gd name="connsiteY6" fmla="*/ 1899484 h 1938538"/>
                  <a:gd name="connsiteX7" fmla="*/ 293847 w 564466"/>
                  <a:gd name="connsiteY7" fmla="*/ 1880594 h 1938538"/>
                  <a:gd name="connsiteX8" fmla="*/ 211932 w 564466"/>
                  <a:gd name="connsiteY8" fmla="*/ 1814553 h 1938538"/>
                  <a:gd name="connsiteX9" fmla="*/ 228600 w 564466"/>
                  <a:gd name="connsiteY9" fmla="*/ 1561347 h 1938538"/>
                  <a:gd name="connsiteX10" fmla="*/ 234950 w 564466"/>
                  <a:gd name="connsiteY10" fmla="*/ 1358941 h 1938538"/>
                  <a:gd name="connsiteX11" fmla="*/ 217488 w 564466"/>
                  <a:gd name="connsiteY11" fmla="*/ 1628816 h 1938538"/>
                  <a:gd name="connsiteX12" fmla="*/ 190500 w 564466"/>
                  <a:gd name="connsiteY12" fmla="*/ 1758991 h 1938538"/>
                  <a:gd name="connsiteX13" fmla="*/ 0 w 564466"/>
                  <a:gd name="connsiteY13" fmla="*/ 1744704 h 1938538"/>
                  <a:gd name="connsiteX14" fmla="*/ 23813 w 564466"/>
                  <a:gd name="connsiteY14" fmla="*/ 1497054 h 1938538"/>
                  <a:gd name="connsiteX15" fmla="*/ 30163 w 564466"/>
                  <a:gd name="connsiteY15" fmla="*/ 1101766 h 1938538"/>
                  <a:gd name="connsiteX16" fmla="*/ 50800 w 564466"/>
                  <a:gd name="connsiteY16" fmla="*/ 515979 h 1938538"/>
                  <a:gd name="connsiteX17" fmla="*/ 98425 w 564466"/>
                  <a:gd name="connsiteY17" fmla="*/ 177841 h 1938538"/>
                  <a:gd name="connsiteX18" fmla="*/ 254001 w 564466"/>
                  <a:gd name="connsiteY18" fmla="*/ 79416 h 1938538"/>
                  <a:gd name="connsiteX19" fmla="*/ 457262 w 564466"/>
                  <a:gd name="connsiteY19" fmla="*/ 0 h 1938538"/>
                  <a:gd name="connsiteX0" fmla="*/ 457262 w 564466"/>
                  <a:gd name="connsiteY0" fmla="*/ 0 h 1938538"/>
                  <a:gd name="connsiteX1" fmla="*/ 529672 w 564466"/>
                  <a:gd name="connsiteY1" fmla="*/ 315352 h 1938538"/>
                  <a:gd name="connsiteX2" fmla="*/ 564422 w 564466"/>
                  <a:gd name="connsiteY2" fmla="*/ 614848 h 1938538"/>
                  <a:gd name="connsiteX3" fmla="*/ 507711 w 564466"/>
                  <a:gd name="connsiteY3" fmla="*/ 1228972 h 1938538"/>
                  <a:gd name="connsiteX4" fmla="*/ 499816 w 564466"/>
                  <a:gd name="connsiteY4" fmla="*/ 1693884 h 1938538"/>
                  <a:gd name="connsiteX5" fmla="*/ 476064 w 564466"/>
                  <a:gd name="connsiteY5" fmla="*/ 1924091 h 1938538"/>
                  <a:gd name="connsiteX6" fmla="*/ 331788 w 564466"/>
                  <a:gd name="connsiteY6" fmla="*/ 1899484 h 1938538"/>
                  <a:gd name="connsiteX7" fmla="*/ 293847 w 564466"/>
                  <a:gd name="connsiteY7" fmla="*/ 1880594 h 1938538"/>
                  <a:gd name="connsiteX8" fmla="*/ 211932 w 564466"/>
                  <a:gd name="connsiteY8" fmla="*/ 1814553 h 1938538"/>
                  <a:gd name="connsiteX9" fmla="*/ 228600 w 564466"/>
                  <a:gd name="connsiteY9" fmla="*/ 1561347 h 1938538"/>
                  <a:gd name="connsiteX10" fmla="*/ 234950 w 564466"/>
                  <a:gd name="connsiteY10" fmla="*/ 1358941 h 1938538"/>
                  <a:gd name="connsiteX11" fmla="*/ 217488 w 564466"/>
                  <a:gd name="connsiteY11" fmla="*/ 1628816 h 1938538"/>
                  <a:gd name="connsiteX12" fmla="*/ 190500 w 564466"/>
                  <a:gd name="connsiteY12" fmla="*/ 1758991 h 1938538"/>
                  <a:gd name="connsiteX13" fmla="*/ 0 w 564466"/>
                  <a:gd name="connsiteY13" fmla="*/ 1744704 h 1938538"/>
                  <a:gd name="connsiteX14" fmla="*/ 23813 w 564466"/>
                  <a:gd name="connsiteY14" fmla="*/ 1497054 h 1938538"/>
                  <a:gd name="connsiteX15" fmla="*/ 30163 w 564466"/>
                  <a:gd name="connsiteY15" fmla="*/ 1101766 h 1938538"/>
                  <a:gd name="connsiteX16" fmla="*/ 50800 w 564466"/>
                  <a:gd name="connsiteY16" fmla="*/ 515979 h 1938538"/>
                  <a:gd name="connsiteX17" fmla="*/ 98425 w 564466"/>
                  <a:gd name="connsiteY17" fmla="*/ 177841 h 1938538"/>
                  <a:gd name="connsiteX18" fmla="*/ 254001 w 564466"/>
                  <a:gd name="connsiteY18" fmla="*/ 79416 h 1938538"/>
                  <a:gd name="connsiteX19" fmla="*/ 457262 w 564466"/>
                  <a:gd name="connsiteY19" fmla="*/ 0 h 1938538"/>
                  <a:gd name="connsiteX0" fmla="*/ 457262 w 589761"/>
                  <a:gd name="connsiteY0" fmla="*/ 0 h 1938538"/>
                  <a:gd name="connsiteX1" fmla="*/ 529672 w 589761"/>
                  <a:gd name="connsiteY1" fmla="*/ 315352 h 1938538"/>
                  <a:gd name="connsiteX2" fmla="*/ 589740 w 589761"/>
                  <a:gd name="connsiteY2" fmla="*/ 614848 h 1938538"/>
                  <a:gd name="connsiteX3" fmla="*/ 507711 w 589761"/>
                  <a:gd name="connsiteY3" fmla="*/ 1228972 h 1938538"/>
                  <a:gd name="connsiteX4" fmla="*/ 499816 w 589761"/>
                  <a:gd name="connsiteY4" fmla="*/ 1693884 h 1938538"/>
                  <a:gd name="connsiteX5" fmla="*/ 476064 w 589761"/>
                  <a:gd name="connsiteY5" fmla="*/ 1924091 h 1938538"/>
                  <a:gd name="connsiteX6" fmla="*/ 331788 w 589761"/>
                  <a:gd name="connsiteY6" fmla="*/ 1899484 h 1938538"/>
                  <a:gd name="connsiteX7" fmla="*/ 293847 w 589761"/>
                  <a:gd name="connsiteY7" fmla="*/ 1880594 h 1938538"/>
                  <a:gd name="connsiteX8" fmla="*/ 211932 w 589761"/>
                  <a:gd name="connsiteY8" fmla="*/ 1814553 h 1938538"/>
                  <a:gd name="connsiteX9" fmla="*/ 228600 w 589761"/>
                  <a:gd name="connsiteY9" fmla="*/ 1561347 h 1938538"/>
                  <a:gd name="connsiteX10" fmla="*/ 234950 w 589761"/>
                  <a:gd name="connsiteY10" fmla="*/ 1358941 h 1938538"/>
                  <a:gd name="connsiteX11" fmla="*/ 217488 w 589761"/>
                  <a:gd name="connsiteY11" fmla="*/ 1628816 h 1938538"/>
                  <a:gd name="connsiteX12" fmla="*/ 190500 w 589761"/>
                  <a:gd name="connsiteY12" fmla="*/ 1758991 h 1938538"/>
                  <a:gd name="connsiteX13" fmla="*/ 0 w 589761"/>
                  <a:gd name="connsiteY13" fmla="*/ 1744704 h 1938538"/>
                  <a:gd name="connsiteX14" fmla="*/ 23813 w 589761"/>
                  <a:gd name="connsiteY14" fmla="*/ 1497054 h 1938538"/>
                  <a:gd name="connsiteX15" fmla="*/ 30163 w 589761"/>
                  <a:gd name="connsiteY15" fmla="*/ 1101766 h 1938538"/>
                  <a:gd name="connsiteX16" fmla="*/ 50800 w 589761"/>
                  <a:gd name="connsiteY16" fmla="*/ 515979 h 1938538"/>
                  <a:gd name="connsiteX17" fmla="*/ 98425 w 589761"/>
                  <a:gd name="connsiteY17" fmla="*/ 177841 h 1938538"/>
                  <a:gd name="connsiteX18" fmla="*/ 254001 w 589761"/>
                  <a:gd name="connsiteY18" fmla="*/ 79416 h 1938538"/>
                  <a:gd name="connsiteX19" fmla="*/ 457262 w 589761"/>
                  <a:gd name="connsiteY19" fmla="*/ 0 h 1938538"/>
                  <a:gd name="connsiteX0" fmla="*/ 457262 w 573948"/>
                  <a:gd name="connsiteY0" fmla="*/ 0 h 1938538"/>
                  <a:gd name="connsiteX1" fmla="*/ 529672 w 573948"/>
                  <a:gd name="connsiteY1" fmla="*/ 315352 h 1938538"/>
                  <a:gd name="connsiteX2" fmla="*/ 573917 w 573948"/>
                  <a:gd name="connsiteY2" fmla="*/ 618012 h 1938538"/>
                  <a:gd name="connsiteX3" fmla="*/ 507711 w 573948"/>
                  <a:gd name="connsiteY3" fmla="*/ 1228972 h 1938538"/>
                  <a:gd name="connsiteX4" fmla="*/ 499816 w 573948"/>
                  <a:gd name="connsiteY4" fmla="*/ 1693884 h 1938538"/>
                  <a:gd name="connsiteX5" fmla="*/ 476064 w 573948"/>
                  <a:gd name="connsiteY5" fmla="*/ 1924091 h 1938538"/>
                  <a:gd name="connsiteX6" fmla="*/ 331788 w 573948"/>
                  <a:gd name="connsiteY6" fmla="*/ 1899484 h 1938538"/>
                  <a:gd name="connsiteX7" fmla="*/ 293847 w 573948"/>
                  <a:gd name="connsiteY7" fmla="*/ 1880594 h 1938538"/>
                  <a:gd name="connsiteX8" fmla="*/ 211932 w 573948"/>
                  <a:gd name="connsiteY8" fmla="*/ 1814553 h 1938538"/>
                  <a:gd name="connsiteX9" fmla="*/ 228600 w 573948"/>
                  <a:gd name="connsiteY9" fmla="*/ 1561347 h 1938538"/>
                  <a:gd name="connsiteX10" fmla="*/ 234950 w 573948"/>
                  <a:gd name="connsiteY10" fmla="*/ 1358941 h 1938538"/>
                  <a:gd name="connsiteX11" fmla="*/ 217488 w 573948"/>
                  <a:gd name="connsiteY11" fmla="*/ 1628816 h 1938538"/>
                  <a:gd name="connsiteX12" fmla="*/ 190500 w 573948"/>
                  <a:gd name="connsiteY12" fmla="*/ 1758991 h 1938538"/>
                  <a:gd name="connsiteX13" fmla="*/ 0 w 573948"/>
                  <a:gd name="connsiteY13" fmla="*/ 1744704 h 1938538"/>
                  <a:gd name="connsiteX14" fmla="*/ 23813 w 573948"/>
                  <a:gd name="connsiteY14" fmla="*/ 1497054 h 1938538"/>
                  <a:gd name="connsiteX15" fmla="*/ 30163 w 573948"/>
                  <a:gd name="connsiteY15" fmla="*/ 1101766 h 1938538"/>
                  <a:gd name="connsiteX16" fmla="*/ 50800 w 573948"/>
                  <a:gd name="connsiteY16" fmla="*/ 515979 h 1938538"/>
                  <a:gd name="connsiteX17" fmla="*/ 98425 w 573948"/>
                  <a:gd name="connsiteY17" fmla="*/ 177841 h 1938538"/>
                  <a:gd name="connsiteX18" fmla="*/ 254001 w 573948"/>
                  <a:gd name="connsiteY18" fmla="*/ 79416 h 1938538"/>
                  <a:gd name="connsiteX19" fmla="*/ 457262 w 573948"/>
                  <a:gd name="connsiteY19" fmla="*/ 0 h 1938538"/>
                  <a:gd name="connsiteX0" fmla="*/ 457262 w 573948"/>
                  <a:gd name="connsiteY0" fmla="*/ 0 h 1938538"/>
                  <a:gd name="connsiteX1" fmla="*/ 529672 w 573948"/>
                  <a:gd name="connsiteY1" fmla="*/ 315352 h 1938538"/>
                  <a:gd name="connsiteX2" fmla="*/ 573917 w 573948"/>
                  <a:gd name="connsiteY2" fmla="*/ 618012 h 1938538"/>
                  <a:gd name="connsiteX3" fmla="*/ 542522 w 573948"/>
                  <a:gd name="connsiteY3" fmla="*/ 1241631 h 1938538"/>
                  <a:gd name="connsiteX4" fmla="*/ 499816 w 573948"/>
                  <a:gd name="connsiteY4" fmla="*/ 1693884 h 1938538"/>
                  <a:gd name="connsiteX5" fmla="*/ 476064 w 573948"/>
                  <a:gd name="connsiteY5" fmla="*/ 1924091 h 1938538"/>
                  <a:gd name="connsiteX6" fmla="*/ 331788 w 573948"/>
                  <a:gd name="connsiteY6" fmla="*/ 1899484 h 1938538"/>
                  <a:gd name="connsiteX7" fmla="*/ 293847 w 573948"/>
                  <a:gd name="connsiteY7" fmla="*/ 1880594 h 1938538"/>
                  <a:gd name="connsiteX8" fmla="*/ 211932 w 573948"/>
                  <a:gd name="connsiteY8" fmla="*/ 1814553 h 1938538"/>
                  <a:gd name="connsiteX9" fmla="*/ 228600 w 573948"/>
                  <a:gd name="connsiteY9" fmla="*/ 1561347 h 1938538"/>
                  <a:gd name="connsiteX10" fmla="*/ 234950 w 573948"/>
                  <a:gd name="connsiteY10" fmla="*/ 1358941 h 1938538"/>
                  <a:gd name="connsiteX11" fmla="*/ 217488 w 573948"/>
                  <a:gd name="connsiteY11" fmla="*/ 1628816 h 1938538"/>
                  <a:gd name="connsiteX12" fmla="*/ 190500 w 573948"/>
                  <a:gd name="connsiteY12" fmla="*/ 1758991 h 1938538"/>
                  <a:gd name="connsiteX13" fmla="*/ 0 w 573948"/>
                  <a:gd name="connsiteY13" fmla="*/ 1744704 h 1938538"/>
                  <a:gd name="connsiteX14" fmla="*/ 23813 w 573948"/>
                  <a:gd name="connsiteY14" fmla="*/ 1497054 h 1938538"/>
                  <a:gd name="connsiteX15" fmla="*/ 30163 w 573948"/>
                  <a:gd name="connsiteY15" fmla="*/ 1101766 h 1938538"/>
                  <a:gd name="connsiteX16" fmla="*/ 50800 w 573948"/>
                  <a:gd name="connsiteY16" fmla="*/ 515979 h 1938538"/>
                  <a:gd name="connsiteX17" fmla="*/ 98425 w 573948"/>
                  <a:gd name="connsiteY17" fmla="*/ 177841 h 1938538"/>
                  <a:gd name="connsiteX18" fmla="*/ 254001 w 573948"/>
                  <a:gd name="connsiteY18" fmla="*/ 79416 h 1938538"/>
                  <a:gd name="connsiteX19" fmla="*/ 457262 w 573948"/>
                  <a:gd name="connsiteY19" fmla="*/ 0 h 1938538"/>
                  <a:gd name="connsiteX0" fmla="*/ 457262 w 573948"/>
                  <a:gd name="connsiteY0" fmla="*/ 0 h 1932505"/>
                  <a:gd name="connsiteX1" fmla="*/ 529672 w 573948"/>
                  <a:gd name="connsiteY1" fmla="*/ 315352 h 1932505"/>
                  <a:gd name="connsiteX2" fmla="*/ 573917 w 573948"/>
                  <a:gd name="connsiteY2" fmla="*/ 618012 h 1932505"/>
                  <a:gd name="connsiteX3" fmla="*/ 542522 w 573948"/>
                  <a:gd name="connsiteY3" fmla="*/ 1241631 h 1932505"/>
                  <a:gd name="connsiteX4" fmla="*/ 534628 w 573948"/>
                  <a:gd name="connsiteY4" fmla="*/ 1776166 h 1932505"/>
                  <a:gd name="connsiteX5" fmla="*/ 476064 w 573948"/>
                  <a:gd name="connsiteY5" fmla="*/ 1924091 h 1932505"/>
                  <a:gd name="connsiteX6" fmla="*/ 331788 w 573948"/>
                  <a:gd name="connsiteY6" fmla="*/ 1899484 h 1932505"/>
                  <a:gd name="connsiteX7" fmla="*/ 293847 w 573948"/>
                  <a:gd name="connsiteY7" fmla="*/ 1880594 h 1932505"/>
                  <a:gd name="connsiteX8" fmla="*/ 211932 w 573948"/>
                  <a:gd name="connsiteY8" fmla="*/ 1814553 h 1932505"/>
                  <a:gd name="connsiteX9" fmla="*/ 228600 w 573948"/>
                  <a:gd name="connsiteY9" fmla="*/ 1561347 h 1932505"/>
                  <a:gd name="connsiteX10" fmla="*/ 234950 w 573948"/>
                  <a:gd name="connsiteY10" fmla="*/ 1358941 h 1932505"/>
                  <a:gd name="connsiteX11" fmla="*/ 217488 w 573948"/>
                  <a:gd name="connsiteY11" fmla="*/ 1628816 h 1932505"/>
                  <a:gd name="connsiteX12" fmla="*/ 190500 w 573948"/>
                  <a:gd name="connsiteY12" fmla="*/ 1758991 h 1932505"/>
                  <a:gd name="connsiteX13" fmla="*/ 0 w 573948"/>
                  <a:gd name="connsiteY13" fmla="*/ 1744704 h 1932505"/>
                  <a:gd name="connsiteX14" fmla="*/ 23813 w 573948"/>
                  <a:gd name="connsiteY14" fmla="*/ 1497054 h 1932505"/>
                  <a:gd name="connsiteX15" fmla="*/ 30163 w 573948"/>
                  <a:gd name="connsiteY15" fmla="*/ 1101766 h 1932505"/>
                  <a:gd name="connsiteX16" fmla="*/ 50800 w 573948"/>
                  <a:gd name="connsiteY16" fmla="*/ 515979 h 1932505"/>
                  <a:gd name="connsiteX17" fmla="*/ 98425 w 573948"/>
                  <a:gd name="connsiteY17" fmla="*/ 177841 h 1932505"/>
                  <a:gd name="connsiteX18" fmla="*/ 254001 w 573948"/>
                  <a:gd name="connsiteY18" fmla="*/ 79416 h 1932505"/>
                  <a:gd name="connsiteX19" fmla="*/ 457262 w 573948"/>
                  <a:gd name="connsiteY19" fmla="*/ 0 h 1932505"/>
                  <a:gd name="connsiteX0" fmla="*/ 457262 w 573948"/>
                  <a:gd name="connsiteY0" fmla="*/ 0 h 1951670"/>
                  <a:gd name="connsiteX1" fmla="*/ 529672 w 573948"/>
                  <a:gd name="connsiteY1" fmla="*/ 315352 h 1951670"/>
                  <a:gd name="connsiteX2" fmla="*/ 573917 w 573948"/>
                  <a:gd name="connsiteY2" fmla="*/ 618012 h 1951670"/>
                  <a:gd name="connsiteX3" fmla="*/ 542522 w 573948"/>
                  <a:gd name="connsiteY3" fmla="*/ 1241631 h 1951670"/>
                  <a:gd name="connsiteX4" fmla="*/ 534628 w 573948"/>
                  <a:gd name="connsiteY4" fmla="*/ 1776166 h 1951670"/>
                  <a:gd name="connsiteX5" fmla="*/ 533028 w 573948"/>
                  <a:gd name="connsiteY5" fmla="*/ 1946244 h 1951670"/>
                  <a:gd name="connsiteX6" fmla="*/ 331788 w 573948"/>
                  <a:gd name="connsiteY6" fmla="*/ 1899484 h 1951670"/>
                  <a:gd name="connsiteX7" fmla="*/ 293847 w 573948"/>
                  <a:gd name="connsiteY7" fmla="*/ 1880594 h 1951670"/>
                  <a:gd name="connsiteX8" fmla="*/ 211932 w 573948"/>
                  <a:gd name="connsiteY8" fmla="*/ 1814553 h 1951670"/>
                  <a:gd name="connsiteX9" fmla="*/ 228600 w 573948"/>
                  <a:gd name="connsiteY9" fmla="*/ 1561347 h 1951670"/>
                  <a:gd name="connsiteX10" fmla="*/ 234950 w 573948"/>
                  <a:gd name="connsiteY10" fmla="*/ 1358941 h 1951670"/>
                  <a:gd name="connsiteX11" fmla="*/ 217488 w 573948"/>
                  <a:gd name="connsiteY11" fmla="*/ 1628816 h 1951670"/>
                  <a:gd name="connsiteX12" fmla="*/ 190500 w 573948"/>
                  <a:gd name="connsiteY12" fmla="*/ 1758991 h 1951670"/>
                  <a:gd name="connsiteX13" fmla="*/ 0 w 573948"/>
                  <a:gd name="connsiteY13" fmla="*/ 1744704 h 1951670"/>
                  <a:gd name="connsiteX14" fmla="*/ 23813 w 573948"/>
                  <a:gd name="connsiteY14" fmla="*/ 1497054 h 1951670"/>
                  <a:gd name="connsiteX15" fmla="*/ 30163 w 573948"/>
                  <a:gd name="connsiteY15" fmla="*/ 1101766 h 1951670"/>
                  <a:gd name="connsiteX16" fmla="*/ 50800 w 573948"/>
                  <a:gd name="connsiteY16" fmla="*/ 515979 h 1951670"/>
                  <a:gd name="connsiteX17" fmla="*/ 98425 w 573948"/>
                  <a:gd name="connsiteY17" fmla="*/ 177841 h 1951670"/>
                  <a:gd name="connsiteX18" fmla="*/ 254001 w 573948"/>
                  <a:gd name="connsiteY18" fmla="*/ 79416 h 1951670"/>
                  <a:gd name="connsiteX19" fmla="*/ 457262 w 573948"/>
                  <a:gd name="connsiteY19" fmla="*/ 0 h 1951670"/>
                  <a:gd name="connsiteX0" fmla="*/ 457262 w 573948"/>
                  <a:gd name="connsiteY0" fmla="*/ 0 h 1951865"/>
                  <a:gd name="connsiteX1" fmla="*/ 529672 w 573948"/>
                  <a:gd name="connsiteY1" fmla="*/ 315352 h 1951865"/>
                  <a:gd name="connsiteX2" fmla="*/ 573917 w 573948"/>
                  <a:gd name="connsiteY2" fmla="*/ 618012 h 1951865"/>
                  <a:gd name="connsiteX3" fmla="*/ 542522 w 573948"/>
                  <a:gd name="connsiteY3" fmla="*/ 1241631 h 1951865"/>
                  <a:gd name="connsiteX4" fmla="*/ 553616 w 573948"/>
                  <a:gd name="connsiteY4" fmla="*/ 1773001 h 1951865"/>
                  <a:gd name="connsiteX5" fmla="*/ 533028 w 573948"/>
                  <a:gd name="connsiteY5" fmla="*/ 1946244 h 1951865"/>
                  <a:gd name="connsiteX6" fmla="*/ 331788 w 573948"/>
                  <a:gd name="connsiteY6" fmla="*/ 1899484 h 1951865"/>
                  <a:gd name="connsiteX7" fmla="*/ 293847 w 573948"/>
                  <a:gd name="connsiteY7" fmla="*/ 1880594 h 1951865"/>
                  <a:gd name="connsiteX8" fmla="*/ 211932 w 573948"/>
                  <a:gd name="connsiteY8" fmla="*/ 1814553 h 1951865"/>
                  <a:gd name="connsiteX9" fmla="*/ 228600 w 573948"/>
                  <a:gd name="connsiteY9" fmla="*/ 1561347 h 1951865"/>
                  <a:gd name="connsiteX10" fmla="*/ 234950 w 573948"/>
                  <a:gd name="connsiteY10" fmla="*/ 1358941 h 1951865"/>
                  <a:gd name="connsiteX11" fmla="*/ 217488 w 573948"/>
                  <a:gd name="connsiteY11" fmla="*/ 1628816 h 1951865"/>
                  <a:gd name="connsiteX12" fmla="*/ 190500 w 573948"/>
                  <a:gd name="connsiteY12" fmla="*/ 1758991 h 1951865"/>
                  <a:gd name="connsiteX13" fmla="*/ 0 w 573948"/>
                  <a:gd name="connsiteY13" fmla="*/ 1744704 h 1951865"/>
                  <a:gd name="connsiteX14" fmla="*/ 23813 w 573948"/>
                  <a:gd name="connsiteY14" fmla="*/ 1497054 h 1951865"/>
                  <a:gd name="connsiteX15" fmla="*/ 30163 w 573948"/>
                  <a:gd name="connsiteY15" fmla="*/ 1101766 h 1951865"/>
                  <a:gd name="connsiteX16" fmla="*/ 50800 w 573948"/>
                  <a:gd name="connsiteY16" fmla="*/ 515979 h 1951865"/>
                  <a:gd name="connsiteX17" fmla="*/ 98425 w 573948"/>
                  <a:gd name="connsiteY17" fmla="*/ 177841 h 1951865"/>
                  <a:gd name="connsiteX18" fmla="*/ 254001 w 573948"/>
                  <a:gd name="connsiteY18" fmla="*/ 79416 h 1951865"/>
                  <a:gd name="connsiteX19" fmla="*/ 457262 w 573948"/>
                  <a:gd name="connsiteY19" fmla="*/ 0 h 1951865"/>
                  <a:gd name="connsiteX0" fmla="*/ 457262 w 573948"/>
                  <a:gd name="connsiteY0" fmla="*/ 0 h 1951865"/>
                  <a:gd name="connsiteX1" fmla="*/ 529672 w 573948"/>
                  <a:gd name="connsiteY1" fmla="*/ 315352 h 1951865"/>
                  <a:gd name="connsiteX2" fmla="*/ 573917 w 573948"/>
                  <a:gd name="connsiteY2" fmla="*/ 618012 h 1951865"/>
                  <a:gd name="connsiteX3" fmla="*/ 561510 w 573948"/>
                  <a:gd name="connsiteY3" fmla="*/ 1241631 h 1951865"/>
                  <a:gd name="connsiteX4" fmla="*/ 553616 w 573948"/>
                  <a:gd name="connsiteY4" fmla="*/ 1773001 h 1951865"/>
                  <a:gd name="connsiteX5" fmla="*/ 533028 w 573948"/>
                  <a:gd name="connsiteY5" fmla="*/ 1946244 h 1951865"/>
                  <a:gd name="connsiteX6" fmla="*/ 331788 w 573948"/>
                  <a:gd name="connsiteY6" fmla="*/ 1899484 h 1951865"/>
                  <a:gd name="connsiteX7" fmla="*/ 293847 w 573948"/>
                  <a:gd name="connsiteY7" fmla="*/ 1880594 h 1951865"/>
                  <a:gd name="connsiteX8" fmla="*/ 211932 w 573948"/>
                  <a:gd name="connsiteY8" fmla="*/ 1814553 h 1951865"/>
                  <a:gd name="connsiteX9" fmla="*/ 228600 w 573948"/>
                  <a:gd name="connsiteY9" fmla="*/ 1561347 h 1951865"/>
                  <a:gd name="connsiteX10" fmla="*/ 234950 w 573948"/>
                  <a:gd name="connsiteY10" fmla="*/ 1358941 h 1951865"/>
                  <a:gd name="connsiteX11" fmla="*/ 217488 w 573948"/>
                  <a:gd name="connsiteY11" fmla="*/ 1628816 h 1951865"/>
                  <a:gd name="connsiteX12" fmla="*/ 190500 w 573948"/>
                  <a:gd name="connsiteY12" fmla="*/ 1758991 h 1951865"/>
                  <a:gd name="connsiteX13" fmla="*/ 0 w 573948"/>
                  <a:gd name="connsiteY13" fmla="*/ 1744704 h 1951865"/>
                  <a:gd name="connsiteX14" fmla="*/ 23813 w 573948"/>
                  <a:gd name="connsiteY14" fmla="*/ 1497054 h 1951865"/>
                  <a:gd name="connsiteX15" fmla="*/ 30163 w 573948"/>
                  <a:gd name="connsiteY15" fmla="*/ 1101766 h 1951865"/>
                  <a:gd name="connsiteX16" fmla="*/ 50800 w 573948"/>
                  <a:gd name="connsiteY16" fmla="*/ 515979 h 1951865"/>
                  <a:gd name="connsiteX17" fmla="*/ 98425 w 573948"/>
                  <a:gd name="connsiteY17" fmla="*/ 177841 h 1951865"/>
                  <a:gd name="connsiteX18" fmla="*/ 254001 w 573948"/>
                  <a:gd name="connsiteY18" fmla="*/ 79416 h 1951865"/>
                  <a:gd name="connsiteX19" fmla="*/ 457262 w 573948"/>
                  <a:gd name="connsiteY19" fmla="*/ 0 h 1951865"/>
                  <a:gd name="connsiteX0" fmla="*/ 457262 w 615071"/>
                  <a:gd name="connsiteY0" fmla="*/ 0 h 1951865"/>
                  <a:gd name="connsiteX1" fmla="*/ 529672 w 615071"/>
                  <a:gd name="connsiteY1" fmla="*/ 315352 h 1951865"/>
                  <a:gd name="connsiteX2" fmla="*/ 615058 w 615071"/>
                  <a:gd name="connsiteY2" fmla="*/ 665483 h 1951865"/>
                  <a:gd name="connsiteX3" fmla="*/ 561510 w 615071"/>
                  <a:gd name="connsiteY3" fmla="*/ 1241631 h 1951865"/>
                  <a:gd name="connsiteX4" fmla="*/ 553616 w 615071"/>
                  <a:gd name="connsiteY4" fmla="*/ 1773001 h 1951865"/>
                  <a:gd name="connsiteX5" fmla="*/ 533028 w 615071"/>
                  <a:gd name="connsiteY5" fmla="*/ 1946244 h 1951865"/>
                  <a:gd name="connsiteX6" fmla="*/ 331788 w 615071"/>
                  <a:gd name="connsiteY6" fmla="*/ 1899484 h 1951865"/>
                  <a:gd name="connsiteX7" fmla="*/ 293847 w 615071"/>
                  <a:gd name="connsiteY7" fmla="*/ 1880594 h 1951865"/>
                  <a:gd name="connsiteX8" fmla="*/ 211932 w 615071"/>
                  <a:gd name="connsiteY8" fmla="*/ 1814553 h 1951865"/>
                  <a:gd name="connsiteX9" fmla="*/ 228600 w 615071"/>
                  <a:gd name="connsiteY9" fmla="*/ 1561347 h 1951865"/>
                  <a:gd name="connsiteX10" fmla="*/ 234950 w 615071"/>
                  <a:gd name="connsiteY10" fmla="*/ 1358941 h 1951865"/>
                  <a:gd name="connsiteX11" fmla="*/ 217488 w 615071"/>
                  <a:gd name="connsiteY11" fmla="*/ 1628816 h 1951865"/>
                  <a:gd name="connsiteX12" fmla="*/ 190500 w 615071"/>
                  <a:gd name="connsiteY12" fmla="*/ 1758991 h 1951865"/>
                  <a:gd name="connsiteX13" fmla="*/ 0 w 615071"/>
                  <a:gd name="connsiteY13" fmla="*/ 1744704 h 1951865"/>
                  <a:gd name="connsiteX14" fmla="*/ 23813 w 615071"/>
                  <a:gd name="connsiteY14" fmla="*/ 1497054 h 1951865"/>
                  <a:gd name="connsiteX15" fmla="*/ 30163 w 615071"/>
                  <a:gd name="connsiteY15" fmla="*/ 1101766 h 1951865"/>
                  <a:gd name="connsiteX16" fmla="*/ 50800 w 615071"/>
                  <a:gd name="connsiteY16" fmla="*/ 515979 h 1951865"/>
                  <a:gd name="connsiteX17" fmla="*/ 98425 w 615071"/>
                  <a:gd name="connsiteY17" fmla="*/ 177841 h 1951865"/>
                  <a:gd name="connsiteX18" fmla="*/ 254001 w 615071"/>
                  <a:gd name="connsiteY18" fmla="*/ 79416 h 1951865"/>
                  <a:gd name="connsiteX19" fmla="*/ 457262 w 615071"/>
                  <a:gd name="connsiteY19" fmla="*/ 0 h 1951865"/>
                  <a:gd name="connsiteX0" fmla="*/ 457262 w 627969"/>
                  <a:gd name="connsiteY0" fmla="*/ 0 h 1951865"/>
                  <a:gd name="connsiteX1" fmla="*/ 529672 w 627969"/>
                  <a:gd name="connsiteY1" fmla="*/ 315352 h 1951865"/>
                  <a:gd name="connsiteX2" fmla="*/ 615058 w 627969"/>
                  <a:gd name="connsiteY2" fmla="*/ 665483 h 1951865"/>
                  <a:gd name="connsiteX3" fmla="*/ 627969 w 627969"/>
                  <a:gd name="connsiteY3" fmla="*/ 1292266 h 1951865"/>
                  <a:gd name="connsiteX4" fmla="*/ 553616 w 627969"/>
                  <a:gd name="connsiteY4" fmla="*/ 1773001 h 1951865"/>
                  <a:gd name="connsiteX5" fmla="*/ 533028 w 627969"/>
                  <a:gd name="connsiteY5" fmla="*/ 1946244 h 1951865"/>
                  <a:gd name="connsiteX6" fmla="*/ 331788 w 627969"/>
                  <a:gd name="connsiteY6" fmla="*/ 1899484 h 1951865"/>
                  <a:gd name="connsiteX7" fmla="*/ 293847 w 627969"/>
                  <a:gd name="connsiteY7" fmla="*/ 1880594 h 1951865"/>
                  <a:gd name="connsiteX8" fmla="*/ 211932 w 627969"/>
                  <a:gd name="connsiteY8" fmla="*/ 1814553 h 1951865"/>
                  <a:gd name="connsiteX9" fmla="*/ 228600 w 627969"/>
                  <a:gd name="connsiteY9" fmla="*/ 1561347 h 1951865"/>
                  <a:gd name="connsiteX10" fmla="*/ 234950 w 627969"/>
                  <a:gd name="connsiteY10" fmla="*/ 1358941 h 1951865"/>
                  <a:gd name="connsiteX11" fmla="*/ 217488 w 627969"/>
                  <a:gd name="connsiteY11" fmla="*/ 1628816 h 1951865"/>
                  <a:gd name="connsiteX12" fmla="*/ 190500 w 627969"/>
                  <a:gd name="connsiteY12" fmla="*/ 1758991 h 1951865"/>
                  <a:gd name="connsiteX13" fmla="*/ 0 w 627969"/>
                  <a:gd name="connsiteY13" fmla="*/ 1744704 h 1951865"/>
                  <a:gd name="connsiteX14" fmla="*/ 23813 w 627969"/>
                  <a:gd name="connsiteY14" fmla="*/ 1497054 h 1951865"/>
                  <a:gd name="connsiteX15" fmla="*/ 30163 w 627969"/>
                  <a:gd name="connsiteY15" fmla="*/ 1101766 h 1951865"/>
                  <a:gd name="connsiteX16" fmla="*/ 50800 w 627969"/>
                  <a:gd name="connsiteY16" fmla="*/ 515979 h 1951865"/>
                  <a:gd name="connsiteX17" fmla="*/ 98425 w 627969"/>
                  <a:gd name="connsiteY17" fmla="*/ 177841 h 1951865"/>
                  <a:gd name="connsiteX18" fmla="*/ 254001 w 627969"/>
                  <a:gd name="connsiteY18" fmla="*/ 79416 h 1951865"/>
                  <a:gd name="connsiteX19" fmla="*/ 457262 w 627969"/>
                  <a:gd name="connsiteY19" fmla="*/ 0 h 1951865"/>
                  <a:gd name="connsiteX0" fmla="*/ 457262 w 649879"/>
                  <a:gd name="connsiteY0" fmla="*/ 0 h 1951865"/>
                  <a:gd name="connsiteX1" fmla="*/ 529672 w 649879"/>
                  <a:gd name="connsiteY1" fmla="*/ 315352 h 1951865"/>
                  <a:gd name="connsiteX2" fmla="*/ 649870 w 649879"/>
                  <a:gd name="connsiteY2" fmla="*/ 700295 h 1951865"/>
                  <a:gd name="connsiteX3" fmla="*/ 627969 w 649879"/>
                  <a:gd name="connsiteY3" fmla="*/ 1292266 h 1951865"/>
                  <a:gd name="connsiteX4" fmla="*/ 553616 w 649879"/>
                  <a:gd name="connsiteY4" fmla="*/ 1773001 h 1951865"/>
                  <a:gd name="connsiteX5" fmla="*/ 533028 w 649879"/>
                  <a:gd name="connsiteY5" fmla="*/ 1946244 h 1951865"/>
                  <a:gd name="connsiteX6" fmla="*/ 331788 w 649879"/>
                  <a:gd name="connsiteY6" fmla="*/ 1899484 h 1951865"/>
                  <a:gd name="connsiteX7" fmla="*/ 293847 w 649879"/>
                  <a:gd name="connsiteY7" fmla="*/ 1880594 h 1951865"/>
                  <a:gd name="connsiteX8" fmla="*/ 211932 w 649879"/>
                  <a:gd name="connsiteY8" fmla="*/ 1814553 h 1951865"/>
                  <a:gd name="connsiteX9" fmla="*/ 228600 w 649879"/>
                  <a:gd name="connsiteY9" fmla="*/ 1561347 h 1951865"/>
                  <a:gd name="connsiteX10" fmla="*/ 234950 w 649879"/>
                  <a:gd name="connsiteY10" fmla="*/ 1358941 h 1951865"/>
                  <a:gd name="connsiteX11" fmla="*/ 217488 w 649879"/>
                  <a:gd name="connsiteY11" fmla="*/ 1628816 h 1951865"/>
                  <a:gd name="connsiteX12" fmla="*/ 190500 w 649879"/>
                  <a:gd name="connsiteY12" fmla="*/ 1758991 h 1951865"/>
                  <a:gd name="connsiteX13" fmla="*/ 0 w 649879"/>
                  <a:gd name="connsiteY13" fmla="*/ 1744704 h 1951865"/>
                  <a:gd name="connsiteX14" fmla="*/ 23813 w 649879"/>
                  <a:gd name="connsiteY14" fmla="*/ 1497054 h 1951865"/>
                  <a:gd name="connsiteX15" fmla="*/ 30163 w 649879"/>
                  <a:gd name="connsiteY15" fmla="*/ 1101766 h 1951865"/>
                  <a:gd name="connsiteX16" fmla="*/ 50800 w 649879"/>
                  <a:gd name="connsiteY16" fmla="*/ 515979 h 1951865"/>
                  <a:gd name="connsiteX17" fmla="*/ 98425 w 649879"/>
                  <a:gd name="connsiteY17" fmla="*/ 177841 h 1951865"/>
                  <a:gd name="connsiteX18" fmla="*/ 254001 w 649879"/>
                  <a:gd name="connsiteY18" fmla="*/ 79416 h 1951865"/>
                  <a:gd name="connsiteX19" fmla="*/ 457262 w 649879"/>
                  <a:gd name="connsiteY19" fmla="*/ 0 h 1951865"/>
                  <a:gd name="connsiteX0" fmla="*/ 457262 w 656452"/>
                  <a:gd name="connsiteY0" fmla="*/ 0 h 1951865"/>
                  <a:gd name="connsiteX1" fmla="*/ 529672 w 656452"/>
                  <a:gd name="connsiteY1" fmla="*/ 315352 h 1951865"/>
                  <a:gd name="connsiteX2" fmla="*/ 649870 w 656452"/>
                  <a:gd name="connsiteY2" fmla="*/ 700295 h 1951865"/>
                  <a:gd name="connsiteX3" fmla="*/ 656452 w 656452"/>
                  <a:gd name="connsiteY3" fmla="*/ 1301760 h 1951865"/>
                  <a:gd name="connsiteX4" fmla="*/ 553616 w 656452"/>
                  <a:gd name="connsiteY4" fmla="*/ 1773001 h 1951865"/>
                  <a:gd name="connsiteX5" fmla="*/ 533028 w 656452"/>
                  <a:gd name="connsiteY5" fmla="*/ 1946244 h 1951865"/>
                  <a:gd name="connsiteX6" fmla="*/ 331788 w 656452"/>
                  <a:gd name="connsiteY6" fmla="*/ 1899484 h 1951865"/>
                  <a:gd name="connsiteX7" fmla="*/ 293847 w 656452"/>
                  <a:gd name="connsiteY7" fmla="*/ 1880594 h 1951865"/>
                  <a:gd name="connsiteX8" fmla="*/ 211932 w 656452"/>
                  <a:gd name="connsiteY8" fmla="*/ 1814553 h 1951865"/>
                  <a:gd name="connsiteX9" fmla="*/ 228600 w 656452"/>
                  <a:gd name="connsiteY9" fmla="*/ 1561347 h 1951865"/>
                  <a:gd name="connsiteX10" fmla="*/ 234950 w 656452"/>
                  <a:gd name="connsiteY10" fmla="*/ 1358941 h 1951865"/>
                  <a:gd name="connsiteX11" fmla="*/ 217488 w 656452"/>
                  <a:gd name="connsiteY11" fmla="*/ 1628816 h 1951865"/>
                  <a:gd name="connsiteX12" fmla="*/ 190500 w 656452"/>
                  <a:gd name="connsiteY12" fmla="*/ 1758991 h 1951865"/>
                  <a:gd name="connsiteX13" fmla="*/ 0 w 656452"/>
                  <a:gd name="connsiteY13" fmla="*/ 1744704 h 1951865"/>
                  <a:gd name="connsiteX14" fmla="*/ 23813 w 656452"/>
                  <a:gd name="connsiteY14" fmla="*/ 1497054 h 1951865"/>
                  <a:gd name="connsiteX15" fmla="*/ 30163 w 656452"/>
                  <a:gd name="connsiteY15" fmla="*/ 1101766 h 1951865"/>
                  <a:gd name="connsiteX16" fmla="*/ 50800 w 656452"/>
                  <a:gd name="connsiteY16" fmla="*/ 515979 h 1951865"/>
                  <a:gd name="connsiteX17" fmla="*/ 98425 w 656452"/>
                  <a:gd name="connsiteY17" fmla="*/ 177841 h 1951865"/>
                  <a:gd name="connsiteX18" fmla="*/ 254001 w 656452"/>
                  <a:gd name="connsiteY18" fmla="*/ 79416 h 1951865"/>
                  <a:gd name="connsiteX19" fmla="*/ 457262 w 656452"/>
                  <a:gd name="connsiteY19" fmla="*/ 0 h 1951865"/>
                  <a:gd name="connsiteX0" fmla="*/ 457262 w 656452"/>
                  <a:gd name="connsiteY0" fmla="*/ 0 h 1952258"/>
                  <a:gd name="connsiteX1" fmla="*/ 529672 w 656452"/>
                  <a:gd name="connsiteY1" fmla="*/ 315352 h 1952258"/>
                  <a:gd name="connsiteX2" fmla="*/ 649870 w 656452"/>
                  <a:gd name="connsiteY2" fmla="*/ 700295 h 1952258"/>
                  <a:gd name="connsiteX3" fmla="*/ 656452 w 656452"/>
                  <a:gd name="connsiteY3" fmla="*/ 1301760 h 1952258"/>
                  <a:gd name="connsiteX4" fmla="*/ 607416 w 656452"/>
                  <a:gd name="connsiteY4" fmla="*/ 1766671 h 1952258"/>
                  <a:gd name="connsiteX5" fmla="*/ 533028 w 656452"/>
                  <a:gd name="connsiteY5" fmla="*/ 1946244 h 1952258"/>
                  <a:gd name="connsiteX6" fmla="*/ 331788 w 656452"/>
                  <a:gd name="connsiteY6" fmla="*/ 1899484 h 1952258"/>
                  <a:gd name="connsiteX7" fmla="*/ 293847 w 656452"/>
                  <a:gd name="connsiteY7" fmla="*/ 1880594 h 1952258"/>
                  <a:gd name="connsiteX8" fmla="*/ 211932 w 656452"/>
                  <a:gd name="connsiteY8" fmla="*/ 1814553 h 1952258"/>
                  <a:gd name="connsiteX9" fmla="*/ 228600 w 656452"/>
                  <a:gd name="connsiteY9" fmla="*/ 1561347 h 1952258"/>
                  <a:gd name="connsiteX10" fmla="*/ 234950 w 656452"/>
                  <a:gd name="connsiteY10" fmla="*/ 1358941 h 1952258"/>
                  <a:gd name="connsiteX11" fmla="*/ 217488 w 656452"/>
                  <a:gd name="connsiteY11" fmla="*/ 1628816 h 1952258"/>
                  <a:gd name="connsiteX12" fmla="*/ 190500 w 656452"/>
                  <a:gd name="connsiteY12" fmla="*/ 1758991 h 1952258"/>
                  <a:gd name="connsiteX13" fmla="*/ 0 w 656452"/>
                  <a:gd name="connsiteY13" fmla="*/ 1744704 h 1952258"/>
                  <a:gd name="connsiteX14" fmla="*/ 23813 w 656452"/>
                  <a:gd name="connsiteY14" fmla="*/ 1497054 h 1952258"/>
                  <a:gd name="connsiteX15" fmla="*/ 30163 w 656452"/>
                  <a:gd name="connsiteY15" fmla="*/ 1101766 h 1952258"/>
                  <a:gd name="connsiteX16" fmla="*/ 50800 w 656452"/>
                  <a:gd name="connsiteY16" fmla="*/ 515979 h 1952258"/>
                  <a:gd name="connsiteX17" fmla="*/ 98425 w 656452"/>
                  <a:gd name="connsiteY17" fmla="*/ 177841 h 1952258"/>
                  <a:gd name="connsiteX18" fmla="*/ 254001 w 656452"/>
                  <a:gd name="connsiteY18" fmla="*/ 79416 h 1952258"/>
                  <a:gd name="connsiteX19" fmla="*/ 457262 w 656452"/>
                  <a:gd name="connsiteY19" fmla="*/ 0 h 1952258"/>
                  <a:gd name="connsiteX0" fmla="*/ 457262 w 656452"/>
                  <a:gd name="connsiteY0" fmla="*/ 0 h 1938386"/>
                  <a:gd name="connsiteX1" fmla="*/ 529672 w 656452"/>
                  <a:gd name="connsiteY1" fmla="*/ 315352 h 1938386"/>
                  <a:gd name="connsiteX2" fmla="*/ 649870 w 656452"/>
                  <a:gd name="connsiteY2" fmla="*/ 700295 h 1938386"/>
                  <a:gd name="connsiteX3" fmla="*/ 656452 w 656452"/>
                  <a:gd name="connsiteY3" fmla="*/ 1301760 h 1938386"/>
                  <a:gd name="connsiteX4" fmla="*/ 607416 w 656452"/>
                  <a:gd name="connsiteY4" fmla="*/ 1766671 h 1938386"/>
                  <a:gd name="connsiteX5" fmla="*/ 529863 w 656452"/>
                  <a:gd name="connsiteY5" fmla="*/ 1930420 h 1938386"/>
                  <a:gd name="connsiteX6" fmla="*/ 331788 w 656452"/>
                  <a:gd name="connsiteY6" fmla="*/ 1899484 h 1938386"/>
                  <a:gd name="connsiteX7" fmla="*/ 293847 w 656452"/>
                  <a:gd name="connsiteY7" fmla="*/ 1880594 h 1938386"/>
                  <a:gd name="connsiteX8" fmla="*/ 211932 w 656452"/>
                  <a:gd name="connsiteY8" fmla="*/ 1814553 h 1938386"/>
                  <a:gd name="connsiteX9" fmla="*/ 228600 w 656452"/>
                  <a:gd name="connsiteY9" fmla="*/ 1561347 h 1938386"/>
                  <a:gd name="connsiteX10" fmla="*/ 234950 w 656452"/>
                  <a:gd name="connsiteY10" fmla="*/ 1358941 h 1938386"/>
                  <a:gd name="connsiteX11" fmla="*/ 217488 w 656452"/>
                  <a:gd name="connsiteY11" fmla="*/ 1628816 h 1938386"/>
                  <a:gd name="connsiteX12" fmla="*/ 190500 w 656452"/>
                  <a:gd name="connsiteY12" fmla="*/ 1758991 h 1938386"/>
                  <a:gd name="connsiteX13" fmla="*/ 0 w 656452"/>
                  <a:gd name="connsiteY13" fmla="*/ 1744704 h 1938386"/>
                  <a:gd name="connsiteX14" fmla="*/ 23813 w 656452"/>
                  <a:gd name="connsiteY14" fmla="*/ 1497054 h 1938386"/>
                  <a:gd name="connsiteX15" fmla="*/ 30163 w 656452"/>
                  <a:gd name="connsiteY15" fmla="*/ 1101766 h 1938386"/>
                  <a:gd name="connsiteX16" fmla="*/ 50800 w 656452"/>
                  <a:gd name="connsiteY16" fmla="*/ 515979 h 1938386"/>
                  <a:gd name="connsiteX17" fmla="*/ 98425 w 656452"/>
                  <a:gd name="connsiteY17" fmla="*/ 177841 h 1938386"/>
                  <a:gd name="connsiteX18" fmla="*/ 254001 w 656452"/>
                  <a:gd name="connsiteY18" fmla="*/ 79416 h 1938386"/>
                  <a:gd name="connsiteX19" fmla="*/ 457262 w 656452"/>
                  <a:gd name="connsiteY19" fmla="*/ 0 h 1938386"/>
                  <a:gd name="connsiteX0" fmla="*/ 457262 w 656452"/>
                  <a:gd name="connsiteY0" fmla="*/ 0 h 1939732"/>
                  <a:gd name="connsiteX1" fmla="*/ 529672 w 656452"/>
                  <a:gd name="connsiteY1" fmla="*/ 315352 h 1939732"/>
                  <a:gd name="connsiteX2" fmla="*/ 649870 w 656452"/>
                  <a:gd name="connsiteY2" fmla="*/ 700295 h 1939732"/>
                  <a:gd name="connsiteX3" fmla="*/ 656452 w 656452"/>
                  <a:gd name="connsiteY3" fmla="*/ 1301760 h 1939732"/>
                  <a:gd name="connsiteX4" fmla="*/ 585263 w 656452"/>
                  <a:gd name="connsiteY4" fmla="*/ 1747682 h 1939732"/>
                  <a:gd name="connsiteX5" fmla="*/ 529863 w 656452"/>
                  <a:gd name="connsiteY5" fmla="*/ 1930420 h 1939732"/>
                  <a:gd name="connsiteX6" fmla="*/ 331788 w 656452"/>
                  <a:gd name="connsiteY6" fmla="*/ 1899484 h 1939732"/>
                  <a:gd name="connsiteX7" fmla="*/ 293847 w 656452"/>
                  <a:gd name="connsiteY7" fmla="*/ 1880594 h 1939732"/>
                  <a:gd name="connsiteX8" fmla="*/ 211932 w 656452"/>
                  <a:gd name="connsiteY8" fmla="*/ 1814553 h 1939732"/>
                  <a:gd name="connsiteX9" fmla="*/ 228600 w 656452"/>
                  <a:gd name="connsiteY9" fmla="*/ 1561347 h 1939732"/>
                  <a:gd name="connsiteX10" fmla="*/ 234950 w 656452"/>
                  <a:gd name="connsiteY10" fmla="*/ 1358941 h 1939732"/>
                  <a:gd name="connsiteX11" fmla="*/ 217488 w 656452"/>
                  <a:gd name="connsiteY11" fmla="*/ 1628816 h 1939732"/>
                  <a:gd name="connsiteX12" fmla="*/ 190500 w 656452"/>
                  <a:gd name="connsiteY12" fmla="*/ 1758991 h 1939732"/>
                  <a:gd name="connsiteX13" fmla="*/ 0 w 656452"/>
                  <a:gd name="connsiteY13" fmla="*/ 1744704 h 1939732"/>
                  <a:gd name="connsiteX14" fmla="*/ 23813 w 656452"/>
                  <a:gd name="connsiteY14" fmla="*/ 1497054 h 1939732"/>
                  <a:gd name="connsiteX15" fmla="*/ 30163 w 656452"/>
                  <a:gd name="connsiteY15" fmla="*/ 1101766 h 1939732"/>
                  <a:gd name="connsiteX16" fmla="*/ 50800 w 656452"/>
                  <a:gd name="connsiteY16" fmla="*/ 515979 h 1939732"/>
                  <a:gd name="connsiteX17" fmla="*/ 98425 w 656452"/>
                  <a:gd name="connsiteY17" fmla="*/ 177841 h 1939732"/>
                  <a:gd name="connsiteX18" fmla="*/ 254001 w 656452"/>
                  <a:gd name="connsiteY18" fmla="*/ 79416 h 1939732"/>
                  <a:gd name="connsiteX19" fmla="*/ 457262 w 656452"/>
                  <a:gd name="connsiteY19" fmla="*/ 0 h 1939732"/>
                  <a:gd name="connsiteX0" fmla="*/ 457262 w 649879"/>
                  <a:gd name="connsiteY0" fmla="*/ 0 h 1939732"/>
                  <a:gd name="connsiteX1" fmla="*/ 529672 w 649879"/>
                  <a:gd name="connsiteY1" fmla="*/ 315352 h 1939732"/>
                  <a:gd name="connsiteX2" fmla="*/ 649870 w 649879"/>
                  <a:gd name="connsiteY2" fmla="*/ 700295 h 1939732"/>
                  <a:gd name="connsiteX3" fmla="*/ 618476 w 649879"/>
                  <a:gd name="connsiteY3" fmla="*/ 1282772 h 1939732"/>
                  <a:gd name="connsiteX4" fmla="*/ 585263 w 649879"/>
                  <a:gd name="connsiteY4" fmla="*/ 1747682 h 1939732"/>
                  <a:gd name="connsiteX5" fmla="*/ 529863 w 649879"/>
                  <a:gd name="connsiteY5" fmla="*/ 1930420 h 1939732"/>
                  <a:gd name="connsiteX6" fmla="*/ 331788 w 649879"/>
                  <a:gd name="connsiteY6" fmla="*/ 1899484 h 1939732"/>
                  <a:gd name="connsiteX7" fmla="*/ 293847 w 649879"/>
                  <a:gd name="connsiteY7" fmla="*/ 1880594 h 1939732"/>
                  <a:gd name="connsiteX8" fmla="*/ 211932 w 649879"/>
                  <a:gd name="connsiteY8" fmla="*/ 1814553 h 1939732"/>
                  <a:gd name="connsiteX9" fmla="*/ 228600 w 649879"/>
                  <a:gd name="connsiteY9" fmla="*/ 1561347 h 1939732"/>
                  <a:gd name="connsiteX10" fmla="*/ 234950 w 649879"/>
                  <a:gd name="connsiteY10" fmla="*/ 1358941 h 1939732"/>
                  <a:gd name="connsiteX11" fmla="*/ 217488 w 649879"/>
                  <a:gd name="connsiteY11" fmla="*/ 1628816 h 1939732"/>
                  <a:gd name="connsiteX12" fmla="*/ 190500 w 649879"/>
                  <a:gd name="connsiteY12" fmla="*/ 1758991 h 1939732"/>
                  <a:gd name="connsiteX13" fmla="*/ 0 w 649879"/>
                  <a:gd name="connsiteY13" fmla="*/ 1744704 h 1939732"/>
                  <a:gd name="connsiteX14" fmla="*/ 23813 w 649879"/>
                  <a:gd name="connsiteY14" fmla="*/ 1497054 h 1939732"/>
                  <a:gd name="connsiteX15" fmla="*/ 30163 w 649879"/>
                  <a:gd name="connsiteY15" fmla="*/ 1101766 h 1939732"/>
                  <a:gd name="connsiteX16" fmla="*/ 50800 w 649879"/>
                  <a:gd name="connsiteY16" fmla="*/ 515979 h 1939732"/>
                  <a:gd name="connsiteX17" fmla="*/ 98425 w 649879"/>
                  <a:gd name="connsiteY17" fmla="*/ 177841 h 1939732"/>
                  <a:gd name="connsiteX18" fmla="*/ 254001 w 649879"/>
                  <a:gd name="connsiteY18" fmla="*/ 79416 h 1939732"/>
                  <a:gd name="connsiteX19" fmla="*/ 457262 w 649879"/>
                  <a:gd name="connsiteY19" fmla="*/ 0 h 1939732"/>
                  <a:gd name="connsiteX0" fmla="*/ 457262 w 621400"/>
                  <a:gd name="connsiteY0" fmla="*/ 0 h 1939732"/>
                  <a:gd name="connsiteX1" fmla="*/ 529672 w 621400"/>
                  <a:gd name="connsiteY1" fmla="*/ 315352 h 1939732"/>
                  <a:gd name="connsiteX2" fmla="*/ 621388 w 621400"/>
                  <a:gd name="connsiteY2" fmla="*/ 725613 h 1939732"/>
                  <a:gd name="connsiteX3" fmla="*/ 618476 w 621400"/>
                  <a:gd name="connsiteY3" fmla="*/ 1282772 h 1939732"/>
                  <a:gd name="connsiteX4" fmla="*/ 585263 w 621400"/>
                  <a:gd name="connsiteY4" fmla="*/ 1747682 h 1939732"/>
                  <a:gd name="connsiteX5" fmla="*/ 529863 w 621400"/>
                  <a:gd name="connsiteY5" fmla="*/ 1930420 h 1939732"/>
                  <a:gd name="connsiteX6" fmla="*/ 331788 w 621400"/>
                  <a:gd name="connsiteY6" fmla="*/ 1899484 h 1939732"/>
                  <a:gd name="connsiteX7" fmla="*/ 293847 w 621400"/>
                  <a:gd name="connsiteY7" fmla="*/ 1880594 h 1939732"/>
                  <a:gd name="connsiteX8" fmla="*/ 211932 w 621400"/>
                  <a:gd name="connsiteY8" fmla="*/ 1814553 h 1939732"/>
                  <a:gd name="connsiteX9" fmla="*/ 228600 w 621400"/>
                  <a:gd name="connsiteY9" fmla="*/ 1561347 h 1939732"/>
                  <a:gd name="connsiteX10" fmla="*/ 234950 w 621400"/>
                  <a:gd name="connsiteY10" fmla="*/ 1358941 h 1939732"/>
                  <a:gd name="connsiteX11" fmla="*/ 217488 w 621400"/>
                  <a:gd name="connsiteY11" fmla="*/ 1628816 h 1939732"/>
                  <a:gd name="connsiteX12" fmla="*/ 190500 w 621400"/>
                  <a:gd name="connsiteY12" fmla="*/ 1758991 h 1939732"/>
                  <a:gd name="connsiteX13" fmla="*/ 0 w 621400"/>
                  <a:gd name="connsiteY13" fmla="*/ 1744704 h 1939732"/>
                  <a:gd name="connsiteX14" fmla="*/ 23813 w 621400"/>
                  <a:gd name="connsiteY14" fmla="*/ 1497054 h 1939732"/>
                  <a:gd name="connsiteX15" fmla="*/ 30163 w 621400"/>
                  <a:gd name="connsiteY15" fmla="*/ 1101766 h 1939732"/>
                  <a:gd name="connsiteX16" fmla="*/ 50800 w 621400"/>
                  <a:gd name="connsiteY16" fmla="*/ 515979 h 1939732"/>
                  <a:gd name="connsiteX17" fmla="*/ 98425 w 621400"/>
                  <a:gd name="connsiteY17" fmla="*/ 177841 h 1939732"/>
                  <a:gd name="connsiteX18" fmla="*/ 254001 w 621400"/>
                  <a:gd name="connsiteY18" fmla="*/ 79416 h 1939732"/>
                  <a:gd name="connsiteX19" fmla="*/ 457262 w 621400"/>
                  <a:gd name="connsiteY19" fmla="*/ 0 h 1939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1400" h="1939732">
                    <a:moveTo>
                      <a:pt x="457262" y="0"/>
                    </a:moveTo>
                    <a:cubicBezTo>
                      <a:pt x="475780" y="84682"/>
                      <a:pt x="502318" y="194416"/>
                      <a:pt x="529672" y="315352"/>
                    </a:cubicBezTo>
                    <a:cubicBezTo>
                      <a:pt x="557026" y="436288"/>
                      <a:pt x="622446" y="570926"/>
                      <a:pt x="621388" y="725613"/>
                    </a:cubicBezTo>
                    <a:cubicBezTo>
                      <a:pt x="620417" y="911333"/>
                      <a:pt x="619447" y="1097052"/>
                      <a:pt x="618476" y="1282772"/>
                    </a:cubicBezTo>
                    <a:cubicBezTo>
                      <a:pt x="616675" y="1430964"/>
                      <a:pt x="600032" y="1639741"/>
                      <a:pt x="585263" y="1747682"/>
                    </a:cubicBezTo>
                    <a:cubicBezTo>
                      <a:pt x="570494" y="1855623"/>
                      <a:pt x="572109" y="1905120"/>
                      <a:pt x="529863" y="1930420"/>
                    </a:cubicBezTo>
                    <a:cubicBezTo>
                      <a:pt x="487617" y="1955720"/>
                      <a:pt x="371079" y="1924090"/>
                      <a:pt x="331788" y="1899484"/>
                    </a:cubicBezTo>
                    <a:lnTo>
                      <a:pt x="293847" y="1880594"/>
                    </a:lnTo>
                    <a:cubicBezTo>
                      <a:pt x="293847" y="1880594"/>
                      <a:pt x="244476" y="1851066"/>
                      <a:pt x="211932" y="1814553"/>
                    </a:cubicBezTo>
                    <a:cubicBezTo>
                      <a:pt x="213519" y="1739940"/>
                      <a:pt x="227013" y="1635960"/>
                      <a:pt x="228600" y="1561347"/>
                    </a:cubicBezTo>
                    <a:cubicBezTo>
                      <a:pt x="229658" y="1479062"/>
                      <a:pt x="233892" y="1441226"/>
                      <a:pt x="234950" y="1358941"/>
                    </a:cubicBezTo>
                    <a:cubicBezTo>
                      <a:pt x="233098" y="1370186"/>
                      <a:pt x="230717" y="1533037"/>
                      <a:pt x="217488" y="1628816"/>
                    </a:cubicBezTo>
                    <a:lnTo>
                      <a:pt x="190500" y="1758991"/>
                    </a:lnTo>
                    <a:lnTo>
                      <a:pt x="0" y="1744704"/>
                    </a:lnTo>
                    <a:lnTo>
                      <a:pt x="23813" y="1497054"/>
                    </a:lnTo>
                    <a:cubicBezTo>
                      <a:pt x="26194" y="1421648"/>
                      <a:pt x="25401" y="1360528"/>
                      <a:pt x="30163" y="1101766"/>
                    </a:cubicBezTo>
                    <a:cubicBezTo>
                      <a:pt x="29634" y="843004"/>
                      <a:pt x="51329" y="774741"/>
                      <a:pt x="50800" y="515979"/>
                    </a:cubicBezTo>
                    <a:cubicBezTo>
                      <a:pt x="59531" y="330242"/>
                      <a:pt x="64558" y="250602"/>
                      <a:pt x="98425" y="177841"/>
                    </a:cubicBezTo>
                    <a:cubicBezTo>
                      <a:pt x="132292" y="105081"/>
                      <a:pt x="190501" y="109578"/>
                      <a:pt x="254001" y="79416"/>
                    </a:cubicBezTo>
                    <a:lnTo>
                      <a:pt x="457262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lnSpc>
                    <a:spcPct val="100000"/>
                  </a:lnSpc>
                </a:pPr>
                <a:endParaRPr lang="en-GB" sz="2500" b="1" dirty="0"/>
              </a:p>
            </p:txBody>
          </p:sp>
          <p:sp>
            <p:nvSpPr>
              <p:cNvPr id="396" name="Freeform 542">
                <a:extLst>
                  <a:ext uri="{FF2B5EF4-FFF2-40B4-BE49-F238E27FC236}">
                    <a16:creationId xmlns:a16="http://schemas.microsoft.com/office/drawing/2014/main" xmlns="" id="{75A4739F-2F63-4323-B58D-22B23AF56CED}"/>
                  </a:ext>
                </a:extLst>
              </p:cNvPr>
              <p:cNvSpPr/>
              <p:nvPr/>
            </p:nvSpPr>
            <p:spPr>
              <a:xfrm>
                <a:off x="6748451" y="5470536"/>
                <a:ext cx="117165" cy="281428"/>
              </a:xfrm>
              <a:custGeom>
                <a:avLst/>
                <a:gdLst>
                  <a:gd name="connsiteX0" fmla="*/ 185737 w 195262"/>
                  <a:gd name="connsiteY0" fmla="*/ 0 h 342900"/>
                  <a:gd name="connsiteX1" fmla="*/ 0 w 195262"/>
                  <a:gd name="connsiteY1" fmla="*/ 214313 h 342900"/>
                  <a:gd name="connsiteX2" fmla="*/ 123825 w 195262"/>
                  <a:gd name="connsiteY2" fmla="*/ 342900 h 342900"/>
                  <a:gd name="connsiteX3" fmla="*/ 195262 w 195262"/>
                  <a:gd name="connsiteY3" fmla="*/ 71438 h 342900"/>
                  <a:gd name="connsiteX4" fmla="*/ 185737 w 195262"/>
                  <a:gd name="connsiteY4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262" h="342900">
                    <a:moveTo>
                      <a:pt x="185737" y="0"/>
                    </a:moveTo>
                    <a:lnTo>
                      <a:pt x="0" y="214313"/>
                    </a:lnTo>
                    <a:lnTo>
                      <a:pt x="123825" y="342900"/>
                    </a:lnTo>
                    <a:lnTo>
                      <a:pt x="195262" y="71438"/>
                    </a:lnTo>
                    <a:lnTo>
                      <a:pt x="185737" y="0"/>
                    </a:lnTo>
                    <a:close/>
                  </a:path>
                </a:pathLst>
              </a:custGeom>
              <a:solidFill>
                <a:srgbClr val="FFFEE8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lnSpc>
                    <a:spcPct val="100000"/>
                  </a:lnSpc>
                </a:pPr>
                <a:endParaRPr lang="en-GB" sz="2500" b="1" dirty="0"/>
              </a:p>
            </p:txBody>
          </p:sp>
          <p:sp>
            <p:nvSpPr>
              <p:cNvPr id="397" name="Freeform 1036">
                <a:extLst>
                  <a:ext uri="{FF2B5EF4-FFF2-40B4-BE49-F238E27FC236}">
                    <a16:creationId xmlns:a16="http://schemas.microsoft.com/office/drawing/2014/main" xmlns="" id="{E23DFC04-D3FD-4DEF-AEEB-085FB565479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858101" y="5457199"/>
                <a:ext cx="128351" cy="256070"/>
              </a:xfrm>
              <a:custGeom>
                <a:avLst/>
                <a:gdLst>
                  <a:gd name="T0" fmla="*/ 23 w 56"/>
                  <a:gd name="T1" fmla="*/ 43 h 105"/>
                  <a:gd name="T2" fmla="*/ 0 w 56"/>
                  <a:gd name="T3" fmla="*/ 105 h 105"/>
                  <a:gd name="T4" fmla="*/ 45 w 56"/>
                  <a:gd name="T5" fmla="*/ 96 h 105"/>
                  <a:gd name="T6" fmla="*/ 56 w 56"/>
                  <a:gd name="T7" fmla="*/ 29 h 105"/>
                  <a:gd name="T8" fmla="*/ 55 w 56"/>
                  <a:gd name="T9" fmla="*/ 0 h 105"/>
                  <a:gd name="T10" fmla="*/ 23 w 56"/>
                  <a:gd name="T11" fmla="*/ 4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5">
                    <a:moveTo>
                      <a:pt x="23" y="43"/>
                    </a:moveTo>
                    <a:cubicBezTo>
                      <a:pt x="15" y="58"/>
                      <a:pt x="0" y="105"/>
                      <a:pt x="0" y="105"/>
                    </a:cubicBezTo>
                    <a:cubicBezTo>
                      <a:pt x="0" y="105"/>
                      <a:pt x="30" y="95"/>
                      <a:pt x="45" y="96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32" y="28"/>
                      <a:pt x="23" y="43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98" name="Freeform 330">
                <a:extLst>
                  <a:ext uri="{FF2B5EF4-FFF2-40B4-BE49-F238E27FC236}">
                    <a16:creationId xmlns:a16="http://schemas.microsoft.com/office/drawing/2014/main" xmlns="" id="{5BD9C42B-4F71-4ECC-A783-4BD4EF2B0BC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886522" y="5542139"/>
                <a:ext cx="7495" cy="4997"/>
              </a:xfrm>
              <a:custGeom>
                <a:avLst/>
                <a:gdLst>
                  <a:gd name="T0" fmla="*/ 0 w 6"/>
                  <a:gd name="T1" fmla="*/ 4 h 4"/>
                  <a:gd name="T2" fmla="*/ 6 w 6"/>
                  <a:gd name="T3" fmla="*/ 0 h 4"/>
                  <a:gd name="T4" fmla="*/ 6 w 6"/>
                  <a:gd name="T5" fmla="*/ 2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399" name="Freeform 545">
                <a:extLst>
                  <a:ext uri="{FF2B5EF4-FFF2-40B4-BE49-F238E27FC236}">
                    <a16:creationId xmlns:a16="http://schemas.microsoft.com/office/drawing/2014/main" xmlns="" id="{9ADC8185-EADA-477E-89A6-3A8F3E6E6402}"/>
                  </a:ext>
                </a:extLst>
              </p:cNvPr>
              <p:cNvSpPr/>
              <p:nvPr/>
            </p:nvSpPr>
            <p:spPr>
              <a:xfrm flipH="1">
                <a:off x="7107737" y="6007304"/>
                <a:ext cx="138970" cy="1201290"/>
              </a:xfrm>
              <a:custGeom>
                <a:avLst/>
                <a:gdLst>
                  <a:gd name="connsiteX0" fmla="*/ 28575 w 128588"/>
                  <a:gd name="connsiteY0" fmla="*/ 1443037 h 1500187"/>
                  <a:gd name="connsiteX1" fmla="*/ 61913 w 128588"/>
                  <a:gd name="connsiteY1" fmla="*/ 704850 h 1500187"/>
                  <a:gd name="connsiteX2" fmla="*/ 38100 w 128588"/>
                  <a:gd name="connsiteY2" fmla="*/ 161925 h 1500187"/>
                  <a:gd name="connsiteX3" fmla="*/ 0 w 128588"/>
                  <a:gd name="connsiteY3" fmla="*/ 0 h 1500187"/>
                  <a:gd name="connsiteX4" fmla="*/ 71438 w 128588"/>
                  <a:gd name="connsiteY4" fmla="*/ 157162 h 1500187"/>
                  <a:gd name="connsiteX5" fmla="*/ 128588 w 128588"/>
                  <a:gd name="connsiteY5" fmla="*/ 900112 h 1500187"/>
                  <a:gd name="connsiteX6" fmla="*/ 90488 w 128588"/>
                  <a:gd name="connsiteY6" fmla="*/ 1500187 h 1500187"/>
                  <a:gd name="connsiteX7" fmla="*/ 28575 w 128588"/>
                  <a:gd name="connsiteY7" fmla="*/ 1443037 h 1500187"/>
                  <a:gd name="connsiteX0" fmla="*/ 28575 w 128588"/>
                  <a:gd name="connsiteY0" fmla="*/ 1443082 h 1500232"/>
                  <a:gd name="connsiteX1" fmla="*/ 61913 w 128588"/>
                  <a:gd name="connsiteY1" fmla="*/ 704895 h 1500232"/>
                  <a:gd name="connsiteX2" fmla="*/ 38100 w 128588"/>
                  <a:gd name="connsiteY2" fmla="*/ 161970 h 1500232"/>
                  <a:gd name="connsiteX3" fmla="*/ 0 w 128588"/>
                  <a:gd name="connsiteY3" fmla="*/ 45 h 1500232"/>
                  <a:gd name="connsiteX4" fmla="*/ 71438 w 128588"/>
                  <a:gd name="connsiteY4" fmla="*/ 157207 h 1500232"/>
                  <a:gd name="connsiteX5" fmla="*/ 128588 w 128588"/>
                  <a:gd name="connsiteY5" fmla="*/ 900157 h 1500232"/>
                  <a:gd name="connsiteX6" fmla="*/ 90488 w 128588"/>
                  <a:gd name="connsiteY6" fmla="*/ 1500232 h 1500232"/>
                  <a:gd name="connsiteX7" fmla="*/ 28575 w 128588"/>
                  <a:gd name="connsiteY7" fmla="*/ 1443082 h 1500232"/>
                  <a:gd name="connsiteX0" fmla="*/ 28575 w 130679"/>
                  <a:gd name="connsiteY0" fmla="*/ 1443082 h 1500232"/>
                  <a:gd name="connsiteX1" fmla="*/ 61913 w 130679"/>
                  <a:gd name="connsiteY1" fmla="*/ 704895 h 1500232"/>
                  <a:gd name="connsiteX2" fmla="*/ 38100 w 130679"/>
                  <a:gd name="connsiteY2" fmla="*/ 161970 h 1500232"/>
                  <a:gd name="connsiteX3" fmla="*/ 0 w 130679"/>
                  <a:gd name="connsiteY3" fmla="*/ 45 h 1500232"/>
                  <a:gd name="connsiteX4" fmla="*/ 71438 w 130679"/>
                  <a:gd name="connsiteY4" fmla="*/ 157207 h 1500232"/>
                  <a:gd name="connsiteX5" fmla="*/ 128588 w 130679"/>
                  <a:gd name="connsiteY5" fmla="*/ 900157 h 1500232"/>
                  <a:gd name="connsiteX6" fmla="*/ 90488 w 130679"/>
                  <a:gd name="connsiteY6" fmla="*/ 1500232 h 1500232"/>
                  <a:gd name="connsiteX7" fmla="*/ 28575 w 130679"/>
                  <a:gd name="connsiteY7" fmla="*/ 1443082 h 1500232"/>
                  <a:gd name="connsiteX0" fmla="*/ 28575 w 130679"/>
                  <a:gd name="connsiteY0" fmla="*/ 1443082 h 1500232"/>
                  <a:gd name="connsiteX1" fmla="*/ 61913 w 130679"/>
                  <a:gd name="connsiteY1" fmla="*/ 704895 h 1500232"/>
                  <a:gd name="connsiteX2" fmla="*/ 38100 w 130679"/>
                  <a:gd name="connsiteY2" fmla="*/ 161970 h 1500232"/>
                  <a:gd name="connsiteX3" fmla="*/ 0 w 130679"/>
                  <a:gd name="connsiteY3" fmla="*/ 45 h 1500232"/>
                  <a:gd name="connsiteX4" fmla="*/ 71438 w 130679"/>
                  <a:gd name="connsiteY4" fmla="*/ 157207 h 1500232"/>
                  <a:gd name="connsiteX5" fmla="*/ 128588 w 130679"/>
                  <a:gd name="connsiteY5" fmla="*/ 900157 h 1500232"/>
                  <a:gd name="connsiteX6" fmla="*/ 90488 w 130679"/>
                  <a:gd name="connsiteY6" fmla="*/ 1500232 h 1500232"/>
                  <a:gd name="connsiteX7" fmla="*/ 28575 w 130679"/>
                  <a:gd name="connsiteY7" fmla="*/ 1443082 h 1500232"/>
                  <a:gd name="connsiteX0" fmla="*/ 28575 w 130679"/>
                  <a:gd name="connsiteY0" fmla="*/ 1443082 h 1500232"/>
                  <a:gd name="connsiteX1" fmla="*/ 61913 w 130679"/>
                  <a:gd name="connsiteY1" fmla="*/ 704895 h 1500232"/>
                  <a:gd name="connsiteX2" fmla="*/ 38100 w 130679"/>
                  <a:gd name="connsiteY2" fmla="*/ 161970 h 1500232"/>
                  <a:gd name="connsiteX3" fmla="*/ 0 w 130679"/>
                  <a:gd name="connsiteY3" fmla="*/ 45 h 1500232"/>
                  <a:gd name="connsiteX4" fmla="*/ 71438 w 130679"/>
                  <a:gd name="connsiteY4" fmla="*/ 157207 h 1500232"/>
                  <a:gd name="connsiteX5" fmla="*/ 128588 w 130679"/>
                  <a:gd name="connsiteY5" fmla="*/ 900157 h 1500232"/>
                  <a:gd name="connsiteX6" fmla="*/ 90488 w 130679"/>
                  <a:gd name="connsiteY6" fmla="*/ 1500232 h 1500232"/>
                  <a:gd name="connsiteX7" fmla="*/ 28575 w 130679"/>
                  <a:gd name="connsiteY7" fmla="*/ 1443082 h 1500232"/>
                  <a:gd name="connsiteX0" fmla="*/ 28575 w 130679"/>
                  <a:gd name="connsiteY0" fmla="*/ 1435362 h 1492512"/>
                  <a:gd name="connsiteX1" fmla="*/ 61913 w 130679"/>
                  <a:gd name="connsiteY1" fmla="*/ 697175 h 1492512"/>
                  <a:gd name="connsiteX2" fmla="*/ 38100 w 130679"/>
                  <a:gd name="connsiteY2" fmla="*/ 154250 h 1492512"/>
                  <a:gd name="connsiteX3" fmla="*/ 0 w 130679"/>
                  <a:gd name="connsiteY3" fmla="*/ 88 h 1492512"/>
                  <a:gd name="connsiteX4" fmla="*/ 71438 w 130679"/>
                  <a:gd name="connsiteY4" fmla="*/ 149487 h 1492512"/>
                  <a:gd name="connsiteX5" fmla="*/ 128588 w 130679"/>
                  <a:gd name="connsiteY5" fmla="*/ 892437 h 1492512"/>
                  <a:gd name="connsiteX6" fmla="*/ 90488 w 130679"/>
                  <a:gd name="connsiteY6" fmla="*/ 1492512 h 1492512"/>
                  <a:gd name="connsiteX7" fmla="*/ 28575 w 130679"/>
                  <a:gd name="connsiteY7" fmla="*/ 1435362 h 1492512"/>
                  <a:gd name="connsiteX0" fmla="*/ 40709 w 142813"/>
                  <a:gd name="connsiteY0" fmla="*/ 1435362 h 1492512"/>
                  <a:gd name="connsiteX1" fmla="*/ 74047 w 142813"/>
                  <a:gd name="connsiteY1" fmla="*/ 697175 h 1492512"/>
                  <a:gd name="connsiteX2" fmla="*/ 50234 w 142813"/>
                  <a:gd name="connsiteY2" fmla="*/ 154250 h 1492512"/>
                  <a:gd name="connsiteX3" fmla="*/ 12134 w 142813"/>
                  <a:gd name="connsiteY3" fmla="*/ 88 h 1492512"/>
                  <a:gd name="connsiteX4" fmla="*/ 83572 w 142813"/>
                  <a:gd name="connsiteY4" fmla="*/ 149487 h 1492512"/>
                  <a:gd name="connsiteX5" fmla="*/ 140722 w 142813"/>
                  <a:gd name="connsiteY5" fmla="*/ 892437 h 1492512"/>
                  <a:gd name="connsiteX6" fmla="*/ 102622 w 142813"/>
                  <a:gd name="connsiteY6" fmla="*/ 1492512 h 1492512"/>
                  <a:gd name="connsiteX7" fmla="*/ 40709 w 142813"/>
                  <a:gd name="connsiteY7" fmla="*/ 1435362 h 1492512"/>
                  <a:gd name="connsiteX0" fmla="*/ 28575 w 130679"/>
                  <a:gd name="connsiteY0" fmla="*/ 1435362 h 1492512"/>
                  <a:gd name="connsiteX1" fmla="*/ 61913 w 130679"/>
                  <a:gd name="connsiteY1" fmla="*/ 697175 h 1492512"/>
                  <a:gd name="connsiteX2" fmla="*/ 38100 w 130679"/>
                  <a:gd name="connsiteY2" fmla="*/ 154250 h 1492512"/>
                  <a:gd name="connsiteX3" fmla="*/ 0 w 130679"/>
                  <a:gd name="connsiteY3" fmla="*/ 88 h 1492512"/>
                  <a:gd name="connsiteX4" fmla="*/ 71438 w 130679"/>
                  <a:gd name="connsiteY4" fmla="*/ 149487 h 1492512"/>
                  <a:gd name="connsiteX5" fmla="*/ 128588 w 130679"/>
                  <a:gd name="connsiteY5" fmla="*/ 892437 h 1492512"/>
                  <a:gd name="connsiteX6" fmla="*/ 90488 w 130679"/>
                  <a:gd name="connsiteY6" fmla="*/ 1492512 h 1492512"/>
                  <a:gd name="connsiteX7" fmla="*/ 28575 w 130679"/>
                  <a:gd name="connsiteY7" fmla="*/ 1435362 h 1492512"/>
                  <a:gd name="connsiteX0" fmla="*/ 28575 w 130679"/>
                  <a:gd name="connsiteY0" fmla="*/ 1435362 h 1492512"/>
                  <a:gd name="connsiteX1" fmla="*/ 61913 w 130679"/>
                  <a:gd name="connsiteY1" fmla="*/ 697175 h 1492512"/>
                  <a:gd name="connsiteX2" fmla="*/ 53628 w 130679"/>
                  <a:gd name="connsiteY2" fmla="*/ 154250 h 1492512"/>
                  <a:gd name="connsiteX3" fmla="*/ 0 w 130679"/>
                  <a:gd name="connsiteY3" fmla="*/ 88 h 1492512"/>
                  <a:gd name="connsiteX4" fmla="*/ 71438 w 130679"/>
                  <a:gd name="connsiteY4" fmla="*/ 149487 h 1492512"/>
                  <a:gd name="connsiteX5" fmla="*/ 128588 w 130679"/>
                  <a:gd name="connsiteY5" fmla="*/ 892437 h 1492512"/>
                  <a:gd name="connsiteX6" fmla="*/ 90488 w 130679"/>
                  <a:gd name="connsiteY6" fmla="*/ 1492512 h 1492512"/>
                  <a:gd name="connsiteX7" fmla="*/ 28575 w 130679"/>
                  <a:gd name="connsiteY7" fmla="*/ 1435362 h 1492512"/>
                  <a:gd name="connsiteX0" fmla="*/ 28575 w 130679"/>
                  <a:gd name="connsiteY0" fmla="*/ 1435274 h 1492424"/>
                  <a:gd name="connsiteX1" fmla="*/ 61913 w 130679"/>
                  <a:gd name="connsiteY1" fmla="*/ 697087 h 1492424"/>
                  <a:gd name="connsiteX2" fmla="*/ 53628 w 130679"/>
                  <a:gd name="connsiteY2" fmla="*/ 154162 h 1492424"/>
                  <a:gd name="connsiteX3" fmla="*/ 0 w 130679"/>
                  <a:gd name="connsiteY3" fmla="*/ 0 h 1492424"/>
                  <a:gd name="connsiteX4" fmla="*/ 71438 w 130679"/>
                  <a:gd name="connsiteY4" fmla="*/ 149399 h 1492424"/>
                  <a:gd name="connsiteX5" fmla="*/ 128588 w 130679"/>
                  <a:gd name="connsiteY5" fmla="*/ 892349 h 1492424"/>
                  <a:gd name="connsiteX6" fmla="*/ 90488 w 130679"/>
                  <a:gd name="connsiteY6" fmla="*/ 1492424 h 1492424"/>
                  <a:gd name="connsiteX7" fmla="*/ 28575 w 130679"/>
                  <a:gd name="connsiteY7" fmla="*/ 1435274 h 1492424"/>
                  <a:gd name="connsiteX0" fmla="*/ 28575 w 128588"/>
                  <a:gd name="connsiteY0" fmla="*/ 1435274 h 1492424"/>
                  <a:gd name="connsiteX1" fmla="*/ 61913 w 128588"/>
                  <a:gd name="connsiteY1" fmla="*/ 697087 h 1492424"/>
                  <a:gd name="connsiteX2" fmla="*/ 53628 w 128588"/>
                  <a:gd name="connsiteY2" fmla="*/ 154162 h 1492424"/>
                  <a:gd name="connsiteX3" fmla="*/ 0 w 128588"/>
                  <a:gd name="connsiteY3" fmla="*/ 0 h 1492424"/>
                  <a:gd name="connsiteX4" fmla="*/ 89555 w 128588"/>
                  <a:gd name="connsiteY4" fmla="*/ 157163 h 1492424"/>
                  <a:gd name="connsiteX5" fmla="*/ 128588 w 128588"/>
                  <a:gd name="connsiteY5" fmla="*/ 892349 h 1492424"/>
                  <a:gd name="connsiteX6" fmla="*/ 90488 w 128588"/>
                  <a:gd name="connsiteY6" fmla="*/ 1492424 h 1492424"/>
                  <a:gd name="connsiteX7" fmla="*/ 28575 w 128588"/>
                  <a:gd name="connsiteY7" fmla="*/ 1435274 h 1492424"/>
                  <a:gd name="connsiteX0" fmla="*/ 28575 w 128588"/>
                  <a:gd name="connsiteY0" fmla="*/ 1435274 h 1492424"/>
                  <a:gd name="connsiteX1" fmla="*/ 61913 w 128588"/>
                  <a:gd name="connsiteY1" fmla="*/ 697087 h 1492424"/>
                  <a:gd name="connsiteX2" fmla="*/ 53628 w 128588"/>
                  <a:gd name="connsiteY2" fmla="*/ 154162 h 1492424"/>
                  <a:gd name="connsiteX3" fmla="*/ 0 w 128588"/>
                  <a:gd name="connsiteY3" fmla="*/ 0 h 1492424"/>
                  <a:gd name="connsiteX4" fmla="*/ 89555 w 128588"/>
                  <a:gd name="connsiteY4" fmla="*/ 157163 h 1492424"/>
                  <a:gd name="connsiteX5" fmla="*/ 128588 w 128588"/>
                  <a:gd name="connsiteY5" fmla="*/ 892349 h 1492424"/>
                  <a:gd name="connsiteX6" fmla="*/ 90488 w 128588"/>
                  <a:gd name="connsiteY6" fmla="*/ 1492424 h 1492424"/>
                  <a:gd name="connsiteX7" fmla="*/ 28575 w 128588"/>
                  <a:gd name="connsiteY7" fmla="*/ 1435274 h 1492424"/>
                  <a:gd name="connsiteX0" fmla="*/ 28575 w 103035"/>
                  <a:gd name="connsiteY0" fmla="*/ 1435274 h 1492424"/>
                  <a:gd name="connsiteX1" fmla="*/ 61913 w 103035"/>
                  <a:gd name="connsiteY1" fmla="*/ 697087 h 1492424"/>
                  <a:gd name="connsiteX2" fmla="*/ 53628 w 103035"/>
                  <a:gd name="connsiteY2" fmla="*/ 154162 h 1492424"/>
                  <a:gd name="connsiteX3" fmla="*/ 0 w 103035"/>
                  <a:gd name="connsiteY3" fmla="*/ 0 h 1492424"/>
                  <a:gd name="connsiteX4" fmla="*/ 89555 w 103035"/>
                  <a:gd name="connsiteY4" fmla="*/ 157163 h 1492424"/>
                  <a:gd name="connsiteX5" fmla="*/ 102707 w 103035"/>
                  <a:gd name="connsiteY5" fmla="*/ 881997 h 1492424"/>
                  <a:gd name="connsiteX6" fmla="*/ 90488 w 103035"/>
                  <a:gd name="connsiteY6" fmla="*/ 1492424 h 1492424"/>
                  <a:gd name="connsiteX7" fmla="*/ 28575 w 103035"/>
                  <a:gd name="connsiteY7" fmla="*/ 1435274 h 1492424"/>
                  <a:gd name="connsiteX0" fmla="*/ 28575 w 105334"/>
                  <a:gd name="connsiteY0" fmla="*/ 1435274 h 1458778"/>
                  <a:gd name="connsiteX1" fmla="*/ 61913 w 105334"/>
                  <a:gd name="connsiteY1" fmla="*/ 697087 h 1458778"/>
                  <a:gd name="connsiteX2" fmla="*/ 53628 w 105334"/>
                  <a:gd name="connsiteY2" fmla="*/ 154162 h 1458778"/>
                  <a:gd name="connsiteX3" fmla="*/ 0 w 105334"/>
                  <a:gd name="connsiteY3" fmla="*/ 0 h 1458778"/>
                  <a:gd name="connsiteX4" fmla="*/ 89555 w 105334"/>
                  <a:gd name="connsiteY4" fmla="*/ 157163 h 1458778"/>
                  <a:gd name="connsiteX5" fmla="*/ 102707 w 105334"/>
                  <a:gd name="connsiteY5" fmla="*/ 881997 h 1458778"/>
                  <a:gd name="connsiteX6" fmla="*/ 59431 w 105334"/>
                  <a:gd name="connsiteY6" fmla="*/ 1458778 h 1458778"/>
                  <a:gd name="connsiteX7" fmla="*/ 28575 w 105334"/>
                  <a:gd name="connsiteY7" fmla="*/ 1435274 h 1458778"/>
                  <a:gd name="connsiteX0" fmla="*/ 28575 w 105334"/>
                  <a:gd name="connsiteY0" fmla="*/ 1435274 h 1458778"/>
                  <a:gd name="connsiteX1" fmla="*/ 74854 w 105334"/>
                  <a:gd name="connsiteY1" fmla="*/ 810963 h 1458778"/>
                  <a:gd name="connsiteX2" fmla="*/ 53628 w 105334"/>
                  <a:gd name="connsiteY2" fmla="*/ 154162 h 1458778"/>
                  <a:gd name="connsiteX3" fmla="*/ 0 w 105334"/>
                  <a:gd name="connsiteY3" fmla="*/ 0 h 1458778"/>
                  <a:gd name="connsiteX4" fmla="*/ 89555 w 105334"/>
                  <a:gd name="connsiteY4" fmla="*/ 157163 h 1458778"/>
                  <a:gd name="connsiteX5" fmla="*/ 102707 w 105334"/>
                  <a:gd name="connsiteY5" fmla="*/ 881997 h 1458778"/>
                  <a:gd name="connsiteX6" fmla="*/ 59431 w 105334"/>
                  <a:gd name="connsiteY6" fmla="*/ 1458778 h 1458778"/>
                  <a:gd name="connsiteX7" fmla="*/ 28575 w 105334"/>
                  <a:gd name="connsiteY7" fmla="*/ 1435274 h 1458778"/>
                  <a:gd name="connsiteX0" fmla="*/ 28575 w 196605"/>
                  <a:gd name="connsiteY0" fmla="*/ 1435274 h 1458778"/>
                  <a:gd name="connsiteX1" fmla="*/ 196494 w 196605"/>
                  <a:gd name="connsiteY1" fmla="*/ 878253 h 1458778"/>
                  <a:gd name="connsiteX2" fmla="*/ 53628 w 196605"/>
                  <a:gd name="connsiteY2" fmla="*/ 154162 h 1458778"/>
                  <a:gd name="connsiteX3" fmla="*/ 0 w 196605"/>
                  <a:gd name="connsiteY3" fmla="*/ 0 h 1458778"/>
                  <a:gd name="connsiteX4" fmla="*/ 89555 w 196605"/>
                  <a:gd name="connsiteY4" fmla="*/ 157163 h 1458778"/>
                  <a:gd name="connsiteX5" fmla="*/ 102707 w 196605"/>
                  <a:gd name="connsiteY5" fmla="*/ 881997 h 1458778"/>
                  <a:gd name="connsiteX6" fmla="*/ 59431 w 196605"/>
                  <a:gd name="connsiteY6" fmla="*/ 1458778 h 1458778"/>
                  <a:gd name="connsiteX7" fmla="*/ 28575 w 196605"/>
                  <a:gd name="connsiteY7" fmla="*/ 1435274 h 1458778"/>
                  <a:gd name="connsiteX0" fmla="*/ 28575 w 105334"/>
                  <a:gd name="connsiteY0" fmla="*/ 1435274 h 1458778"/>
                  <a:gd name="connsiteX1" fmla="*/ 69677 w 105334"/>
                  <a:gd name="connsiteY1" fmla="*/ 865313 h 1458778"/>
                  <a:gd name="connsiteX2" fmla="*/ 53628 w 105334"/>
                  <a:gd name="connsiteY2" fmla="*/ 154162 h 1458778"/>
                  <a:gd name="connsiteX3" fmla="*/ 0 w 105334"/>
                  <a:gd name="connsiteY3" fmla="*/ 0 h 1458778"/>
                  <a:gd name="connsiteX4" fmla="*/ 89555 w 105334"/>
                  <a:gd name="connsiteY4" fmla="*/ 157163 h 1458778"/>
                  <a:gd name="connsiteX5" fmla="*/ 102707 w 105334"/>
                  <a:gd name="connsiteY5" fmla="*/ 881997 h 1458778"/>
                  <a:gd name="connsiteX6" fmla="*/ 59431 w 105334"/>
                  <a:gd name="connsiteY6" fmla="*/ 1458778 h 1458778"/>
                  <a:gd name="connsiteX7" fmla="*/ 28575 w 105334"/>
                  <a:gd name="connsiteY7" fmla="*/ 1435274 h 1458778"/>
                  <a:gd name="connsiteX0" fmla="*/ 28575 w 105334"/>
                  <a:gd name="connsiteY0" fmla="*/ 1435274 h 1458778"/>
                  <a:gd name="connsiteX1" fmla="*/ 69677 w 105334"/>
                  <a:gd name="connsiteY1" fmla="*/ 865313 h 1458778"/>
                  <a:gd name="connsiteX2" fmla="*/ 56216 w 105334"/>
                  <a:gd name="connsiteY2" fmla="*/ 180042 h 1458778"/>
                  <a:gd name="connsiteX3" fmla="*/ 0 w 105334"/>
                  <a:gd name="connsiteY3" fmla="*/ 0 h 1458778"/>
                  <a:gd name="connsiteX4" fmla="*/ 89555 w 105334"/>
                  <a:gd name="connsiteY4" fmla="*/ 157163 h 1458778"/>
                  <a:gd name="connsiteX5" fmla="*/ 102707 w 105334"/>
                  <a:gd name="connsiteY5" fmla="*/ 881997 h 1458778"/>
                  <a:gd name="connsiteX6" fmla="*/ 59431 w 105334"/>
                  <a:gd name="connsiteY6" fmla="*/ 1458778 h 1458778"/>
                  <a:gd name="connsiteX7" fmla="*/ 28575 w 105334"/>
                  <a:gd name="connsiteY7" fmla="*/ 1435274 h 1458778"/>
                  <a:gd name="connsiteX0" fmla="*/ 28575 w 105334"/>
                  <a:gd name="connsiteY0" fmla="*/ 1435274 h 1458778"/>
                  <a:gd name="connsiteX1" fmla="*/ 69677 w 105334"/>
                  <a:gd name="connsiteY1" fmla="*/ 865313 h 1458778"/>
                  <a:gd name="connsiteX2" fmla="*/ 56216 w 105334"/>
                  <a:gd name="connsiteY2" fmla="*/ 180042 h 1458778"/>
                  <a:gd name="connsiteX3" fmla="*/ 0 w 105334"/>
                  <a:gd name="connsiteY3" fmla="*/ 0 h 1458778"/>
                  <a:gd name="connsiteX4" fmla="*/ 89555 w 105334"/>
                  <a:gd name="connsiteY4" fmla="*/ 157163 h 1458778"/>
                  <a:gd name="connsiteX5" fmla="*/ 102707 w 105334"/>
                  <a:gd name="connsiteY5" fmla="*/ 881997 h 1458778"/>
                  <a:gd name="connsiteX6" fmla="*/ 59431 w 105334"/>
                  <a:gd name="connsiteY6" fmla="*/ 1458778 h 1458778"/>
                  <a:gd name="connsiteX7" fmla="*/ 28575 w 105334"/>
                  <a:gd name="connsiteY7" fmla="*/ 1435274 h 1458778"/>
                  <a:gd name="connsiteX0" fmla="*/ 28575 w 105334"/>
                  <a:gd name="connsiteY0" fmla="*/ 1435274 h 1458778"/>
                  <a:gd name="connsiteX1" fmla="*/ 69677 w 105334"/>
                  <a:gd name="connsiteY1" fmla="*/ 865313 h 1458778"/>
                  <a:gd name="connsiteX2" fmla="*/ 56216 w 105334"/>
                  <a:gd name="connsiteY2" fmla="*/ 180042 h 1458778"/>
                  <a:gd name="connsiteX3" fmla="*/ 0 w 105334"/>
                  <a:gd name="connsiteY3" fmla="*/ 0 h 1458778"/>
                  <a:gd name="connsiteX4" fmla="*/ 89555 w 105334"/>
                  <a:gd name="connsiteY4" fmla="*/ 157163 h 1458778"/>
                  <a:gd name="connsiteX5" fmla="*/ 102707 w 105334"/>
                  <a:gd name="connsiteY5" fmla="*/ 881997 h 1458778"/>
                  <a:gd name="connsiteX6" fmla="*/ 59431 w 105334"/>
                  <a:gd name="connsiteY6" fmla="*/ 1458778 h 1458778"/>
                  <a:gd name="connsiteX7" fmla="*/ 28575 w 105334"/>
                  <a:gd name="connsiteY7" fmla="*/ 1435274 h 1458778"/>
                  <a:gd name="connsiteX0" fmla="*/ 28575 w 105334"/>
                  <a:gd name="connsiteY0" fmla="*/ 1435274 h 1458778"/>
                  <a:gd name="connsiteX1" fmla="*/ 69677 w 105334"/>
                  <a:gd name="connsiteY1" fmla="*/ 865313 h 1458778"/>
                  <a:gd name="connsiteX2" fmla="*/ 56216 w 105334"/>
                  <a:gd name="connsiteY2" fmla="*/ 180042 h 1458778"/>
                  <a:gd name="connsiteX3" fmla="*/ 0 w 105334"/>
                  <a:gd name="connsiteY3" fmla="*/ 0 h 1458778"/>
                  <a:gd name="connsiteX4" fmla="*/ 89555 w 105334"/>
                  <a:gd name="connsiteY4" fmla="*/ 157163 h 1458778"/>
                  <a:gd name="connsiteX5" fmla="*/ 102707 w 105334"/>
                  <a:gd name="connsiteY5" fmla="*/ 881997 h 1458778"/>
                  <a:gd name="connsiteX6" fmla="*/ 59431 w 105334"/>
                  <a:gd name="connsiteY6" fmla="*/ 1458778 h 1458778"/>
                  <a:gd name="connsiteX7" fmla="*/ 28575 w 105334"/>
                  <a:gd name="connsiteY7" fmla="*/ 1435274 h 1458778"/>
                  <a:gd name="connsiteX0" fmla="*/ 28575 w 105334"/>
                  <a:gd name="connsiteY0" fmla="*/ 1435274 h 1458778"/>
                  <a:gd name="connsiteX1" fmla="*/ 69677 w 105334"/>
                  <a:gd name="connsiteY1" fmla="*/ 865313 h 1458778"/>
                  <a:gd name="connsiteX2" fmla="*/ 56216 w 105334"/>
                  <a:gd name="connsiteY2" fmla="*/ 180042 h 1458778"/>
                  <a:gd name="connsiteX3" fmla="*/ 0 w 105334"/>
                  <a:gd name="connsiteY3" fmla="*/ 0 h 1458778"/>
                  <a:gd name="connsiteX4" fmla="*/ 89555 w 105334"/>
                  <a:gd name="connsiteY4" fmla="*/ 157163 h 1458778"/>
                  <a:gd name="connsiteX5" fmla="*/ 102707 w 105334"/>
                  <a:gd name="connsiteY5" fmla="*/ 881997 h 1458778"/>
                  <a:gd name="connsiteX6" fmla="*/ 59431 w 105334"/>
                  <a:gd name="connsiteY6" fmla="*/ 1458778 h 1458778"/>
                  <a:gd name="connsiteX7" fmla="*/ 28575 w 105334"/>
                  <a:gd name="connsiteY7" fmla="*/ 1435274 h 1458778"/>
                  <a:gd name="connsiteX0" fmla="*/ 134 w 175074"/>
                  <a:gd name="connsiteY0" fmla="*/ 1384491 h 1458778"/>
                  <a:gd name="connsiteX1" fmla="*/ 139417 w 175074"/>
                  <a:gd name="connsiteY1" fmla="*/ 865313 h 1458778"/>
                  <a:gd name="connsiteX2" fmla="*/ 125956 w 175074"/>
                  <a:gd name="connsiteY2" fmla="*/ 180042 h 1458778"/>
                  <a:gd name="connsiteX3" fmla="*/ 69740 w 175074"/>
                  <a:gd name="connsiteY3" fmla="*/ 0 h 1458778"/>
                  <a:gd name="connsiteX4" fmla="*/ 159295 w 175074"/>
                  <a:gd name="connsiteY4" fmla="*/ 157163 h 1458778"/>
                  <a:gd name="connsiteX5" fmla="*/ 172447 w 175074"/>
                  <a:gd name="connsiteY5" fmla="*/ 881997 h 1458778"/>
                  <a:gd name="connsiteX6" fmla="*/ 129171 w 175074"/>
                  <a:gd name="connsiteY6" fmla="*/ 1458778 h 1458778"/>
                  <a:gd name="connsiteX7" fmla="*/ 134 w 175074"/>
                  <a:gd name="connsiteY7" fmla="*/ 1384491 h 1458778"/>
                  <a:gd name="connsiteX0" fmla="*/ 134 w 175074"/>
                  <a:gd name="connsiteY0" fmla="*/ 1384491 h 1385331"/>
                  <a:gd name="connsiteX1" fmla="*/ 139417 w 175074"/>
                  <a:gd name="connsiteY1" fmla="*/ 865313 h 1385331"/>
                  <a:gd name="connsiteX2" fmla="*/ 125956 w 175074"/>
                  <a:gd name="connsiteY2" fmla="*/ 180042 h 1385331"/>
                  <a:gd name="connsiteX3" fmla="*/ 69740 w 175074"/>
                  <a:gd name="connsiteY3" fmla="*/ 0 h 1385331"/>
                  <a:gd name="connsiteX4" fmla="*/ 159295 w 175074"/>
                  <a:gd name="connsiteY4" fmla="*/ 157163 h 1385331"/>
                  <a:gd name="connsiteX5" fmla="*/ 172447 w 175074"/>
                  <a:gd name="connsiteY5" fmla="*/ 881997 h 1385331"/>
                  <a:gd name="connsiteX6" fmla="*/ 85159 w 175074"/>
                  <a:gd name="connsiteY6" fmla="*/ 1350441 h 1385331"/>
                  <a:gd name="connsiteX7" fmla="*/ 134 w 175074"/>
                  <a:gd name="connsiteY7" fmla="*/ 1384491 h 1385331"/>
                  <a:gd name="connsiteX0" fmla="*/ 134 w 175074"/>
                  <a:gd name="connsiteY0" fmla="*/ 1384491 h 1386406"/>
                  <a:gd name="connsiteX1" fmla="*/ 139417 w 175074"/>
                  <a:gd name="connsiteY1" fmla="*/ 865313 h 1386406"/>
                  <a:gd name="connsiteX2" fmla="*/ 125956 w 175074"/>
                  <a:gd name="connsiteY2" fmla="*/ 180042 h 1386406"/>
                  <a:gd name="connsiteX3" fmla="*/ 69740 w 175074"/>
                  <a:gd name="connsiteY3" fmla="*/ 0 h 1386406"/>
                  <a:gd name="connsiteX4" fmla="*/ 159295 w 175074"/>
                  <a:gd name="connsiteY4" fmla="*/ 157163 h 1386406"/>
                  <a:gd name="connsiteX5" fmla="*/ 172447 w 175074"/>
                  <a:gd name="connsiteY5" fmla="*/ 881997 h 1386406"/>
                  <a:gd name="connsiteX6" fmla="*/ 95316 w 175074"/>
                  <a:gd name="connsiteY6" fmla="*/ 1380911 h 1386406"/>
                  <a:gd name="connsiteX7" fmla="*/ 134 w 175074"/>
                  <a:gd name="connsiteY7" fmla="*/ 1384491 h 1386406"/>
                  <a:gd name="connsiteX0" fmla="*/ 118 w 195371"/>
                  <a:gd name="connsiteY0" fmla="*/ 1357407 h 1380911"/>
                  <a:gd name="connsiteX1" fmla="*/ 159714 w 195371"/>
                  <a:gd name="connsiteY1" fmla="*/ 865313 h 1380911"/>
                  <a:gd name="connsiteX2" fmla="*/ 146253 w 195371"/>
                  <a:gd name="connsiteY2" fmla="*/ 180042 h 1380911"/>
                  <a:gd name="connsiteX3" fmla="*/ 90037 w 195371"/>
                  <a:gd name="connsiteY3" fmla="*/ 0 h 1380911"/>
                  <a:gd name="connsiteX4" fmla="*/ 179592 w 195371"/>
                  <a:gd name="connsiteY4" fmla="*/ 157163 h 1380911"/>
                  <a:gd name="connsiteX5" fmla="*/ 192744 w 195371"/>
                  <a:gd name="connsiteY5" fmla="*/ 881997 h 1380911"/>
                  <a:gd name="connsiteX6" fmla="*/ 115613 w 195371"/>
                  <a:gd name="connsiteY6" fmla="*/ 1380911 h 1380911"/>
                  <a:gd name="connsiteX7" fmla="*/ 118 w 195371"/>
                  <a:gd name="connsiteY7" fmla="*/ 1357407 h 1380911"/>
                  <a:gd name="connsiteX0" fmla="*/ 235 w 195488"/>
                  <a:gd name="connsiteY0" fmla="*/ 1357407 h 1380911"/>
                  <a:gd name="connsiteX1" fmla="*/ 88734 w 195488"/>
                  <a:gd name="connsiteY1" fmla="*/ 824687 h 1380911"/>
                  <a:gd name="connsiteX2" fmla="*/ 146370 w 195488"/>
                  <a:gd name="connsiteY2" fmla="*/ 180042 h 1380911"/>
                  <a:gd name="connsiteX3" fmla="*/ 90154 w 195488"/>
                  <a:gd name="connsiteY3" fmla="*/ 0 h 1380911"/>
                  <a:gd name="connsiteX4" fmla="*/ 179709 w 195488"/>
                  <a:gd name="connsiteY4" fmla="*/ 157163 h 1380911"/>
                  <a:gd name="connsiteX5" fmla="*/ 192861 w 195488"/>
                  <a:gd name="connsiteY5" fmla="*/ 881997 h 1380911"/>
                  <a:gd name="connsiteX6" fmla="*/ 115730 w 195488"/>
                  <a:gd name="connsiteY6" fmla="*/ 1380911 h 1380911"/>
                  <a:gd name="connsiteX7" fmla="*/ 235 w 195488"/>
                  <a:gd name="connsiteY7" fmla="*/ 1357407 h 1380911"/>
                  <a:gd name="connsiteX0" fmla="*/ 235 w 179725"/>
                  <a:gd name="connsiteY0" fmla="*/ 1357407 h 1380911"/>
                  <a:gd name="connsiteX1" fmla="*/ 88734 w 179725"/>
                  <a:gd name="connsiteY1" fmla="*/ 824687 h 1380911"/>
                  <a:gd name="connsiteX2" fmla="*/ 146370 w 179725"/>
                  <a:gd name="connsiteY2" fmla="*/ 180042 h 1380911"/>
                  <a:gd name="connsiteX3" fmla="*/ 90154 w 179725"/>
                  <a:gd name="connsiteY3" fmla="*/ 0 h 1380911"/>
                  <a:gd name="connsiteX4" fmla="*/ 179709 w 179725"/>
                  <a:gd name="connsiteY4" fmla="*/ 157163 h 1380911"/>
                  <a:gd name="connsiteX5" fmla="*/ 98065 w 179725"/>
                  <a:gd name="connsiteY5" fmla="*/ 841370 h 1380911"/>
                  <a:gd name="connsiteX6" fmla="*/ 115730 w 179725"/>
                  <a:gd name="connsiteY6" fmla="*/ 1380911 h 1380911"/>
                  <a:gd name="connsiteX7" fmla="*/ 235 w 179725"/>
                  <a:gd name="connsiteY7" fmla="*/ 1357407 h 1380911"/>
                  <a:gd name="connsiteX0" fmla="*/ 235 w 181400"/>
                  <a:gd name="connsiteY0" fmla="*/ 1357407 h 1380911"/>
                  <a:gd name="connsiteX1" fmla="*/ 88734 w 181400"/>
                  <a:gd name="connsiteY1" fmla="*/ 824687 h 1380911"/>
                  <a:gd name="connsiteX2" fmla="*/ 146370 w 181400"/>
                  <a:gd name="connsiteY2" fmla="*/ 180042 h 1380911"/>
                  <a:gd name="connsiteX3" fmla="*/ 90154 w 181400"/>
                  <a:gd name="connsiteY3" fmla="*/ 0 h 1380911"/>
                  <a:gd name="connsiteX4" fmla="*/ 179709 w 181400"/>
                  <a:gd name="connsiteY4" fmla="*/ 157163 h 1380911"/>
                  <a:gd name="connsiteX5" fmla="*/ 148848 w 181400"/>
                  <a:gd name="connsiteY5" fmla="*/ 854913 h 1380911"/>
                  <a:gd name="connsiteX6" fmla="*/ 115730 w 181400"/>
                  <a:gd name="connsiteY6" fmla="*/ 1380911 h 1380911"/>
                  <a:gd name="connsiteX7" fmla="*/ 235 w 181400"/>
                  <a:gd name="connsiteY7" fmla="*/ 1357407 h 1380911"/>
                  <a:gd name="connsiteX0" fmla="*/ 235 w 159750"/>
                  <a:gd name="connsiteY0" fmla="*/ 1357407 h 1380911"/>
                  <a:gd name="connsiteX1" fmla="*/ 88734 w 159750"/>
                  <a:gd name="connsiteY1" fmla="*/ 824687 h 1380911"/>
                  <a:gd name="connsiteX2" fmla="*/ 146370 w 159750"/>
                  <a:gd name="connsiteY2" fmla="*/ 180042 h 1380911"/>
                  <a:gd name="connsiteX3" fmla="*/ 90154 w 159750"/>
                  <a:gd name="connsiteY3" fmla="*/ 0 h 1380911"/>
                  <a:gd name="connsiteX4" fmla="*/ 156010 w 159750"/>
                  <a:gd name="connsiteY4" fmla="*/ 150391 h 1380911"/>
                  <a:gd name="connsiteX5" fmla="*/ 148848 w 159750"/>
                  <a:gd name="connsiteY5" fmla="*/ 854913 h 1380911"/>
                  <a:gd name="connsiteX6" fmla="*/ 115730 w 159750"/>
                  <a:gd name="connsiteY6" fmla="*/ 1380911 h 1380911"/>
                  <a:gd name="connsiteX7" fmla="*/ 235 w 159750"/>
                  <a:gd name="connsiteY7" fmla="*/ 1357407 h 13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750" h="1380911">
                    <a:moveTo>
                      <a:pt x="235" y="1357407"/>
                    </a:moveTo>
                    <a:cubicBezTo>
                      <a:pt x="-4527" y="1224851"/>
                      <a:pt x="64378" y="1020915"/>
                      <a:pt x="88734" y="824687"/>
                    </a:cubicBezTo>
                    <a:cubicBezTo>
                      <a:pt x="113090" y="628460"/>
                      <a:pt x="146133" y="317490"/>
                      <a:pt x="146370" y="180042"/>
                    </a:cubicBezTo>
                    <a:cubicBezTo>
                      <a:pt x="146607" y="42594"/>
                      <a:pt x="141676" y="74681"/>
                      <a:pt x="90154" y="0"/>
                    </a:cubicBezTo>
                    <a:cubicBezTo>
                      <a:pt x="160413" y="63909"/>
                      <a:pt x="146228" y="7906"/>
                      <a:pt x="156010" y="150391"/>
                    </a:cubicBezTo>
                    <a:cubicBezTo>
                      <a:pt x="165792" y="292877"/>
                      <a:pt x="153869" y="637977"/>
                      <a:pt x="148848" y="854913"/>
                    </a:cubicBezTo>
                    <a:cubicBezTo>
                      <a:pt x="143827" y="1071849"/>
                      <a:pt x="128430" y="1180886"/>
                      <a:pt x="115730" y="1380911"/>
                    </a:cubicBezTo>
                    <a:cubicBezTo>
                      <a:pt x="105445" y="1373076"/>
                      <a:pt x="10520" y="1365242"/>
                      <a:pt x="235" y="1357407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GB" sz="2500" dirty="0"/>
              </a:p>
            </p:txBody>
          </p:sp>
          <p:sp>
            <p:nvSpPr>
              <p:cNvPr id="400" name="Freeform 546">
                <a:extLst>
                  <a:ext uri="{FF2B5EF4-FFF2-40B4-BE49-F238E27FC236}">
                    <a16:creationId xmlns:a16="http://schemas.microsoft.com/office/drawing/2014/main" xmlns="" id="{C9A066E5-AFE3-423F-AE27-E7FC1C1BDF0D}"/>
                  </a:ext>
                </a:extLst>
              </p:cNvPr>
              <p:cNvSpPr/>
              <p:nvPr/>
            </p:nvSpPr>
            <p:spPr>
              <a:xfrm flipH="1">
                <a:off x="6565028" y="5449309"/>
                <a:ext cx="202225" cy="301144"/>
              </a:xfrm>
              <a:custGeom>
                <a:avLst/>
                <a:gdLst>
                  <a:gd name="connsiteX0" fmla="*/ 185737 w 195262"/>
                  <a:gd name="connsiteY0" fmla="*/ 0 h 342900"/>
                  <a:gd name="connsiteX1" fmla="*/ 0 w 195262"/>
                  <a:gd name="connsiteY1" fmla="*/ 214313 h 342900"/>
                  <a:gd name="connsiteX2" fmla="*/ 123825 w 195262"/>
                  <a:gd name="connsiteY2" fmla="*/ 342900 h 342900"/>
                  <a:gd name="connsiteX3" fmla="*/ 195262 w 195262"/>
                  <a:gd name="connsiteY3" fmla="*/ 71438 h 342900"/>
                  <a:gd name="connsiteX4" fmla="*/ 185737 w 195262"/>
                  <a:gd name="connsiteY4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262" h="342900">
                    <a:moveTo>
                      <a:pt x="185737" y="0"/>
                    </a:moveTo>
                    <a:lnTo>
                      <a:pt x="0" y="214313"/>
                    </a:lnTo>
                    <a:lnTo>
                      <a:pt x="123825" y="342900"/>
                    </a:lnTo>
                    <a:lnTo>
                      <a:pt x="195262" y="71438"/>
                    </a:lnTo>
                    <a:lnTo>
                      <a:pt x="185737" y="0"/>
                    </a:lnTo>
                    <a:close/>
                  </a:path>
                </a:pathLst>
              </a:custGeom>
              <a:solidFill>
                <a:srgbClr val="FFFEE8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lnSpc>
                    <a:spcPct val="100000"/>
                  </a:lnSpc>
                </a:pPr>
                <a:endParaRPr lang="en-GB" sz="2500" b="1" dirty="0"/>
              </a:p>
            </p:txBody>
          </p:sp>
          <p:sp>
            <p:nvSpPr>
              <p:cNvPr id="401" name="Freeform 547">
                <a:extLst>
                  <a:ext uri="{FF2B5EF4-FFF2-40B4-BE49-F238E27FC236}">
                    <a16:creationId xmlns:a16="http://schemas.microsoft.com/office/drawing/2014/main" xmlns="" id="{E301ADBC-2637-4B7A-AC0B-046BB258A42C}"/>
                  </a:ext>
                </a:extLst>
              </p:cNvPr>
              <p:cNvSpPr/>
              <p:nvPr/>
            </p:nvSpPr>
            <p:spPr>
              <a:xfrm flipH="1">
                <a:off x="6758248" y="5670338"/>
                <a:ext cx="209385" cy="434982"/>
              </a:xfrm>
              <a:custGeom>
                <a:avLst/>
                <a:gdLst>
                  <a:gd name="connsiteX0" fmla="*/ 100012 w 228600"/>
                  <a:gd name="connsiteY0" fmla="*/ 0 h 459581"/>
                  <a:gd name="connsiteX1" fmla="*/ 0 w 228600"/>
                  <a:gd name="connsiteY1" fmla="*/ 114300 h 459581"/>
                  <a:gd name="connsiteX2" fmla="*/ 123825 w 228600"/>
                  <a:gd name="connsiteY2" fmla="*/ 309563 h 459581"/>
                  <a:gd name="connsiteX3" fmla="*/ 228600 w 228600"/>
                  <a:gd name="connsiteY3" fmla="*/ 459581 h 459581"/>
                  <a:gd name="connsiteX4" fmla="*/ 171450 w 228600"/>
                  <a:gd name="connsiteY4" fmla="*/ 259556 h 459581"/>
                  <a:gd name="connsiteX5" fmla="*/ 100012 w 228600"/>
                  <a:gd name="connsiteY5" fmla="*/ 0 h 459581"/>
                  <a:gd name="connsiteX0" fmla="*/ 100012 w 228600"/>
                  <a:gd name="connsiteY0" fmla="*/ 0 h 460067"/>
                  <a:gd name="connsiteX1" fmla="*/ 0 w 228600"/>
                  <a:gd name="connsiteY1" fmla="*/ 114300 h 460067"/>
                  <a:gd name="connsiteX2" fmla="*/ 123825 w 228600"/>
                  <a:gd name="connsiteY2" fmla="*/ 309563 h 460067"/>
                  <a:gd name="connsiteX3" fmla="*/ 228600 w 228600"/>
                  <a:gd name="connsiteY3" fmla="*/ 459581 h 460067"/>
                  <a:gd name="connsiteX4" fmla="*/ 171450 w 228600"/>
                  <a:gd name="connsiteY4" fmla="*/ 259556 h 460067"/>
                  <a:gd name="connsiteX5" fmla="*/ 100012 w 228600"/>
                  <a:gd name="connsiteY5" fmla="*/ 0 h 460067"/>
                  <a:gd name="connsiteX0" fmla="*/ 100012 w 228600"/>
                  <a:gd name="connsiteY0" fmla="*/ 0 h 460067"/>
                  <a:gd name="connsiteX1" fmla="*/ 0 w 228600"/>
                  <a:gd name="connsiteY1" fmla="*/ 114300 h 460067"/>
                  <a:gd name="connsiteX2" fmla="*/ 123825 w 228600"/>
                  <a:gd name="connsiteY2" fmla="*/ 309563 h 460067"/>
                  <a:gd name="connsiteX3" fmla="*/ 228600 w 228600"/>
                  <a:gd name="connsiteY3" fmla="*/ 459581 h 460067"/>
                  <a:gd name="connsiteX4" fmla="*/ 171450 w 228600"/>
                  <a:gd name="connsiteY4" fmla="*/ 259556 h 460067"/>
                  <a:gd name="connsiteX5" fmla="*/ 100012 w 228600"/>
                  <a:gd name="connsiteY5" fmla="*/ 0 h 460067"/>
                  <a:gd name="connsiteX0" fmla="*/ 92868 w 221456"/>
                  <a:gd name="connsiteY0" fmla="*/ 0 h 460060"/>
                  <a:gd name="connsiteX1" fmla="*/ 0 w 221456"/>
                  <a:gd name="connsiteY1" fmla="*/ 123825 h 460060"/>
                  <a:gd name="connsiteX2" fmla="*/ 116681 w 221456"/>
                  <a:gd name="connsiteY2" fmla="*/ 309563 h 460060"/>
                  <a:gd name="connsiteX3" fmla="*/ 221456 w 221456"/>
                  <a:gd name="connsiteY3" fmla="*/ 459581 h 460060"/>
                  <a:gd name="connsiteX4" fmla="*/ 164306 w 221456"/>
                  <a:gd name="connsiteY4" fmla="*/ 259556 h 460060"/>
                  <a:gd name="connsiteX5" fmla="*/ 92868 w 221456"/>
                  <a:gd name="connsiteY5" fmla="*/ 0 h 460060"/>
                  <a:gd name="connsiteX0" fmla="*/ 92868 w 221456"/>
                  <a:gd name="connsiteY0" fmla="*/ 0 h 460060"/>
                  <a:gd name="connsiteX1" fmla="*/ 0 w 221456"/>
                  <a:gd name="connsiteY1" fmla="*/ 123825 h 460060"/>
                  <a:gd name="connsiteX2" fmla="*/ 116681 w 221456"/>
                  <a:gd name="connsiteY2" fmla="*/ 309563 h 460060"/>
                  <a:gd name="connsiteX3" fmla="*/ 221456 w 221456"/>
                  <a:gd name="connsiteY3" fmla="*/ 459581 h 460060"/>
                  <a:gd name="connsiteX4" fmla="*/ 164306 w 221456"/>
                  <a:gd name="connsiteY4" fmla="*/ 259556 h 460060"/>
                  <a:gd name="connsiteX5" fmla="*/ 92868 w 221456"/>
                  <a:gd name="connsiteY5" fmla="*/ 0 h 460060"/>
                  <a:gd name="connsiteX0" fmla="*/ 92868 w 221456"/>
                  <a:gd name="connsiteY0" fmla="*/ 0 h 460060"/>
                  <a:gd name="connsiteX1" fmla="*/ 0 w 221456"/>
                  <a:gd name="connsiteY1" fmla="*/ 123825 h 460060"/>
                  <a:gd name="connsiteX2" fmla="*/ 116681 w 221456"/>
                  <a:gd name="connsiteY2" fmla="*/ 309563 h 460060"/>
                  <a:gd name="connsiteX3" fmla="*/ 221456 w 221456"/>
                  <a:gd name="connsiteY3" fmla="*/ 459581 h 460060"/>
                  <a:gd name="connsiteX4" fmla="*/ 164306 w 221456"/>
                  <a:gd name="connsiteY4" fmla="*/ 259556 h 460060"/>
                  <a:gd name="connsiteX5" fmla="*/ 92868 w 221456"/>
                  <a:gd name="connsiteY5" fmla="*/ 0 h 460060"/>
                  <a:gd name="connsiteX0" fmla="*/ 92868 w 221456"/>
                  <a:gd name="connsiteY0" fmla="*/ 0 h 460060"/>
                  <a:gd name="connsiteX1" fmla="*/ 0 w 221456"/>
                  <a:gd name="connsiteY1" fmla="*/ 123825 h 460060"/>
                  <a:gd name="connsiteX2" fmla="*/ 116681 w 221456"/>
                  <a:gd name="connsiteY2" fmla="*/ 309563 h 460060"/>
                  <a:gd name="connsiteX3" fmla="*/ 221456 w 221456"/>
                  <a:gd name="connsiteY3" fmla="*/ 459581 h 460060"/>
                  <a:gd name="connsiteX4" fmla="*/ 164306 w 221456"/>
                  <a:gd name="connsiteY4" fmla="*/ 259556 h 460060"/>
                  <a:gd name="connsiteX5" fmla="*/ 92868 w 221456"/>
                  <a:gd name="connsiteY5" fmla="*/ 0 h 460060"/>
                  <a:gd name="connsiteX0" fmla="*/ 92868 w 221456"/>
                  <a:gd name="connsiteY0" fmla="*/ 0 h 460060"/>
                  <a:gd name="connsiteX1" fmla="*/ 0 w 221456"/>
                  <a:gd name="connsiteY1" fmla="*/ 123825 h 460060"/>
                  <a:gd name="connsiteX2" fmla="*/ 116681 w 221456"/>
                  <a:gd name="connsiteY2" fmla="*/ 309563 h 460060"/>
                  <a:gd name="connsiteX3" fmla="*/ 221456 w 221456"/>
                  <a:gd name="connsiteY3" fmla="*/ 459581 h 460060"/>
                  <a:gd name="connsiteX4" fmla="*/ 173831 w 221456"/>
                  <a:gd name="connsiteY4" fmla="*/ 278606 h 460060"/>
                  <a:gd name="connsiteX5" fmla="*/ 92868 w 221456"/>
                  <a:gd name="connsiteY5" fmla="*/ 0 h 460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456" h="460060">
                    <a:moveTo>
                      <a:pt x="92868" y="0"/>
                    </a:moveTo>
                    <a:cubicBezTo>
                      <a:pt x="57150" y="67468"/>
                      <a:pt x="30956" y="82550"/>
                      <a:pt x="0" y="123825"/>
                    </a:cubicBezTo>
                    <a:cubicBezTo>
                      <a:pt x="46832" y="173037"/>
                      <a:pt x="79772" y="253604"/>
                      <a:pt x="116681" y="309563"/>
                    </a:cubicBezTo>
                    <a:cubicBezTo>
                      <a:pt x="153590" y="365522"/>
                      <a:pt x="213519" y="467916"/>
                      <a:pt x="221456" y="459581"/>
                    </a:cubicBezTo>
                    <a:lnTo>
                      <a:pt x="173831" y="278606"/>
                    </a:lnTo>
                    <a:cubicBezTo>
                      <a:pt x="150018" y="192087"/>
                      <a:pt x="135731" y="91282"/>
                      <a:pt x="92868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lnSpc>
                    <a:spcPct val="100000"/>
                  </a:lnSpc>
                </a:pPr>
                <a:endParaRPr lang="en-GB" sz="2500" b="1" dirty="0"/>
              </a:p>
            </p:txBody>
          </p:sp>
          <p:sp>
            <p:nvSpPr>
              <p:cNvPr id="402" name="Freeform 548">
                <a:extLst>
                  <a:ext uri="{FF2B5EF4-FFF2-40B4-BE49-F238E27FC236}">
                    <a16:creationId xmlns:a16="http://schemas.microsoft.com/office/drawing/2014/main" xmlns="" id="{CDF62441-F821-48BC-A9B8-A36448249340}"/>
                  </a:ext>
                </a:extLst>
              </p:cNvPr>
              <p:cNvSpPr/>
              <p:nvPr/>
            </p:nvSpPr>
            <p:spPr>
              <a:xfrm flipH="1">
                <a:off x="6014368" y="5490221"/>
                <a:ext cx="809038" cy="1890221"/>
              </a:xfrm>
              <a:custGeom>
                <a:avLst/>
                <a:gdLst>
                  <a:gd name="connsiteX0" fmla="*/ 276225 w 885825"/>
                  <a:gd name="connsiteY0" fmla="*/ 147638 h 2038350"/>
                  <a:gd name="connsiteX1" fmla="*/ 38100 w 885825"/>
                  <a:gd name="connsiteY1" fmla="*/ 571500 h 2038350"/>
                  <a:gd name="connsiteX2" fmla="*/ 0 w 885825"/>
                  <a:gd name="connsiteY2" fmla="*/ 1266825 h 2038350"/>
                  <a:gd name="connsiteX3" fmla="*/ 23813 w 885825"/>
                  <a:gd name="connsiteY3" fmla="*/ 1985963 h 2038350"/>
                  <a:gd name="connsiteX4" fmla="*/ 147638 w 885825"/>
                  <a:gd name="connsiteY4" fmla="*/ 2038350 h 2038350"/>
                  <a:gd name="connsiteX5" fmla="*/ 528638 w 885825"/>
                  <a:gd name="connsiteY5" fmla="*/ 1885950 h 2038350"/>
                  <a:gd name="connsiteX6" fmla="*/ 623888 w 885825"/>
                  <a:gd name="connsiteY6" fmla="*/ 1785938 h 2038350"/>
                  <a:gd name="connsiteX7" fmla="*/ 585788 w 885825"/>
                  <a:gd name="connsiteY7" fmla="*/ 1285875 h 2038350"/>
                  <a:gd name="connsiteX8" fmla="*/ 581025 w 885825"/>
                  <a:gd name="connsiteY8" fmla="*/ 919163 h 2038350"/>
                  <a:gd name="connsiteX9" fmla="*/ 623888 w 885825"/>
                  <a:gd name="connsiteY9" fmla="*/ 1366838 h 2038350"/>
                  <a:gd name="connsiteX10" fmla="*/ 681038 w 885825"/>
                  <a:gd name="connsiteY10" fmla="*/ 1833563 h 2038350"/>
                  <a:gd name="connsiteX11" fmla="*/ 885825 w 885825"/>
                  <a:gd name="connsiteY11" fmla="*/ 1814513 h 2038350"/>
                  <a:gd name="connsiteX12" fmla="*/ 871538 w 885825"/>
                  <a:gd name="connsiteY12" fmla="*/ 1133475 h 2038350"/>
                  <a:gd name="connsiteX13" fmla="*/ 809625 w 885825"/>
                  <a:gd name="connsiteY13" fmla="*/ 419100 h 2038350"/>
                  <a:gd name="connsiteX14" fmla="*/ 800100 w 885825"/>
                  <a:gd name="connsiteY14" fmla="*/ 257175 h 2038350"/>
                  <a:gd name="connsiteX15" fmla="*/ 723900 w 885825"/>
                  <a:gd name="connsiteY15" fmla="*/ 138113 h 2038350"/>
                  <a:gd name="connsiteX16" fmla="*/ 390525 w 885825"/>
                  <a:gd name="connsiteY16" fmla="*/ 33338 h 2038350"/>
                  <a:gd name="connsiteX17" fmla="*/ 314325 w 885825"/>
                  <a:gd name="connsiteY17" fmla="*/ 0 h 2038350"/>
                  <a:gd name="connsiteX18" fmla="*/ 276225 w 885825"/>
                  <a:gd name="connsiteY18" fmla="*/ 147638 h 2038350"/>
                  <a:gd name="connsiteX0" fmla="*/ 276225 w 885825"/>
                  <a:gd name="connsiteY0" fmla="*/ 147638 h 2038350"/>
                  <a:gd name="connsiteX1" fmla="*/ 73025 w 885825"/>
                  <a:gd name="connsiteY1" fmla="*/ 577850 h 2038350"/>
                  <a:gd name="connsiteX2" fmla="*/ 0 w 885825"/>
                  <a:gd name="connsiteY2" fmla="*/ 1266825 h 2038350"/>
                  <a:gd name="connsiteX3" fmla="*/ 23813 w 885825"/>
                  <a:gd name="connsiteY3" fmla="*/ 1985963 h 2038350"/>
                  <a:gd name="connsiteX4" fmla="*/ 147638 w 885825"/>
                  <a:gd name="connsiteY4" fmla="*/ 2038350 h 2038350"/>
                  <a:gd name="connsiteX5" fmla="*/ 528638 w 885825"/>
                  <a:gd name="connsiteY5" fmla="*/ 1885950 h 2038350"/>
                  <a:gd name="connsiteX6" fmla="*/ 623888 w 885825"/>
                  <a:gd name="connsiteY6" fmla="*/ 1785938 h 2038350"/>
                  <a:gd name="connsiteX7" fmla="*/ 585788 w 885825"/>
                  <a:gd name="connsiteY7" fmla="*/ 1285875 h 2038350"/>
                  <a:gd name="connsiteX8" fmla="*/ 581025 w 885825"/>
                  <a:gd name="connsiteY8" fmla="*/ 919163 h 2038350"/>
                  <a:gd name="connsiteX9" fmla="*/ 623888 w 885825"/>
                  <a:gd name="connsiteY9" fmla="*/ 1366838 h 2038350"/>
                  <a:gd name="connsiteX10" fmla="*/ 681038 w 885825"/>
                  <a:gd name="connsiteY10" fmla="*/ 1833563 h 2038350"/>
                  <a:gd name="connsiteX11" fmla="*/ 885825 w 885825"/>
                  <a:gd name="connsiteY11" fmla="*/ 1814513 h 2038350"/>
                  <a:gd name="connsiteX12" fmla="*/ 871538 w 885825"/>
                  <a:gd name="connsiteY12" fmla="*/ 1133475 h 2038350"/>
                  <a:gd name="connsiteX13" fmla="*/ 809625 w 885825"/>
                  <a:gd name="connsiteY13" fmla="*/ 419100 h 2038350"/>
                  <a:gd name="connsiteX14" fmla="*/ 800100 w 885825"/>
                  <a:gd name="connsiteY14" fmla="*/ 257175 h 2038350"/>
                  <a:gd name="connsiteX15" fmla="*/ 723900 w 885825"/>
                  <a:gd name="connsiteY15" fmla="*/ 138113 h 2038350"/>
                  <a:gd name="connsiteX16" fmla="*/ 390525 w 885825"/>
                  <a:gd name="connsiteY16" fmla="*/ 33338 h 2038350"/>
                  <a:gd name="connsiteX17" fmla="*/ 314325 w 885825"/>
                  <a:gd name="connsiteY17" fmla="*/ 0 h 2038350"/>
                  <a:gd name="connsiteX18" fmla="*/ 276225 w 885825"/>
                  <a:gd name="connsiteY18" fmla="*/ 147638 h 2038350"/>
                  <a:gd name="connsiteX0" fmla="*/ 252412 w 862012"/>
                  <a:gd name="connsiteY0" fmla="*/ 147638 h 2038350"/>
                  <a:gd name="connsiteX1" fmla="*/ 49212 w 862012"/>
                  <a:gd name="connsiteY1" fmla="*/ 577850 h 2038350"/>
                  <a:gd name="connsiteX2" fmla="*/ 39687 w 862012"/>
                  <a:gd name="connsiteY2" fmla="*/ 1266825 h 2038350"/>
                  <a:gd name="connsiteX3" fmla="*/ 0 w 862012"/>
                  <a:gd name="connsiteY3" fmla="*/ 1985963 h 2038350"/>
                  <a:gd name="connsiteX4" fmla="*/ 123825 w 862012"/>
                  <a:gd name="connsiteY4" fmla="*/ 2038350 h 2038350"/>
                  <a:gd name="connsiteX5" fmla="*/ 504825 w 862012"/>
                  <a:gd name="connsiteY5" fmla="*/ 1885950 h 2038350"/>
                  <a:gd name="connsiteX6" fmla="*/ 600075 w 862012"/>
                  <a:gd name="connsiteY6" fmla="*/ 1785938 h 2038350"/>
                  <a:gd name="connsiteX7" fmla="*/ 561975 w 862012"/>
                  <a:gd name="connsiteY7" fmla="*/ 1285875 h 2038350"/>
                  <a:gd name="connsiteX8" fmla="*/ 557212 w 862012"/>
                  <a:gd name="connsiteY8" fmla="*/ 919163 h 2038350"/>
                  <a:gd name="connsiteX9" fmla="*/ 600075 w 862012"/>
                  <a:gd name="connsiteY9" fmla="*/ 1366838 h 2038350"/>
                  <a:gd name="connsiteX10" fmla="*/ 657225 w 862012"/>
                  <a:gd name="connsiteY10" fmla="*/ 1833563 h 2038350"/>
                  <a:gd name="connsiteX11" fmla="*/ 862012 w 862012"/>
                  <a:gd name="connsiteY11" fmla="*/ 1814513 h 2038350"/>
                  <a:gd name="connsiteX12" fmla="*/ 847725 w 862012"/>
                  <a:gd name="connsiteY12" fmla="*/ 1133475 h 2038350"/>
                  <a:gd name="connsiteX13" fmla="*/ 785812 w 862012"/>
                  <a:gd name="connsiteY13" fmla="*/ 419100 h 2038350"/>
                  <a:gd name="connsiteX14" fmla="*/ 776287 w 862012"/>
                  <a:gd name="connsiteY14" fmla="*/ 257175 h 2038350"/>
                  <a:gd name="connsiteX15" fmla="*/ 700087 w 862012"/>
                  <a:gd name="connsiteY15" fmla="*/ 138113 h 2038350"/>
                  <a:gd name="connsiteX16" fmla="*/ 366712 w 862012"/>
                  <a:gd name="connsiteY16" fmla="*/ 33338 h 2038350"/>
                  <a:gd name="connsiteX17" fmla="*/ 290512 w 862012"/>
                  <a:gd name="connsiteY17" fmla="*/ 0 h 2038350"/>
                  <a:gd name="connsiteX18" fmla="*/ 252412 w 862012"/>
                  <a:gd name="connsiteY18" fmla="*/ 147638 h 2038350"/>
                  <a:gd name="connsiteX0" fmla="*/ 255076 w 864676"/>
                  <a:gd name="connsiteY0" fmla="*/ 147638 h 2038350"/>
                  <a:gd name="connsiteX1" fmla="*/ 51876 w 864676"/>
                  <a:gd name="connsiteY1" fmla="*/ 577850 h 2038350"/>
                  <a:gd name="connsiteX2" fmla="*/ 42351 w 864676"/>
                  <a:gd name="connsiteY2" fmla="*/ 1266825 h 2038350"/>
                  <a:gd name="connsiteX3" fmla="*/ 2664 w 864676"/>
                  <a:gd name="connsiteY3" fmla="*/ 1985963 h 2038350"/>
                  <a:gd name="connsiteX4" fmla="*/ 126489 w 864676"/>
                  <a:gd name="connsiteY4" fmla="*/ 2038350 h 2038350"/>
                  <a:gd name="connsiteX5" fmla="*/ 507489 w 864676"/>
                  <a:gd name="connsiteY5" fmla="*/ 1885950 h 2038350"/>
                  <a:gd name="connsiteX6" fmla="*/ 602739 w 864676"/>
                  <a:gd name="connsiteY6" fmla="*/ 1785938 h 2038350"/>
                  <a:gd name="connsiteX7" fmla="*/ 564639 w 864676"/>
                  <a:gd name="connsiteY7" fmla="*/ 1285875 h 2038350"/>
                  <a:gd name="connsiteX8" fmla="*/ 559876 w 864676"/>
                  <a:gd name="connsiteY8" fmla="*/ 919163 h 2038350"/>
                  <a:gd name="connsiteX9" fmla="*/ 602739 w 864676"/>
                  <a:gd name="connsiteY9" fmla="*/ 1366838 h 2038350"/>
                  <a:gd name="connsiteX10" fmla="*/ 659889 w 864676"/>
                  <a:gd name="connsiteY10" fmla="*/ 1833563 h 2038350"/>
                  <a:gd name="connsiteX11" fmla="*/ 864676 w 864676"/>
                  <a:gd name="connsiteY11" fmla="*/ 1814513 h 2038350"/>
                  <a:gd name="connsiteX12" fmla="*/ 850389 w 864676"/>
                  <a:gd name="connsiteY12" fmla="*/ 1133475 h 2038350"/>
                  <a:gd name="connsiteX13" fmla="*/ 788476 w 864676"/>
                  <a:gd name="connsiteY13" fmla="*/ 419100 h 2038350"/>
                  <a:gd name="connsiteX14" fmla="*/ 778951 w 864676"/>
                  <a:gd name="connsiteY14" fmla="*/ 257175 h 2038350"/>
                  <a:gd name="connsiteX15" fmla="*/ 702751 w 864676"/>
                  <a:gd name="connsiteY15" fmla="*/ 138113 h 2038350"/>
                  <a:gd name="connsiteX16" fmla="*/ 369376 w 864676"/>
                  <a:gd name="connsiteY16" fmla="*/ 33338 h 2038350"/>
                  <a:gd name="connsiteX17" fmla="*/ 293176 w 864676"/>
                  <a:gd name="connsiteY17" fmla="*/ 0 h 2038350"/>
                  <a:gd name="connsiteX18" fmla="*/ 255076 w 864676"/>
                  <a:gd name="connsiteY18" fmla="*/ 147638 h 2038350"/>
                  <a:gd name="connsiteX0" fmla="*/ 256808 w 866408"/>
                  <a:gd name="connsiteY0" fmla="*/ 147638 h 2038350"/>
                  <a:gd name="connsiteX1" fmla="*/ 53608 w 866408"/>
                  <a:gd name="connsiteY1" fmla="*/ 577850 h 2038350"/>
                  <a:gd name="connsiteX2" fmla="*/ 21858 w 866408"/>
                  <a:gd name="connsiteY2" fmla="*/ 1266825 h 2038350"/>
                  <a:gd name="connsiteX3" fmla="*/ 4396 w 866408"/>
                  <a:gd name="connsiteY3" fmla="*/ 1985963 h 2038350"/>
                  <a:gd name="connsiteX4" fmla="*/ 128221 w 866408"/>
                  <a:gd name="connsiteY4" fmla="*/ 2038350 h 2038350"/>
                  <a:gd name="connsiteX5" fmla="*/ 509221 w 866408"/>
                  <a:gd name="connsiteY5" fmla="*/ 1885950 h 2038350"/>
                  <a:gd name="connsiteX6" fmla="*/ 604471 w 866408"/>
                  <a:gd name="connsiteY6" fmla="*/ 1785938 h 2038350"/>
                  <a:gd name="connsiteX7" fmla="*/ 566371 w 866408"/>
                  <a:gd name="connsiteY7" fmla="*/ 1285875 h 2038350"/>
                  <a:gd name="connsiteX8" fmla="*/ 561608 w 866408"/>
                  <a:gd name="connsiteY8" fmla="*/ 919163 h 2038350"/>
                  <a:gd name="connsiteX9" fmla="*/ 604471 w 866408"/>
                  <a:gd name="connsiteY9" fmla="*/ 1366838 h 2038350"/>
                  <a:gd name="connsiteX10" fmla="*/ 661621 w 866408"/>
                  <a:gd name="connsiteY10" fmla="*/ 1833563 h 2038350"/>
                  <a:gd name="connsiteX11" fmla="*/ 866408 w 866408"/>
                  <a:gd name="connsiteY11" fmla="*/ 1814513 h 2038350"/>
                  <a:gd name="connsiteX12" fmla="*/ 852121 w 866408"/>
                  <a:gd name="connsiteY12" fmla="*/ 1133475 h 2038350"/>
                  <a:gd name="connsiteX13" fmla="*/ 790208 w 866408"/>
                  <a:gd name="connsiteY13" fmla="*/ 419100 h 2038350"/>
                  <a:gd name="connsiteX14" fmla="*/ 780683 w 866408"/>
                  <a:gd name="connsiteY14" fmla="*/ 257175 h 2038350"/>
                  <a:gd name="connsiteX15" fmla="*/ 704483 w 866408"/>
                  <a:gd name="connsiteY15" fmla="*/ 138113 h 2038350"/>
                  <a:gd name="connsiteX16" fmla="*/ 371108 w 866408"/>
                  <a:gd name="connsiteY16" fmla="*/ 33338 h 2038350"/>
                  <a:gd name="connsiteX17" fmla="*/ 294908 w 866408"/>
                  <a:gd name="connsiteY17" fmla="*/ 0 h 2038350"/>
                  <a:gd name="connsiteX18" fmla="*/ 256808 w 866408"/>
                  <a:gd name="connsiteY18" fmla="*/ 147638 h 2038350"/>
                  <a:gd name="connsiteX0" fmla="*/ 256808 w 866408"/>
                  <a:gd name="connsiteY0" fmla="*/ 147638 h 2038350"/>
                  <a:gd name="connsiteX1" fmla="*/ 53608 w 866408"/>
                  <a:gd name="connsiteY1" fmla="*/ 584200 h 2038350"/>
                  <a:gd name="connsiteX2" fmla="*/ 21858 w 866408"/>
                  <a:gd name="connsiteY2" fmla="*/ 1266825 h 2038350"/>
                  <a:gd name="connsiteX3" fmla="*/ 4396 w 866408"/>
                  <a:gd name="connsiteY3" fmla="*/ 1985963 h 2038350"/>
                  <a:gd name="connsiteX4" fmla="*/ 128221 w 866408"/>
                  <a:gd name="connsiteY4" fmla="*/ 2038350 h 2038350"/>
                  <a:gd name="connsiteX5" fmla="*/ 509221 w 866408"/>
                  <a:gd name="connsiteY5" fmla="*/ 1885950 h 2038350"/>
                  <a:gd name="connsiteX6" fmla="*/ 604471 w 866408"/>
                  <a:gd name="connsiteY6" fmla="*/ 1785938 h 2038350"/>
                  <a:gd name="connsiteX7" fmla="*/ 566371 w 866408"/>
                  <a:gd name="connsiteY7" fmla="*/ 1285875 h 2038350"/>
                  <a:gd name="connsiteX8" fmla="*/ 561608 w 866408"/>
                  <a:gd name="connsiteY8" fmla="*/ 919163 h 2038350"/>
                  <a:gd name="connsiteX9" fmla="*/ 604471 w 866408"/>
                  <a:gd name="connsiteY9" fmla="*/ 1366838 h 2038350"/>
                  <a:gd name="connsiteX10" fmla="*/ 661621 w 866408"/>
                  <a:gd name="connsiteY10" fmla="*/ 1833563 h 2038350"/>
                  <a:gd name="connsiteX11" fmla="*/ 866408 w 866408"/>
                  <a:gd name="connsiteY11" fmla="*/ 1814513 h 2038350"/>
                  <a:gd name="connsiteX12" fmla="*/ 852121 w 866408"/>
                  <a:gd name="connsiteY12" fmla="*/ 1133475 h 2038350"/>
                  <a:gd name="connsiteX13" fmla="*/ 790208 w 866408"/>
                  <a:gd name="connsiteY13" fmla="*/ 419100 h 2038350"/>
                  <a:gd name="connsiteX14" fmla="*/ 780683 w 866408"/>
                  <a:gd name="connsiteY14" fmla="*/ 257175 h 2038350"/>
                  <a:gd name="connsiteX15" fmla="*/ 704483 w 866408"/>
                  <a:gd name="connsiteY15" fmla="*/ 138113 h 2038350"/>
                  <a:gd name="connsiteX16" fmla="*/ 371108 w 866408"/>
                  <a:gd name="connsiteY16" fmla="*/ 33338 h 2038350"/>
                  <a:gd name="connsiteX17" fmla="*/ 294908 w 866408"/>
                  <a:gd name="connsiteY17" fmla="*/ 0 h 2038350"/>
                  <a:gd name="connsiteX18" fmla="*/ 256808 w 866408"/>
                  <a:gd name="connsiteY18" fmla="*/ 147638 h 2038350"/>
                  <a:gd name="connsiteX0" fmla="*/ 256575 w 866175"/>
                  <a:gd name="connsiteY0" fmla="*/ 147638 h 2038350"/>
                  <a:gd name="connsiteX1" fmla="*/ 40675 w 866175"/>
                  <a:gd name="connsiteY1" fmla="*/ 584200 h 2038350"/>
                  <a:gd name="connsiteX2" fmla="*/ 21625 w 866175"/>
                  <a:gd name="connsiteY2" fmla="*/ 1266825 h 2038350"/>
                  <a:gd name="connsiteX3" fmla="*/ 4163 w 866175"/>
                  <a:gd name="connsiteY3" fmla="*/ 1985963 h 2038350"/>
                  <a:gd name="connsiteX4" fmla="*/ 127988 w 866175"/>
                  <a:gd name="connsiteY4" fmla="*/ 2038350 h 2038350"/>
                  <a:gd name="connsiteX5" fmla="*/ 508988 w 866175"/>
                  <a:gd name="connsiteY5" fmla="*/ 1885950 h 2038350"/>
                  <a:gd name="connsiteX6" fmla="*/ 604238 w 866175"/>
                  <a:gd name="connsiteY6" fmla="*/ 1785938 h 2038350"/>
                  <a:gd name="connsiteX7" fmla="*/ 566138 w 866175"/>
                  <a:gd name="connsiteY7" fmla="*/ 1285875 h 2038350"/>
                  <a:gd name="connsiteX8" fmla="*/ 561375 w 866175"/>
                  <a:gd name="connsiteY8" fmla="*/ 919163 h 2038350"/>
                  <a:gd name="connsiteX9" fmla="*/ 604238 w 866175"/>
                  <a:gd name="connsiteY9" fmla="*/ 1366838 h 2038350"/>
                  <a:gd name="connsiteX10" fmla="*/ 661388 w 866175"/>
                  <a:gd name="connsiteY10" fmla="*/ 1833563 h 2038350"/>
                  <a:gd name="connsiteX11" fmla="*/ 866175 w 866175"/>
                  <a:gd name="connsiteY11" fmla="*/ 1814513 h 2038350"/>
                  <a:gd name="connsiteX12" fmla="*/ 851888 w 866175"/>
                  <a:gd name="connsiteY12" fmla="*/ 1133475 h 2038350"/>
                  <a:gd name="connsiteX13" fmla="*/ 789975 w 866175"/>
                  <a:gd name="connsiteY13" fmla="*/ 419100 h 2038350"/>
                  <a:gd name="connsiteX14" fmla="*/ 780450 w 866175"/>
                  <a:gd name="connsiteY14" fmla="*/ 257175 h 2038350"/>
                  <a:gd name="connsiteX15" fmla="*/ 704250 w 866175"/>
                  <a:gd name="connsiteY15" fmla="*/ 138113 h 2038350"/>
                  <a:gd name="connsiteX16" fmla="*/ 370875 w 866175"/>
                  <a:gd name="connsiteY16" fmla="*/ 33338 h 2038350"/>
                  <a:gd name="connsiteX17" fmla="*/ 294675 w 866175"/>
                  <a:gd name="connsiteY17" fmla="*/ 0 h 2038350"/>
                  <a:gd name="connsiteX18" fmla="*/ 256575 w 866175"/>
                  <a:gd name="connsiteY18" fmla="*/ 147638 h 2038350"/>
                  <a:gd name="connsiteX0" fmla="*/ 239050 w 848650"/>
                  <a:gd name="connsiteY0" fmla="*/ 147638 h 2038350"/>
                  <a:gd name="connsiteX1" fmla="*/ 23150 w 848650"/>
                  <a:gd name="connsiteY1" fmla="*/ 584200 h 2038350"/>
                  <a:gd name="connsiteX2" fmla="*/ 4100 w 848650"/>
                  <a:gd name="connsiteY2" fmla="*/ 1266825 h 2038350"/>
                  <a:gd name="connsiteX3" fmla="*/ 27913 w 848650"/>
                  <a:gd name="connsiteY3" fmla="*/ 1985963 h 2038350"/>
                  <a:gd name="connsiteX4" fmla="*/ 110463 w 848650"/>
                  <a:gd name="connsiteY4" fmla="*/ 2038350 h 2038350"/>
                  <a:gd name="connsiteX5" fmla="*/ 491463 w 848650"/>
                  <a:gd name="connsiteY5" fmla="*/ 1885950 h 2038350"/>
                  <a:gd name="connsiteX6" fmla="*/ 586713 w 848650"/>
                  <a:gd name="connsiteY6" fmla="*/ 1785938 h 2038350"/>
                  <a:gd name="connsiteX7" fmla="*/ 548613 w 848650"/>
                  <a:gd name="connsiteY7" fmla="*/ 1285875 h 2038350"/>
                  <a:gd name="connsiteX8" fmla="*/ 543850 w 848650"/>
                  <a:gd name="connsiteY8" fmla="*/ 919163 h 2038350"/>
                  <a:gd name="connsiteX9" fmla="*/ 586713 w 848650"/>
                  <a:gd name="connsiteY9" fmla="*/ 1366838 h 2038350"/>
                  <a:gd name="connsiteX10" fmla="*/ 643863 w 848650"/>
                  <a:gd name="connsiteY10" fmla="*/ 1833563 h 2038350"/>
                  <a:gd name="connsiteX11" fmla="*/ 848650 w 848650"/>
                  <a:gd name="connsiteY11" fmla="*/ 1814513 h 2038350"/>
                  <a:gd name="connsiteX12" fmla="*/ 834363 w 848650"/>
                  <a:gd name="connsiteY12" fmla="*/ 1133475 h 2038350"/>
                  <a:gd name="connsiteX13" fmla="*/ 772450 w 848650"/>
                  <a:gd name="connsiteY13" fmla="*/ 419100 h 2038350"/>
                  <a:gd name="connsiteX14" fmla="*/ 762925 w 848650"/>
                  <a:gd name="connsiteY14" fmla="*/ 257175 h 2038350"/>
                  <a:gd name="connsiteX15" fmla="*/ 686725 w 848650"/>
                  <a:gd name="connsiteY15" fmla="*/ 138113 h 2038350"/>
                  <a:gd name="connsiteX16" fmla="*/ 353350 w 848650"/>
                  <a:gd name="connsiteY16" fmla="*/ 33338 h 2038350"/>
                  <a:gd name="connsiteX17" fmla="*/ 277150 w 848650"/>
                  <a:gd name="connsiteY17" fmla="*/ 0 h 2038350"/>
                  <a:gd name="connsiteX18" fmla="*/ 239050 w 848650"/>
                  <a:gd name="connsiteY18" fmla="*/ 147638 h 2038350"/>
                  <a:gd name="connsiteX0" fmla="*/ 240816 w 850416"/>
                  <a:gd name="connsiteY0" fmla="*/ 147638 h 2038350"/>
                  <a:gd name="connsiteX1" fmla="*/ 24916 w 850416"/>
                  <a:gd name="connsiteY1" fmla="*/ 584200 h 2038350"/>
                  <a:gd name="connsiteX2" fmla="*/ 5866 w 850416"/>
                  <a:gd name="connsiteY2" fmla="*/ 1266825 h 2038350"/>
                  <a:gd name="connsiteX3" fmla="*/ 7454 w 850416"/>
                  <a:gd name="connsiteY3" fmla="*/ 1858963 h 2038350"/>
                  <a:gd name="connsiteX4" fmla="*/ 112229 w 850416"/>
                  <a:gd name="connsiteY4" fmla="*/ 2038350 h 2038350"/>
                  <a:gd name="connsiteX5" fmla="*/ 493229 w 850416"/>
                  <a:gd name="connsiteY5" fmla="*/ 1885950 h 2038350"/>
                  <a:gd name="connsiteX6" fmla="*/ 588479 w 850416"/>
                  <a:gd name="connsiteY6" fmla="*/ 1785938 h 2038350"/>
                  <a:gd name="connsiteX7" fmla="*/ 550379 w 850416"/>
                  <a:gd name="connsiteY7" fmla="*/ 1285875 h 2038350"/>
                  <a:gd name="connsiteX8" fmla="*/ 545616 w 850416"/>
                  <a:gd name="connsiteY8" fmla="*/ 919163 h 2038350"/>
                  <a:gd name="connsiteX9" fmla="*/ 588479 w 850416"/>
                  <a:gd name="connsiteY9" fmla="*/ 1366838 h 2038350"/>
                  <a:gd name="connsiteX10" fmla="*/ 645629 w 850416"/>
                  <a:gd name="connsiteY10" fmla="*/ 1833563 h 2038350"/>
                  <a:gd name="connsiteX11" fmla="*/ 850416 w 850416"/>
                  <a:gd name="connsiteY11" fmla="*/ 1814513 h 2038350"/>
                  <a:gd name="connsiteX12" fmla="*/ 836129 w 850416"/>
                  <a:gd name="connsiteY12" fmla="*/ 1133475 h 2038350"/>
                  <a:gd name="connsiteX13" fmla="*/ 774216 w 850416"/>
                  <a:gd name="connsiteY13" fmla="*/ 419100 h 2038350"/>
                  <a:gd name="connsiteX14" fmla="*/ 764691 w 850416"/>
                  <a:gd name="connsiteY14" fmla="*/ 257175 h 2038350"/>
                  <a:gd name="connsiteX15" fmla="*/ 688491 w 850416"/>
                  <a:gd name="connsiteY15" fmla="*/ 138113 h 2038350"/>
                  <a:gd name="connsiteX16" fmla="*/ 355116 w 850416"/>
                  <a:gd name="connsiteY16" fmla="*/ 33338 h 2038350"/>
                  <a:gd name="connsiteX17" fmla="*/ 278916 w 850416"/>
                  <a:gd name="connsiteY17" fmla="*/ 0 h 2038350"/>
                  <a:gd name="connsiteX18" fmla="*/ 240816 w 850416"/>
                  <a:gd name="connsiteY18" fmla="*/ 147638 h 2038350"/>
                  <a:gd name="connsiteX0" fmla="*/ 240816 w 850416"/>
                  <a:gd name="connsiteY0" fmla="*/ 147638 h 2050951"/>
                  <a:gd name="connsiteX1" fmla="*/ 24916 w 850416"/>
                  <a:gd name="connsiteY1" fmla="*/ 584200 h 2050951"/>
                  <a:gd name="connsiteX2" fmla="*/ 5866 w 850416"/>
                  <a:gd name="connsiteY2" fmla="*/ 1266825 h 2050951"/>
                  <a:gd name="connsiteX3" fmla="*/ 7454 w 850416"/>
                  <a:gd name="connsiteY3" fmla="*/ 1858963 h 2050951"/>
                  <a:gd name="connsiteX4" fmla="*/ 112229 w 850416"/>
                  <a:gd name="connsiteY4" fmla="*/ 2038350 h 2050951"/>
                  <a:gd name="connsiteX5" fmla="*/ 493229 w 850416"/>
                  <a:gd name="connsiteY5" fmla="*/ 1885950 h 2050951"/>
                  <a:gd name="connsiteX6" fmla="*/ 588479 w 850416"/>
                  <a:gd name="connsiteY6" fmla="*/ 1785938 h 2050951"/>
                  <a:gd name="connsiteX7" fmla="*/ 550379 w 850416"/>
                  <a:gd name="connsiteY7" fmla="*/ 1285875 h 2050951"/>
                  <a:gd name="connsiteX8" fmla="*/ 545616 w 850416"/>
                  <a:gd name="connsiteY8" fmla="*/ 919163 h 2050951"/>
                  <a:gd name="connsiteX9" fmla="*/ 588479 w 850416"/>
                  <a:gd name="connsiteY9" fmla="*/ 1366838 h 2050951"/>
                  <a:gd name="connsiteX10" fmla="*/ 645629 w 850416"/>
                  <a:gd name="connsiteY10" fmla="*/ 1833563 h 2050951"/>
                  <a:gd name="connsiteX11" fmla="*/ 850416 w 850416"/>
                  <a:gd name="connsiteY11" fmla="*/ 1814513 h 2050951"/>
                  <a:gd name="connsiteX12" fmla="*/ 836129 w 850416"/>
                  <a:gd name="connsiteY12" fmla="*/ 1133475 h 2050951"/>
                  <a:gd name="connsiteX13" fmla="*/ 774216 w 850416"/>
                  <a:gd name="connsiteY13" fmla="*/ 419100 h 2050951"/>
                  <a:gd name="connsiteX14" fmla="*/ 764691 w 850416"/>
                  <a:gd name="connsiteY14" fmla="*/ 257175 h 2050951"/>
                  <a:gd name="connsiteX15" fmla="*/ 688491 w 850416"/>
                  <a:gd name="connsiteY15" fmla="*/ 138113 h 2050951"/>
                  <a:gd name="connsiteX16" fmla="*/ 355116 w 850416"/>
                  <a:gd name="connsiteY16" fmla="*/ 33338 h 2050951"/>
                  <a:gd name="connsiteX17" fmla="*/ 278916 w 850416"/>
                  <a:gd name="connsiteY17" fmla="*/ 0 h 2050951"/>
                  <a:gd name="connsiteX18" fmla="*/ 240816 w 850416"/>
                  <a:gd name="connsiteY18" fmla="*/ 147638 h 2050951"/>
                  <a:gd name="connsiteX0" fmla="*/ 240816 w 850416"/>
                  <a:gd name="connsiteY0" fmla="*/ 147638 h 2043586"/>
                  <a:gd name="connsiteX1" fmla="*/ 24916 w 850416"/>
                  <a:gd name="connsiteY1" fmla="*/ 584200 h 2043586"/>
                  <a:gd name="connsiteX2" fmla="*/ 5866 w 850416"/>
                  <a:gd name="connsiteY2" fmla="*/ 1266825 h 2043586"/>
                  <a:gd name="connsiteX3" fmla="*/ 7454 w 850416"/>
                  <a:gd name="connsiteY3" fmla="*/ 1858963 h 2043586"/>
                  <a:gd name="connsiteX4" fmla="*/ 112229 w 850416"/>
                  <a:gd name="connsiteY4" fmla="*/ 2038350 h 2043586"/>
                  <a:gd name="connsiteX5" fmla="*/ 493229 w 850416"/>
                  <a:gd name="connsiteY5" fmla="*/ 1885950 h 2043586"/>
                  <a:gd name="connsiteX6" fmla="*/ 588479 w 850416"/>
                  <a:gd name="connsiteY6" fmla="*/ 1785938 h 2043586"/>
                  <a:gd name="connsiteX7" fmla="*/ 550379 w 850416"/>
                  <a:gd name="connsiteY7" fmla="*/ 1285875 h 2043586"/>
                  <a:gd name="connsiteX8" fmla="*/ 545616 w 850416"/>
                  <a:gd name="connsiteY8" fmla="*/ 919163 h 2043586"/>
                  <a:gd name="connsiteX9" fmla="*/ 588479 w 850416"/>
                  <a:gd name="connsiteY9" fmla="*/ 1366838 h 2043586"/>
                  <a:gd name="connsiteX10" fmla="*/ 645629 w 850416"/>
                  <a:gd name="connsiteY10" fmla="*/ 1833563 h 2043586"/>
                  <a:gd name="connsiteX11" fmla="*/ 850416 w 850416"/>
                  <a:gd name="connsiteY11" fmla="*/ 1814513 h 2043586"/>
                  <a:gd name="connsiteX12" fmla="*/ 836129 w 850416"/>
                  <a:gd name="connsiteY12" fmla="*/ 1133475 h 2043586"/>
                  <a:gd name="connsiteX13" fmla="*/ 774216 w 850416"/>
                  <a:gd name="connsiteY13" fmla="*/ 419100 h 2043586"/>
                  <a:gd name="connsiteX14" fmla="*/ 764691 w 850416"/>
                  <a:gd name="connsiteY14" fmla="*/ 257175 h 2043586"/>
                  <a:gd name="connsiteX15" fmla="*/ 688491 w 850416"/>
                  <a:gd name="connsiteY15" fmla="*/ 138113 h 2043586"/>
                  <a:gd name="connsiteX16" fmla="*/ 355116 w 850416"/>
                  <a:gd name="connsiteY16" fmla="*/ 33338 h 2043586"/>
                  <a:gd name="connsiteX17" fmla="*/ 278916 w 850416"/>
                  <a:gd name="connsiteY17" fmla="*/ 0 h 2043586"/>
                  <a:gd name="connsiteX18" fmla="*/ 240816 w 850416"/>
                  <a:gd name="connsiteY18" fmla="*/ 147638 h 2043586"/>
                  <a:gd name="connsiteX0" fmla="*/ 240816 w 850416"/>
                  <a:gd name="connsiteY0" fmla="*/ 147638 h 2003963"/>
                  <a:gd name="connsiteX1" fmla="*/ 24916 w 850416"/>
                  <a:gd name="connsiteY1" fmla="*/ 584200 h 2003963"/>
                  <a:gd name="connsiteX2" fmla="*/ 5866 w 850416"/>
                  <a:gd name="connsiteY2" fmla="*/ 1266825 h 2003963"/>
                  <a:gd name="connsiteX3" fmla="*/ 7454 w 850416"/>
                  <a:gd name="connsiteY3" fmla="*/ 1858963 h 2003963"/>
                  <a:gd name="connsiteX4" fmla="*/ 86829 w 850416"/>
                  <a:gd name="connsiteY4" fmla="*/ 1997075 h 2003963"/>
                  <a:gd name="connsiteX5" fmla="*/ 493229 w 850416"/>
                  <a:gd name="connsiteY5" fmla="*/ 1885950 h 2003963"/>
                  <a:gd name="connsiteX6" fmla="*/ 588479 w 850416"/>
                  <a:gd name="connsiteY6" fmla="*/ 1785938 h 2003963"/>
                  <a:gd name="connsiteX7" fmla="*/ 550379 w 850416"/>
                  <a:gd name="connsiteY7" fmla="*/ 1285875 h 2003963"/>
                  <a:gd name="connsiteX8" fmla="*/ 545616 w 850416"/>
                  <a:gd name="connsiteY8" fmla="*/ 919163 h 2003963"/>
                  <a:gd name="connsiteX9" fmla="*/ 588479 w 850416"/>
                  <a:gd name="connsiteY9" fmla="*/ 1366838 h 2003963"/>
                  <a:gd name="connsiteX10" fmla="*/ 645629 w 850416"/>
                  <a:gd name="connsiteY10" fmla="*/ 1833563 h 2003963"/>
                  <a:gd name="connsiteX11" fmla="*/ 850416 w 850416"/>
                  <a:gd name="connsiteY11" fmla="*/ 1814513 h 2003963"/>
                  <a:gd name="connsiteX12" fmla="*/ 836129 w 850416"/>
                  <a:gd name="connsiteY12" fmla="*/ 1133475 h 2003963"/>
                  <a:gd name="connsiteX13" fmla="*/ 774216 w 850416"/>
                  <a:gd name="connsiteY13" fmla="*/ 419100 h 2003963"/>
                  <a:gd name="connsiteX14" fmla="*/ 764691 w 850416"/>
                  <a:gd name="connsiteY14" fmla="*/ 257175 h 2003963"/>
                  <a:gd name="connsiteX15" fmla="*/ 688491 w 850416"/>
                  <a:gd name="connsiteY15" fmla="*/ 138113 h 2003963"/>
                  <a:gd name="connsiteX16" fmla="*/ 355116 w 850416"/>
                  <a:gd name="connsiteY16" fmla="*/ 33338 h 2003963"/>
                  <a:gd name="connsiteX17" fmla="*/ 278916 w 850416"/>
                  <a:gd name="connsiteY17" fmla="*/ 0 h 2003963"/>
                  <a:gd name="connsiteX18" fmla="*/ 240816 w 850416"/>
                  <a:gd name="connsiteY18" fmla="*/ 147638 h 2003963"/>
                  <a:gd name="connsiteX0" fmla="*/ 239468 w 849068"/>
                  <a:gd name="connsiteY0" fmla="*/ 147638 h 1997272"/>
                  <a:gd name="connsiteX1" fmla="*/ 23568 w 849068"/>
                  <a:gd name="connsiteY1" fmla="*/ 584200 h 1997272"/>
                  <a:gd name="connsiteX2" fmla="*/ 4518 w 849068"/>
                  <a:gd name="connsiteY2" fmla="*/ 1266825 h 1997272"/>
                  <a:gd name="connsiteX3" fmla="*/ 34681 w 849068"/>
                  <a:gd name="connsiteY3" fmla="*/ 1858963 h 1997272"/>
                  <a:gd name="connsiteX4" fmla="*/ 85481 w 849068"/>
                  <a:gd name="connsiteY4" fmla="*/ 1997075 h 1997272"/>
                  <a:gd name="connsiteX5" fmla="*/ 491881 w 849068"/>
                  <a:gd name="connsiteY5" fmla="*/ 1885950 h 1997272"/>
                  <a:gd name="connsiteX6" fmla="*/ 587131 w 849068"/>
                  <a:gd name="connsiteY6" fmla="*/ 1785938 h 1997272"/>
                  <a:gd name="connsiteX7" fmla="*/ 549031 w 849068"/>
                  <a:gd name="connsiteY7" fmla="*/ 1285875 h 1997272"/>
                  <a:gd name="connsiteX8" fmla="*/ 544268 w 849068"/>
                  <a:gd name="connsiteY8" fmla="*/ 919163 h 1997272"/>
                  <a:gd name="connsiteX9" fmla="*/ 587131 w 849068"/>
                  <a:gd name="connsiteY9" fmla="*/ 1366838 h 1997272"/>
                  <a:gd name="connsiteX10" fmla="*/ 644281 w 849068"/>
                  <a:gd name="connsiteY10" fmla="*/ 1833563 h 1997272"/>
                  <a:gd name="connsiteX11" fmla="*/ 849068 w 849068"/>
                  <a:gd name="connsiteY11" fmla="*/ 1814513 h 1997272"/>
                  <a:gd name="connsiteX12" fmla="*/ 834781 w 849068"/>
                  <a:gd name="connsiteY12" fmla="*/ 1133475 h 1997272"/>
                  <a:gd name="connsiteX13" fmla="*/ 772868 w 849068"/>
                  <a:gd name="connsiteY13" fmla="*/ 419100 h 1997272"/>
                  <a:gd name="connsiteX14" fmla="*/ 763343 w 849068"/>
                  <a:gd name="connsiteY14" fmla="*/ 257175 h 1997272"/>
                  <a:gd name="connsiteX15" fmla="*/ 687143 w 849068"/>
                  <a:gd name="connsiteY15" fmla="*/ 138113 h 1997272"/>
                  <a:gd name="connsiteX16" fmla="*/ 353768 w 849068"/>
                  <a:gd name="connsiteY16" fmla="*/ 33338 h 1997272"/>
                  <a:gd name="connsiteX17" fmla="*/ 277568 w 849068"/>
                  <a:gd name="connsiteY17" fmla="*/ 0 h 1997272"/>
                  <a:gd name="connsiteX18" fmla="*/ 239468 w 849068"/>
                  <a:gd name="connsiteY18" fmla="*/ 147638 h 1997272"/>
                  <a:gd name="connsiteX0" fmla="*/ 239678 w 849278"/>
                  <a:gd name="connsiteY0" fmla="*/ 147638 h 1997368"/>
                  <a:gd name="connsiteX1" fmla="*/ 23778 w 849278"/>
                  <a:gd name="connsiteY1" fmla="*/ 584200 h 1997368"/>
                  <a:gd name="connsiteX2" fmla="*/ 4728 w 849278"/>
                  <a:gd name="connsiteY2" fmla="*/ 1266825 h 1997368"/>
                  <a:gd name="connsiteX3" fmla="*/ 38066 w 849278"/>
                  <a:gd name="connsiteY3" fmla="*/ 1852613 h 1997368"/>
                  <a:gd name="connsiteX4" fmla="*/ 85691 w 849278"/>
                  <a:gd name="connsiteY4" fmla="*/ 1997075 h 1997368"/>
                  <a:gd name="connsiteX5" fmla="*/ 492091 w 849278"/>
                  <a:gd name="connsiteY5" fmla="*/ 1885950 h 1997368"/>
                  <a:gd name="connsiteX6" fmla="*/ 587341 w 849278"/>
                  <a:gd name="connsiteY6" fmla="*/ 1785938 h 1997368"/>
                  <a:gd name="connsiteX7" fmla="*/ 549241 w 849278"/>
                  <a:gd name="connsiteY7" fmla="*/ 1285875 h 1997368"/>
                  <a:gd name="connsiteX8" fmla="*/ 544478 w 849278"/>
                  <a:gd name="connsiteY8" fmla="*/ 919163 h 1997368"/>
                  <a:gd name="connsiteX9" fmla="*/ 587341 w 849278"/>
                  <a:gd name="connsiteY9" fmla="*/ 1366838 h 1997368"/>
                  <a:gd name="connsiteX10" fmla="*/ 644491 w 849278"/>
                  <a:gd name="connsiteY10" fmla="*/ 1833563 h 1997368"/>
                  <a:gd name="connsiteX11" fmla="*/ 849278 w 849278"/>
                  <a:gd name="connsiteY11" fmla="*/ 1814513 h 1997368"/>
                  <a:gd name="connsiteX12" fmla="*/ 834991 w 849278"/>
                  <a:gd name="connsiteY12" fmla="*/ 1133475 h 1997368"/>
                  <a:gd name="connsiteX13" fmla="*/ 773078 w 849278"/>
                  <a:gd name="connsiteY13" fmla="*/ 419100 h 1997368"/>
                  <a:gd name="connsiteX14" fmla="*/ 763553 w 849278"/>
                  <a:gd name="connsiteY14" fmla="*/ 257175 h 1997368"/>
                  <a:gd name="connsiteX15" fmla="*/ 687353 w 849278"/>
                  <a:gd name="connsiteY15" fmla="*/ 138113 h 1997368"/>
                  <a:gd name="connsiteX16" fmla="*/ 353978 w 849278"/>
                  <a:gd name="connsiteY16" fmla="*/ 33338 h 1997368"/>
                  <a:gd name="connsiteX17" fmla="*/ 277778 w 849278"/>
                  <a:gd name="connsiteY17" fmla="*/ 0 h 1997368"/>
                  <a:gd name="connsiteX18" fmla="*/ 239678 w 849278"/>
                  <a:gd name="connsiteY18" fmla="*/ 147638 h 1997368"/>
                  <a:gd name="connsiteX0" fmla="*/ 239678 w 849278"/>
                  <a:gd name="connsiteY0" fmla="*/ 147638 h 1997368"/>
                  <a:gd name="connsiteX1" fmla="*/ 23778 w 849278"/>
                  <a:gd name="connsiteY1" fmla="*/ 584200 h 1997368"/>
                  <a:gd name="connsiteX2" fmla="*/ 4728 w 849278"/>
                  <a:gd name="connsiteY2" fmla="*/ 1266825 h 1997368"/>
                  <a:gd name="connsiteX3" fmla="*/ 38066 w 849278"/>
                  <a:gd name="connsiteY3" fmla="*/ 1852613 h 1997368"/>
                  <a:gd name="connsiteX4" fmla="*/ 85691 w 849278"/>
                  <a:gd name="connsiteY4" fmla="*/ 1997075 h 1997368"/>
                  <a:gd name="connsiteX5" fmla="*/ 492091 w 849278"/>
                  <a:gd name="connsiteY5" fmla="*/ 1885950 h 1997368"/>
                  <a:gd name="connsiteX6" fmla="*/ 587341 w 849278"/>
                  <a:gd name="connsiteY6" fmla="*/ 1785938 h 1997368"/>
                  <a:gd name="connsiteX7" fmla="*/ 549241 w 849278"/>
                  <a:gd name="connsiteY7" fmla="*/ 1285875 h 1997368"/>
                  <a:gd name="connsiteX8" fmla="*/ 544478 w 849278"/>
                  <a:gd name="connsiteY8" fmla="*/ 919163 h 1997368"/>
                  <a:gd name="connsiteX9" fmla="*/ 587341 w 849278"/>
                  <a:gd name="connsiteY9" fmla="*/ 1366838 h 1997368"/>
                  <a:gd name="connsiteX10" fmla="*/ 644491 w 849278"/>
                  <a:gd name="connsiteY10" fmla="*/ 1833563 h 1997368"/>
                  <a:gd name="connsiteX11" fmla="*/ 849278 w 849278"/>
                  <a:gd name="connsiteY11" fmla="*/ 1814513 h 1997368"/>
                  <a:gd name="connsiteX12" fmla="*/ 834991 w 849278"/>
                  <a:gd name="connsiteY12" fmla="*/ 1133475 h 1997368"/>
                  <a:gd name="connsiteX13" fmla="*/ 773078 w 849278"/>
                  <a:gd name="connsiteY13" fmla="*/ 419100 h 1997368"/>
                  <a:gd name="connsiteX14" fmla="*/ 763553 w 849278"/>
                  <a:gd name="connsiteY14" fmla="*/ 257175 h 1997368"/>
                  <a:gd name="connsiteX15" fmla="*/ 687353 w 849278"/>
                  <a:gd name="connsiteY15" fmla="*/ 138113 h 1997368"/>
                  <a:gd name="connsiteX16" fmla="*/ 353978 w 849278"/>
                  <a:gd name="connsiteY16" fmla="*/ 33338 h 1997368"/>
                  <a:gd name="connsiteX17" fmla="*/ 277778 w 849278"/>
                  <a:gd name="connsiteY17" fmla="*/ 0 h 1997368"/>
                  <a:gd name="connsiteX18" fmla="*/ 239678 w 849278"/>
                  <a:gd name="connsiteY18" fmla="*/ 147638 h 1997368"/>
                  <a:gd name="connsiteX0" fmla="*/ 239678 w 849278"/>
                  <a:gd name="connsiteY0" fmla="*/ 147638 h 1997368"/>
                  <a:gd name="connsiteX1" fmla="*/ 23778 w 849278"/>
                  <a:gd name="connsiteY1" fmla="*/ 584200 h 1997368"/>
                  <a:gd name="connsiteX2" fmla="*/ 4728 w 849278"/>
                  <a:gd name="connsiteY2" fmla="*/ 1266825 h 1997368"/>
                  <a:gd name="connsiteX3" fmla="*/ 38066 w 849278"/>
                  <a:gd name="connsiteY3" fmla="*/ 1852613 h 1997368"/>
                  <a:gd name="connsiteX4" fmla="*/ 85691 w 849278"/>
                  <a:gd name="connsiteY4" fmla="*/ 1997075 h 1997368"/>
                  <a:gd name="connsiteX5" fmla="*/ 492091 w 849278"/>
                  <a:gd name="connsiteY5" fmla="*/ 1885950 h 1997368"/>
                  <a:gd name="connsiteX6" fmla="*/ 587341 w 849278"/>
                  <a:gd name="connsiteY6" fmla="*/ 1785938 h 1997368"/>
                  <a:gd name="connsiteX7" fmla="*/ 549241 w 849278"/>
                  <a:gd name="connsiteY7" fmla="*/ 1285875 h 1997368"/>
                  <a:gd name="connsiteX8" fmla="*/ 544478 w 849278"/>
                  <a:gd name="connsiteY8" fmla="*/ 919163 h 1997368"/>
                  <a:gd name="connsiteX9" fmla="*/ 587341 w 849278"/>
                  <a:gd name="connsiteY9" fmla="*/ 1366838 h 1997368"/>
                  <a:gd name="connsiteX10" fmla="*/ 644491 w 849278"/>
                  <a:gd name="connsiteY10" fmla="*/ 1833563 h 1997368"/>
                  <a:gd name="connsiteX11" fmla="*/ 849278 w 849278"/>
                  <a:gd name="connsiteY11" fmla="*/ 1814513 h 1997368"/>
                  <a:gd name="connsiteX12" fmla="*/ 834991 w 849278"/>
                  <a:gd name="connsiteY12" fmla="*/ 1133475 h 1997368"/>
                  <a:gd name="connsiteX13" fmla="*/ 773078 w 849278"/>
                  <a:gd name="connsiteY13" fmla="*/ 419100 h 1997368"/>
                  <a:gd name="connsiteX14" fmla="*/ 763553 w 849278"/>
                  <a:gd name="connsiteY14" fmla="*/ 257175 h 1997368"/>
                  <a:gd name="connsiteX15" fmla="*/ 687353 w 849278"/>
                  <a:gd name="connsiteY15" fmla="*/ 138113 h 1997368"/>
                  <a:gd name="connsiteX16" fmla="*/ 353978 w 849278"/>
                  <a:gd name="connsiteY16" fmla="*/ 33338 h 1997368"/>
                  <a:gd name="connsiteX17" fmla="*/ 277778 w 849278"/>
                  <a:gd name="connsiteY17" fmla="*/ 0 h 1997368"/>
                  <a:gd name="connsiteX18" fmla="*/ 239678 w 849278"/>
                  <a:gd name="connsiteY18" fmla="*/ 147638 h 1997368"/>
                  <a:gd name="connsiteX0" fmla="*/ 239678 w 849278"/>
                  <a:gd name="connsiteY0" fmla="*/ 147638 h 1998448"/>
                  <a:gd name="connsiteX1" fmla="*/ 23778 w 849278"/>
                  <a:gd name="connsiteY1" fmla="*/ 584200 h 1998448"/>
                  <a:gd name="connsiteX2" fmla="*/ 4728 w 849278"/>
                  <a:gd name="connsiteY2" fmla="*/ 1266825 h 1998448"/>
                  <a:gd name="connsiteX3" fmla="*/ 38066 w 849278"/>
                  <a:gd name="connsiteY3" fmla="*/ 1808163 h 1998448"/>
                  <a:gd name="connsiteX4" fmla="*/ 85691 w 849278"/>
                  <a:gd name="connsiteY4" fmla="*/ 1997075 h 1998448"/>
                  <a:gd name="connsiteX5" fmla="*/ 492091 w 849278"/>
                  <a:gd name="connsiteY5" fmla="*/ 1885950 h 1998448"/>
                  <a:gd name="connsiteX6" fmla="*/ 587341 w 849278"/>
                  <a:gd name="connsiteY6" fmla="*/ 1785938 h 1998448"/>
                  <a:gd name="connsiteX7" fmla="*/ 549241 w 849278"/>
                  <a:gd name="connsiteY7" fmla="*/ 1285875 h 1998448"/>
                  <a:gd name="connsiteX8" fmla="*/ 544478 w 849278"/>
                  <a:gd name="connsiteY8" fmla="*/ 919163 h 1998448"/>
                  <a:gd name="connsiteX9" fmla="*/ 587341 w 849278"/>
                  <a:gd name="connsiteY9" fmla="*/ 1366838 h 1998448"/>
                  <a:gd name="connsiteX10" fmla="*/ 644491 w 849278"/>
                  <a:gd name="connsiteY10" fmla="*/ 1833563 h 1998448"/>
                  <a:gd name="connsiteX11" fmla="*/ 849278 w 849278"/>
                  <a:gd name="connsiteY11" fmla="*/ 1814513 h 1998448"/>
                  <a:gd name="connsiteX12" fmla="*/ 834991 w 849278"/>
                  <a:gd name="connsiteY12" fmla="*/ 1133475 h 1998448"/>
                  <a:gd name="connsiteX13" fmla="*/ 773078 w 849278"/>
                  <a:gd name="connsiteY13" fmla="*/ 419100 h 1998448"/>
                  <a:gd name="connsiteX14" fmla="*/ 763553 w 849278"/>
                  <a:gd name="connsiteY14" fmla="*/ 257175 h 1998448"/>
                  <a:gd name="connsiteX15" fmla="*/ 687353 w 849278"/>
                  <a:gd name="connsiteY15" fmla="*/ 138113 h 1998448"/>
                  <a:gd name="connsiteX16" fmla="*/ 353978 w 849278"/>
                  <a:gd name="connsiteY16" fmla="*/ 33338 h 1998448"/>
                  <a:gd name="connsiteX17" fmla="*/ 277778 w 849278"/>
                  <a:gd name="connsiteY17" fmla="*/ 0 h 1998448"/>
                  <a:gd name="connsiteX18" fmla="*/ 239678 w 849278"/>
                  <a:gd name="connsiteY18" fmla="*/ 147638 h 1998448"/>
                  <a:gd name="connsiteX0" fmla="*/ 239678 w 849278"/>
                  <a:gd name="connsiteY0" fmla="*/ 147638 h 1998448"/>
                  <a:gd name="connsiteX1" fmla="*/ 23778 w 849278"/>
                  <a:gd name="connsiteY1" fmla="*/ 584200 h 1998448"/>
                  <a:gd name="connsiteX2" fmla="*/ 4728 w 849278"/>
                  <a:gd name="connsiteY2" fmla="*/ 1266825 h 1998448"/>
                  <a:gd name="connsiteX3" fmla="*/ 38066 w 849278"/>
                  <a:gd name="connsiteY3" fmla="*/ 1808163 h 1998448"/>
                  <a:gd name="connsiteX4" fmla="*/ 85691 w 849278"/>
                  <a:gd name="connsiteY4" fmla="*/ 1997075 h 1998448"/>
                  <a:gd name="connsiteX5" fmla="*/ 492091 w 849278"/>
                  <a:gd name="connsiteY5" fmla="*/ 1885950 h 1998448"/>
                  <a:gd name="connsiteX6" fmla="*/ 587341 w 849278"/>
                  <a:gd name="connsiteY6" fmla="*/ 1785938 h 1998448"/>
                  <a:gd name="connsiteX7" fmla="*/ 549241 w 849278"/>
                  <a:gd name="connsiteY7" fmla="*/ 1285875 h 1998448"/>
                  <a:gd name="connsiteX8" fmla="*/ 544478 w 849278"/>
                  <a:gd name="connsiteY8" fmla="*/ 919163 h 1998448"/>
                  <a:gd name="connsiteX9" fmla="*/ 587341 w 849278"/>
                  <a:gd name="connsiteY9" fmla="*/ 1366838 h 1998448"/>
                  <a:gd name="connsiteX10" fmla="*/ 644491 w 849278"/>
                  <a:gd name="connsiteY10" fmla="*/ 1833563 h 1998448"/>
                  <a:gd name="connsiteX11" fmla="*/ 849278 w 849278"/>
                  <a:gd name="connsiteY11" fmla="*/ 1814513 h 1998448"/>
                  <a:gd name="connsiteX12" fmla="*/ 834991 w 849278"/>
                  <a:gd name="connsiteY12" fmla="*/ 1133475 h 1998448"/>
                  <a:gd name="connsiteX13" fmla="*/ 773078 w 849278"/>
                  <a:gd name="connsiteY13" fmla="*/ 419100 h 1998448"/>
                  <a:gd name="connsiteX14" fmla="*/ 763553 w 849278"/>
                  <a:gd name="connsiteY14" fmla="*/ 257175 h 1998448"/>
                  <a:gd name="connsiteX15" fmla="*/ 687353 w 849278"/>
                  <a:gd name="connsiteY15" fmla="*/ 138113 h 1998448"/>
                  <a:gd name="connsiteX16" fmla="*/ 353978 w 849278"/>
                  <a:gd name="connsiteY16" fmla="*/ 33338 h 1998448"/>
                  <a:gd name="connsiteX17" fmla="*/ 277778 w 849278"/>
                  <a:gd name="connsiteY17" fmla="*/ 0 h 1998448"/>
                  <a:gd name="connsiteX18" fmla="*/ 239678 w 849278"/>
                  <a:gd name="connsiteY18" fmla="*/ 147638 h 1998448"/>
                  <a:gd name="connsiteX0" fmla="*/ 239678 w 849278"/>
                  <a:gd name="connsiteY0" fmla="*/ 147638 h 1998448"/>
                  <a:gd name="connsiteX1" fmla="*/ 23778 w 849278"/>
                  <a:gd name="connsiteY1" fmla="*/ 584200 h 1998448"/>
                  <a:gd name="connsiteX2" fmla="*/ 4728 w 849278"/>
                  <a:gd name="connsiteY2" fmla="*/ 1266825 h 1998448"/>
                  <a:gd name="connsiteX3" fmla="*/ 38066 w 849278"/>
                  <a:gd name="connsiteY3" fmla="*/ 1808163 h 1998448"/>
                  <a:gd name="connsiteX4" fmla="*/ 123791 w 849278"/>
                  <a:gd name="connsiteY4" fmla="*/ 1997075 h 1998448"/>
                  <a:gd name="connsiteX5" fmla="*/ 492091 w 849278"/>
                  <a:gd name="connsiteY5" fmla="*/ 1885950 h 1998448"/>
                  <a:gd name="connsiteX6" fmla="*/ 587341 w 849278"/>
                  <a:gd name="connsiteY6" fmla="*/ 1785938 h 1998448"/>
                  <a:gd name="connsiteX7" fmla="*/ 549241 w 849278"/>
                  <a:gd name="connsiteY7" fmla="*/ 1285875 h 1998448"/>
                  <a:gd name="connsiteX8" fmla="*/ 544478 w 849278"/>
                  <a:gd name="connsiteY8" fmla="*/ 919163 h 1998448"/>
                  <a:gd name="connsiteX9" fmla="*/ 587341 w 849278"/>
                  <a:gd name="connsiteY9" fmla="*/ 1366838 h 1998448"/>
                  <a:gd name="connsiteX10" fmla="*/ 644491 w 849278"/>
                  <a:gd name="connsiteY10" fmla="*/ 1833563 h 1998448"/>
                  <a:gd name="connsiteX11" fmla="*/ 849278 w 849278"/>
                  <a:gd name="connsiteY11" fmla="*/ 1814513 h 1998448"/>
                  <a:gd name="connsiteX12" fmla="*/ 834991 w 849278"/>
                  <a:gd name="connsiteY12" fmla="*/ 1133475 h 1998448"/>
                  <a:gd name="connsiteX13" fmla="*/ 773078 w 849278"/>
                  <a:gd name="connsiteY13" fmla="*/ 419100 h 1998448"/>
                  <a:gd name="connsiteX14" fmla="*/ 763553 w 849278"/>
                  <a:gd name="connsiteY14" fmla="*/ 257175 h 1998448"/>
                  <a:gd name="connsiteX15" fmla="*/ 687353 w 849278"/>
                  <a:gd name="connsiteY15" fmla="*/ 138113 h 1998448"/>
                  <a:gd name="connsiteX16" fmla="*/ 353978 w 849278"/>
                  <a:gd name="connsiteY16" fmla="*/ 33338 h 1998448"/>
                  <a:gd name="connsiteX17" fmla="*/ 277778 w 849278"/>
                  <a:gd name="connsiteY17" fmla="*/ 0 h 1998448"/>
                  <a:gd name="connsiteX18" fmla="*/ 239678 w 849278"/>
                  <a:gd name="connsiteY18" fmla="*/ 147638 h 1998448"/>
                  <a:gd name="connsiteX0" fmla="*/ 239678 w 849278"/>
                  <a:gd name="connsiteY0" fmla="*/ 147638 h 1997162"/>
                  <a:gd name="connsiteX1" fmla="*/ 23778 w 849278"/>
                  <a:gd name="connsiteY1" fmla="*/ 584200 h 1997162"/>
                  <a:gd name="connsiteX2" fmla="*/ 4728 w 849278"/>
                  <a:gd name="connsiteY2" fmla="*/ 1266825 h 1997162"/>
                  <a:gd name="connsiteX3" fmla="*/ 38066 w 849278"/>
                  <a:gd name="connsiteY3" fmla="*/ 1808163 h 1997162"/>
                  <a:gd name="connsiteX4" fmla="*/ 123791 w 849278"/>
                  <a:gd name="connsiteY4" fmla="*/ 1997075 h 1997162"/>
                  <a:gd name="connsiteX5" fmla="*/ 492091 w 849278"/>
                  <a:gd name="connsiteY5" fmla="*/ 1885950 h 1997162"/>
                  <a:gd name="connsiteX6" fmla="*/ 587341 w 849278"/>
                  <a:gd name="connsiteY6" fmla="*/ 1785938 h 1997162"/>
                  <a:gd name="connsiteX7" fmla="*/ 549241 w 849278"/>
                  <a:gd name="connsiteY7" fmla="*/ 1285875 h 1997162"/>
                  <a:gd name="connsiteX8" fmla="*/ 544478 w 849278"/>
                  <a:gd name="connsiteY8" fmla="*/ 919163 h 1997162"/>
                  <a:gd name="connsiteX9" fmla="*/ 587341 w 849278"/>
                  <a:gd name="connsiteY9" fmla="*/ 1366838 h 1997162"/>
                  <a:gd name="connsiteX10" fmla="*/ 644491 w 849278"/>
                  <a:gd name="connsiteY10" fmla="*/ 1833563 h 1997162"/>
                  <a:gd name="connsiteX11" fmla="*/ 849278 w 849278"/>
                  <a:gd name="connsiteY11" fmla="*/ 1814513 h 1997162"/>
                  <a:gd name="connsiteX12" fmla="*/ 834991 w 849278"/>
                  <a:gd name="connsiteY12" fmla="*/ 1133475 h 1997162"/>
                  <a:gd name="connsiteX13" fmla="*/ 773078 w 849278"/>
                  <a:gd name="connsiteY13" fmla="*/ 419100 h 1997162"/>
                  <a:gd name="connsiteX14" fmla="*/ 763553 w 849278"/>
                  <a:gd name="connsiteY14" fmla="*/ 257175 h 1997162"/>
                  <a:gd name="connsiteX15" fmla="*/ 687353 w 849278"/>
                  <a:gd name="connsiteY15" fmla="*/ 138113 h 1997162"/>
                  <a:gd name="connsiteX16" fmla="*/ 353978 w 849278"/>
                  <a:gd name="connsiteY16" fmla="*/ 33338 h 1997162"/>
                  <a:gd name="connsiteX17" fmla="*/ 277778 w 849278"/>
                  <a:gd name="connsiteY17" fmla="*/ 0 h 1997162"/>
                  <a:gd name="connsiteX18" fmla="*/ 239678 w 849278"/>
                  <a:gd name="connsiteY18" fmla="*/ 147638 h 1997162"/>
                  <a:gd name="connsiteX0" fmla="*/ 239678 w 849278"/>
                  <a:gd name="connsiteY0" fmla="*/ 147638 h 1997162"/>
                  <a:gd name="connsiteX1" fmla="*/ 23778 w 849278"/>
                  <a:gd name="connsiteY1" fmla="*/ 584200 h 1997162"/>
                  <a:gd name="connsiteX2" fmla="*/ 4728 w 849278"/>
                  <a:gd name="connsiteY2" fmla="*/ 1266825 h 1997162"/>
                  <a:gd name="connsiteX3" fmla="*/ 38066 w 849278"/>
                  <a:gd name="connsiteY3" fmla="*/ 1808163 h 1997162"/>
                  <a:gd name="connsiteX4" fmla="*/ 123791 w 849278"/>
                  <a:gd name="connsiteY4" fmla="*/ 1997075 h 1997162"/>
                  <a:gd name="connsiteX5" fmla="*/ 492091 w 849278"/>
                  <a:gd name="connsiteY5" fmla="*/ 1885950 h 1997162"/>
                  <a:gd name="connsiteX6" fmla="*/ 587341 w 849278"/>
                  <a:gd name="connsiteY6" fmla="*/ 1785938 h 1997162"/>
                  <a:gd name="connsiteX7" fmla="*/ 549241 w 849278"/>
                  <a:gd name="connsiteY7" fmla="*/ 1285875 h 1997162"/>
                  <a:gd name="connsiteX8" fmla="*/ 544478 w 849278"/>
                  <a:gd name="connsiteY8" fmla="*/ 919163 h 1997162"/>
                  <a:gd name="connsiteX9" fmla="*/ 587341 w 849278"/>
                  <a:gd name="connsiteY9" fmla="*/ 1366838 h 1997162"/>
                  <a:gd name="connsiteX10" fmla="*/ 644491 w 849278"/>
                  <a:gd name="connsiteY10" fmla="*/ 1833563 h 1997162"/>
                  <a:gd name="connsiteX11" fmla="*/ 849278 w 849278"/>
                  <a:gd name="connsiteY11" fmla="*/ 1814513 h 1997162"/>
                  <a:gd name="connsiteX12" fmla="*/ 834991 w 849278"/>
                  <a:gd name="connsiteY12" fmla="*/ 1133475 h 1997162"/>
                  <a:gd name="connsiteX13" fmla="*/ 773078 w 849278"/>
                  <a:gd name="connsiteY13" fmla="*/ 419100 h 1997162"/>
                  <a:gd name="connsiteX14" fmla="*/ 763553 w 849278"/>
                  <a:gd name="connsiteY14" fmla="*/ 257175 h 1997162"/>
                  <a:gd name="connsiteX15" fmla="*/ 687353 w 849278"/>
                  <a:gd name="connsiteY15" fmla="*/ 138113 h 1997162"/>
                  <a:gd name="connsiteX16" fmla="*/ 353978 w 849278"/>
                  <a:gd name="connsiteY16" fmla="*/ 33338 h 1997162"/>
                  <a:gd name="connsiteX17" fmla="*/ 277778 w 849278"/>
                  <a:gd name="connsiteY17" fmla="*/ 0 h 1997162"/>
                  <a:gd name="connsiteX18" fmla="*/ 239678 w 849278"/>
                  <a:gd name="connsiteY18" fmla="*/ 147638 h 1997162"/>
                  <a:gd name="connsiteX0" fmla="*/ 239678 w 849278"/>
                  <a:gd name="connsiteY0" fmla="*/ 147638 h 1997162"/>
                  <a:gd name="connsiteX1" fmla="*/ 23778 w 849278"/>
                  <a:gd name="connsiteY1" fmla="*/ 584200 h 1997162"/>
                  <a:gd name="connsiteX2" fmla="*/ 4728 w 849278"/>
                  <a:gd name="connsiteY2" fmla="*/ 1266825 h 1997162"/>
                  <a:gd name="connsiteX3" fmla="*/ 38066 w 849278"/>
                  <a:gd name="connsiteY3" fmla="*/ 1808163 h 1997162"/>
                  <a:gd name="connsiteX4" fmla="*/ 123791 w 849278"/>
                  <a:gd name="connsiteY4" fmla="*/ 1997075 h 1997162"/>
                  <a:gd name="connsiteX5" fmla="*/ 492091 w 849278"/>
                  <a:gd name="connsiteY5" fmla="*/ 1885950 h 1997162"/>
                  <a:gd name="connsiteX6" fmla="*/ 587341 w 849278"/>
                  <a:gd name="connsiteY6" fmla="*/ 1785938 h 1997162"/>
                  <a:gd name="connsiteX7" fmla="*/ 549241 w 849278"/>
                  <a:gd name="connsiteY7" fmla="*/ 1285875 h 1997162"/>
                  <a:gd name="connsiteX8" fmla="*/ 544478 w 849278"/>
                  <a:gd name="connsiteY8" fmla="*/ 919163 h 1997162"/>
                  <a:gd name="connsiteX9" fmla="*/ 587341 w 849278"/>
                  <a:gd name="connsiteY9" fmla="*/ 1366838 h 1997162"/>
                  <a:gd name="connsiteX10" fmla="*/ 644491 w 849278"/>
                  <a:gd name="connsiteY10" fmla="*/ 1833563 h 1997162"/>
                  <a:gd name="connsiteX11" fmla="*/ 849278 w 849278"/>
                  <a:gd name="connsiteY11" fmla="*/ 1814513 h 1997162"/>
                  <a:gd name="connsiteX12" fmla="*/ 834991 w 849278"/>
                  <a:gd name="connsiteY12" fmla="*/ 1133475 h 1997162"/>
                  <a:gd name="connsiteX13" fmla="*/ 773078 w 849278"/>
                  <a:gd name="connsiteY13" fmla="*/ 419100 h 1997162"/>
                  <a:gd name="connsiteX14" fmla="*/ 763553 w 849278"/>
                  <a:gd name="connsiteY14" fmla="*/ 257175 h 1997162"/>
                  <a:gd name="connsiteX15" fmla="*/ 687353 w 849278"/>
                  <a:gd name="connsiteY15" fmla="*/ 138113 h 1997162"/>
                  <a:gd name="connsiteX16" fmla="*/ 353978 w 849278"/>
                  <a:gd name="connsiteY16" fmla="*/ 33338 h 1997162"/>
                  <a:gd name="connsiteX17" fmla="*/ 277778 w 849278"/>
                  <a:gd name="connsiteY17" fmla="*/ 0 h 1997162"/>
                  <a:gd name="connsiteX18" fmla="*/ 239678 w 849278"/>
                  <a:gd name="connsiteY18" fmla="*/ 147638 h 1997162"/>
                  <a:gd name="connsiteX0" fmla="*/ 239678 w 849278"/>
                  <a:gd name="connsiteY0" fmla="*/ 147638 h 1997162"/>
                  <a:gd name="connsiteX1" fmla="*/ 23778 w 849278"/>
                  <a:gd name="connsiteY1" fmla="*/ 584200 h 1997162"/>
                  <a:gd name="connsiteX2" fmla="*/ 4728 w 849278"/>
                  <a:gd name="connsiteY2" fmla="*/ 1266825 h 1997162"/>
                  <a:gd name="connsiteX3" fmla="*/ 38066 w 849278"/>
                  <a:gd name="connsiteY3" fmla="*/ 1808163 h 1997162"/>
                  <a:gd name="connsiteX4" fmla="*/ 123791 w 849278"/>
                  <a:gd name="connsiteY4" fmla="*/ 1997075 h 1997162"/>
                  <a:gd name="connsiteX5" fmla="*/ 492091 w 849278"/>
                  <a:gd name="connsiteY5" fmla="*/ 1885950 h 1997162"/>
                  <a:gd name="connsiteX6" fmla="*/ 587341 w 849278"/>
                  <a:gd name="connsiteY6" fmla="*/ 1785938 h 1997162"/>
                  <a:gd name="connsiteX7" fmla="*/ 549241 w 849278"/>
                  <a:gd name="connsiteY7" fmla="*/ 1285875 h 1997162"/>
                  <a:gd name="connsiteX8" fmla="*/ 544478 w 849278"/>
                  <a:gd name="connsiteY8" fmla="*/ 919163 h 1997162"/>
                  <a:gd name="connsiteX9" fmla="*/ 587341 w 849278"/>
                  <a:gd name="connsiteY9" fmla="*/ 1366838 h 1997162"/>
                  <a:gd name="connsiteX10" fmla="*/ 644491 w 849278"/>
                  <a:gd name="connsiteY10" fmla="*/ 1833563 h 1997162"/>
                  <a:gd name="connsiteX11" fmla="*/ 849278 w 849278"/>
                  <a:gd name="connsiteY11" fmla="*/ 1814513 h 1997162"/>
                  <a:gd name="connsiteX12" fmla="*/ 834991 w 849278"/>
                  <a:gd name="connsiteY12" fmla="*/ 1133475 h 1997162"/>
                  <a:gd name="connsiteX13" fmla="*/ 773078 w 849278"/>
                  <a:gd name="connsiteY13" fmla="*/ 419100 h 1997162"/>
                  <a:gd name="connsiteX14" fmla="*/ 763553 w 849278"/>
                  <a:gd name="connsiteY14" fmla="*/ 257175 h 1997162"/>
                  <a:gd name="connsiteX15" fmla="*/ 687353 w 849278"/>
                  <a:gd name="connsiteY15" fmla="*/ 138113 h 1997162"/>
                  <a:gd name="connsiteX16" fmla="*/ 353978 w 849278"/>
                  <a:gd name="connsiteY16" fmla="*/ 33338 h 1997162"/>
                  <a:gd name="connsiteX17" fmla="*/ 277778 w 849278"/>
                  <a:gd name="connsiteY17" fmla="*/ 0 h 1997162"/>
                  <a:gd name="connsiteX18" fmla="*/ 239678 w 849278"/>
                  <a:gd name="connsiteY18" fmla="*/ 147638 h 1997162"/>
                  <a:gd name="connsiteX0" fmla="*/ 239678 w 849278"/>
                  <a:gd name="connsiteY0" fmla="*/ 147638 h 1997162"/>
                  <a:gd name="connsiteX1" fmla="*/ 23778 w 849278"/>
                  <a:gd name="connsiteY1" fmla="*/ 584200 h 1997162"/>
                  <a:gd name="connsiteX2" fmla="*/ 4728 w 849278"/>
                  <a:gd name="connsiteY2" fmla="*/ 1266825 h 1997162"/>
                  <a:gd name="connsiteX3" fmla="*/ 38066 w 849278"/>
                  <a:gd name="connsiteY3" fmla="*/ 1808163 h 1997162"/>
                  <a:gd name="connsiteX4" fmla="*/ 123791 w 849278"/>
                  <a:gd name="connsiteY4" fmla="*/ 1997075 h 1997162"/>
                  <a:gd name="connsiteX5" fmla="*/ 492091 w 849278"/>
                  <a:gd name="connsiteY5" fmla="*/ 1885950 h 1997162"/>
                  <a:gd name="connsiteX6" fmla="*/ 587341 w 849278"/>
                  <a:gd name="connsiteY6" fmla="*/ 1785938 h 1997162"/>
                  <a:gd name="connsiteX7" fmla="*/ 549241 w 849278"/>
                  <a:gd name="connsiteY7" fmla="*/ 1285875 h 1997162"/>
                  <a:gd name="connsiteX8" fmla="*/ 544478 w 849278"/>
                  <a:gd name="connsiteY8" fmla="*/ 919163 h 1997162"/>
                  <a:gd name="connsiteX9" fmla="*/ 587341 w 849278"/>
                  <a:gd name="connsiteY9" fmla="*/ 1366838 h 1997162"/>
                  <a:gd name="connsiteX10" fmla="*/ 644491 w 849278"/>
                  <a:gd name="connsiteY10" fmla="*/ 1833563 h 1997162"/>
                  <a:gd name="connsiteX11" fmla="*/ 849278 w 849278"/>
                  <a:gd name="connsiteY11" fmla="*/ 1814513 h 1997162"/>
                  <a:gd name="connsiteX12" fmla="*/ 834991 w 849278"/>
                  <a:gd name="connsiteY12" fmla="*/ 1133475 h 1997162"/>
                  <a:gd name="connsiteX13" fmla="*/ 773078 w 849278"/>
                  <a:gd name="connsiteY13" fmla="*/ 419100 h 1997162"/>
                  <a:gd name="connsiteX14" fmla="*/ 763553 w 849278"/>
                  <a:gd name="connsiteY14" fmla="*/ 257175 h 1997162"/>
                  <a:gd name="connsiteX15" fmla="*/ 687353 w 849278"/>
                  <a:gd name="connsiteY15" fmla="*/ 138113 h 1997162"/>
                  <a:gd name="connsiteX16" fmla="*/ 353978 w 849278"/>
                  <a:gd name="connsiteY16" fmla="*/ 33338 h 1997162"/>
                  <a:gd name="connsiteX17" fmla="*/ 277778 w 849278"/>
                  <a:gd name="connsiteY17" fmla="*/ 0 h 1997162"/>
                  <a:gd name="connsiteX18" fmla="*/ 239678 w 849278"/>
                  <a:gd name="connsiteY18" fmla="*/ 147638 h 1997162"/>
                  <a:gd name="connsiteX0" fmla="*/ 239678 w 849278"/>
                  <a:gd name="connsiteY0" fmla="*/ 147638 h 1997162"/>
                  <a:gd name="connsiteX1" fmla="*/ 23778 w 849278"/>
                  <a:gd name="connsiteY1" fmla="*/ 584200 h 1997162"/>
                  <a:gd name="connsiteX2" fmla="*/ 4728 w 849278"/>
                  <a:gd name="connsiteY2" fmla="*/ 1266825 h 1997162"/>
                  <a:gd name="connsiteX3" fmla="*/ 38066 w 849278"/>
                  <a:gd name="connsiteY3" fmla="*/ 1808163 h 1997162"/>
                  <a:gd name="connsiteX4" fmla="*/ 123791 w 849278"/>
                  <a:gd name="connsiteY4" fmla="*/ 1997075 h 1997162"/>
                  <a:gd name="connsiteX5" fmla="*/ 492091 w 849278"/>
                  <a:gd name="connsiteY5" fmla="*/ 1885950 h 1997162"/>
                  <a:gd name="connsiteX6" fmla="*/ 587341 w 849278"/>
                  <a:gd name="connsiteY6" fmla="*/ 1785938 h 1997162"/>
                  <a:gd name="connsiteX7" fmla="*/ 549241 w 849278"/>
                  <a:gd name="connsiteY7" fmla="*/ 1285875 h 1997162"/>
                  <a:gd name="connsiteX8" fmla="*/ 544478 w 849278"/>
                  <a:gd name="connsiteY8" fmla="*/ 919163 h 1997162"/>
                  <a:gd name="connsiteX9" fmla="*/ 587341 w 849278"/>
                  <a:gd name="connsiteY9" fmla="*/ 1366838 h 1997162"/>
                  <a:gd name="connsiteX10" fmla="*/ 644491 w 849278"/>
                  <a:gd name="connsiteY10" fmla="*/ 1833563 h 1997162"/>
                  <a:gd name="connsiteX11" fmla="*/ 849278 w 849278"/>
                  <a:gd name="connsiteY11" fmla="*/ 1814513 h 1997162"/>
                  <a:gd name="connsiteX12" fmla="*/ 834991 w 849278"/>
                  <a:gd name="connsiteY12" fmla="*/ 1133475 h 1997162"/>
                  <a:gd name="connsiteX13" fmla="*/ 773078 w 849278"/>
                  <a:gd name="connsiteY13" fmla="*/ 419100 h 1997162"/>
                  <a:gd name="connsiteX14" fmla="*/ 763553 w 849278"/>
                  <a:gd name="connsiteY14" fmla="*/ 257175 h 1997162"/>
                  <a:gd name="connsiteX15" fmla="*/ 687353 w 849278"/>
                  <a:gd name="connsiteY15" fmla="*/ 138113 h 1997162"/>
                  <a:gd name="connsiteX16" fmla="*/ 353978 w 849278"/>
                  <a:gd name="connsiteY16" fmla="*/ 33338 h 1997162"/>
                  <a:gd name="connsiteX17" fmla="*/ 277778 w 849278"/>
                  <a:gd name="connsiteY17" fmla="*/ 0 h 1997162"/>
                  <a:gd name="connsiteX18" fmla="*/ 239678 w 849278"/>
                  <a:gd name="connsiteY18" fmla="*/ 147638 h 1997162"/>
                  <a:gd name="connsiteX0" fmla="*/ 239678 w 849278"/>
                  <a:gd name="connsiteY0" fmla="*/ 147638 h 1997162"/>
                  <a:gd name="connsiteX1" fmla="*/ 23778 w 849278"/>
                  <a:gd name="connsiteY1" fmla="*/ 584200 h 1997162"/>
                  <a:gd name="connsiteX2" fmla="*/ 4728 w 849278"/>
                  <a:gd name="connsiteY2" fmla="*/ 1266825 h 1997162"/>
                  <a:gd name="connsiteX3" fmla="*/ 38066 w 849278"/>
                  <a:gd name="connsiteY3" fmla="*/ 1808163 h 1997162"/>
                  <a:gd name="connsiteX4" fmla="*/ 123791 w 849278"/>
                  <a:gd name="connsiteY4" fmla="*/ 1997075 h 1997162"/>
                  <a:gd name="connsiteX5" fmla="*/ 492091 w 849278"/>
                  <a:gd name="connsiteY5" fmla="*/ 1885950 h 1997162"/>
                  <a:gd name="connsiteX6" fmla="*/ 587341 w 849278"/>
                  <a:gd name="connsiteY6" fmla="*/ 1785938 h 1997162"/>
                  <a:gd name="connsiteX7" fmla="*/ 549241 w 849278"/>
                  <a:gd name="connsiteY7" fmla="*/ 1285875 h 1997162"/>
                  <a:gd name="connsiteX8" fmla="*/ 544478 w 849278"/>
                  <a:gd name="connsiteY8" fmla="*/ 919163 h 1997162"/>
                  <a:gd name="connsiteX9" fmla="*/ 587341 w 849278"/>
                  <a:gd name="connsiteY9" fmla="*/ 1366838 h 1997162"/>
                  <a:gd name="connsiteX10" fmla="*/ 644491 w 849278"/>
                  <a:gd name="connsiteY10" fmla="*/ 1833563 h 1997162"/>
                  <a:gd name="connsiteX11" fmla="*/ 849278 w 849278"/>
                  <a:gd name="connsiteY11" fmla="*/ 1814513 h 1997162"/>
                  <a:gd name="connsiteX12" fmla="*/ 834991 w 849278"/>
                  <a:gd name="connsiteY12" fmla="*/ 1133475 h 1997162"/>
                  <a:gd name="connsiteX13" fmla="*/ 773078 w 849278"/>
                  <a:gd name="connsiteY13" fmla="*/ 419100 h 1997162"/>
                  <a:gd name="connsiteX14" fmla="*/ 763553 w 849278"/>
                  <a:gd name="connsiteY14" fmla="*/ 257175 h 1997162"/>
                  <a:gd name="connsiteX15" fmla="*/ 690528 w 849278"/>
                  <a:gd name="connsiteY15" fmla="*/ 138113 h 1997162"/>
                  <a:gd name="connsiteX16" fmla="*/ 353978 w 849278"/>
                  <a:gd name="connsiteY16" fmla="*/ 33338 h 1997162"/>
                  <a:gd name="connsiteX17" fmla="*/ 277778 w 849278"/>
                  <a:gd name="connsiteY17" fmla="*/ 0 h 1997162"/>
                  <a:gd name="connsiteX18" fmla="*/ 239678 w 849278"/>
                  <a:gd name="connsiteY18" fmla="*/ 147638 h 1997162"/>
                  <a:gd name="connsiteX0" fmla="*/ 239678 w 862597"/>
                  <a:gd name="connsiteY0" fmla="*/ 147638 h 1997162"/>
                  <a:gd name="connsiteX1" fmla="*/ 23778 w 862597"/>
                  <a:gd name="connsiteY1" fmla="*/ 584200 h 1997162"/>
                  <a:gd name="connsiteX2" fmla="*/ 4728 w 862597"/>
                  <a:gd name="connsiteY2" fmla="*/ 1266825 h 1997162"/>
                  <a:gd name="connsiteX3" fmla="*/ 38066 w 862597"/>
                  <a:gd name="connsiteY3" fmla="*/ 1808163 h 1997162"/>
                  <a:gd name="connsiteX4" fmla="*/ 123791 w 862597"/>
                  <a:gd name="connsiteY4" fmla="*/ 1997075 h 1997162"/>
                  <a:gd name="connsiteX5" fmla="*/ 492091 w 862597"/>
                  <a:gd name="connsiteY5" fmla="*/ 1885950 h 1997162"/>
                  <a:gd name="connsiteX6" fmla="*/ 587341 w 862597"/>
                  <a:gd name="connsiteY6" fmla="*/ 1785938 h 1997162"/>
                  <a:gd name="connsiteX7" fmla="*/ 549241 w 862597"/>
                  <a:gd name="connsiteY7" fmla="*/ 1285875 h 1997162"/>
                  <a:gd name="connsiteX8" fmla="*/ 544478 w 862597"/>
                  <a:gd name="connsiteY8" fmla="*/ 919163 h 1997162"/>
                  <a:gd name="connsiteX9" fmla="*/ 587341 w 862597"/>
                  <a:gd name="connsiteY9" fmla="*/ 1366838 h 1997162"/>
                  <a:gd name="connsiteX10" fmla="*/ 644491 w 862597"/>
                  <a:gd name="connsiteY10" fmla="*/ 1833563 h 1997162"/>
                  <a:gd name="connsiteX11" fmla="*/ 849278 w 862597"/>
                  <a:gd name="connsiteY11" fmla="*/ 1814513 h 1997162"/>
                  <a:gd name="connsiteX12" fmla="*/ 834991 w 862597"/>
                  <a:gd name="connsiteY12" fmla="*/ 1133475 h 1997162"/>
                  <a:gd name="connsiteX13" fmla="*/ 773078 w 862597"/>
                  <a:gd name="connsiteY13" fmla="*/ 419100 h 1997162"/>
                  <a:gd name="connsiteX14" fmla="*/ 763553 w 862597"/>
                  <a:gd name="connsiteY14" fmla="*/ 257175 h 1997162"/>
                  <a:gd name="connsiteX15" fmla="*/ 690528 w 862597"/>
                  <a:gd name="connsiteY15" fmla="*/ 138113 h 1997162"/>
                  <a:gd name="connsiteX16" fmla="*/ 353978 w 862597"/>
                  <a:gd name="connsiteY16" fmla="*/ 33338 h 1997162"/>
                  <a:gd name="connsiteX17" fmla="*/ 277778 w 862597"/>
                  <a:gd name="connsiteY17" fmla="*/ 0 h 1997162"/>
                  <a:gd name="connsiteX18" fmla="*/ 239678 w 862597"/>
                  <a:gd name="connsiteY18" fmla="*/ 147638 h 1997162"/>
                  <a:gd name="connsiteX0" fmla="*/ 239678 w 850230"/>
                  <a:gd name="connsiteY0" fmla="*/ 147638 h 1997162"/>
                  <a:gd name="connsiteX1" fmla="*/ 23778 w 850230"/>
                  <a:gd name="connsiteY1" fmla="*/ 584200 h 1997162"/>
                  <a:gd name="connsiteX2" fmla="*/ 4728 w 850230"/>
                  <a:gd name="connsiteY2" fmla="*/ 1266825 h 1997162"/>
                  <a:gd name="connsiteX3" fmla="*/ 38066 w 850230"/>
                  <a:gd name="connsiteY3" fmla="*/ 1808163 h 1997162"/>
                  <a:gd name="connsiteX4" fmla="*/ 123791 w 850230"/>
                  <a:gd name="connsiteY4" fmla="*/ 1997075 h 1997162"/>
                  <a:gd name="connsiteX5" fmla="*/ 492091 w 850230"/>
                  <a:gd name="connsiteY5" fmla="*/ 1885950 h 1997162"/>
                  <a:gd name="connsiteX6" fmla="*/ 587341 w 850230"/>
                  <a:gd name="connsiteY6" fmla="*/ 1785938 h 1997162"/>
                  <a:gd name="connsiteX7" fmla="*/ 549241 w 850230"/>
                  <a:gd name="connsiteY7" fmla="*/ 1285875 h 1997162"/>
                  <a:gd name="connsiteX8" fmla="*/ 544478 w 850230"/>
                  <a:gd name="connsiteY8" fmla="*/ 919163 h 1997162"/>
                  <a:gd name="connsiteX9" fmla="*/ 587341 w 850230"/>
                  <a:gd name="connsiteY9" fmla="*/ 1366838 h 1997162"/>
                  <a:gd name="connsiteX10" fmla="*/ 644491 w 850230"/>
                  <a:gd name="connsiteY10" fmla="*/ 1833563 h 1997162"/>
                  <a:gd name="connsiteX11" fmla="*/ 849278 w 850230"/>
                  <a:gd name="connsiteY11" fmla="*/ 1814513 h 1997162"/>
                  <a:gd name="connsiteX12" fmla="*/ 834991 w 850230"/>
                  <a:gd name="connsiteY12" fmla="*/ 1133475 h 1997162"/>
                  <a:gd name="connsiteX13" fmla="*/ 773078 w 850230"/>
                  <a:gd name="connsiteY13" fmla="*/ 419100 h 1997162"/>
                  <a:gd name="connsiteX14" fmla="*/ 763553 w 850230"/>
                  <a:gd name="connsiteY14" fmla="*/ 257175 h 1997162"/>
                  <a:gd name="connsiteX15" fmla="*/ 690528 w 850230"/>
                  <a:gd name="connsiteY15" fmla="*/ 138113 h 1997162"/>
                  <a:gd name="connsiteX16" fmla="*/ 353978 w 850230"/>
                  <a:gd name="connsiteY16" fmla="*/ 33338 h 1997162"/>
                  <a:gd name="connsiteX17" fmla="*/ 277778 w 850230"/>
                  <a:gd name="connsiteY17" fmla="*/ 0 h 1997162"/>
                  <a:gd name="connsiteX18" fmla="*/ 239678 w 850230"/>
                  <a:gd name="connsiteY18" fmla="*/ 147638 h 1997162"/>
                  <a:gd name="connsiteX0" fmla="*/ 239678 w 850230"/>
                  <a:gd name="connsiteY0" fmla="*/ 147638 h 1997162"/>
                  <a:gd name="connsiteX1" fmla="*/ 23778 w 850230"/>
                  <a:gd name="connsiteY1" fmla="*/ 584200 h 1997162"/>
                  <a:gd name="connsiteX2" fmla="*/ 4728 w 850230"/>
                  <a:gd name="connsiteY2" fmla="*/ 1266825 h 1997162"/>
                  <a:gd name="connsiteX3" fmla="*/ 38066 w 850230"/>
                  <a:gd name="connsiteY3" fmla="*/ 1808163 h 1997162"/>
                  <a:gd name="connsiteX4" fmla="*/ 123791 w 850230"/>
                  <a:gd name="connsiteY4" fmla="*/ 1997075 h 1997162"/>
                  <a:gd name="connsiteX5" fmla="*/ 492091 w 850230"/>
                  <a:gd name="connsiteY5" fmla="*/ 1885950 h 1997162"/>
                  <a:gd name="connsiteX6" fmla="*/ 587341 w 850230"/>
                  <a:gd name="connsiteY6" fmla="*/ 1785938 h 1997162"/>
                  <a:gd name="connsiteX7" fmla="*/ 549241 w 850230"/>
                  <a:gd name="connsiteY7" fmla="*/ 1285875 h 1997162"/>
                  <a:gd name="connsiteX8" fmla="*/ 544478 w 850230"/>
                  <a:gd name="connsiteY8" fmla="*/ 919163 h 1997162"/>
                  <a:gd name="connsiteX9" fmla="*/ 587341 w 850230"/>
                  <a:gd name="connsiteY9" fmla="*/ 1366838 h 1997162"/>
                  <a:gd name="connsiteX10" fmla="*/ 644491 w 850230"/>
                  <a:gd name="connsiteY10" fmla="*/ 1833563 h 1997162"/>
                  <a:gd name="connsiteX11" fmla="*/ 849278 w 850230"/>
                  <a:gd name="connsiteY11" fmla="*/ 1814513 h 1997162"/>
                  <a:gd name="connsiteX12" fmla="*/ 834991 w 850230"/>
                  <a:gd name="connsiteY12" fmla="*/ 1133475 h 1997162"/>
                  <a:gd name="connsiteX13" fmla="*/ 773078 w 850230"/>
                  <a:gd name="connsiteY13" fmla="*/ 419100 h 1997162"/>
                  <a:gd name="connsiteX14" fmla="*/ 763553 w 850230"/>
                  <a:gd name="connsiteY14" fmla="*/ 257175 h 1997162"/>
                  <a:gd name="connsiteX15" fmla="*/ 690528 w 850230"/>
                  <a:gd name="connsiteY15" fmla="*/ 138113 h 1997162"/>
                  <a:gd name="connsiteX16" fmla="*/ 353978 w 850230"/>
                  <a:gd name="connsiteY16" fmla="*/ 33338 h 1997162"/>
                  <a:gd name="connsiteX17" fmla="*/ 277778 w 850230"/>
                  <a:gd name="connsiteY17" fmla="*/ 0 h 1997162"/>
                  <a:gd name="connsiteX18" fmla="*/ 239678 w 850230"/>
                  <a:gd name="connsiteY18" fmla="*/ 147638 h 1997162"/>
                  <a:gd name="connsiteX0" fmla="*/ 246054 w 856606"/>
                  <a:gd name="connsiteY0" fmla="*/ 147638 h 1997153"/>
                  <a:gd name="connsiteX1" fmla="*/ 30154 w 856606"/>
                  <a:gd name="connsiteY1" fmla="*/ 584200 h 1997153"/>
                  <a:gd name="connsiteX2" fmla="*/ 1579 w 856606"/>
                  <a:gd name="connsiteY2" fmla="*/ 1317625 h 1997153"/>
                  <a:gd name="connsiteX3" fmla="*/ 44442 w 856606"/>
                  <a:gd name="connsiteY3" fmla="*/ 1808163 h 1997153"/>
                  <a:gd name="connsiteX4" fmla="*/ 130167 w 856606"/>
                  <a:gd name="connsiteY4" fmla="*/ 1997075 h 1997153"/>
                  <a:gd name="connsiteX5" fmla="*/ 498467 w 856606"/>
                  <a:gd name="connsiteY5" fmla="*/ 1885950 h 1997153"/>
                  <a:gd name="connsiteX6" fmla="*/ 593717 w 856606"/>
                  <a:gd name="connsiteY6" fmla="*/ 1785938 h 1997153"/>
                  <a:gd name="connsiteX7" fmla="*/ 555617 w 856606"/>
                  <a:gd name="connsiteY7" fmla="*/ 1285875 h 1997153"/>
                  <a:gd name="connsiteX8" fmla="*/ 550854 w 856606"/>
                  <a:gd name="connsiteY8" fmla="*/ 919163 h 1997153"/>
                  <a:gd name="connsiteX9" fmla="*/ 593717 w 856606"/>
                  <a:gd name="connsiteY9" fmla="*/ 1366838 h 1997153"/>
                  <a:gd name="connsiteX10" fmla="*/ 650867 w 856606"/>
                  <a:gd name="connsiteY10" fmla="*/ 1833563 h 1997153"/>
                  <a:gd name="connsiteX11" fmla="*/ 855654 w 856606"/>
                  <a:gd name="connsiteY11" fmla="*/ 1814513 h 1997153"/>
                  <a:gd name="connsiteX12" fmla="*/ 841367 w 856606"/>
                  <a:gd name="connsiteY12" fmla="*/ 1133475 h 1997153"/>
                  <a:gd name="connsiteX13" fmla="*/ 779454 w 856606"/>
                  <a:gd name="connsiteY13" fmla="*/ 419100 h 1997153"/>
                  <a:gd name="connsiteX14" fmla="*/ 769929 w 856606"/>
                  <a:gd name="connsiteY14" fmla="*/ 257175 h 1997153"/>
                  <a:gd name="connsiteX15" fmla="*/ 696904 w 856606"/>
                  <a:gd name="connsiteY15" fmla="*/ 138113 h 1997153"/>
                  <a:gd name="connsiteX16" fmla="*/ 360354 w 856606"/>
                  <a:gd name="connsiteY16" fmla="*/ 33338 h 1997153"/>
                  <a:gd name="connsiteX17" fmla="*/ 284154 w 856606"/>
                  <a:gd name="connsiteY17" fmla="*/ 0 h 1997153"/>
                  <a:gd name="connsiteX18" fmla="*/ 246054 w 856606"/>
                  <a:gd name="connsiteY18" fmla="*/ 147638 h 1997153"/>
                  <a:gd name="connsiteX0" fmla="*/ 245129 w 855681"/>
                  <a:gd name="connsiteY0" fmla="*/ 147638 h 1999196"/>
                  <a:gd name="connsiteX1" fmla="*/ 29229 w 855681"/>
                  <a:gd name="connsiteY1" fmla="*/ 584200 h 1999196"/>
                  <a:gd name="connsiteX2" fmla="*/ 654 w 855681"/>
                  <a:gd name="connsiteY2" fmla="*/ 1317625 h 1999196"/>
                  <a:gd name="connsiteX3" fmla="*/ 30817 w 855681"/>
                  <a:gd name="connsiteY3" fmla="*/ 1785938 h 1999196"/>
                  <a:gd name="connsiteX4" fmla="*/ 129242 w 855681"/>
                  <a:gd name="connsiteY4" fmla="*/ 1997075 h 1999196"/>
                  <a:gd name="connsiteX5" fmla="*/ 497542 w 855681"/>
                  <a:gd name="connsiteY5" fmla="*/ 1885950 h 1999196"/>
                  <a:gd name="connsiteX6" fmla="*/ 592792 w 855681"/>
                  <a:gd name="connsiteY6" fmla="*/ 1785938 h 1999196"/>
                  <a:gd name="connsiteX7" fmla="*/ 554692 w 855681"/>
                  <a:gd name="connsiteY7" fmla="*/ 1285875 h 1999196"/>
                  <a:gd name="connsiteX8" fmla="*/ 549929 w 855681"/>
                  <a:gd name="connsiteY8" fmla="*/ 919163 h 1999196"/>
                  <a:gd name="connsiteX9" fmla="*/ 592792 w 855681"/>
                  <a:gd name="connsiteY9" fmla="*/ 1366838 h 1999196"/>
                  <a:gd name="connsiteX10" fmla="*/ 649942 w 855681"/>
                  <a:gd name="connsiteY10" fmla="*/ 1833563 h 1999196"/>
                  <a:gd name="connsiteX11" fmla="*/ 854729 w 855681"/>
                  <a:gd name="connsiteY11" fmla="*/ 1814513 h 1999196"/>
                  <a:gd name="connsiteX12" fmla="*/ 840442 w 855681"/>
                  <a:gd name="connsiteY12" fmla="*/ 1133475 h 1999196"/>
                  <a:gd name="connsiteX13" fmla="*/ 778529 w 855681"/>
                  <a:gd name="connsiteY13" fmla="*/ 419100 h 1999196"/>
                  <a:gd name="connsiteX14" fmla="*/ 769004 w 855681"/>
                  <a:gd name="connsiteY14" fmla="*/ 257175 h 1999196"/>
                  <a:gd name="connsiteX15" fmla="*/ 695979 w 855681"/>
                  <a:gd name="connsiteY15" fmla="*/ 138113 h 1999196"/>
                  <a:gd name="connsiteX16" fmla="*/ 359429 w 855681"/>
                  <a:gd name="connsiteY16" fmla="*/ 33338 h 1999196"/>
                  <a:gd name="connsiteX17" fmla="*/ 283229 w 855681"/>
                  <a:gd name="connsiteY17" fmla="*/ 0 h 1999196"/>
                  <a:gd name="connsiteX18" fmla="*/ 245129 w 855681"/>
                  <a:gd name="connsiteY18" fmla="*/ 147638 h 199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55681" h="1999196">
                    <a:moveTo>
                      <a:pt x="245129" y="147638"/>
                    </a:moveTo>
                    <a:lnTo>
                      <a:pt x="29229" y="584200"/>
                    </a:lnTo>
                    <a:cubicBezTo>
                      <a:pt x="-6225" y="770731"/>
                      <a:pt x="389" y="1117335"/>
                      <a:pt x="654" y="1317625"/>
                    </a:cubicBezTo>
                    <a:cubicBezTo>
                      <a:pt x="919" y="1517915"/>
                      <a:pt x="9386" y="1672696"/>
                      <a:pt x="30817" y="1785938"/>
                    </a:cubicBezTo>
                    <a:cubicBezTo>
                      <a:pt x="52248" y="1899180"/>
                      <a:pt x="51455" y="1980406"/>
                      <a:pt x="129242" y="1997075"/>
                    </a:cubicBezTo>
                    <a:cubicBezTo>
                      <a:pt x="207029" y="2013744"/>
                      <a:pt x="418167" y="1928019"/>
                      <a:pt x="497542" y="1885950"/>
                    </a:cubicBezTo>
                    <a:lnTo>
                      <a:pt x="592792" y="1785938"/>
                    </a:lnTo>
                    <a:cubicBezTo>
                      <a:pt x="602317" y="1685926"/>
                      <a:pt x="561836" y="1430337"/>
                      <a:pt x="554692" y="1285875"/>
                    </a:cubicBezTo>
                    <a:cubicBezTo>
                      <a:pt x="547548" y="1141413"/>
                      <a:pt x="543579" y="905669"/>
                      <a:pt x="549929" y="919163"/>
                    </a:cubicBezTo>
                    <a:lnTo>
                      <a:pt x="592792" y="1366838"/>
                    </a:lnTo>
                    <a:cubicBezTo>
                      <a:pt x="607080" y="1516063"/>
                      <a:pt x="634861" y="1736726"/>
                      <a:pt x="649942" y="1833563"/>
                    </a:cubicBezTo>
                    <a:lnTo>
                      <a:pt x="854729" y="1814513"/>
                    </a:lnTo>
                    <a:cubicBezTo>
                      <a:pt x="857904" y="1631157"/>
                      <a:pt x="853142" y="1366044"/>
                      <a:pt x="840442" y="1133475"/>
                    </a:cubicBezTo>
                    <a:cubicBezTo>
                      <a:pt x="827742" y="900906"/>
                      <a:pt x="790435" y="565150"/>
                      <a:pt x="778529" y="419100"/>
                    </a:cubicBezTo>
                    <a:cubicBezTo>
                      <a:pt x="766623" y="273050"/>
                      <a:pt x="782762" y="304006"/>
                      <a:pt x="769004" y="257175"/>
                    </a:cubicBezTo>
                    <a:cubicBezTo>
                      <a:pt x="755246" y="210344"/>
                      <a:pt x="746779" y="157163"/>
                      <a:pt x="695979" y="138113"/>
                    </a:cubicBezTo>
                    <a:cubicBezTo>
                      <a:pt x="645179" y="119063"/>
                      <a:pt x="470554" y="68263"/>
                      <a:pt x="359429" y="33338"/>
                    </a:cubicBezTo>
                    <a:lnTo>
                      <a:pt x="283229" y="0"/>
                    </a:lnTo>
                    <a:lnTo>
                      <a:pt x="245129" y="14763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lnSpc>
                    <a:spcPct val="100000"/>
                  </a:lnSpc>
                </a:pPr>
                <a:endParaRPr lang="en-GB" sz="2500" b="1" dirty="0"/>
              </a:p>
            </p:txBody>
          </p:sp>
          <p:sp>
            <p:nvSpPr>
              <p:cNvPr id="403" name="Freeform 1039">
                <a:extLst>
                  <a:ext uri="{FF2B5EF4-FFF2-40B4-BE49-F238E27FC236}">
                    <a16:creationId xmlns:a16="http://schemas.microsoft.com/office/drawing/2014/main" xmlns="" id="{7CC5CC25-DC02-4EF5-A69B-1B90A8386DA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477898" y="5403485"/>
                <a:ext cx="122341" cy="287298"/>
              </a:xfrm>
              <a:custGeom>
                <a:avLst/>
                <a:gdLst>
                  <a:gd name="T0" fmla="*/ 0 w 51"/>
                  <a:gd name="T1" fmla="*/ 0 h 118"/>
                  <a:gd name="T2" fmla="*/ 0 w 51"/>
                  <a:gd name="T3" fmla="*/ 103 h 118"/>
                  <a:gd name="T4" fmla="*/ 43 w 51"/>
                  <a:gd name="T5" fmla="*/ 118 h 118"/>
                  <a:gd name="T6" fmla="*/ 31 w 51"/>
                  <a:gd name="T7" fmla="*/ 51 h 118"/>
                  <a:gd name="T8" fmla="*/ 0 w 51"/>
                  <a:gd name="T9" fmla="*/ 0 h 118"/>
                  <a:gd name="connsiteX0" fmla="*/ 1092 w 9893"/>
                  <a:gd name="connsiteY0" fmla="*/ 0 h 10000"/>
                  <a:gd name="connsiteX1" fmla="*/ 0 w 9893"/>
                  <a:gd name="connsiteY1" fmla="*/ 8180 h 10000"/>
                  <a:gd name="connsiteX2" fmla="*/ 9523 w 9893"/>
                  <a:gd name="connsiteY2" fmla="*/ 10000 h 10000"/>
                  <a:gd name="connsiteX3" fmla="*/ 7170 w 9893"/>
                  <a:gd name="connsiteY3" fmla="*/ 4322 h 10000"/>
                  <a:gd name="connsiteX4" fmla="*/ 1092 w 9893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93" h="10000">
                    <a:moveTo>
                      <a:pt x="1092" y="0"/>
                    </a:moveTo>
                    <a:cubicBezTo>
                      <a:pt x="3249" y="5424"/>
                      <a:pt x="0" y="8180"/>
                      <a:pt x="0" y="8180"/>
                    </a:cubicBezTo>
                    <a:cubicBezTo>
                      <a:pt x="3529" y="8604"/>
                      <a:pt x="9523" y="10000"/>
                      <a:pt x="9523" y="10000"/>
                    </a:cubicBezTo>
                    <a:cubicBezTo>
                      <a:pt x="11092" y="7627"/>
                      <a:pt x="7170" y="4322"/>
                      <a:pt x="7170" y="4322"/>
                    </a:cubicBezTo>
                    <a:lnTo>
                      <a:pt x="1092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grpSp>
            <p:nvGrpSpPr>
              <p:cNvPr id="404" name="Group 550">
                <a:extLst>
                  <a:ext uri="{FF2B5EF4-FFF2-40B4-BE49-F238E27FC236}">
                    <a16:creationId xmlns:a16="http://schemas.microsoft.com/office/drawing/2014/main" xmlns="" id="{CE1135B0-1D1F-4D95-8016-53F74F946CCB}"/>
                  </a:ext>
                </a:extLst>
              </p:cNvPr>
              <p:cNvGrpSpPr/>
              <p:nvPr/>
            </p:nvGrpSpPr>
            <p:grpSpPr>
              <a:xfrm flipH="1">
                <a:off x="6767254" y="6587137"/>
                <a:ext cx="43291" cy="51034"/>
                <a:chOff x="10289767" y="2717799"/>
                <a:chExt cx="45787" cy="53976"/>
              </a:xfrm>
            </p:grpSpPr>
            <p:sp>
              <p:nvSpPr>
                <p:cNvPr id="413" name="Oval 559">
                  <a:extLst>
                    <a:ext uri="{FF2B5EF4-FFF2-40B4-BE49-F238E27FC236}">
                      <a16:creationId xmlns:a16="http://schemas.microsoft.com/office/drawing/2014/main" xmlns="" id="{C73BF206-9347-418E-BAC3-14D3481CFDDE}"/>
                    </a:ext>
                  </a:extLst>
                </p:cNvPr>
                <p:cNvSpPr/>
                <p:nvPr/>
              </p:nvSpPr>
              <p:spPr>
                <a:xfrm>
                  <a:off x="10289767" y="2717800"/>
                  <a:ext cx="45787" cy="53975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14" name="Freeform 560">
                  <a:extLst>
                    <a:ext uri="{FF2B5EF4-FFF2-40B4-BE49-F238E27FC236}">
                      <a16:creationId xmlns:a16="http://schemas.microsoft.com/office/drawing/2014/main" xmlns="" id="{2C5B35C1-4096-4F95-A848-C688701EAE23}"/>
                    </a:ext>
                  </a:extLst>
                </p:cNvPr>
                <p:cNvSpPr/>
                <p:nvPr/>
              </p:nvSpPr>
              <p:spPr>
                <a:xfrm flipH="1">
                  <a:off x="10289767" y="2717799"/>
                  <a:ext cx="28796" cy="53976"/>
                </a:xfrm>
                <a:custGeom>
                  <a:avLst/>
                  <a:gdLst>
                    <a:gd name="connsiteX0" fmla="*/ 5902 w 28796"/>
                    <a:gd name="connsiteY0" fmla="*/ 0 h 53976"/>
                    <a:gd name="connsiteX1" fmla="*/ 28796 w 28796"/>
                    <a:gd name="connsiteY1" fmla="*/ 26988 h 53976"/>
                    <a:gd name="connsiteX2" fmla="*/ 5902 w 28796"/>
                    <a:gd name="connsiteY2" fmla="*/ 53976 h 53976"/>
                    <a:gd name="connsiteX3" fmla="*/ 0 w 28796"/>
                    <a:gd name="connsiteY3" fmla="*/ 51094 h 53976"/>
                    <a:gd name="connsiteX4" fmla="*/ 10286 w 28796"/>
                    <a:gd name="connsiteY4" fmla="*/ 46071 h 53976"/>
                    <a:gd name="connsiteX5" fmla="*/ 16991 w 28796"/>
                    <a:gd name="connsiteY5" fmla="*/ 26988 h 53976"/>
                    <a:gd name="connsiteX6" fmla="*/ 10286 w 28796"/>
                    <a:gd name="connsiteY6" fmla="*/ 7905 h 53976"/>
                    <a:gd name="connsiteX7" fmla="*/ 0 w 28796"/>
                    <a:gd name="connsiteY7" fmla="*/ 2882 h 53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796" h="53976">
                      <a:moveTo>
                        <a:pt x="5902" y="0"/>
                      </a:moveTo>
                      <a:cubicBezTo>
                        <a:pt x="18546" y="0"/>
                        <a:pt x="28796" y="12083"/>
                        <a:pt x="28796" y="26988"/>
                      </a:cubicBezTo>
                      <a:cubicBezTo>
                        <a:pt x="28796" y="41893"/>
                        <a:pt x="18546" y="53976"/>
                        <a:pt x="5902" y="53976"/>
                      </a:cubicBezTo>
                      <a:lnTo>
                        <a:pt x="0" y="51094"/>
                      </a:lnTo>
                      <a:lnTo>
                        <a:pt x="10286" y="46071"/>
                      </a:lnTo>
                      <a:cubicBezTo>
                        <a:pt x="14428" y="41188"/>
                        <a:pt x="16991" y="34441"/>
                        <a:pt x="16991" y="26988"/>
                      </a:cubicBezTo>
                      <a:cubicBezTo>
                        <a:pt x="16991" y="19536"/>
                        <a:pt x="14428" y="12789"/>
                        <a:pt x="10286" y="7905"/>
                      </a:cubicBezTo>
                      <a:lnTo>
                        <a:pt x="0" y="288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</p:grpSp>
          <p:grpSp>
            <p:nvGrpSpPr>
              <p:cNvPr id="405" name="Group 551">
                <a:extLst>
                  <a:ext uri="{FF2B5EF4-FFF2-40B4-BE49-F238E27FC236}">
                    <a16:creationId xmlns:a16="http://schemas.microsoft.com/office/drawing/2014/main" xmlns="" id="{C52D7483-346D-44B0-80ED-3FD5116F16F7}"/>
                  </a:ext>
                </a:extLst>
              </p:cNvPr>
              <p:cNvGrpSpPr/>
              <p:nvPr/>
            </p:nvGrpSpPr>
            <p:grpSpPr>
              <a:xfrm flipH="1">
                <a:off x="6767254" y="6803766"/>
                <a:ext cx="43291" cy="51034"/>
                <a:chOff x="10289767" y="2717799"/>
                <a:chExt cx="45787" cy="53976"/>
              </a:xfrm>
            </p:grpSpPr>
            <p:sp>
              <p:nvSpPr>
                <p:cNvPr id="411" name="Oval 557">
                  <a:extLst>
                    <a:ext uri="{FF2B5EF4-FFF2-40B4-BE49-F238E27FC236}">
                      <a16:creationId xmlns:a16="http://schemas.microsoft.com/office/drawing/2014/main" xmlns="" id="{9B657A38-0CB1-4F59-AACE-F58679B914E3}"/>
                    </a:ext>
                  </a:extLst>
                </p:cNvPr>
                <p:cNvSpPr/>
                <p:nvPr/>
              </p:nvSpPr>
              <p:spPr>
                <a:xfrm>
                  <a:off x="10289767" y="2717800"/>
                  <a:ext cx="45787" cy="53975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12" name="Freeform 558">
                  <a:extLst>
                    <a:ext uri="{FF2B5EF4-FFF2-40B4-BE49-F238E27FC236}">
                      <a16:creationId xmlns:a16="http://schemas.microsoft.com/office/drawing/2014/main" xmlns="" id="{67A25F98-AAF5-4B0F-8459-68BBC0EADBD5}"/>
                    </a:ext>
                  </a:extLst>
                </p:cNvPr>
                <p:cNvSpPr/>
                <p:nvPr/>
              </p:nvSpPr>
              <p:spPr>
                <a:xfrm flipH="1">
                  <a:off x="10289767" y="2717799"/>
                  <a:ext cx="28796" cy="53976"/>
                </a:xfrm>
                <a:custGeom>
                  <a:avLst/>
                  <a:gdLst>
                    <a:gd name="connsiteX0" fmla="*/ 5902 w 28796"/>
                    <a:gd name="connsiteY0" fmla="*/ 0 h 53976"/>
                    <a:gd name="connsiteX1" fmla="*/ 28796 w 28796"/>
                    <a:gd name="connsiteY1" fmla="*/ 26988 h 53976"/>
                    <a:gd name="connsiteX2" fmla="*/ 5902 w 28796"/>
                    <a:gd name="connsiteY2" fmla="*/ 53976 h 53976"/>
                    <a:gd name="connsiteX3" fmla="*/ 0 w 28796"/>
                    <a:gd name="connsiteY3" fmla="*/ 51094 h 53976"/>
                    <a:gd name="connsiteX4" fmla="*/ 10286 w 28796"/>
                    <a:gd name="connsiteY4" fmla="*/ 46071 h 53976"/>
                    <a:gd name="connsiteX5" fmla="*/ 16991 w 28796"/>
                    <a:gd name="connsiteY5" fmla="*/ 26988 h 53976"/>
                    <a:gd name="connsiteX6" fmla="*/ 10286 w 28796"/>
                    <a:gd name="connsiteY6" fmla="*/ 7905 h 53976"/>
                    <a:gd name="connsiteX7" fmla="*/ 0 w 28796"/>
                    <a:gd name="connsiteY7" fmla="*/ 2882 h 53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796" h="53976">
                      <a:moveTo>
                        <a:pt x="5902" y="0"/>
                      </a:moveTo>
                      <a:cubicBezTo>
                        <a:pt x="18546" y="0"/>
                        <a:pt x="28796" y="12083"/>
                        <a:pt x="28796" y="26988"/>
                      </a:cubicBezTo>
                      <a:cubicBezTo>
                        <a:pt x="28796" y="41893"/>
                        <a:pt x="18546" y="53976"/>
                        <a:pt x="5902" y="53976"/>
                      </a:cubicBezTo>
                      <a:lnTo>
                        <a:pt x="0" y="51094"/>
                      </a:lnTo>
                      <a:lnTo>
                        <a:pt x="10286" y="46071"/>
                      </a:lnTo>
                      <a:cubicBezTo>
                        <a:pt x="14428" y="41188"/>
                        <a:pt x="16991" y="34441"/>
                        <a:pt x="16991" y="26988"/>
                      </a:cubicBezTo>
                      <a:cubicBezTo>
                        <a:pt x="16991" y="19536"/>
                        <a:pt x="14428" y="12789"/>
                        <a:pt x="10286" y="7905"/>
                      </a:cubicBezTo>
                      <a:lnTo>
                        <a:pt x="0" y="288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</p:grpSp>
          <p:grpSp>
            <p:nvGrpSpPr>
              <p:cNvPr id="406" name="Group 552">
                <a:extLst>
                  <a:ext uri="{FF2B5EF4-FFF2-40B4-BE49-F238E27FC236}">
                    <a16:creationId xmlns:a16="http://schemas.microsoft.com/office/drawing/2014/main" xmlns="" id="{84D8680B-5505-4C0C-AC28-2D49F64F4E82}"/>
                  </a:ext>
                </a:extLst>
              </p:cNvPr>
              <p:cNvGrpSpPr/>
              <p:nvPr/>
            </p:nvGrpSpPr>
            <p:grpSpPr>
              <a:xfrm flipH="1">
                <a:off x="6767254" y="6369020"/>
                <a:ext cx="43291" cy="51034"/>
                <a:chOff x="10289767" y="2717799"/>
                <a:chExt cx="45787" cy="53976"/>
              </a:xfrm>
            </p:grpSpPr>
            <p:sp>
              <p:nvSpPr>
                <p:cNvPr id="409" name="Oval 555">
                  <a:extLst>
                    <a:ext uri="{FF2B5EF4-FFF2-40B4-BE49-F238E27FC236}">
                      <a16:creationId xmlns:a16="http://schemas.microsoft.com/office/drawing/2014/main" xmlns="" id="{95A57223-82DA-4BCF-B4A9-225A437D8B4B}"/>
                    </a:ext>
                  </a:extLst>
                </p:cNvPr>
                <p:cNvSpPr/>
                <p:nvPr/>
              </p:nvSpPr>
              <p:spPr>
                <a:xfrm>
                  <a:off x="10289767" y="2717800"/>
                  <a:ext cx="45787" cy="53975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410" name="Freeform 556">
                  <a:extLst>
                    <a:ext uri="{FF2B5EF4-FFF2-40B4-BE49-F238E27FC236}">
                      <a16:creationId xmlns:a16="http://schemas.microsoft.com/office/drawing/2014/main" xmlns="" id="{67064AF9-9F2C-4AD7-A470-B1ADC56E52A9}"/>
                    </a:ext>
                  </a:extLst>
                </p:cNvPr>
                <p:cNvSpPr/>
                <p:nvPr/>
              </p:nvSpPr>
              <p:spPr>
                <a:xfrm flipH="1">
                  <a:off x="10289767" y="2717799"/>
                  <a:ext cx="28796" cy="53976"/>
                </a:xfrm>
                <a:custGeom>
                  <a:avLst/>
                  <a:gdLst>
                    <a:gd name="connsiteX0" fmla="*/ 5902 w 28796"/>
                    <a:gd name="connsiteY0" fmla="*/ 0 h 53976"/>
                    <a:gd name="connsiteX1" fmla="*/ 28796 w 28796"/>
                    <a:gd name="connsiteY1" fmla="*/ 26988 h 53976"/>
                    <a:gd name="connsiteX2" fmla="*/ 5902 w 28796"/>
                    <a:gd name="connsiteY2" fmla="*/ 53976 h 53976"/>
                    <a:gd name="connsiteX3" fmla="*/ 0 w 28796"/>
                    <a:gd name="connsiteY3" fmla="*/ 51094 h 53976"/>
                    <a:gd name="connsiteX4" fmla="*/ 10286 w 28796"/>
                    <a:gd name="connsiteY4" fmla="*/ 46071 h 53976"/>
                    <a:gd name="connsiteX5" fmla="*/ 16991 w 28796"/>
                    <a:gd name="connsiteY5" fmla="*/ 26988 h 53976"/>
                    <a:gd name="connsiteX6" fmla="*/ 10286 w 28796"/>
                    <a:gd name="connsiteY6" fmla="*/ 7905 h 53976"/>
                    <a:gd name="connsiteX7" fmla="*/ 0 w 28796"/>
                    <a:gd name="connsiteY7" fmla="*/ 2882 h 53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796" h="53976">
                      <a:moveTo>
                        <a:pt x="5902" y="0"/>
                      </a:moveTo>
                      <a:cubicBezTo>
                        <a:pt x="18546" y="0"/>
                        <a:pt x="28796" y="12083"/>
                        <a:pt x="28796" y="26988"/>
                      </a:cubicBezTo>
                      <a:cubicBezTo>
                        <a:pt x="28796" y="41893"/>
                        <a:pt x="18546" y="53976"/>
                        <a:pt x="5902" y="53976"/>
                      </a:cubicBezTo>
                      <a:lnTo>
                        <a:pt x="0" y="51094"/>
                      </a:lnTo>
                      <a:lnTo>
                        <a:pt x="10286" y="46071"/>
                      </a:lnTo>
                      <a:cubicBezTo>
                        <a:pt x="14428" y="41188"/>
                        <a:pt x="16991" y="34441"/>
                        <a:pt x="16991" y="26988"/>
                      </a:cubicBezTo>
                      <a:cubicBezTo>
                        <a:pt x="16991" y="19536"/>
                        <a:pt x="14428" y="12789"/>
                        <a:pt x="10286" y="7905"/>
                      </a:cubicBezTo>
                      <a:lnTo>
                        <a:pt x="0" y="288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</p:grpSp>
          <p:sp>
            <p:nvSpPr>
              <p:cNvPr id="407" name="Freeform 1043">
                <a:extLst>
                  <a:ext uri="{FF2B5EF4-FFF2-40B4-BE49-F238E27FC236}">
                    <a16:creationId xmlns:a16="http://schemas.microsoft.com/office/drawing/2014/main" xmlns="" id="{2AA06D60-F3FC-4693-B6ED-127B430B536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792457" y="6054014"/>
                <a:ext cx="57270" cy="1153681"/>
              </a:xfrm>
              <a:custGeom>
                <a:avLst/>
                <a:gdLst>
                  <a:gd name="T0" fmla="*/ 18 w 21"/>
                  <a:gd name="T1" fmla="*/ 0 h 545"/>
                  <a:gd name="T2" fmla="*/ 6 w 21"/>
                  <a:gd name="T3" fmla="*/ 247 h 545"/>
                  <a:gd name="T4" fmla="*/ 4 w 21"/>
                  <a:gd name="T5" fmla="*/ 545 h 545"/>
                  <a:gd name="T6" fmla="*/ 6 w 21"/>
                  <a:gd name="T7" fmla="*/ 543 h 545"/>
                  <a:gd name="T8" fmla="*/ 7 w 21"/>
                  <a:gd name="T9" fmla="*/ 545 h 545"/>
                  <a:gd name="T10" fmla="*/ 12 w 21"/>
                  <a:gd name="T11" fmla="*/ 225 h 545"/>
                  <a:gd name="T12" fmla="*/ 21 w 21"/>
                  <a:gd name="T13" fmla="*/ 0 h 545"/>
                  <a:gd name="T14" fmla="*/ 18 w 21"/>
                  <a:gd name="T15" fmla="*/ 0 h 545"/>
                  <a:gd name="connsiteX0" fmla="*/ 7395 w 10427"/>
                  <a:gd name="connsiteY0" fmla="*/ 0 h 10000"/>
                  <a:gd name="connsiteX1" fmla="*/ 1681 w 10427"/>
                  <a:gd name="connsiteY1" fmla="*/ 4532 h 10000"/>
                  <a:gd name="connsiteX2" fmla="*/ 729 w 10427"/>
                  <a:gd name="connsiteY2" fmla="*/ 10000 h 10000"/>
                  <a:gd name="connsiteX3" fmla="*/ 1681 w 10427"/>
                  <a:gd name="connsiteY3" fmla="*/ 9963 h 10000"/>
                  <a:gd name="connsiteX4" fmla="*/ 10427 w 10427"/>
                  <a:gd name="connsiteY4" fmla="*/ 9770 h 10000"/>
                  <a:gd name="connsiteX5" fmla="*/ 4538 w 10427"/>
                  <a:gd name="connsiteY5" fmla="*/ 4128 h 10000"/>
                  <a:gd name="connsiteX6" fmla="*/ 8824 w 10427"/>
                  <a:gd name="connsiteY6" fmla="*/ 0 h 10000"/>
                  <a:gd name="connsiteX7" fmla="*/ 7395 w 10427"/>
                  <a:gd name="connsiteY7" fmla="*/ 0 h 10000"/>
                  <a:gd name="connsiteX0" fmla="*/ 7395 w 8824"/>
                  <a:gd name="connsiteY0" fmla="*/ 0 h 10154"/>
                  <a:gd name="connsiteX1" fmla="*/ 1681 w 8824"/>
                  <a:gd name="connsiteY1" fmla="*/ 4532 h 10154"/>
                  <a:gd name="connsiteX2" fmla="*/ 729 w 8824"/>
                  <a:gd name="connsiteY2" fmla="*/ 10000 h 10154"/>
                  <a:gd name="connsiteX3" fmla="*/ 1681 w 8824"/>
                  <a:gd name="connsiteY3" fmla="*/ 9963 h 10154"/>
                  <a:gd name="connsiteX4" fmla="*/ 7533 w 8824"/>
                  <a:gd name="connsiteY4" fmla="*/ 10154 h 10154"/>
                  <a:gd name="connsiteX5" fmla="*/ 4538 w 8824"/>
                  <a:gd name="connsiteY5" fmla="*/ 4128 h 10154"/>
                  <a:gd name="connsiteX6" fmla="*/ 8824 w 8824"/>
                  <a:gd name="connsiteY6" fmla="*/ 0 h 10154"/>
                  <a:gd name="connsiteX7" fmla="*/ 7395 w 8824"/>
                  <a:gd name="connsiteY7" fmla="*/ 0 h 10154"/>
                  <a:gd name="connsiteX0" fmla="*/ 8381 w 10000"/>
                  <a:gd name="connsiteY0" fmla="*/ 0 h 10637"/>
                  <a:gd name="connsiteX1" fmla="*/ 1905 w 10000"/>
                  <a:gd name="connsiteY1" fmla="*/ 4463 h 10637"/>
                  <a:gd name="connsiteX2" fmla="*/ 826 w 10000"/>
                  <a:gd name="connsiteY2" fmla="*/ 9848 h 10637"/>
                  <a:gd name="connsiteX3" fmla="*/ 8537 w 10000"/>
                  <a:gd name="connsiteY3" fmla="*/ 10000 h 10637"/>
                  <a:gd name="connsiteX4" fmla="*/ 5143 w 10000"/>
                  <a:gd name="connsiteY4" fmla="*/ 4065 h 10637"/>
                  <a:gd name="connsiteX5" fmla="*/ 10000 w 10000"/>
                  <a:gd name="connsiteY5" fmla="*/ 0 h 10637"/>
                  <a:gd name="connsiteX6" fmla="*/ 8381 w 10000"/>
                  <a:gd name="connsiteY6" fmla="*/ 0 h 10637"/>
                  <a:gd name="connsiteX0" fmla="*/ 8381 w 10000"/>
                  <a:gd name="connsiteY0" fmla="*/ 0 h 10637"/>
                  <a:gd name="connsiteX1" fmla="*/ 1905 w 10000"/>
                  <a:gd name="connsiteY1" fmla="*/ 4463 h 10637"/>
                  <a:gd name="connsiteX2" fmla="*/ 826 w 10000"/>
                  <a:gd name="connsiteY2" fmla="*/ 9848 h 10637"/>
                  <a:gd name="connsiteX3" fmla="*/ 8537 w 10000"/>
                  <a:gd name="connsiteY3" fmla="*/ 10000 h 10637"/>
                  <a:gd name="connsiteX4" fmla="*/ 5143 w 10000"/>
                  <a:gd name="connsiteY4" fmla="*/ 4065 h 10637"/>
                  <a:gd name="connsiteX5" fmla="*/ 10000 w 10000"/>
                  <a:gd name="connsiteY5" fmla="*/ 0 h 10637"/>
                  <a:gd name="connsiteX6" fmla="*/ 8381 w 10000"/>
                  <a:gd name="connsiteY6" fmla="*/ 0 h 10637"/>
                  <a:gd name="connsiteX0" fmla="*/ 6476 w 8095"/>
                  <a:gd name="connsiteY0" fmla="*/ 0 h 10000"/>
                  <a:gd name="connsiteX1" fmla="*/ 0 w 8095"/>
                  <a:gd name="connsiteY1" fmla="*/ 4463 h 10000"/>
                  <a:gd name="connsiteX2" fmla="*/ 6632 w 8095"/>
                  <a:gd name="connsiteY2" fmla="*/ 10000 h 10000"/>
                  <a:gd name="connsiteX3" fmla="*/ 3238 w 8095"/>
                  <a:gd name="connsiteY3" fmla="*/ 4065 h 10000"/>
                  <a:gd name="connsiteX4" fmla="*/ 8095 w 8095"/>
                  <a:gd name="connsiteY4" fmla="*/ 0 h 10000"/>
                  <a:gd name="connsiteX5" fmla="*/ 6476 w 8095"/>
                  <a:gd name="connsiteY5" fmla="*/ 0 h 10000"/>
                  <a:gd name="connsiteX0" fmla="*/ 10894 w 12894"/>
                  <a:gd name="connsiteY0" fmla="*/ 0 h 10003"/>
                  <a:gd name="connsiteX1" fmla="*/ 0 w 12894"/>
                  <a:gd name="connsiteY1" fmla="*/ 4891 h 10003"/>
                  <a:gd name="connsiteX2" fmla="*/ 11087 w 12894"/>
                  <a:gd name="connsiteY2" fmla="*/ 10000 h 10003"/>
                  <a:gd name="connsiteX3" fmla="*/ 6894 w 12894"/>
                  <a:gd name="connsiteY3" fmla="*/ 4065 h 10003"/>
                  <a:gd name="connsiteX4" fmla="*/ 12894 w 12894"/>
                  <a:gd name="connsiteY4" fmla="*/ 0 h 10003"/>
                  <a:gd name="connsiteX5" fmla="*/ 10894 w 12894"/>
                  <a:gd name="connsiteY5" fmla="*/ 0 h 10003"/>
                  <a:gd name="connsiteX0" fmla="*/ 10894 w 13228"/>
                  <a:gd name="connsiteY0" fmla="*/ 302 h 10303"/>
                  <a:gd name="connsiteX1" fmla="*/ 0 w 13228"/>
                  <a:gd name="connsiteY1" fmla="*/ 5193 h 10303"/>
                  <a:gd name="connsiteX2" fmla="*/ 11087 w 13228"/>
                  <a:gd name="connsiteY2" fmla="*/ 10302 h 10303"/>
                  <a:gd name="connsiteX3" fmla="*/ 3421 w 13228"/>
                  <a:gd name="connsiteY3" fmla="*/ 4644 h 10303"/>
                  <a:gd name="connsiteX4" fmla="*/ 12894 w 13228"/>
                  <a:gd name="connsiteY4" fmla="*/ 302 h 10303"/>
                  <a:gd name="connsiteX5" fmla="*/ 10894 w 13228"/>
                  <a:gd name="connsiteY5" fmla="*/ 302 h 10303"/>
                  <a:gd name="connsiteX0" fmla="*/ 4526 w 12897"/>
                  <a:gd name="connsiteY0" fmla="*/ 393 h 10268"/>
                  <a:gd name="connsiteX1" fmla="*/ 0 w 12897"/>
                  <a:gd name="connsiteY1" fmla="*/ 5158 h 10268"/>
                  <a:gd name="connsiteX2" fmla="*/ 11087 w 12897"/>
                  <a:gd name="connsiteY2" fmla="*/ 10267 h 10268"/>
                  <a:gd name="connsiteX3" fmla="*/ 3421 w 12897"/>
                  <a:gd name="connsiteY3" fmla="*/ 4609 h 10268"/>
                  <a:gd name="connsiteX4" fmla="*/ 12894 w 12897"/>
                  <a:gd name="connsiteY4" fmla="*/ 267 h 10268"/>
                  <a:gd name="connsiteX5" fmla="*/ 4526 w 12897"/>
                  <a:gd name="connsiteY5" fmla="*/ 393 h 10268"/>
                  <a:gd name="connsiteX0" fmla="*/ 12894 w 12917"/>
                  <a:gd name="connsiteY0" fmla="*/ 2 h 10003"/>
                  <a:gd name="connsiteX1" fmla="*/ 0 w 12917"/>
                  <a:gd name="connsiteY1" fmla="*/ 4893 h 10003"/>
                  <a:gd name="connsiteX2" fmla="*/ 11087 w 12917"/>
                  <a:gd name="connsiteY2" fmla="*/ 10002 h 10003"/>
                  <a:gd name="connsiteX3" fmla="*/ 3421 w 12917"/>
                  <a:gd name="connsiteY3" fmla="*/ 4344 h 10003"/>
                  <a:gd name="connsiteX4" fmla="*/ 12894 w 12917"/>
                  <a:gd name="connsiteY4" fmla="*/ 2 h 10003"/>
                  <a:gd name="connsiteX0" fmla="*/ 228 w 11182"/>
                  <a:gd name="connsiteY0" fmla="*/ 2 h 9575"/>
                  <a:gd name="connsiteX1" fmla="*/ 69 w 11182"/>
                  <a:gd name="connsiteY1" fmla="*/ 4465 h 9575"/>
                  <a:gd name="connsiteX2" fmla="*/ 11156 w 11182"/>
                  <a:gd name="connsiteY2" fmla="*/ 9574 h 9575"/>
                  <a:gd name="connsiteX3" fmla="*/ 3490 w 11182"/>
                  <a:gd name="connsiteY3" fmla="*/ 3916 h 9575"/>
                  <a:gd name="connsiteX4" fmla="*/ 228 w 11182"/>
                  <a:gd name="connsiteY4" fmla="*/ 2 h 9575"/>
                  <a:gd name="connsiteX0" fmla="*/ 1177 w 9938"/>
                  <a:gd name="connsiteY0" fmla="*/ 4 h 8318"/>
                  <a:gd name="connsiteX1" fmla="*/ 0 w 9938"/>
                  <a:gd name="connsiteY1" fmla="*/ 2981 h 8318"/>
                  <a:gd name="connsiteX2" fmla="*/ 9915 w 9938"/>
                  <a:gd name="connsiteY2" fmla="*/ 8317 h 8318"/>
                  <a:gd name="connsiteX3" fmla="*/ 3059 w 9938"/>
                  <a:gd name="connsiteY3" fmla="*/ 2408 h 8318"/>
                  <a:gd name="connsiteX4" fmla="*/ 1177 w 9938"/>
                  <a:gd name="connsiteY4" fmla="*/ 4 h 8318"/>
                  <a:gd name="connsiteX0" fmla="*/ 10560 w 10583"/>
                  <a:gd name="connsiteY0" fmla="*/ 2 h 12465"/>
                  <a:gd name="connsiteX1" fmla="*/ 0 w 10583"/>
                  <a:gd name="connsiteY1" fmla="*/ 6048 h 12465"/>
                  <a:gd name="connsiteX2" fmla="*/ 9977 w 10583"/>
                  <a:gd name="connsiteY2" fmla="*/ 12463 h 12465"/>
                  <a:gd name="connsiteX3" fmla="*/ 3078 w 10583"/>
                  <a:gd name="connsiteY3" fmla="*/ 5359 h 12465"/>
                  <a:gd name="connsiteX4" fmla="*/ 10560 w 10583"/>
                  <a:gd name="connsiteY4" fmla="*/ 2 h 12465"/>
                  <a:gd name="connsiteX0" fmla="*/ 10775 w 10798"/>
                  <a:gd name="connsiteY0" fmla="*/ 42 h 12505"/>
                  <a:gd name="connsiteX1" fmla="*/ 3927 w 10798"/>
                  <a:gd name="connsiteY1" fmla="*/ 3049 h 12505"/>
                  <a:gd name="connsiteX2" fmla="*/ 215 w 10798"/>
                  <a:gd name="connsiteY2" fmla="*/ 6088 h 12505"/>
                  <a:gd name="connsiteX3" fmla="*/ 10192 w 10798"/>
                  <a:gd name="connsiteY3" fmla="*/ 12503 h 12505"/>
                  <a:gd name="connsiteX4" fmla="*/ 3293 w 10798"/>
                  <a:gd name="connsiteY4" fmla="*/ 5399 h 12505"/>
                  <a:gd name="connsiteX5" fmla="*/ 10775 w 10798"/>
                  <a:gd name="connsiteY5" fmla="*/ 42 h 12505"/>
                  <a:gd name="connsiteX0" fmla="*/ 10913 w 10915"/>
                  <a:gd name="connsiteY0" fmla="*/ 73 h 12536"/>
                  <a:gd name="connsiteX1" fmla="*/ 2502 w 10915"/>
                  <a:gd name="connsiteY1" fmla="*/ 2574 h 12536"/>
                  <a:gd name="connsiteX2" fmla="*/ 353 w 10915"/>
                  <a:gd name="connsiteY2" fmla="*/ 6119 h 12536"/>
                  <a:gd name="connsiteX3" fmla="*/ 10330 w 10915"/>
                  <a:gd name="connsiteY3" fmla="*/ 12534 h 12536"/>
                  <a:gd name="connsiteX4" fmla="*/ 3431 w 10915"/>
                  <a:gd name="connsiteY4" fmla="*/ 5430 h 12536"/>
                  <a:gd name="connsiteX5" fmla="*/ 10913 w 10915"/>
                  <a:gd name="connsiteY5" fmla="*/ 73 h 12536"/>
                  <a:gd name="connsiteX0" fmla="*/ 10481 w 10483"/>
                  <a:gd name="connsiteY0" fmla="*/ 73 h 12611"/>
                  <a:gd name="connsiteX1" fmla="*/ 2070 w 10483"/>
                  <a:gd name="connsiteY1" fmla="*/ 2574 h 12611"/>
                  <a:gd name="connsiteX2" fmla="*/ 442 w 10483"/>
                  <a:gd name="connsiteY2" fmla="*/ 8649 h 12611"/>
                  <a:gd name="connsiteX3" fmla="*/ 9898 w 10483"/>
                  <a:gd name="connsiteY3" fmla="*/ 12534 h 12611"/>
                  <a:gd name="connsiteX4" fmla="*/ 2999 w 10483"/>
                  <a:gd name="connsiteY4" fmla="*/ 5430 h 12611"/>
                  <a:gd name="connsiteX5" fmla="*/ 10481 w 10483"/>
                  <a:gd name="connsiteY5" fmla="*/ 73 h 12611"/>
                  <a:gd name="connsiteX0" fmla="*/ 10481 w 10492"/>
                  <a:gd name="connsiteY0" fmla="*/ 284 h 12750"/>
                  <a:gd name="connsiteX1" fmla="*/ 2070 w 10492"/>
                  <a:gd name="connsiteY1" fmla="*/ 2785 h 12750"/>
                  <a:gd name="connsiteX2" fmla="*/ 442 w 10492"/>
                  <a:gd name="connsiteY2" fmla="*/ 8860 h 12750"/>
                  <a:gd name="connsiteX3" fmla="*/ 9898 w 10492"/>
                  <a:gd name="connsiteY3" fmla="*/ 12745 h 12750"/>
                  <a:gd name="connsiteX4" fmla="*/ 4041 w 10492"/>
                  <a:gd name="connsiteY4" fmla="*/ 9690 h 12750"/>
                  <a:gd name="connsiteX5" fmla="*/ 10481 w 10492"/>
                  <a:gd name="connsiteY5" fmla="*/ 284 h 12750"/>
                  <a:gd name="connsiteX0" fmla="*/ 10481 w 10853"/>
                  <a:gd name="connsiteY0" fmla="*/ 284 h 12753"/>
                  <a:gd name="connsiteX1" fmla="*/ 2070 w 10853"/>
                  <a:gd name="connsiteY1" fmla="*/ 2785 h 12753"/>
                  <a:gd name="connsiteX2" fmla="*/ 442 w 10853"/>
                  <a:gd name="connsiteY2" fmla="*/ 8860 h 12753"/>
                  <a:gd name="connsiteX3" fmla="*/ 9898 w 10853"/>
                  <a:gd name="connsiteY3" fmla="*/ 12745 h 12753"/>
                  <a:gd name="connsiteX4" fmla="*/ 4041 w 10853"/>
                  <a:gd name="connsiteY4" fmla="*/ 9690 h 12753"/>
                  <a:gd name="connsiteX5" fmla="*/ 8842 w 10853"/>
                  <a:gd name="connsiteY5" fmla="*/ 3417 h 12753"/>
                  <a:gd name="connsiteX6" fmla="*/ 10481 w 10853"/>
                  <a:gd name="connsiteY6" fmla="*/ 284 h 12753"/>
                  <a:gd name="connsiteX0" fmla="*/ 10481 w 10506"/>
                  <a:gd name="connsiteY0" fmla="*/ 5 h 12474"/>
                  <a:gd name="connsiteX1" fmla="*/ 2070 w 10506"/>
                  <a:gd name="connsiteY1" fmla="*/ 2506 h 12474"/>
                  <a:gd name="connsiteX2" fmla="*/ 442 w 10506"/>
                  <a:gd name="connsiteY2" fmla="*/ 8581 h 12474"/>
                  <a:gd name="connsiteX3" fmla="*/ 9898 w 10506"/>
                  <a:gd name="connsiteY3" fmla="*/ 12466 h 12474"/>
                  <a:gd name="connsiteX4" fmla="*/ 4041 w 10506"/>
                  <a:gd name="connsiteY4" fmla="*/ 9411 h 12474"/>
                  <a:gd name="connsiteX5" fmla="*/ 4675 w 10506"/>
                  <a:gd name="connsiteY5" fmla="*/ 3075 h 12474"/>
                  <a:gd name="connsiteX6" fmla="*/ 10481 w 10506"/>
                  <a:gd name="connsiteY6" fmla="*/ 5 h 12474"/>
                  <a:gd name="connsiteX0" fmla="*/ 12044 w 12064"/>
                  <a:gd name="connsiteY0" fmla="*/ 3 h 12535"/>
                  <a:gd name="connsiteX1" fmla="*/ 2070 w 12064"/>
                  <a:gd name="connsiteY1" fmla="*/ 2567 h 12535"/>
                  <a:gd name="connsiteX2" fmla="*/ 442 w 12064"/>
                  <a:gd name="connsiteY2" fmla="*/ 8642 h 12535"/>
                  <a:gd name="connsiteX3" fmla="*/ 9898 w 12064"/>
                  <a:gd name="connsiteY3" fmla="*/ 12527 h 12535"/>
                  <a:gd name="connsiteX4" fmla="*/ 4041 w 12064"/>
                  <a:gd name="connsiteY4" fmla="*/ 9472 h 12535"/>
                  <a:gd name="connsiteX5" fmla="*/ 4675 w 12064"/>
                  <a:gd name="connsiteY5" fmla="*/ 3136 h 12535"/>
                  <a:gd name="connsiteX6" fmla="*/ 12044 w 12064"/>
                  <a:gd name="connsiteY6" fmla="*/ 3 h 12535"/>
                  <a:gd name="connsiteX0" fmla="*/ 4621 w 9938"/>
                  <a:gd name="connsiteY0" fmla="*/ 8 h 11686"/>
                  <a:gd name="connsiteX1" fmla="*/ 2070 w 9938"/>
                  <a:gd name="connsiteY1" fmla="*/ 1718 h 11686"/>
                  <a:gd name="connsiteX2" fmla="*/ 442 w 9938"/>
                  <a:gd name="connsiteY2" fmla="*/ 7793 h 11686"/>
                  <a:gd name="connsiteX3" fmla="*/ 9898 w 9938"/>
                  <a:gd name="connsiteY3" fmla="*/ 11678 h 11686"/>
                  <a:gd name="connsiteX4" fmla="*/ 4041 w 9938"/>
                  <a:gd name="connsiteY4" fmla="*/ 8623 h 11686"/>
                  <a:gd name="connsiteX5" fmla="*/ 4675 w 9938"/>
                  <a:gd name="connsiteY5" fmla="*/ 2287 h 11686"/>
                  <a:gd name="connsiteX6" fmla="*/ 4621 w 9938"/>
                  <a:gd name="connsiteY6" fmla="*/ 8 h 11686"/>
                  <a:gd name="connsiteX0" fmla="*/ 8974 w 10000"/>
                  <a:gd name="connsiteY0" fmla="*/ 4 h 10402"/>
                  <a:gd name="connsiteX1" fmla="*/ 2083 w 10000"/>
                  <a:gd name="connsiteY1" fmla="*/ 1873 h 10402"/>
                  <a:gd name="connsiteX2" fmla="*/ 445 w 10000"/>
                  <a:gd name="connsiteY2" fmla="*/ 7072 h 10402"/>
                  <a:gd name="connsiteX3" fmla="*/ 9960 w 10000"/>
                  <a:gd name="connsiteY3" fmla="*/ 10396 h 10402"/>
                  <a:gd name="connsiteX4" fmla="*/ 4066 w 10000"/>
                  <a:gd name="connsiteY4" fmla="*/ 7782 h 10402"/>
                  <a:gd name="connsiteX5" fmla="*/ 4704 w 10000"/>
                  <a:gd name="connsiteY5" fmla="*/ 2360 h 10402"/>
                  <a:gd name="connsiteX6" fmla="*/ 8974 w 10000"/>
                  <a:gd name="connsiteY6" fmla="*/ 4 h 1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402">
                    <a:moveTo>
                      <a:pt x="8974" y="4"/>
                    </a:moveTo>
                    <a:cubicBezTo>
                      <a:pt x="8537" y="-77"/>
                      <a:pt x="3854" y="1011"/>
                      <a:pt x="2083" y="1873"/>
                    </a:cubicBezTo>
                    <a:cubicBezTo>
                      <a:pt x="312" y="2736"/>
                      <a:pt x="-606" y="5723"/>
                      <a:pt x="445" y="7072"/>
                    </a:cubicBezTo>
                    <a:cubicBezTo>
                      <a:pt x="473" y="8863"/>
                      <a:pt x="9356" y="10278"/>
                      <a:pt x="9960" y="10396"/>
                    </a:cubicBezTo>
                    <a:cubicBezTo>
                      <a:pt x="10563" y="10514"/>
                      <a:pt x="4243" y="9113"/>
                      <a:pt x="4066" y="7782"/>
                    </a:cubicBezTo>
                    <a:cubicBezTo>
                      <a:pt x="3889" y="6451"/>
                      <a:pt x="3624" y="3702"/>
                      <a:pt x="4704" y="2360"/>
                    </a:cubicBezTo>
                    <a:cubicBezTo>
                      <a:pt x="5784" y="1018"/>
                      <a:pt x="9411" y="85"/>
                      <a:pt x="8974" y="4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  <p:sp>
            <p:nvSpPr>
              <p:cNvPr id="408" name="Freeform 554">
                <a:extLst>
                  <a:ext uri="{FF2B5EF4-FFF2-40B4-BE49-F238E27FC236}">
                    <a16:creationId xmlns:a16="http://schemas.microsoft.com/office/drawing/2014/main" xmlns="" id="{FA2683B9-84C3-4B3F-AFDA-E2BD5575FCE5}"/>
                  </a:ext>
                </a:extLst>
              </p:cNvPr>
              <p:cNvSpPr/>
              <p:nvPr/>
            </p:nvSpPr>
            <p:spPr>
              <a:xfrm>
                <a:off x="6510369" y="5636565"/>
                <a:ext cx="290436" cy="398844"/>
              </a:xfrm>
              <a:custGeom>
                <a:avLst/>
                <a:gdLst>
                  <a:gd name="connsiteX0" fmla="*/ 100012 w 228600"/>
                  <a:gd name="connsiteY0" fmla="*/ 0 h 459581"/>
                  <a:gd name="connsiteX1" fmla="*/ 0 w 228600"/>
                  <a:gd name="connsiteY1" fmla="*/ 114300 h 459581"/>
                  <a:gd name="connsiteX2" fmla="*/ 123825 w 228600"/>
                  <a:gd name="connsiteY2" fmla="*/ 309563 h 459581"/>
                  <a:gd name="connsiteX3" fmla="*/ 228600 w 228600"/>
                  <a:gd name="connsiteY3" fmla="*/ 459581 h 459581"/>
                  <a:gd name="connsiteX4" fmla="*/ 171450 w 228600"/>
                  <a:gd name="connsiteY4" fmla="*/ 259556 h 459581"/>
                  <a:gd name="connsiteX5" fmla="*/ 100012 w 228600"/>
                  <a:gd name="connsiteY5" fmla="*/ 0 h 459581"/>
                  <a:gd name="connsiteX0" fmla="*/ 100012 w 228600"/>
                  <a:gd name="connsiteY0" fmla="*/ 0 h 460067"/>
                  <a:gd name="connsiteX1" fmla="*/ 0 w 228600"/>
                  <a:gd name="connsiteY1" fmla="*/ 114300 h 460067"/>
                  <a:gd name="connsiteX2" fmla="*/ 123825 w 228600"/>
                  <a:gd name="connsiteY2" fmla="*/ 309563 h 460067"/>
                  <a:gd name="connsiteX3" fmla="*/ 228600 w 228600"/>
                  <a:gd name="connsiteY3" fmla="*/ 459581 h 460067"/>
                  <a:gd name="connsiteX4" fmla="*/ 171450 w 228600"/>
                  <a:gd name="connsiteY4" fmla="*/ 259556 h 460067"/>
                  <a:gd name="connsiteX5" fmla="*/ 100012 w 228600"/>
                  <a:gd name="connsiteY5" fmla="*/ 0 h 460067"/>
                  <a:gd name="connsiteX0" fmla="*/ 100012 w 228600"/>
                  <a:gd name="connsiteY0" fmla="*/ 0 h 460067"/>
                  <a:gd name="connsiteX1" fmla="*/ 0 w 228600"/>
                  <a:gd name="connsiteY1" fmla="*/ 114300 h 460067"/>
                  <a:gd name="connsiteX2" fmla="*/ 123825 w 228600"/>
                  <a:gd name="connsiteY2" fmla="*/ 309563 h 460067"/>
                  <a:gd name="connsiteX3" fmla="*/ 228600 w 228600"/>
                  <a:gd name="connsiteY3" fmla="*/ 459581 h 460067"/>
                  <a:gd name="connsiteX4" fmla="*/ 171450 w 228600"/>
                  <a:gd name="connsiteY4" fmla="*/ 259556 h 460067"/>
                  <a:gd name="connsiteX5" fmla="*/ 100012 w 228600"/>
                  <a:gd name="connsiteY5" fmla="*/ 0 h 460067"/>
                  <a:gd name="connsiteX0" fmla="*/ 92868 w 221456"/>
                  <a:gd name="connsiteY0" fmla="*/ 0 h 460060"/>
                  <a:gd name="connsiteX1" fmla="*/ 0 w 221456"/>
                  <a:gd name="connsiteY1" fmla="*/ 123825 h 460060"/>
                  <a:gd name="connsiteX2" fmla="*/ 116681 w 221456"/>
                  <a:gd name="connsiteY2" fmla="*/ 309563 h 460060"/>
                  <a:gd name="connsiteX3" fmla="*/ 221456 w 221456"/>
                  <a:gd name="connsiteY3" fmla="*/ 459581 h 460060"/>
                  <a:gd name="connsiteX4" fmla="*/ 164306 w 221456"/>
                  <a:gd name="connsiteY4" fmla="*/ 259556 h 460060"/>
                  <a:gd name="connsiteX5" fmla="*/ 92868 w 221456"/>
                  <a:gd name="connsiteY5" fmla="*/ 0 h 460060"/>
                  <a:gd name="connsiteX0" fmla="*/ 92868 w 221456"/>
                  <a:gd name="connsiteY0" fmla="*/ 0 h 460060"/>
                  <a:gd name="connsiteX1" fmla="*/ 0 w 221456"/>
                  <a:gd name="connsiteY1" fmla="*/ 123825 h 460060"/>
                  <a:gd name="connsiteX2" fmla="*/ 116681 w 221456"/>
                  <a:gd name="connsiteY2" fmla="*/ 309563 h 460060"/>
                  <a:gd name="connsiteX3" fmla="*/ 221456 w 221456"/>
                  <a:gd name="connsiteY3" fmla="*/ 459581 h 460060"/>
                  <a:gd name="connsiteX4" fmla="*/ 164306 w 221456"/>
                  <a:gd name="connsiteY4" fmla="*/ 259556 h 460060"/>
                  <a:gd name="connsiteX5" fmla="*/ 92868 w 221456"/>
                  <a:gd name="connsiteY5" fmla="*/ 0 h 460060"/>
                  <a:gd name="connsiteX0" fmla="*/ 92868 w 221456"/>
                  <a:gd name="connsiteY0" fmla="*/ 0 h 460060"/>
                  <a:gd name="connsiteX1" fmla="*/ 0 w 221456"/>
                  <a:gd name="connsiteY1" fmla="*/ 123825 h 460060"/>
                  <a:gd name="connsiteX2" fmla="*/ 116681 w 221456"/>
                  <a:gd name="connsiteY2" fmla="*/ 309563 h 460060"/>
                  <a:gd name="connsiteX3" fmla="*/ 221456 w 221456"/>
                  <a:gd name="connsiteY3" fmla="*/ 459581 h 460060"/>
                  <a:gd name="connsiteX4" fmla="*/ 164306 w 221456"/>
                  <a:gd name="connsiteY4" fmla="*/ 259556 h 460060"/>
                  <a:gd name="connsiteX5" fmla="*/ 92868 w 221456"/>
                  <a:gd name="connsiteY5" fmla="*/ 0 h 460060"/>
                  <a:gd name="connsiteX0" fmla="*/ 92868 w 221456"/>
                  <a:gd name="connsiteY0" fmla="*/ 0 h 460060"/>
                  <a:gd name="connsiteX1" fmla="*/ 0 w 221456"/>
                  <a:gd name="connsiteY1" fmla="*/ 123825 h 460060"/>
                  <a:gd name="connsiteX2" fmla="*/ 116681 w 221456"/>
                  <a:gd name="connsiteY2" fmla="*/ 309563 h 460060"/>
                  <a:gd name="connsiteX3" fmla="*/ 221456 w 221456"/>
                  <a:gd name="connsiteY3" fmla="*/ 459581 h 460060"/>
                  <a:gd name="connsiteX4" fmla="*/ 164306 w 221456"/>
                  <a:gd name="connsiteY4" fmla="*/ 259556 h 460060"/>
                  <a:gd name="connsiteX5" fmla="*/ 92868 w 221456"/>
                  <a:gd name="connsiteY5" fmla="*/ 0 h 460060"/>
                  <a:gd name="connsiteX0" fmla="*/ 92868 w 221456"/>
                  <a:gd name="connsiteY0" fmla="*/ 0 h 460060"/>
                  <a:gd name="connsiteX1" fmla="*/ 0 w 221456"/>
                  <a:gd name="connsiteY1" fmla="*/ 123825 h 460060"/>
                  <a:gd name="connsiteX2" fmla="*/ 116681 w 221456"/>
                  <a:gd name="connsiteY2" fmla="*/ 309563 h 460060"/>
                  <a:gd name="connsiteX3" fmla="*/ 221456 w 221456"/>
                  <a:gd name="connsiteY3" fmla="*/ 459581 h 460060"/>
                  <a:gd name="connsiteX4" fmla="*/ 173831 w 221456"/>
                  <a:gd name="connsiteY4" fmla="*/ 278606 h 460060"/>
                  <a:gd name="connsiteX5" fmla="*/ 92868 w 221456"/>
                  <a:gd name="connsiteY5" fmla="*/ 0 h 460060"/>
                  <a:gd name="connsiteX0" fmla="*/ 92868 w 283368"/>
                  <a:gd name="connsiteY0" fmla="*/ 0 h 386851"/>
                  <a:gd name="connsiteX1" fmla="*/ 0 w 283368"/>
                  <a:gd name="connsiteY1" fmla="*/ 123825 h 386851"/>
                  <a:gd name="connsiteX2" fmla="*/ 116681 w 283368"/>
                  <a:gd name="connsiteY2" fmla="*/ 309563 h 386851"/>
                  <a:gd name="connsiteX3" fmla="*/ 283368 w 283368"/>
                  <a:gd name="connsiteY3" fmla="*/ 385763 h 386851"/>
                  <a:gd name="connsiteX4" fmla="*/ 173831 w 283368"/>
                  <a:gd name="connsiteY4" fmla="*/ 278606 h 386851"/>
                  <a:gd name="connsiteX5" fmla="*/ 92868 w 283368"/>
                  <a:gd name="connsiteY5" fmla="*/ 0 h 386851"/>
                  <a:gd name="connsiteX0" fmla="*/ 92868 w 283368"/>
                  <a:gd name="connsiteY0" fmla="*/ 0 h 386851"/>
                  <a:gd name="connsiteX1" fmla="*/ 0 w 283368"/>
                  <a:gd name="connsiteY1" fmla="*/ 123825 h 386851"/>
                  <a:gd name="connsiteX2" fmla="*/ 116681 w 283368"/>
                  <a:gd name="connsiteY2" fmla="*/ 309563 h 386851"/>
                  <a:gd name="connsiteX3" fmla="*/ 283368 w 283368"/>
                  <a:gd name="connsiteY3" fmla="*/ 385763 h 386851"/>
                  <a:gd name="connsiteX4" fmla="*/ 192881 w 283368"/>
                  <a:gd name="connsiteY4" fmla="*/ 204787 h 386851"/>
                  <a:gd name="connsiteX5" fmla="*/ 92868 w 283368"/>
                  <a:gd name="connsiteY5" fmla="*/ 0 h 386851"/>
                  <a:gd name="connsiteX0" fmla="*/ 66674 w 283368"/>
                  <a:gd name="connsiteY0" fmla="*/ 0 h 422570"/>
                  <a:gd name="connsiteX1" fmla="*/ 0 w 283368"/>
                  <a:gd name="connsiteY1" fmla="*/ 159544 h 422570"/>
                  <a:gd name="connsiteX2" fmla="*/ 116681 w 283368"/>
                  <a:gd name="connsiteY2" fmla="*/ 345282 h 422570"/>
                  <a:gd name="connsiteX3" fmla="*/ 283368 w 283368"/>
                  <a:gd name="connsiteY3" fmla="*/ 421482 h 422570"/>
                  <a:gd name="connsiteX4" fmla="*/ 192881 w 283368"/>
                  <a:gd name="connsiteY4" fmla="*/ 240506 h 422570"/>
                  <a:gd name="connsiteX5" fmla="*/ 66674 w 283368"/>
                  <a:gd name="connsiteY5" fmla="*/ 0 h 422570"/>
                  <a:gd name="connsiteX0" fmla="*/ 90486 w 307180"/>
                  <a:gd name="connsiteY0" fmla="*/ 0 h 422702"/>
                  <a:gd name="connsiteX1" fmla="*/ 0 w 307180"/>
                  <a:gd name="connsiteY1" fmla="*/ 126206 h 422702"/>
                  <a:gd name="connsiteX2" fmla="*/ 140493 w 307180"/>
                  <a:gd name="connsiteY2" fmla="*/ 345282 h 422702"/>
                  <a:gd name="connsiteX3" fmla="*/ 307180 w 307180"/>
                  <a:gd name="connsiteY3" fmla="*/ 421482 h 422702"/>
                  <a:gd name="connsiteX4" fmla="*/ 216693 w 307180"/>
                  <a:gd name="connsiteY4" fmla="*/ 240506 h 422702"/>
                  <a:gd name="connsiteX5" fmla="*/ 90486 w 307180"/>
                  <a:gd name="connsiteY5" fmla="*/ 0 h 422702"/>
                  <a:gd name="connsiteX0" fmla="*/ 90486 w 307180"/>
                  <a:gd name="connsiteY0" fmla="*/ 0 h 421838"/>
                  <a:gd name="connsiteX1" fmla="*/ 0 w 307180"/>
                  <a:gd name="connsiteY1" fmla="*/ 126206 h 421838"/>
                  <a:gd name="connsiteX2" fmla="*/ 126205 w 307180"/>
                  <a:gd name="connsiteY2" fmla="*/ 240507 h 421838"/>
                  <a:gd name="connsiteX3" fmla="*/ 307180 w 307180"/>
                  <a:gd name="connsiteY3" fmla="*/ 421482 h 421838"/>
                  <a:gd name="connsiteX4" fmla="*/ 216693 w 307180"/>
                  <a:gd name="connsiteY4" fmla="*/ 240506 h 421838"/>
                  <a:gd name="connsiteX5" fmla="*/ 90486 w 307180"/>
                  <a:gd name="connsiteY5" fmla="*/ 0 h 42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80" h="421838">
                    <a:moveTo>
                      <a:pt x="90486" y="0"/>
                    </a:moveTo>
                    <a:cubicBezTo>
                      <a:pt x="54768" y="67468"/>
                      <a:pt x="30956" y="84931"/>
                      <a:pt x="0" y="126206"/>
                    </a:cubicBezTo>
                    <a:cubicBezTo>
                      <a:pt x="46832" y="175418"/>
                      <a:pt x="75008" y="191294"/>
                      <a:pt x="126205" y="240507"/>
                    </a:cubicBezTo>
                    <a:cubicBezTo>
                      <a:pt x="177402" y="289720"/>
                      <a:pt x="299243" y="429817"/>
                      <a:pt x="307180" y="421482"/>
                    </a:cubicBezTo>
                    <a:lnTo>
                      <a:pt x="216693" y="240506"/>
                    </a:lnTo>
                    <a:cubicBezTo>
                      <a:pt x="192880" y="153987"/>
                      <a:pt x="133349" y="91282"/>
                      <a:pt x="9048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>
                  <a:lnSpc>
                    <a:spcPct val="100000"/>
                  </a:lnSpc>
                </a:pPr>
                <a:endParaRPr lang="en-GB" sz="2500" b="1" dirty="0"/>
              </a:p>
            </p:txBody>
          </p:sp>
          <p:sp>
            <p:nvSpPr>
              <p:cNvPr id="371" name="Freeform 988">
                <a:extLst>
                  <a:ext uri="{FF2B5EF4-FFF2-40B4-BE49-F238E27FC236}">
                    <a16:creationId xmlns:a16="http://schemas.microsoft.com/office/drawing/2014/main" xmlns="" id="{60AA065B-1F93-49D6-AF15-FA5AEB294A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530231" y="4807464"/>
                <a:ext cx="498503" cy="533531"/>
              </a:xfrm>
              <a:custGeom>
                <a:avLst/>
                <a:gdLst>
                  <a:gd name="T0" fmla="*/ 193 w 226"/>
                  <a:gd name="T1" fmla="*/ 54 h 249"/>
                  <a:gd name="T2" fmla="*/ 43 w 226"/>
                  <a:gd name="T3" fmla="*/ 40 h 249"/>
                  <a:gd name="T4" fmla="*/ 6 w 226"/>
                  <a:gd name="T5" fmla="*/ 109 h 249"/>
                  <a:gd name="T6" fmla="*/ 23 w 226"/>
                  <a:gd name="T7" fmla="*/ 128 h 249"/>
                  <a:gd name="T8" fmla="*/ 131 w 226"/>
                  <a:gd name="T9" fmla="*/ 101 h 249"/>
                  <a:gd name="T10" fmla="*/ 168 w 226"/>
                  <a:gd name="T11" fmla="*/ 138 h 249"/>
                  <a:gd name="T12" fmla="*/ 173 w 226"/>
                  <a:gd name="T13" fmla="*/ 159 h 249"/>
                  <a:gd name="T14" fmla="*/ 186 w 226"/>
                  <a:gd name="T15" fmla="*/ 157 h 249"/>
                  <a:gd name="T16" fmla="*/ 196 w 226"/>
                  <a:gd name="T17" fmla="*/ 142 h 249"/>
                  <a:gd name="T18" fmla="*/ 209 w 226"/>
                  <a:gd name="T19" fmla="*/ 157 h 249"/>
                  <a:gd name="T20" fmla="*/ 195 w 226"/>
                  <a:gd name="T21" fmla="*/ 206 h 249"/>
                  <a:gd name="T22" fmla="*/ 198 w 226"/>
                  <a:gd name="T23" fmla="*/ 239 h 249"/>
                  <a:gd name="T24" fmla="*/ 194 w 226"/>
                  <a:gd name="T25" fmla="*/ 249 h 249"/>
                  <a:gd name="T26" fmla="*/ 219 w 226"/>
                  <a:gd name="T27" fmla="*/ 144 h 249"/>
                  <a:gd name="T28" fmla="*/ 193 w 226"/>
                  <a:gd name="T29" fmla="*/ 54 h 249"/>
                  <a:gd name="connsiteX0" fmla="*/ 8327 w 9533"/>
                  <a:gd name="connsiteY0" fmla="*/ 1398 h 9229"/>
                  <a:gd name="connsiteX1" fmla="*/ 1690 w 9533"/>
                  <a:gd name="connsiteY1" fmla="*/ 835 h 9229"/>
                  <a:gd name="connsiteX2" fmla="*/ 52 w 9533"/>
                  <a:gd name="connsiteY2" fmla="*/ 3607 h 9229"/>
                  <a:gd name="connsiteX3" fmla="*/ 805 w 9533"/>
                  <a:gd name="connsiteY3" fmla="*/ 4370 h 9229"/>
                  <a:gd name="connsiteX4" fmla="*/ 1472 w 9533"/>
                  <a:gd name="connsiteY4" fmla="*/ 3986 h 9229"/>
                  <a:gd name="connsiteX5" fmla="*/ 5583 w 9533"/>
                  <a:gd name="connsiteY5" fmla="*/ 3285 h 9229"/>
                  <a:gd name="connsiteX6" fmla="*/ 7221 w 9533"/>
                  <a:gd name="connsiteY6" fmla="*/ 4771 h 9229"/>
                  <a:gd name="connsiteX7" fmla="*/ 7442 w 9533"/>
                  <a:gd name="connsiteY7" fmla="*/ 5615 h 9229"/>
                  <a:gd name="connsiteX8" fmla="*/ 8017 w 9533"/>
                  <a:gd name="connsiteY8" fmla="*/ 5534 h 9229"/>
                  <a:gd name="connsiteX9" fmla="*/ 8460 w 9533"/>
                  <a:gd name="connsiteY9" fmla="*/ 4932 h 9229"/>
                  <a:gd name="connsiteX10" fmla="*/ 9035 w 9533"/>
                  <a:gd name="connsiteY10" fmla="*/ 5534 h 9229"/>
                  <a:gd name="connsiteX11" fmla="*/ 8415 w 9533"/>
                  <a:gd name="connsiteY11" fmla="*/ 7502 h 9229"/>
                  <a:gd name="connsiteX12" fmla="*/ 8548 w 9533"/>
                  <a:gd name="connsiteY12" fmla="*/ 8827 h 9229"/>
                  <a:gd name="connsiteX13" fmla="*/ 8371 w 9533"/>
                  <a:gd name="connsiteY13" fmla="*/ 9229 h 9229"/>
                  <a:gd name="connsiteX14" fmla="*/ 9477 w 9533"/>
                  <a:gd name="connsiteY14" fmla="*/ 5012 h 9229"/>
                  <a:gd name="connsiteX15" fmla="*/ 8327 w 9533"/>
                  <a:gd name="connsiteY15" fmla="*/ 1398 h 9229"/>
                  <a:gd name="connsiteX0" fmla="*/ 8734 w 9998"/>
                  <a:gd name="connsiteY0" fmla="*/ 1515 h 10000"/>
                  <a:gd name="connsiteX1" fmla="*/ 1772 w 9998"/>
                  <a:gd name="connsiteY1" fmla="*/ 905 h 10000"/>
                  <a:gd name="connsiteX2" fmla="*/ 54 w 9998"/>
                  <a:gd name="connsiteY2" fmla="*/ 3908 h 10000"/>
                  <a:gd name="connsiteX3" fmla="*/ 843 w 9998"/>
                  <a:gd name="connsiteY3" fmla="*/ 4735 h 10000"/>
                  <a:gd name="connsiteX4" fmla="*/ 1757 w 9998"/>
                  <a:gd name="connsiteY4" fmla="*/ 4600 h 10000"/>
                  <a:gd name="connsiteX5" fmla="*/ 5855 w 9998"/>
                  <a:gd name="connsiteY5" fmla="*/ 3559 h 10000"/>
                  <a:gd name="connsiteX6" fmla="*/ 7574 w 9998"/>
                  <a:gd name="connsiteY6" fmla="*/ 5170 h 10000"/>
                  <a:gd name="connsiteX7" fmla="*/ 7806 w 9998"/>
                  <a:gd name="connsiteY7" fmla="*/ 6084 h 10000"/>
                  <a:gd name="connsiteX8" fmla="*/ 8409 w 9998"/>
                  <a:gd name="connsiteY8" fmla="*/ 5996 h 10000"/>
                  <a:gd name="connsiteX9" fmla="*/ 8873 w 9998"/>
                  <a:gd name="connsiteY9" fmla="*/ 5344 h 10000"/>
                  <a:gd name="connsiteX10" fmla="*/ 9477 w 9998"/>
                  <a:gd name="connsiteY10" fmla="*/ 5996 h 10000"/>
                  <a:gd name="connsiteX11" fmla="*/ 8826 w 9998"/>
                  <a:gd name="connsiteY11" fmla="*/ 8129 h 10000"/>
                  <a:gd name="connsiteX12" fmla="*/ 8966 w 9998"/>
                  <a:gd name="connsiteY12" fmla="*/ 9564 h 10000"/>
                  <a:gd name="connsiteX13" fmla="*/ 8780 w 9998"/>
                  <a:gd name="connsiteY13" fmla="*/ 10000 h 10000"/>
                  <a:gd name="connsiteX14" fmla="*/ 9940 w 9998"/>
                  <a:gd name="connsiteY14" fmla="*/ 5431 h 10000"/>
                  <a:gd name="connsiteX15" fmla="*/ 8734 w 9998"/>
                  <a:gd name="connsiteY15" fmla="*/ 1515 h 10000"/>
                  <a:gd name="connsiteX0" fmla="*/ 8736 w 10000"/>
                  <a:gd name="connsiteY0" fmla="*/ 1515 h 10000"/>
                  <a:gd name="connsiteX1" fmla="*/ 1772 w 10000"/>
                  <a:gd name="connsiteY1" fmla="*/ 905 h 10000"/>
                  <a:gd name="connsiteX2" fmla="*/ 54 w 10000"/>
                  <a:gd name="connsiteY2" fmla="*/ 3908 h 10000"/>
                  <a:gd name="connsiteX3" fmla="*/ 843 w 10000"/>
                  <a:gd name="connsiteY3" fmla="*/ 4735 h 10000"/>
                  <a:gd name="connsiteX4" fmla="*/ 1757 w 10000"/>
                  <a:gd name="connsiteY4" fmla="*/ 4600 h 10000"/>
                  <a:gd name="connsiteX5" fmla="*/ 3558 w 10000"/>
                  <a:gd name="connsiteY5" fmla="*/ 4037 h 10000"/>
                  <a:gd name="connsiteX6" fmla="*/ 5856 w 10000"/>
                  <a:gd name="connsiteY6" fmla="*/ 3559 h 10000"/>
                  <a:gd name="connsiteX7" fmla="*/ 7576 w 10000"/>
                  <a:gd name="connsiteY7" fmla="*/ 5170 h 10000"/>
                  <a:gd name="connsiteX8" fmla="*/ 7808 w 10000"/>
                  <a:gd name="connsiteY8" fmla="*/ 6084 h 10000"/>
                  <a:gd name="connsiteX9" fmla="*/ 8411 w 10000"/>
                  <a:gd name="connsiteY9" fmla="*/ 5996 h 10000"/>
                  <a:gd name="connsiteX10" fmla="*/ 8875 w 10000"/>
                  <a:gd name="connsiteY10" fmla="*/ 5344 h 10000"/>
                  <a:gd name="connsiteX11" fmla="*/ 9479 w 10000"/>
                  <a:gd name="connsiteY11" fmla="*/ 5996 h 10000"/>
                  <a:gd name="connsiteX12" fmla="*/ 8828 w 10000"/>
                  <a:gd name="connsiteY12" fmla="*/ 8129 h 10000"/>
                  <a:gd name="connsiteX13" fmla="*/ 8968 w 10000"/>
                  <a:gd name="connsiteY13" fmla="*/ 9564 h 10000"/>
                  <a:gd name="connsiteX14" fmla="*/ 8782 w 10000"/>
                  <a:gd name="connsiteY14" fmla="*/ 10000 h 10000"/>
                  <a:gd name="connsiteX15" fmla="*/ 9942 w 10000"/>
                  <a:gd name="connsiteY15" fmla="*/ 5431 h 10000"/>
                  <a:gd name="connsiteX16" fmla="*/ 8736 w 10000"/>
                  <a:gd name="connsiteY16" fmla="*/ 1515 h 10000"/>
                  <a:gd name="connsiteX0" fmla="*/ 8736 w 10000"/>
                  <a:gd name="connsiteY0" fmla="*/ 1515 h 10000"/>
                  <a:gd name="connsiteX1" fmla="*/ 1772 w 10000"/>
                  <a:gd name="connsiteY1" fmla="*/ 905 h 10000"/>
                  <a:gd name="connsiteX2" fmla="*/ 54 w 10000"/>
                  <a:gd name="connsiteY2" fmla="*/ 3908 h 10000"/>
                  <a:gd name="connsiteX3" fmla="*/ 843 w 10000"/>
                  <a:gd name="connsiteY3" fmla="*/ 4735 h 10000"/>
                  <a:gd name="connsiteX4" fmla="*/ 1757 w 10000"/>
                  <a:gd name="connsiteY4" fmla="*/ 4600 h 10000"/>
                  <a:gd name="connsiteX5" fmla="*/ 2915 w 10000"/>
                  <a:gd name="connsiteY5" fmla="*/ 3876 h 10000"/>
                  <a:gd name="connsiteX6" fmla="*/ 5856 w 10000"/>
                  <a:gd name="connsiteY6" fmla="*/ 3559 h 10000"/>
                  <a:gd name="connsiteX7" fmla="*/ 7576 w 10000"/>
                  <a:gd name="connsiteY7" fmla="*/ 5170 h 10000"/>
                  <a:gd name="connsiteX8" fmla="*/ 7808 w 10000"/>
                  <a:gd name="connsiteY8" fmla="*/ 6084 h 10000"/>
                  <a:gd name="connsiteX9" fmla="*/ 8411 w 10000"/>
                  <a:gd name="connsiteY9" fmla="*/ 5996 h 10000"/>
                  <a:gd name="connsiteX10" fmla="*/ 8875 w 10000"/>
                  <a:gd name="connsiteY10" fmla="*/ 5344 h 10000"/>
                  <a:gd name="connsiteX11" fmla="*/ 9479 w 10000"/>
                  <a:gd name="connsiteY11" fmla="*/ 5996 h 10000"/>
                  <a:gd name="connsiteX12" fmla="*/ 8828 w 10000"/>
                  <a:gd name="connsiteY12" fmla="*/ 8129 h 10000"/>
                  <a:gd name="connsiteX13" fmla="*/ 8968 w 10000"/>
                  <a:gd name="connsiteY13" fmla="*/ 9564 h 10000"/>
                  <a:gd name="connsiteX14" fmla="*/ 8782 w 10000"/>
                  <a:gd name="connsiteY14" fmla="*/ 10000 h 10000"/>
                  <a:gd name="connsiteX15" fmla="*/ 9942 w 10000"/>
                  <a:gd name="connsiteY15" fmla="*/ 5431 h 10000"/>
                  <a:gd name="connsiteX16" fmla="*/ 8736 w 10000"/>
                  <a:gd name="connsiteY16" fmla="*/ 1515 h 10000"/>
                  <a:gd name="connsiteX0" fmla="*/ 8736 w 10000"/>
                  <a:gd name="connsiteY0" fmla="*/ 1515 h 10000"/>
                  <a:gd name="connsiteX1" fmla="*/ 1772 w 10000"/>
                  <a:gd name="connsiteY1" fmla="*/ 905 h 10000"/>
                  <a:gd name="connsiteX2" fmla="*/ 54 w 10000"/>
                  <a:gd name="connsiteY2" fmla="*/ 3908 h 10000"/>
                  <a:gd name="connsiteX3" fmla="*/ 843 w 10000"/>
                  <a:gd name="connsiteY3" fmla="*/ 4534 h 10000"/>
                  <a:gd name="connsiteX4" fmla="*/ 1757 w 10000"/>
                  <a:gd name="connsiteY4" fmla="*/ 4600 h 10000"/>
                  <a:gd name="connsiteX5" fmla="*/ 2915 w 10000"/>
                  <a:gd name="connsiteY5" fmla="*/ 3876 h 10000"/>
                  <a:gd name="connsiteX6" fmla="*/ 5856 w 10000"/>
                  <a:gd name="connsiteY6" fmla="*/ 3559 h 10000"/>
                  <a:gd name="connsiteX7" fmla="*/ 7576 w 10000"/>
                  <a:gd name="connsiteY7" fmla="*/ 5170 h 10000"/>
                  <a:gd name="connsiteX8" fmla="*/ 7808 w 10000"/>
                  <a:gd name="connsiteY8" fmla="*/ 6084 h 10000"/>
                  <a:gd name="connsiteX9" fmla="*/ 8411 w 10000"/>
                  <a:gd name="connsiteY9" fmla="*/ 5996 h 10000"/>
                  <a:gd name="connsiteX10" fmla="*/ 8875 w 10000"/>
                  <a:gd name="connsiteY10" fmla="*/ 5344 h 10000"/>
                  <a:gd name="connsiteX11" fmla="*/ 9479 w 10000"/>
                  <a:gd name="connsiteY11" fmla="*/ 5996 h 10000"/>
                  <a:gd name="connsiteX12" fmla="*/ 8828 w 10000"/>
                  <a:gd name="connsiteY12" fmla="*/ 8129 h 10000"/>
                  <a:gd name="connsiteX13" fmla="*/ 8968 w 10000"/>
                  <a:gd name="connsiteY13" fmla="*/ 9564 h 10000"/>
                  <a:gd name="connsiteX14" fmla="*/ 8782 w 10000"/>
                  <a:gd name="connsiteY14" fmla="*/ 10000 h 10000"/>
                  <a:gd name="connsiteX15" fmla="*/ 9942 w 10000"/>
                  <a:gd name="connsiteY15" fmla="*/ 5431 h 10000"/>
                  <a:gd name="connsiteX16" fmla="*/ 8736 w 10000"/>
                  <a:gd name="connsiteY16" fmla="*/ 1515 h 10000"/>
                  <a:gd name="connsiteX0" fmla="*/ 8736 w 10000"/>
                  <a:gd name="connsiteY0" fmla="*/ 1515 h 10000"/>
                  <a:gd name="connsiteX1" fmla="*/ 1772 w 10000"/>
                  <a:gd name="connsiteY1" fmla="*/ 905 h 10000"/>
                  <a:gd name="connsiteX2" fmla="*/ 54 w 10000"/>
                  <a:gd name="connsiteY2" fmla="*/ 3908 h 10000"/>
                  <a:gd name="connsiteX3" fmla="*/ 843 w 10000"/>
                  <a:gd name="connsiteY3" fmla="*/ 4534 h 10000"/>
                  <a:gd name="connsiteX4" fmla="*/ 1757 w 10000"/>
                  <a:gd name="connsiteY4" fmla="*/ 4600 h 10000"/>
                  <a:gd name="connsiteX5" fmla="*/ 4587 w 10000"/>
                  <a:gd name="connsiteY5" fmla="*/ 3474 h 10000"/>
                  <a:gd name="connsiteX6" fmla="*/ 5856 w 10000"/>
                  <a:gd name="connsiteY6" fmla="*/ 3559 h 10000"/>
                  <a:gd name="connsiteX7" fmla="*/ 7576 w 10000"/>
                  <a:gd name="connsiteY7" fmla="*/ 5170 h 10000"/>
                  <a:gd name="connsiteX8" fmla="*/ 7808 w 10000"/>
                  <a:gd name="connsiteY8" fmla="*/ 6084 h 10000"/>
                  <a:gd name="connsiteX9" fmla="*/ 8411 w 10000"/>
                  <a:gd name="connsiteY9" fmla="*/ 5996 h 10000"/>
                  <a:gd name="connsiteX10" fmla="*/ 8875 w 10000"/>
                  <a:gd name="connsiteY10" fmla="*/ 5344 h 10000"/>
                  <a:gd name="connsiteX11" fmla="*/ 9479 w 10000"/>
                  <a:gd name="connsiteY11" fmla="*/ 5996 h 10000"/>
                  <a:gd name="connsiteX12" fmla="*/ 8828 w 10000"/>
                  <a:gd name="connsiteY12" fmla="*/ 8129 h 10000"/>
                  <a:gd name="connsiteX13" fmla="*/ 8968 w 10000"/>
                  <a:gd name="connsiteY13" fmla="*/ 9564 h 10000"/>
                  <a:gd name="connsiteX14" fmla="*/ 8782 w 10000"/>
                  <a:gd name="connsiteY14" fmla="*/ 10000 h 10000"/>
                  <a:gd name="connsiteX15" fmla="*/ 9942 w 10000"/>
                  <a:gd name="connsiteY15" fmla="*/ 5431 h 10000"/>
                  <a:gd name="connsiteX16" fmla="*/ 8736 w 10000"/>
                  <a:gd name="connsiteY16" fmla="*/ 1515 h 10000"/>
                  <a:gd name="connsiteX0" fmla="*/ 8736 w 10000"/>
                  <a:gd name="connsiteY0" fmla="*/ 1515 h 10000"/>
                  <a:gd name="connsiteX1" fmla="*/ 1772 w 10000"/>
                  <a:gd name="connsiteY1" fmla="*/ 905 h 10000"/>
                  <a:gd name="connsiteX2" fmla="*/ 54 w 10000"/>
                  <a:gd name="connsiteY2" fmla="*/ 3908 h 10000"/>
                  <a:gd name="connsiteX3" fmla="*/ 843 w 10000"/>
                  <a:gd name="connsiteY3" fmla="*/ 4534 h 10000"/>
                  <a:gd name="connsiteX4" fmla="*/ 2486 w 10000"/>
                  <a:gd name="connsiteY4" fmla="*/ 4480 h 10000"/>
                  <a:gd name="connsiteX5" fmla="*/ 4587 w 10000"/>
                  <a:gd name="connsiteY5" fmla="*/ 3474 h 10000"/>
                  <a:gd name="connsiteX6" fmla="*/ 5856 w 10000"/>
                  <a:gd name="connsiteY6" fmla="*/ 3559 h 10000"/>
                  <a:gd name="connsiteX7" fmla="*/ 7576 w 10000"/>
                  <a:gd name="connsiteY7" fmla="*/ 5170 h 10000"/>
                  <a:gd name="connsiteX8" fmla="*/ 7808 w 10000"/>
                  <a:gd name="connsiteY8" fmla="*/ 6084 h 10000"/>
                  <a:gd name="connsiteX9" fmla="*/ 8411 w 10000"/>
                  <a:gd name="connsiteY9" fmla="*/ 5996 h 10000"/>
                  <a:gd name="connsiteX10" fmla="*/ 8875 w 10000"/>
                  <a:gd name="connsiteY10" fmla="*/ 5344 h 10000"/>
                  <a:gd name="connsiteX11" fmla="*/ 9479 w 10000"/>
                  <a:gd name="connsiteY11" fmla="*/ 5996 h 10000"/>
                  <a:gd name="connsiteX12" fmla="*/ 8828 w 10000"/>
                  <a:gd name="connsiteY12" fmla="*/ 8129 h 10000"/>
                  <a:gd name="connsiteX13" fmla="*/ 8968 w 10000"/>
                  <a:gd name="connsiteY13" fmla="*/ 9564 h 10000"/>
                  <a:gd name="connsiteX14" fmla="*/ 8782 w 10000"/>
                  <a:gd name="connsiteY14" fmla="*/ 10000 h 10000"/>
                  <a:gd name="connsiteX15" fmla="*/ 9942 w 10000"/>
                  <a:gd name="connsiteY15" fmla="*/ 5431 h 10000"/>
                  <a:gd name="connsiteX16" fmla="*/ 8736 w 10000"/>
                  <a:gd name="connsiteY16" fmla="*/ 1515 h 10000"/>
                  <a:gd name="connsiteX0" fmla="*/ 8736 w 10000"/>
                  <a:gd name="connsiteY0" fmla="*/ 1515 h 10000"/>
                  <a:gd name="connsiteX1" fmla="*/ 1772 w 10000"/>
                  <a:gd name="connsiteY1" fmla="*/ 905 h 10000"/>
                  <a:gd name="connsiteX2" fmla="*/ 54 w 10000"/>
                  <a:gd name="connsiteY2" fmla="*/ 3908 h 10000"/>
                  <a:gd name="connsiteX3" fmla="*/ 843 w 10000"/>
                  <a:gd name="connsiteY3" fmla="*/ 4534 h 10000"/>
                  <a:gd name="connsiteX4" fmla="*/ 2486 w 10000"/>
                  <a:gd name="connsiteY4" fmla="*/ 4480 h 10000"/>
                  <a:gd name="connsiteX5" fmla="*/ 4587 w 10000"/>
                  <a:gd name="connsiteY5" fmla="*/ 3474 h 10000"/>
                  <a:gd name="connsiteX6" fmla="*/ 5856 w 10000"/>
                  <a:gd name="connsiteY6" fmla="*/ 3559 h 10000"/>
                  <a:gd name="connsiteX7" fmla="*/ 7576 w 10000"/>
                  <a:gd name="connsiteY7" fmla="*/ 5170 h 10000"/>
                  <a:gd name="connsiteX8" fmla="*/ 7808 w 10000"/>
                  <a:gd name="connsiteY8" fmla="*/ 6084 h 10000"/>
                  <a:gd name="connsiteX9" fmla="*/ 8411 w 10000"/>
                  <a:gd name="connsiteY9" fmla="*/ 5996 h 10000"/>
                  <a:gd name="connsiteX10" fmla="*/ 8875 w 10000"/>
                  <a:gd name="connsiteY10" fmla="*/ 5344 h 10000"/>
                  <a:gd name="connsiteX11" fmla="*/ 9479 w 10000"/>
                  <a:gd name="connsiteY11" fmla="*/ 5996 h 10000"/>
                  <a:gd name="connsiteX12" fmla="*/ 8828 w 10000"/>
                  <a:gd name="connsiteY12" fmla="*/ 8129 h 10000"/>
                  <a:gd name="connsiteX13" fmla="*/ 8968 w 10000"/>
                  <a:gd name="connsiteY13" fmla="*/ 9564 h 10000"/>
                  <a:gd name="connsiteX14" fmla="*/ 8782 w 10000"/>
                  <a:gd name="connsiteY14" fmla="*/ 10000 h 10000"/>
                  <a:gd name="connsiteX15" fmla="*/ 9942 w 10000"/>
                  <a:gd name="connsiteY15" fmla="*/ 5431 h 10000"/>
                  <a:gd name="connsiteX16" fmla="*/ 8736 w 10000"/>
                  <a:gd name="connsiteY16" fmla="*/ 1515 h 10000"/>
                  <a:gd name="connsiteX0" fmla="*/ 8736 w 10000"/>
                  <a:gd name="connsiteY0" fmla="*/ 1515 h 10000"/>
                  <a:gd name="connsiteX1" fmla="*/ 1772 w 10000"/>
                  <a:gd name="connsiteY1" fmla="*/ 905 h 10000"/>
                  <a:gd name="connsiteX2" fmla="*/ 54 w 10000"/>
                  <a:gd name="connsiteY2" fmla="*/ 3908 h 10000"/>
                  <a:gd name="connsiteX3" fmla="*/ 843 w 10000"/>
                  <a:gd name="connsiteY3" fmla="*/ 4373 h 10000"/>
                  <a:gd name="connsiteX4" fmla="*/ 2486 w 10000"/>
                  <a:gd name="connsiteY4" fmla="*/ 4480 h 10000"/>
                  <a:gd name="connsiteX5" fmla="*/ 4587 w 10000"/>
                  <a:gd name="connsiteY5" fmla="*/ 3474 h 10000"/>
                  <a:gd name="connsiteX6" fmla="*/ 5856 w 10000"/>
                  <a:gd name="connsiteY6" fmla="*/ 3559 h 10000"/>
                  <a:gd name="connsiteX7" fmla="*/ 7576 w 10000"/>
                  <a:gd name="connsiteY7" fmla="*/ 5170 h 10000"/>
                  <a:gd name="connsiteX8" fmla="*/ 7808 w 10000"/>
                  <a:gd name="connsiteY8" fmla="*/ 6084 h 10000"/>
                  <a:gd name="connsiteX9" fmla="*/ 8411 w 10000"/>
                  <a:gd name="connsiteY9" fmla="*/ 5996 h 10000"/>
                  <a:gd name="connsiteX10" fmla="*/ 8875 w 10000"/>
                  <a:gd name="connsiteY10" fmla="*/ 5344 h 10000"/>
                  <a:gd name="connsiteX11" fmla="*/ 9479 w 10000"/>
                  <a:gd name="connsiteY11" fmla="*/ 5996 h 10000"/>
                  <a:gd name="connsiteX12" fmla="*/ 8828 w 10000"/>
                  <a:gd name="connsiteY12" fmla="*/ 8129 h 10000"/>
                  <a:gd name="connsiteX13" fmla="*/ 8968 w 10000"/>
                  <a:gd name="connsiteY13" fmla="*/ 9564 h 10000"/>
                  <a:gd name="connsiteX14" fmla="*/ 8782 w 10000"/>
                  <a:gd name="connsiteY14" fmla="*/ 10000 h 10000"/>
                  <a:gd name="connsiteX15" fmla="*/ 9942 w 10000"/>
                  <a:gd name="connsiteY15" fmla="*/ 5431 h 10000"/>
                  <a:gd name="connsiteX16" fmla="*/ 8736 w 10000"/>
                  <a:gd name="connsiteY16" fmla="*/ 1515 h 10000"/>
                  <a:gd name="connsiteX0" fmla="*/ 8736 w 10000"/>
                  <a:gd name="connsiteY0" fmla="*/ 1515 h 10000"/>
                  <a:gd name="connsiteX1" fmla="*/ 1772 w 10000"/>
                  <a:gd name="connsiteY1" fmla="*/ 905 h 10000"/>
                  <a:gd name="connsiteX2" fmla="*/ 54 w 10000"/>
                  <a:gd name="connsiteY2" fmla="*/ 3908 h 10000"/>
                  <a:gd name="connsiteX3" fmla="*/ 843 w 10000"/>
                  <a:gd name="connsiteY3" fmla="*/ 4373 h 10000"/>
                  <a:gd name="connsiteX4" fmla="*/ 2486 w 10000"/>
                  <a:gd name="connsiteY4" fmla="*/ 4480 h 10000"/>
                  <a:gd name="connsiteX5" fmla="*/ 4587 w 10000"/>
                  <a:gd name="connsiteY5" fmla="*/ 3474 h 10000"/>
                  <a:gd name="connsiteX6" fmla="*/ 5856 w 10000"/>
                  <a:gd name="connsiteY6" fmla="*/ 3559 h 10000"/>
                  <a:gd name="connsiteX7" fmla="*/ 7576 w 10000"/>
                  <a:gd name="connsiteY7" fmla="*/ 5170 h 10000"/>
                  <a:gd name="connsiteX8" fmla="*/ 7808 w 10000"/>
                  <a:gd name="connsiteY8" fmla="*/ 6084 h 10000"/>
                  <a:gd name="connsiteX9" fmla="*/ 8411 w 10000"/>
                  <a:gd name="connsiteY9" fmla="*/ 5996 h 10000"/>
                  <a:gd name="connsiteX10" fmla="*/ 8875 w 10000"/>
                  <a:gd name="connsiteY10" fmla="*/ 5344 h 10000"/>
                  <a:gd name="connsiteX11" fmla="*/ 9479 w 10000"/>
                  <a:gd name="connsiteY11" fmla="*/ 5996 h 10000"/>
                  <a:gd name="connsiteX12" fmla="*/ 8828 w 10000"/>
                  <a:gd name="connsiteY12" fmla="*/ 8129 h 10000"/>
                  <a:gd name="connsiteX13" fmla="*/ 8968 w 10000"/>
                  <a:gd name="connsiteY13" fmla="*/ 9564 h 10000"/>
                  <a:gd name="connsiteX14" fmla="*/ 8782 w 10000"/>
                  <a:gd name="connsiteY14" fmla="*/ 10000 h 10000"/>
                  <a:gd name="connsiteX15" fmla="*/ 9942 w 10000"/>
                  <a:gd name="connsiteY15" fmla="*/ 5431 h 10000"/>
                  <a:gd name="connsiteX16" fmla="*/ 8736 w 10000"/>
                  <a:gd name="connsiteY16" fmla="*/ 1515 h 10000"/>
                  <a:gd name="connsiteX0" fmla="*/ 8400 w 9664"/>
                  <a:gd name="connsiteY0" fmla="*/ 1351 h 9836"/>
                  <a:gd name="connsiteX1" fmla="*/ 1436 w 9664"/>
                  <a:gd name="connsiteY1" fmla="*/ 741 h 9836"/>
                  <a:gd name="connsiteX2" fmla="*/ 104 w 9664"/>
                  <a:gd name="connsiteY2" fmla="*/ 3704 h 9836"/>
                  <a:gd name="connsiteX3" fmla="*/ 507 w 9664"/>
                  <a:gd name="connsiteY3" fmla="*/ 4209 h 9836"/>
                  <a:gd name="connsiteX4" fmla="*/ 2150 w 9664"/>
                  <a:gd name="connsiteY4" fmla="*/ 4316 h 9836"/>
                  <a:gd name="connsiteX5" fmla="*/ 4251 w 9664"/>
                  <a:gd name="connsiteY5" fmla="*/ 3310 h 9836"/>
                  <a:gd name="connsiteX6" fmla="*/ 5520 w 9664"/>
                  <a:gd name="connsiteY6" fmla="*/ 3395 h 9836"/>
                  <a:gd name="connsiteX7" fmla="*/ 7240 w 9664"/>
                  <a:gd name="connsiteY7" fmla="*/ 5006 h 9836"/>
                  <a:gd name="connsiteX8" fmla="*/ 7472 w 9664"/>
                  <a:gd name="connsiteY8" fmla="*/ 5920 h 9836"/>
                  <a:gd name="connsiteX9" fmla="*/ 8075 w 9664"/>
                  <a:gd name="connsiteY9" fmla="*/ 5832 h 9836"/>
                  <a:gd name="connsiteX10" fmla="*/ 8539 w 9664"/>
                  <a:gd name="connsiteY10" fmla="*/ 5180 h 9836"/>
                  <a:gd name="connsiteX11" fmla="*/ 9143 w 9664"/>
                  <a:gd name="connsiteY11" fmla="*/ 5832 h 9836"/>
                  <a:gd name="connsiteX12" fmla="*/ 8492 w 9664"/>
                  <a:gd name="connsiteY12" fmla="*/ 7965 h 9836"/>
                  <a:gd name="connsiteX13" fmla="*/ 8632 w 9664"/>
                  <a:gd name="connsiteY13" fmla="*/ 9400 h 9836"/>
                  <a:gd name="connsiteX14" fmla="*/ 8446 w 9664"/>
                  <a:gd name="connsiteY14" fmla="*/ 9836 h 9836"/>
                  <a:gd name="connsiteX15" fmla="*/ 9606 w 9664"/>
                  <a:gd name="connsiteY15" fmla="*/ 5267 h 9836"/>
                  <a:gd name="connsiteX16" fmla="*/ 8400 w 9664"/>
                  <a:gd name="connsiteY16" fmla="*/ 1351 h 9836"/>
                  <a:gd name="connsiteX0" fmla="*/ 8644 w 9952"/>
                  <a:gd name="connsiteY0" fmla="*/ 1390 h 10016"/>
                  <a:gd name="connsiteX1" fmla="*/ 1970 w 9952"/>
                  <a:gd name="connsiteY1" fmla="*/ 728 h 10016"/>
                  <a:gd name="connsiteX2" fmla="*/ 60 w 9952"/>
                  <a:gd name="connsiteY2" fmla="*/ 3782 h 10016"/>
                  <a:gd name="connsiteX3" fmla="*/ 477 w 9952"/>
                  <a:gd name="connsiteY3" fmla="*/ 4295 h 10016"/>
                  <a:gd name="connsiteX4" fmla="*/ 2177 w 9952"/>
                  <a:gd name="connsiteY4" fmla="*/ 4404 h 10016"/>
                  <a:gd name="connsiteX5" fmla="*/ 4351 w 9952"/>
                  <a:gd name="connsiteY5" fmla="*/ 3381 h 10016"/>
                  <a:gd name="connsiteX6" fmla="*/ 5664 w 9952"/>
                  <a:gd name="connsiteY6" fmla="*/ 3468 h 10016"/>
                  <a:gd name="connsiteX7" fmla="*/ 7444 w 9952"/>
                  <a:gd name="connsiteY7" fmla="*/ 5105 h 10016"/>
                  <a:gd name="connsiteX8" fmla="*/ 7684 w 9952"/>
                  <a:gd name="connsiteY8" fmla="*/ 6035 h 10016"/>
                  <a:gd name="connsiteX9" fmla="*/ 8308 w 9952"/>
                  <a:gd name="connsiteY9" fmla="*/ 5945 h 10016"/>
                  <a:gd name="connsiteX10" fmla="*/ 8788 w 9952"/>
                  <a:gd name="connsiteY10" fmla="*/ 5282 h 10016"/>
                  <a:gd name="connsiteX11" fmla="*/ 9413 w 9952"/>
                  <a:gd name="connsiteY11" fmla="*/ 5945 h 10016"/>
                  <a:gd name="connsiteX12" fmla="*/ 8739 w 9952"/>
                  <a:gd name="connsiteY12" fmla="*/ 8114 h 10016"/>
                  <a:gd name="connsiteX13" fmla="*/ 8884 w 9952"/>
                  <a:gd name="connsiteY13" fmla="*/ 9573 h 10016"/>
                  <a:gd name="connsiteX14" fmla="*/ 8692 w 9952"/>
                  <a:gd name="connsiteY14" fmla="*/ 10016 h 10016"/>
                  <a:gd name="connsiteX15" fmla="*/ 9892 w 9952"/>
                  <a:gd name="connsiteY15" fmla="*/ 5371 h 10016"/>
                  <a:gd name="connsiteX16" fmla="*/ 8644 w 9952"/>
                  <a:gd name="connsiteY16" fmla="*/ 1390 h 10016"/>
                  <a:gd name="connsiteX0" fmla="*/ 8661 w 9975"/>
                  <a:gd name="connsiteY0" fmla="*/ 1372 h 9984"/>
                  <a:gd name="connsiteX1" fmla="*/ 2757 w 9975"/>
                  <a:gd name="connsiteY1" fmla="*/ 752 h 9984"/>
                  <a:gd name="connsiteX2" fmla="*/ 35 w 9975"/>
                  <a:gd name="connsiteY2" fmla="*/ 3760 h 9984"/>
                  <a:gd name="connsiteX3" fmla="*/ 454 w 9975"/>
                  <a:gd name="connsiteY3" fmla="*/ 4272 h 9984"/>
                  <a:gd name="connsiteX4" fmla="*/ 2163 w 9975"/>
                  <a:gd name="connsiteY4" fmla="*/ 4381 h 9984"/>
                  <a:gd name="connsiteX5" fmla="*/ 4347 w 9975"/>
                  <a:gd name="connsiteY5" fmla="*/ 3360 h 9984"/>
                  <a:gd name="connsiteX6" fmla="*/ 5666 w 9975"/>
                  <a:gd name="connsiteY6" fmla="*/ 3446 h 9984"/>
                  <a:gd name="connsiteX7" fmla="*/ 7455 w 9975"/>
                  <a:gd name="connsiteY7" fmla="*/ 5081 h 9984"/>
                  <a:gd name="connsiteX8" fmla="*/ 7696 w 9975"/>
                  <a:gd name="connsiteY8" fmla="*/ 6009 h 9984"/>
                  <a:gd name="connsiteX9" fmla="*/ 8323 w 9975"/>
                  <a:gd name="connsiteY9" fmla="*/ 5920 h 9984"/>
                  <a:gd name="connsiteX10" fmla="*/ 8805 w 9975"/>
                  <a:gd name="connsiteY10" fmla="*/ 5258 h 9984"/>
                  <a:gd name="connsiteX11" fmla="*/ 9433 w 9975"/>
                  <a:gd name="connsiteY11" fmla="*/ 5920 h 9984"/>
                  <a:gd name="connsiteX12" fmla="*/ 8756 w 9975"/>
                  <a:gd name="connsiteY12" fmla="*/ 8085 h 9984"/>
                  <a:gd name="connsiteX13" fmla="*/ 8902 w 9975"/>
                  <a:gd name="connsiteY13" fmla="*/ 9542 h 9984"/>
                  <a:gd name="connsiteX14" fmla="*/ 8709 w 9975"/>
                  <a:gd name="connsiteY14" fmla="*/ 9984 h 9984"/>
                  <a:gd name="connsiteX15" fmla="*/ 9915 w 9975"/>
                  <a:gd name="connsiteY15" fmla="*/ 5346 h 9984"/>
                  <a:gd name="connsiteX16" fmla="*/ 8661 w 9975"/>
                  <a:gd name="connsiteY16" fmla="*/ 1372 h 9984"/>
                  <a:gd name="connsiteX0" fmla="*/ 8817 w 10000"/>
                  <a:gd name="connsiteY0" fmla="*/ 1670 h 9602"/>
                  <a:gd name="connsiteX1" fmla="*/ 2764 w 10000"/>
                  <a:gd name="connsiteY1" fmla="*/ 355 h 9602"/>
                  <a:gd name="connsiteX2" fmla="*/ 35 w 10000"/>
                  <a:gd name="connsiteY2" fmla="*/ 3368 h 9602"/>
                  <a:gd name="connsiteX3" fmla="*/ 455 w 10000"/>
                  <a:gd name="connsiteY3" fmla="*/ 3881 h 9602"/>
                  <a:gd name="connsiteX4" fmla="*/ 2168 w 10000"/>
                  <a:gd name="connsiteY4" fmla="*/ 3990 h 9602"/>
                  <a:gd name="connsiteX5" fmla="*/ 4358 w 10000"/>
                  <a:gd name="connsiteY5" fmla="*/ 2967 h 9602"/>
                  <a:gd name="connsiteX6" fmla="*/ 5680 w 10000"/>
                  <a:gd name="connsiteY6" fmla="*/ 3054 h 9602"/>
                  <a:gd name="connsiteX7" fmla="*/ 7474 w 10000"/>
                  <a:gd name="connsiteY7" fmla="*/ 4691 h 9602"/>
                  <a:gd name="connsiteX8" fmla="*/ 7715 w 10000"/>
                  <a:gd name="connsiteY8" fmla="*/ 5621 h 9602"/>
                  <a:gd name="connsiteX9" fmla="*/ 8344 w 10000"/>
                  <a:gd name="connsiteY9" fmla="*/ 5531 h 9602"/>
                  <a:gd name="connsiteX10" fmla="*/ 8827 w 10000"/>
                  <a:gd name="connsiteY10" fmla="*/ 4868 h 9602"/>
                  <a:gd name="connsiteX11" fmla="*/ 9457 w 10000"/>
                  <a:gd name="connsiteY11" fmla="*/ 5531 h 9602"/>
                  <a:gd name="connsiteX12" fmla="*/ 8778 w 10000"/>
                  <a:gd name="connsiteY12" fmla="*/ 7700 h 9602"/>
                  <a:gd name="connsiteX13" fmla="*/ 8924 w 10000"/>
                  <a:gd name="connsiteY13" fmla="*/ 9159 h 9602"/>
                  <a:gd name="connsiteX14" fmla="*/ 8731 w 10000"/>
                  <a:gd name="connsiteY14" fmla="*/ 9602 h 9602"/>
                  <a:gd name="connsiteX15" fmla="*/ 9940 w 10000"/>
                  <a:gd name="connsiteY15" fmla="*/ 4957 h 9602"/>
                  <a:gd name="connsiteX16" fmla="*/ 8817 w 10000"/>
                  <a:gd name="connsiteY16" fmla="*/ 1670 h 9602"/>
                  <a:gd name="connsiteX0" fmla="*/ 8817 w 10000"/>
                  <a:gd name="connsiteY0" fmla="*/ 1696 h 10042"/>
                  <a:gd name="connsiteX1" fmla="*/ 2764 w 10000"/>
                  <a:gd name="connsiteY1" fmla="*/ 412 h 10042"/>
                  <a:gd name="connsiteX2" fmla="*/ 35 w 10000"/>
                  <a:gd name="connsiteY2" fmla="*/ 3550 h 10042"/>
                  <a:gd name="connsiteX3" fmla="*/ 455 w 10000"/>
                  <a:gd name="connsiteY3" fmla="*/ 4084 h 10042"/>
                  <a:gd name="connsiteX4" fmla="*/ 2168 w 10000"/>
                  <a:gd name="connsiteY4" fmla="*/ 4197 h 10042"/>
                  <a:gd name="connsiteX5" fmla="*/ 4358 w 10000"/>
                  <a:gd name="connsiteY5" fmla="*/ 3132 h 10042"/>
                  <a:gd name="connsiteX6" fmla="*/ 5680 w 10000"/>
                  <a:gd name="connsiteY6" fmla="*/ 3223 h 10042"/>
                  <a:gd name="connsiteX7" fmla="*/ 7474 w 10000"/>
                  <a:gd name="connsiteY7" fmla="*/ 4927 h 10042"/>
                  <a:gd name="connsiteX8" fmla="*/ 7715 w 10000"/>
                  <a:gd name="connsiteY8" fmla="*/ 5896 h 10042"/>
                  <a:gd name="connsiteX9" fmla="*/ 8344 w 10000"/>
                  <a:gd name="connsiteY9" fmla="*/ 5802 h 10042"/>
                  <a:gd name="connsiteX10" fmla="*/ 8827 w 10000"/>
                  <a:gd name="connsiteY10" fmla="*/ 5112 h 10042"/>
                  <a:gd name="connsiteX11" fmla="*/ 9457 w 10000"/>
                  <a:gd name="connsiteY11" fmla="*/ 5802 h 10042"/>
                  <a:gd name="connsiteX12" fmla="*/ 8778 w 10000"/>
                  <a:gd name="connsiteY12" fmla="*/ 8061 h 10042"/>
                  <a:gd name="connsiteX13" fmla="*/ 8924 w 10000"/>
                  <a:gd name="connsiteY13" fmla="*/ 9581 h 10042"/>
                  <a:gd name="connsiteX14" fmla="*/ 8731 w 10000"/>
                  <a:gd name="connsiteY14" fmla="*/ 10042 h 10042"/>
                  <a:gd name="connsiteX15" fmla="*/ 9940 w 10000"/>
                  <a:gd name="connsiteY15" fmla="*/ 5204 h 10042"/>
                  <a:gd name="connsiteX16" fmla="*/ 8817 w 10000"/>
                  <a:gd name="connsiteY16" fmla="*/ 1696 h 10042"/>
                  <a:gd name="connsiteX0" fmla="*/ 8817 w 10000"/>
                  <a:gd name="connsiteY0" fmla="*/ 1696 h 10042"/>
                  <a:gd name="connsiteX1" fmla="*/ 2764 w 10000"/>
                  <a:gd name="connsiteY1" fmla="*/ 412 h 10042"/>
                  <a:gd name="connsiteX2" fmla="*/ 35 w 10000"/>
                  <a:gd name="connsiteY2" fmla="*/ 3550 h 10042"/>
                  <a:gd name="connsiteX3" fmla="*/ 455 w 10000"/>
                  <a:gd name="connsiteY3" fmla="*/ 4212 h 10042"/>
                  <a:gd name="connsiteX4" fmla="*/ 2168 w 10000"/>
                  <a:gd name="connsiteY4" fmla="*/ 4197 h 10042"/>
                  <a:gd name="connsiteX5" fmla="*/ 4358 w 10000"/>
                  <a:gd name="connsiteY5" fmla="*/ 3132 h 10042"/>
                  <a:gd name="connsiteX6" fmla="*/ 5680 w 10000"/>
                  <a:gd name="connsiteY6" fmla="*/ 3223 h 10042"/>
                  <a:gd name="connsiteX7" fmla="*/ 7474 w 10000"/>
                  <a:gd name="connsiteY7" fmla="*/ 4927 h 10042"/>
                  <a:gd name="connsiteX8" fmla="*/ 7715 w 10000"/>
                  <a:gd name="connsiteY8" fmla="*/ 5896 h 10042"/>
                  <a:gd name="connsiteX9" fmla="*/ 8344 w 10000"/>
                  <a:gd name="connsiteY9" fmla="*/ 5802 h 10042"/>
                  <a:gd name="connsiteX10" fmla="*/ 8827 w 10000"/>
                  <a:gd name="connsiteY10" fmla="*/ 5112 h 10042"/>
                  <a:gd name="connsiteX11" fmla="*/ 9457 w 10000"/>
                  <a:gd name="connsiteY11" fmla="*/ 5802 h 10042"/>
                  <a:gd name="connsiteX12" fmla="*/ 8778 w 10000"/>
                  <a:gd name="connsiteY12" fmla="*/ 8061 h 10042"/>
                  <a:gd name="connsiteX13" fmla="*/ 8924 w 10000"/>
                  <a:gd name="connsiteY13" fmla="*/ 9581 h 10042"/>
                  <a:gd name="connsiteX14" fmla="*/ 8731 w 10000"/>
                  <a:gd name="connsiteY14" fmla="*/ 10042 h 10042"/>
                  <a:gd name="connsiteX15" fmla="*/ 9940 w 10000"/>
                  <a:gd name="connsiteY15" fmla="*/ 5204 h 10042"/>
                  <a:gd name="connsiteX16" fmla="*/ 8817 w 10000"/>
                  <a:gd name="connsiteY16" fmla="*/ 1696 h 10042"/>
                  <a:gd name="connsiteX0" fmla="*/ 8817 w 10000"/>
                  <a:gd name="connsiteY0" fmla="*/ 1696 h 10042"/>
                  <a:gd name="connsiteX1" fmla="*/ 2764 w 10000"/>
                  <a:gd name="connsiteY1" fmla="*/ 412 h 10042"/>
                  <a:gd name="connsiteX2" fmla="*/ 35 w 10000"/>
                  <a:gd name="connsiteY2" fmla="*/ 3550 h 10042"/>
                  <a:gd name="connsiteX3" fmla="*/ 455 w 10000"/>
                  <a:gd name="connsiteY3" fmla="*/ 4212 h 10042"/>
                  <a:gd name="connsiteX4" fmla="*/ 2168 w 10000"/>
                  <a:gd name="connsiteY4" fmla="*/ 4197 h 10042"/>
                  <a:gd name="connsiteX5" fmla="*/ 4358 w 10000"/>
                  <a:gd name="connsiteY5" fmla="*/ 3132 h 10042"/>
                  <a:gd name="connsiteX6" fmla="*/ 5680 w 10000"/>
                  <a:gd name="connsiteY6" fmla="*/ 3223 h 10042"/>
                  <a:gd name="connsiteX7" fmla="*/ 7474 w 10000"/>
                  <a:gd name="connsiteY7" fmla="*/ 4927 h 10042"/>
                  <a:gd name="connsiteX8" fmla="*/ 7715 w 10000"/>
                  <a:gd name="connsiteY8" fmla="*/ 5896 h 10042"/>
                  <a:gd name="connsiteX9" fmla="*/ 8344 w 10000"/>
                  <a:gd name="connsiteY9" fmla="*/ 5802 h 10042"/>
                  <a:gd name="connsiteX10" fmla="*/ 8827 w 10000"/>
                  <a:gd name="connsiteY10" fmla="*/ 5112 h 10042"/>
                  <a:gd name="connsiteX11" fmla="*/ 9457 w 10000"/>
                  <a:gd name="connsiteY11" fmla="*/ 5802 h 10042"/>
                  <a:gd name="connsiteX12" fmla="*/ 8778 w 10000"/>
                  <a:gd name="connsiteY12" fmla="*/ 8061 h 10042"/>
                  <a:gd name="connsiteX13" fmla="*/ 8924 w 10000"/>
                  <a:gd name="connsiteY13" fmla="*/ 9581 h 10042"/>
                  <a:gd name="connsiteX14" fmla="*/ 8731 w 10000"/>
                  <a:gd name="connsiteY14" fmla="*/ 10042 h 10042"/>
                  <a:gd name="connsiteX15" fmla="*/ 9940 w 10000"/>
                  <a:gd name="connsiteY15" fmla="*/ 5204 h 10042"/>
                  <a:gd name="connsiteX16" fmla="*/ 8817 w 10000"/>
                  <a:gd name="connsiteY16" fmla="*/ 1696 h 10042"/>
                  <a:gd name="connsiteX0" fmla="*/ 8817 w 10000"/>
                  <a:gd name="connsiteY0" fmla="*/ 1696 h 10042"/>
                  <a:gd name="connsiteX1" fmla="*/ 2764 w 10000"/>
                  <a:gd name="connsiteY1" fmla="*/ 412 h 10042"/>
                  <a:gd name="connsiteX2" fmla="*/ 35 w 10000"/>
                  <a:gd name="connsiteY2" fmla="*/ 3550 h 10042"/>
                  <a:gd name="connsiteX3" fmla="*/ 455 w 10000"/>
                  <a:gd name="connsiteY3" fmla="*/ 4212 h 10042"/>
                  <a:gd name="connsiteX4" fmla="*/ 2168 w 10000"/>
                  <a:gd name="connsiteY4" fmla="*/ 4197 h 10042"/>
                  <a:gd name="connsiteX5" fmla="*/ 4358 w 10000"/>
                  <a:gd name="connsiteY5" fmla="*/ 3132 h 10042"/>
                  <a:gd name="connsiteX6" fmla="*/ 5680 w 10000"/>
                  <a:gd name="connsiteY6" fmla="*/ 3223 h 10042"/>
                  <a:gd name="connsiteX7" fmla="*/ 7474 w 10000"/>
                  <a:gd name="connsiteY7" fmla="*/ 4927 h 10042"/>
                  <a:gd name="connsiteX8" fmla="*/ 7715 w 10000"/>
                  <a:gd name="connsiteY8" fmla="*/ 5896 h 10042"/>
                  <a:gd name="connsiteX9" fmla="*/ 8344 w 10000"/>
                  <a:gd name="connsiteY9" fmla="*/ 5802 h 10042"/>
                  <a:gd name="connsiteX10" fmla="*/ 8827 w 10000"/>
                  <a:gd name="connsiteY10" fmla="*/ 5112 h 10042"/>
                  <a:gd name="connsiteX11" fmla="*/ 9457 w 10000"/>
                  <a:gd name="connsiteY11" fmla="*/ 5802 h 10042"/>
                  <a:gd name="connsiteX12" fmla="*/ 8778 w 10000"/>
                  <a:gd name="connsiteY12" fmla="*/ 8061 h 10042"/>
                  <a:gd name="connsiteX13" fmla="*/ 8924 w 10000"/>
                  <a:gd name="connsiteY13" fmla="*/ 9581 h 10042"/>
                  <a:gd name="connsiteX14" fmla="*/ 8731 w 10000"/>
                  <a:gd name="connsiteY14" fmla="*/ 10042 h 10042"/>
                  <a:gd name="connsiteX15" fmla="*/ 9940 w 10000"/>
                  <a:gd name="connsiteY15" fmla="*/ 5204 h 10042"/>
                  <a:gd name="connsiteX16" fmla="*/ 8817 w 10000"/>
                  <a:gd name="connsiteY16" fmla="*/ 1696 h 10042"/>
                  <a:gd name="connsiteX0" fmla="*/ 8817 w 10000"/>
                  <a:gd name="connsiteY0" fmla="*/ 1696 h 10042"/>
                  <a:gd name="connsiteX1" fmla="*/ 2764 w 10000"/>
                  <a:gd name="connsiteY1" fmla="*/ 412 h 10042"/>
                  <a:gd name="connsiteX2" fmla="*/ 35 w 10000"/>
                  <a:gd name="connsiteY2" fmla="*/ 3550 h 10042"/>
                  <a:gd name="connsiteX3" fmla="*/ 455 w 10000"/>
                  <a:gd name="connsiteY3" fmla="*/ 4212 h 10042"/>
                  <a:gd name="connsiteX4" fmla="*/ 1945 w 10000"/>
                  <a:gd name="connsiteY4" fmla="*/ 4282 h 10042"/>
                  <a:gd name="connsiteX5" fmla="*/ 4358 w 10000"/>
                  <a:gd name="connsiteY5" fmla="*/ 3132 h 10042"/>
                  <a:gd name="connsiteX6" fmla="*/ 5680 w 10000"/>
                  <a:gd name="connsiteY6" fmla="*/ 3223 h 10042"/>
                  <a:gd name="connsiteX7" fmla="*/ 7474 w 10000"/>
                  <a:gd name="connsiteY7" fmla="*/ 4927 h 10042"/>
                  <a:gd name="connsiteX8" fmla="*/ 7715 w 10000"/>
                  <a:gd name="connsiteY8" fmla="*/ 5896 h 10042"/>
                  <a:gd name="connsiteX9" fmla="*/ 8344 w 10000"/>
                  <a:gd name="connsiteY9" fmla="*/ 5802 h 10042"/>
                  <a:gd name="connsiteX10" fmla="*/ 8827 w 10000"/>
                  <a:gd name="connsiteY10" fmla="*/ 5112 h 10042"/>
                  <a:gd name="connsiteX11" fmla="*/ 9457 w 10000"/>
                  <a:gd name="connsiteY11" fmla="*/ 5802 h 10042"/>
                  <a:gd name="connsiteX12" fmla="*/ 8778 w 10000"/>
                  <a:gd name="connsiteY12" fmla="*/ 8061 h 10042"/>
                  <a:gd name="connsiteX13" fmla="*/ 8924 w 10000"/>
                  <a:gd name="connsiteY13" fmla="*/ 9581 h 10042"/>
                  <a:gd name="connsiteX14" fmla="*/ 8731 w 10000"/>
                  <a:gd name="connsiteY14" fmla="*/ 10042 h 10042"/>
                  <a:gd name="connsiteX15" fmla="*/ 9940 w 10000"/>
                  <a:gd name="connsiteY15" fmla="*/ 5204 h 10042"/>
                  <a:gd name="connsiteX16" fmla="*/ 8817 w 10000"/>
                  <a:gd name="connsiteY16" fmla="*/ 1696 h 10042"/>
                  <a:gd name="connsiteX0" fmla="*/ 8817 w 10000"/>
                  <a:gd name="connsiteY0" fmla="*/ 1696 h 10042"/>
                  <a:gd name="connsiteX1" fmla="*/ 2764 w 10000"/>
                  <a:gd name="connsiteY1" fmla="*/ 412 h 10042"/>
                  <a:gd name="connsiteX2" fmla="*/ 35 w 10000"/>
                  <a:gd name="connsiteY2" fmla="*/ 3550 h 10042"/>
                  <a:gd name="connsiteX3" fmla="*/ 366 w 10000"/>
                  <a:gd name="connsiteY3" fmla="*/ 3999 h 10042"/>
                  <a:gd name="connsiteX4" fmla="*/ 1945 w 10000"/>
                  <a:gd name="connsiteY4" fmla="*/ 4282 h 10042"/>
                  <a:gd name="connsiteX5" fmla="*/ 4358 w 10000"/>
                  <a:gd name="connsiteY5" fmla="*/ 3132 h 10042"/>
                  <a:gd name="connsiteX6" fmla="*/ 5680 w 10000"/>
                  <a:gd name="connsiteY6" fmla="*/ 3223 h 10042"/>
                  <a:gd name="connsiteX7" fmla="*/ 7474 w 10000"/>
                  <a:gd name="connsiteY7" fmla="*/ 4927 h 10042"/>
                  <a:gd name="connsiteX8" fmla="*/ 7715 w 10000"/>
                  <a:gd name="connsiteY8" fmla="*/ 5896 h 10042"/>
                  <a:gd name="connsiteX9" fmla="*/ 8344 w 10000"/>
                  <a:gd name="connsiteY9" fmla="*/ 5802 h 10042"/>
                  <a:gd name="connsiteX10" fmla="*/ 8827 w 10000"/>
                  <a:gd name="connsiteY10" fmla="*/ 5112 h 10042"/>
                  <a:gd name="connsiteX11" fmla="*/ 9457 w 10000"/>
                  <a:gd name="connsiteY11" fmla="*/ 5802 h 10042"/>
                  <a:gd name="connsiteX12" fmla="*/ 8778 w 10000"/>
                  <a:gd name="connsiteY12" fmla="*/ 8061 h 10042"/>
                  <a:gd name="connsiteX13" fmla="*/ 8924 w 10000"/>
                  <a:gd name="connsiteY13" fmla="*/ 9581 h 10042"/>
                  <a:gd name="connsiteX14" fmla="*/ 8731 w 10000"/>
                  <a:gd name="connsiteY14" fmla="*/ 10042 h 10042"/>
                  <a:gd name="connsiteX15" fmla="*/ 9940 w 10000"/>
                  <a:gd name="connsiteY15" fmla="*/ 5204 h 10042"/>
                  <a:gd name="connsiteX16" fmla="*/ 8817 w 10000"/>
                  <a:gd name="connsiteY16" fmla="*/ 1696 h 10042"/>
                  <a:gd name="connsiteX0" fmla="*/ 8817 w 10000"/>
                  <a:gd name="connsiteY0" fmla="*/ 1696 h 10042"/>
                  <a:gd name="connsiteX1" fmla="*/ 2764 w 10000"/>
                  <a:gd name="connsiteY1" fmla="*/ 412 h 10042"/>
                  <a:gd name="connsiteX2" fmla="*/ 35 w 10000"/>
                  <a:gd name="connsiteY2" fmla="*/ 3550 h 10042"/>
                  <a:gd name="connsiteX3" fmla="*/ 366 w 10000"/>
                  <a:gd name="connsiteY3" fmla="*/ 3999 h 10042"/>
                  <a:gd name="connsiteX4" fmla="*/ 1945 w 10000"/>
                  <a:gd name="connsiteY4" fmla="*/ 4282 h 10042"/>
                  <a:gd name="connsiteX5" fmla="*/ 4358 w 10000"/>
                  <a:gd name="connsiteY5" fmla="*/ 3132 h 10042"/>
                  <a:gd name="connsiteX6" fmla="*/ 5680 w 10000"/>
                  <a:gd name="connsiteY6" fmla="*/ 3223 h 10042"/>
                  <a:gd name="connsiteX7" fmla="*/ 7474 w 10000"/>
                  <a:gd name="connsiteY7" fmla="*/ 4927 h 10042"/>
                  <a:gd name="connsiteX8" fmla="*/ 7715 w 10000"/>
                  <a:gd name="connsiteY8" fmla="*/ 5896 h 10042"/>
                  <a:gd name="connsiteX9" fmla="*/ 8344 w 10000"/>
                  <a:gd name="connsiteY9" fmla="*/ 5802 h 10042"/>
                  <a:gd name="connsiteX10" fmla="*/ 8827 w 10000"/>
                  <a:gd name="connsiteY10" fmla="*/ 5112 h 10042"/>
                  <a:gd name="connsiteX11" fmla="*/ 9457 w 10000"/>
                  <a:gd name="connsiteY11" fmla="*/ 5802 h 10042"/>
                  <a:gd name="connsiteX12" fmla="*/ 8778 w 10000"/>
                  <a:gd name="connsiteY12" fmla="*/ 8061 h 10042"/>
                  <a:gd name="connsiteX13" fmla="*/ 8924 w 10000"/>
                  <a:gd name="connsiteY13" fmla="*/ 9581 h 10042"/>
                  <a:gd name="connsiteX14" fmla="*/ 8731 w 10000"/>
                  <a:gd name="connsiteY14" fmla="*/ 10042 h 10042"/>
                  <a:gd name="connsiteX15" fmla="*/ 9940 w 10000"/>
                  <a:gd name="connsiteY15" fmla="*/ 5204 h 10042"/>
                  <a:gd name="connsiteX16" fmla="*/ 8817 w 10000"/>
                  <a:gd name="connsiteY16" fmla="*/ 1696 h 10042"/>
                  <a:gd name="connsiteX0" fmla="*/ 8817 w 10000"/>
                  <a:gd name="connsiteY0" fmla="*/ 1696 h 10042"/>
                  <a:gd name="connsiteX1" fmla="*/ 2764 w 10000"/>
                  <a:gd name="connsiteY1" fmla="*/ 412 h 10042"/>
                  <a:gd name="connsiteX2" fmla="*/ 35 w 10000"/>
                  <a:gd name="connsiteY2" fmla="*/ 3550 h 10042"/>
                  <a:gd name="connsiteX3" fmla="*/ 366 w 10000"/>
                  <a:gd name="connsiteY3" fmla="*/ 3999 h 10042"/>
                  <a:gd name="connsiteX4" fmla="*/ 1945 w 10000"/>
                  <a:gd name="connsiteY4" fmla="*/ 4282 h 10042"/>
                  <a:gd name="connsiteX5" fmla="*/ 3554 w 10000"/>
                  <a:gd name="connsiteY5" fmla="*/ 3345 h 10042"/>
                  <a:gd name="connsiteX6" fmla="*/ 5680 w 10000"/>
                  <a:gd name="connsiteY6" fmla="*/ 3223 h 10042"/>
                  <a:gd name="connsiteX7" fmla="*/ 7474 w 10000"/>
                  <a:gd name="connsiteY7" fmla="*/ 4927 h 10042"/>
                  <a:gd name="connsiteX8" fmla="*/ 7715 w 10000"/>
                  <a:gd name="connsiteY8" fmla="*/ 5896 h 10042"/>
                  <a:gd name="connsiteX9" fmla="*/ 8344 w 10000"/>
                  <a:gd name="connsiteY9" fmla="*/ 5802 h 10042"/>
                  <a:gd name="connsiteX10" fmla="*/ 8827 w 10000"/>
                  <a:gd name="connsiteY10" fmla="*/ 5112 h 10042"/>
                  <a:gd name="connsiteX11" fmla="*/ 9457 w 10000"/>
                  <a:gd name="connsiteY11" fmla="*/ 5802 h 10042"/>
                  <a:gd name="connsiteX12" fmla="*/ 8778 w 10000"/>
                  <a:gd name="connsiteY12" fmla="*/ 8061 h 10042"/>
                  <a:gd name="connsiteX13" fmla="*/ 8924 w 10000"/>
                  <a:gd name="connsiteY13" fmla="*/ 9581 h 10042"/>
                  <a:gd name="connsiteX14" fmla="*/ 8731 w 10000"/>
                  <a:gd name="connsiteY14" fmla="*/ 10042 h 10042"/>
                  <a:gd name="connsiteX15" fmla="*/ 9940 w 10000"/>
                  <a:gd name="connsiteY15" fmla="*/ 5204 h 10042"/>
                  <a:gd name="connsiteX16" fmla="*/ 8817 w 10000"/>
                  <a:gd name="connsiteY16" fmla="*/ 1696 h 10042"/>
                  <a:gd name="connsiteX0" fmla="*/ 8730 w 9913"/>
                  <a:gd name="connsiteY0" fmla="*/ 1660 h 10006"/>
                  <a:gd name="connsiteX1" fmla="*/ 2677 w 9913"/>
                  <a:gd name="connsiteY1" fmla="*/ 376 h 10006"/>
                  <a:gd name="connsiteX2" fmla="*/ 37 w 9913"/>
                  <a:gd name="connsiteY2" fmla="*/ 2961 h 10006"/>
                  <a:gd name="connsiteX3" fmla="*/ 279 w 9913"/>
                  <a:gd name="connsiteY3" fmla="*/ 3963 h 10006"/>
                  <a:gd name="connsiteX4" fmla="*/ 1858 w 9913"/>
                  <a:gd name="connsiteY4" fmla="*/ 4246 h 10006"/>
                  <a:gd name="connsiteX5" fmla="*/ 3467 w 9913"/>
                  <a:gd name="connsiteY5" fmla="*/ 3309 h 10006"/>
                  <a:gd name="connsiteX6" fmla="*/ 5593 w 9913"/>
                  <a:gd name="connsiteY6" fmla="*/ 3187 h 10006"/>
                  <a:gd name="connsiteX7" fmla="*/ 7387 w 9913"/>
                  <a:gd name="connsiteY7" fmla="*/ 4891 h 10006"/>
                  <a:gd name="connsiteX8" fmla="*/ 7628 w 9913"/>
                  <a:gd name="connsiteY8" fmla="*/ 5860 h 10006"/>
                  <a:gd name="connsiteX9" fmla="*/ 8257 w 9913"/>
                  <a:gd name="connsiteY9" fmla="*/ 5766 h 10006"/>
                  <a:gd name="connsiteX10" fmla="*/ 8740 w 9913"/>
                  <a:gd name="connsiteY10" fmla="*/ 5076 h 10006"/>
                  <a:gd name="connsiteX11" fmla="*/ 9370 w 9913"/>
                  <a:gd name="connsiteY11" fmla="*/ 5766 h 10006"/>
                  <a:gd name="connsiteX12" fmla="*/ 8691 w 9913"/>
                  <a:gd name="connsiteY12" fmla="*/ 8025 h 10006"/>
                  <a:gd name="connsiteX13" fmla="*/ 8837 w 9913"/>
                  <a:gd name="connsiteY13" fmla="*/ 9545 h 10006"/>
                  <a:gd name="connsiteX14" fmla="*/ 8644 w 9913"/>
                  <a:gd name="connsiteY14" fmla="*/ 10006 h 10006"/>
                  <a:gd name="connsiteX15" fmla="*/ 9853 w 9913"/>
                  <a:gd name="connsiteY15" fmla="*/ 5168 h 10006"/>
                  <a:gd name="connsiteX16" fmla="*/ 8730 w 9913"/>
                  <a:gd name="connsiteY16" fmla="*/ 1660 h 10006"/>
                  <a:gd name="connsiteX0" fmla="*/ 8890 w 10083"/>
                  <a:gd name="connsiteY0" fmla="*/ 1659 h 10000"/>
                  <a:gd name="connsiteX1" fmla="*/ 2783 w 10083"/>
                  <a:gd name="connsiteY1" fmla="*/ 376 h 10000"/>
                  <a:gd name="connsiteX2" fmla="*/ 120 w 10083"/>
                  <a:gd name="connsiteY2" fmla="*/ 2959 h 10000"/>
                  <a:gd name="connsiteX3" fmla="*/ 364 w 10083"/>
                  <a:gd name="connsiteY3" fmla="*/ 3961 h 10000"/>
                  <a:gd name="connsiteX4" fmla="*/ 1957 w 10083"/>
                  <a:gd name="connsiteY4" fmla="*/ 4243 h 10000"/>
                  <a:gd name="connsiteX5" fmla="*/ 3580 w 10083"/>
                  <a:gd name="connsiteY5" fmla="*/ 3307 h 10000"/>
                  <a:gd name="connsiteX6" fmla="*/ 5725 w 10083"/>
                  <a:gd name="connsiteY6" fmla="*/ 3185 h 10000"/>
                  <a:gd name="connsiteX7" fmla="*/ 7535 w 10083"/>
                  <a:gd name="connsiteY7" fmla="*/ 4888 h 10000"/>
                  <a:gd name="connsiteX8" fmla="*/ 7778 w 10083"/>
                  <a:gd name="connsiteY8" fmla="*/ 5856 h 10000"/>
                  <a:gd name="connsiteX9" fmla="*/ 8412 w 10083"/>
                  <a:gd name="connsiteY9" fmla="*/ 5763 h 10000"/>
                  <a:gd name="connsiteX10" fmla="*/ 8900 w 10083"/>
                  <a:gd name="connsiteY10" fmla="*/ 5073 h 10000"/>
                  <a:gd name="connsiteX11" fmla="*/ 9535 w 10083"/>
                  <a:gd name="connsiteY11" fmla="*/ 5763 h 10000"/>
                  <a:gd name="connsiteX12" fmla="*/ 8850 w 10083"/>
                  <a:gd name="connsiteY12" fmla="*/ 8020 h 10000"/>
                  <a:gd name="connsiteX13" fmla="*/ 8998 w 10083"/>
                  <a:gd name="connsiteY13" fmla="*/ 9539 h 10000"/>
                  <a:gd name="connsiteX14" fmla="*/ 8803 w 10083"/>
                  <a:gd name="connsiteY14" fmla="*/ 10000 h 10000"/>
                  <a:gd name="connsiteX15" fmla="*/ 10022 w 10083"/>
                  <a:gd name="connsiteY15" fmla="*/ 5165 h 10000"/>
                  <a:gd name="connsiteX16" fmla="*/ 8890 w 10083"/>
                  <a:gd name="connsiteY16" fmla="*/ 1659 h 10000"/>
                  <a:gd name="connsiteX0" fmla="*/ 8890 w 10083"/>
                  <a:gd name="connsiteY0" fmla="*/ 1659 h 10000"/>
                  <a:gd name="connsiteX1" fmla="*/ 2783 w 10083"/>
                  <a:gd name="connsiteY1" fmla="*/ 376 h 10000"/>
                  <a:gd name="connsiteX2" fmla="*/ 120 w 10083"/>
                  <a:gd name="connsiteY2" fmla="*/ 2959 h 10000"/>
                  <a:gd name="connsiteX3" fmla="*/ 364 w 10083"/>
                  <a:gd name="connsiteY3" fmla="*/ 3961 h 10000"/>
                  <a:gd name="connsiteX4" fmla="*/ 1957 w 10083"/>
                  <a:gd name="connsiteY4" fmla="*/ 4243 h 10000"/>
                  <a:gd name="connsiteX5" fmla="*/ 3580 w 10083"/>
                  <a:gd name="connsiteY5" fmla="*/ 3307 h 10000"/>
                  <a:gd name="connsiteX6" fmla="*/ 5725 w 10083"/>
                  <a:gd name="connsiteY6" fmla="*/ 3185 h 10000"/>
                  <a:gd name="connsiteX7" fmla="*/ 7535 w 10083"/>
                  <a:gd name="connsiteY7" fmla="*/ 4888 h 10000"/>
                  <a:gd name="connsiteX8" fmla="*/ 7778 w 10083"/>
                  <a:gd name="connsiteY8" fmla="*/ 5856 h 10000"/>
                  <a:gd name="connsiteX9" fmla="*/ 8412 w 10083"/>
                  <a:gd name="connsiteY9" fmla="*/ 5763 h 10000"/>
                  <a:gd name="connsiteX10" fmla="*/ 8900 w 10083"/>
                  <a:gd name="connsiteY10" fmla="*/ 5073 h 10000"/>
                  <a:gd name="connsiteX11" fmla="*/ 9535 w 10083"/>
                  <a:gd name="connsiteY11" fmla="*/ 5763 h 10000"/>
                  <a:gd name="connsiteX12" fmla="*/ 8850 w 10083"/>
                  <a:gd name="connsiteY12" fmla="*/ 8020 h 10000"/>
                  <a:gd name="connsiteX13" fmla="*/ 8998 w 10083"/>
                  <a:gd name="connsiteY13" fmla="*/ 9539 h 10000"/>
                  <a:gd name="connsiteX14" fmla="*/ 8803 w 10083"/>
                  <a:gd name="connsiteY14" fmla="*/ 10000 h 10000"/>
                  <a:gd name="connsiteX15" fmla="*/ 10022 w 10083"/>
                  <a:gd name="connsiteY15" fmla="*/ 5165 h 10000"/>
                  <a:gd name="connsiteX16" fmla="*/ 8890 w 10083"/>
                  <a:gd name="connsiteY16" fmla="*/ 1659 h 10000"/>
                  <a:gd name="connsiteX0" fmla="*/ 8890 w 10083"/>
                  <a:gd name="connsiteY0" fmla="*/ 1659 h 10000"/>
                  <a:gd name="connsiteX1" fmla="*/ 2783 w 10083"/>
                  <a:gd name="connsiteY1" fmla="*/ 376 h 10000"/>
                  <a:gd name="connsiteX2" fmla="*/ 120 w 10083"/>
                  <a:gd name="connsiteY2" fmla="*/ 2959 h 10000"/>
                  <a:gd name="connsiteX3" fmla="*/ 364 w 10083"/>
                  <a:gd name="connsiteY3" fmla="*/ 3961 h 10000"/>
                  <a:gd name="connsiteX4" fmla="*/ 1957 w 10083"/>
                  <a:gd name="connsiteY4" fmla="*/ 4243 h 10000"/>
                  <a:gd name="connsiteX5" fmla="*/ 3580 w 10083"/>
                  <a:gd name="connsiteY5" fmla="*/ 3307 h 10000"/>
                  <a:gd name="connsiteX6" fmla="*/ 5725 w 10083"/>
                  <a:gd name="connsiteY6" fmla="*/ 3185 h 10000"/>
                  <a:gd name="connsiteX7" fmla="*/ 7535 w 10083"/>
                  <a:gd name="connsiteY7" fmla="*/ 4888 h 10000"/>
                  <a:gd name="connsiteX8" fmla="*/ 7778 w 10083"/>
                  <a:gd name="connsiteY8" fmla="*/ 5856 h 10000"/>
                  <a:gd name="connsiteX9" fmla="*/ 8412 w 10083"/>
                  <a:gd name="connsiteY9" fmla="*/ 5763 h 10000"/>
                  <a:gd name="connsiteX10" fmla="*/ 8900 w 10083"/>
                  <a:gd name="connsiteY10" fmla="*/ 5073 h 10000"/>
                  <a:gd name="connsiteX11" fmla="*/ 9535 w 10083"/>
                  <a:gd name="connsiteY11" fmla="*/ 5763 h 10000"/>
                  <a:gd name="connsiteX12" fmla="*/ 8850 w 10083"/>
                  <a:gd name="connsiteY12" fmla="*/ 8020 h 10000"/>
                  <a:gd name="connsiteX13" fmla="*/ 8998 w 10083"/>
                  <a:gd name="connsiteY13" fmla="*/ 9539 h 10000"/>
                  <a:gd name="connsiteX14" fmla="*/ 8803 w 10083"/>
                  <a:gd name="connsiteY14" fmla="*/ 10000 h 10000"/>
                  <a:gd name="connsiteX15" fmla="*/ 10022 w 10083"/>
                  <a:gd name="connsiteY15" fmla="*/ 5165 h 10000"/>
                  <a:gd name="connsiteX16" fmla="*/ 8890 w 10083"/>
                  <a:gd name="connsiteY16" fmla="*/ 1659 h 10000"/>
                  <a:gd name="connsiteX0" fmla="*/ 8823 w 10016"/>
                  <a:gd name="connsiteY0" fmla="*/ 1637 h 9978"/>
                  <a:gd name="connsiteX1" fmla="*/ 2716 w 10016"/>
                  <a:gd name="connsiteY1" fmla="*/ 354 h 9978"/>
                  <a:gd name="connsiteX2" fmla="*/ 143 w 10016"/>
                  <a:gd name="connsiteY2" fmla="*/ 2597 h 9978"/>
                  <a:gd name="connsiteX3" fmla="*/ 297 w 10016"/>
                  <a:gd name="connsiteY3" fmla="*/ 3939 h 9978"/>
                  <a:gd name="connsiteX4" fmla="*/ 1890 w 10016"/>
                  <a:gd name="connsiteY4" fmla="*/ 4221 h 9978"/>
                  <a:gd name="connsiteX5" fmla="*/ 3513 w 10016"/>
                  <a:gd name="connsiteY5" fmla="*/ 3285 h 9978"/>
                  <a:gd name="connsiteX6" fmla="*/ 5658 w 10016"/>
                  <a:gd name="connsiteY6" fmla="*/ 3163 h 9978"/>
                  <a:gd name="connsiteX7" fmla="*/ 7468 w 10016"/>
                  <a:gd name="connsiteY7" fmla="*/ 4866 h 9978"/>
                  <a:gd name="connsiteX8" fmla="*/ 7711 w 10016"/>
                  <a:gd name="connsiteY8" fmla="*/ 5834 h 9978"/>
                  <a:gd name="connsiteX9" fmla="*/ 8345 w 10016"/>
                  <a:gd name="connsiteY9" fmla="*/ 5741 h 9978"/>
                  <a:gd name="connsiteX10" fmla="*/ 8833 w 10016"/>
                  <a:gd name="connsiteY10" fmla="*/ 5051 h 9978"/>
                  <a:gd name="connsiteX11" fmla="*/ 9468 w 10016"/>
                  <a:gd name="connsiteY11" fmla="*/ 5741 h 9978"/>
                  <a:gd name="connsiteX12" fmla="*/ 8783 w 10016"/>
                  <a:gd name="connsiteY12" fmla="*/ 7998 h 9978"/>
                  <a:gd name="connsiteX13" fmla="*/ 8931 w 10016"/>
                  <a:gd name="connsiteY13" fmla="*/ 9517 h 9978"/>
                  <a:gd name="connsiteX14" fmla="*/ 8736 w 10016"/>
                  <a:gd name="connsiteY14" fmla="*/ 9978 h 9978"/>
                  <a:gd name="connsiteX15" fmla="*/ 9955 w 10016"/>
                  <a:gd name="connsiteY15" fmla="*/ 5143 h 9978"/>
                  <a:gd name="connsiteX16" fmla="*/ 8823 w 10016"/>
                  <a:gd name="connsiteY16" fmla="*/ 1637 h 9978"/>
                  <a:gd name="connsiteX0" fmla="*/ 8777 w 9968"/>
                  <a:gd name="connsiteY0" fmla="*/ 1643 h 10002"/>
                  <a:gd name="connsiteX1" fmla="*/ 2680 w 9968"/>
                  <a:gd name="connsiteY1" fmla="*/ 357 h 10002"/>
                  <a:gd name="connsiteX2" fmla="*/ 156 w 9968"/>
                  <a:gd name="connsiteY2" fmla="*/ 2648 h 10002"/>
                  <a:gd name="connsiteX3" fmla="*/ 265 w 9968"/>
                  <a:gd name="connsiteY3" fmla="*/ 3950 h 10002"/>
                  <a:gd name="connsiteX4" fmla="*/ 1855 w 9968"/>
                  <a:gd name="connsiteY4" fmla="*/ 4232 h 10002"/>
                  <a:gd name="connsiteX5" fmla="*/ 3475 w 9968"/>
                  <a:gd name="connsiteY5" fmla="*/ 3294 h 10002"/>
                  <a:gd name="connsiteX6" fmla="*/ 5617 w 9968"/>
                  <a:gd name="connsiteY6" fmla="*/ 3172 h 10002"/>
                  <a:gd name="connsiteX7" fmla="*/ 7424 w 9968"/>
                  <a:gd name="connsiteY7" fmla="*/ 4879 h 10002"/>
                  <a:gd name="connsiteX8" fmla="*/ 7667 w 9968"/>
                  <a:gd name="connsiteY8" fmla="*/ 5849 h 10002"/>
                  <a:gd name="connsiteX9" fmla="*/ 8300 w 9968"/>
                  <a:gd name="connsiteY9" fmla="*/ 5756 h 10002"/>
                  <a:gd name="connsiteX10" fmla="*/ 8787 w 9968"/>
                  <a:gd name="connsiteY10" fmla="*/ 5064 h 10002"/>
                  <a:gd name="connsiteX11" fmla="*/ 9421 w 9968"/>
                  <a:gd name="connsiteY11" fmla="*/ 5756 h 10002"/>
                  <a:gd name="connsiteX12" fmla="*/ 8737 w 9968"/>
                  <a:gd name="connsiteY12" fmla="*/ 8018 h 10002"/>
                  <a:gd name="connsiteX13" fmla="*/ 8885 w 9968"/>
                  <a:gd name="connsiteY13" fmla="*/ 9540 h 10002"/>
                  <a:gd name="connsiteX14" fmla="*/ 8690 w 9968"/>
                  <a:gd name="connsiteY14" fmla="*/ 10002 h 10002"/>
                  <a:gd name="connsiteX15" fmla="*/ 9907 w 9968"/>
                  <a:gd name="connsiteY15" fmla="*/ 5156 h 10002"/>
                  <a:gd name="connsiteX16" fmla="*/ 8777 w 9968"/>
                  <a:gd name="connsiteY16" fmla="*/ 1643 h 10002"/>
                  <a:gd name="connsiteX0" fmla="*/ 8898 w 10093"/>
                  <a:gd name="connsiteY0" fmla="*/ 1689 h 10046"/>
                  <a:gd name="connsiteX1" fmla="*/ 3233 w 10093"/>
                  <a:gd name="connsiteY1" fmla="*/ 318 h 10046"/>
                  <a:gd name="connsiteX2" fmla="*/ 250 w 10093"/>
                  <a:gd name="connsiteY2" fmla="*/ 2693 h 10046"/>
                  <a:gd name="connsiteX3" fmla="*/ 359 w 10093"/>
                  <a:gd name="connsiteY3" fmla="*/ 3995 h 10046"/>
                  <a:gd name="connsiteX4" fmla="*/ 1954 w 10093"/>
                  <a:gd name="connsiteY4" fmla="*/ 4277 h 10046"/>
                  <a:gd name="connsiteX5" fmla="*/ 3579 w 10093"/>
                  <a:gd name="connsiteY5" fmla="*/ 3339 h 10046"/>
                  <a:gd name="connsiteX6" fmla="*/ 5728 w 10093"/>
                  <a:gd name="connsiteY6" fmla="*/ 3217 h 10046"/>
                  <a:gd name="connsiteX7" fmla="*/ 7541 w 10093"/>
                  <a:gd name="connsiteY7" fmla="*/ 4924 h 10046"/>
                  <a:gd name="connsiteX8" fmla="*/ 7785 w 10093"/>
                  <a:gd name="connsiteY8" fmla="*/ 5894 h 10046"/>
                  <a:gd name="connsiteX9" fmla="*/ 8420 w 10093"/>
                  <a:gd name="connsiteY9" fmla="*/ 5801 h 10046"/>
                  <a:gd name="connsiteX10" fmla="*/ 8908 w 10093"/>
                  <a:gd name="connsiteY10" fmla="*/ 5109 h 10046"/>
                  <a:gd name="connsiteX11" fmla="*/ 9544 w 10093"/>
                  <a:gd name="connsiteY11" fmla="*/ 5801 h 10046"/>
                  <a:gd name="connsiteX12" fmla="*/ 8858 w 10093"/>
                  <a:gd name="connsiteY12" fmla="*/ 8062 h 10046"/>
                  <a:gd name="connsiteX13" fmla="*/ 9007 w 10093"/>
                  <a:gd name="connsiteY13" fmla="*/ 9584 h 10046"/>
                  <a:gd name="connsiteX14" fmla="*/ 8811 w 10093"/>
                  <a:gd name="connsiteY14" fmla="*/ 10046 h 10046"/>
                  <a:gd name="connsiteX15" fmla="*/ 10032 w 10093"/>
                  <a:gd name="connsiteY15" fmla="*/ 5201 h 10046"/>
                  <a:gd name="connsiteX16" fmla="*/ 8898 w 10093"/>
                  <a:gd name="connsiteY16" fmla="*/ 1689 h 10046"/>
                  <a:gd name="connsiteX0" fmla="*/ 8898 w 10093"/>
                  <a:gd name="connsiteY0" fmla="*/ 1734 h 10091"/>
                  <a:gd name="connsiteX1" fmla="*/ 3233 w 10093"/>
                  <a:gd name="connsiteY1" fmla="*/ 363 h 10091"/>
                  <a:gd name="connsiteX2" fmla="*/ 250 w 10093"/>
                  <a:gd name="connsiteY2" fmla="*/ 2738 h 10091"/>
                  <a:gd name="connsiteX3" fmla="*/ 359 w 10093"/>
                  <a:gd name="connsiteY3" fmla="*/ 4040 h 10091"/>
                  <a:gd name="connsiteX4" fmla="*/ 1954 w 10093"/>
                  <a:gd name="connsiteY4" fmla="*/ 4322 h 10091"/>
                  <a:gd name="connsiteX5" fmla="*/ 3579 w 10093"/>
                  <a:gd name="connsiteY5" fmla="*/ 3384 h 10091"/>
                  <a:gd name="connsiteX6" fmla="*/ 5728 w 10093"/>
                  <a:gd name="connsiteY6" fmla="*/ 3262 h 10091"/>
                  <a:gd name="connsiteX7" fmla="*/ 7541 w 10093"/>
                  <a:gd name="connsiteY7" fmla="*/ 4969 h 10091"/>
                  <a:gd name="connsiteX8" fmla="*/ 7785 w 10093"/>
                  <a:gd name="connsiteY8" fmla="*/ 5939 h 10091"/>
                  <a:gd name="connsiteX9" fmla="*/ 8420 w 10093"/>
                  <a:gd name="connsiteY9" fmla="*/ 5846 h 10091"/>
                  <a:gd name="connsiteX10" fmla="*/ 8908 w 10093"/>
                  <a:gd name="connsiteY10" fmla="*/ 5154 h 10091"/>
                  <a:gd name="connsiteX11" fmla="*/ 9544 w 10093"/>
                  <a:gd name="connsiteY11" fmla="*/ 5846 h 10091"/>
                  <a:gd name="connsiteX12" fmla="*/ 8858 w 10093"/>
                  <a:gd name="connsiteY12" fmla="*/ 8107 h 10091"/>
                  <a:gd name="connsiteX13" fmla="*/ 9007 w 10093"/>
                  <a:gd name="connsiteY13" fmla="*/ 9629 h 10091"/>
                  <a:gd name="connsiteX14" fmla="*/ 8811 w 10093"/>
                  <a:gd name="connsiteY14" fmla="*/ 10091 h 10091"/>
                  <a:gd name="connsiteX15" fmla="*/ 10032 w 10093"/>
                  <a:gd name="connsiteY15" fmla="*/ 5246 h 10091"/>
                  <a:gd name="connsiteX16" fmla="*/ 8898 w 10093"/>
                  <a:gd name="connsiteY16" fmla="*/ 1734 h 10091"/>
                  <a:gd name="connsiteX0" fmla="*/ 8801 w 9996"/>
                  <a:gd name="connsiteY0" fmla="*/ 1734 h 10091"/>
                  <a:gd name="connsiteX1" fmla="*/ 3136 w 9996"/>
                  <a:gd name="connsiteY1" fmla="*/ 363 h 10091"/>
                  <a:gd name="connsiteX2" fmla="*/ 153 w 9996"/>
                  <a:gd name="connsiteY2" fmla="*/ 2738 h 10091"/>
                  <a:gd name="connsiteX3" fmla="*/ 262 w 9996"/>
                  <a:gd name="connsiteY3" fmla="*/ 4040 h 10091"/>
                  <a:gd name="connsiteX4" fmla="*/ 1857 w 9996"/>
                  <a:gd name="connsiteY4" fmla="*/ 4322 h 10091"/>
                  <a:gd name="connsiteX5" fmla="*/ 3482 w 9996"/>
                  <a:gd name="connsiteY5" fmla="*/ 3384 h 10091"/>
                  <a:gd name="connsiteX6" fmla="*/ 5631 w 9996"/>
                  <a:gd name="connsiteY6" fmla="*/ 3262 h 10091"/>
                  <a:gd name="connsiteX7" fmla="*/ 7444 w 9996"/>
                  <a:gd name="connsiteY7" fmla="*/ 4969 h 10091"/>
                  <a:gd name="connsiteX8" fmla="*/ 7688 w 9996"/>
                  <a:gd name="connsiteY8" fmla="*/ 5939 h 10091"/>
                  <a:gd name="connsiteX9" fmla="*/ 8323 w 9996"/>
                  <a:gd name="connsiteY9" fmla="*/ 5846 h 10091"/>
                  <a:gd name="connsiteX10" fmla="*/ 8811 w 9996"/>
                  <a:gd name="connsiteY10" fmla="*/ 5154 h 10091"/>
                  <a:gd name="connsiteX11" fmla="*/ 9447 w 9996"/>
                  <a:gd name="connsiteY11" fmla="*/ 5846 h 10091"/>
                  <a:gd name="connsiteX12" fmla="*/ 8761 w 9996"/>
                  <a:gd name="connsiteY12" fmla="*/ 8107 h 10091"/>
                  <a:gd name="connsiteX13" fmla="*/ 8910 w 9996"/>
                  <a:gd name="connsiteY13" fmla="*/ 9629 h 10091"/>
                  <a:gd name="connsiteX14" fmla="*/ 8714 w 9996"/>
                  <a:gd name="connsiteY14" fmla="*/ 10091 h 10091"/>
                  <a:gd name="connsiteX15" fmla="*/ 9935 w 9996"/>
                  <a:gd name="connsiteY15" fmla="*/ 5246 h 10091"/>
                  <a:gd name="connsiteX16" fmla="*/ 8801 w 9996"/>
                  <a:gd name="connsiteY16" fmla="*/ 1734 h 1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96" h="10091">
                    <a:moveTo>
                      <a:pt x="8801" y="1734"/>
                    </a:moveTo>
                    <a:cubicBezTo>
                      <a:pt x="6549" y="-760"/>
                      <a:pt x="4560" y="85"/>
                      <a:pt x="3136" y="363"/>
                    </a:cubicBezTo>
                    <a:cubicBezTo>
                      <a:pt x="972" y="785"/>
                      <a:pt x="406" y="2040"/>
                      <a:pt x="153" y="2738"/>
                    </a:cubicBezTo>
                    <a:cubicBezTo>
                      <a:pt x="-100" y="3436"/>
                      <a:pt x="-22" y="3776"/>
                      <a:pt x="262" y="4040"/>
                    </a:cubicBezTo>
                    <a:cubicBezTo>
                      <a:pt x="546" y="4304"/>
                      <a:pt x="1321" y="4432"/>
                      <a:pt x="1857" y="4322"/>
                    </a:cubicBezTo>
                    <a:cubicBezTo>
                      <a:pt x="2394" y="4214"/>
                      <a:pt x="2764" y="3569"/>
                      <a:pt x="3482" y="3384"/>
                    </a:cubicBezTo>
                    <a:cubicBezTo>
                      <a:pt x="4202" y="3201"/>
                      <a:pt x="4926" y="3061"/>
                      <a:pt x="5631" y="3262"/>
                    </a:cubicBezTo>
                    <a:cubicBezTo>
                      <a:pt x="6855" y="3447"/>
                      <a:pt x="7444" y="4738"/>
                      <a:pt x="7444" y="4969"/>
                    </a:cubicBezTo>
                    <a:cubicBezTo>
                      <a:pt x="7524" y="5293"/>
                      <a:pt x="7606" y="5616"/>
                      <a:pt x="7688" y="5939"/>
                    </a:cubicBezTo>
                    <a:lnTo>
                      <a:pt x="8323" y="5846"/>
                    </a:lnTo>
                    <a:cubicBezTo>
                      <a:pt x="8323" y="5846"/>
                      <a:pt x="8421" y="5199"/>
                      <a:pt x="8811" y="5154"/>
                    </a:cubicBezTo>
                    <a:cubicBezTo>
                      <a:pt x="9056" y="5109"/>
                      <a:pt x="9348" y="5015"/>
                      <a:pt x="9447" y="5846"/>
                    </a:cubicBezTo>
                    <a:cubicBezTo>
                      <a:pt x="9690" y="8013"/>
                      <a:pt x="8761" y="8107"/>
                      <a:pt x="8761" y="8107"/>
                    </a:cubicBezTo>
                    <a:cubicBezTo>
                      <a:pt x="8811" y="8614"/>
                      <a:pt x="8859" y="9122"/>
                      <a:pt x="8910" y="9629"/>
                    </a:cubicBezTo>
                    <a:cubicBezTo>
                      <a:pt x="8844" y="9783"/>
                      <a:pt x="8778" y="9937"/>
                      <a:pt x="8714" y="10091"/>
                    </a:cubicBezTo>
                    <a:cubicBezTo>
                      <a:pt x="9104" y="9124"/>
                      <a:pt x="10277" y="7921"/>
                      <a:pt x="9935" y="5246"/>
                    </a:cubicBezTo>
                    <a:cubicBezTo>
                      <a:pt x="9642" y="3170"/>
                      <a:pt x="9583" y="2655"/>
                      <a:pt x="8801" y="1734"/>
                    </a:cubicBezTo>
                    <a:close/>
                  </a:path>
                </a:pathLst>
              </a:custGeom>
              <a:solidFill>
                <a:srgbClr val="62402F"/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500" dirty="0"/>
              </a:p>
            </p:txBody>
          </p:sp>
        </p:grp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20E411BA-266B-49DF-BC4F-6CE811238C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9318476" y="4388953"/>
              <a:ext cx="453792" cy="453792"/>
            </a:xfrm>
            <a:custGeom>
              <a:avLst/>
              <a:gdLst>
                <a:gd name="connsiteX0" fmla="*/ 97827 w 195338"/>
                <a:gd name="connsiteY0" fmla="*/ 121 h 195338"/>
                <a:gd name="connsiteX1" fmla="*/ 33 w 195338"/>
                <a:gd name="connsiteY1" fmla="*/ 97666 h 195338"/>
                <a:gd name="connsiteX2" fmla="*/ 97578 w 195338"/>
                <a:gd name="connsiteY2" fmla="*/ 195460 h 195338"/>
                <a:gd name="connsiteX3" fmla="*/ 195372 w 195338"/>
                <a:gd name="connsiteY3" fmla="*/ 97915 h 195338"/>
                <a:gd name="connsiteX4" fmla="*/ 195372 w 195338"/>
                <a:gd name="connsiteY4" fmla="*/ 97791 h 195338"/>
                <a:gd name="connsiteX5" fmla="*/ 97827 w 195338"/>
                <a:gd name="connsiteY5" fmla="*/ 121 h 195338"/>
                <a:gd name="connsiteX6" fmla="*/ 97827 w 195338"/>
                <a:gd name="connsiteY6" fmla="*/ 183640 h 195338"/>
                <a:gd name="connsiteX7" fmla="*/ 12724 w 195338"/>
                <a:gd name="connsiteY7" fmla="*/ 97791 h 195338"/>
                <a:gd name="connsiteX8" fmla="*/ 98573 w 195338"/>
                <a:gd name="connsiteY8" fmla="*/ 12688 h 195338"/>
                <a:gd name="connsiteX9" fmla="*/ 183677 w 195338"/>
                <a:gd name="connsiteY9" fmla="*/ 97791 h 195338"/>
                <a:gd name="connsiteX10" fmla="*/ 99072 w 195338"/>
                <a:gd name="connsiteY10" fmla="*/ 183640 h 195338"/>
                <a:gd name="connsiteX11" fmla="*/ 97827 w 195338"/>
                <a:gd name="connsiteY11" fmla="*/ 183640 h 195338"/>
                <a:gd name="connsiteX12" fmla="*/ 86256 w 195338"/>
                <a:gd name="connsiteY12" fmla="*/ 113343 h 195338"/>
                <a:gd name="connsiteX13" fmla="*/ 66473 w 195338"/>
                <a:gd name="connsiteY13" fmla="*/ 93436 h 195338"/>
                <a:gd name="connsiteX14" fmla="*/ 57764 w 195338"/>
                <a:gd name="connsiteY14" fmla="*/ 102269 h 195338"/>
                <a:gd name="connsiteX15" fmla="*/ 86256 w 195338"/>
                <a:gd name="connsiteY15" fmla="*/ 130762 h 195338"/>
                <a:gd name="connsiteX16" fmla="*/ 142991 w 195338"/>
                <a:gd name="connsiteY16" fmla="*/ 73155 h 195338"/>
                <a:gd name="connsiteX17" fmla="*/ 135153 w 195338"/>
                <a:gd name="connsiteY17" fmla="*/ 64446 h 195338"/>
                <a:gd name="connsiteX18" fmla="*/ 86256 w 195338"/>
                <a:gd name="connsiteY18" fmla="*/ 113343 h 1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5338" h="195338">
                  <a:moveTo>
                    <a:pt x="97827" y="121"/>
                  </a:moveTo>
                  <a:cubicBezTo>
                    <a:pt x="43891" y="46"/>
                    <a:pt x="108" y="43730"/>
                    <a:pt x="33" y="97666"/>
                  </a:cubicBezTo>
                  <a:cubicBezTo>
                    <a:pt x="-29" y="151602"/>
                    <a:pt x="43642" y="195385"/>
                    <a:pt x="97578" y="195460"/>
                  </a:cubicBezTo>
                  <a:cubicBezTo>
                    <a:pt x="151514" y="195534"/>
                    <a:pt x="195297" y="151851"/>
                    <a:pt x="195372" y="97915"/>
                  </a:cubicBezTo>
                  <a:cubicBezTo>
                    <a:pt x="195372" y="97877"/>
                    <a:pt x="195372" y="97828"/>
                    <a:pt x="195372" y="97791"/>
                  </a:cubicBezTo>
                  <a:cubicBezTo>
                    <a:pt x="195235" y="43954"/>
                    <a:pt x="151664" y="320"/>
                    <a:pt x="97827" y="121"/>
                  </a:cubicBezTo>
                  <a:close/>
                  <a:moveTo>
                    <a:pt x="97827" y="183640"/>
                  </a:moveTo>
                  <a:cubicBezTo>
                    <a:pt x="50622" y="183428"/>
                    <a:pt x="12525" y="144995"/>
                    <a:pt x="12724" y="97791"/>
                  </a:cubicBezTo>
                  <a:cubicBezTo>
                    <a:pt x="12936" y="50586"/>
                    <a:pt x="51369" y="12488"/>
                    <a:pt x="98573" y="12688"/>
                  </a:cubicBezTo>
                  <a:cubicBezTo>
                    <a:pt x="145492" y="12899"/>
                    <a:pt x="183478" y="50872"/>
                    <a:pt x="183677" y="97791"/>
                  </a:cubicBezTo>
                  <a:cubicBezTo>
                    <a:pt x="184024" y="144858"/>
                    <a:pt x="146139" y="183291"/>
                    <a:pt x="99072" y="183640"/>
                  </a:cubicBezTo>
                  <a:cubicBezTo>
                    <a:pt x="98661" y="183640"/>
                    <a:pt x="98250" y="183640"/>
                    <a:pt x="97827" y="183640"/>
                  </a:cubicBezTo>
                  <a:close/>
                  <a:moveTo>
                    <a:pt x="86256" y="113343"/>
                  </a:moveTo>
                  <a:lnTo>
                    <a:pt x="66473" y="93436"/>
                  </a:lnTo>
                  <a:lnTo>
                    <a:pt x="57764" y="102269"/>
                  </a:lnTo>
                  <a:lnTo>
                    <a:pt x="86256" y="130762"/>
                  </a:lnTo>
                  <a:lnTo>
                    <a:pt x="142991" y="73155"/>
                  </a:lnTo>
                  <a:lnTo>
                    <a:pt x="135153" y="64446"/>
                  </a:lnTo>
                  <a:lnTo>
                    <a:pt x="86256" y="113343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8F7814FA-8361-4A7A-AE5B-9431B7530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751510" y="5312704"/>
              <a:ext cx="154218" cy="62470"/>
            </a:xfrm>
            <a:custGeom>
              <a:avLst/>
              <a:gdLst>
                <a:gd name="connsiteX0" fmla="*/ 33 w 73034"/>
                <a:gd name="connsiteY0" fmla="*/ 121 h 29584"/>
                <a:gd name="connsiteX1" fmla="*/ 73068 w 73034"/>
                <a:gd name="connsiteY1" fmla="*/ 121 h 29584"/>
                <a:gd name="connsiteX2" fmla="*/ 33 w 73034"/>
                <a:gd name="connsiteY2" fmla="*/ 121 h 2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34" h="29584">
                  <a:moveTo>
                    <a:pt x="33" y="121"/>
                  </a:moveTo>
                  <a:cubicBezTo>
                    <a:pt x="33" y="121"/>
                    <a:pt x="39225" y="20152"/>
                    <a:pt x="73068" y="121"/>
                  </a:cubicBezTo>
                  <a:cubicBezTo>
                    <a:pt x="73068" y="121"/>
                    <a:pt x="40221" y="66686"/>
                    <a:pt x="33" y="121"/>
                  </a:cubicBezTo>
                  <a:close/>
                </a:path>
              </a:pathLst>
            </a:custGeom>
            <a:solidFill>
              <a:srgbClr val="FFFFFF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C953A44A-C9A1-439C-B302-2A78E72F2A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8153591" y="4794476"/>
              <a:ext cx="1456230" cy="4928471"/>
              <a:chOff x="8153591" y="4794476"/>
              <a:chExt cx="1456230" cy="4928471"/>
            </a:xfrm>
          </p:grpSpPr>
          <p:grpSp>
            <p:nvGrpSpPr>
              <p:cNvPr id="259" name="Group 183">
                <a:extLst>
                  <a:ext uri="{FF2B5EF4-FFF2-40B4-BE49-F238E27FC236}">
                    <a16:creationId xmlns:a16="http://schemas.microsoft.com/office/drawing/2014/main" xmlns="" id="{355D1EFF-A5FF-404A-B194-729E574B05B3}"/>
                  </a:ext>
                </a:extLst>
              </p:cNvPr>
              <p:cNvGrpSpPr/>
              <p:nvPr/>
            </p:nvGrpSpPr>
            <p:grpSpPr>
              <a:xfrm>
                <a:off x="8153591" y="4794476"/>
                <a:ext cx="1456230" cy="4928471"/>
                <a:chOff x="10268925" y="882563"/>
                <a:chExt cx="1563039" cy="5289957"/>
              </a:xfrm>
            </p:grpSpPr>
            <p:sp>
              <p:nvSpPr>
                <p:cNvPr id="260" name="Freeform 14">
                  <a:extLst>
                    <a:ext uri="{FF2B5EF4-FFF2-40B4-BE49-F238E27FC236}">
                      <a16:creationId xmlns:a16="http://schemas.microsoft.com/office/drawing/2014/main" xmlns="" id="{498C4479-A86C-4FDC-8598-6678A191D1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01872" y="3327846"/>
                  <a:ext cx="426283" cy="2673325"/>
                </a:xfrm>
                <a:custGeom>
                  <a:avLst/>
                  <a:gdLst>
                    <a:gd name="T0" fmla="*/ 10 w 157"/>
                    <a:gd name="T1" fmla="*/ 0 h 985"/>
                    <a:gd name="T2" fmla="*/ 3 w 157"/>
                    <a:gd name="T3" fmla="*/ 143 h 985"/>
                    <a:gd name="T4" fmla="*/ 11 w 157"/>
                    <a:gd name="T5" fmla="*/ 495 h 985"/>
                    <a:gd name="T6" fmla="*/ 69 w 157"/>
                    <a:gd name="T7" fmla="*/ 985 h 985"/>
                    <a:gd name="T8" fmla="*/ 129 w 157"/>
                    <a:gd name="T9" fmla="*/ 983 h 985"/>
                    <a:gd name="T10" fmla="*/ 141 w 157"/>
                    <a:gd name="T11" fmla="*/ 581 h 985"/>
                    <a:gd name="T12" fmla="*/ 130 w 157"/>
                    <a:gd name="T13" fmla="*/ 449 h 985"/>
                    <a:gd name="T14" fmla="*/ 157 w 157"/>
                    <a:gd name="T15" fmla="*/ 2 h 985"/>
                    <a:gd name="T16" fmla="*/ 10 w 157"/>
                    <a:gd name="T17" fmla="*/ 0 h 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7" h="985">
                      <a:moveTo>
                        <a:pt x="10" y="0"/>
                      </a:moveTo>
                      <a:cubicBezTo>
                        <a:pt x="8" y="14"/>
                        <a:pt x="5" y="97"/>
                        <a:pt x="3" y="143"/>
                      </a:cubicBezTo>
                      <a:cubicBezTo>
                        <a:pt x="0" y="194"/>
                        <a:pt x="11" y="495"/>
                        <a:pt x="11" y="495"/>
                      </a:cubicBezTo>
                      <a:cubicBezTo>
                        <a:pt x="69" y="985"/>
                        <a:pt x="69" y="985"/>
                        <a:pt x="69" y="985"/>
                      </a:cubicBezTo>
                      <a:cubicBezTo>
                        <a:pt x="129" y="983"/>
                        <a:pt x="129" y="983"/>
                        <a:pt x="129" y="983"/>
                      </a:cubicBezTo>
                      <a:cubicBezTo>
                        <a:pt x="129" y="983"/>
                        <a:pt x="154" y="691"/>
                        <a:pt x="141" y="581"/>
                      </a:cubicBezTo>
                      <a:cubicBezTo>
                        <a:pt x="134" y="526"/>
                        <a:pt x="130" y="449"/>
                        <a:pt x="130" y="449"/>
                      </a:cubicBezTo>
                      <a:cubicBezTo>
                        <a:pt x="157" y="2"/>
                        <a:pt x="157" y="2"/>
                        <a:pt x="157" y="2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FEB791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61" name="Freeform 17">
                  <a:extLst>
                    <a:ext uri="{FF2B5EF4-FFF2-40B4-BE49-F238E27FC236}">
                      <a16:creationId xmlns:a16="http://schemas.microsoft.com/office/drawing/2014/main" xmlns="" id="{8FCA1A6F-E35A-4BE7-9A42-D7316A99C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2929" y="3333419"/>
                  <a:ext cx="547482" cy="2664966"/>
                </a:xfrm>
                <a:custGeom>
                  <a:avLst/>
                  <a:gdLst>
                    <a:gd name="T0" fmla="*/ 171 w 202"/>
                    <a:gd name="T1" fmla="*/ 422 h 982"/>
                    <a:gd name="T2" fmla="*/ 176 w 202"/>
                    <a:gd name="T3" fmla="*/ 111 h 982"/>
                    <a:gd name="T4" fmla="*/ 154 w 202"/>
                    <a:gd name="T5" fmla="*/ 0 h 982"/>
                    <a:gd name="T6" fmla="*/ 0 w 202"/>
                    <a:gd name="T7" fmla="*/ 0 h 982"/>
                    <a:gd name="T8" fmla="*/ 14 w 202"/>
                    <a:gd name="T9" fmla="*/ 129 h 982"/>
                    <a:gd name="T10" fmla="*/ 49 w 202"/>
                    <a:gd name="T11" fmla="*/ 471 h 982"/>
                    <a:gd name="T12" fmla="*/ 143 w 202"/>
                    <a:gd name="T13" fmla="*/ 982 h 982"/>
                    <a:gd name="T14" fmla="*/ 202 w 202"/>
                    <a:gd name="T15" fmla="*/ 968 h 982"/>
                    <a:gd name="T16" fmla="*/ 186 w 202"/>
                    <a:gd name="T17" fmla="*/ 589 h 982"/>
                    <a:gd name="T18" fmla="*/ 171 w 202"/>
                    <a:gd name="T19" fmla="*/ 422 h 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2" h="982">
                      <a:moveTo>
                        <a:pt x="171" y="422"/>
                      </a:moveTo>
                      <a:cubicBezTo>
                        <a:pt x="171" y="406"/>
                        <a:pt x="176" y="166"/>
                        <a:pt x="176" y="111"/>
                      </a:cubicBezTo>
                      <a:cubicBezTo>
                        <a:pt x="176" y="68"/>
                        <a:pt x="161" y="20"/>
                        <a:pt x="1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49" y="471"/>
                        <a:pt x="49" y="471"/>
                        <a:pt x="49" y="471"/>
                      </a:cubicBezTo>
                      <a:cubicBezTo>
                        <a:pt x="143" y="982"/>
                        <a:pt x="143" y="982"/>
                        <a:pt x="143" y="982"/>
                      </a:cubicBezTo>
                      <a:cubicBezTo>
                        <a:pt x="202" y="968"/>
                        <a:pt x="202" y="968"/>
                        <a:pt x="202" y="968"/>
                      </a:cubicBezTo>
                      <a:cubicBezTo>
                        <a:pt x="202" y="968"/>
                        <a:pt x="189" y="618"/>
                        <a:pt x="186" y="589"/>
                      </a:cubicBezTo>
                      <a:cubicBezTo>
                        <a:pt x="181" y="540"/>
                        <a:pt x="171" y="457"/>
                        <a:pt x="171" y="422"/>
                      </a:cubicBezTo>
                    </a:path>
                  </a:pathLst>
                </a:custGeom>
                <a:solidFill>
                  <a:srgbClr val="FEB791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62" name="Freeform 16">
                  <a:extLst>
                    <a:ext uri="{FF2B5EF4-FFF2-40B4-BE49-F238E27FC236}">
                      <a16:creationId xmlns:a16="http://schemas.microsoft.com/office/drawing/2014/main" xmlns="" id="{37D62ACE-E35B-45F8-BCDE-2A9D4EFFF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12407" y="3989506"/>
                  <a:ext cx="381584" cy="1882108"/>
                </a:xfrm>
                <a:custGeom>
                  <a:avLst/>
                  <a:gdLst>
                    <a:gd name="T0" fmla="*/ 0 w 143"/>
                    <a:gd name="T1" fmla="*/ 0 h 686"/>
                    <a:gd name="T2" fmla="*/ 0 w 143"/>
                    <a:gd name="T3" fmla="*/ 9 h 686"/>
                    <a:gd name="T4" fmla="*/ 1 w 143"/>
                    <a:gd name="T5" fmla="*/ 9 h 686"/>
                    <a:gd name="T6" fmla="*/ 92 w 143"/>
                    <a:gd name="T7" fmla="*/ 55 h 686"/>
                    <a:gd name="T8" fmla="*/ 101 w 143"/>
                    <a:gd name="T9" fmla="*/ 108 h 686"/>
                    <a:gd name="T10" fmla="*/ 109 w 143"/>
                    <a:gd name="T11" fmla="*/ 336 h 686"/>
                    <a:gd name="T12" fmla="*/ 115 w 143"/>
                    <a:gd name="T13" fmla="*/ 379 h 686"/>
                    <a:gd name="T14" fmla="*/ 124 w 143"/>
                    <a:gd name="T15" fmla="*/ 604 h 686"/>
                    <a:gd name="T16" fmla="*/ 128 w 143"/>
                    <a:gd name="T17" fmla="*/ 686 h 686"/>
                    <a:gd name="T18" fmla="*/ 130 w 143"/>
                    <a:gd name="T19" fmla="*/ 657 h 686"/>
                    <a:gd name="T20" fmla="*/ 130 w 143"/>
                    <a:gd name="T21" fmla="*/ 657 h 686"/>
                    <a:gd name="T22" fmla="*/ 131 w 143"/>
                    <a:gd name="T23" fmla="*/ 656 h 686"/>
                    <a:gd name="T24" fmla="*/ 131 w 143"/>
                    <a:gd name="T25" fmla="*/ 656 h 686"/>
                    <a:gd name="T26" fmla="*/ 131 w 143"/>
                    <a:gd name="T27" fmla="*/ 656 h 686"/>
                    <a:gd name="T28" fmla="*/ 139 w 143"/>
                    <a:gd name="T29" fmla="*/ 365 h 686"/>
                    <a:gd name="T30" fmla="*/ 139 w 143"/>
                    <a:gd name="T31" fmla="*/ 365 h 686"/>
                    <a:gd name="T32" fmla="*/ 139 w 143"/>
                    <a:gd name="T33" fmla="*/ 365 h 686"/>
                    <a:gd name="T34" fmla="*/ 139 w 143"/>
                    <a:gd name="T35" fmla="*/ 365 h 686"/>
                    <a:gd name="T36" fmla="*/ 139 w 143"/>
                    <a:gd name="T37" fmla="*/ 365 h 686"/>
                    <a:gd name="T38" fmla="*/ 139 w 143"/>
                    <a:gd name="T39" fmla="*/ 365 h 686"/>
                    <a:gd name="T40" fmla="*/ 139 w 143"/>
                    <a:gd name="T41" fmla="*/ 365 h 686"/>
                    <a:gd name="T42" fmla="*/ 139 w 143"/>
                    <a:gd name="T43" fmla="*/ 364 h 686"/>
                    <a:gd name="T44" fmla="*/ 139 w 143"/>
                    <a:gd name="T45" fmla="*/ 364 h 686"/>
                    <a:gd name="T46" fmla="*/ 139 w 143"/>
                    <a:gd name="T47" fmla="*/ 364 h 686"/>
                    <a:gd name="T48" fmla="*/ 139 w 143"/>
                    <a:gd name="T49" fmla="*/ 364 h 686"/>
                    <a:gd name="T50" fmla="*/ 139 w 143"/>
                    <a:gd name="T51" fmla="*/ 363 h 686"/>
                    <a:gd name="T52" fmla="*/ 139 w 143"/>
                    <a:gd name="T53" fmla="*/ 363 h 686"/>
                    <a:gd name="T54" fmla="*/ 139 w 143"/>
                    <a:gd name="T55" fmla="*/ 363 h 686"/>
                    <a:gd name="T56" fmla="*/ 139 w 143"/>
                    <a:gd name="T57" fmla="*/ 363 h 686"/>
                    <a:gd name="T58" fmla="*/ 139 w 143"/>
                    <a:gd name="T59" fmla="*/ 363 h 686"/>
                    <a:gd name="T60" fmla="*/ 139 w 143"/>
                    <a:gd name="T61" fmla="*/ 363 h 686"/>
                    <a:gd name="T62" fmla="*/ 139 w 143"/>
                    <a:gd name="T63" fmla="*/ 361 h 686"/>
                    <a:gd name="T64" fmla="*/ 139 w 143"/>
                    <a:gd name="T65" fmla="*/ 361 h 686"/>
                    <a:gd name="T66" fmla="*/ 137 w 143"/>
                    <a:gd name="T67" fmla="*/ 331 h 686"/>
                    <a:gd name="T68" fmla="*/ 137 w 143"/>
                    <a:gd name="T69" fmla="*/ 331 h 686"/>
                    <a:gd name="T70" fmla="*/ 137 w 143"/>
                    <a:gd name="T71" fmla="*/ 330 h 686"/>
                    <a:gd name="T72" fmla="*/ 137 w 143"/>
                    <a:gd name="T73" fmla="*/ 330 h 686"/>
                    <a:gd name="T74" fmla="*/ 137 w 143"/>
                    <a:gd name="T75" fmla="*/ 330 h 686"/>
                    <a:gd name="T76" fmla="*/ 137 w 143"/>
                    <a:gd name="T77" fmla="*/ 330 h 686"/>
                    <a:gd name="T78" fmla="*/ 126 w 143"/>
                    <a:gd name="T79" fmla="*/ 198 h 686"/>
                    <a:gd name="T80" fmla="*/ 126 w 143"/>
                    <a:gd name="T81" fmla="*/ 198 h 686"/>
                    <a:gd name="T82" fmla="*/ 126 w 143"/>
                    <a:gd name="T83" fmla="*/ 198 h 686"/>
                    <a:gd name="T84" fmla="*/ 138 w 143"/>
                    <a:gd name="T85" fmla="*/ 7 h 686"/>
                    <a:gd name="T86" fmla="*/ 0 w 143"/>
                    <a:gd name="T87" fmla="*/ 0 h 686"/>
                    <a:gd name="connsiteX0" fmla="*/ 0 w 9802"/>
                    <a:gd name="connsiteY0" fmla="*/ 0 h 10000"/>
                    <a:gd name="connsiteX1" fmla="*/ 0 w 9802"/>
                    <a:gd name="connsiteY1" fmla="*/ 131 h 10000"/>
                    <a:gd name="connsiteX2" fmla="*/ 70 w 9802"/>
                    <a:gd name="connsiteY2" fmla="*/ 131 h 10000"/>
                    <a:gd name="connsiteX3" fmla="*/ 6434 w 9802"/>
                    <a:gd name="connsiteY3" fmla="*/ 802 h 10000"/>
                    <a:gd name="connsiteX4" fmla="*/ 7308 w 9802"/>
                    <a:gd name="connsiteY4" fmla="*/ 3556 h 10000"/>
                    <a:gd name="connsiteX5" fmla="*/ 7622 w 9802"/>
                    <a:gd name="connsiteY5" fmla="*/ 4898 h 10000"/>
                    <a:gd name="connsiteX6" fmla="*/ 8042 w 9802"/>
                    <a:gd name="connsiteY6" fmla="*/ 5525 h 10000"/>
                    <a:gd name="connsiteX7" fmla="*/ 8671 w 9802"/>
                    <a:gd name="connsiteY7" fmla="*/ 8805 h 10000"/>
                    <a:gd name="connsiteX8" fmla="*/ 8951 w 9802"/>
                    <a:gd name="connsiteY8" fmla="*/ 10000 h 10000"/>
                    <a:gd name="connsiteX9" fmla="*/ 9091 w 9802"/>
                    <a:gd name="connsiteY9" fmla="*/ 9577 h 10000"/>
                    <a:gd name="connsiteX10" fmla="*/ 9091 w 9802"/>
                    <a:gd name="connsiteY10" fmla="*/ 9577 h 10000"/>
                    <a:gd name="connsiteX11" fmla="*/ 9161 w 9802"/>
                    <a:gd name="connsiteY11" fmla="*/ 9563 h 10000"/>
                    <a:gd name="connsiteX12" fmla="*/ 9161 w 9802"/>
                    <a:gd name="connsiteY12" fmla="*/ 9563 h 10000"/>
                    <a:gd name="connsiteX13" fmla="*/ 9161 w 9802"/>
                    <a:gd name="connsiteY13" fmla="*/ 9563 h 10000"/>
                    <a:gd name="connsiteX14" fmla="*/ 9720 w 9802"/>
                    <a:gd name="connsiteY14" fmla="*/ 5321 h 10000"/>
                    <a:gd name="connsiteX15" fmla="*/ 9720 w 9802"/>
                    <a:gd name="connsiteY15" fmla="*/ 5321 h 10000"/>
                    <a:gd name="connsiteX16" fmla="*/ 9720 w 9802"/>
                    <a:gd name="connsiteY16" fmla="*/ 5321 h 10000"/>
                    <a:gd name="connsiteX17" fmla="*/ 9720 w 9802"/>
                    <a:gd name="connsiteY17" fmla="*/ 5321 h 10000"/>
                    <a:gd name="connsiteX18" fmla="*/ 9720 w 9802"/>
                    <a:gd name="connsiteY18" fmla="*/ 5321 h 10000"/>
                    <a:gd name="connsiteX19" fmla="*/ 9720 w 9802"/>
                    <a:gd name="connsiteY19" fmla="*/ 5321 h 10000"/>
                    <a:gd name="connsiteX20" fmla="*/ 9720 w 9802"/>
                    <a:gd name="connsiteY20" fmla="*/ 5321 h 10000"/>
                    <a:gd name="connsiteX21" fmla="*/ 9720 w 9802"/>
                    <a:gd name="connsiteY21" fmla="*/ 5306 h 10000"/>
                    <a:gd name="connsiteX22" fmla="*/ 9720 w 9802"/>
                    <a:gd name="connsiteY22" fmla="*/ 5306 h 10000"/>
                    <a:gd name="connsiteX23" fmla="*/ 9720 w 9802"/>
                    <a:gd name="connsiteY23" fmla="*/ 5306 h 10000"/>
                    <a:gd name="connsiteX24" fmla="*/ 9720 w 9802"/>
                    <a:gd name="connsiteY24" fmla="*/ 5306 h 10000"/>
                    <a:gd name="connsiteX25" fmla="*/ 9720 w 9802"/>
                    <a:gd name="connsiteY25" fmla="*/ 5292 h 10000"/>
                    <a:gd name="connsiteX26" fmla="*/ 9720 w 9802"/>
                    <a:gd name="connsiteY26" fmla="*/ 5292 h 10000"/>
                    <a:gd name="connsiteX27" fmla="*/ 9720 w 9802"/>
                    <a:gd name="connsiteY27" fmla="*/ 5292 h 10000"/>
                    <a:gd name="connsiteX28" fmla="*/ 9720 w 9802"/>
                    <a:gd name="connsiteY28" fmla="*/ 5292 h 10000"/>
                    <a:gd name="connsiteX29" fmla="*/ 9720 w 9802"/>
                    <a:gd name="connsiteY29" fmla="*/ 5292 h 10000"/>
                    <a:gd name="connsiteX30" fmla="*/ 9720 w 9802"/>
                    <a:gd name="connsiteY30" fmla="*/ 5292 h 10000"/>
                    <a:gd name="connsiteX31" fmla="*/ 9720 w 9802"/>
                    <a:gd name="connsiteY31" fmla="*/ 5262 h 10000"/>
                    <a:gd name="connsiteX32" fmla="*/ 9720 w 9802"/>
                    <a:gd name="connsiteY32" fmla="*/ 5262 h 10000"/>
                    <a:gd name="connsiteX33" fmla="*/ 9580 w 9802"/>
                    <a:gd name="connsiteY33" fmla="*/ 4825 h 10000"/>
                    <a:gd name="connsiteX34" fmla="*/ 9580 w 9802"/>
                    <a:gd name="connsiteY34" fmla="*/ 4825 h 10000"/>
                    <a:gd name="connsiteX35" fmla="*/ 9580 w 9802"/>
                    <a:gd name="connsiteY35" fmla="*/ 4810 h 10000"/>
                    <a:gd name="connsiteX36" fmla="*/ 9580 w 9802"/>
                    <a:gd name="connsiteY36" fmla="*/ 4810 h 10000"/>
                    <a:gd name="connsiteX37" fmla="*/ 9580 w 9802"/>
                    <a:gd name="connsiteY37" fmla="*/ 4810 h 10000"/>
                    <a:gd name="connsiteX38" fmla="*/ 9580 w 9802"/>
                    <a:gd name="connsiteY38" fmla="*/ 4810 h 10000"/>
                    <a:gd name="connsiteX39" fmla="*/ 8811 w 9802"/>
                    <a:gd name="connsiteY39" fmla="*/ 2886 h 10000"/>
                    <a:gd name="connsiteX40" fmla="*/ 8811 w 9802"/>
                    <a:gd name="connsiteY40" fmla="*/ 2886 h 10000"/>
                    <a:gd name="connsiteX41" fmla="*/ 8811 w 9802"/>
                    <a:gd name="connsiteY41" fmla="*/ 2886 h 10000"/>
                    <a:gd name="connsiteX42" fmla="*/ 9650 w 9802"/>
                    <a:gd name="connsiteY42" fmla="*/ 102 h 10000"/>
                    <a:gd name="connsiteX43" fmla="*/ 0 w 9802"/>
                    <a:gd name="connsiteY43" fmla="*/ 0 h 10000"/>
                    <a:gd name="connsiteX0" fmla="*/ 0 w 10000"/>
                    <a:gd name="connsiteY0" fmla="*/ 0 h 10000"/>
                    <a:gd name="connsiteX1" fmla="*/ 0 w 10000"/>
                    <a:gd name="connsiteY1" fmla="*/ 131 h 10000"/>
                    <a:gd name="connsiteX2" fmla="*/ 71 w 10000"/>
                    <a:gd name="connsiteY2" fmla="*/ 131 h 10000"/>
                    <a:gd name="connsiteX3" fmla="*/ 6564 w 10000"/>
                    <a:gd name="connsiteY3" fmla="*/ 802 h 10000"/>
                    <a:gd name="connsiteX4" fmla="*/ 7456 w 10000"/>
                    <a:gd name="connsiteY4" fmla="*/ 3556 h 10000"/>
                    <a:gd name="connsiteX5" fmla="*/ 7776 w 10000"/>
                    <a:gd name="connsiteY5" fmla="*/ 4898 h 10000"/>
                    <a:gd name="connsiteX6" fmla="*/ 8204 w 10000"/>
                    <a:gd name="connsiteY6" fmla="*/ 5525 h 10000"/>
                    <a:gd name="connsiteX7" fmla="*/ 8846 w 10000"/>
                    <a:gd name="connsiteY7" fmla="*/ 8805 h 10000"/>
                    <a:gd name="connsiteX8" fmla="*/ 9132 w 10000"/>
                    <a:gd name="connsiteY8" fmla="*/ 10000 h 10000"/>
                    <a:gd name="connsiteX9" fmla="*/ 9275 w 10000"/>
                    <a:gd name="connsiteY9" fmla="*/ 9577 h 10000"/>
                    <a:gd name="connsiteX10" fmla="*/ 9275 w 10000"/>
                    <a:gd name="connsiteY10" fmla="*/ 9577 h 10000"/>
                    <a:gd name="connsiteX11" fmla="*/ 9346 w 10000"/>
                    <a:gd name="connsiteY11" fmla="*/ 9563 h 10000"/>
                    <a:gd name="connsiteX12" fmla="*/ 9346 w 10000"/>
                    <a:gd name="connsiteY12" fmla="*/ 9563 h 10000"/>
                    <a:gd name="connsiteX13" fmla="*/ 9346 w 10000"/>
                    <a:gd name="connsiteY13" fmla="*/ 9563 h 10000"/>
                    <a:gd name="connsiteX14" fmla="*/ 9916 w 10000"/>
                    <a:gd name="connsiteY14" fmla="*/ 5321 h 10000"/>
                    <a:gd name="connsiteX15" fmla="*/ 9916 w 10000"/>
                    <a:gd name="connsiteY15" fmla="*/ 5321 h 10000"/>
                    <a:gd name="connsiteX16" fmla="*/ 9916 w 10000"/>
                    <a:gd name="connsiteY16" fmla="*/ 5321 h 10000"/>
                    <a:gd name="connsiteX17" fmla="*/ 9916 w 10000"/>
                    <a:gd name="connsiteY17" fmla="*/ 5321 h 10000"/>
                    <a:gd name="connsiteX18" fmla="*/ 9916 w 10000"/>
                    <a:gd name="connsiteY18" fmla="*/ 5321 h 10000"/>
                    <a:gd name="connsiteX19" fmla="*/ 9916 w 10000"/>
                    <a:gd name="connsiteY19" fmla="*/ 5321 h 10000"/>
                    <a:gd name="connsiteX20" fmla="*/ 9916 w 10000"/>
                    <a:gd name="connsiteY20" fmla="*/ 5321 h 10000"/>
                    <a:gd name="connsiteX21" fmla="*/ 9916 w 10000"/>
                    <a:gd name="connsiteY21" fmla="*/ 5306 h 10000"/>
                    <a:gd name="connsiteX22" fmla="*/ 9916 w 10000"/>
                    <a:gd name="connsiteY22" fmla="*/ 5306 h 10000"/>
                    <a:gd name="connsiteX23" fmla="*/ 9916 w 10000"/>
                    <a:gd name="connsiteY23" fmla="*/ 5306 h 10000"/>
                    <a:gd name="connsiteX24" fmla="*/ 9916 w 10000"/>
                    <a:gd name="connsiteY24" fmla="*/ 5306 h 10000"/>
                    <a:gd name="connsiteX25" fmla="*/ 9916 w 10000"/>
                    <a:gd name="connsiteY25" fmla="*/ 5292 h 10000"/>
                    <a:gd name="connsiteX26" fmla="*/ 9916 w 10000"/>
                    <a:gd name="connsiteY26" fmla="*/ 5292 h 10000"/>
                    <a:gd name="connsiteX27" fmla="*/ 9916 w 10000"/>
                    <a:gd name="connsiteY27" fmla="*/ 5292 h 10000"/>
                    <a:gd name="connsiteX28" fmla="*/ 9916 w 10000"/>
                    <a:gd name="connsiteY28" fmla="*/ 5292 h 10000"/>
                    <a:gd name="connsiteX29" fmla="*/ 9916 w 10000"/>
                    <a:gd name="connsiteY29" fmla="*/ 5292 h 10000"/>
                    <a:gd name="connsiteX30" fmla="*/ 9916 w 10000"/>
                    <a:gd name="connsiteY30" fmla="*/ 5292 h 10000"/>
                    <a:gd name="connsiteX31" fmla="*/ 9916 w 10000"/>
                    <a:gd name="connsiteY31" fmla="*/ 5262 h 10000"/>
                    <a:gd name="connsiteX32" fmla="*/ 9916 w 10000"/>
                    <a:gd name="connsiteY32" fmla="*/ 5262 h 10000"/>
                    <a:gd name="connsiteX33" fmla="*/ 9774 w 10000"/>
                    <a:gd name="connsiteY33" fmla="*/ 4825 h 10000"/>
                    <a:gd name="connsiteX34" fmla="*/ 9774 w 10000"/>
                    <a:gd name="connsiteY34" fmla="*/ 4825 h 10000"/>
                    <a:gd name="connsiteX35" fmla="*/ 9774 w 10000"/>
                    <a:gd name="connsiteY35" fmla="*/ 4810 h 10000"/>
                    <a:gd name="connsiteX36" fmla="*/ 9774 w 10000"/>
                    <a:gd name="connsiteY36" fmla="*/ 4810 h 10000"/>
                    <a:gd name="connsiteX37" fmla="*/ 9774 w 10000"/>
                    <a:gd name="connsiteY37" fmla="*/ 4810 h 10000"/>
                    <a:gd name="connsiteX38" fmla="*/ 9774 w 10000"/>
                    <a:gd name="connsiteY38" fmla="*/ 4810 h 10000"/>
                    <a:gd name="connsiteX39" fmla="*/ 8989 w 10000"/>
                    <a:gd name="connsiteY39" fmla="*/ 2886 h 10000"/>
                    <a:gd name="connsiteX40" fmla="*/ 8989 w 10000"/>
                    <a:gd name="connsiteY40" fmla="*/ 2886 h 10000"/>
                    <a:gd name="connsiteX41" fmla="*/ 8989 w 10000"/>
                    <a:gd name="connsiteY41" fmla="*/ 2886 h 10000"/>
                    <a:gd name="connsiteX42" fmla="*/ 9845 w 10000"/>
                    <a:gd name="connsiteY42" fmla="*/ 102 h 10000"/>
                    <a:gd name="connsiteX43" fmla="*/ 0 w 10000"/>
                    <a:gd name="connsiteY43" fmla="*/ 0 h 10000"/>
                    <a:gd name="connsiteX0" fmla="*/ 0 w 10000"/>
                    <a:gd name="connsiteY0" fmla="*/ 0 h 10000"/>
                    <a:gd name="connsiteX1" fmla="*/ 0 w 10000"/>
                    <a:gd name="connsiteY1" fmla="*/ 131 h 10000"/>
                    <a:gd name="connsiteX2" fmla="*/ 71 w 10000"/>
                    <a:gd name="connsiteY2" fmla="*/ 131 h 10000"/>
                    <a:gd name="connsiteX3" fmla="*/ 6564 w 10000"/>
                    <a:gd name="connsiteY3" fmla="*/ 802 h 10000"/>
                    <a:gd name="connsiteX4" fmla="*/ 7456 w 10000"/>
                    <a:gd name="connsiteY4" fmla="*/ 3735 h 10000"/>
                    <a:gd name="connsiteX5" fmla="*/ 7776 w 10000"/>
                    <a:gd name="connsiteY5" fmla="*/ 4898 h 10000"/>
                    <a:gd name="connsiteX6" fmla="*/ 8204 w 10000"/>
                    <a:gd name="connsiteY6" fmla="*/ 5525 h 10000"/>
                    <a:gd name="connsiteX7" fmla="*/ 8846 w 10000"/>
                    <a:gd name="connsiteY7" fmla="*/ 8805 h 10000"/>
                    <a:gd name="connsiteX8" fmla="*/ 9132 w 10000"/>
                    <a:gd name="connsiteY8" fmla="*/ 10000 h 10000"/>
                    <a:gd name="connsiteX9" fmla="*/ 9275 w 10000"/>
                    <a:gd name="connsiteY9" fmla="*/ 9577 h 10000"/>
                    <a:gd name="connsiteX10" fmla="*/ 9275 w 10000"/>
                    <a:gd name="connsiteY10" fmla="*/ 9577 h 10000"/>
                    <a:gd name="connsiteX11" fmla="*/ 9346 w 10000"/>
                    <a:gd name="connsiteY11" fmla="*/ 9563 h 10000"/>
                    <a:gd name="connsiteX12" fmla="*/ 9346 w 10000"/>
                    <a:gd name="connsiteY12" fmla="*/ 9563 h 10000"/>
                    <a:gd name="connsiteX13" fmla="*/ 9346 w 10000"/>
                    <a:gd name="connsiteY13" fmla="*/ 9563 h 10000"/>
                    <a:gd name="connsiteX14" fmla="*/ 9916 w 10000"/>
                    <a:gd name="connsiteY14" fmla="*/ 5321 h 10000"/>
                    <a:gd name="connsiteX15" fmla="*/ 9916 w 10000"/>
                    <a:gd name="connsiteY15" fmla="*/ 5321 h 10000"/>
                    <a:gd name="connsiteX16" fmla="*/ 9916 w 10000"/>
                    <a:gd name="connsiteY16" fmla="*/ 5321 h 10000"/>
                    <a:gd name="connsiteX17" fmla="*/ 9916 w 10000"/>
                    <a:gd name="connsiteY17" fmla="*/ 5321 h 10000"/>
                    <a:gd name="connsiteX18" fmla="*/ 9916 w 10000"/>
                    <a:gd name="connsiteY18" fmla="*/ 5321 h 10000"/>
                    <a:gd name="connsiteX19" fmla="*/ 9916 w 10000"/>
                    <a:gd name="connsiteY19" fmla="*/ 5321 h 10000"/>
                    <a:gd name="connsiteX20" fmla="*/ 9916 w 10000"/>
                    <a:gd name="connsiteY20" fmla="*/ 5321 h 10000"/>
                    <a:gd name="connsiteX21" fmla="*/ 9916 w 10000"/>
                    <a:gd name="connsiteY21" fmla="*/ 5306 h 10000"/>
                    <a:gd name="connsiteX22" fmla="*/ 9916 w 10000"/>
                    <a:gd name="connsiteY22" fmla="*/ 5306 h 10000"/>
                    <a:gd name="connsiteX23" fmla="*/ 9916 w 10000"/>
                    <a:gd name="connsiteY23" fmla="*/ 5306 h 10000"/>
                    <a:gd name="connsiteX24" fmla="*/ 9916 w 10000"/>
                    <a:gd name="connsiteY24" fmla="*/ 5306 h 10000"/>
                    <a:gd name="connsiteX25" fmla="*/ 9916 w 10000"/>
                    <a:gd name="connsiteY25" fmla="*/ 5292 h 10000"/>
                    <a:gd name="connsiteX26" fmla="*/ 9916 w 10000"/>
                    <a:gd name="connsiteY26" fmla="*/ 5292 h 10000"/>
                    <a:gd name="connsiteX27" fmla="*/ 9916 w 10000"/>
                    <a:gd name="connsiteY27" fmla="*/ 5292 h 10000"/>
                    <a:gd name="connsiteX28" fmla="*/ 9916 w 10000"/>
                    <a:gd name="connsiteY28" fmla="*/ 5292 h 10000"/>
                    <a:gd name="connsiteX29" fmla="*/ 9916 w 10000"/>
                    <a:gd name="connsiteY29" fmla="*/ 5292 h 10000"/>
                    <a:gd name="connsiteX30" fmla="*/ 9916 w 10000"/>
                    <a:gd name="connsiteY30" fmla="*/ 5292 h 10000"/>
                    <a:gd name="connsiteX31" fmla="*/ 9916 w 10000"/>
                    <a:gd name="connsiteY31" fmla="*/ 5262 h 10000"/>
                    <a:gd name="connsiteX32" fmla="*/ 9916 w 10000"/>
                    <a:gd name="connsiteY32" fmla="*/ 5262 h 10000"/>
                    <a:gd name="connsiteX33" fmla="*/ 9774 w 10000"/>
                    <a:gd name="connsiteY33" fmla="*/ 4825 h 10000"/>
                    <a:gd name="connsiteX34" fmla="*/ 9774 w 10000"/>
                    <a:gd name="connsiteY34" fmla="*/ 4825 h 10000"/>
                    <a:gd name="connsiteX35" fmla="*/ 9774 w 10000"/>
                    <a:gd name="connsiteY35" fmla="*/ 4810 h 10000"/>
                    <a:gd name="connsiteX36" fmla="*/ 9774 w 10000"/>
                    <a:gd name="connsiteY36" fmla="*/ 4810 h 10000"/>
                    <a:gd name="connsiteX37" fmla="*/ 9774 w 10000"/>
                    <a:gd name="connsiteY37" fmla="*/ 4810 h 10000"/>
                    <a:gd name="connsiteX38" fmla="*/ 9774 w 10000"/>
                    <a:gd name="connsiteY38" fmla="*/ 4810 h 10000"/>
                    <a:gd name="connsiteX39" fmla="*/ 8989 w 10000"/>
                    <a:gd name="connsiteY39" fmla="*/ 2886 h 10000"/>
                    <a:gd name="connsiteX40" fmla="*/ 8989 w 10000"/>
                    <a:gd name="connsiteY40" fmla="*/ 2886 h 10000"/>
                    <a:gd name="connsiteX41" fmla="*/ 8989 w 10000"/>
                    <a:gd name="connsiteY41" fmla="*/ 2886 h 10000"/>
                    <a:gd name="connsiteX42" fmla="*/ 9845 w 10000"/>
                    <a:gd name="connsiteY42" fmla="*/ 102 h 10000"/>
                    <a:gd name="connsiteX43" fmla="*/ 0 w 10000"/>
                    <a:gd name="connsiteY43" fmla="*/ 0 h 10000"/>
                    <a:gd name="connsiteX0" fmla="*/ 36 w 10036"/>
                    <a:gd name="connsiteY0" fmla="*/ 106 h 10106"/>
                    <a:gd name="connsiteX1" fmla="*/ 36 w 10036"/>
                    <a:gd name="connsiteY1" fmla="*/ 237 h 10106"/>
                    <a:gd name="connsiteX2" fmla="*/ 107 w 10036"/>
                    <a:gd name="connsiteY2" fmla="*/ 237 h 10106"/>
                    <a:gd name="connsiteX3" fmla="*/ 1287 w 10036"/>
                    <a:gd name="connsiteY3" fmla="*/ 3439 h 10106"/>
                    <a:gd name="connsiteX4" fmla="*/ 7492 w 10036"/>
                    <a:gd name="connsiteY4" fmla="*/ 3841 h 10106"/>
                    <a:gd name="connsiteX5" fmla="*/ 7812 w 10036"/>
                    <a:gd name="connsiteY5" fmla="*/ 5004 h 10106"/>
                    <a:gd name="connsiteX6" fmla="*/ 8240 w 10036"/>
                    <a:gd name="connsiteY6" fmla="*/ 5631 h 10106"/>
                    <a:gd name="connsiteX7" fmla="*/ 8882 w 10036"/>
                    <a:gd name="connsiteY7" fmla="*/ 8911 h 10106"/>
                    <a:gd name="connsiteX8" fmla="*/ 9168 w 10036"/>
                    <a:gd name="connsiteY8" fmla="*/ 10106 h 10106"/>
                    <a:gd name="connsiteX9" fmla="*/ 9311 w 10036"/>
                    <a:gd name="connsiteY9" fmla="*/ 9683 h 10106"/>
                    <a:gd name="connsiteX10" fmla="*/ 9311 w 10036"/>
                    <a:gd name="connsiteY10" fmla="*/ 9683 h 10106"/>
                    <a:gd name="connsiteX11" fmla="*/ 9382 w 10036"/>
                    <a:gd name="connsiteY11" fmla="*/ 9669 h 10106"/>
                    <a:gd name="connsiteX12" fmla="*/ 9382 w 10036"/>
                    <a:gd name="connsiteY12" fmla="*/ 9669 h 10106"/>
                    <a:gd name="connsiteX13" fmla="*/ 9382 w 10036"/>
                    <a:gd name="connsiteY13" fmla="*/ 9669 h 10106"/>
                    <a:gd name="connsiteX14" fmla="*/ 9952 w 10036"/>
                    <a:gd name="connsiteY14" fmla="*/ 5427 h 10106"/>
                    <a:gd name="connsiteX15" fmla="*/ 9952 w 10036"/>
                    <a:gd name="connsiteY15" fmla="*/ 5427 h 10106"/>
                    <a:gd name="connsiteX16" fmla="*/ 9952 w 10036"/>
                    <a:gd name="connsiteY16" fmla="*/ 5427 h 10106"/>
                    <a:gd name="connsiteX17" fmla="*/ 9952 w 10036"/>
                    <a:gd name="connsiteY17" fmla="*/ 5427 h 10106"/>
                    <a:gd name="connsiteX18" fmla="*/ 9952 w 10036"/>
                    <a:gd name="connsiteY18" fmla="*/ 5427 h 10106"/>
                    <a:gd name="connsiteX19" fmla="*/ 9952 w 10036"/>
                    <a:gd name="connsiteY19" fmla="*/ 5427 h 10106"/>
                    <a:gd name="connsiteX20" fmla="*/ 9952 w 10036"/>
                    <a:gd name="connsiteY20" fmla="*/ 5427 h 10106"/>
                    <a:gd name="connsiteX21" fmla="*/ 9952 w 10036"/>
                    <a:gd name="connsiteY21" fmla="*/ 5412 h 10106"/>
                    <a:gd name="connsiteX22" fmla="*/ 9952 w 10036"/>
                    <a:gd name="connsiteY22" fmla="*/ 5412 h 10106"/>
                    <a:gd name="connsiteX23" fmla="*/ 9952 w 10036"/>
                    <a:gd name="connsiteY23" fmla="*/ 5412 h 10106"/>
                    <a:gd name="connsiteX24" fmla="*/ 9952 w 10036"/>
                    <a:gd name="connsiteY24" fmla="*/ 5412 h 10106"/>
                    <a:gd name="connsiteX25" fmla="*/ 9952 w 10036"/>
                    <a:gd name="connsiteY25" fmla="*/ 5398 h 10106"/>
                    <a:gd name="connsiteX26" fmla="*/ 9952 w 10036"/>
                    <a:gd name="connsiteY26" fmla="*/ 5398 h 10106"/>
                    <a:gd name="connsiteX27" fmla="*/ 9952 w 10036"/>
                    <a:gd name="connsiteY27" fmla="*/ 5398 h 10106"/>
                    <a:gd name="connsiteX28" fmla="*/ 9952 w 10036"/>
                    <a:gd name="connsiteY28" fmla="*/ 5398 h 10106"/>
                    <a:gd name="connsiteX29" fmla="*/ 9952 w 10036"/>
                    <a:gd name="connsiteY29" fmla="*/ 5398 h 10106"/>
                    <a:gd name="connsiteX30" fmla="*/ 9952 w 10036"/>
                    <a:gd name="connsiteY30" fmla="*/ 5398 h 10106"/>
                    <a:gd name="connsiteX31" fmla="*/ 9952 w 10036"/>
                    <a:gd name="connsiteY31" fmla="*/ 5368 h 10106"/>
                    <a:gd name="connsiteX32" fmla="*/ 9952 w 10036"/>
                    <a:gd name="connsiteY32" fmla="*/ 5368 h 10106"/>
                    <a:gd name="connsiteX33" fmla="*/ 9810 w 10036"/>
                    <a:gd name="connsiteY33" fmla="*/ 4931 h 10106"/>
                    <a:gd name="connsiteX34" fmla="*/ 9810 w 10036"/>
                    <a:gd name="connsiteY34" fmla="*/ 4931 h 10106"/>
                    <a:gd name="connsiteX35" fmla="*/ 9810 w 10036"/>
                    <a:gd name="connsiteY35" fmla="*/ 4916 h 10106"/>
                    <a:gd name="connsiteX36" fmla="*/ 9810 w 10036"/>
                    <a:gd name="connsiteY36" fmla="*/ 4916 h 10106"/>
                    <a:gd name="connsiteX37" fmla="*/ 9810 w 10036"/>
                    <a:gd name="connsiteY37" fmla="*/ 4916 h 10106"/>
                    <a:gd name="connsiteX38" fmla="*/ 9810 w 10036"/>
                    <a:gd name="connsiteY38" fmla="*/ 4916 h 10106"/>
                    <a:gd name="connsiteX39" fmla="*/ 9025 w 10036"/>
                    <a:gd name="connsiteY39" fmla="*/ 2992 h 10106"/>
                    <a:gd name="connsiteX40" fmla="*/ 9025 w 10036"/>
                    <a:gd name="connsiteY40" fmla="*/ 2992 h 10106"/>
                    <a:gd name="connsiteX41" fmla="*/ 9025 w 10036"/>
                    <a:gd name="connsiteY41" fmla="*/ 2992 h 10106"/>
                    <a:gd name="connsiteX42" fmla="*/ 9881 w 10036"/>
                    <a:gd name="connsiteY42" fmla="*/ 208 h 10106"/>
                    <a:gd name="connsiteX43" fmla="*/ 36 w 10036"/>
                    <a:gd name="connsiteY43" fmla="*/ 106 h 10106"/>
                    <a:gd name="connsiteX0" fmla="*/ 16 w 10016"/>
                    <a:gd name="connsiteY0" fmla="*/ 105 h 10105"/>
                    <a:gd name="connsiteX1" fmla="*/ 16 w 10016"/>
                    <a:gd name="connsiteY1" fmla="*/ 236 h 10105"/>
                    <a:gd name="connsiteX2" fmla="*/ 87 w 10016"/>
                    <a:gd name="connsiteY2" fmla="*/ 236 h 10105"/>
                    <a:gd name="connsiteX3" fmla="*/ 829 w 10016"/>
                    <a:gd name="connsiteY3" fmla="*/ 3412 h 10105"/>
                    <a:gd name="connsiteX4" fmla="*/ 7472 w 10016"/>
                    <a:gd name="connsiteY4" fmla="*/ 3840 h 10105"/>
                    <a:gd name="connsiteX5" fmla="*/ 7792 w 10016"/>
                    <a:gd name="connsiteY5" fmla="*/ 5003 h 10105"/>
                    <a:gd name="connsiteX6" fmla="*/ 8220 w 10016"/>
                    <a:gd name="connsiteY6" fmla="*/ 5630 h 10105"/>
                    <a:gd name="connsiteX7" fmla="*/ 8862 w 10016"/>
                    <a:gd name="connsiteY7" fmla="*/ 8910 h 10105"/>
                    <a:gd name="connsiteX8" fmla="*/ 9148 w 10016"/>
                    <a:gd name="connsiteY8" fmla="*/ 10105 h 10105"/>
                    <a:gd name="connsiteX9" fmla="*/ 9291 w 10016"/>
                    <a:gd name="connsiteY9" fmla="*/ 9682 h 10105"/>
                    <a:gd name="connsiteX10" fmla="*/ 9291 w 10016"/>
                    <a:gd name="connsiteY10" fmla="*/ 9682 h 10105"/>
                    <a:gd name="connsiteX11" fmla="*/ 9362 w 10016"/>
                    <a:gd name="connsiteY11" fmla="*/ 9668 h 10105"/>
                    <a:gd name="connsiteX12" fmla="*/ 9362 w 10016"/>
                    <a:gd name="connsiteY12" fmla="*/ 9668 h 10105"/>
                    <a:gd name="connsiteX13" fmla="*/ 9362 w 10016"/>
                    <a:gd name="connsiteY13" fmla="*/ 9668 h 10105"/>
                    <a:gd name="connsiteX14" fmla="*/ 9932 w 10016"/>
                    <a:gd name="connsiteY14" fmla="*/ 5426 h 10105"/>
                    <a:gd name="connsiteX15" fmla="*/ 9932 w 10016"/>
                    <a:gd name="connsiteY15" fmla="*/ 5426 h 10105"/>
                    <a:gd name="connsiteX16" fmla="*/ 9932 w 10016"/>
                    <a:gd name="connsiteY16" fmla="*/ 5426 h 10105"/>
                    <a:gd name="connsiteX17" fmla="*/ 9932 w 10016"/>
                    <a:gd name="connsiteY17" fmla="*/ 5426 h 10105"/>
                    <a:gd name="connsiteX18" fmla="*/ 9932 w 10016"/>
                    <a:gd name="connsiteY18" fmla="*/ 5426 h 10105"/>
                    <a:gd name="connsiteX19" fmla="*/ 9932 w 10016"/>
                    <a:gd name="connsiteY19" fmla="*/ 5426 h 10105"/>
                    <a:gd name="connsiteX20" fmla="*/ 9932 w 10016"/>
                    <a:gd name="connsiteY20" fmla="*/ 5426 h 10105"/>
                    <a:gd name="connsiteX21" fmla="*/ 9932 w 10016"/>
                    <a:gd name="connsiteY21" fmla="*/ 5411 h 10105"/>
                    <a:gd name="connsiteX22" fmla="*/ 9932 w 10016"/>
                    <a:gd name="connsiteY22" fmla="*/ 5411 h 10105"/>
                    <a:gd name="connsiteX23" fmla="*/ 9932 w 10016"/>
                    <a:gd name="connsiteY23" fmla="*/ 5411 h 10105"/>
                    <a:gd name="connsiteX24" fmla="*/ 9932 w 10016"/>
                    <a:gd name="connsiteY24" fmla="*/ 5411 h 10105"/>
                    <a:gd name="connsiteX25" fmla="*/ 9932 w 10016"/>
                    <a:gd name="connsiteY25" fmla="*/ 5397 h 10105"/>
                    <a:gd name="connsiteX26" fmla="*/ 9932 w 10016"/>
                    <a:gd name="connsiteY26" fmla="*/ 5397 h 10105"/>
                    <a:gd name="connsiteX27" fmla="*/ 9932 w 10016"/>
                    <a:gd name="connsiteY27" fmla="*/ 5397 h 10105"/>
                    <a:gd name="connsiteX28" fmla="*/ 9932 w 10016"/>
                    <a:gd name="connsiteY28" fmla="*/ 5397 h 10105"/>
                    <a:gd name="connsiteX29" fmla="*/ 9932 w 10016"/>
                    <a:gd name="connsiteY29" fmla="*/ 5397 h 10105"/>
                    <a:gd name="connsiteX30" fmla="*/ 9932 w 10016"/>
                    <a:gd name="connsiteY30" fmla="*/ 5397 h 10105"/>
                    <a:gd name="connsiteX31" fmla="*/ 9932 w 10016"/>
                    <a:gd name="connsiteY31" fmla="*/ 5367 h 10105"/>
                    <a:gd name="connsiteX32" fmla="*/ 9932 w 10016"/>
                    <a:gd name="connsiteY32" fmla="*/ 5367 h 10105"/>
                    <a:gd name="connsiteX33" fmla="*/ 9790 w 10016"/>
                    <a:gd name="connsiteY33" fmla="*/ 4930 h 10105"/>
                    <a:gd name="connsiteX34" fmla="*/ 9790 w 10016"/>
                    <a:gd name="connsiteY34" fmla="*/ 4930 h 10105"/>
                    <a:gd name="connsiteX35" fmla="*/ 9790 w 10016"/>
                    <a:gd name="connsiteY35" fmla="*/ 4915 h 10105"/>
                    <a:gd name="connsiteX36" fmla="*/ 9790 w 10016"/>
                    <a:gd name="connsiteY36" fmla="*/ 4915 h 10105"/>
                    <a:gd name="connsiteX37" fmla="*/ 9790 w 10016"/>
                    <a:gd name="connsiteY37" fmla="*/ 4915 h 10105"/>
                    <a:gd name="connsiteX38" fmla="*/ 9790 w 10016"/>
                    <a:gd name="connsiteY38" fmla="*/ 4915 h 10105"/>
                    <a:gd name="connsiteX39" fmla="*/ 9005 w 10016"/>
                    <a:gd name="connsiteY39" fmla="*/ 2991 h 10105"/>
                    <a:gd name="connsiteX40" fmla="*/ 9005 w 10016"/>
                    <a:gd name="connsiteY40" fmla="*/ 2991 h 10105"/>
                    <a:gd name="connsiteX41" fmla="*/ 9005 w 10016"/>
                    <a:gd name="connsiteY41" fmla="*/ 2991 h 10105"/>
                    <a:gd name="connsiteX42" fmla="*/ 9861 w 10016"/>
                    <a:gd name="connsiteY42" fmla="*/ 207 h 10105"/>
                    <a:gd name="connsiteX43" fmla="*/ 16 w 10016"/>
                    <a:gd name="connsiteY43" fmla="*/ 105 h 10105"/>
                    <a:gd name="connsiteX0" fmla="*/ 16 w 10016"/>
                    <a:gd name="connsiteY0" fmla="*/ 105 h 10105"/>
                    <a:gd name="connsiteX1" fmla="*/ 16 w 10016"/>
                    <a:gd name="connsiteY1" fmla="*/ 236 h 10105"/>
                    <a:gd name="connsiteX2" fmla="*/ 87 w 10016"/>
                    <a:gd name="connsiteY2" fmla="*/ 236 h 10105"/>
                    <a:gd name="connsiteX3" fmla="*/ 829 w 10016"/>
                    <a:gd name="connsiteY3" fmla="*/ 3412 h 10105"/>
                    <a:gd name="connsiteX4" fmla="*/ 7472 w 10016"/>
                    <a:gd name="connsiteY4" fmla="*/ 3840 h 10105"/>
                    <a:gd name="connsiteX5" fmla="*/ 7792 w 10016"/>
                    <a:gd name="connsiteY5" fmla="*/ 5003 h 10105"/>
                    <a:gd name="connsiteX6" fmla="*/ 8220 w 10016"/>
                    <a:gd name="connsiteY6" fmla="*/ 5630 h 10105"/>
                    <a:gd name="connsiteX7" fmla="*/ 8862 w 10016"/>
                    <a:gd name="connsiteY7" fmla="*/ 8910 h 10105"/>
                    <a:gd name="connsiteX8" fmla="*/ 9148 w 10016"/>
                    <a:gd name="connsiteY8" fmla="*/ 10105 h 10105"/>
                    <a:gd name="connsiteX9" fmla="*/ 9291 w 10016"/>
                    <a:gd name="connsiteY9" fmla="*/ 9682 h 10105"/>
                    <a:gd name="connsiteX10" fmla="*/ 9291 w 10016"/>
                    <a:gd name="connsiteY10" fmla="*/ 9682 h 10105"/>
                    <a:gd name="connsiteX11" fmla="*/ 9362 w 10016"/>
                    <a:gd name="connsiteY11" fmla="*/ 9668 h 10105"/>
                    <a:gd name="connsiteX12" fmla="*/ 9362 w 10016"/>
                    <a:gd name="connsiteY12" fmla="*/ 9668 h 10105"/>
                    <a:gd name="connsiteX13" fmla="*/ 9362 w 10016"/>
                    <a:gd name="connsiteY13" fmla="*/ 9668 h 10105"/>
                    <a:gd name="connsiteX14" fmla="*/ 9932 w 10016"/>
                    <a:gd name="connsiteY14" fmla="*/ 5426 h 10105"/>
                    <a:gd name="connsiteX15" fmla="*/ 9932 w 10016"/>
                    <a:gd name="connsiteY15" fmla="*/ 5426 h 10105"/>
                    <a:gd name="connsiteX16" fmla="*/ 9932 w 10016"/>
                    <a:gd name="connsiteY16" fmla="*/ 5426 h 10105"/>
                    <a:gd name="connsiteX17" fmla="*/ 9932 w 10016"/>
                    <a:gd name="connsiteY17" fmla="*/ 5426 h 10105"/>
                    <a:gd name="connsiteX18" fmla="*/ 9932 w 10016"/>
                    <a:gd name="connsiteY18" fmla="*/ 5426 h 10105"/>
                    <a:gd name="connsiteX19" fmla="*/ 9932 w 10016"/>
                    <a:gd name="connsiteY19" fmla="*/ 5426 h 10105"/>
                    <a:gd name="connsiteX20" fmla="*/ 9932 w 10016"/>
                    <a:gd name="connsiteY20" fmla="*/ 5426 h 10105"/>
                    <a:gd name="connsiteX21" fmla="*/ 9932 w 10016"/>
                    <a:gd name="connsiteY21" fmla="*/ 5411 h 10105"/>
                    <a:gd name="connsiteX22" fmla="*/ 9932 w 10016"/>
                    <a:gd name="connsiteY22" fmla="*/ 5411 h 10105"/>
                    <a:gd name="connsiteX23" fmla="*/ 9932 w 10016"/>
                    <a:gd name="connsiteY23" fmla="*/ 5411 h 10105"/>
                    <a:gd name="connsiteX24" fmla="*/ 9932 w 10016"/>
                    <a:gd name="connsiteY24" fmla="*/ 5411 h 10105"/>
                    <a:gd name="connsiteX25" fmla="*/ 9932 w 10016"/>
                    <a:gd name="connsiteY25" fmla="*/ 5397 h 10105"/>
                    <a:gd name="connsiteX26" fmla="*/ 9932 w 10016"/>
                    <a:gd name="connsiteY26" fmla="*/ 5397 h 10105"/>
                    <a:gd name="connsiteX27" fmla="*/ 9932 w 10016"/>
                    <a:gd name="connsiteY27" fmla="*/ 5397 h 10105"/>
                    <a:gd name="connsiteX28" fmla="*/ 9932 w 10016"/>
                    <a:gd name="connsiteY28" fmla="*/ 5397 h 10105"/>
                    <a:gd name="connsiteX29" fmla="*/ 9932 w 10016"/>
                    <a:gd name="connsiteY29" fmla="*/ 5397 h 10105"/>
                    <a:gd name="connsiteX30" fmla="*/ 9932 w 10016"/>
                    <a:gd name="connsiteY30" fmla="*/ 5397 h 10105"/>
                    <a:gd name="connsiteX31" fmla="*/ 9932 w 10016"/>
                    <a:gd name="connsiteY31" fmla="*/ 5367 h 10105"/>
                    <a:gd name="connsiteX32" fmla="*/ 9932 w 10016"/>
                    <a:gd name="connsiteY32" fmla="*/ 5367 h 10105"/>
                    <a:gd name="connsiteX33" fmla="*/ 9790 w 10016"/>
                    <a:gd name="connsiteY33" fmla="*/ 4930 h 10105"/>
                    <a:gd name="connsiteX34" fmla="*/ 9790 w 10016"/>
                    <a:gd name="connsiteY34" fmla="*/ 4930 h 10105"/>
                    <a:gd name="connsiteX35" fmla="*/ 9790 w 10016"/>
                    <a:gd name="connsiteY35" fmla="*/ 4915 h 10105"/>
                    <a:gd name="connsiteX36" fmla="*/ 9790 w 10016"/>
                    <a:gd name="connsiteY36" fmla="*/ 4915 h 10105"/>
                    <a:gd name="connsiteX37" fmla="*/ 9790 w 10016"/>
                    <a:gd name="connsiteY37" fmla="*/ 4915 h 10105"/>
                    <a:gd name="connsiteX38" fmla="*/ 9790 w 10016"/>
                    <a:gd name="connsiteY38" fmla="*/ 4915 h 10105"/>
                    <a:gd name="connsiteX39" fmla="*/ 9005 w 10016"/>
                    <a:gd name="connsiteY39" fmla="*/ 2991 h 10105"/>
                    <a:gd name="connsiteX40" fmla="*/ 9005 w 10016"/>
                    <a:gd name="connsiteY40" fmla="*/ 2991 h 10105"/>
                    <a:gd name="connsiteX41" fmla="*/ 9005 w 10016"/>
                    <a:gd name="connsiteY41" fmla="*/ 2991 h 10105"/>
                    <a:gd name="connsiteX42" fmla="*/ 9861 w 10016"/>
                    <a:gd name="connsiteY42" fmla="*/ 207 h 10105"/>
                    <a:gd name="connsiteX43" fmla="*/ 16 w 10016"/>
                    <a:gd name="connsiteY43" fmla="*/ 105 h 10105"/>
                    <a:gd name="connsiteX0" fmla="*/ 16 w 10016"/>
                    <a:gd name="connsiteY0" fmla="*/ 105 h 10105"/>
                    <a:gd name="connsiteX1" fmla="*/ 16 w 10016"/>
                    <a:gd name="connsiteY1" fmla="*/ 236 h 10105"/>
                    <a:gd name="connsiteX2" fmla="*/ 87 w 10016"/>
                    <a:gd name="connsiteY2" fmla="*/ 236 h 10105"/>
                    <a:gd name="connsiteX3" fmla="*/ 829 w 10016"/>
                    <a:gd name="connsiteY3" fmla="*/ 3412 h 10105"/>
                    <a:gd name="connsiteX4" fmla="*/ 7472 w 10016"/>
                    <a:gd name="connsiteY4" fmla="*/ 3840 h 10105"/>
                    <a:gd name="connsiteX5" fmla="*/ 7792 w 10016"/>
                    <a:gd name="connsiteY5" fmla="*/ 5003 h 10105"/>
                    <a:gd name="connsiteX6" fmla="*/ 8220 w 10016"/>
                    <a:gd name="connsiteY6" fmla="*/ 5630 h 10105"/>
                    <a:gd name="connsiteX7" fmla="*/ 8862 w 10016"/>
                    <a:gd name="connsiteY7" fmla="*/ 8910 h 10105"/>
                    <a:gd name="connsiteX8" fmla="*/ 9148 w 10016"/>
                    <a:gd name="connsiteY8" fmla="*/ 10105 h 10105"/>
                    <a:gd name="connsiteX9" fmla="*/ 9291 w 10016"/>
                    <a:gd name="connsiteY9" fmla="*/ 9682 h 10105"/>
                    <a:gd name="connsiteX10" fmla="*/ 9291 w 10016"/>
                    <a:gd name="connsiteY10" fmla="*/ 9682 h 10105"/>
                    <a:gd name="connsiteX11" fmla="*/ 9362 w 10016"/>
                    <a:gd name="connsiteY11" fmla="*/ 9668 h 10105"/>
                    <a:gd name="connsiteX12" fmla="*/ 9362 w 10016"/>
                    <a:gd name="connsiteY12" fmla="*/ 9668 h 10105"/>
                    <a:gd name="connsiteX13" fmla="*/ 9362 w 10016"/>
                    <a:gd name="connsiteY13" fmla="*/ 9668 h 10105"/>
                    <a:gd name="connsiteX14" fmla="*/ 9932 w 10016"/>
                    <a:gd name="connsiteY14" fmla="*/ 5426 h 10105"/>
                    <a:gd name="connsiteX15" fmla="*/ 9932 w 10016"/>
                    <a:gd name="connsiteY15" fmla="*/ 5426 h 10105"/>
                    <a:gd name="connsiteX16" fmla="*/ 9932 w 10016"/>
                    <a:gd name="connsiteY16" fmla="*/ 5426 h 10105"/>
                    <a:gd name="connsiteX17" fmla="*/ 9932 w 10016"/>
                    <a:gd name="connsiteY17" fmla="*/ 5426 h 10105"/>
                    <a:gd name="connsiteX18" fmla="*/ 9932 w 10016"/>
                    <a:gd name="connsiteY18" fmla="*/ 5426 h 10105"/>
                    <a:gd name="connsiteX19" fmla="*/ 9932 w 10016"/>
                    <a:gd name="connsiteY19" fmla="*/ 5426 h 10105"/>
                    <a:gd name="connsiteX20" fmla="*/ 9932 w 10016"/>
                    <a:gd name="connsiteY20" fmla="*/ 5426 h 10105"/>
                    <a:gd name="connsiteX21" fmla="*/ 9932 w 10016"/>
                    <a:gd name="connsiteY21" fmla="*/ 5411 h 10105"/>
                    <a:gd name="connsiteX22" fmla="*/ 9932 w 10016"/>
                    <a:gd name="connsiteY22" fmla="*/ 5411 h 10105"/>
                    <a:gd name="connsiteX23" fmla="*/ 9932 w 10016"/>
                    <a:gd name="connsiteY23" fmla="*/ 5411 h 10105"/>
                    <a:gd name="connsiteX24" fmla="*/ 9932 w 10016"/>
                    <a:gd name="connsiteY24" fmla="*/ 5411 h 10105"/>
                    <a:gd name="connsiteX25" fmla="*/ 9932 w 10016"/>
                    <a:gd name="connsiteY25" fmla="*/ 5397 h 10105"/>
                    <a:gd name="connsiteX26" fmla="*/ 9932 w 10016"/>
                    <a:gd name="connsiteY26" fmla="*/ 5397 h 10105"/>
                    <a:gd name="connsiteX27" fmla="*/ 9932 w 10016"/>
                    <a:gd name="connsiteY27" fmla="*/ 5397 h 10105"/>
                    <a:gd name="connsiteX28" fmla="*/ 9932 w 10016"/>
                    <a:gd name="connsiteY28" fmla="*/ 5397 h 10105"/>
                    <a:gd name="connsiteX29" fmla="*/ 9932 w 10016"/>
                    <a:gd name="connsiteY29" fmla="*/ 5397 h 10105"/>
                    <a:gd name="connsiteX30" fmla="*/ 9932 w 10016"/>
                    <a:gd name="connsiteY30" fmla="*/ 5397 h 10105"/>
                    <a:gd name="connsiteX31" fmla="*/ 9932 w 10016"/>
                    <a:gd name="connsiteY31" fmla="*/ 5367 h 10105"/>
                    <a:gd name="connsiteX32" fmla="*/ 9932 w 10016"/>
                    <a:gd name="connsiteY32" fmla="*/ 5367 h 10105"/>
                    <a:gd name="connsiteX33" fmla="*/ 9790 w 10016"/>
                    <a:gd name="connsiteY33" fmla="*/ 4930 h 10105"/>
                    <a:gd name="connsiteX34" fmla="*/ 9790 w 10016"/>
                    <a:gd name="connsiteY34" fmla="*/ 4930 h 10105"/>
                    <a:gd name="connsiteX35" fmla="*/ 9790 w 10016"/>
                    <a:gd name="connsiteY35" fmla="*/ 4915 h 10105"/>
                    <a:gd name="connsiteX36" fmla="*/ 9790 w 10016"/>
                    <a:gd name="connsiteY36" fmla="*/ 4915 h 10105"/>
                    <a:gd name="connsiteX37" fmla="*/ 9790 w 10016"/>
                    <a:gd name="connsiteY37" fmla="*/ 4915 h 10105"/>
                    <a:gd name="connsiteX38" fmla="*/ 9790 w 10016"/>
                    <a:gd name="connsiteY38" fmla="*/ 4915 h 10105"/>
                    <a:gd name="connsiteX39" fmla="*/ 9005 w 10016"/>
                    <a:gd name="connsiteY39" fmla="*/ 2991 h 10105"/>
                    <a:gd name="connsiteX40" fmla="*/ 9005 w 10016"/>
                    <a:gd name="connsiteY40" fmla="*/ 2991 h 10105"/>
                    <a:gd name="connsiteX41" fmla="*/ 9005 w 10016"/>
                    <a:gd name="connsiteY41" fmla="*/ 2991 h 10105"/>
                    <a:gd name="connsiteX42" fmla="*/ 9861 w 10016"/>
                    <a:gd name="connsiteY42" fmla="*/ 207 h 10105"/>
                    <a:gd name="connsiteX43" fmla="*/ 16 w 10016"/>
                    <a:gd name="connsiteY43" fmla="*/ 105 h 10105"/>
                    <a:gd name="connsiteX0" fmla="*/ 16 w 10016"/>
                    <a:gd name="connsiteY0" fmla="*/ 105 h 10105"/>
                    <a:gd name="connsiteX1" fmla="*/ 16 w 10016"/>
                    <a:gd name="connsiteY1" fmla="*/ 236 h 10105"/>
                    <a:gd name="connsiteX2" fmla="*/ 87 w 10016"/>
                    <a:gd name="connsiteY2" fmla="*/ 236 h 10105"/>
                    <a:gd name="connsiteX3" fmla="*/ 829 w 10016"/>
                    <a:gd name="connsiteY3" fmla="*/ 3412 h 10105"/>
                    <a:gd name="connsiteX4" fmla="*/ 6034 w 10016"/>
                    <a:gd name="connsiteY4" fmla="*/ 3814 h 10105"/>
                    <a:gd name="connsiteX5" fmla="*/ 7792 w 10016"/>
                    <a:gd name="connsiteY5" fmla="*/ 5003 h 10105"/>
                    <a:gd name="connsiteX6" fmla="*/ 8220 w 10016"/>
                    <a:gd name="connsiteY6" fmla="*/ 5630 h 10105"/>
                    <a:gd name="connsiteX7" fmla="*/ 8862 w 10016"/>
                    <a:gd name="connsiteY7" fmla="*/ 8910 h 10105"/>
                    <a:gd name="connsiteX8" fmla="*/ 9148 w 10016"/>
                    <a:gd name="connsiteY8" fmla="*/ 10105 h 10105"/>
                    <a:gd name="connsiteX9" fmla="*/ 9291 w 10016"/>
                    <a:gd name="connsiteY9" fmla="*/ 9682 h 10105"/>
                    <a:gd name="connsiteX10" fmla="*/ 9291 w 10016"/>
                    <a:gd name="connsiteY10" fmla="*/ 9682 h 10105"/>
                    <a:gd name="connsiteX11" fmla="*/ 9362 w 10016"/>
                    <a:gd name="connsiteY11" fmla="*/ 9668 h 10105"/>
                    <a:gd name="connsiteX12" fmla="*/ 9362 w 10016"/>
                    <a:gd name="connsiteY12" fmla="*/ 9668 h 10105"/>
                    <a:gd name="connsiteX13" fmla="*/ 9362 w 10016"/>
                    <a:gd name="connsiteY13" fmla="*/ 9668 h 10105"/>
                    <a:gd name="connsiteX14" fmla="*/ 9932 w 10016"/>
                    <a:gd name="connsiteY14" fmla="*/ 5426 h 10105"/>
                    <a:gd name="connsiteX15" fmla="*/ 9932 w 10016"/>
                    <a:gd name="connsiteY15" fmla="*/ 5426 h 10105"/>
                    <a:gd name="connsiteX16" fmla="*/ 9932 w 10016"/>
                    <a:gd name="connsiteY16" fmla="*/ 5426 h 10105"/>
                    <a:gd name="connsiteX17" fmla="*/ 9932 w 10016"/>
                    <a:gd name="connsiteY17" fmla="*/ 5426 h 10105"/>
                    <a:gd name="connsiteX18" fmla="*/ 9932 w 10016"/>
                    <a:gd name="connsiteY18" fmla="*/ 5426 h 10105"/>
                    <a:gd name="connsiteX19" fmla="*/ 9932 w 10016"/>
                    <a:gd name="connsiteY19" fmla="*/ 5426 h 10105"/>
                    <a:gd name="connsiteX20" fmla="*/ 9932 w 10016"/>
                    <a:gd name="connsiteY20" fmla="*/ 5426 h 10105"/>
                    <a:gd name="connsiteX21" fmla="*/ 9932 w 10016"/>
                    <a:gd name="connsiteY21" fmla="*/ 5411 h 10105"/>
                    <a:gd name="connsiteX22" fmla="*/ 9932 w 10016"/>
                    <a:gd name="connsiteY22" fmla="*/ 5411 h 10105"/>
                    <a:gd name="connsiteX23" fmla="*/ 9932 w 10016"/>
                    <a:gd name="connsiteY23" fmla="*/ 5411 h 10105"/>
                    <a:gd name="connsiteX24" fmla="*/ 9932 w 10016"/>
                    <a:gd name="connsiteY24" fmla="*/ 5411 h 10105"/>
                    <a:gd name="connsiteX25" fmla="*/ 9932 w 10016"/>
                    <a:gd name="connsiteY25" fmla="*/ 5397 h 10105"/>
                    <a:gd name="connsiteX26" fmla="*/ 9932 w 10016"/>
                    <a:gd name="connsiteY26" fmla="*/ 5397 h 10105"/>
                    <a:gd name="connsiteX27" fmla="*/ 9932 w 10016"/>
                    <a:gd name="connsiteY27" fmla="*/ 5397 h 10105"/>
                    <a:gd name="connsiteX28" fmla="*/ 9932 w 10016"/>
                    <a:gd name="connsiteY28" fmla="*/ 5397 h 10105"/>
                    <a:gd name="connsiteX29" fmla="*/ 9932 w 10016"/>
                    <a:gd name="connsiteY29" fmla="*/ 5397 h 10105"/>
                    <a:gd name="connsiteX30" fmla="*/ 9932 w 10016"/>
                    <a:gd name="connsiteY30" fmla="*/ 5397 h 10105"/>
                    <a:gd name="connsiteX31" fmla="*/ 9932 w 10016"/>
                    <a:gd name="connsiteY31" fmla="*/ 5367 h 10105"/>
                    <a:gd name="connsiteX32" fmla="*/ 9932 w 10016"/>
                    <a:gd name="connsiteY32" fmla="*/ 5367 h 10105"/>
                    <a:gd name="connsiteX33" fmla="*/ 9790 w 10016"/>
                    <a:gd name="connsiteY33" fmla="*/ 4930 h 10105"/>
                    <a:gd name="connsiteX34" fmla="*/ 9790 w 10016"/>
                    <a:gd name="connsiteY34" fmla="*/ 4930 h 10105"/>
                    <a:gd name="connsiteX35" fmla="*/ 9790 w 10016"/>
                    <a:gd name="connsiteY35" fmla="*/ 4915 h 10105"/>
                    <a:gd name="connsiteX36" fmla="*/ 9790 w 10016"/>
                    <a:gd name="connsiteY36" fmla="*/ 4915 h 10105"/>
                    <a:gd name="connsiteX37" fmla="*/ 9790 w 10016"/>
                    <a:gd name="connsiteY37" fmla="*/ 4915 h 10105"/>
                    <a:gd name="connsiteX38" fmla="*/ 9790 w 10016"/>
                    <a:gd name="connsiteY38" fmla="*/ 4915 h 10105"/>
                    <a:gd name="connsiteX39" fmla="*/ 9005 w 10016"/>
                    <a:gd name="connsiteY39" fmla="*/ 2991 h 10105"/>
                    <a:gd name="connsiteX40" fmla="*/ 9005 w 10016"/>
                    <a:gd name="connsiteY40" fmla="*/ 2991 h 10105"/>
                    <a:gd name="connsiteX41" fmla="*/ 9005 w 10016"/>
                    <a:gd name="connsiteY41" fmla="*/ 2991 h 10105"/>
                    <a:gd name="connsiteX42" fmla="*/ 9861 w 10016"/>
                    <a:gd name="connsiteY42" fmla="*/ 207 h 10105"/>
                    <a:gd name="connsiteX43" fmla="*/ 16 w 10016"/>
                    <a:gd name="connsiteY43" fmla="*/ 105 h 10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0016" h="10105">
                      <a:moveTo>
                        <a:pt x="16" y="105"/>
                      </a:moveTo>
                      <a:lnTo>
                        <a:pt x="16" y="236"/>
                      </a:lnTo>
                      <a:cubicBezTo>
                        <a:pt x="40" y="236"/>
                        <a:pt x="-49" y="-293"/>
                        <a:pt x="87" y="236"/>
                      </a:cubicBezTo>
                      <a:cubicBezTo>
                        <a:pt x="223" y="765"/>
                        <a:pt x="-527" y="2931"/>
                        <a:pt x="829" y="3412"/>
                      </a:cubicBezTo>
                      <a:cubicBezTo>
                        <a:pt x="1542" y="3645"/>
                        <a:pt x="4825" y="3634"/>
                        <a:pt x="6034" y="3814"/>
                      </a:cubicBezTo>
                      <a:cubicBezTo>
                        <a:pt x="6585" y="3896"/>
                        <a:pt x="7650" y="3895"/>
                        <a:pt x="7792" y="5003"/>
                      </a:cubicBezTo>
                      <a:cubicBezTo>
                        <a:pt x="8006" y="5207"/>
                        <a:pt x="8149" y="5411"/>
                        <a:pt x="8220" y="5630"/>
                      </a:cubicBezTo>
                      <a:cubicBezTo>
                        <a:pt x="8791" y="6723"/>
                        <a:pt x="8578" y="7816"/>
                        <a:pt x="8862" y="8910"/>
                      </a:cubicBezTo>
                      <a:cubicBezTo>
                        <a:pt x="8934" y="9318"/>
                        <a:pt x="9076" y="9711"/>
                        <a:pt x="9148" y="10105"/>
                      </a:cubicBezTo>
                      <a:cubicBezTo>
                        <a:pt x="9219" y="9974"/>
                        <a:pt x="9291" y="9828"/>
                        <a:pt x="9291" y="9682"/>
                      </a:cubicBezTo>
                      <a:lnTo>
                        <a:pt x="9291" y="9682"/>
                      </a:lnTo>
                      <a:cubicBezTo>
                        <a:pt x="9362" y="9682"/>
                        <a:pt x="9362" y="9682"/>
                        <a:pt x="9362" y="9668"/>
                      </a:cubicBezTo>
                      <a:lnTo>
                        <a:pt x="9362" y="9668"/>
                      </a:lnTo>
                      <a:lnTo>
                        <a:pt x="9362" y="9668"/>
                      </a:lnTo>
                      <a:cubicBezTo>
                        <a:pt x="9718" y="8487"/>
                        <a:pt x="10218" y="6621"/>
                        <a:pt x="9932" y="5426"/>
                      </a:cubicBezTo>
                      <a:lnTo>
                        <a:pt x="9932" y="5426"/>
                      </a:lnTo>
                      <a:lnTo>
                        <a:pt x="9932" y="5426"/>
                      </a:lnTo>
                      <a:lnTo>
                        <a:pt x="9932" y="5426"/>
                      </a:lnTo>
                      <a:lnTo>
                        <a:pt x="9932" y="5426"/>
                      </a:lnTo>
                      <a:lnTo>
                        <a:pt x="9932" y="5426"/>
                      </a:lnTo>
                      <a:lnTo>
                        <a:pt x="9932" y="5426"/>
                      </a:lnTo>
                      <a:lnTo>
                        <a:pt x="9932" y="5411"/>
                      </a:lnTo>
                      <a:lnTo>
                        <a:pt x="9932" y="5411"/>
                      </a:lnTo>
                      <a:lnTo>
                        <a:pt x="9932" y="5411"/>
                      </a:lnTo>
                      <a:lnTo>
                        <a:pt x="9932" y="5411"/>
                      </a:lnTo>
                      <a:lnTo>
                        <a:pt x="9932" y="5397"/>
                      </a:lnTo>
                      <a:lnTo>
                        <a:pt x="9932" y="5397"/>
                      </a:lnTo>
                      <a:lnTo>
                        <a:pt x="9932" y="5397"/>
                      </a:lnTo>
                      <a:lnTo>
                        <a:pt x="9932" y="5397"/>
                      </a:lnTo>
                      <a:lnTo>
                        <a:pt x="9932" y="5397"/>
                      </a:lnTo>
                      <a:lnTo>
                        <a:pt x="9932" y="5397"/>
                      </a:lnTo>
                      <a:lnTo>
                        <a:pt x="9932" y="5367"/>
                      </a:lnTo>
                      <a:lnTo>
                        <a:pt x="9932" y="5367"/>
                      </a:lnTo>
                      <a:cubicBezTo>
                        <a:pt x="9932" y="5207"/>
                        <a:pt x="9861" y="5061"/>
                        <a:pt x="9790" y="4930"/>
                      </a:cubicBezTo>
                      <a:lnTo>
                        <a:pt x="9790" y="4930"/>
                      </a:lnTo>
                      <a:lnTo>
                        <a:pt x="9790" y="4915"/>
                      </a:lnTo>
                      <a:lnTo>
                        <a:pt x="9790" y="4915"/>
                      </a:lnTo>
                      <a:lnTo>
                        <a:pt x="9790" y="4915"/>
                      </a:lnTo>
                      <a:lnTo>
                        <a:pt x="9790" y="4915"/>
                      </a:lnTo>
                      <a:cubicBezTo>
                        <a:pt x="9291" y="4114"/>
                        <a:pt x="9005" y="2991"/>
                        <a:pt x="9005" y="2991"/>
                      </a:cubicBezTo>
                      <a:lnTo>
                        <a:pt x="9005" y="2991"/>
                      </a:lnTo>
                      <a:lnTo>
                        <a:pt x="9005" y="2991"/>
                      </a:lnTo>
                      <a:lnTo>
                        <a:pt x="9861" y="207"/>
                      </a:lnTo>
                      <a:lnTo>
                        <a:pt x="16" y="105"/>
                      </a:lnTo>
                    </a:path>
                  </a:pathLst>
                </a:custGeom>
                <a:solidFill>
                  <a:srgbClr val="E4A482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63" name="Freeform 19">
                  <a:extLst>
                    <a:ext uri="{FF2B5EF4-FFF2-40B4-BE49-F238E27FC236}">
                      <a16:creationId xmlns:a16="http://schemas.microsoft.com/office/drawing/2014/main" xmlns="" id="{D9CF06CC-3461-4FDB-A6E1-9F93FC5E3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25369" y="4017422"/>
                  <a:ext cx="475041" cy="1943350"/>
                </a:xfrm>
                <a:custGeom>
                  <a:avLst/>
                  <a:gdLst>
                    <a:gd name="T0" fmla="*/ 147 w 175"/>
                    <a:gd name="T1" fmla="*/ 0 h 716"/>
                    <a:gd name="T2" fmla="*/ 20 w 175"/>
                    <a:gd name="T3" fmla="*/ 4 h 716"/>
                    <a:gd name="T4" fmla="*/ 0 w 175"/>
                    <a:gd name="T5" fmla="*/ 4 h 716"/>
                    <a:gd name="T6" fmla="*/ 1 w 175"/>
                    <a:gd name="T7" fmla="*/ 16 h 716"/>
                    <a:gd name="T8" fmla="*/ 8 w 175"/>
                    <a:gd name="T9" fmla="*/ 15 h 716"/>
                    <a:gd name="T10" fmla="*/ 13 w 175"/>
                    <a:gd name="T11" fmla="*/ 15 h 716"/>
                    <a:gd name="T12" fmla="*/ 22 w 175"/>
                    <a:gd name="T13" fmla="*/ 15 h 716"/>
                    <a:gd name="T14" fmla="*/ 29 w 175"/>
                    <a:gd name="T15" fmla="*/ 15 h 716"/>
                    <a:gd name="T16" fmla="*/ 105 w 175"/>
                    <a:gd name="T17" fmla="*/ 81 h 716"/>
                    <a:gd name="T18" fmla="*/ 118 w 175"/>
                    <a:gd name="T19" fmla="*/ 201 h 716"/>
                    <a:gd name="T20" fmla="*/ 139 w 175"/>
                    <a:gd name="T21" fmla="*/ 381 h 716"/>
                    <a:gd name="T22" fmla="*/ 175 w 175"/>
                    <a:gd name="T23" fmla="*/ 716 h 716"/>
                    <a:gd name="T24" fmla="*/ 175 w 175"/>
                    <a:gd name="T25" fmla="*/ 716 h 716"/>
                    <a:gd name="T26" fmla="*/ 159 w 175"/>
                    <a:gd name="T27" fmla="*/ 337 h 716"/>
                    <a:gd name="T28" fmla="*/ 159 w 175"/>
                    <a:gd name="T29" fmla="*/ 337 h 716"/>
                    <a:gd name="T30" fmla="*/ 144 w 175"/>
                    <a:gd name="T31" fmla="*/ 170 h 716"/>
                    <a:gd name="T32" fmla="*/ 144 w 175"/>
                    <a:gd name="T33" fmla="*/ 170 h 716"/>
                    <a:gd name="T34" fmla="*/ 147 w 175"/>
                    <a:gd name="T35" fmla="*/ 0 h 716"/>
                    <a:gd name="connsiteX0" fmla="*/ 8400 w 10000"/>
                    <a:gd name="connsiteY0" fmla="*/ 0 h 10000"/>
                    <a:gd name="connsiteX1" fmla="*/ 1143 w 10000"/>
                    <a:gd name="connsiteY1" fmla="*/ 56 h 10000"/>
                    <a:gd name="connsiteX2" fmla="*/ 0 w 10000"/>
                    <a:gd name="connsiteY2" fmla="*/ 56 h 10000"/>
                    <a:gd name="connsiteX3" fmla="*/ 57 w 10000"/>
                    <a:gd name="connsiteY3" fmla="*/ 223 h 10000"/>
                    <a:gd name="connsiteX4" fmla="*/ 457 w 10000"/>
                    <a:gd name="connsiteY4" fmla="*/ 209 h 10000"/>
                    <a:gd name="connsiteX5" fmla="*/ 743 w 10000"/>
                    <a:gd name="connsiteY5" fmla="*/ 209 h 10000"/>
                    <a:gd name="connsiteX6" fmla="*/ 1257 w 10000"/>
                    <a:gd name="connsiteY6" fmla="*/ 209 h 10000"/>
                    <a:gd name="connsiteX7" fmla="*/ 1657 w 10000"/>
                    <a:gd name="connsiteY7" fmla="*/ 209 h 10000"/>
                    <a:gd name="connsiteX8" fmla="*/ 6000 w 10000"/>
                    <a:gd name="connsiteY8" fmla="*/ 1131 h 10000"/>
                    <a:gd name="connsiteX9" fmla="*/ 6492 w 10000"/>
                    <a:gd name="connsiteY9" fmla="*/ 3714 h 10000"/>
                    <a:gd name="connsiteX10" fmla="*/ 7943 w 10000"/>
                    <a:gd name="connsiteY10" fmla="*/ 5321 h 10000"/>
                    <a:gd name="connsiteX11" fmla="*/ 10000 w 10000"/>
                    <a:gd name="connsiteY11" fmla="*/ 10000 h 10000"/>
                    <a:gd name="connsiteX12" fmla="*/ 10000 w 10000"/>
                    <a:gd name="connsiteY12" fmla="*/ 10000 h 10000"/>
                    <a:gd name="connsiteX13" fmla="*/ 9086 w 10000"/>
                    <a:gd name="connsiteY13" fmla="*/ 4707 h 10000"/>
                    <a:gd name="connsiteX14" fmla="*/ 9086 w 10000"/>
                    <a:gd name="connsiteY14" fmla="*/ 4707 h 10000"/>
                    <a:gd name="connsiteX15" fmla="*/ 8229 w 10000"/>
                    <a:gd name="connsiteY15" fmla="*/ 2374 h 10000"/>
                    <a:gd name="connsiteX16" fmla="*/ 8229 w 10000"/>
                    <a:gd name="connsiteY16" fmla="*/ 2374 h 10000"/>
                    <a:gd name="connsiteX17" fmla="*/ 8400 w 10000"/>
                    <a:gd name="connsiteY17" fmla="*/ 0 h 10000"/>
                    <a:gd name="connsiteX0" fmla="*/ 8400 w 10000"/>
                    <a:gd name="connsiteY0" fmla="*/ 0 h 10000"/>
                    <a:gd name="connsiteX1" fmla="*/ 1143 w 10000"/>
                    <a:gd name="connsiteY1" fmla="*/ 56 h 10000"/>
                    <a:gd name="connsiteX2" fmla="*/ 0 w 10000"/>
                    <a:gd name="connsiteY2" fmla="*/ 56 h 10000"/>
                    <a:gd name="connsiteX3" fmla="*/ 57 w 10000"/>
                    <a:gd name="connsiteY3" fmla="*/ 223 h 10000"/>
                    <a:gd name="connsiteX4" fmla="*/ 457 w 10000"/>
                    <a:gd name="connsiteY4" fmla="*/ 209 h 10000"/>
                    <a:gd name="connsiteX5" fmla="*/ 743 w 10000"/>
                    <a:gd name="connsiteY5" fmla="*/ 209 h 10000"/>
                    <a:gd name="connsiteX6" fmla="*/ 1257 w 10000"/>
                    <a:gd name="connsiteY6" fmla="*/ 209 h 10000"/>
                    <a:gd name="connsiteX7" fmla="*/ 1657 w 10000"/>
                    <a:gd name="connsiteY7" fmla="*/ 209 h 10000"/>
                    <a:gd name="connsiteX8" fmla="*/ 6000 w 10000"/>
                    <a:gd name="connsiteY8" fmla="*/ 1131 h 10000"/>
                    <a:gd name="connsiteX9" fmla="*/ 6492 w 10000"/>
                    <a:gd name="connsiteY9" fmla="*/ 3714 h 10000"/>
                    <a:gd name="connsiteX10" fmla="*/ 7943 w 10000"/>
                    <a:gd name="connsiteY10" fmla="*/ 5321 h 10000"/>
                    <a:gd name="connsiteX11" fmla="*/ 10000 w 10000"/>
                    <a:gd name="connsiteY11" fmla="*/ 10000 h 10000"/>
                    <a:gd name="connsiteX12" fmla="*/ 10000 w 10000"/>
                    <a:gd name="connsiteY12" fmla="*/ 10000 h 10000"/>
                    <a:gd name="connsiteX13" fmla="*/ 9086 w 10000"/>
                    <a:gd name="connsiteY13" fmla="*/ 4707 h 10000"/>
                    <a:gd name="connsiteX14" fmla="*/ 9086 w 10000"/>
                    <a:gd name="connsiteY14" fmla="*/ 4707 h 10000"/>
                    <a:gd name="connsiteX15" fmla="*/ 8229 w 10000"/>
                    <a:gd name="connsiteY15" fmla="*/ 2374 h 10000"/>
                    <a:gd name="connsiteX16" fmla="*/ 8229 w 10000"/>
                    <a:gd name="connsiteY16" fmla="*/ 2374 h 10000"/>
                    <a:gd name="connsiteX17" fmla="*/ 8400 w 10000"/>
                    <a:gd name="connsiteY17" fmla="*/ 0 h 10000"/>
                    <a:gd name="connsiteX0" fmla="*/ 8400 w 10000"/>
                    <a:gd name="connsiteY0" fmla="*/ 8 h 10008"/>
                    <a:gd name="connsiteX1" fmla="*/ 1143 w 10000"/>
                    <a:gd name="connsiteY1" fmla="*/ 64 h 10008"/>
                    <a:gd name="connsiteX2" fmla="*/ 0 w 10000"/>
                    <a:gd name="connsiteY2" fmla="*/ 64 h 10008"/>
                    <a:gd name="connsiteX3" fmla="*/ 57 w 10000"/>
                    <a:gd name="connsiteY3" fmla="*/ 231 h 10008"/>
                    <a:gd name="connsiteX4" fmla="*/ 457 w 10000"/>
                    <a:gd name="connsiteY4" fmla="*/ 217 h 10008"/>
                    <a:gd name="connsiteX5" fmla="*/ 743 w 10000"/>
                    <a:gd name="connsiteY5" fmla="*/ 217 h 10008"/>
                    <a:gd name="connsiteX6" fmla="*/ 1257 w 10000"/>
                    <a:gd name="connsiteY6" fmla="*/ 217 h 10008"/>
                    <a:gd name="connsiteX7" fmla="*/ 1657 w 10000"/>
                    <a:gd name="connsiteY7" fmla="*/ 217 h 10008"/>
                    <a:gd name="connsiteX8" fmla="*/ 1890 w 10000"/>
                    <a:gd name="connsiteY8" fmla="*/ 3149 h 10008"/>
                    <a:gd name="connsiteX9" fmla="*/ 6492 w 10000"/>
                    <a:gd name="connsiteY9" fmla="*/ 3722 h 10008"/>
                    <a:gd name="connsiteX10" fmla="*/ 7943 w 10000"/>
                    <a:gd name="connsiteY10" fmla="*/ 5329 h 10008"/>
                    <a:gd name="connsiteX11" fmla="*/ 10000 w 10000"/>
                    <a:gd name="connsiteY11" fmla="*/ 10008 h 10008"/>
                    <a:gd name="connsiteX12" fmla="*/ 10000 w 10000"/>
                    <a:gd name="connsiteY12" fmla="*/ 10008 h 10008"/>
                    <a:gd name="connsiteX13" fmla="*/ 9086 w 10000"/>
                    <a:gd name="connsiteY13" fmla="*/ 4715 h 10008"/>
                    <a:gd name="connsiteX14" fmla="*/ 9086 w 10000"/>
                    <a:gd name="connsiteY14" fmla="*/ 4715 h 10008"/>
                    <a:gd name="connsiteX15" fmla="*/ 8229 w 10000"/>
                    <a:gd name="connsiteY15" fmla="*/ 2382 h 10008"/>
                    <a:gd name="connsiteX16" fmla="*/ 8229 w 10000"/>
                    <a:gd name="connsiteY16" fmla="*/ 2382 h 10008"/>
                    <a:gd name="connsiteX17" fmla="*/ 8400 w 10000"/>
                    <a:gd name="connsiteY17" fmla="*/ 8 h 10008"/>
                    <a:gd name="connsiteX0" fmla="*/ 8400 w 10000"/>
                    <a:gd name="connsiteY0" fmla="*/ 8 h 10008"/>
                    <a:gd name="connsiteX1" fmla="*/ 1143 w 10000"/>
                    <a:gd name="connsiteY1" fmla="*/ 64 h 10008"/>
                    <a:gd name="connsiteX2" fmla="*/ 0 w 10000"/>
                    <a:gd name="connsiteY2" fmla="*/ 64 h 10008"/>
                    <a:gd name="connsiteX3" fmla="*/ 57 w 10000"/>
                    <a:gd name="connsiteY3" fmla="*/ 231 h 10008"/>
                    <a:gd name="connsiteX4" fmla="*/ 457 w 10000"/>
                    <a:gd name="connsiteY4" fmla="*/ 217 h 10008"/>
                    <a:gd name="connsiteX5" fmla="*/ 743 w 10000"/>
                    <a:gd name="connsiteY5" fmla="*/ 217 h 10008"/>
                    <a:gd name="connsiteX6" fmla="*/ 1257 w 10000"/>
                    <a:gd name="connsiteY6" fmla="*/ 217 h 10008"/>
                    <a:gd name="connsiteX7" fmla="*/ 1657 w 10000"/>
                    <a:gd name="connsiteY7" fmla="*/ 217 h 10008"/>
                    <a:gd name="connsiteX8" fmla="*/ 1890 w 10000"/>
                    <a:gd name="connsiteY8" fmla="*/ 3149 h 10008"/>
                    <a:gd name="connsiteX9" fmla="*/ 6492 w 10000"/>
                    <a:gd name="connsiteY9" fmla="*/ 3722 h 10008"/>
                    <a:gd name="connsiteX10" fmla="*/ 7943 w 10000"/>
                    <a:gd name="connsiteY10" fmla="*/ 5329 h 10008"/>
                    <a:gd name="connsiteX11" fmla="*/ 10000 w 10000"/>
                    <a:gd name="connsiteY11" fmla="*/ 10008 h 10008"/>
                    <a:gd name="connsiteX12" fmla="*/ 10000 w 10000"/>
                    <a:gd name="connsiteY12" fmla="*/ 10008 h 10008"/>
                    <a:gd name="connsiteX13" fmla="*/ 9086 w 10000"/>
                    <a:gd name="connsiteY13" fmla="*/ 4715 h 10008"/>
                    <a:gd name="connsiteX14" fmla="*/ 9086 w 10000"/>
                    <a:gd name="connsiteY14" fmla="*/ 4715 h 10008"/>
                    <a:gd name="connsiteX15" fmla="*/ 8229 w 10000"/>
                    <a:gd name="connsiteY15" fmla="*/ 2382 h 10008"/>
                    <a:gd name="connsiteX16" fmla="*/ 8229 w 10000"/>
                    <a:gd name="connsiteY16" fmla="*/ 2382 h 10008"/>
                    <a:gd name="connsiteX17" fmla="*/ 8400 w 10000"/>
                    <a:gd name="connsiteY17" fmla="*/ 8 h 10008"/>
                    <a:gd name="connsiteX0" fmla="*/ 8400 w 10000"/>
                    <a:gd name="connsiteY0" fmla="*/ 0 h 10000"/>
                    <a:gd name="connsiteX1" fmla="*/ 1143 w 10000"/>
                    <a:gd name="connsiteY1" fmla="*/ 56 h 10000"/>
                    <a:gd name="connsiteX2" fmla="*/ 0 w 10000"/>
                    <a:gd name="connsiteY2" fmla="*/ 56 h 10000"/>
                    <a:gd name="connsiteX3" fmla="*/ 57 w 10000"/>
                    <a:gd name="connsiteY3" fmla="*/ 223 h 10000"/>
                    <a:gd name="connsiteX4" fmla="*/ 457 w 10000"/>
                    <a:gd name="connsiteY4" fmla="*/ 209 h 10000"/>
                    <a:gd name="connsiteX5" fmla="*/ 743 w 10000"/>
                    <a:gd name="connsiteY5" fmla="*/ 209 h 10000"/>
                    <a:gd name="connsiteX6" fmla="*/ 1257 w 10000"/>
                    <a:gd name="connsiteY6" fmla="*/ 209 h 10000"/>
                    <a:gd name="connsiteX7" fmla="*/ 2008 w 10000"/>
                    <a:gd name="connsiteY7" fmla="*/ 2647 h 10000"/>
                    <a:gd name="connsiteX8" fmla="*/ 1890 w 10000"/>
                    <a:gd name="connsiteY8" fmla="*/ 3141 h 10000"/>
                    <a:gd name="connsiteX9" fmla="*/ 6492 w 10000"/>
                    <a:gd name="connsiteY9" fmla="*/ 3714 h 10000"/>
                    <a:gd name="connsiteX10" fmla="*/ 7943 w 10000"/>
                    <a:gd name="connsiteY10" fmla="*/ 5321 h 10000"/>
                    <a:gd name="connsiteX11" fmla="*/ 10000 w 10000"/>
                    <a:gd name="connsiteY11" fmla="*/ 10000 h 10000"/>
                    <a:gd name="connsiteX12" fmla="*/ 10000 w 10000"/>
                    <a:gd name="connsiteY12" fmla="*/ 10000 h 10000"/>
                    <a:gd name="connsiteX13" fmla="*/ 9086 w 10000"/>
                    <a:gd name="connsiteY13" fmla="*/ 4707 h 10000"/>
                    <a:gd name="connsiteX14" fmla="*/ 9086 w 10000"/>
                    <a:gd name="connsiteY14" fmla="*/ 4707 h 10000"/>
                    <a:gd name="connsiteX15" fmla="*/ 8229 w 10000"/>
                    <a:gd name="connsiteY15" fmla="*/ 2374 h 10000"/>
                    <a:gd name="connsiteX16" fmla="*/ 8229 w 10000"/>
                    <a:gd name="connsiteY16" fmla="*/ 2374 h 10000"/>
                    <a:gd name="connsiteX17" fmla="*/ 8400 w 10000"/>
                    <a:gd name="connsiteY17" fmla="*/ 0 h 10000"/>
                    <a:gd name="connsiteX0" fmla="*/ 8400 w 10000"/>
                    <a:gd name="connsiteY0" fmla="*/ 0 h 10000"/>
                    <a:gd name="connsiteX1" fmla="*/ 1143 w 10000"/>
                    <a:gd name="connsiteY1" fmla="*/ 56 h 10000"/>
                    <a:gd name="connsiteX2" fmla="*/ 0 w 10000"/>
                    <a:gd name="connsiteY2" fmla="*/ 56 h 10000"/>
                    <a:gd name="connsiteX3" fmla="*/ 57 w 10000"/>
                    <a:gd name="connsiteY3" fmla="*/ 223 h 10000"/>
                    <a:gd name="connsiteX4" fmla="*/ 457 w 10000"/>
                    <a:gd name="connsiteY4" fmla="*/ 209 h 10000"/>
                    <a:gd name="connsiteX5" fmla="*/ 743 w 10000"/>
                    <a:gd name="connsiteY5" fmla="*/ 209 h 10000"/>
                    <a:gd name="connsiteX6" fmla="*/ 1257 w 10000"/>
                    <a:gd name="connsiteY6" fmla="*/ 209 h 10000"/>
                    <a:gd name="connsiteX7" fmla="*/ 2008 w 10000"/>
                    <a:gd name="connsiteY7" fmla="*/ 2647 h 10000"/>
                    <a:gd name="connsiteX8" fmla="*/ 1890 w 10000"/>
                    <a:gd name="connsiteY8" fmla="*/ 3141 h 10000"/>
                    <a:gd name="connsiteX9" fmla="*/ 6492 w 10000"/>
                    <a:gd name="connsiteY9" fmla="*/ 3714 h 10000"/>
                    <a:gd name="connsiteX10" fmla="*/ 7943 w 10000"/>
                    <a:gd name="connsiteY10" fmla="*/ 5321 h 10000"/>
                    <a:gd name="connsiteX11" fmla="*/ 10000 w 10000"/>
                    <a:gd name="connsiteY11" fmla="*/ 10000 h 10000"/>
                    <a:gd name="connsiteX12" fmla="*/ 10000 w 10000"/>
                    <a:gd name="connsiteY12" fmla="*/ 10000 h 10000"/>
                    <a:gd name="connsiteX13" fmla="*/ 9086 w 10000"/>
                    <a:gd name="connsiteY13" fmla="*/ 4707 h 10000"/>
                    <a:gd name="connsiteX14" fmla="*/ 9086 w 10000"/>
                    <a:gd name="connsiteY14" fmla="*/ 4707 h 10000"/>
                    <a:gd name="connsiteX15" fmla="*/ 8229 w 10000"/>
                    <a:gd name="connsiteY15" fmla="*/ 2374 h 10000"/>
                    <a:gd name="connsiteX16" fmla="*/ 8229 w 10000"/>
                    <a:gd name="connsiteY16" fmla="*/ 2374 h 10000"/>
                    <a:gd name="connsiteX17" fmla="*/ 8400 w 10000"/>
                    <a:gd name="connsiteY17" fmla="*/ 0 h 10000"/>
                    <a:gd name="connsiteX0" fmla="*/ 8400 w 10000"/>
                    <a:gd name="connsiteY0" fmla="*/ 0 h 10000"/>
                    <a:gd name="connsiteX1" fmla="*/ 1143 w 10000"/>
                    <a:gd name="connsiteY1" fmla="*/ 56 h 10000"/>
                    <a:gd name="connsiteX2" fmla="*/ 0 w 10000"/>
                    <a:gd name="connsiteY2" fmla="*/ 56 h 10000"/>
                    <a:gd name="connsiteX3" fmla="*/ 57 w 10000"/>
                    <a:gd name="connsiteY3" fmla="*/ 223 h 10000"/>
                    <a:gd name="connsiteX4" fmla="*/ 457 w 10000"/>
                    <a:gd name="connsiteY4" fmla="*/ 209 h 10000"/>
                    <a:gd name="connsiteX5" fmla="*/ 743 w 10000"/>
                    <a:gd name="connsiteY5" fmla="*/ 209 h 10000"/>
                    <a:gd name="connsiteX6" fmla="*/ 1257 w 10000"/>
                    <a:gd name="connsiteY6" fmla="*/ 209 h 10000"/>
                    <a:gd name="connsiteX7" fmla="*/ 2008 w 10000"/>
                    <a:gd name="connsiteY7" fmla="*/ 2647 h 10000"/>
                    <a:gd name="connsiteX8" fmla="*/ 1890 w 10000"/>
                    <a:gd name="connsiteY8" fmla="*/ 3141 h 10000"/>
                    <a:gd name="connsiteX9" fmla="*/ 6492 w 10000"/>
                    <a:gd name="connsiteY9" fmla="*/ 3665 h 10000"/>
                    <a:gd name="connsiteX10" fmla="*/ 7943 w 10000"/>
                    <a:gd name="connsiteY10" fmla="*/ 5321 h 10000"/>
                    <a:gd name="connsiteX11" fmla="*/ 10000 w 10000"/>
                    <a:gd name="connsiteY11" fmla="*/ 10000 h 10000"/>
                    <a:gd name="connsiteX12" fmla="*/ 10000 w 10000"/>
                    <a:gd name="connsiteY12" fmla="*/ 10000 h 10000"/>
                    <a:gd name="connsiteX13" fmla="*/ 9086 w 10000"/>
                    <a:gd name="connsiteY13" fmla="*/ 4707 h 10000"/>
                    <a:gd name="connsiteX14" fmla="*/ 9086 w 10000"/>
                    <a:gd name="connsiteY14" fmla="*/ 4707 h 10000"/>
                    <a:gd name="connsiteX15" fmla="*/ 8229 w 10000"/>
                    <a:gd name="connsiteY15" fmla="*/ 2374 h 10000"/>
                    <a:gd name="connsiteX16" fmla="*/ 8229 w 10000"/>
                    <a:gd name="connsiteY16" fmla="*/ 2374 h 10000"/>
                    <a:gd name="connsiteX17" fmla="*/ 8400 w 10000"/>
                    <a:gd name="connsiteY17" fmla="*/ 0 h 10000"/>
                    <a:gd name="connsiteX0" fmla="*/ 8400 w 10000"/>
                    <a:gd name="connsiteY0" fmla="*/ 0 h 10000"/>
                    <a:gd name="connsiteX1" fmla="*/ 1143 w 10000"/>
                    <a:gd name="connsiteY1" fmla="*/ 56 h 10000"/>
                    <a:gd name="connsiteX2" fmla="*/ 0 w 10000"/>
                    <a:gd name="connsiteY2" fmla="*/ 56 h 10000"/>
                    <a:gd name="connsiteX3" fmla="*/ 57 w 10000"/>
                    <a:gd name="connsiteY3" fmla="*/ 223 h 10000"/>
                    <a:gd name="connsiteX4" fmla="*/ 457 w 10000"/>
                    <a:gd name="connsiteY4" fmla="*/ 209 h 10000"/>
                    <a:gd name="connsiteX5" fmla="*/ 743 w 10000"/>
                    <a:gd name="connsiteY5" fmla="*/ 209 h 10000"/>
                    <a:gd name="connsiteX6" fmla="*/ 1257 w 10000"/>
                    <a:gd name="connsiteY6" fmla="*/ 209 h 10000"/>
                    <a:gd name="connsiteX7" fmla="*/ 2008 w 10000"/>
                    <a:gd name="connsiteY7" fmla="*/ 2647 h 10000"/>
                    <a:gd name="connsiteX8" fmla="*/ 1890 w 10000"/>
                    <a:gd name="connsiteY8" fmla="*/ 3141 h 10000"/>
                    <a:gd name="connsiteX9" fmla="*/ 6392 w 10000"/>
                    <a:gd name="connsiteY9" fmla="*/ 3567 h 10000"/>
                    <a:gd name="connsiteX10" fmla="*/ 7943 w 10000"/>
                    <a:gd name="connsiteY10" fmla="*/ 5321 h 10000"/>
                    <a:gd name="connsiteX11" fmla="*/ 10000 w 10000"/>
                    <a:gd name="connsiteY11" fmla="*/ 10000 h 10000"/>
                    <a:gd name="connsiteX12" fmla="*/ 10000 w 10000"/>
                    <a:gd name="connsiteY12" fmla="*/ 10000 h 10000"/>
                    <a:gd name="connsiteX13" fmla="*/ 9086 w 10000"/>
                    <a:gd name="connsiteY13" fmla="*/ 4707 h 10000"/>
                    <a:gd name="connsiteX14" fmla="*/ 9086 w 10000"/>
                    <a:gd name="connsiteY14" fmla="*/ 4707 h 10000"/>
                    <a:gd name="connsiteX15" fmla="*/ 8229 w 10000"/>
                    <a:gd name="connsiteY15" fmla="*/ 2374 h 10000"/>
                    <a:gd name="connsiteX16" fmla="*/ 8229 w 10000"/>
                    <a:gd name="connsiteY16" fmla="*/ 2374 h 10000"/>
                    <a:gd name="connsiteX17" fmla="*/ 8400 w 10000"/>
                    <a:gd name="connsiteY17" fmla="*/ 0 h 10000"/>
                    <a:gd name="connsiteX0" fmla="*/ 8400 w 10000"/>
                    <a:gd name="connsiteY0" fmla="*/ 0 h 10000"/>
                    <a:gd name="connsiteX1" fmla="*/ 1143 w 10000"/>
                    <a:gd name="connsiteY1" fmla="*/ 56 h 10000"/>
                    <a:gd name="connsiteX2" fmla="*/ 0 w 10000"/>
                    <a:gd name="connsiteY2" fmla="*/ 56 h 10000"/>
                    <a:gd name="connsiteX3" fmla="*/ 57 w 10000"/>
                    <a:gd name="connsiteY3" fmla="*/ 223 h 10000"/>
                    <a:gd name="connsiteX4" fmla="*/ 457 w 10000"/>
                    <a:gd name="connsiteY4" fmla="*/ 209 h 10000"/>
                    <a:gd name="connsiteX5" fmla="*/ 743 w 10000"/>
                    <a:gd name="connsiteY5" fmla="*/ 209 h 10000"/>
                    <a:gd name="connsiteX6" fmla="*/ 1257 w 10000"/>
                    <a:gd name="connsiteY6" fmla="*/ 209 h 10000"/>
                    <a:gd name="connsiteX7" fmla="*/ 2008 w 10000"/>
                    <a:gd name="connsiteY7" fmla="*/ 2647 h 10000"/>
                    <a:gd name="connsiteX8" fmla="*/ 1890 w 10000"/>
                    <a:gd name="connsiteY8" fmla="*/ 3141 h 10000"/>
                    <a:gd name="connsiteX9" fmla="*/ 6392 w 10000"/>
                    <a:gd name="connsiteY9" fmla="*/ 3567 h 10000"/>
                    <a:gd name="connsiteX10" fmla="*/ 7943 w 10000"/>
                    <a:gd name="connsiteY10" fmla="*/ 5321 h 10000"/>
                    <a:gd name="connsiteX11" fmla="*/ 10000 w 10000"/>
                    <a:gd name="connsiteY11" fmla="*/ 10000 h 10000"/>
                    <a:gd name="connsiteX12" fmla="*/ 10000 w 10000"/>
                    <a:gd name="connsiteY12" fmla="*/ 10000 h 10000"/>
                    <a:gd name="connsiteX13" fmla="*/ 9086 w 10000"/>
                    <a:gd name="connsiteY13" fmla="*/ 4707 h 10000"/>
                    <a:gd name="connsiteX14" fmla="*/ 9086 w 10000"/>
                    <a:gd name="connsiteY14" fmla="*/ 4707 h 10000"/>
                    <a:gd name="connsiteX15" fmla="*/ 8229 w 10000"/>
                    <a:gd name="connsiteY15" fmla="*/ 2374 h 10000"/>
                    <a:gd name="connsiteX16" fmla="*/ 8229 w 10000"/>
                    <a:gd name="connsiteY16" fmla="*/ 2374 h 10000"/>
                    <a:gd name="connsiteX17" fmla="*/ 8400 w 10000"/>
                    <a:gd name="connsiteY17" fmla="*/ 0 h 10000"/>
                    <a:gd name="connsiteX0" fmla="*/ 8400 w 10000"/>
                    <a:gd name="connsiteY0" fmla="*/ 0 h 10000"/>
                    <a:gd name="connsiteX1" fmla="*/ 1143 w 10000"/>
                    <a:gd name="connsiteY1" fmla="*/ 56 h 10000"/>
                    <a:gd name="connsiteX2" fmla="*/ 0 w 10000"/>
                    <a:gd name="connsiteY2" fmla="*/ 56 h 10000"/>
                    <a:gd name="connsiteX3" fmla="*/ 57 w 10000"/>
                    <a:gd name="connsiteY3" fmla="*/ 223 h 10000"/>
                    <a:gd name="connsiteX4" fmla="*/ 457 w 10000"/>
                    <a:gd name="connsiteY4" fmla="*/ 209 h 10000"/>
                    <a:gd name="connsiteX5" fmla="*/ 743 w 10000"/>
                    <a:gd name="connsiteY5" fmla="*/ 209 h 10000"/>
                    <a:gd name="connsiteX6" fmla="*/ 1257 w 10000"/>
                    <a:gd name="connsiteY6" fmla="*/ 209 h 10000"/>
                    <a:gd name="connsiteX7" fmla="*/ 2008 w 10000"/>
                    <a:gd name="connsiteY7" fmla="*/ 2647 h 10000"/>
                    <a:gd name="connsiteX8" fmla="*/ 1890 w 10000"/>
                    <a:gd name="connsiteY8" fmla="*/ 3141 h 10000"/>
                    <a:gd name="connsiteX9" fmla="*/ 6392 w 10000"/>
                    <a:gd name="connsiteY9" fmla="*/ 3567 h 10000"/>
                    <a:gd name="connsiteX10" fmla="*/ 7943 w 10000"/>
                    <a:gd name="connsiteY10" fmla="*/ 5321 h 10000"/>
                    <a:gd name="connsiteX11" fmla="*/ 10000 w 10000"/>
                    <a:gd name="connsiteY11" fmla="*/ 10000 h 10000"/>
                    <a:gd name="connsiteX12" fmla="*/ 10000 w 10000"/>
                    <a:gd name="connsiteY12" fmla="*/ 10000 h 10000"/>
                    <a:gd name="connsiteX13" fmla="*/ 9086 w 10000"/>
                    <a:gd name="connsiteY13" fmla="*/ 4707 h 10000"/>
                    <a:gd name="connsiteX14" fmla="*/ 9086 w 10000"/>
                    <a:gd name="connsiteY14" fmla="*/ 4707 h 10000"/>
                    <a:gd name="connsiteX15" fmla="*/ 8229 w 10000"/>
                    <a:gd name="connsiteY15" fmla="*/ 2374 h 10000"/>
                    <a:gd name="connsiteX16" fmla="*/ 8229 w 10000"/>
                    <a:gd name="connsiteY16" fmla="*/ 2374 h 10000"/>
                    <a:gd name="connsiteX17" fmla="*/ 8400 w 10000"/>
                    <a:gd name="connsiteY17" fmla="*/ 0 h 10000"/>
                    <a:gd name="connsiteX0" fmla="*/ 8400 w 10000"/>
                    <a:gd name="connsiteY0" fmla="*/ 0 h 10000"/>
                    <a:gd name="connsiteX1" fmla="*/ 1143 w 10000"/>
                    <a:gd name="connsiteY1" fmla="*/ 56 h 10000"/>
                    <a:gd name="connsiteX2" fmla="*/ 0 w 10000"/>
                    <a:gd name="connsiteY2" fmla="*/ 56 h 10000"/>
                    <a:gd name="connsiteX3" fmla="*/ 57 w 10000"/>
                    <a:gd name="connsiteY3" fmla="*/ 223 h 10000"/>
                    <a:gd name="connsiteX4" fmla="*/ 457 w 10000"/>
                    <a:gd name="connsiteY4" fmla="*/ 209 h 10000"/>
                    <a:gd name="connsiteX5" fmla="*/ 743 w 10000"/>
                    <a:gd name="connsiteY5" fmla="*/ 209 h 10000"/>
                    <a:gd name="connsiteX6" fmla="*/ 1257 w 10000"/>
                    <a:gd name="connsiteY6" fmla="*/ 209 h 10000"/>
                    <a:gd name="connsiteX7" fmla="*/ 2008 w 10000"/>
                    <a:gd name="connsiteY7" fmla="*/ 2647 h 10000"/>
                    <a:gd name="connsiteX8" fmla="*/ 1890 w 10000"/>
                    <a:gd name="connsiteY8" fmla="*/ 3141 h 10000"/>
                    <a:gd name="connsiteX9" fmla="*/ 6392 w 10000"/>
                    <a:gd name="connsiteY9" fmla="*/ 3567 h 10000"/>
                    <a:gd name="connsiteX10" fmla="*/ 7943 w 10000"/>
                    <a:gd name="connsiteY10" fmla="*/ 5321 h 10000"/>
                    <a:gd name="connsiteX11" fmla="*/ 10000 w 10000"/>
                    <a:gd name="connsiteY11" fmla="*/ 10000 h 10000"/>
                    <a:gd name="connsiteX12" fmla="*/ 10000 w 10000"/>
                    <a:gd name="connsiteY12" fmla="*/ 10000 h 10000"/>
                    <a:gd name="connsiteX13" fmla="*/ 9086 w 10000"/>
                    <a:gd name="connsiteY13" fmla="*/ 4707 h 10000"/>
                    <a:gd name="connsiteX14" fmla="*/ 9086 w 10000"/>
                    <a:gd name="connsiteY14" fmla="*/ 4707 h 10000"/>
                    <a:gd name="connsiteX15" fmla="*/ 8229 w 10000"/>
                    <a:gd name="connsiteY15" fmla="*/ 2374 h 10000"/>
                    <a:gd name="connsiteX16" fmla="*/ 8229 w 10000"/>
                    <a:gd name="connsiteY16" fmla="*/ 2374 h 10000"/>
                    <a:gd name="connsiteX17" fmla="*/ 8400 w 10000"/>
                    <a:gd name="connsiteY17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000" h="10000">
                      <a:moveTo>
                        <a:pt x="8400" y="0"/>
                      </a:moveTo>
                      <a:cubicBezTo>
                        <a:pt x="6914" y="28"/>
                        <a:pt x="4629" y="56"/>
                        <a:pt x="1143" y="56"/>
                      </a:cubicBezTo>
                      <a:lnTo>
                        <a:pt x="0" y="56"/>
                      </a:lnTo>
                      <a:cubicBezTo>
                        <a:pt x="19" y="112"/>
                        <a:pt x="38" y="167"/>
                        <a:pt x="57" y="223"/>
                      </a:cubicBezTo>
                      <a:cubicBezTo>
                        <a:pt x="171" y="209"/>
                        <a:pt x="343" y="209"/>
                        <a:pt x="457" y="209"/>
                      </a:cubicBezTo>
                      <a:lnTo>
                        <a:pt x="743" y="209"/>
                      </a:lnTo>
                      <a:cubicBezTo>
                        <a:pt x="914" y="209"/>
                        <a:pt x="1046" y="-197"/>
                        <a:pt x="1257" y="209"/>
                      </a:cubicBezTo>
                      <a:cubicBezTo>
                        <a:pt x="1468" y="615"/>
                        <a:pt x="1800" y="2192"/>
                        <a:pt x="2008" y="2647"/>
                      </a:cubicBezTo>
                      <a:cubicBezTo>
                        <a:pt x="2114" y="2879"/>
                        <a:pt x="1159" y="2988"/>
                        <a:pt x="1890" y="3141"/>
                      </a:cubicBezTo>
                      <a:cubicBezTo>
                        <a:pt x="2621" y="3294"/>
                        <a:pt x="6086" y="3245"/>
                        <a:pt x="6392" y="3567"/>
                      </a:cubicBezTo>
                      <a:cubicBezTo>
                        <a:pt x="6698" y="3889"/>
                        <a:pt x="7314" y="4469"/>
                        <a:pt x="7943" y="5321"/>
                      </a:cubicBezTo>
                      <a:cubicBezTo>
                        <a:pt x="8514" y="6131"/>
                        <a:pt x="9543" y="9190"/>
                        <a:pt x="10000" y="10000"/>
                      </a:cubicBezTo>
                      <a:lnTo>
                        <a:pt x="10000" y="10000"/>
                      </a:lnTo>
                      <a:cubicBezTo>
                        <a:pt x="9829" y="8673"/>
                        <a:pt x="9200" y="4944"/>
                        <a:pt x="9086" y="4707"/>
                      </a:cubicBezTo>
                      <a:lnTo>
                        <a:pt x="9086" y="4707"/>
                      </a:lnTo>
                      <a:cubicBezTo>
                        <a:pt x="8800" y="4022"/>
                        <a:pt x="8229" y="2863"/>
                        <a:pt x="8229" y="2374"/>
                      </a:cubicBezTo>
                      <a:lnTo>
                        <a:pt x="8229" y="2374"/>
                      </a:lnTo>
                      <a:cubicBezTo>
                        <a:pt x="8229" y="2249"/>
                        <a:pt x="8286" y="1103"/>
                        <a:pt x="8400" y="0"/>
                      </a:cubicBezTo>
                    </a:path>
                  </a:pathLst>
                </a:custGeom>
                <a:solidFill>
                  <a:srgbClr val="E4A482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64" name="Freeform 26">
                  <a:extLst>
                    <a:ext uri="{FF2B5EF4-FFF2-40B4-BE49-F238E27FC236}">
                      <a16:creationId xmlns:a16="http://schemas.microsoft.com/office/drawing/2014/main" xmlns="" id="{C9A57EED-F80B-44F4-966D-F97D6643D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52887" y="2713813"/>
                  <a:ext cx="980343" cy="1922857"/>
                </a:xfrm>
                <a:custGeom>
                  <a:avLst/>
                  <a:gdLst>
                    <a:gd name="T0" fmla="*/ 297 w 365"/>
                    <a:gd name="T1" fmla="*/ 0 h 451"/>
                    <a:gd name="T2" fmla="*/ 53 w 365"/>
                    <a:gd name="T3" fmla="*/ 0 h 451"/>
                    <a:gd name="T4" fmla="*/ 4 w 365"/>
                    <a:gd name="T5" fmla="*/ 304 h 451"/>
                    <a:gd name="T6" fmla="*/ 0 w 365"/>
                    <a:gd name="T7" fmla="*/ 443 h 451"/>
                    <a:gd name="T8" fmla="*/ 198 w 365"/>
                    <a:gd name="T9" fmla="*/ 451 h 451"/>
                    <a:gd name="T10" fmla="*/ 365 w 365"/>
                    <a:gd name="T11" fmla="*/ 443 h 451"/>
                    <a:gd name="T12" fmla="*/ 361 w 365"/>
                    <a:gd name="T13" fmla="*/ 235 h 451"/>
                    <a:gd name="T14" fmla="*/ 297 w 365"/>
                    <a:gd name="T15" fmla="*/ 0 h 451"/>
                    <a:gd name="connsiteX0" fmla="*/ 8137 w 9895"/>
                    <a:gd name="connsiteY0" fmla="*/ 0 h 10000"/>
                    <a:gd name="connsiteX1" fmla="*/ 1452 w 9895"/>
                    <a:gd name="connsiteY1" fmla="*/ 0 h 10000"/>
                    <a:gd name="connsiteX2" fmla="*/ 110 w 9895"/>
                    <a:gd name="connsiteY2" fmla="*/ 6741 h 10000"/>
                    <a:gd name="connsiteX3" fmla="*/ 0 w 9895"/>
                    <a:gd name="connsiteY3" fmla="*/ 9823 h 10000"/>
                    <a:gd name="connsiteX4" fmla="*/ 5425 w 9895"/>
                    <a:gd name="connsiteY4" fmla="*/ 10000 h 10000"/>
                    <a:gd name="connsiteX5" fmla="*/ 9104 w 9895"/>
                    <a:gd name="connsiteY5" fmla="*/ 9927 h 10000"/>
                    <a:gd name="connsiteX6" fmla="*/ 9890 w 9895"/>
                    <a:gd name="connsiteY6" fmla="*/ 5211 h 10000"/>
                    <a:gd name="connsiteX7" fmla="*/ 8137 w 9895"/>
                    <a:gd name="connsiteY7" fmla="*/ 0 h 10000"/>
                    <a:gd name="connsiteX0" fmla="*/ 8112 w 9889"/>
                    <a:gd name="connsiteY0" fmla="*/ 0 h 10000"/>
                    <a:gd name="connsiteX1" fmla="*/ 1356 w 9889"/>
                    <a:gd name="connsiteY1" fmla="*/ 0 h 10000"/>
                    <a:gd name="connsiteX2" fmla="*/ 0 w 9889"/>
                    <a:gd name="connsiteY2" fmla="*/ 6741 h 10000"/>
                    <a:gd name="connsiteX3" fmla="*/ 588 w 9889"/>
                    <a:gd name="connsiteY3" fmla="*/ 9823 h 10000"/>
                    <a:gd name="connsiteX4" fmla="*/ 5372 w 9889"/>
                    <a:gd name="connsiteY4" fmla="*/ 10000 h 10000"/>
                    <a:gd name="connsiteX5" fmla="*/ 9090 w 9889"/>
                    <a:gd name="connsiteY5" fmla="*/ 9927 h 10000"/>
                    <a:gd name="connsiteX6" fmla="*/ 9884 w 9889"/>
                    <a:gd name="connsiteY6" fmla="*/ 5211 h 10000"/>
                    <a:gd name="connsiteX7" fmla="*/ 8112 w 9889"/>
                    <a:gd name="connsiteY7" fmla="*/ 0 h 10000"/>
                    <a:gd name="connsiteX0" fmla="*/ 8024 w 9821"/>
                    <a:gd name="connsiteY0" fmla="*/ 499 h 10614"/>
                    <a:gd name="connsiteX1" fmla="*/ 1192 w 9821"/>
                    <a:gd name="connsiteY1" fmla="*/ 499 h 10614"/>
                    <a:gd name="connsiteX2" fmla="*/ 214 w 9821"/>
                    <a:gd name="connsiteY2" fmla="*/ 7240 h 10614"/>
                    <a:gd name="connsiteX3" fmla="*/ 416 w 9821"/>
                    <a:gd name="connsiteY3" fmla="*/ 10322 h 10614"/>
                    <a:gd name="connsiteX4" fmla="*/ 5253 w 9821"/>
                    <a:gd name="connsiteY4" fmla="*/ 10499 h 10614"/>
                    <a:gd name="connsiteX5" fmla="*/ 9013 w 9821"/>
                    <a:gd name="connsiteY5" fmla="*/ 10426 h 10614"/>
                    <a:gd name="connsiteX6" fmla="*/ 9816 w 9821"/>
                    <a:gd name="connsiteY6" fmla="*/ 5710 h 10614"/>
                    <a:gd name="connsiteX7" fmla="*/ 8024 w 9821"/>
                    <a:gd name="connsiteY7" fmla="*/ 499 h 10614"/>
                    <a:gd name="connsiteX0" fmla="*/ 8375 w 10205"/>
                    <a:gd name="connsiteY0" fmla="*/ 465 h 10001"/>
                    <a:gd name="connsiteX1" fmla="*/ 1419 w 10205"/>
                    <a:gd name="connsiteY1" fmla="*/ 465 h 10001"/>
                    <a:gd name="connsiteX2" fmla="*/ 23 w 10205"/>
                    <a:gd name="connsiteY2" fmla="*/ 6737 h 10001"/>
                    <a:gd name="connsiteX3" fmla="*/ 629 w 10205"/>
                    <a:gd name="connsiteY3" fmla="*/ 9720 h 10001"/>
                    <a:gd name="connsiteX4" fmla="*/ 5554 w 10205"/>
                    <a:gd name="connsiteY4" fmla="*/ 9887 h 10001"/>
                    <a:gd name="connsiteX5" fmla="*/ 9382 w 10205"/>
                    <a:gd name="connsiteY5" fmla="*/ 9818 h 10001"/>
                    <a:gd name="connsiteX6" fmla="*/ 10200 w 10205"/>
                    <a:gd name="connsiteY6" fmla="*/ 5375 h 10001"/>
                    <a:gd name="connsiteX7" fmla="*/ 8375 w 10205"/>
                    <a:gd name="connsiteY7" fmla="*/ 465 h 10001"/>
                    <a:gd name="connsiteX0" fmla="*/ 8352 w 10182"/>
                    <a:gd name="connsiteY0" fmla="*/ 465 h 10001"/>
                    <a:gd name="connsiteX1" fmla="*/ 1396 w 10182"/>
                    <a:gd name="connsiteY1" fmla="*/ 465 h 10001"/>
                    <a:gd name="connsiteX2" fmla="*/ 0 w 10182"/>
                    <a:gd name="connsiteY2" fmla="*/ 6737 h 10001"/>
                    <a:gd name="connsiteX3" fmla="*/ 606 w 10182"/>
                    <a:gd name="connsiteY3" fmla="*/ 9720 h 10001"/>
                    <a:gd name="connsiteX4" fmla="*/ 5531 w 10182"/>
                    <a:gd name="connsiteY4" fmla="*/ 9887 h 10001"/>
                    <a:gd name="connsiteX5" fmla="*/ 9359 w 10182"/>
                    <a:gd name="connsiteY5" fmla="*/ 9818 h 10001"/>
                    <a:gd name="connsiteX6" fmla="*/ 10177 w 10182"/>
                    <a:gd name="connsiteY6" fmla="*/ 5375 h 10001"/>
                    <a:gd name="connsiteX7" fmla="*/ 8352 w 10182"/>
                    <a:gd name="connsiteY7" fmla="*/ 465 h 10001"/>
                    <a:gd name="connsiteX0" fmla="*/ 8352 w 10182"/>
                    <a:gd name="connsiteY0" fmla="*/ 465 h 10046"/>
                    <a:gd name="connsiteX1" fmla="*/ 1396 w 10182"/>
                    <a:gd name="connsiteY1" fmla="*/ 465 h 10046"/>
                    <a:gd name="connsiteX2" fmla="*/ 0 w 10182"/>
                    <a:gd name="connsiteY2" fmla="*/ 6737 h 10046"/>
                    <a:gd name="connsiteX3" fmla="*/ 340 w 10182"/>
                    <a:gd name="connsiteY3" fmla="*/ 9785 h 10046"/>
                    <a:gd name="connsiteX4" fmla="*/ 5531 w 10182"/>
                    <a:gd name="connsiteY4" fmla="*/ 9887 h 10046"/>
                    <a:gd name="connsiteX5" fmla="*/ 9359 w 10182"/>
                    <a:gd name="connsiteY5" fmla="*/ 9818 h 10046"/>
                    <a:gd name="connsiteX6" fmla="*/ 10177 w 10182"/>
                    <a:gd name="connsiteY6" fmla="*/ 5375 h 10046"/>
                    <a:gd name="connsiteX7" fmla="*/ 8352 w 10182"/>
                    <a:gd name="connsiteY7" fmla="*/ 465 h 10046"/>
                    <a:gd name="connsiteX0" fmla="*/ 8352 w 10182"/>
                    <a:gd name="connsiteY0" fmla="*/ 465 h 9902"/>
                    <a:gd name="connsiteX1" fmla="*/ 1396 w 10182"/>
                    <a:gd name="connsiteY1" fmla="*/ 465 h 9902"/>
                    <a:gd name="connsiteX2" fmla="*/ 0 w 10182"/>
                    <a:gd name="connsiteY2" fmla="*/ 6737 h 9902"/>
                    <a:gd name="connsiteX3" fmla="*/ 340 w 10182"/>
                    <a:gd name="connsiteY3" fmla="*/ 9785 h 9902"/>
                    <a:gd name="connsiteX4" fmla="*/ 5531 w 10182"/>
                    <a:gd name="connsiteY4" fmla="*/ 9887 h 9902"/>
                    <a:gd name="connsiteX5" fmla="*/ 9359 w 10182"/>
                    <a:gd name="connsiteY5" fmla="*/ 9818 h 9902"/>
                    <a:gd name="connsiteX6" fmla="*/ 10177 w 10182"/>
                    <a:gd name="connsiteY6" fmla="*/ 5375 h 9902"/>
                    <a:gd name="connsiteX7" fmla="*/ 8352 w 10182"/>
                    <a:gd name="connsiteY7" fmla="*/ 465 h 9902"/>
                    <a:gd name="connsiteX0" fmla="*/ 8203 w 10110"/>
                    <a:gd name="connsiteY0" fmla="*/ 470 h 10271"/>
                    <a:gd name="connsiteX1" fmla="*/ 1371 w 10110"/>
                    <a:gd name="connsiteY1" fmla="*/ 470 h 10271"/>
                    <a:gd name="connsiteX2" fmla="*/ 0 w 10110"/>
                    <a:gd name="connsiteY2" fmla="*/ 6804 h 10271"/>
                    <a:gd name="connsiteX3" fmla="*/ 334 w 10110"/>
                    <a:gd name="connsiteY3" fmla="*/ 9882 h 10271"/>
                    <a:gd name="connsiteX4" fmla="*/ 5432 w 10110"/>
                    <a:gd name="connsiteY4" fmla="*/ 9985 h 10271"/>
                    <a:gd name="connsiteX5" fmla="*/ 9192 w 10110"/>
                    <a:gd name="connsiteY5" fmla="*/ 9915 h 10271"/>
                    <a:gd name="connsiteX6" fmla="*/ 10093 w 10110"/>
                    <a:gd name="connsiteY6" fmla="*/ 5445 h 10271"/>
                    <a:gd name="connsiteX7" fmla="*/ 8203 w 10110"/>
                    <a:gd name="connsiteY7" fmla="*/ 470 h 10271"/>
                    <a:gd name="connsiteX0" fmla="*/ 8203 w 10110"/>
                    <a:gd name="connsiteY0" fmla="*/ 470 h 10000"/>
                    <a:gd name="connsiteX1" fmla="*/ 1371 w 10110"/>
                    <a:gd name="connsiteY1" fmla="*/ 470 h 10000"/>
                    <a:gd name="connsiteX2" fmla="*/ 0 w 10110"/>
                    <a:gd name="connsiteY2" fmla="*/ 6804 h 10000"/>
                    <a:gd name="connsiteX3" fmla="*/ 334 w 10110"/>
                    <a:gd name="connsiteY3" fmla="*/ 9882 h 10000"/>
                    <a:gd name="connsiteX4" fmla="*/ 5432 w 10110"/>
                    <a:gd name="connsiteY4" fmla="*/ 9985 h 10000"/>
                    <a:gd name="connsiteX5" fmla="*/ 9192 w 10110"/>
                    <a:gd name="connsiteY5" fmla="*/ 9915 h 10000"/>
                    <a:gd name="connsiteX6" fmla="*/ 10093 w 10110"/>
                    <a:gd name="connsiteY6" fmla="*/ 5445 h 10000"/>
                    <a:gd name="connsiteX7" fmla="*/ 8203 w 10110"/>
                    <a:gd name="connsiteY7" fmla="*/ 470 h 10000"/>
                    <a:gd name="connsiteX0" fmla="*/ 8203 w 10103"/>
                    <a:gd name="connsiteY0" fmla="*/ 470 h 10000"/>
                    <a:gd name="connsiteX1" fmla="*/ 1371 w 10103"/>
                    <a:gd name="connsiteY1" fmla="*/ 470 h 10000"/>
                    <a:gd name="connsiteX2" fmla="*/ 0 w 10103"/>
                    <a:gd name="connsiteY2" fmla="*/ 6804 h 10000"/>
                    <a:gd name="connsiteX3" fmla="*/ 334 w 10103"/>
                    <a:gd name="connsiteY3" fmla="*/ 9882 h 10000"/>
                    <a:gd name="connsiteX4" fmla="*/ 5432 w 10103"/>
                    <a:gd name="connsiteY4" fmla="*/ 9985 h 10000"/>
                    <a:gd name="connsiteX5" fmla="*/ 9192 w 10103"/>
                    <a:gd name="connsiteY5" fmla="*/ 9915 h 10000"/>
                    <a:gd name="connsiteX6" fmla="*/ 10093 w 10103"/>
                    <a:gd name="connsiteY6" fmla="*/ 5445 h 10000"/>
                    <a:gd name="connsiteX7" fmla="*/ 8203 w 10103"/>
                    <a:gd name="connsiteY7" fmla="*/ 470 h 10000"/>
                    <a:gd name="connsiteX0" fmla="*/ 8203 w 10102"/>
                    <a:gd name="connsiteY0" fmla="*/ 470 h 10010"/>
                    <a:gd name="connsiteX1" fmla="*/ 1371 w 10102"/>
                    <a:gd name="connsiteY1" fmla="*/ 470 h 10010"/>
                    <a:gd name="connsiteX2" fmla="*/ 0 w 10102"/>
                    <a:gd name="connsiteY2" fmla="*/ 6804 h 10010"/>
                    <a:gd name="connsiteX3" fmla="*/ 334 w 10102"/>
                    <a:gd name="connsiteY3" fmla="*/ 9882 h 10010"/>
                    <a:gd name="connsiteX4" fmla="*/ 5432 w 10102"/>
                    <a:gd name="connsiteY4" fmla="*/ 9985 h 10010"/>
                    <a:gd name="connsiteX5" fmla="*/ 9159 w 10102"/>
                    <a:gd name="connsiteY5" fmla="*/ 9965 h 10010"/>
                    <a:gd name="connsiteX6" fmla="*/ 10093 w 10102"/>
                    <a:gd name="connsiteY6" fmla="*/ 5445 h 10010"/>
                    <a:gd name="connsiteX7" fmla="*/ 8203 w 10102"/>
                    <a:gd name="connsiteY7" fmla="*/ 470 h 10010"/>
                    <a:gd name="connsiteX0" fmla="*/ 8203 w 10101"/>
                    <a:gd name="connsiteY0" fmla="*/ 470 h 10010"/>
                    <a:gd name="connsiteX1" fmla="*/ 1371 w 10101"/>
                    <a:gd name="connsiteY1" fmla="*/ 470 h 10010"/>
                    <a:gd name="connsiteX2" fmla="*/ 0 w 10101"/>
                    <a:gd name="connsiteY2" fmla="*/ 6804 h 10010"/>
                    <a:gd name="connsiteX3" fmla="*/ 334 w 10101"/>
                    <a:gd name="connsiteY3" fmla="*/ 9882 h 10010"/>
                    <a:gd name="connsiteX4" fmla="*/ 5432 w 10101"/>
                    <a:gd name="connsiteY4" fmla="*/ 9985 h 10010"/>
                    <a:gd name="connsiteX5" fmla="*/ 9159 w 10101"/>
                    <a:gd name="connsiteY5" fmla="*/ 9965 h 10010"/>
                    <a:gd name="connsiteX6" fmla="*/ 10093 w 10101"/>
                    <a:gd name="connsiteY6" fmla="*/ 5445 h 10010"/>
                    <a:gd name="connsiteX7" fmla="*/ 8203 w 10101"/>
                    <a:gd name="connsiteY7" fmla="*/ 470 h 1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01" h="10010">
                      <a:moveTo>
                        <a:pt x="8203" y="470"/>
                      </a:moveTo>
                      <a:cubicBezTo>
                        <a:pt x="5926" y="470"/>
                        <a:pt x="2738" y="-586"/>
                        <a:pt x="1371" y="470"/>
                      </a:cubicBezTo>
                      <a:cubicBezTo>
                        <a:pt x="4" y="1525"/>
                        <a:pt x="83" y="2879"/>
                        <a:pt x="0" y="6804"/>
                      </a:cubicBezTo>
                      <a:cubicBezTo>
                        <a:pt x="67" y="7781"/>
                        <a:pt x="311" y="9219"/>
                        <a:pt x="334" y="9882"/>
                      </a:cubicBezTo>
                      <a:cubicBezTo>
                        <a:pt x="1305" y="10065"/>
                        <a:pt x="3961" y="9971"/>
                        <a:pt x="5432" y="9985"/>
                      </a:cubicBezTo>
                      <a:cubicBezTo>
                        <a:pt x="6903" y="9999"/>
                        <a:pt x="8088" y="10044"/>
                        <a:pt x="9159" y="9965"/>
                      </a:cubicBezTo>
                      <a:cubicBezTo>
                        <a:pt x="9609" y="8745"/>
                        <a:pt x="10178" y="7175"/>
                        <a:pt x="10093" y="5445"/>
                      </a:cubicBezTo>
                      <a:cubicBezTo>
                        <a:pt x="10009" y="3714"/>
                        <a:pt x="8203" y="470"/>
                        <a:pt x="8203" y="470"/>
                      </a:cubicBezTo>
                    </a:path>
                  </a:pathLst>
                </a:custGeom>
                <a:solidFill>
                  <a:srgbClr val="2C388E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65" name="Freeform 28">
                  <a:extLst>
                    <a:ext uri="{FF2B5EF4-FFF2-40B4-BE49-F238E27FC236}">
                      <a16:creationId xmlns:a16="http://schemas.microsoft.com/office/drawing/2014/main" xmlns="" id="{90CD9DFD-E3AF-4567-992F-A675621631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74482" y="3111016"/>
                  <a:ext cx="956577" cy="803317"/>
                </a:xfrm>
                <a:custGeom>
                  <a:avLst/>
                  <a:gdLst>
                    <a:gd name="T0" fmla="*/ 2 w 345"/>
                    <a:gd name="T1" fmla="*/ 0 h 281"/>
                    <a:gd name="T2" fmla="*/ 0 w 345"/>
                    <a:gd name="T3" fmla="*/ 11 h 281"/>
                    <a:gd name="T4" fmla="*/ 151 w 345"/>
                    <a:gd name="T5" fmla="*/ 59 h 281"/>
                    <a:gd name="T6" fmla="*/ 201 w 345"/>
                    <a:gd name="T7" fmla="*/ 204 h 281"/>
                    <a:gd name="T8" fmla="*/ 345 w 345"/>
                    <a:gd name="T9" fmla="*/ 281 h 281"/>
                    <a:gd name="T10" fmla="*/ 342 w 345"/>
                    <a:gd name="T11" fmla="*/ 108 h 281"/>
                    <a:gd name="T12" fmla="*/ 342 w 345"/>
                    <a:gd name="T13" fmla="*/ 107 h 281"/>
                    <a:gd name="T14" fmla="*/ 329 w 345"/>
                    <a:gd name="T15" fmla="*/ 27 h 281"/>
                    <a:gd name="T16" fmla="*/ 331 w 345"/>
                    <a:gd name="T17" fmla="*/ 37 h 281"/>
                    <a:gd name="T18" fmla="*/ 331 w 345"/>
                    <a:gd name="T19" fmla="*/ 37 h 281"/>
                    <a:gd name="T20" fmla="*/ 331 w 345"/>
                    <a:gd name="T21" fmla="*/ 37 h 281"/>
                    <a:gd name="T22" fmla="*/ 2 w 345"/>
                    <a:gd name="T23" fmla="*/ 0 h 281"/>
                    <a:gd name="connsiteX0" fmla="*/ 261 w 10203"/>
                    <a:gd name="connsiteY0" fmla="*/ 0 h 10000"/>
                    <a:gd name="connsiteX1" fmla="*/ 0 w 10203"/>
                    <a:gd name="connsiteY1" fmla="*/ 391 h 10000"/>
                    <a:gd name="connsiteX2" fmla="*/ 4580 w 10203"/>
                    <a:gd name="connsiteY2" fmla="*/ 2100 h 10000"/>
                    <a:gd name="connsiteX3" fmla="*/ 6029 w 10203"/>
                    <a:gd name="connsiteY3" fmla="*/ 7260 h 10000"/>
                    <a:gd name="connsiteX4" fmla="*/ 10203 w 10203"/>
                    <a:gd name="connsiteY4" fmla="*/ 10000 h 10000"/>
                    <a:gd name="connsiteX5" fmla="*/ 10116 w 10203"/>
                    <a:gd name="connsiteY5" fmla="*/ 3843 h 10000"/>
                    <a:gd name="connsiteX6" fmla="*/ 10116 w 10203"/>
                    <a:gd name="connsiteY6" fmla="*/ 3808 h 10000"/>
                    <a:gd name="connsiteX7" fmla="*/ 9739 w 10203"/>
                    <a:gd name="connsiteY7" fmla="*/ 961 h 10000"/>
                    <a:gd name="connsiteX8" fmla="*/ 9797 w 10203"/>
                    <a:gd name="connsiteY8" fmla="*/ 1317 h 10000"/>
                    <a:gd name="connsiteX9" fmla="*/ 9797 w 10203"/>
                    <a:gd name="connsiteY9" fmla="*/ 1317 h 10000"/>
                    <a:gd name="connsiteX10" fmla="*/ 9797 w 10203"/>
                    <a:gd name="connsiteY10" fmla="*/ 1317 h 10000"/>
                    <a:gd name="connsiteX11" fmla="*/ 261 w 10203"/>
                    <a:gd name="connsiteY11" fmla="*/ 0 h 10000"/>
                    <a:gd name="connsiteX0" fmla="*/ 261 w 10203"/>
                    <a:gd name="connsiteY0" fmla="*/ 542 h 10542"/>
                    <a:gd name="connsiteX1" fmla="*/ 0 w 10203"/>
                    <a:gd name="connsiteY1" fmla="*/ 933 h 10542"/>
                    <a:gd name="connsiteX2" fmla="*/ 4580 w 10203"/>
                    <a:gd name="connsiteY2" fmla="*/ 2642 h 10542"/>
                    <a:gd name="connsiteX3" fmla="*/ 6029 w 10203"/>
                    <a:gd name="connsiteY3" fmla="*/ 7802 h 10542"/>
                    <a:gd name="connsiteX4" fmla="*/ 10203 w 10203"/>
                    <a:gd name="connsiteY4" fmla="*/ 10542 h 10542"/>
                    <a:gd name="connsiteX5" fmla="*/ 10116 w 10203"/>
                    <a:gd name="connsiteY5" fmla="*/ 4385 h 10542"/>
                    <a:gd name="connsiteX6" fmla="*/ 10116 w 10203"/>
                    <a:gd name="connsiteY6" fmla="*/ 4350 h 10542"/>
                    <a:gd name="connsiteX7" fmla="*/ 9739 w 10203"/>
                    <a:gd name="connsiteY7" fmla="*/ 1503 h 10542"/>
                    <a:gd name="connsiteX8" fmla="*/ 9797 w 10203"/>
                    <a:gd name="connsiteY8" fmla="*/ 1859 h 10542"/>
                    <a:gd name="connsiteX9" fmla="*/ 9797 w 10203"/>
                    <a:gd name="connsiteY9" fmla="*/ 1859 h 10542"/>
                    <a:gd name="connsiteX10" fmla="*/ 9797 w 10203"/>
                    <a:gd name="connsiteY10" fmla="*/ 1859 h 10542"/>
                    <a:gd name="connsiteX11" fmla="*/ 58 w 10203"/>
                    <a:gd name="connsiteY11" fmla="*/ 0 h 10542"/>
                    <a:gd name="connsiteX0" fmla="*/ 0 w 10203"/>
                    <a:gd name="connsiteY0" fmla="*/ 933 h 10542"/>
                    <a:gd name="connsiteX1" fmla="*/ 4580 w 10203"/>
                    <a:gd name="connsiteY1" fmla="*/ 2642 h 10542"/>
                    <a:gd name="connsiteX2" fmla="*/ 6029 w 10203"/>
                    <a:gd name="connsiteY2" fmla="*/ 7802 h 10542"/>
                    <a:gd name="connsiteX3" fmla="*/ 10203 w 10203"/>
                    <a:gd name="connsiteY3" fmla="*/ 10542 h 10542"/>
                    <a:gd name="connsiteX4" fmla="*/ 10116 w 10203"/>
                    <a:gd name="connsiteY4" fmla="*/ 4385 h 10542"/>
                    <a:gd name="connsiteX5" fmla="*/ 10116 w 10203"/>
                    <a:gd name="connsiteY5" fmla="*/ 4350 h 10542"/>
                    <a:gd name="connsiteX6" fmla="*/ 9739 w 10203"/>
                    <a:gd name="connsiteY6" fmla="*/ 1503 h 10542"/>
                    <a:gd name="connsiteX7" fmla="*/ 9797 w 10203"/>
                    <a:gd name="connsiteY7" fmla="*/ 1859 h 10542"/>
                    <a:gd name="connsiteX8" fmla="*/ 9797 w 10203"/>
                    <a:gd name="connsiteY8" fmla="*/ 1859 h 10542"/>
                    <a:gd name="connsiteX9" fmla="*/ 9797 w 10203"/>
                    <a:gd name="connsiteY9" fmla="*/ 1859 h 10542"/>
                    <a:gd name="connsiteX10" fmla="*/ 58 w 10203"/>
                    <a:gd name="connsiteY10" fmla="*/ 0 h 10542"/>
                    <a:gd name="connsiteX0" fmla="*/ 0 w 10203"/>
                    <a:gd name="connsiteY0" fmla="*/ 933 h 10542"/>
                    <a:gd name="connsiteX1" fmla="*/ 4580 w 10203"/>
                    <a:gd name="connsiteY1" fmla="*/ 2642 h 10542"/>
                    <a:gd name="connsiteX2" fmla="*/ 6029 w 10203"/>
                    <a:gd name="connsiteY2" fmla="*/ 7802 h 10542"/>
                    <a:gd name="connsiteX3" fmla="*/ 10203 w 10203"/>
                    <a:gd name="connsiteY3" fmla="*/ 10542 h 10542"/>
                    <a:gd name="connsiteX4" fmla="*/ 10116 w 10203"/>
                    <a:gd name="connsiteY4" fmla="*/ 4385 h 10542"/>
                    <a:gd name="connsiteX5" fmla="*/ 10116 w 10203"/>
                    <a:gd name="connsiteY5" fmla="*/ 4350 h 10542"/>
                    <a:gd name="connsiteX6" fmla="*/ 9739 w 10203"/>
                    <a:gd name="connsiteY6" fmla="*/ 1503 h 10542"/>
                    <a:gd name="connsiteX7" fmla="*/ 9797 w 10203"/>
                    <a:gd name="connsiteY7" fmla="*/ 1859 h 10542"/>
                    <a:gd name="connsiteX8" fmla="*/ 9797 w 10203"/>
                    <a:gd name="connsiteY8" fmla="*/ 1859 h 10542"/>
                    <a:gd name="connsiteX9" fmla="*/ 9797 w 10203"/>
                    <a:gd name="connsiteY9" fmla="*/ 1859 h 10542"/>
                    <a:gd name="connsiteX10" fmla="*/ 58 w 10203"/>
                    <a:gd name="connsiteY10" fmla="*/ 0 h 10542"/>
                    <a:gd name="connsiteX11" fmla="*/ 0 w 10203"/>
                    <a:gd name="connsiteY11" fmla="*/ 933 h 10542"/>
                    <a:gd name="connsiteX0" fmla="*/ 0 w 10203"/>
                    <a:gd name="connsiteY0" fmla="*/ 933 h 10542"/>
                    <a:gd name="connsiteX1" fmla="*/ 4580 w 10203"/>
                    <a:gd name="connsiteY1" fmla="*/ 2642 h 10542"/>
                    <a:gd name="connsiteX2" fmla="*/ 6029 w 10203"/>
                    <a:gd name="connsiteY2" fmla="*/ 7802 h 10542"/>
                    <a:gd name="connsiteX3" fmla="*/ 10203 w 10203"/>
                    <a:gd name="connsiteY3" fmla="*/ 10542 h 10542"/>
                    <a:gd name="connsiteX4" fmla="*/ 10116 w 10203"/>
                    <a:gd name="connsiteY4" fmla="*/ 4385 h 10542"/>
                    <a:gd name="connsiteX5" fmla="*/ 10116 w 10203"/>
                    <a:gd name="connsiteY5" fmla="*/ 4350 h 10542"/>
                    <a:gd name="connsiteX6" fmla="*/ 9739 w 10203"/>
                    <a:gd name="connsiteY6" fmla="*/ 1503 h 10542"/>
                    <a:gd name="connsiteX7" fmla="*/ 9797 w 10203"/>
                    <a:gd name="connsiteY7" fmla="*/ 1859 h 10542"/>
                    <a:gd name="connsiteX8" fmla="*/ 9797 w 10203"/>
                    <a:gd name="connsiteY8" fmla="*/ 1859 h 10542"/>
                    <a:gd name="connsiteX9" fmla="*/ 9424 w 10203"/>
                    <a:gd name="connsiteY9" fmla="*/ 1276 h 10542"/>
                    <a:gd name="connsiteX10" fmla="*/ 58 w 10203"/>
                    <a:gd name="connsiteY10" fmla="*/ 0 h 10542"/>
                    <a:gd name="connsiteX11" fmla="*/ 0 w 10203"/>
                    <a:gd name="connsiteY11" fmla="*/ 933 h 10542"/>
                    <a:gd name="connsiteX0" fmla="*/ 0 w 10203"/>
                    <a:gd name="connsiteY0" fmla="*/ 933 h 10542"/>
                    <a:gd name="connsiteX1" fmla="*/ 4580 w 10203"/>
                    <a:gd name="connsiteY1" fmla="*/ 2642 h 10542"/>
                    <a:gd name="connsiteX2" fmla="*/ 6029 w 10203"/>
                    <a:gd name="connsiteY2" fmla="*/ 7802 h 10542"/>
                    <a:gd name="connsiteX3" fmla="*/ 10203 w 10203"/>
                    <a:gd name="connsiteY3" fmla="*/ 10542 h 10542"/>
                    <a:gd name="connsiteX4" fmla="*/ 10116 w 10203"/>
                    <a:gd name="connsiteY4" fmla="*/ 4385 h 10542"/>
                    <a:gd name="connsiteX5" fmla="*/ 10116 w 10203"/>
                    <a:gd name="connsiteY5" fmla="*/ 4350 h 10542"/>
                    <a:gd name="connsiteX6" fmla="*/ 9739 w 10203"/>
                    <a:gd name="connsiteY6" fmla="*/ 1503 h 10542"/>
                    <a:gd name="connsiteX7" fmla="*/ 9797 w 10203"/>
                    <a:gd name="connsiteY7" fmla="*/ 1859 h 10542"/>
                    <a:gd name="connsiteX8" fmla="*/ 9797 w 10203"/>
                    <a:gd name="connsiteY8" fmla="*/ 1859 h 10542"/>
                    <a:gd name="connsiteX9" fmla="*/ 9729 w 10203"/>
                    <a:gd name="connsiteY9" fmla="*/ 984 h 10542"/>
                    <a:gd name="connsiteX10" fmla="*/ 58 w 10203"/>
                    <a:gd name="connsiteY10" fmla="*/ 0 h 10542"/>
                    <a:gd name="connsiteX11" fmla="*/ 0 w 10203"/>
                    <a:gd name="connsiteY11" fmla="*/ 933 h 10542"/>
                    <a:gd name="connsiteX0" fmla="*/ 0 w 10203"/>
                    <a:gd name="connsiteY0" fmla="*/ 933 h 10542"/>
                    <a:gd name="connsiteX1" fmla="*/ 4580 w 10203"/>
                    <a:gd name="connsiteY1" fmla="*/ 2642 h 10542"/>
                    <a:gd name="connsiteX2" fmla="*/ 6029 w 10203"/>
                    <a:gd name="connsiteY2" fmla="*/ 7802 h 10542"/>
                    <a:gd name="connsiteX3" fmla="*/ 10203 w 10203"/>
                    <a:gd name="connsiteY3" fmla="*/ 10542 h 10542"/>
                    <a:gd name="connsiteX4" fmla="*/ 10116 w 10203"/>
                    <a:gd name="connsiteY4" fmla="*/ 4385 h 10542"/>
                    <a:gd name="connsiteX5" fmla="*/ 10116 w 10203"/>
                    <a:gd name="connsiteY5" fmla="*/ 4350 h 10542"/>
                    <a:gd name="connsiteX6" fmla="*/ 9739 w 10203"/>
                    <a:gd name="connsiteY6" fmla="*/ 1503 h 10542"/>
                    <a:gd name="connsiteX7" fmla="*/ 9797 w 10203"/>
                    <a:gd name="connsiteY7" fmla="*/ 1859 h 10542"/>
                    <a:gd name="connsiteX8" fmla="*/ 9797 w 10203"/>
                    <a:gd name="connsiteY8" fmla="*/ 1859 h 10542"/>
                    <a:gd name="connsiteX9" fmla="*/ 9729 w 10203"/>
                    <a:gd name="connsiteY9" fmla="*/ 734 h 10542"/>
                    <a:gd name="connsiteX10" fmla="*/ 58 w 10203"/>
                    <a:gd name="connsiteY10" fmla="*/ 0 h 10542"/>
                    <a:gd name="connsiteX11" fmla="*/ 0 w 10203"/>
                    <a:gd name="connsiteY11" fmla="*/ 933 h 1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203" h="10542">
                      <a:moveTo>
                        <a:pt x="0" y="933"/>
                      </a:moveTo>
                      <a:cubicBezTo>
                        <a:pt x="1536" y="1218"/>
                        <a:pt x="3275" y="1538"/>
                        <a:pt x="4580" y="2642"/>
                      </a:cubicBezTo>
                      <a:cubicBezTo>
                        <a:pt x="4754" y="2784"/>
                        <a:pt x="6000" y="7588"/>
                        <a:pt x="6029" y="7802"/>
                      </a:cubicBezTo>
                      <a:cubicBezTo>
                        <a:pt x="7333" y="8300"/>
                        <a:pt x="9768" y="8869"/>
                        <a:pt x="10203" y="10542"/>
                      </a:cubicBezTo>
                      <a:cubicBezTo>
                        <a:pt x="10174" y="8336"/>
                        <a:pt x="10145" y="5809"/>
                        <a:pt x="10116" y="4385"/>
                      </a:cubicBezTo>
                      <a:lnTo>
                        <a:pt x="10116" y="4350"/>
                      </a:lnTo>
                      <a:cubicBezTo>
                        <a:pt x="10087" y="3531"/>
                        <a:pt x="9942" y="2535"/>
                        <a:pt x="9739" y="1503"/>
                      </a:cubicBezTo>
                      <a:cubicBezTo>
                        <a:pt x="9768" y="1716"/>
                        <a:pt x="9797" y="1859"/>
                        <a:pt x="9797" y="1859"/>
                      </a:cubicBezTo>
                      <a:lnTo>
                        <a:pt x="9797" y="1859"/>
                      </a:lnTo>
                      <a:cubicBezTo>
                        <a:pt x="9786" y="1672"/>
                        <a:pt x="9752" y="1026"/>
                        <a:pt x="9729" y="734"/>
                      </a:cubicBezTo>
                      <a:lnTo>
                        <a:pt x="58" y="0"/>
                      </a:lnTo>
                      <a:cubicBezTo>
                        <a:pt x="39" y="311"/>
                        <a:pt x="19" y="622"/>
                        <a:pt x="0" y="933"/>
                      </a:cubicBezTo>
                      <a:close/>
                    </a:path>
                  </a:pathLst>
                </a:custGeom>
                <a:solidFill>
                  <a:srgbClr val="2C388E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66" name="Freeform 190">
                  <a:extLst>
                    <a:ext uri="{FF2B5EF4-FFF2-40B4-BE49-F238E27FC236}">
                      <a16:creationId xmlns:a16="http://schemas.microsoft.com/office/drawing/2014/main" xmlns="" id="{EF4322BF-2FFC-48F6-AD7E-A1987BD85FE3}"/>
                    </a:ext>
                  </a:extLst>
                </p:cNvPr>
                <p:cNvSpPr/>
                <p:nvPr/>
              </p:nvSpPr>
              <p:spPr>
                <a:xfrm>
                  <a:off x="10726071" y="1000126"/>
                  <a:ext cx="593725" cy="665052"/>
                </a:xfrm>
                <a:custGeom>
                  <a:avLst/>
                  <a:gdLst>
                    <a:gd name="connsiteX0" fmla="*/ 95250 w 593725"/>
                    <a:gd name="connsiteY0" fmla="*/ 92075 h 663575"/>
                    <a:gd name="connsiteX1" fmla="*/ 0 w 593725"/>
                    <a:gd name="connsiteY1" fmla="*/ 400050 h 663575"/>
                    <a:gd name="connsiteX2" fmla="*/ 50800 w 593725"/>
                    <a:gd name="connsiteY2" fmla="*/ 574675 h 663575"/>
                    <a:gd name="connsiteX3" fmla="*/ 142875 w 593725"/>
                    <a:gd name="connsiteY3" fmla="*/ 628650 h 663575"/>
                    <a:gd name="connsiteX4" fmla="*/ 190500 w 593725"/>
                    <a:gd name="connsiteY4" fmla="*/ 663575 h 663575"/>
                    <a:gd name="connsiteX5" fmla="*/ 301625 w 593725"/>
                    <a:gd name="connsiteY5" fmla="*/ 650875 h 663575"/>
                    <a:gd name="connsiteX6" fmla="*/ 485775 w 593725"/>
                    <a:gd name="connsiteY6" fmla="*/ 625475 h 663575"/>
                    <a:gd name="connsiteX7" fmla="*/ 587375 w 593725"/>
                    <a:gd name="connsiteY7" fmla="*/ 555625 h 663575"/>
                    <a:gd name="connsiteX8" fmla="*/ 593725 w 593725"/>
                    <a:gd name="connsiteY8" fmla="*/ 174625 h 663575"/>
                    <a:gd name="connsiteX9" fmla="*/ 361950 w 593725"/>
                    <a:gd name="connsiteY9" fmla="*/ 0 h 663575"/>
                    <a:gd name="connsiteX10" fmla="*/ 95250 w 593725"/>
                    <a:gd name="connsiteY10" fmla="*/ 92075 h 663575"/>
                    <a:gd name="connsiteX0" fmla="*/ 95250 w 593725"/>
                    <a:gd name="connsiteY0" fmla="*/ 92075 h 664372"/>
                    <a:gd name="connsiteX1" fmla="*/ 0 w 593725"/>
                    <a:gd name="connsiteY1" fmla="*/ 400050 h 664372"/>
                    <a:gd name="connsiteX2" fmla="*/ 50800 w 593725"/>
                    <a:gd name="connsiteY2" fmla="*/ 574675 h 664372"/>
                    <a:gd name="connsiteX3" fmla="*/ 142875 w 593725"/>
                    <a:gd name="connsiteY3" fmla="*/ 628650 h 664372"/>
                    <a:gd name="connsiteX4" fmla="*/ 190500 w 593725"/>
                    <a:gd name="connsiteY4" fmla="*/ 663575 h 664372"/>
                    <a:gd name="connsiteX5" fmla="*/ 301625 w 593725"/>
                    <a:gd name="connsiteY5" fmla="*/ 650875 h 664372"/>
                    <a:gd name="connsiteX6" fmla="*/ 485775 w 593725"/>
                    <a:gd name="connsiteY6" fmla="*/ 625475 h 664372"/>
                    <a:gd name="connsiteX7" fmla="*/ 587375 w 593725"/>
                    <a:gd name="connsiteY7" fmla="*/ 555625 h 664372"/>
                    <a:gd name="connsiteX8" fmla="*/ 593725 w 593725"/>
                    <a:gd name="connsiteY8" fmla="*/ 174625 h 664372"/>
                    <a:gd name="connsiteX9" fmla="*/ 361950 w 593725"/>
                    <a:gd name="connsiteY9" fmla="*/ 0 h 664372"/>
                    <a:gd name="connsiteX10" fmla="*/ 95250 w 593725"/>
                    <a:gd name="connsiteY10" fmla="*/ 92075 h 664372"/>
                    <a:gd name="connsiteX0" fmla="*/ 95250 w 593725"/>
                    <a:gd name="connsiteY0" fmla="*/ 92075 h 665355"/>
                    <a:gd name="connsiteX1" fmla="*/ 0 w 593725"/>
                    <a:gd name="connsiteY1" fmla="*/ 400050 h 665355"/>
                    <a:gd name="connsiteX2" fmla="*/ 50800 w 593725"/>
                    <a:gd name="connsiteY2" fmla="*/ 574675 h 665355"/>
                    <a:gd name="connsiteX3" fmla="*/ 64294 w 593725"/>
                    <a:gd name="connsiteY3" fmla="*/ 611982 h 665355"/>
                    <a:gd name="connsiteX4" fmla="*/ 190500 w 593725"/>
                    <a:gd name="connsiteY4" fmla="*/ 663575 h 665355"/>
                    <a:gd name="connsiteX5" fmla="*/ 301625 w 593725"/>
                    <a:gd name="connsiteY5" fmla="*/ 650875 h 665355"/>
                    <a:gd name="connsiteX6" fmla="*/ 485775 w 593725"/>
                    <a:gd name="connsiteY6" fmla="*/ 625475 h 665355"/>
                    <a:gd name="connsiteX7" fmla="*/ 587375 w 593725"/>
                    <a:gd name="connsiteY7" fmla="*/ 555625 h 665355"/>
                    <a:gd name="connsiteX8" fmla="*/ 593725 w 593725"/>
                    <a:gd name="connsiteY8" fmla="*/ 174625 h 665355"/>
                    <a:gd name="connsiteX9" fmla="*/ 361950 w 593725"/>
                    <a:gd name="connsiteY9" fmla="*/ 0 h 665355"/>
                    <a:gd name="connsiteX10" fmla="*/ 95250 w 593725"/>
                    <a:gd name="connsiteY10" fmla="*/ 92075 h 665355"/>
                    <a:gd name="connsiteX0" fmla="*/ 95250 w 593725"/>
                    <a:gd name="connsiteY0" fmla="*/ 92075 h 665355"/>
                    <a:gd name="connsiteX1" fmla="*/ 0 w 593725"/>
                    <a:gd name="connsiteY1" fmla="*/ 400050 h 665355"/>
                    <a:gd name="connsiteX2" fmla="*/ 50800 w 593725"/>
                    <a:gd name="connsiteY2" fmla="*/ 574675 h 665355"/>
                    <a:gd name="connsiteX3" fmla="*/ 64294 w 593725"/>
                    <a:gd name="connsiteY3" fmla="*/ 611982 h 665355"/>
                    <a:gd name="connsiteX4" fmla="*/ 190500 w 593725"/>
                    <a:gd name="connsiteY4" fmla="*/ 663575 h 665355"/>
                    <a:gd name="connsiteX5" fmla="*/ 301625 w 593725"/>
                    <a:gd name="connsiteY5" fmla="*/ 650875 h 665355"/>
                    <a:gd name="connsiteX6" fmla="*/ 485775 w 593725"/>
                    <a:gd name="connsiteY6" fmla="*/ 625475 h 665355"/>
                    <a:gd name="connsiteX7" fmla="*/ 587375 w 593725"/>
                    <a:gd name="connsiteY7" fmla="*/ 555625 h 665355"/>
                    <a:gd name="connsiteX8" fmla="*/ 593725 w 593725"/>
                    <a:gd name="connsiteY8" fmla="*/ 174625 h 665355"/>
                    <a:gd name="connsiteX9" fmla="*/ 361950 w 593725"/>
                    <a:gd name="connsiteY9" fmla="*/ 0 h 665355"/>
                    <a:gd name="connsiteX10" fmla="*/ 95250 w 593725"/>
                    <a:gd name="connsiteY10" fmla="*/ 92075 h 665355"/>
                    <a:gd name="connsiteX0" fmla="*/ 95250 w 593725"/>
                    <a:gd name="connsiteY0" fmla="*/ 92075 h 665052"/>
                    <a:gd name="connsiteX1" fmla="*/ 0 w 593725"/>
                    <a:gd name="connsiteY1" fmla="*/ 400050 h 665052"/>
                    <a:gd name="connsiteX2" fmla="*/ 50800 w 593725"/>
                    <a:gd name="connsiteY2" fmla="*/ 574675 h 665052"/>
                    <a:gd name="connsiteX3" fmla="*/ 64294 w 593725"/>
                    <a:gd name="connsiteY3" fmla="*/ 611982 h 665052"/>
                    <a:gd name="connsiteX4" fmla="*/ 190500 w 593725"/>
                    <a:gd name="connsiteY4" fmla="*/ 663575 h 665052"/>
                    <a:gd name="connsiteX5" fmla="*/ 301625 w 593725"/>
                    <a:gd name="connsiteY5" fmla="*/ 650875 h 665052"/>
                    <a:gd name="connsiteX6" fmla="*/ 509588 w 593725"/>
                    <a:gd name="connsiteY6" fmla="*/ 649288 h 665052"/>
                    <a:gd name="connsiteX7" fmla="*/ 587375 w 593725"/>
                    <a:gd name="connsiteY7" fmla="*/ 555625 h 665052"/>
                    <a:gd name="connsiteX8" fmla="*/ 593725 w 593725"/>
                    <a:gd name="connsiteY8" fmla="*/ 174625 h 665052"/>
                    <a:gd name="connsiteX9" fmla="*/ 361950 w 593725"/>
                    <a:gd name="connsiteY9" fmla="*/ 0 h 665052"/>
                    <a:gd name="connsiteX10" fmla="*/ 95250 w 593725"/>
                    <a:gd name="connsiteY10" fmla="*/ 92075 h 66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3725" h="665052">
                      <a:moveTo>
                        <a:pt x="95250" y="92075"/>
                      </a:moveTo>
                      <a:lnTo>
                        <a:pt x="0" y="400050"/>
                      </a:lnTo>
                      <a:lnTo>
                        <a:pt x="50800" y="574675"/>
                      </a:lnTo>
                      <a:lnTo>
                        <a:pt x="64294" y="611982"/>
                      </a:lnTo>
                      <a:cubicBezTo>
                        <a:pt x="87577" y="626799"/>
                        <a:pt x="150945" y="657093"/>
                        <a:pt x="190500" y="663575"/>
                      </a:cubicBezTo>
                      <a:cubicBezTo>
                        <a:pt x="230055" y="670057"/>
                        <a:pt x="248444" y="653256"/>
                        <a:pt x="301625" y="650875"/>
                      </a:cubicBezTo>
                      <a:cubicBezTo>
                        <a:pt x="354806" y="648494"/>
                        <a:pt x="440267" y="649817"/>
                        <a:pt x="509588" y="649288"/>
                      </a:cubicBezTo>
                      <a:cubicBezTo>
                        <a:pt x="570971" y="640821"/>
                        <a:pt x="569383" y="630767"/>
                        <a:pt x="587375" y="555625"/>
                      </a:cubicBezTo>
                      <a:lnTo>
                        <a:pt x="593725" y="174625"/>
                      </a:lnTo>
                      <a:lnTo>
                        <a:pt x="361950" y="0"/>
                      </a:lnTo>
                      <a:lnTo>
                        <a:pt x="95250" y="92075"/>
                      </a:lnTo>
                      <a:close/>
                    </a:path>
                  </a:pathLst>
                </a:custGeom>
                <a:solidFill>
                  <a:srgbClr val="FFECBD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267" name="Freeform 33">
                  <a:extLst>
                    <a:ext uri="{FF2B5EF4-FFF2-40B4-BE49-F238E27FC236}">
                      <a16:creationId xmlns:a16="http://schemas.microsoft.com/office/drawing/2014/main" xmlns="" id="{FD4537F5-574D-4914-86CB-53F62FDF5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61061" y="1437433"/>
                  <a:ext cx="444317" cy="673191"/>
                </a:xfrm>
                <a:custGeom>
                  <a:avLst/>
                  <a:gdLst>
                    <a:gd name="T0" fmla="*/ 101 w 162"/>
                    <a:gd name="T1" fmla="*/ 0 h 156"/>
                    <a:gd name="T2" fmla="*/ 22 w 162"/>
                    <a:gd name="T3" fmla="*/ 2 h 156"/>
                    <a:gd name="T4" fmla="*/ 20 w 162"/>
                    <a:gd name="T5" fmla="*/ 101 h 156"/>
                    <a:gd name="T6" fmla="*/ 2 w 162"/>
                    <a:gd name="T7" fmla="*/ 105 h 156"/>
                    <a:gd name="T8" fmla="*/ 58 w 162"/>
                    <a:gd name="T9" fmla="*/ 155 h 156"/>
                    <a:gd name="T10" fmla="*/ 162 w 162"/>
                    <a:gd name="T11" fmla="*/ 109 h 156"/>
                    <a:gd name="T12" fmla="*/ 115 w 162"/>
                    <a:gd name="T13" fmla="*/ 93 h 156"/>
                    <a:gd name="T14" fmla="*/ 101 w 162"/>
                    <a:gd name="T15" fmla="*/ 0 h 156"/>
                    <a:gd name="connsiteX0" fmla="*/ 6140 w 9905"/>
                    <a:gd name="connsiteY0" fmla="*/ 0 h 15896"/>
                    <a:gd name="connsiteX1" fmla="*/ 1263 w 9905"/>
                    <a:gd name="connsiteY1" fmla="*/ 128 h 15896"/>
                    <a:gd name="connsiteX2" fmla="*/ 1140 w 9905"/>
                    <a:gd name="connsiteY2" fmla="*/ 6474 h 15896"/>
                    <a:gd name="connsiteX3" fmla="*/ 28 w 9905"/>
                    <a:gd name="connsiteY3" fmla="*/ 6731 h 15896"/>
                    <a:gd name="connsiteX4" fmla="*/ 1700 w 9905"/>
                    <a:gd name="connsiteY4" fmla="*/ 15896 h 15896"/>
                    <a:gd name="connsiteX5" fmla="*/ 9905 w 9905"/>
                    <a:gd name="connsiteY5" fmla="*/ 6987 h 15896"/>
                    <a:gd name="connsiteX6" fmla="*/ 7004 w 9905"/>
                    <a:gd name="connsiteY6" fmla="*/ 5962 h 15896"/>
                    <a:gd name="connsiteX7" fmla="*/ 6140 w 9905"/>
                    <a:gd name="connsiteY7" fmla="*/ 0 h 15896"/>
                    <a:gd name="connsiteX0" fmla="*/ 6394 w 10195"/>
                    <a:gd name="connsiteY0" fmla="*/ 0 h 10000"/>
                    <a:gd name="connsiteX1" fmla="*/ 1470 w 10195"/>
                    <a:gd name="connsiteY1" fmla="*/ 81 h 10000"/>
                    <a:gd name="connsiteX2" fmla="*/ 1346 w 10195"/>
                    <a:gd name="connsiteY2" fmla="*/ 4073 h 10000"/>
                    <a:gd name="connsiteX3" fmla="*/ 5 w 10195"/>
                    <a:gd name="connsiteY3" fmla="*/ 4517 h 10000"/>
                    <a:gd name="connsiteX4" fmla="*/ 1911 w 10195"/>
                    <a:gd name="connsiteY4" fmla="*/ 10000 h 10000"/>
                    <a:gd name="connsiteX5" fmla="*/ 10195 w 10195"/>
                    <a:gd name="connsiteY5" fmla="*/ 4395 h 10000"/>
                    <a:gd name="connsiteX6" fmla="*/ 7266 w 10195"/>
                    <a:gd name="connsiteY6" fmla="*/ 3751 h 10000"/>
                    <a:gd name="connsiteX7" fmla="*/ 6394 w 10195"/>
                    <a:gd name="connsiteY7" fmla="*/ 0 h 10000"/>
                    <a:gd name="connsiteX0" fmla="*/ 6389 w 10190"/>
                    <a:gd name="connsiteY0" fmla="*/ 0 h 10000"/>
                    <a:gd name="connsiteX1" fmla="*/ 1465 w 10190"/>
                    <a:gd name="connsiteY1" fmla="*/ 81 h 10000"/>
                    <a:gd name="connsiteX2" fmla="*/ 1341 w 10190"/>
                    <a:gd name="connsiteY2" fmla="*/ 4073 h 10000"/>
                    <a:gd name="connsiteX3" fmla="*/ 0 w 10190"/>
                    <a:gd name="connsiteY3" fmla="*/ 4517 h 10000"/>
                    <a:gd name="connsiteX4" fmla="*/ 1906 w 10190"/>
                    <a:gd name="connsiteY4" fmla="*/ 10000 h 10000"/>
                    <a:gd name="connsiteX5" fmla="*/ 10190 w 10190"/>
                    <a:gd name="connsiteY5" fmla="*/ 4395 h 10000"/>
                    <a:gd name="connsiteX6" fmla="*/ 7261 w 10190"/>
                    <a:gd name="connsiteY6" fmla="*/ 3751 h 10000"/>
                    <a:gd name="connsiteX7" fmla="*/ 6389 w 10190"/>
                    <a:gd name="connsiteY7" fmla="*/ 0 h 10000"/>
                    <a:gd name="connsiteX0" fmla="*/ 6389 w 10190"/>
                    <a:gd name="connsiteY0" fmla="*/ 0 h 10000"/>
                    <a:gd name="connsiteX1" fmla="*/ 1465 w 10190"/>
                    <a:gd name="connsiteY1" fmla="*/ 81 h 10000"/>
                    <a:gd name="connsiteX2" fmla="*/ 1341 w 10190"/>
                    <a:gd name="connsiteY2" fmla="*/ 4073 h 10000"/>
                    <a:gd name="connsiteX3" fmla="*/ 0 w 10190"/>
                    <a:gd name="connsiteY3" fmla="*/ 4517 h 10000"/>
                    <a:gd name="connsiteX4" fmla="*/ 1906 w 10190"/>
                    <a:gd name="connsiteY4" fmla="*/ 10000 h 10000"/>
                    <a:gd name="connsiteX5" fmla="*/ 10190 w 10190"/>
                    <a:gd name="connsiteY5" fmla="*/ 4395 h 10000"/>
                    <a:gd name="connsiteX6" fmla="*/ 7261 w 10190"/>
                    <a:gd name="connsiteY6" fmla="*/ 3751 h 10000"/>
                    <a:gd name="connsiteX7" fmla="*/ 6389 w 10190"/>
                    <a:gd name="connsiteY7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90" h="10000">
                      <a:moveTo>
                        <a:pt x="6389" y="0"/>
                      </a:moveTo>
                      <a:lnTo>
                        <a:pt x="1465" y="81"/>
                      </a:lnTo>
                      <a:cubicBezTo>
                        <a:pt x="1424" y="1412"/>
                        <a:pt x="1585" y="3334"/>
                        <a:pt x="1341" y="4073"/>
                      </a:cubicBezTo>
                      <a:cubicBezTo>
                        <a:pt x="1042" y="4388"/>
                        <a:pt x="288" y="4308"/>
                        <a:pt x="0" y="4517"/>
                      </a:cubicBezTo>
                      <a:cubicBezTo>
                        <a:pt x="94" y="5505"/>
                        <a:pt x="37" y="10000"/>
                        <a:pt x="1906" y="10000"/>
                      </a:cubicBezTo>
                      <a:cubicBezTo>
                        <a:pt x="3713" y="10040"/>
                        <a:pt x="10127" y="5484"/>
                        <a:pt x="10190" y="4395"/>
                      </a:cubicBezTo>
                      <a:lnTo>
                        <a:pt x="7261" y="3751"/>
                      </a:lnTo>
                      <a:lnTo>
                        <a:pt x="6389" y="0"/>
                      </a:lnTo>
                    </a:path>
                  </a:pathLst>
                </a:custGeom>
                <a:solidFill>
                  <a:srgbClr val="FEB791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68" name="Freeform 192">
                  <a:extLst>
                    <a:ext uri="{FF2B5EF4-FFF2-40B4-BE49-F238E27FC236}">
                      <a16:creationId xmlns:a16="http://schemas.microsoft.com/office/drawing/2014/main" xmlns="" id="{71001AB5-3F2C-47E0-A8F3-3C9B523FF1EC}"/>
                    </a:ext>
                  </a:extLst>
                </p:cNvPr>
                <p:cNvSpPr/>
                <p:nvPr/>
              </p:nvSpPr>
              <p:spPr>
                <a:xfrm>
                  <a:off x="10770521" y="1702595"/>
                  <a:ext cx="566738" cy="1431131"/>
                </a:xfrm>
                <a:custGeom>
                  <a:avLst/>
                  <a:gdLst>
                    <a:gd name="connsiteX0" fmla="*/ 126206 w 578644"/>
                    <a:gd name="connsiteY0" fmla="*/ 26194 h 707231"/>
                    <a:gd name="connsiteX1" fmla="*/ 197644 w 578644"/>
                    <a:gd name="connsiteY1" fmla="*/ 345281 h 707231"/>
                    <a:gd name="connsiteX2" fmla="*/ 431006 w 578644"/>
                    <a:gd name="connsiteY2" fmla="*/ 0 h 707231"/>
                    <a:gd name="connsiteX3" fmla="*/ 578644 w 578644"/>
                    <a:gd name="connsiteY3" fmla="*/ 50006 h 707231"/>
                    <a:gd name="connsiteX4" fmla="*/ 152400 w 578644"/>
                    <a:gd name="connsiteY4" fmla="*/ 707231 h 707231"/>
                    <a:gd name="connsiteX5" fmla="*/ 0 w 578644"/>
                    <a:gd name="connsiteY5" fmla="*/ 164306 h 707231"/>
                    <a:gd name="connsiteX6" fmla="*/ 11906 w 578644"/>
                    <a:gd name="connsiteY6" fmla="*/ 42862 h 707231"/>
                    <a:gd name="connsiteX7" fmla="*/ 126206 w 578644"/>
                    <a:gd name="connsiteY7" fmla="*/ 26194 h 707231"/>
                    <a:gd name="connsiteX0" fmla="*/ 126206 w 578644"/>
                    <a:gd name="connsiteY0" fmla="*/ 26194 h 707231"/>
                    <a:gd name="connsiteX1" fmla="*/ 197644 w 578644"/>
                    <a:gd name="connsiteY1" fmla="*/ 345281 h 707231"/>
                    <a:gd name="connsiteX2" fmla="*/ 431006 w 578644"/>
                    <a:gd name="connsiteY2" fmla="*/ 0 h 707231"/>
                    <a:gd name="connsiteX3" fmla="*/ 578644 w 578644"/>
                    <a:gd name="connsiteY3" fmla="*/ 50006 h 707231"/>
                    <a:gd name="connsiteX4" fmla="*/ 152400 w 578644"/>
                    <a:gd name="connsiteY4" fmla="*/ 707231 h 707231"/>
                    <a:gd name="connsiteX5" fmla="*/ 127000 w 578644"/>
                    <a:gd name="connsiteY5" fmla="*/ 627856 h 707231"/>
                    <a:gd name="connsiteX6" fmla="*/ 0 w 578644"/>
                    <a:gd name="connsiteY6" fmla="*/ 164306 h 707231"/>
                    <a:gd name="connsiteX7" fmla="*/ 11906 w 578644"/>
                    <a:gd name="connsiteY7" fmla="*/ 42862 h 707231"/>
                    <a:gd name="connsiteX8" fmla="*/ 126206 w 578644"/>
                    <a:gd name="connsiteY8" fmla="*/ 26194 h 707231"/>
                    <a:gd name="connsiteX0" fmla="*/ 126206 w 578644"/>
                    <a:gd name="connsiteY0" fmla="*/ 26194 h 707231"/>
                    <a:gd name="connsiteX1" fmla="*/ 197644 w 578644"/>
                    <a:gd name="connsiteY1" fmla="*/ 345281 h 707231"/>
                    <a:gd name="connsiteX2" fmla="*/ 431006 w 578644"/>
                    <a:gd name="connsiteY2" fmla="*/ 0 h 707231"/>
                    <a:gd name="connsiteX3" fmla="*/ 578644 w 578644"/>
                    <a:gd name="connsiteY3" fmla="*/ 50006 h 707231"/>
                    <a:gd name="connsiteX4" fmla="*/ 209550 w 578644"/>
                    <a:gd name="connsiteY4" fmla="*/ 621506 h 707231"/>
                    <a:gd name="connsiteX5" fmla="*/ 152400 w 578644"/>
                    <a:gd name="connsiteY5" fmla="*/ 707231 h 707231"/>
                    <a:gd name="connsiteX6" fmla="*/ 127000 w 578644"/>
                    <a:gd name="connsiteY6" fmla="*/ 627856 h 707231"/>
                    <a:gd name="connsiteX7" fmla="*/ 0 w 578644"/>
                    <a:gd name="connsiteY7" fmla="*/ 164306 h 707231"/>
                    <a:gd name="connsiteX8" fmla="*/ 11906 w 578644"/>
                    <a:gd name="connsiteY8" fmla="*/ 42862 h 707231"/>
                    <a:gd name="connsiteX9" fmla="*/ 126206 w 578644"/>
                    <a:gd name="connsiteY9" fmla="*/ 26194 h 707231"/>
                    <a:gd name="connsiteX0" fmla="*/ 126206 w 578644"/>
                    <a:gd name="connsiteY0" fmla="*/ 26194 h 707231"/>
                    <a:gd name="connsiteX1" fmla="*/ 197644 w 578644"/>
                    <a:gd name="connsiteY1" fmla="*/ 345281 h 707231"/>
                    <a:gd name="connsiteX2" fmla="*/ 431006 w 578644"/>
                    <a:gd name="connsiteY2" fmla="*/ 0 h 707231"/>
                    <a:gd name="connsiteX3" fmla="*/ 578644 w 578644"/>
                    <a:gd name="connsiteY3" fmla="*/ 50006 h 707231"/>
                    <a:gd name="connsiteX4" fmla="*/ 209550 w 578644"/>
                    <a:gd name="connsiteY4" fmla="*/ 621506 h 707231"/>
                    <a:gd name="connsiteX5" fmla="*/ 165100 w 578644"/>
                    <a:gd name="connsiteY5" fmla="*/ 675481 h 707231"/>
                    <a:gd name="connsiteX6" fmla="*/ 152400 w 578644"/>
                    <a:gd name="connsiteY6" fmla="*/ 707231 h 707231"/>
                    <a:gd name="connsiteX7" fmla="*/ 127000 w 578644"/>
                    <a:gd name="connsiteY7" fmla="*/ 627856 h 707231"/>
                    <a:gd name="connsiteX8" fmla="*/ 0 w 578644"/>
                    <a:gd name="connsiteY8" fmla="*/ 164306 h 707231"/>
                    <a:gd name="connsiteX9" fmla="*/ 11906 w 578644"/>
                    <a:gd name="connsiteY9" fmla="*/ 42862 h 707231"/>
                    <a:gd name="connsiteX10" fmla="*/ 126206 w 578644"/>
                    <a:gd name="connsiteY10" fmla="*/ 26194 h 707231"/>
                    <a:gd name="connsiteX0" fmla="*/ 132556 w 584994"/>
                    <a:gd name="connsiteY0" fmla="*/ 26194 h 1380331"/>
                    <a:gd name="connsiteX1" fmla="*/ 203994 w 584994"/>
                    <a:gd name="connsiteY1" fmla="*/ 345281 h 1380331"/>
                    <a:gd name="connsiteX2" fmla="*/ 437356 w 584994"/>
                    <a:gd name="connsiteY2" fmla="*/ 0 h 1380331"/>
                    <a:gd name="connsiteX3" fmla="*/ 584994 w 584994"/>
                    <a:gd name="connsiteY3" fmla="*/ 50006 h 1380331"/>
                    <a:gd name="connsiteX4" fmla="*/ 215900 w 584994"/>
                    <a:gd name="connsiteY4" fmla="*/ 621506 h 1380331"/>
                    <a:gd name="connsiteX5" fmla="*/ 171450 w 584994"/>
                    <a:gd name="connsiteY5" fmla="*/ 675481 h 1380331"/>
                    <a:gd name="connsiteX6" fmla="*/ 0 w 584994"/>
                    <a:gd name="connsiteY6" fmla="*/ 1380331 h 1380331"/>
                    <a:gd name="connsiteX7" fmla="*/ 133350 w 584994"/>
                    <a:gd name="connsiteY7" fmla="*/ 627856 h 1380331"/>
                    <a:gd name="connsiteX8" fmla="*/ 6350 w 584994"/>
                    <a:gd name="connsiteY8" fmla="*/ 164306 h 1380331"/>
                    <a:gd name="connsiteX9" fmla="*/ 18256 w 584994"/>
                    <a:gd name="connsiteY9" fmla="*/ 42862 h 1380331"/>
                    <a:gd name="connsiteX10" fmla="*/ 132556 w 584994"/>
                    <a:gd name="connsiteY10" fmla="*/ 26194 h 1380331"/>
                    <a:gd name="connsiteX0" fmla="*/ 132556 w 584994"/>
                    <a:gd name="connsiteY0" fmla="*/ 26194 h 1466056"/>
                    <a:gd name="connsiteX1" fmla="*/ 203994 w 584994"/>
                    <a:gd name="connsiteY1" fmla="*/ 345281 h 1466056"/>
                    <a:gd name="connsiteX2" fmla="*/ 437356 w 584994"/>
                    <a:gd name="connsiteY2" fmla="*/ 0 h 1466056"/>
                    <a:gd name="connsiteX3" fmla="*/ 584994 w 584994"/>
                    <a:gd name="connsiteY3" fmla="*/ 50006 h 1466056"/>
                    <a:gd name="connsiteX4" fmla="*/ 215900 w 584994"/>
                    <a:gd name="connsiteY4" fmla="*/ 621506 h 1466056"/>
                    <a:gd name="connsiteX5" fmla="*/ 212725 w 584994"/>
                    <a:gd name="connsiteY5" fmla="*/ 1466056 h 1466056"/>
                    <a:gd name="connsiteX6" fmla="*/ 0 w 584994"/>
                    <a:gd name="connsiteY6" fmla="*/ 1380331 h 1466056"/>
                    <a:gd name="connsiteX7" fmla="*/ 133350 w 584994"/>
                    <a:gd name="connsiteY7" fmla="*/ 627856 h 1466056"/>
                    <a:gd name="connsiteX8" fmla="*/ 6350 w 584994"/>
                    <a:gd name="connsiteY8" fmla="*/ 164306 h 1466056"/>
                    <a:gd name="connsiteX9" fmla="*/ 18256 w 584994"/>
                    <a:gd name="connsiteY9" fmla="*/ 42862 h 1466056"/>
                    <a:gd name="connsiteX10" fmla="*/ 132556 w 584994"/>
                    <a:gd name="connsiteY10" fmla="*/ 26194 h 1466056"/>
                    <a:gd name="connsiteX0" fmla="*/ 126206 w 578644"/>
                    <a:gd name="connsiteY0" fmla="*/ 26194 h 1466056"/>
                    <a:gd name="connsiteX1" fmla="*/ 197644 w 578644"/>
                    <a:gd name="connsiteY1" fmla="*/ 345281 h 1466056"/>
                    <a:gd name="connsiteX2" fmla="*/ 431006 w 578644"/>
                    <a:gd name="connsiteY2" fmla="*/ 0 h 1466056"/>
                    <a:gd name="connsiteX3" fmla="*/ 578644 w 578644"/>
                    <a:gd name="connsiteY3" fmla="*/ 50006 h 1466056"/>
                    <a:gd name="connsiteX4" fmla="*/ 209550 w 578644"/>
                    <a:gd name="connsiteY4" fmla="*/ 621506 h 1466056"/>
                    <a:gd name="connsiteX5" fmla="*/ 206375 w 578644"/>
                    <a:gd name="connsiteY5" fmla="*/ 1466056 h 1466056"/>
                    <a:gd name="connsiteX6" fmla="*/ 3175 w 578644"/>
                    <a:gd name="connsiteY6" fmla="*/ 1427956 h 1466056"/>
                    <a:gd name="connsiteX7" fmla="*/ 127000 w 578644"/>
                    <a:gd name="connsiteY7" fmla="*/ 627856 h 1466056"/>
                    <a:gd name="connsiteX8" fmla="*/ 0 w 578644"/>
                    <a:gd name="connsiteY8" fmla="*/ 164306 h 1466056"/>
                    <a:gd name="connsiteX9" fmla="*/ 11906 w 578644"/>
                    <a:gd name="connsiteY9" fmla="*/ 42862 h 1466056"/>
                    <a:gd name="connsiteX10" fmla="*/ 126206 w 578644"/>
                    <a:gd name="connsiteY10" fmla="*/ 26194 h 1466056"/>
                    <a:gd name="connsiteX0" fmla="*/ 126206 w 578644"/>
                    <a:gd name="connsiteY0" fmla="*/ 26194 h 1440656"/>
                    <a:gd name="connsiteX1" fmla="*/ 197644 w 578644"/>
                    <a:gd name="connsiteY1" fmla="*/ 345281 h 1440656"/>
                    <a:gd name="connsiteX2" fmla="*/ 431006 w 578644"/>
                    <a:gd name="connsiteY2" fmla="*/ 0 h 1440656"/>
                    <a:gd name="connsiteX3" fmla="*/ 578644 w 578644"/>
                    <a:gd name="connsiteY3" fmla="*/ 50006 h 1440656"/>
                    <a:gd name="connsiteX4" fmla="*/ 209550 w 578644"/>
                    <a:gd name="connsiteY4" fmla="*/ 621506 h 1440656"/>
                    <a:gd name="connsiteX5" fmla="*/ 241300 w 578644"/>
                    <a:gd name="connsiteY5" fmla="*/ 1440656 h 1440656"/>
                    <a:gd name="connsiteX6" fmla="*/ 3175 w 578644"/>
                    <a:gd name="connsiteY6" fmla="*/ 1427956 h 1440656"/>
                    <a:gd name="connsiteX7" fmla="*/ 127000 w 578644"/>
                    <a:gd name="connsiteY7" fmla="*/ 627856 h 1440656"/>
                    <a:gd name="connsiteX8" fmla="*/ 0 w 578644"/>
                    <a:gd name="connsiteY8" fmla="*/ 164306 h 1440656"/>
                    <a:gd name="connsiteX9" fmla="*/ 11906 w 578644"/>
                    <a:gd name="connsiteY9" fmla="*/ 42862 h 1440656"/>
                    <a:gd name="connsiteX10" fmla="*/ 126206 w 578644"/>
                    <a:gd name="connsiteY10" fmla="*/ 26194 h 1440656"/>
                    <a:gd name="connsiteX0" fmla="*/ 126206 w 578644"/>
                    <a:gd name="connsiteY0" fmla="*/ 26194 h 1440656"/>
                    <a:gd name="connsiteX1" fmla="*/ 216694 w 578644"/>
                    <a:gd name="connsiteY1" fmla="*/ 272256 h 1440656"/>
                    <a:gd name="connsiteX2" fmla="*/ 431006 w 578644"/>
                    <a:gd name="connsiteY2" fmla="*/ 0 h 1440656"/>
                    <a:gd name="connsiteX3" fmla="*/ 578644 w 578644"/>
                    <a:gd name="connsiteY3" fmla="*/ 50006 h 1440656"/>
                    <a:gd name="connsiteX4" fmla="*/ 209550 w 578644"/>
                    <a:gd name="connsiteY4" fmla="*/ 621506 h 1440656"/>
                    <a:gd name="connsiteX5" fmla="*/ 241300 w 578644"/>
                    <a:gd name="connsiteY5" fmla="*/ 1440656 h 1440656"/>
                    <a:gd name="connsiteX6" fmla="*/ 3175 w 578644"/>
                    <a:gd name="connsiteY6" fmla="*/ 1427956 h 1440656"/>
                    <a:gd name="connsiteX7" fmla="*/ 127000 w 578644"/>
                    <a:gd name="connsiteY7" fmla="*/ 627856 h 1440656"/>
                    <a:gd name="connsiteX8" fmla="*/ 0 w 578644"/>
                    <a:gd name="connsiteY8" fmla="*/ 164306 h 1440656"/>
                    <a:gd name="connsiteX9" fmla="*/ 11906 w 578644"/>
                    <a:gd name="connsiteY9" fmla="*/ 42862 h 1440656"/>
                    <a:gd name="connsiteX10" fmla="*/ 126206 w 578644"/>
                    <a:gd name="connsiteY10" fmla="*/ 26194 h 1440656"/>
                    <a:gd name="connsiteX0" fmla="*/ 126206 w 578644"/>
                    <a:gd name="connsiteY0" fmla="*/ 26194 h 1440656"/>
                    <a:gd name="connsiteX1" fmla="*/ 216694 w 578644"/>
                    <a:gd name="connsiteY1" fmla="*/ 272256 h 1440656"/>
                    <a:gd name="connsiteX2" fmla="*/ 431006 w 578644"/>
                    <a:gd name="connsiteY2" fmla="*/ 0 h 1440656"/>
                    <a:gd name="connsiteX3" fmla="*/ 578644 w 578644"/>
                    <a:gd name="connsiteY3" fmla="*/ 50006 h 1440656"/>
                    <a:gd name="connsiteX4" fmla="*/ 209550 w 578644"/>
                    <a:gd name="connsiteY4" fmla="*/ 621506 h 1440656"/>
                    <a:gd name="connsiteX5" fmla="*/ 241300 w 578644"/>
                    <a:gd name="connsiteY5" fmla="*/ 1440656 h 1440656"/>
                    <a:gd name="connsiteX6" fmla="*/ 3175 w 578644"/>
                    <a:gd name="connsiteY6" fmla="*/ 1427956 h 1440656"/>
                    <a:gd name="connsiteX7" fmla="*/ 127000 w 578644"/>
                    <a:gd name="connsiteY7" fmla="*/ 627856 h 1440656"/>
                    <a:gd name="connsiteX8" fmla="*/ 0 w 578644"/>
                    <a:gd name="connsiteY8" fmla="*/ 164306 h 1440656"/>
                    <a:gd name="connsiteX9" fmla="*/ 8731 w 578644"/>
                    <a:gd name="connsiteY9" fmla="*/ 58737 h 1440656"/>
                    <a:gd name="connsiteX10" fmla="*/ 126206 w 578644"/>
                    <a:gd name="connsiteY10" fmla="*/ 26194 h 1440656"/>
                    <a:gd name="connsiteX0" fmla="*/ 103981 w 578644"/>
                    <a:gd name="connsiteY0" fmla="*/ 32544 h 1440656"/>
                    <a:gd name="connsiteX1" fmla="*/ 216694 w 578644"/>
                    <a:gd name="connsiteY1" fmla="*/ 272256 h 1440656"/>
                    <a:gd name="connsiteX2" fmla="*/ 431006 w 578644"/>
                    <a:gd name="connsiteY2" fmla="*/ 0 h 1440656"/>
                    <a:gd name="connsiteX3" fmla="*/ 578644 w 578644"/>
                    <a:gd name="connsiteY3" fmla="*/ 50006 h 1440656"/>
                    <a:gd name="connsiteX4" fmla="*/ 209550 w 578644"/>
                    <a:gd name="connsiteY4" fmla="*/ 621506 h 1440656"/>
                    <a:gd name="connsiteX5" fmla="*/ 241300 w 578644"/>
                    <a:gd name="connsiteY5" fmla="*/ 1440656 h 1440656"/>
                    <a:gd name="connsiteX6" fmla="*/ 3175 w 578644"/>
                    <a:gd name="connsiteY6" fmla="*/ 1427956 h 1440656"/>
                    <a:gd name="connsiteX7" fmla="*/ 127000 w 578644"/>
                    <a:gd name="connsiteY7" fmla="*/ 627856 h 1440656"/>
                    <a:gd name="connsiteX8" fmla="*/ 0 w 578644"/>
                    <a:gd name="connsiteY8" fmla="*/ 164306 h 1440656"/>
                    <a:gd name="connsiteX9" fmla="*/ 8731 w 578644"/>
                    <a:gd name="connsiteY9" fmla="*/ 58737 h 1440656"/>
                    <a:gd name="connsiteX10" fmla="*/ 103981 w 578644"/>
                    <a:gd name="connsiteY10" fmla="*/ 32544 h 1440656"/>
                    <a:gd name="connsiteX0" fmla="*/ 103981 w 578644"/>
                    <a:gd name="connsiteY0" fmla="*/ 23019 h 1431131"/>
                    <a:gd name="connsiteX1" fmla="*/ 216694 w 578644"/>
                    <a:gd name="connsiteY1" fmla="*/ 262731 h 1431131"/>
                    <a:gd name="connsiteX2" fmla="*/ 431006 w 578644"/>
                    <a:gd name="connsiteY2" fmla="*/ 0 h 1431131"/>
                    <a:gd name="connsiteX3" fmla="*/ 578644 w 578644"/>
                    <a:gd name="connsiteY3" fmla="*/ 40481 h 1431131"/>
                    <a:gd name="connsiteX4" fmla="*/ 209550 w 578644"/>
                    <a:gd name="connsiteY4" fmla="*/ 611981 h 1431131"/>
                    <a:gd name="connsiteX5" fmla="*/ 241300 w 578644"/>
                    <a:gd name="connsiteY5" fmla="*/ 1431131 h 1431131"/>
                    <a:gd name="connsiteX6" fmla="*/ 3175 w 578644"/>
                    <a:gd name="connsiteY6" fmla="*/ 1418431 h 1431131"/>
                    <a:gd name="connsiteX7" fmla="*/ 127000 w 578644"/>
                    <a:gd name="connsiteY7" fmla="*/ 618331 h 1431131"/>
                    <a:gd name="connsiteX8" fmla="*/ 0 w 578644"/>
                    <a:gd name="connsiteY8" fmla="*/ 154781 h 1431131"/>
                    <a:gd name="connsiteX9" fmla="*/ 8731 w 578644"/>
                    <a:gd name="connsiteY9" fmla="*/ 49212 h 1431131"/>
                    <a:gd name="connsiteX10" fmla="*/ 103981 w 578644"/>
                    <a:gd name="connsiteY10" fmla="*/ 23019 h 1431131"/>
                    <a:gd name="connsiteX0" fmla="*/ 103981 w 578644"/>
                    <a:gd name="connsiteY0" fmla="*/ 23019 h 1431131"/>
                    <a:gd name="connsiteX1" fmla="*/ 159544 w 578644"/>
                    <a:gd name="connsiteY1" fmla="*/ 253206 h 1431131"/>
                    <a:gd name="connsiteX2" fmla="*/ 431006 w 578644"/>
                    <a:gd name="connsiteY2" fmla="*/ 0 h 1431131"/>
                    <a:gd name="connsiteX3" fmla="*/ 578644 w 578644"/>
                    <a:gd name="connsiteY3" fmla="*/ 40481 h 1431131"/>
                    <a:gd name="connsiteX4" fmla="*/ 209550 w 578644"/>
                    <a:gd name="connsiteY4" fmla="*/ 611981 h 1431131"/>
                    <a:gd name="connsiteX5" fmla="*/ 241300 w 578644"/>
                    <a:gd name="connsiteY5" fmla="*/ 1431131 h 1431131"/>
                    <a:gd name="connsiteX6" fmla="*/ 3175 w 578644"/>
                    <a:gd name="connsiteY6" fmla="*/ 1418431 h 1431131"/>
                    <a:gd name="connsiteX7" fmla="*/ 127000 w 578644"/>
                    <a:gd name="connsiteY7" fmla="*/ 618331 h 1431131"/>
                    <a:gd name="connsiteX8" fmla="*/ 0 w 578644"/>
                    <a:gd name="connsiteY8" fmla="*/ 154781 h 1431131"/>
                    <a:gd name="connsiteX9" fmla="*/ 8731 w 578644"/>
                    <a:gd name="connsiteY9" fmla="*/ 49212 h 1431131"/>
                    <a:gd name="connsiteX10" fmla="*/ 103981 w 578644"/>
                    <a:gd name="connsiteY10" fmla="*/ 23019 h 1431131"/>
                    <a:gd name="connsiteX0" fmla="*/ 103981 w 578644"/>
                    <a:gd name="connsiteY0" fmla="*/ 23019 h 1431131"/>
                    <a:gd name="connsiteX1" fmla="*/ 159544 w 578644"/>
                    <a:gd name="connsiteY1" fmla="*/ 253206 h 1431131"/>
                    <a:gd name="connsiteX2" fmla="*/ 431006 w 578644"/>
                    <a:gd name="connsiteY2" fmla="*/ 0 h 1431131"/>
                    <a:gd name="connsiteX3" fmla="*/ 578644 w 578644"/>
                    <a:gd name="connsiteY3" fmla="*/ 40481 h 1431131"/>
                    <a:gd name="connsiteX4" fmla="*/ 209550 w 578644"/>
                    <a:gd name="connsiteY4" fmla="*/ 611981 h 1431131"/>
                    <a:gd name="connsiteX5" fmla="*/ 241300 w 578644"/>
                    <a:gd name="connsiteY5" fmla="*/ 1431131 h 1431131"/>
                    <a:gd name="connsiteX6" fmla="*/ 3175 w 578644"/>
                    <a:gd name="connsiteY6" fmla="*/ 1418431 h 1431131"/>
                    <a:gd name="connsiteX7" fmla="*/ 127000 w 578644"/>
                    <a:gd name="connsiteY7" fmla="*/ 618331 h 1431131"/>
                    <a:gd name="connsiteX8" fmla="*/ 0 w 578644"/>
                    <a:gd name="connsiteY8" fmla="*/ 154781 h 1431131"/>
                    <a:gd name="connsiteX9" fmla="*/ 8731 w 578644"/>
                    <a:gd name="connsiteY9" fmla="*/ 49212 h 1431131"/>
                    <a:gd name="connsiteX10" fmla="*/ 103981 w 578644"/>
                    <a:gd name="connsiteY10" fmla="*/ 23019 h 1431131"/>
                    <a:gd name="connsiteX0" fmla="*/ 103981 w 578644"/>
                    <a:gd name="connsiteY0" fmla="*/ 23019 h 1431131"/>
                    <a:gd name="connsiteX1" fmla="*/ 159544 w 578644"/>
                    <a:gd name="connsiteY1" fmla="*/ 253206 h 1431131"/>
                    <a:gd name="connsiteX2" fmla="*/ 431006 w 578644"/>
                    <a:gd name="connsiteY2" fmla="*/ 0 h 1431131"/>
                    <a:gd name="connsiteX3" fmla="*/ 578644 w 578644"/>
                    <a:gd name="connsiteY3" fmla="*/ 40481 h 1431131"/>
                    <a:gd name="connsiteX4" fmla="*/ 209550 w 578644"/>
                    <a:gd name="connsiteY4" fmla="*/ 611981 h 1431131"/>
                    <a:gd name="connsiteX5" fmla="*/ 241300 w 578644"/>
                    <a:gd name="connsiteY5" fmla="*/ 1431131 h 1431131"/>
                    <a:gd name="connsiteX6" fmla="*/ 3175 w 578644"/>
                    <a:gd name="connsiteY6" fmla="*/ 1418431 h 1431131"/>
                    <a:gd name="connsiteX7" fmla="*/ 127000 w 578644"/>
                    <a:gd name="connsiteY7" fmla="*/ 618331 h 1431131"/>
                    <a:gd name="connsiteX8" fmla="*/ 0 w 578644"/>
                    <a:gd name="connsiteY8" fmla="*/ 154781 h 1431131"/>
                    <a:gd name="connsiteX9" fmla="*/ 8731 w 578644"/>
                    <a:gd name="connsiteY9" fmla="*/ 49212 h 1431131"/>
                    <a:gd name="connsiteX10" fmla="*/ 103981 w 578644"/>
                    <a:gd name="connsiteY10" fmla="*/ 23019 h 1431131"/>
                    <a:gd name="connsiteX0" fmla="*/ 103981 w 578644"/>
                    <a:gd name="connsiteY0" fmla="*/ 23019 h 1431131"/>
                    <a:gd name="connsiteX1" fmla="*/ 190500 w 578644"/>
                    <a:gd name="connsiteY1" fmla="*/ 255587 h 1431131"/>
                    <a:gd name="connsiteX2" fmla="*/ 431006 w 578644"/>
                    <a:gd name="connsiteY2" fmla="*/ 0 h 1431131"/>
                    <a:gd name="connsiteX3" fmla="*/ 578644 w 578644"/>
                    <a:gd name="connsiteY3" fmla="*/ 40481 h 1431131"/>
                    <a:gd name="connsiteX4" fmla="*/ 209550 w 578644"/>
                    <a:gd name="connsiteY4" fmla="*/ 611981 h 1431131"/>
                    <a:gd name="connsiteX5" fmla="*/ 241300 w 578644"/>
                    <a:gd name="connsiteY5" fmla="*/ 1431131 h 1431131"/>
                    <a:gd name="connsiteX6" fmla="*/ 3175 w 578644"/>
                    <a:gd name="connsiteY6" fmla="*/ 1418431 h 1431131"/>
                    <a:gd name="connsiteX7" fmla="*/ 127000 w 578644"/>
                    <a:gd name="connsiteY7" fmla="*/ 618331 h 1431131"/>
                    <a:gd name="connsiteX8" fmla="*/ 0 w 578644"/>
                    <a:gd name="connsiteY8" fmla="*/ 154781 h 1431131"/>
                    <a:gd name="connsiteX9" fmla="*/ 8731 w 578644"/>
                    <a:gd name="connsiteY9" fmla="*/ 49212 h 1431131"/>
                    <a:gd name="connsiteX10" fmla="*/ 103981 w 578644"/>
                    <a:gd name="connsiteY10" fmla="*/ 23019 h 1431131"/>
                    <a:gd name="connsiteX0" fmla="*/ 103981 w 578644"/>
                    <a:gd name="connsiteY0" fmla="*/ 23019 h 1431131"/>
                    <a:gd name="connsiteX1" fmla="*/ 190500 w 578644"/>
                    <a:gd name="connsiteY1" fmla="*/ 255587 h 1431131"/>
                    <a:gd name="connsiteX2" fmla="*/ 431006 w 578644"/>
                    <a:gd name="connsiteY2" fmla="*/ 0 h 1431131"/>
                    <a:gd name="connsiteX3" fmla="*/ 578644 w 578644"/>
                    <a:gd name="connsiteY3" fmla="*/ 40481 h 1431131"/>
                    <a:gd name="connsiteX4" fmla="*/ 209550 w 578644"/>
                    <a:gd name="connsiteY4" fmla="*/ 611981 h 1431131"/>
                    <a:gd name="connsiteX5" fmla="*/ 241300 w 578644"/>
                    <a:gd name="connsiteY5" fmla="*/ 1431131 h 1431131"/>
                    <a:gd name="connsiteX6" fmla="*/ 3175 w 578644"/>
                    <a:gd name="connsiteY6" fmla="*/ 1418431 h 1431131"/>
                    <a:gd name="connsiteX7" fmla="*/ 65088 w 578644"/>
                    <a:gd name="connsiteY7" fmla="*/ 594518 h 1431131"/>
                    <a:gd name="connsiteX8" fmla="*/ 0 w 578644"/>
                    <a:gd name="connsiteY8" fmla="*/ 154781 h 1431131"/>
                    <a:gd name="connsiteX9" fmla="*/ 8731 w 578644"/>
                    <a:gd name="connsiteY9" fmla="*/ 49212 h 1431131"/>
                    <a:gd name="connsiteX10" fmla="*/ 103981 w 578644"/>
                    <a:gd name="connsiteY10" fmla="*/ 23019 h 1431131"/>
                    <a:gd name="connsiteX0" fmla="*/ 103981 w 578644"/>
                    <a:gd name="connsiteY0" fmla="*/ 23019 h 1431131"/>
                    <a:gd name="connsiteX1" fmla="*/ 221456 w 578644"/>
                    <a:gd name="connsiteY1" fmla="*/ 231775 h 1431131"/>
                    <a:gd name="connsiteX2" fmla="*/ 431006 w 578644"/>
                    <a:gd name="connsiteY2" fmla="*/ 0 h 1431131"/>
                    <a:gd name="connsiteX3" fmla="*/ 578644 w 578644"/>
                    <a:gd name="connsiteY3" fmla="*/ 40481 h 1431131"/>
                    <a:gd name="connsiteX4" fmla="*/ 209550 w 578644"/>
                    <a:gd name="connsiteY4" fmla="*/ 611981 h 1431131"/>
                    <a:gd name="connsiteX5" fmla="*/ 241300 w 578644"/>
                    <a:gd name="connsiteY5" fmla="*/ 1431131 h 1431131"/>
                    <a:gd name="connsiteX6" fmla="*/ 3175 w 578644"/>
                    <a:gd name="connsiteY6" fmla="*/ 1418431 h 1431131"/>
                    <a:gd name="connsiteX7" fmla="*/ 65088 w 578644"/>
                    <a:gd name="connsiteY7" fmla="*/ 594518 h 1431131"/>
                    <a:gd name="connsiteX8" fmla="*/ 0 w 578644"/>
                    <a:gd name="connsiteY8" fmla="*/ 154781 h 1431131"/>
                    <a:gd name="connsiteX9" fmla="*/ 8731 w 578644"/>
                    <a:gd name="connsiteY9" fmla="*/ 49212 h 1431131"/>
                    <a:gd name="connsiteX10" fmla="*/ 103981 w 578644"/>
                    <a:gd name="connsiteY10" fmla="*/ 23019 h 1431131"/>
                    <a:gd name="connsiteX0" fmla="*/ 134937 w 578644"/>
                    <a:gd name="connsiteY0" fmla="*/ 23019 h 1431131"/>
                    <a:gd name="connsiteX1" fmla="*/ 221456 w 578644"/>
                    <a:gd name="connsiteY1" fmla="*/ 231775 h 1431131"/>
                    <a:gd name="connsiteX2" fmla="*/ 431006 w 578644"/>
                    <a:gd name="connsiteY2" fmla="*/ 0 h 1431131"/>
                    <a:gd name="connsiteX3" fmla="*/ 578644 w 578644"/>
                    <a:gd name="connsiteY3" fmla="*/ 40481 h 1431131"/>
                    <a:gd name="connsiteX4" fmla="*/ 209550 w 578644"/>
                    <a:gd name="connsiteY4" fmla="*/ 611981 h 1431131"/>
                    <a:gd name="connsiteX5" fmla="*/ 241300 w 578644"/>
                    <a:gd name="connsiteY5" fmla="*/ 1431131 h 1431131"/>
                    <a:gd name="connsiteX6" fmla="*/ 3175 w 578644"/>
                    <a:gd name="connsiteY6" fmla="*/ 1418431 h 1431131"/>
                    <a:gd name="connsiteX7" fmla="*/ 65088 w 578644"/>
                    <a:gd name="connsiteY7" fmla="*/ 594518 h 1431131"/>
                    <a:gd name="connsiteX8" fmla="*/ 0 w 578644"/>
                    <a:gd name="connsiteY8" fmla="*/ 154781 h 1431131"/>
                    <a:gd name="connsiteX9" fmla="*/ 8731 w 578644"/>
                    <a:gd name="connsiteY9" fmla="*/ 49212 h 1431131"/>
                    <a:gd name="connsiteX10" fmla="*/ 134937 w 578644"/>
                    <a:gd name="connsiteY10" fmla="*/ 23019 h 1431131"/>
                    <a:gd name="connsiteX0" fmla="*/ 108743 w 578644"/>
                    <a:gd name="connsiteY0" fmla="*/ 25400 h 1431131"/>
                    <a:gd name="connsiteX1" fmla="*/ 221456 w 578644"/>
                    <a:gd name="connsiteY1" fmla="*/ 231775 h 1431131"/>
                    <a:gd name="connsiteX2" fmla="*/ 431006 w 578644"/>
                    <a:gd name="connsiteY2" fmla="*/ 0 h 1431131"/>
                    <a:gd name="connsiteX3" fmla="*/ 578644 w 578644"/>
                    <a:gd name="connsiteY3" fmla="*/ 40481 h 1431131"/>
                    <a:gd name="connsiteX4" fmla="*/ 209550 w 578644"/>
                    <a:gd name="connsiteY4" fmla="*/ 611981 h 1431131"/>
                    <a:gd name="connsiteX5" fmla="*/ 241300 w 578644"/>
                    <a:gd name="connsiteY5" fmla="*/ 1431131 h 1431131"/>
                    <a:gd name="connsiteX6" fmla="*/ 3175 w 578644"/>
                    <a:gd name="connsiteY6" fmla="*/ 1418431 h 1431131"/>
                    <a:gd name="connsiteX7" fmla="*/ 65088 w 578644"/>
                    <a:gd name="connsiteY7" fmla="*/ 594518 h 1431131"/>
                    <a:gd name="connsiteX8" fmla="*/ 0 w 578644"/>
                    <a:gd name="connsiteY8" fmla="*/ 154781 h 1431131"/>
                    <a:gd name="connsiteX9" fmla="*/ 8731 w 578644"/>
                    <a:gd name="connsiteY9" fmla="*/ 49212 h 1431131"/>
                    <a:gd name="connsiteX10" fmla="*/ 108743 w 578644"/>
                    <a:gd name="connsiteY10" fmla="*/ 25400 h 1431131"/>
                    <a:gd name="connsiteX0" fmla="*/ 108743 w 578644"/>
                    <a:gd name="connsiteY0" fmla="*/ 25400 h 1431131"/>
                    <a:gd name="connsiteX1" fmla="*/ 166687 w 578644"/>
                    <a:gd name="connsiteY1" fmla="*/ 260350 h 1431131"/>
                    <a:gd name="connsiteX2" fmla="*/ 431006 w 578644"/>
                    <a:gd name="connsiteY2" fmla="*/ 0 h 1431131"/>
                    <a:gd name="connsiteX3" fmla="*/ 578644 w 578644"/>
                    <a:gd name="connsiteY3" fmla="*/ 40481 h 1431131"/>
                    <a:gd name="connsiteX4" fmla="*/ 209550 w 578644"/>
                    <a:gd name="connsiteY4" fmla="*/ 611981 h 1431131"/>
                    <a:gd name="connsiteX5" fmla="*/ 241300 w 578644"/>
                    <a:gd name="connsiteY5" fmla="*/ 1431131 h 1431131"/>
                    <a:gd name="connsiteX6" fmla="*/ 3175 w 578644"/>
                    <a:gd name="connsiteY6" fmla="*/ 1418431 h 1431131"/>
                    <a:gd name="connsiteX7" fmla="*/ 65088 w 578644"/>
                    <a:gd name="connsiteY7" fmla="*/ 594518 h 1431131"/>
                    <a:gd name="connsiteX8" fmla="*/ 0 w 578644"/>
                    <a:gd name="connsiteY8" fmla="*/ 154781 h 1431131"/>
                    <a:gd name="connsiteX9" fmla="*/ 8731 w 578644"/>
                    <a:gd name="connsiteY9" fmla="*/ 49212 h 1431131"/>
                    <a:gd name="connsiteX10" fmla="*/ 108743 w 578644"/>
                    <a:gd name="connsiteY10" fmla="*/ 25400 h 1431131"/>
                    <a:gd name="connsiteX0" fmla="*/ 108743 w 578644"/>
                    <a:gd name="connsiteY0" fmla="*/ 25400 h 1431131"/>
                    <a:gd name="connsiteX1" fmla="*/ 171449 w 578644"/>
                    <a:gd name="connsiteY1" fmla="*/ 286543 h 1431131"/>
                    <a:gd name="connsiteX2" fmla="*/ 431006 w 578644"/>
                    <a:gd name="connsiteY2" fmla="*/ 0 h 1431131"/>
                    <a:gd name="connsiteX3" fmla="*/ 578644 w 578644"/>
                    <a:gd name="connsiteY3" fmla="*/ 40481 h 1431131"/>
                    <a:gd name="connsiteX4" fmla="*/ 209550 w 578644"/>
                    <a:gd name="connsiteY4" fmla="*/ 611981 h 1431131"/>
                    <a:gd name="connsiteX5" fmla="*/ 241300 w 578644"/>
                    <a:gd name="connsiteY5" fmla="*/ 1431131 h 1431131"/>
                    <a:gd name="connsiteX6" fmla="*/ 3175 w 578644"/>
                    <a:gd name="connsiteY6" fmla="*/ 1418431 h 1431131"/>
                    <a:gd name="connsiteX7" fmla="*/ 65088 w 578644"/>
                    <a:gd name="connsiteY7" fmla="*/ 594518 h 1431131"/>
                    <a:gd name="connsiteX8" fmla="*/ 0 w 578644"/>
                    <a:gd name="connsiteY8" fmla="*/ 154781 h 1431131"/>
                    <a:gd name="connsiteX9" fmla="*/ 8731 w 578644"/>
                    <a:gd name="connsiteY9" fmla="*/ 49212 h 1431131"/>
                    <a:gd name="connsiteX10" fmla="*/ 108743 w 578644"/>
                    <a:gd name="connsiteY10" fmla="*/ 25400 h 1431131"/>
                    <a:gd name="connsiteX0" fmla="*/ 108743 w 566738"/>
                    <a:gd name="connsiteY0" fmla="*/ 25400 h 1431131"/>
                    <a:gd name="connsiteX1" fmla="*/ 171449 w 566738"/>
                    <a:gd name="connsiteY1" fmla="*/ 286543 h 1431131"/>
                    <a:gd name="connsiteX2" fmla="*/ 431006 w 566738"/>
                    <a:gd name="connsiteY2" fmla="*/ 0 h 1431131"/>
                    <a:gd name="connsiteX3" fmla="*/ 566738 w 566738"/>
                    <a:gd name="connsiteY3" fmla="*/ 54769 h 1431131"/>
                    <a:gd name="connsiteX4" fmla="*/ 209550 w 566738"/>
                    <a:gd name="connsiteY4" fmla="*/ 611981 h 1431131"/>
                    <a:gd name="connsiteX5" fmla="*/ 241300 w 566738"/>
                    <a:gd name="connsiteY5" fmla="*/ 1431131 h 1431131"/>
                    <a:gd name="connsiteX6" fmla="*/ 3175 w 566738"/>
                    <a:gd name="connsiteY6" fmla="*/ 1418431 h 1431131"/>
                    <a:gd name="connsiteX7" fmla="*/ 65088 w 566738"/>
                    <a:gd name="connsiteY7" fmla="*/ 594518 h 1431131"/>
                    <a:gd name="connsiteX8" fmla="*/ 0 w 566738"/>
                    <a:gd name="connsiteY8" fmla="*/ 154781 h 1431131"/>
                    <a:gd name="connsiteX9" fmla="*/ 8731 w 566738"/>
                    <a:gd name="connsiteY9" fmla="*/ 49212 h 1431131"/>
                    <a:gd name="connsiteX10" fmla="*/ 108743 w 566738"/>
                    <a:gd name="connsiteY10" fmla="*/ 25400 h 1431131"/>
                    <a:gd name="connsiteX0" fmla="*/ 108743 w 566738"/>
                    <a:gd name="connsiteY0" fmla="*/ 25400 h 1431131"/>
                    <a:gd name="connsiteX1" fmla="*/ 190499 w 566738"/>
                    <a:gd name="connsiteY1" fmla="*/ 179386 h 1431131"/>
                    <a:gd name="connsiteX2" fmla="*/ 431006 w 566738"/>
                    <a:gd name="connsiteY2" fmla="*/ 0 h 1431131"/>
                    <a:gd name="connsiteX3" fmla="*/ 566738 w 566738"/>
                    <a:gd name="connsiteY3" fmla="*/ 54769 h 1431131"/>
                    <a:gd name="connsiteX4" fmla="*/ 209550 w 566738"/>
                    <a:gd name="connsiteY4" fmla="*/ 611981 h 1431131"/>
                    <a:gd name="connsiteX5" fmla="*/ 241300 w 566738"/>
                    <a:gd name="connsiteY5" fmla="*/ 1431131 h 1431131"/>
                    <a:gd name="connsiteX6" fmla="*/ 3175 w 566738"/>
                    <a:gd name="connsiteY6" fmla="*/ 1418431 h 1431131"/>
                    <a:gd name="connsiteX7" fmla="*/ 65088 w 566738"/>
                    <a:gd name="connsiteY7" fmla="*/ 594518 h 1431131"/>
                    <a:gd name="connsiteX8" fmla="*/ 0 w 566738"/>
                    <a:gd name="connsiteY8" fmla="*/ 154781 h 1431131"/>
                    <a:gd name="connsiteX9" fmla="*/ 8731 w 566738"/>
                    <a:gd name="connsiteY9" fmla="*/ 49212 h 1431131"/>
                    <a:gd name="connsiteX10" fmla="*/ 108743 w 566738"/>
                    <a:gd name="connsiteY10" fmla="*/ 25400 h 1431131"/>
                    <a:gd name="connsiteX0" fmla="*/ 108743 w 566738"/>
                    <a:gd name="connsiteY0" fmla="*/ 25400 h 1431131"/>
                    <a:gd name="connsiteX1" fmla="*/ 171449 w 566738"/>
                    <a:gd name="connsiteY1" fmla="*/ 288924 h 1431131"/>
                    <a:gd name="connsiteX2" fmla="*/ 431006 w 566738"/>
                    <a:gd name="connsiteY2" fmla="*/ 0 h 1431131"/>
                    <a:gd name="connsiteX3" fmla="*/ 566738 w 566738"/>
                    <a:gd name="connsiteY3" fmla="*/ 54769 h 1431131"/>
                    <a:gd name="connsiteX4" fmla="*/ 209550 w 566738"/>
                    <a:gd name="connsiteY4" fmla="*/ 611981 h 1431131"/>
                    <a:gd name="connsiteX5" fmla="*/ 241300 w 566738"/>
                    <a:gd name="connsiteY5" fmla="*/ 1431131 h 1431131"/>
                    <a:gd name="connsiteX6" fmla="*/ 3175 w 566738"/>
                    <a:gd name="connsiteY6" fmla="*/ 1418431 h 1431131"/>
                    <a:gd name="connsiteX7" fmla="*/ 65088 w 566738"/>
                    <a:gd name="connsiteY7" fmla="*/ 594518 h 1431131"/>
                    <a:gd name="connsiteX8" fmla="*/ 0 w 566738"/>
                    <a:gd name="connsiteY8" fmla="*/ 154781 h 1431131"/>
                    <a:gd name="connsiteX9" fmla="*/ 8731 w 566738"/>
                    <a:gd name="connsiteY9" fmla="*/ 49212 h 1431131"/>
                    <a:gd name="connsiteX10" fmla="*/ 108743 w 566738"/>
                    <a:gd name="connsiteY10" fmla="*/ 25400 h 1431131"/>
                    <a:gd name="connsiteX0" fmla="*/ 108743 w 566738"/>
                    <a:gd name="connsiteY0" fmla="*/ 25400 h 1431131"/>
                    <a:gd name="connsiteX1" fmla="*/ 188118 w 566738"/>
                    <a:gd name="connsiteY1" fmla="*/ 134143 h 1431131"/>
                    <a:gd name="connsiteX2" fmla="*/ 431006 w 566738"/>
                    <a:gd name="connsiteY2" fmla="*/ 0 h 1431131"/>
                    <a:gd name="connsiteX3" fmla="*/ 566738 w 566738"/>
                    <a:gd name="connsiteY3" fmla="*/ 54769 h 1431131"/>
                    <a:gd name="connsiteX4" fmla="*/ 209550 w 566738"/>
                    <a:gd name="connsiteY4" fmla="*/ 611981 h 1431131"/>
                    <a:gd name="connsiteX5" fmla="*/ 241300 w 566738"/>
                    <a:gd name="connsiteY5" fmla="*/ 1431131 h 1431131"/>
                    <a:gd name="connsiteX6" fmla="*/ 3175 w 566738"/>
                    <a:gd name="connsiteY6" fmla="*/ 1418431 h 1431131"/>
                    <a:gd name="connsiteX7" fmla="*/ 65088 w 566738"/>
                    <a:gd name="connsiteY7" fmla="*/ 594518 h 1431131"/>
                    <a:gd name="connsiteX8" fmla="*/ 0 w 566738"/>
                    <a:gd name="connsiteY8" fmla="*/ 154781 h 1431131"/>
                    <a:gd name="connsiteX9" fmla="*/ 8731 w 566738"/>
                    <a:gd name="connsiteY9" fmla="*/ 49212 h 1431131"/>
                    <a:gd name="connsiteX10" fmla="*/ 108743 w 566738"/>
                    <a:gd name="connsiteY10" fmla="*/ 25400 h 1431131"/>
                    <a:gd name="connsiteX0" fmla="*/ 108743 w 566738"/>
                    <a:gd name="connsiteY0" fmla="*/ 25400 h 1431131"/>
                    <a:gd name="connsiteX1" fmla="*/ 188118 w 566738"/>
                    <a:gd name="connsiteY1" fmla="*/ 134143 h 1431131"/>
                    <a:gd name="connsiteX2" fmla="*/ 431006 w 566738"/>
                    <a:gd name="connsiteY2" fmla="*/ 0 h 1431131"/>
                    <a:gd name="connsiteX3" fmla="*/ 566738 w 566738"/>
                    <a:gd name="connsiteY3" fmla="*/ 54769 h 1431131"/>
                    <a:gd name="connsiteX4" fmla="*/ 209550 w 566738"/>
                    <a:gd name="connsiteY4" fmla="*/ 611981 h 1431131"/>
                    <a:gd name="connsiteX5" fmla="*/ 241300 w 566738"/>
                    <a:gd name="connsiteY5" fmla="*/ 1431131 h 1431131"/>
                    <a:gd name="connsiteX6" fmla="*/ 3175 w 566738"/>
                    <a:gd name="connsiteY6" fmla="*/ 1418431 h 1431131"/>
                    <a:gd name="connsiteX7" fmla="*/ 65088 w 566738"/>
                    <a:gd name="connsiteY7" fmla="*/ 594518 h 1431131"/>
                    <a:gd name="connsiteX8" fmla="*/ 0 w 566738"/>
                    <a:gd name="connsiteY8" fmla="*/ 154781 h 1431131"/>
                    <a:gd name="connsiteX9" fmla="*/ 8731 w 566738"/>
                    <a:gd name="connsiteY9" fmla="*/ 49212 h 1431131"/>
                    <a:gd name="connsiteX10" fmla="*/ 108743 w 566738"/>
                    <a:gd name="connsiteY10" fmla="*/ 25400 h 1431131"/>
                    <a:gd name="connsiteX0" fmla="*/ 108743 w 566738"/>
                    <a:gd name="connsiteY0" fmla="*/ 25400 h 1431131"/>
                    <a:gd name="connsiteX1" fmla="*/ 188118 w 566738"/>
                    <a:gd name="connsiteY1" fmla="*/ 134143 h 1431131"/>
                    <a:gd name="connsiteX2" fmla="*/ 431006 w 566738"/>
                    <a:gd name="connsiteY2" fmla="*/ 0 h 1431131"/>
                    <a:gd name="connsiteX3" fmla="*/ 566738 w 566738"/>
                    <a:gd name="connsiteY3" fmla="*/ 54769 h 1431131"/>
                    <a:gd name="connsiteX4" fmla="*/ 209550 w 566738"/>
                    <a:gd name="connsiteY4" fmla="*/ 611981 h 1431131"/>
                    <a:gd name="connsiteX5" fmla="*/ 241300 w 566738"/>
                    <a:gd name="connsiteY5" fmla="*/ 1431131 h 1431131"/>
                    <a:gd name="connsiteX6" fmla="*/ 3175 w 566738"/>
                    <a:gd name="connsiteY6" fmla="*/ 1418431 h 1431131"/>
                    <a:gd name="connsiteX7" fmla="*/ 65088 w 566738"/>
                    <a:gd name="connsiteY7" fmla="*/ 594518 h 1431131"/>
                    <a:gd name="connsiteX8" fmla="*/ 0 w 566738"/>
                    <a:gd name="connsiteY8" fmla="*/ 154781 h 1431131"/>
                    <a:gd name="connsiteX9" fmla="*/ 8731 w 566738"/>
                    <a:gd name="connsiteY9" fmla="*/ 49212 h 1431131"/>
                    <a:gd name="connsiteX10" fmla="*/ 108743 w 566738"/>
                    <a:gd name="connsiteY10" fmla="*/ 25400 h 1431131"/>
                    <a:gd name="connsiteX0" fmla="*/ 108743 w 566738"/>
                    <a:gd name="connsiteY0" fmla="*/ 25400 h 1431131"/>
                    <a:gd name="connsiteX1" fmla="*/ 188118 w 566738"/>
                    <a:gd name="connsiteY1" fmla="*/ 134143 h 1431131"/>
                    <a:gd name="connsiteX2" fmla="*/ 431006 w 566738"/>
                    <a:gd name="connsiteY2" fmla="*/ 0 h 1431131"/>
                    <a:gd name="connsiteX3" fmla="*/ 566738 w 566738"/>
                    <a:gd name="connsiteY3" fmla="*/ 54769 h 1431131"/>
                    <a:gd name="connsiteX4" fmla="*/ 209550 w 566738"/>
                    <a:gd name="connsiteY4" fmla="*/ 611981 h 1431131"/>
                    <a:gd name="connsiteX5" fmla="*/ 241300 w 566738"/>
                    <a:gd name="connsiteY5" fmla="*/ 1431131 h 1431131"/>
                    <a:gd name="connsiteX6" fmla="*/ 3175 w 566738"/>
                    <a:gd name="connsiteY6" fmla="*/ 1418431 h 1431131"/>
                    <a:gd name="connsiteX7" fmla="*/ 65088 w 566738"/>
                    <a:gd name="connsiteY7" fmla="*/ 594518 h 1431131"/>
                    <a:gd name="connsiteX8" fmla="*/ 0 w 566738"/>
                    <a:gd name="connsiteY8" fmla="*/ 154781 h 1431131"/>
                    <a:gd name="connsiteX9" fmla="*/ 8731 w 566738"/>
                    <a:gd name="connsiteY9" fmla="*/ 49212 h 1431131"/>
                    <a:gd name="connsiteX10" fmla="*/ 108743 w 566738"/>
                    <a:gd name="connsiteY10" fmla="*/ 25400 h 1431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6738" h="1431131">
                      <a:moveTo>
                        <a:pt x="108743" y="25400"/>
                      </a:moveTo>
                      <a:cubicBezTo>
                        <a:pt x="127264" y="102129"/>
                        <a:pt x="150547" y="101070"/>
                        <a:pt x="188118" y="134143"/>
                      </a:cubicBezTo>
                      <a:cubicBezTo>
                        <a:pt x="283368" y="83079"/>
                        <a:pt x="347663" y="58209"/>
                        <a:pt x="431006" y="0"/>
                      </a:cubicBezTo>
                      <a:lnTo>
                        <a:pt x="566738" y="54769"/>
                      </a:lnTo>
                      <a:lnTo>
                        <a:pt x="209550" y="611981"/>
                      </a:lnTo>
                      <a:cubicBezTo>
                        <a:pt x="208492" y="893498"/>
                        <a:pt x="242358" y="1149614"/>
                        <a:pt x="241300" y="1431131"/>
                      </a:cubicBezTo>
                      <a:lnTo>
                        <a:pt x="3175" y="1418431"/>
                      </a:lnTo>
                      <a:lnTo>
                        <a:pt x="65088" y="594518"/>
                      </a:lnTo>
                      <a:lnTo>
                        <a:pt x="0" y="154781"/>
                      </a:lnTo>
                      <a:lnTo>
                        <a:pt x="8731" y="49212"/>
                      </a:lnTo>
                      <a:lnTo>
                        <a:pt x="108743" y="2540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269" name="Freeform 193">
                  <a:extLst>
                    <a:ext uri="{FF2B5EF4-FFF2-40B4-BE49-F238E27FC236}">
                      <a16:creationId xmlns:a16="http://schemas.microsoft.com/office/drawing/2014/main" xmlns="" id="{840D4E8B-A9D0-4088-BD70-972DCEA65756}"/>
                    </a:ext>
                  </a:extLst>
                </p:cNvPr>
                <p:cNvSpPr/>
                <p:nvPr/>
              </p:nvSpPr>
              <p:spPr>
                <a:xfrm>
                  <a:off x="10859608" y="1696847"/>
                  <a:ext cx="103797" cy="170054"/>
                </a:xfrm>
                <a:custGeom>
                  <a:avLst/>
                  <a:gdLst>
                    <a:gd name="connsiteX0" fmla="*/ 59531 w 107156"/>
                    <a:gd name="connsiteY0" fmla="*/ 0 h 238125"/>
                    <a:gd name="connsiteX1" fmla="*/ 0 w 107156"/>
                    <a:gd name="connsiteY1" fmla="*/ 19050 h 238125"/>
                    <a:gd name="connsiteX2" fmla="*/ 107156 w 107156"/>
                    <a:gd name="connsiteY2" fmla="*/ 238125 h 238125"/>
                    <a:gd name="connsiteX3" fmla="*/ 59531 w 107156"/>
                    <a:gd name="connsiteY3" fmla="*/ 0 h 238125"/>
                    <a:gd name="connsiteX0" fmla="*/ 59531 w 116681"/>
                    <a:gd name="connsiteY0" fmla="*/ 0 h 242888"/>
                    <a:gd name="connsiteX1" fmla="*/ 0 w 116681"/>
                    <a:gd name="connsiteY1" fmla="*/ 19050 h 242888"/>
                    <a:gd name="connsiteX2" fmla="*/ 116681 w 116681"/>
                    <a:gd name="connsiteY2" fmla="*/ 242888 h 242888"/>
                    <a:gd name="connsiteX3" fmla="*/ 59531 w 116681"/>
                    <a:gd name="connsiteY3" fmla="*/ 0 h 242888"/>
                    <a:gd name="connsiteX0" fmla="*/ 76200 w 116681"/>
                    <a:gd name="connsiteY0" fmla="*/ 0 h 240506"/>
                    <a:gd name="connsiteX1" fmla="*/ 0 w 116681"/>
                    <a:gd name="connsiteY1" fmla="*/ 16668 h 240506"/>
                    <a:gd name="connsiteX2" fmla="*/ 116681 w 116681"/>
                    <a:gd name="connsiteY2" fmla="*/ 240506 h 240506"/>
                    <a:gd name="connsiteX3" fmla="*/ 76200 w 116681"/>
                    <a:gd name="connsiteY3" fmla="*/ 0 h 240506"/>
                    <a:gd name="connsiteX0" fmla="*/ 61913 w 102394"/>
                    <a:gd name="connsiteY0" fmla="*/ 0 h 240506"/>
                    <a:gd name="connsiteX1" fmla="*/ 0 w 102394"/>
                    <a:gd name="connsiteY1" fmla="*/ 4762 h 240506"/>
                    <a:gd name="connsiteX2" fmla="*/ 102394 w 102394"/>
                    <a:gd name="connsiteY2" fmla="*/ 240506 h 240506"/>
                    <a:gd name="connsiteX3" fmla="*/ 61913 w 102394"/>
                    <a:gd name="connsiteY3" fmla="*/ 0 h 240506"/>
                    <a:gd name="connsiteX0" fmla="*/ 57150 w 102394"/>
                    <a:gd name="connsiteY0" fmla="*/ 0 h 261937"/>
                    <a:gd name="connsiteX1" fmla="*/ 0 w 102394"/>
                    <a:gd name="connsiteY1" fmla="*/ 26193 h 261937"/>
                    <a:gd name="connsiteX2" fmla="*/ 102394 w 102394"/>
                    <a:gd name="connsiteY2" fmla="*/ 261937 h 261937"/>
                    <a:gd name="connsiteX3" fmla="*/ 57150 w 102394"/>
                    <a:gd name="connsiteY3" fmla="*/ 0 h 261937"/>
                    <a:gd name="connsiteX0" fmla="*/ 66675 w 111919"/>
                    <a:gd name="connsiteY0" fmla="*/ 0 h 261937"/>
                    <a:gd name="connsiteX1" fmla="*/ 0 w 111919"/>
                    <a:gd name="connsiteY1" fmla="*/ 28574 h 261937"/>
                    <a:gd name="connsiteX2" fmla="*/ 111919 w 111919"/>
                    <a:gd name="connsiteY2" fmla="*/ 261937 h 261937"/>
                    <a:gd name="connsiteX3" fmla="*/ 66675 w 111919"/>
                    <a:gd name="connsiteY3" fmla="*/ 0 h 261937"/>
                    <a:gd name="connsiteX0" fmla="*/ 80963 w 111919"/>
                    <a:gd name="connsiteY0" fmla="*/ 0 h 261937"/>
                    <a:gd name="connsiteX1" fmla="*/ 0 w 111919"/>
                    <a:gd name="connsiteY1" fmla="*/ 28574 h 261937"/>
                    <a:gd name="connsiteX2" fmla="*/ 111919 w 111919"/>
                    <a:gd name="connsiteY2" fmla="*/ 261937 h 261937"/>
                    <a:gd name="connsiteX3" fmla="*/ 80963 w 111919"/>
                    <a:gd name="connsiteY3" fmla="*/ 0 h 261937"/>
                    <a:gd name="connsiteX0" fmla="*/ 80963 w 140494"/>
                    <a:gd name="connsiteY0" fmla="*/ 0 h 264319"/>
                    <a:gd name="connsiteX1" fmla="*/ 0 w 140494"/>
                    <a:gd name="connsiteY1" fmla="*/ 28574 h 264319"/>
                    <a:gd name="connsiteX2" fmla="*/ 140494 w 140494"/>
                    <a:gd name="connsiteY2" fmla="*/ 264319 h 264319"/>
                    <a:gd name="connsiteX3" fmla="*/ 80963 w 140494"/>
                    <a:gd name="connsiteY3" fmla="*/ 0 h 264319"/>
                    <a:gd name="connsiteX0" fmla="*/ 80963 w 163657"/>
                    <a:gd name="connsiteY0" fmla="*/ 0 h 123079"/>
                    <a:gd name="connsiteX1" fmla="*/ 0 w 163657"/>
                    <a:gd name="connsiteY1" fmla="*/ 28574 h 123079"/>
                    <a:gd name="connsiteX2" fmla="*/ 163657 w 163657"/>
                    <a:gd name="connsiteY2" fmla="*/ 123079 h 123079"/>
                    <a:gd name="connsiteX3" fmla="*/ 80963 w 163657"/>
                    <a:gd name="connsiteY3" fmla="*/ 0 h 123079"/>
                    <a:gd name="connsiteX0" fmla="*/ 88683 w 163657"/>
                    <a:gd name="connsiteY0" fmla="*/ 0 h 135048"/>
                    <a:gd name="connsiteX1" fmla="*/ 0 w 163657"/>
                    <a:gd name="connsiteY1" fmla="*/ 40543 h 135048"/>
                    <a:gd name="connsiteX2" fmla="*/ 163657 w 163657"/>
                    <a:gd name="connsiteY2" fmla="*/ 135048 h 135048"/>
                    <a:gd name="connsiteX3" fmla="*/ 88683 w 163657"/>
                    <a:gd name="connsiteY3" fmla="*/ 0 h 135048"/>
                    <a:gd name="connsiteX0" fmla="*/ 88683 w 163657"/>
                    <a:gd name="connsiteY0" fmla="*/ 0 h 135048"/>
                    <a:gd name="connsiteX1" fmla="*/ 0 w 163657"/>
                    <a:gd name="connsiteY1" fmla="*/ 40543 h 135048"/>
                    <a:gd name="connsiteX2" fmla="*/ 96602 w 163657"/>
                    <a:gd name="connsiteY2" fmla="*/ 99140 h 135048"/>
                    <a:gd name="connsiteX3" fmla="*/ 163657 w 163657"/>
                    <a:gd name="connsiteY3" fmla="*/ 135048 h 135048"/>
                    <a:gd name="connsiteX4" fmla="*/ 88683 w 163657"/>
                    <a:gd name="connsiteY4" fmla="*/ 0 h 135048"/>
                    <a:gd name="connsiteX0" fmla="*/ 88683 w 163657"/>
                    <a:gd name="connsiteY0" fmla="*/ 0 h 163776"/>
                    <a:gd name="connsiteX1" fmla="*/ 0 w 163657"/>
                    <a:gd name="connsiteY1" fmla="*/ 40543 h 163776"/>
                    <a:gd name="connsiteX2" fmla="*/ 86307 w 163657"/>
                    <a:gd name="connsiteY2" fmla="*/ 163776 h 163776"/>
                    <a:gd name="connsiteX3" fmla="*/ 163657 w 163657"/>
                    <a:gd name="connsiteY3" fmla="*/ 135048 h 163776"/>
                    <a:gd name="connsiteX4" fmla="*/ 88683 w 163657"/>
                    <a:gd name="connsiteY4" fmla="*/ 0 h 163776"/>
                    <a:gd name="connsiteX0" fmla="*/ 57799 w 132773"/>
                    <a:gd name="connsiteY0" fmla="*/ 0 h 163776"/>
                    <a:gd name="connsiteX1" fmla="*/ 0 w 132773"/>
                    <a:gd name="connsiteY1" fmla="*/ 23786 h 163776"/>
                    <a:gd name="connsiteX2" fmla="*/ 55423 w 132773"/>
                    <a:gd name="connsiteY2" fmla="*/ 163776 h 163776"/>
                    <a:gd name="connsiteX3" fmla="*/ 132773 w 132773"/>
                    <a:gd name="connsiteY3" fmla="*/ 135048 h 163776"/>
                    <a:gd name="connsiteX4" fmla="*/ 57799 w 132773"/>
                    <a:gd name="connsiteY4" fmla="*/ 0 h 163776"/>
                    <a:gd name="connsiteX0" fmla="*/ 57799 w 132773"/>
                    <a:gd name="connsiteY0" fmla="*/ 0 h 151807"/>
                    <a:gd name="connsiteX1" fmla="*/ 0 w 132773"/>
                    <a:gd name="connsiteY1" fmla="*/ 23786 h 151807"/>
                    <a:gd name="connsiteX2" fmla="*/ 42555 w 132773"/>
                    <a:gd name="connsiteY2" fmla="*/ 151807 h 151807"/>
                    <a:gd name="connsiteX3" fmla="*/ 132773 w 132773"/>
                    <a:gd name="connsiteY3" fmla="*/ 135048 h 151807"/>
                    <a:gd name="connsiteX4" fmla="*/ 57799 w 132773"/>
                    <a:gd name="connsiteY4" fmla="*/ 0 h 151807"/>
                    <a:gd name="connsiteX0" fmla="*/ 80962 w 132773"/>
                    <a:gd name="connsiteY0" fmla="*/ 0 h 161383"/>
                    <a:gd name="connsiteX1" fmla="*/ 0 w 132773"/>
                    <a:gd name="connsiteY1" fmla="*/ 33362 h 161383"/>
                    <a:gd name="connsiteX2" fmla="*/ 42555 w 132773"/>
                    <a:gd name="connsiteY2" fmla="*/ 161383 h 161383"/>
                    <a:gd name="connsiteX3" fmla="*/ 132773 w 132773"/>
                    <a:gd name="connsiteY3" fmla="*/ 144624 h 161383"/>
                    <a:gd name="connsiteX4" fmla="*/ 80962 w 132773"/>
                    <a:gd name="connsiteY4" fmla="*/ 0 h 161383"/>
                    <a:gd name="connsiteX0" fmla="*/ 60373 w 112184"/>
                    <a:gd name="connsiteY0" fmla="*/ 0 h 161383"/>
                    <a:gd name="connsiteX1" fmla="*/ 0 w 112184"/>
                    <a:gd name="connsiteY1" fmla="*/ 26180 h 161383"/>
                    <a:gd name="connsiteX2" fmla="*/ 21966 w 112184"/>
                    <a:gd name="connsiteY2" fmla="*/ 161383 h 161383"/>
                    <a:gd name="connsiteX3" fmla="*/ 112184 w 112184"/>
                    <a:gd name="connsiteY3" fmla="*/ 144624 h 161383"/>
                    <a:gd name="connsiteX4" fmla="*/ 60373 w 112184"/>
                    <a:gd name="connsiteY4" fmla="*/ 0 h 161383"/>
                    <a:gd name="connsiteX0" fmla="*/ 60373 w 112184"/>
                    <a:gd name="connsiteY0" fmla="*/ 0 h 170959"/>
                    <a:gd name="connsiteX1" fmla="*/ 0 w 112184"/>
                    <a:gd name="connsiteY1" fmla="*/ 26180 h 170959"/>
                    <a:gd name="connsiteX2" fmla="*/ 39982 w 112184"/>
                    <a:gd name="connsiteY2" fmla="*/ 170959 h 170959"/>
                    <a:gd name="connsiteX3" fmla="*/ 112184 w 112184"/>
                    <a:gd name="connsiteY3" fmla="*/ 144624 h 170959"/>
                    <a:gd name="connsiteX4" fmla="*/ 60373 w 112184"/>
                    <a:gd name="connsiteY4" fmla="*/ 0 h 17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184" h="170959">
                      <a:moveTo>
                        <a:pt x="60373" y="0"/>
                      </a:moveTo>
                      <a:lnTo>
                        <a:pt x="0" y="26180"/>
                      </a:lnTo>
                      <a:lnTo>
                        <a:pt x="39982" y="170959"/>
                      </a:lnTo>
                      <a:lnTo>
                        <a:pt x="112184" y="144624"/>
                      </a:lnTo>
                      <a:lnTo>
                        <a:pt x="60373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270" name="Freeform 194">
                  <a:extLst>
                    <a:ext uri="{FF2B5EF4-FFF2-40B4-BE49-F238E27FC236}">
                      <a16:creationId xmlns:a16="http://schemas.microsoft.com/office/drawing/2014/main" xmlns="" id="{290B791D-DA37-493B-A35D-54F92D36AF53}"/>
                    </a:ext>
                  </a:extLst>
                </p:cNvPr>
                <p:cNvSpPr/>
                <p:nvPr/>
              </p:nvSpPr>
              <p:spPr>
                <a:xfrm>
                  <a:off x="10958642" y="1657351"/>
                  <a:ext cx="278603" cy="242887"/>
                </a:xfrm>
                <a:custGeom>
                  <a:avLst/>
                  <a:gdLst>
                    <a:gd name="connsiteX0" fmla="*/ 0 w 342900"/>
                    <a:gd name="connsiteY0" fmla="*/ 271463 h 271463"/>
                    <a:gd name="connsiteX1" fmla="*/ 261937 w 342900"/>
                    <a:gd name="connsiteY1" fmla="*/ 0 h 271463"/>
                    <a:gd name="connsiteX2" fmla="*/ 342900 w 342900"/>
                    <a:gd name="connsiteY2" fmla="*/ 23813 h 271463"/>
                    <a:gd name="connsiteX3" fmla="*/ 0 w 342900"/>
                    <a:gd name="connsiteY3" fmla="*/ 271463 h 271463"/>
                    <a:gd name="connsiteX0" fmla="*/ 0 w 338137"/>
                    <a:gd name="connsiteY0" fmla="*/ 290513 h 290513"/>
                    <a:gd name="connsiteX1" fmla="*/ 257174 w 338137"/>
                    <a:gd name="connsiteY1" fmla="*/ 0 h 290513"/>
                    <a:gd name="connsiteX2" fmla="*/ 338137 w 338137"/>
                    <a:gd name="connsiteY2" fmla="*/ 23813 h 290513"/>
                    <a:gd name="connsiteX3" fmla="*/ 0 w 338137"/>
                    <a:gd name="connsiteY3" fmla="*/ 290513 h 290513"/>
                    <a:gd name="connsiteX0" fmla="*/ 0 w 338137"/>
                    <a:gd name="connsiteY0" fmla="*/ 307181 h 307181"/>
                    <a:gd name="connsiteX1" fmla="*/ 259555 w 338137"/>
                    <a:gd name="connsiteY1" fmla="*/ 0 h 307181"/>
                    <a:gd name="connsiteX2" fmla="*/ 338137 w 338137"/>
                    <a:gd name="connsiteY2" fmla="*/ 40481 h 307181"/>
                    <a:gd name="connsiteX3" fmla="*/ 0 w 338137"/>
                    <a:gd name="connsiteY3" fmla="*/ 307181 h 307181"/>
                    <a:gd name="connsiteX0" fmla="*/ 0 w 338137"/>
                    <a:gd name="connsiteY0" fmla="*/ 285750 h 285750"/>
                    <a:gd name="connsiteX1" fmla="*/ 271462 w 338137"/>
                    <a:gd name="connsiteY1" fmla="*/ 0 h 285750"/>
                    <a:gd name="connsiteX2" fmla="*/ 338137 w 338137"/>
                    <a:gd name="connsiteY2" fmla="*/ 19050 h 285750"/>
                    <a:gd name="connsiteX3" fmla="*/ 0 w 338137"/>
                    <a:gd name="connsiteY3" fmla="*/ 285750 h 285750"/>
                    <a:gd name="connsiteX0" fmla="*/ 0 w 342899"/>
                    <a:gd name="connsiteY0" fmla="*/ 285750 h 285750"/>
                    <a:gd name="connsiteX1" fmla="*/ 271462 w 342899"/>
                    <a:gd name="connsiteY1" fmla="*/ 0 h 285750"/>
                    <a:gd name="connsiteX2" fmla="*/ 342899 w 342899"/>
                    <a:gd name="connsiteY2" fmla="*/ 28575 h 285750"/>
                    <a:gd name="connsiteX3" fmla="*/ 0 w 342899"/>
                    <a:gd name="connsiteY3" fmla="*/ 285750 h 285750"/>
                    <a:gd name="connsiteX0" fmla="*/ 0 w 309561"/>
                    <a:gd name="connsiteY0" fmla="*/ 276225 h 276225"/>
                    <a:gd name="connsiteX1" fmla="*/ 238124 w 309561"/>
                    <a:gd name="connsiteY1" fmla="*/ 0 h 276225"/>
                    <a:gd name="connsiteX2" fmla="*/ 309561 w 309561"/>
                    <a:gd name="connsiteY2" fmla="*/ 28575 h 276225"/>
                    <a:gd name="connsiteX3" fmla="*/ 0 w 309561"/>
                    <a:gd name="connsiteY3" fmla="*/ 276225 h 276225"/>
                    <a:gd name="connsiteX0" fmla="*/ 0 w 326229"/>
                    <a:gd name="connsiteY0" fmla="*/ 300037 h 300037"/>
                    <a:gd name="connsiteX1" fmla="*/ 254792 w 326229"/>
                    <a:gd name="connsiteY1" fmla="*/ 0 h 300037"/>
                    <a:gd name="connsiteX2" fmla="*/ 326229 w 326229"/>
                    <a:gd name="connsiteY2" fmla="*/ 28575 h 300037"/>
                    <a:gd name="connsiteX3" fmla="*/ 0 w 326229"/>
                    <a:gd name="connsiteY3" fmla="*/ 300037 h 300037"/>
                    <a:gd name="connsiteX0" fmla="*/ 0 w 326229"/>
                    <a:gd name="connsiteY0" fmla="*/ 309562 h 309562"/>
                    <a:gd name="connsiteX1" fmla="*/ 254792 w 326229"/>
                    <a:gd name="connsiteY1" fmla="*/ 0 h 309562"/>
                    <a:gd name="connsiteX2" fmla="*/ 326229 w 326229"/>
                    <a:gd name="connsiteY2" fmla="*/ 28575 h 309562"/>
                    <a:gd name="connsiteX3" fmla="*/ 0 w 326229"/>
                    <a:gd name="connsiteY3" fmla="*/ 309562 h 309562"/>
                    <a:gd name="connsiteX0" fmla="*/ 0 w 326229"/>
                    <a:gd name="connsiteY0" fmla="*/ 309562 h 309562"/>
                    <a:gd name="connsiteX1" fmla="*/ 254792 w 326229"/>
                    <a:gd name="connsiteY1" fmla="*/ 0 h 309562"/>
                    <a:gd name="connsiteX2" fmla="*/ 326229 w 326229"/>
                    <a:gd name="connsiteY2" fmla="*/ 28575 h 309562"/>
                    <a:gd name="connsiteX3" fmla="*/ 0 w 326229"/>
                    <a:gd name="connsiteY3" fmla="*/ 309562 h 309562"/>
                    <a:gd name="connsiteX0" fmla="*/ 0 w 309560"/>
                    <a:gd name="connsiteY0" fmla="*/ 159543 h 159543"/>
                    <a:gd name="connsiteX1" fmla="*/ 238123 w 309560"/>
                    <a:gd name="connsiteY1" fmla="*/ 0 h 159543"/>
                    <a:gd name="connsiteX2" fmla="*/ 309560 w 309560"/>
                    <a:gd name="connsiteY2" fmla="*/ 28575 h 159543"/>
                    <a:gd name="connsiteX3" fmla="*/ 0 w 309560"/>
                    <a:gd name="connsiteY3" fmla="*/ 159543 h 159543"/>
                    <a:gd name="connsiteX0" fmla="*/ 0 w 309560"/>
                    <a:gd name="connsiteY0" fmla="*/ 159543 h 159543"/>
                    <a:gd name="connsiteX1" fmla="*/ 238123 w 309560"/>
                    <a:gd name="connsiteY1" fmla="*/ 0 h 159543"/>
                    <a:gd name="connsiteX2" fmla="*/ 309560 w 309560"/>
                    <a:gd name="connsiteY2" fmla="*/ 28575 h 159543"/>
                    <a:gd name="connsiteX3" fmla="*/ 0 w 309560"/>
                    <a:gd name="connsiteY3" fmla="*/ 159543 h 159543"/>
                    <a:gd name="connsiteX0" fmla="*/ 0 w 309560"/>
                    <a:gd name="connsiteY0" fmla="*/ 164305 h 164305"/>
                    <a:gd name="connsiteX1" fmla="*/ 223835 w 309560"/>
                    <a:gd name="connsiteY1" fmla="*/ 0 h 164305"/>
                    <a:gd name="connsiteX2" fmla="*/ 309560 w 309560"/>
                    <a:gd name="connsiteY2" fmla="*/ 33337 h 164305"/>
                    <a:gd name="connsiteX3" fmla="*/ 0 w 309560"/>
                    <a:gd name="connsiteY3" fmla="*/ 164305 h 164305"/>
                    <a:gd name="connsiteX0" fmla="*/ 0 w 300035"/>
                    <a:gd name="connsiteY0" fmla="*/ 164305 h 164305"/>
                    <a:gd name="connsiteX1" fmla="*/ 223835 w 300035"/>
                    <a:gd name="connsiteY1" fmla="*/ 0 h 164305"/>
                    <a:gd name="connsiteX2" fmla="*/ 300035 w 300035"/>
                    <a:gd name="connsiteY2" fmla="*/ 21431 h 164305"/>
                    <a:gd name="connsiteX3" fmla="*/ 0 w 300035"/>
                    <a:gd name="connsiteY3" fmla="*/ 164305 h 164305"/>
                    <a:gd name="connsiteX0" fmla="*/ 0 w 300035"/>
                    <a:gd name="connsiteY0" fmla="*/ 164305 h 164305"/>
                    <a:gd name="connsiteX1" fmla="*/ 223835 w 300035"/>
                    <a:gd name="connsiteY1" fmla="*/ 0 h 164305"/>
                    <a:gd name="connsiteX2" fmla="*/ 300035 w 300035"/>
                    <a:gd name="connsiteY2" fmla="*/ 21431 h 164305"/>
                    <a:gd name="connsiteX3" fmla="*/ 0 w 300035"/>
                    <a:gd name="connsiteY3" fmla="*/ 164305 h 164305"/>
                    <a:gd name="connsiteX0" fmla="*/ 0 w 300035"/>
                    <a:gd name="connsiteY0" fmla="*/ 164305 h 164305"/>
                    <a:gd name="connsiteX1" fmla="*/ 223835 w 300035"/>
                    <a:gd name="connsiteY1" fmla="*/ 0 h 164305"/>
                    <a:gd name="connsiteX2" fmla="*/ 300035 w 300035"/>
                    <a:gd name="connsiteY2" fmla="*/ 21431 h 164305"/>
                    <a:gd name="connsiteX3" fmla="*/ 0 w 300035"/>
                    <a:gd name="connsiteY3" fmla="*/ 164305 h 164305"/>
                    <a:gd name="connsiteX0" fmla="*/ 268 w 300303"/>
                    <a:gd name="connsiteY0" fmla="*/ 164305 h 166088"/>
                    <a:gd name="connsiteX1" fmla="*/ 224103 w 300303"/>
                    <a:gd name="connsiteY1" fmla="*/ 0 h 166088"/>
                    <a:gd name="connsiteX2" fmla="*/ 300303 w 300303"/>
                    <a:gd name="connsiteY2" fmla="*/ 21431 h 166088"/>
                    <a:gd name="connsiteX3" fmla="*/ 181114 w 300303"/>
                    <a:gd name="connsiteY3" fmla="*/ 83343 h 166088"/>
                    <a:gd name="connsiteX4" fmla="*/ 268 w 300303"/>
                    <a:gd name="connsiteY4" fmla="*/ 164305 h 166088"/>
                    <a:gd name="connsiteX0" fmla="*/ 445 w 300480"/>
                    <a:gd name="connsiteY0" fmla="*/ 164305 h 204664"/>
                    <a:gd name="connsiteX1" fmla="*/ 224280 w 300480"/>
                    <a:gd name="connsiteY1" fmla="*/ 0 h 204664"/>
                    <a:gd name="connsiteX2" fmla="*/ 300480 w 300480"/>
                    <a:gd name="connsiteY2" fmla="*/ 21431 h 204664"/>
                    <a:gd name="connsiteX3" fmla="*/ 124141 w 300480"/>
                    <a:gd name="connsiteY3" fmla="*/ 197643 h 204664"/>
                    <a:gd name="connsiteX4" fmla="*/ 445 w 300480"/>
                    <a:gd name="connsiteY4" fmla="*/ 164305 h 204664"/>
                    <a:gd name="connsiteX0" fmla="*/ 471 w 300506"/>
                    <a:gd name="connsiteY0" fmla="*/ 164305 h 197643"/>
                    <a:gd name="connsiteX1" fmla="*/ 224306 w 300506"/>
                    <a:gd name="connsiteY1" fmla="*/ 0 h 197643"/>
                    <a:gd name="connsiteX2" fmla="*/ 300506 w 300506"/>
                    <a:gd name="connsiteY2" fmla="*/ 21431 h 197643"/>
                    <a:gd name="connsiteX3" fmla="*/ 124167 w 300506"/>
                    <a:gd name="connsiteY3" fmla="*/ 197643 h 197643"/>
                    <a:gd name="connsiteX4" fmla="*/ 471 w 300506"/>
                    <a:gd name="connsiteY4" fmla="*/ 164305 h 197643"/>
                    <a:gd name="connsiteX0" fmla="*/ 785 w 300820"/>
                    <a:gd name="connsiteY0" fmla="*/ 164305 h 219075"/>
                    <a:gd name="connsiteX1" fmla="*/ 224620 w 300820"/>
                    <a:gd name="connsiteY1" fmla="*/ 0 h 219075"/>
                    <a:gd name="connsiteX2" fmla="*/ 300820 w 300820"/>
                    <a:gd name="connsiteY2" fmla="*/ 21431 h 219075"/>
                    <a:gd name="connsiteX3" fmla="*/ 91143 w 300820"/>
                    <a:gd name="connsiteY3" fmla="*/ 219075 h 219075"/>
                    <a:gd name="connsiteX4" fmla="*/ 785 w 300820"/>
                    <a:gd name="connsiteY4" fmla="*/ 164305 h 219075"/>
                    <a:gd name="connsiteX0" fmla="*/ 785 w 279388"/>
                    <a:gd name="connsiteY0" fmla="*/ 164305 h 219075"/>
                    <a:gd name="connsiteX1" fmla="*/ 224620 w 279388"/>
                    <a:gd name="connsiteY1" fmla="*/ 0 h 219075"/>
                    <a:gd name="connsiteX2" fmla="*/ 279388 w 279388"/>
                    <a:gd name="connsiteY2" fmla="*/ 7143 h 219075"/>
                    <a:gd name="connsiteX3" fmla="*/ 91143 w 279388"/>
                    <a:gd name="connsiteY3" fmla="*/ 219075 h 219075"/>
                    <a:gd name="connsiteX4" fmla="*/ 785 w 279388"/>
                    <a:gd name="connsiteY4" fmla="*/ 164305 h 219075"/>
                    <a:gd name="connsiteX0" fmla="*/ 785 w 279388"/>
                    <a:gd name="connsiteY0" fmla="*/ 164305 h 219075"/>
                    <a:gd name="connsiteX1" fmla="*/ 224620 w 279388"/>
                    <a:gd name="connsiteY1" fmla="*/ 0 h 219075"/>
                    <a:gd name="connsiteX2" fmla="*/ 279388 w 279388"/>
                    <a:gd name="connsiteY2" fmla="*/ 7143 h 219075"/>
                    <a:gd name="connsiteX3" fmla="*/ 91143 w 279388"/>
                    <a:gd name="connsiteY3" fmla="*/ 219075 h 219075"/>
                    <a:gd name="connsiteX4" fmla="*/ 785 w 279388"/>
                    <a:gd name="connsiteY4" fmla="*/ 164305 h 219075"/>
                    <a:gd name="connsiteX0" fmla="*/ 536 w 279139"/>
                    <a:gd name="connsiteY0" fmla="*/ 164305 h 219075"/>
                    <a:gd name="connsiteX1" fmla="*/ 224371 w 279139"/>
                    <a:gd name="connsiteY1" fmla="*/ 0 h 219075"/>
                    <a:gd name="connsiteX2" fmla="*/ 279139 w 279139"/>
                    <a:gd name="connsiteY2" fmla="*/ 7143 h 219075"/>
                    <a:gd name="connsiteX3" fmla="*/ 90894 w 279139"/>
                    <a:gd name="connsiteY3" fmla="*/ 219075 h 219075"/>
                    <a:gd name="connsiteX4" fmla="*/ 536 w 279139"/>
                    <a:gd name="connsiteY4" fmla="*/ 164305 h 219075"/>
                    <a:gd name="connsiteX0" fmla="*/ 0 w 278603"/>
                    <a:gd name="connsiteY0" fmla="*/ 164305 h 219075"/>
                    <a:gd name="connsiteX1" fmla="*/ 223835 w 278603"/>
                    <a:gd name="connsiteY1" fmla="*/ 0 h 219075"/>
                    <a:gd name="connsiteX2" fmla="*/ 278603 w 278603"/>
                    <a:gd name="connsiteY2" fmla="*/ 7143 h 219075"/>
                    <a:gd name="connsiteX3" fmla="*/ 90358 w 278603"/>
                    <a:gd name="connsiteY3" fmla="*/ 219075 h 219075"/>
                    <a:gd name="connsiteX4" fmla="*/ 0 w 278603"/>
                    <a:gd name="connsiteY4" fmla="*/ 164305 h 219075"/>
                    <a:gd name="connsiteX0" fmla="*/ 0 w 278603"/>
                    <a:gd name="connsiteY0" fmla="*/ 164305 h 211931"/>
                    <a:gd name="connsiteX1" fmla="*/ 223835 w 278603"/>
                    <a:gd name="connsiteY1" fmla="*/ 0 h 211931"/>
                    <a:gd name="connsiteX2" fmla="*/ 278603 w 278603"/>
                    <a:gd name="connsiteY2" fmla="*/ 7143 h 211931"/>
                    <a:gd name="connsiteX3" fmla="*/ 61783 w 278603"/>
                    <a:gd name="connsiteY3" fmla="*/ 211931 h 211931"/>
                    <a:gd name="connsiteX4" fmla="*/ 0 w 278603"/>
                    <a:gd name="connsiteY4" fmla="*/ 164305 h 211931"/>
                    <a:gd name="connsiteX0" fmla="*/ 0 w 269078"/>
                    <a:gd name="connsiteY0" fmla="*/ 164305 h 211931"/>
                    <a:gd name="connsiteX1" fmla="*/ 214310 w 269078"/>
                    <a:gd name="connsiteY1" fmla="*/ 0 h 211931"/>
                    <a:gd name="connsiteX2" fmla="*/ 269078 w 269078"/>
                    <a:gd name="connsiteY2" fmla="*/ 7143 h 211931"/>
                    <a:gd name="connsiteX3" fmla="*/ 52258 w 269078"/>
                    <a:gd name="connsiteY3" fmla="*/ 211931 h 211931"/>
                    <a:gd name="connsiteX4" fmla="*/ 0 w 269078"/>
                    <a:gd name="connsiteY4" fmla="*/ 164305 h 211931"/>
                    <a:gd name="connsiteX0" fmla="*/ 0 w 271459"/>
                    <a:gd name="connsiteY0" fmla="*/ 159543 h 211931"/>
                    <a:gd name="connsiteX1" fmla="*/ 216691 w 271459"/>
                    <a:gd name="connsiteY1" fmla="*/ 0 h 211931"/>
                    <a:gd name="connsiteX2" fmla="*/ 271459 w 271459"/>
                    <a:gd name="connsiteY2" fmla="*/ 7143 h 211931"/>
                    <a:gd name="connsiteX3" fmla="*/ 54639 w 271459"/>
                    <a:gd name="connsiteY3" fmla="*/ 211931 h 211931"/>
                    <a:gd name="connsiteX4" fmla="*/ 0 w 271459"/>
                    <a:gd name="connsiteY4" fmla="*/ 159543 h 211931"/>
                    <a:gd name="connsiteX0" fmla="*/ 0 w 271459"/>
                    <a:gd name="connsiteY0" fmla="*/ 178593 h 230981"/>
                    <a:gd name="connsiteX1" fmla="*/ 226216 w 271459"/>
                    <a:gd name="connsiteY1" fmla="*/ 0 h 230981"/>
                    <a:gd name="connsiteX2" fmla="*/ 271459 w 271459"/>
                    <a:gd name="connsiteY2" fmla="*/ 26193 h 230981"/>
                    <a:gd name="connsiteX3" fmla="*/ 54639 w 271459"/>
                    <a:gd name="connsiteY3" fmla="*/ 230981 h 230981"/>
                    <a:gd name="connsiteX4" fmla="*/ 0 w 271459"/>
                    <a:gd name="connsiteY4" fmla="*/ 178593 h 230981"/>
                    <a:gd name="connsiteX0" fmla="*/ 0 w 278603"/>
                    <a:gd name="connsiteY0" fmla="*/ 178593 h 230981"/>
                    <a:gd name="connsiteX1" fmla="*/ 233360 w 278603"/>
                    <a:gd name="connsiteY1" fmla="*/ 0 h 230981"/>
                    <a:gd name="connsiteX2" fmla="*/ 278603 w 278603"/>
                    <a:gd name="connsiteY2" fmla="*/ 26193 h 230981"/>
                    <a:gd name="connsiteX3" fmla="*/ 61783 w 278603"/>
                    <a:gd name="connsiteY3" fmla="*/ 230981 h 230981"/>
                    <a:gd name="connsiteX4" fmla="*/ 0 w 278603"/>
                    <a:gd name="connsiteY4" fmla="*/ 178593 h 230981"/>
                    <a:gd name="connsiteX0" fmla="*/ 0 w 278603"/>
                    <a:gd name="connsiteY0" fmla="*/ 178593 h 242887"/>
                    <a:gd name="connsiteX1" fmla="*/ 233360 w 278603"/>
                    <a:gd name="connsiteY1" fmla="*/ 0 h 242887"/>
                    <a:gd name="connsiteX2" fmla="*/ 278603 w 278603"/>
                    <a:gd name="connsiteY2" fmla="*/ 26193 h 242887"/>
                    <a:gd name="connsiteX3" fmla="*/ 71308 w 278603"/>
                    <a:gd name="connsiteY3" fmla="*/ 242887 h 242887"/>
                    <a:gd name="connsiteX4" fmla="*/ 0 w 278603"/>
                    <a:gd name="connsiteY4" fmla="*/ 178593 h 242887"/>
                    <a:gd name="connsiteX0" fmla="*/ 0 w 278603"/>
                    <a:gd name="connsiteY0" fmla="*/ 178593 h 242887"/>
                    <a:gd name="connsiteX1" fmla="*/ 233360 w 278603"/>
                    <a:gd name="connsiteY1" fmla="*/ 0 h 242887"/>
                    <a:gd name="connsiteX2" fmla="*/ 278603 w 278603"/>
                    <a:gd name="connsiteY2" fmla="*/ 26193 h 242887"/>
                    <a:gd name="connsiteX3" fmla="*/ 71308 w 278603"/>
                    <a:gd name="connsiteY3" fmla="*/ 242887 h 242887"/>
                    <a:gd name="connsiteX4" fmla="*/ 0 w 278603"/>
                    <a:gd name="connsiteY4" fmla="*/ 178593 h 24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603" h="242887">
                      <a:moveTo>
                        <a:pt x="0" y="178593"/>
                      </a:moveTo>
                      <a:lnTo>
                        <a:pt x="233360" y="0"/>
                      </a:lnTo>
                      <a:lnTo>
                        <a:pt x="278603" y="26193"/>
                      </a:lnTo>
                      <a:cubicBezTo>
                        <a:pt x="271438" y="40083"/>
                        <a:pt x="114171" y="195263"/>
                        <a:pt x="71308" y="242887"/>
                      </a:cubicBezTo>
                      <a:cubicBezTo>
                        <a:pt x="40351" y="230981"/>
                        <a:pt x="21410" y="204389"/>
                        <a:pt x="0" y="17859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271" name="Freeform 9">
                  <a:extLst>
                    <a:ext uri="{FF2B5EF4-FFF2-40B4-BE49-F238E27FC236}">
                      <a16:creationId xmlns:a16="http://schemas.microsoft.com/office/drawing/2014/main" xmlns="" id="{0F387255-042C-4B11-AB77-A7E92FE1F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68925" y="1931842"/>
                  <a:ext cx="497227" cy="1950451"/>
                </a:xfrm>
                <a:custGeom>
                  <a:avLst/>
                  <a:gdLst>
                    <a:gd name="T0" fmla="*/ 63 w 183"/>
                    <a:gd name="T1" fmla="*/ 316 h 697"/>
                    <a:gd name="T2" fmla="*/ 17 w 183"/>
                    <a:gd name="T3" fmla="*/ 534 h 697"/>
                    <a:gd name="T4" fmla="*/ 4 w 183"/>
                    <a:gd name="T5" fmla="*/ 562 h 697"/>
                    <a:gd name="T6" fmla="*/ 0 w 183"/>
                    <a:gd name="T7" fmla="*/ 610 h 697"/>
                    <a:gd name="T8" fmla="*/ 0 w 183"/>
                    <a:gd name="T9" fmla="*/ 613 h 697"/>
                    <a:gd name="T10" fmla="*/ 0 w 183"/>
                    <a:gd name="T11" fmla="*/ 613 h 697"/>
                    <a:gd name="T12" fmla="*/ 6 w 183"/>
                    <a:gd name="T13" fmla="*/ 667 h 697"/>
                    <a:gd name="T14" fmla="*/ 18 w 183"/>
                    <a:gd name="T15" fmla="*/ 689 h 697"/>
                    <a:gd name="T16" fmla="*/ 24 w 183"/>
                    <a:gd name="T17" fmla="*/ 676 h 697"/>
                    <a:gd name="T18" fmla="*/ 21 w 183"/>
                    <a:gd name="T19" fmla="*/ 664 h 697"/>
                    <a:gd name="T20" fmla="*/ 38 w 183"/>
                    <a:gd name="T21" fmla="*/ 697 h 697"/>
                    <a:gd name="T22" fmla="*/ 44 w 183"/>
                    <a:gd name="T23" fmla="*/ 684 h 697"/>
                    <a:gd name="T24" fmla="*/ 44 w 183"/>
                    <a:gd name="T25" fmla="*/ 682 h 697"/>
                    <a:gd name="T26" fmla="*/ 48 w 183"/>
                    <a:gd name="T27" fmla="*/ 691 h 697"/>
                    <a:gd name="T28" fmla="*/ 55 w 183"/>
                    <a:gd name="T29" fmla="*/ 678 h 697"/>
                    <a:gd name="T30" fmla="*/ 49 w 183"/>
                    <a:gd name="T31" fmla="*/ 653 h 697"/>
                    <a:gd name="T32" fmla="*/ 49 w 183"/>
                    <a:gd name="T33" fmla="*/ 649 h 697"/>
                    <a:gd name="T34" fmla="*/ 66 w 183"/>
                    <a:gd name="T35" fmla="*/ 670 h 697"/>
                    <a:gd name="T36" fmla="*/ 70 w 183"/>
                    <a:gd name="T37" fmla="*/ 656 h 697"/>
                    <a:gd name="T38" fmla="*/ 60 w 183"/>
                    <a:gd name="T39" fmla="*/ 632 h 697"/>
                    <a:gd name="T40" fmla="*/ 57 w 183"/>
                    <a:gd name="T41" fmla="*/ 616 h 697"/>
                    <a:gd name="T42" fmla="*/ 65 w 183"/>
                    <a:gd name="T43" fmla="*/ 571 h 697"/>
                    <a:gd name="T44" fmla="*/ 60 w 183"/>
                    <a:gd name="T45" fmla="*/ 529 h 697"/>
                    <a:gd name="T46" fmla="*/ 117 w 183"/>
                    <a:gd name="T47" fmla="*/ 395 h 697"/>
                    <a:gd name="T48" fmla="*/ 134 w 183"/>
                    <a:gd name="T49" fmla="*/ 315 h 697"/>
                    <a:gd name="T50" fmla="*/ 183 w 183"/>
                    <a:gd name="T51" fmla="*/ 0 h 697"/>
                    <a:gd name="T52" fmla="*/ 86 w 183"/>
                    <a:gd name="T53" fmla="*/ 3 h 697"/>
                    <a:gd name="T54" fmla="*/ 63 w 183"/>
                    <a:gd name="T55" fmla="*/ 316 h 697"/>
                    <a:gd name="connsiteX0" fmla="*/ 3443 w 10000"/>
                    <a:gd name="connsiteY0" fmla="*/ 4534 h 10000"/>
                    <a:gd name="connsiteX1" fmla="*/ 929 w 10000"/>
                    <a:gd name="connsiteY1" fmla="*/ 7661 h 10000"/>
                    <a:gd name="connsiteX2" fmla="*/ 219 w 10000"/>
                    <a:gd name="connsiteY2" fmla="*/ 8063 h 10000"/>
                    <a:gd name="connsiteX3" fmla="*/ 0 w 10000"/>
                    <a:gd name="connsiteY3" fmla="*/ 8752 h 10000"/>
                    <a:gd name="connsiteX4" fmla="*/ 0 w 10000"/>
                    <a:gd name="connsiteY4" fmla="*/ 8795 h 10000"/>
                    <a:gd name="connsiteX5" fmla="*/ 0 w 10000"/>
                    <a:gd name="connsiteY5" fmla="*/ 8795 h 10000"/>
                    <a:gd name="connsiteX6" fmla="*/ 328 w 10000"/>
                    <a:gd name="connsiteY6" fmla="*/ 9570 h 10000"/>
                    <a:gd name="connsiteX7" fmla="*/ 984 w 10000"/>
                    <a:gd name="connsiteY7" fmla="*/ 9885 h 10000"/>
                    <a:gd name="connsiteX8" fmla="*/ 1311 w 10000"/>
                    <a:gd name="connsiteY8" fmla="*/ 9699 h 10000"/>
                    <a:gd name="connsiteX9" fmla="*/ 1148 w 10000"/>
                    <a:gd name="connsiteY9" fmla="*/ 9527 h 10000"/>
                    <a:gd name="connsiteX10" fmla="*/ 2077 w 10000"/>
                    <a:gd name="connsiteY10" fmla="*/ 10000 h 10000"/>
                    <a:gd name="connsiteX11" fmla="*/ 2404 w 10000"/>
                    <a:gd name="connsiteY11" fmla="*/ 9813 h 10000"/>
                    <a:gd name="connsiteX12" fmla="*/ 2404 w 10000"/>
                    <a:gd name="connsiteY12" fmla="*/ 9785 h 10000"/>
                    <a:gd name="connsiteX13" fmla="*/ 2623 w 10000"/>
                    <a:gd name="connsiteY13" fmla="*/ 9914 h 10000"/>
                    <a:gd name="connsiteX14" fmla="*/ 3005 w 10000"/>
                    <a:gd name="connsiteY14" fmla="*/ 9727 h 10000"/>
                    <a:gd name="connsiteX15" fmla="*/ 2678 w 10000"/>
                    <a:gd name="connsiteY15" fmla="*/ 9369 h 10000"/>
                    <a:gd name="connsiteX16" fmla="*/ 2678 w 10000"/>
                    <a:gd name="connsiteY16" fmla="*/ 9311 h 10000"/>
                    <a:gd name="connsiteX17" fmla="*/ 3607 w 10000"/>
                    <a:gd name="connsiteY17" fmla="*/ 9613 h 10000"/>
                    <a:gd name="connsiteX18" fmla="*/ 3825 w 10000"/>
                    <a:gd name="connsiteY18" fmla="*/ 9412 h 10000"/>
                    <a:gd name="connsiteX19" fmla="*/ 3279 w 10000"/>
                    <a:gd name="connsiteY19" fmla="*/ 9067 h 10000"/>
                    <a:gd name="connsiteX20" fmla="*/ 3115 w 10000"/>
                    <a:gd name="connsiteY20" fmla="*/ 8838 h 10000"/>
                    <a:gd name="connsiteX21" fmla="*/ 3552 w 10000"/>
                    <a:gd name="connsiteY21" fmla="*/ 8192 h 10000"/>
                    <a:gd name="connsiteX22" fmla="*/ 3279 w 10000"/>
                    <a:gd name="connsiteY22" fmla="*/ 7590 h 10000"/>
                    <a:gd name="connsiteX23" fmla="*/ 6393 w 10000"/>
                    <a:gd name="connsiteY23" fmla="*/ 5667 h 10000"/>
                    <a:gd name="connsiteX24" fmla="*/ 7322 w 10000"/>
                    <a:gd name="connsiteY24" fmla="*/ 4519 h 10000"/>
                    <a:gd name="connsiteX25" fmla="*/ 10000 w 10000"/>
                    <a:gd name="connsiteY25" fmla="*/ 0 h 10000"/>
                    <a:gd name="connsiteX26" fmla="*/ 4699 w 10000"/>
                    <a:gd name="connsiteY26" fmla="*/ 43 h 10000"/>
                    <a:gd name="connsiteX27" fmla="*/ 3923 w 10000"/>
                    <a:gd name="connsiteY27" fmla="*/ 4534 h 10000"/>
                    <a:gd name="connsiteX0" fmla="*/ 3443 w 10042"/>
                    <a:gd name="connsiteY0" fmla="*/ 4857 h 10323"/>
                    <a:gd name="connsiteX1" fmla="*/ 929 w 10042"/>
                    <a:gd name="connsiteY1" fmla="*/ 7984 h 10323"/>
                    <a:gd name="connsiteX2" fmla="*/ 219 w 10042"/>
                    <a:gd name="connsiteY2" fmla="*/ 8386 h 10323"/>
                    <a:gd name="connsiteX3" fmla="*/ 0 w 10042"/>
                    <a:gd name="connsiteY3" fmla="*/ 9075 h 10323"/>
                    <a:gd name="connsiteX4" fmla="*/ 0 w 10042"/>
                    <a:gd name="connsiteY4" fmla="*/ 9118 h 10323"/>
                    <a:gd name="connsiteX5" fmla="*/ 0 w 10042"/>
                    <a:gd name="connsiteY5" fmla="*/ 9118 h 10323"/>
                    <a:gd name="connsiteX6" fmla="*/ 328 w 10042"/>
                    <a:gd name="connsiteY6" fmla="*/ 9893 h 10323"/>
                    <a:gd name="connsiteX7" fmla="*/ 984 w 10042"/>
                    <a:gd name="connsiteY7" fmla="*/ 10208 h 10323"/>
                    <a:gd name="connsiteX8" fmla="*/ 1311 w 10042"/>
                    <a:gd name="connsiteY8" fmla="*/ 10022 h 10323"/>
                    <a:gd name="connsiteX9" fmla="*/ 1148 w 10042"/>
                    <a:gd name="connsiteY9" fmla="*/ 9850 h 10323"/>
                    <a:gd name="connsiteX10" fmla="*/ 2077 w 10042"/>
                    <a:gd name="connsiteY10" fmla="*/ 10323 h 10323"/>
                    <a:gd name="connsiteX11" fmla="*/ 2404 w 10042"/>
                    <a:gd name="connsiteY11" fmla="*/ 10136 h 10323"/>
                    <a:gd name="connsiteX12" fmla="*/ 2404 w 10042"/>
                    <a:gd name="connsiteY12" fmla="*/ 10108 h 10323"/>
                    <a:gd name="connsiteX13" fmla="*/ 2623 w 10042"/>
                    <a:gd name="connsiteY13" fmla="*/ 10237 h 10323"/>
                    <a:gd name="connsiteX14" fmla="*/ 3005 w 10042"/>
                    <a:gd name="connsiteY14" fmla="*/ 10050 h 10323"/>
                    <a:gd name="connsiteX15" fmla="*/ 2678 w 10042"/>
                    <a:gd name="connsiteY15" fmla="*/ 9692 h 10323"/>
                    <a:gd name="connsiteX16" fmla="*/ 2678 w 10042"/>
                    <a:gd name="connsiteY16" fmla="*/ 9634 h 10323"/>
                    <a:gd name="connsiteX17" fmla="*/ 3607 w 10042"/>
                    <a:gd name="connsiteY17" fmla="*/ 9936 h 10323"/>
                    <a:gd name="connsiteX18" fmla="*/ 3825 w 10042"/>
                    <a:gd name="connsiteY18" fmla="*/ 9735 h 10323"/>
                    <a:gd name="connsiteX19" fmla="*/ 3279 w 10042"/>
                    <a:gd name="connsiteY19" fmla="*/ 9390 h 10323"/>
                    <a:gd name="connsiteX20" fmla="*/ 3115 w 10042"/>
                    <a:gd name="connsiteY20" fmla="*/ 9161 h 10323"/>
                    <a:gd name="connsiteX21" fmla="*/ 3552 w 10042"/>
                    <a:gd name="connsiteY21" fmla="*/ 8515 h 10323"/>
                    <a:gd name="connsiteX22" fmla="*/ 3279 w 10042"/>
                    <a:gd name="connsiteY22" fmla="*/ 7913 h 10323"/>
                    <a:gd name="connsiteX23" fmla="*/ 6393 w 10042"/>
                    <a:gd name="connsiteY23" fmla="*/ 5990 h 10323"/>
                    <a:gd name="connsiteX24" fmla="*/ 7322 w 10042"/>
                    <a:gd name="connsiteY24" fmla="*/ 4842 h 10323"/>
                    <a:gd name="connsiteX25" fmla="*/ 10000 w 10042"/>
                    <a:gd name="connsiteY25" fmla="*/ 323 h 10323"/>
                    <a:gd name="connsiteX26" fmla="*/ 5083 w 10042"/>
                    <a:gd name="connsiteY26" fmla="*/ 366 h 10323"/>
                    <a:gd name="connsiteX27" fmla="*/ 3923 w 10042"/>
                    <a:gd name="connsiteY27" fmla="*/ 4857 h 10323"/>
                    <a:gd name="connsiteX0" fmla="*/ 3875 w 10042"/>
                    <a:gd name="connsiteY0" fmla="*/ 4983 h 10323"/>
                    <a:gd name="connsiteX1" fmla="*/ 929 w 10042"/>
                    <a:gd name="connsiteY1" fmla="*/ 7984 h 10323"/>
                    <a:gd name="connsiteX2" fmla="*/ 219 w 10042"/>
                    <a:gd name="connsiteY2" fmla="*/ 8386 h 10323"/>
                    <a:gd name="connsiteX3" fmla="*/ 0 w 10042"/>
                    <a:gd name="connsiteY3" fmla="*/ 9075 h 10323"/>
                    <a:gd name="connsiteX4" fmla="*/ 0 w 10042"/>
                    <a:gd name="connsiteY4" fmla="*/ 9118 h 10323"/>
                    <a:gd name="connsiteX5" fmla="*/ 0 w 10042"/>
                    <a:gd name="connsiteY5" fmla="*/ 9118 h 10323"/>
                    <a:gd name="connsiteX6" fmla="*/ 328 w 10042"/>
                    <a:gd name="connsiteY6" fmla="*/ 9893 h 10323"/>
                    <a:gd name="connsiteX7" fmla="*/ 984 w 10042"/>
                    <a:gd name="connsiteY7" fmla="*/ 10208 h 10323"/>
                    <a:gd name="connsiteX8" fmla="*/ 1311 w 10042"/>
                    <a:gd name="connsiteY8" fmla="*/ 10022 h 10323"/>
                    <a:gd name="connsiteX9" fmla="*/ 1148 w 10042"/>
                    <a:gd name="connsiteY9" fmla="*/ 9850 h 10323"/>
                    <a:gd name="connsiteX10" fmla="*/ 2077 w 10042"/>
                    <a:gd name="connsiteY10" fmla="*/ 10323 h 10323"/>
                    <a:gd name="connsiteX11" fmla="*/ 2404 w 10042"/>
                    <a:gd name="connsiteY11" fmla="*/ 10136 h 10323"/>
                    <a:gd name="connsiteX12" fmla="*/ 2404 w 10042"/>
                    <a:gd name="connsiteY12" fmla="*/ 10108 h 10323"/>
                    <a:gd name="connsiteX13" fmla="*/ 2623 w 10042"/>
                    <a:gd name="connsiteY13" fmla="*/ 10237 h 10323"/>
                    <a:gd name="connsiteX14" fmla="*/ 3005 w 10042"/>
                    <a:gd name="connsiteY14" fmla="*/ 10050 h 10323"/>
                    <a:gd name="connsiteX15" fmla="*/ 2678 w 10042"/>
                    <a:gd name="connsiteY15" fmla="*/ 9692 h 10323"/>
                    <a:gd name="connsiteX16" fmla="*/ 2678 w 10042"/>
                    <a:gd name="connsiteY16" fmla="*/ 9634 h 10323"/>
                    <a:gd name="connsiteX17" fmla="*/ 3607 w 10042"/>
                    <a:gd name="connsiteY17" fmla="*/ 9936 h 10323"/>
                    <a:gd name="connsiteX18" fmla="*/ 3825 w 10042"/>
                    <a:gd name="connsiteY18" fmla="*/ 9735 h 10323"/>
                    <a:gd name="connsiteX19" fmla="*/ 3279 w 10042"/>
                    <a:gd name="connsiteY19" fmla="*/ 9390 h 10323"/>
                    <a:gd name="connsiteX20" fmla="*/ 3115 w 10042"/>
                    <a:gd name="connsiteY20" fmla="*/ 9161 h 10323"/>
                    <a:gd name="connsiteX21" fmla="*/ 3552 w 10042"/>
                    <a:gd name="connsiteY21" fmla="*/ 8515 h 10323"/>
                    <a:gd name="connsiteX22" fmla="*/ 3279 w 10042"/>
                    <a:gd name="connsiteY22" fmla="*/ 7913 h 10323"/>
                    <a:gd name="connsiteX23" fmla="*/ 6393 w 10042"/>
                    <a:gd name="connsiteY23" fmla="*/ 5990 h 10323"/>
                    <a:gd name="connsiteX24" fmla="*/ 7322 w 10042"/>
                    <a:gd name="connsiteY24" fmla="*/ 4842 h 10323"/>
                    <a:gd name="connsiteX25" fmla="*/ 10000 w 10042"/>
                    <a:gd name="connsiteY25" fmla="*/ 323 h 10323"/>
                    <a:gd name="connsiteX26" fmla="*/ 5083 w 10042"/>
                    <a:gd name="connsiteY26" fmla="*/ 366 h 10323"/>
                    <a:gd name="connsiteX27" fmla="*/ 3923 w 10042"/>
                    <a:gd name="connsiteY27" fmla="*/ 4857 h 10323"/>
                    <a:gd name="connsiteX0" fmla="*/ 3875 w 10039"/>
                    <a:gd name="connsiteY0" fmla="*/ 4983 h 10323"/>
                    <a:gd name="connsiteX1" fmla="*/ 929 w 10039"/>
                    <a:gd name="connsiteY1" fmla="*/ 7984 h 10323"/>
                    <a:gd name="connsiteX2" fmla="*/ 219 w 10039"/>
                    <a:gd name="connsiteY2" fmla="*/ 8386 h 10323"/>
                    <a:gd name="connsiteX3" fmla="*/ 0 w 10039"/>
                    <a:gd name="connsiteY3" fmla="*/ 9075 h 10323"/>
                    <a:gd name="connsiteX4" fmla="*/ 0 w 10039"/>
                    <a:gd name="connsiteY4" fmla="*/ 9118 h 10323"/>
                    <a:gd name="connsiteX5" fmla="*/ 0 w 10039"/>
                    <a:gd name="connsiteY5" fmla="*/ 9118 h 10323"/>
                    <a:gd name="connsiteX6" fmla="*/ 328 w 10039"/>
                    <a:gd name="connsiteY6" fmla="*/ 9893 h 10323"/>
                    <a:gd name="connsiteX7" fmla="*/ 984 w 10039"/>
                    <a:gd name="connsiteY7" fmla="*/ 10208 h 10323"/>
                    <a:gd name="connsiteX8" fmla="*/ 1311 w 10039"/>
                    <a:gd name="connsiteY8" fmla="*/ 10022 h 10323"/>
                    <a:gd name="connsiteX9" fmla="*/ 1148 w 10039"/>
                    <a:gd name="connsiteY9" fmla="*/ 9850 h 10323"/>
                    <a:gd name="connsiteX10" fmla="*/ 2077 w 10039"/>
                    <a:gd name="connsiteY10" fmla="*/ 10323 h 10323"/>
                    <a:gd name="connsiteX11" fmla="*/ 2404 w 10039"/>
                    <a:gd name="connsiteY11" fmla="*/ 10136 h 10323"/>
                    <a:gd name="connsiteX12" fmla="*/ 2404 w 10039"/>
                    <a:gd name="connsiteY12" fmla="*/ 10108 h 10323"/>
                    <a:gd name="connsiteX13" fmla="*/ 2623 w 10039"/>
                    <a:gd name="connsiteY13" fmla="*/ 10237 h 10323"/>
                    <a:gd name="connsiteX14" fmla="*/ 3005 w 10039"/>
                    <a:gd name="connsiteY14" fmla="*/ 10050 h 10323"/>
                    <a:gd name="connsiteX15" fmla="*/ 2678 w 10039"/>
                    <a:gd name="connsiteY15" fmla="*/ 9692 h 10323"/>
                    <a:gd name="connsiteX16" fmla="*/ 2678 w 10039"/>
                    <a:gd name="connsiteY16" fmla="*/ 9634 h 10323"/>
                    <a:gd name="connsiteX17" fmla="*/ 3607 w 10039"/>
                    <a:gd name="connsiteY17" fmla="*/ 9936 h 10323"/>
                    <a:gd name="connsiteX18" fmla="*/ 3825 w 10039"/>
                    <a:gd name="connsiteY18" fmla="*/ 9735 h 10323"/>
                    <a:gd name="connsiteX19" fmla="*/ 3279 w 10039"/>
                    <a:gd name="connsiteY19" fmla="*/ 9390 h 10323"/>
                    <a:gd name="connsiteX20" fmla="*/ 3115 w 10039"/>
                    <a:gd name="connsiteY20" fmla="*/ 9161 h 10323"/>
                    <a:gd name="connsiteX21" fmla="*/ 3552 w 10039"/>
                    <a:gd name="connsiteY21" fmla="*/ 8515 h 10323"/>
                    <a:gd name="connsiteX22" fmla="*/ 3279 w 10039"/>
                    <a:gd name="connsiteY22" fmla="*/ 7913 h 10323"/>
                    <a:gd name="connsiteX23" fmla="*/ 6057 w 10039"/>
                    <a:gd name="connsiteY23" fmla="*/ 5940 h 10323"/>
                    <a:gd name="connsiteX24" fmla="*/ 7322 w 10039"/>
                    <a:gd name="connsiteY24" fmla="*/ 4842 h 10323"/>
                    <a:gd name="connsiteX25" fmla="*/ 10000 w 10039"/>
                    <a:gd name="connsiteY25" fmla="*/ 323 h 10323"/>
                    <a:gd name="connsiteX26" fmla="*/ 5083 w 10039"/>
                    <a:gd name="connsiteY26" fmla="*/ 366 h 10323"/>
                    <a:gd name="connsiteX27" fmla="*/ 3923 w 10039"/>
                    <a:gd name="connsiteY27" fmla="*/ 4857 h 10323"/>
                    <a:gd name="connsiteX0" fmla="*/ 3875 w 10037"/>
                    <a:gd name="connsiteY0" fmla="*/ 4971 h 10311"/>
                    <a:gd name="connsiteX1" fmla="*/ 929 w 10037"/>
                    <a:gd name="connsiteY1" fmla="*/ 7972 h 10311"/>
                    <a:gd name="connsiteX2" fmla="*/ 219 w 10037"/>
                    <a:gd name="connsiteY2" fmla="*/ 8374 h 10311"/>
                    <a:gd name="connsiteX3" fmla="*/ 0 w 10037"/>
                    <a:gd name="connsiteY3" fmla="*/ 9063 h 10311"/>
                    <a:gd name="connsiteX4" fmla="*/ 0 w 10037"/>
                    <a:gd name="connsiteY4" fmla="*/ 9106 h 10311"/>
                    <a:gd name="connsiteX5" fmla="*/ 0 w 10037"/>
                    <a:gd name="connsiteY5" fmla="*/ 9106 h 10311"/>
                    <a:gd name="connsiteX6" fmla="*/ 328 w 10037"/>
                    <a:gd name="connsiteY6" fmla="*/ 9881 h 10311"/>
                    <a:gd name="connsiteX7" fmla="*/ 984 w 10037"/>
                    <a:gd name="connsiteY7" fmla="*/ 10196 h 10311"/>
                    <a:gd name="connsiteX8" fmla="*/ 1311 w 10037"/>
                    <a:gd name="connsiteY8" fmla="*/ 10010 h 10311"/>
                    <a:gd name="connsiteX9" fmla="*/ 1148 w 10037"/>
                    <a:gd name="connsiteY9" fmla="*/ 9838 h 10311"/>
                    <a:gd name="connsiteX10" fmla="*/ 2077 w 10037"/>
                    <a:gd name="connsiteY10" fmla="*/ 10311 h 10311"/>
                    <a:gd name="connsiteX11" fmla="*/ 2404 w 10037"/>
                    <a:gd name="connsiteY11" fmla="*/ 10124 h 10311"/>
                    <a:gd name="connsiteX12" fmla="*/ 2404 w 10037"/>
                    <a:gd name="connsiteY12" fmla="*/ 10096 h 10311"/>
                    <a:gd name="connsiteX13" fmla="*/ 2623 w 10037"/>
                    <a:gd name="connsiteY13" fmla="*/ 10225 h 10311"/>
                    <a:gd name="connsiteX14" fmla="*/ 3005 w 10037"/>
                    <a:gd name="connsiteY14" fmla="*/ 10038 h 10311"/>
                    <a:gd name="connsiteX15" fmla="*/ 2678 w 10037"/>
                    <a:gd name="connsiteY15" fmla="*/ 9680 h 10311"/>
                    <a:gd name="connsiteX16" fmla="*/ 2678 w 10037"/>
                    <a:gd name="connsiteY16" fmla="*/ 9622 h 10311"/>
                    <a:gd name="connsiteX17" fmla="*/ 3607 w 10037"/>
                    <a:gd name="connsiteY17" fmla="*/ 9924 h 10311"/>
                    <a:gd name="connsiteX18" fmla="*/ 3825 w 10037"/>
                    <a:gd name="connsiteY18" fmla="*/ 9723 h 10311"/>
                    <a:gd name="connsiteX19" fmla="*/ 3279 w 10037"/>
                    <a:gd name="connsiteY19" fmla="*/ 9378 h 10311"/>
                    <a:gd name="connsiteX20" fmla="*/ 3115 w 10037"/>
                    <a:gd name="connsiteY20" fmla="*/ 9149 h 10311"/>
                    <a:gd name="connsiteX21" fmla="*/ 3552 w 10037"/>
                    <a:gd name="connsiteY21" fmla="*/ 8503 h 10311"/>
                    <a:gd name="connsiteX22" fmla="*/ 3279 w 10037"/>
                    <a:gd name="connsiteY22" fmla="*/ 7901 h 10311"/>
                    <a:gd name="connsiteX23" fmla="*/ 6057 w 10037"/>
                    <a:gd name="connsiteY23" fmla="*/ 5928 h 10311"/>
                    <a:gd name="connsiteX24" fmla="*/ 7274 w 10037"/>
                    <a:gd name="connsiteY24" fmla="*/ 4654 h 10311"/>
                    <a:gd name="connsiteX25" fmla="*/ 10000 w 10037"/>
                    <a:gd name="connsiteY25" fmla="*/ 311 h 10311"/>
                    <a:gd name="connsiteX26" fmla="*/ 5083 w 10037"/>
                    <a:gd name="connsiteY26" fmla="*/ 354 h 10311"/>
                    <a:gd name="connsiteX27" fmla="*/ 3923 w 10037"/>
                    <a:gd name="connsiteY27" fmla="*/ 4845 h 10311"/>
                    <a:gd name="connsiteX0" fmla="*/ 3875 w 10025"/>
                    <a:gd name="connsiteY0" fmla="*/ 4970 h 10310"/>
                    <a:gd name="connsiteX1" fmla="*/ 929 w 10025"/>
                    <a:gd name="connsiteY1" fmla="*/ 7971 h 10310"/>
                    <a:gd name="connsiteX2" fmla="*/ 219 w 10025"/>
                    <a:gd name="connsiteY2" fmla="*/ 8373 h 10310"/>
                    <a:gd name="connsiteX3" fmla="*/ 0 w 10025"/>
                    <a:gd name="connsiteY3" fmla="*/ 9062 h 10310"/>
                    <a:gd name="connsiteX4" fmla="*/ 0 w 10025"/>
                    <a:gd name="connsiteY4" fmla="*/ 9105 h 10310"/>
                    <a:gd name="connsiteX5" fmla="*/ 0 w 10025"/>
                    <a:gd name="connsiteY5" fmla="*/ 9105 h 10310"/>
                    <a:gd name="connsiteX6" fmla="*/ 328 w 10025"/>
                    <a:gd name="connsiteY6" fmla="*/ 9880 h 10310"/>
                    <a:gd name="connsiteX7" fmla="*/ 984 w 10025"/>
                    <a:gd name="connsiteY7" fmla="*/ 10195 h 10310"/>
                    <a:gd name="connsiteX8" fmla="*/ 1311 w 10025"/>
                    <a:gd name="connsiteY8" fmla="*/ 10009 h 10310"/>
                    <a:gd name="connsiteX9" fmla="*/ 1148 w 10025"/>
                    <a:gd name="connsiteY9" fmla="*/ 9837 h 10310"/>
                    <a:gd name="connsiteX10" fmla="*/ 2077 w 10025"/>
                    <a:gd name="connsiteY10" fmla="*/ 10310 h 10310"/>
                    <a:gd name="connsiteX11" fmla="*/ 2404 w 10025"/>
                    <a:gd name="connsiteY11" fmla="*/ 10123 h 10310"/>
                    <a:gd name="connsiteX12" fmla="*/ 2404 w 10025"/>
                    <a:gd name="connsiteY12" fmla="*/ 10095 h 10310"/>
                    <a:gd name="connsiteX13" fmla="*/ 2623 w 10025"/>
                    <a:gd name="connsiteY13" fmla="*/ 10224 h 10310"/>
                    <a:gd name="connsiteX14" fmla="*/ 3005 w 10025"/>
                    <a:gd name="connsiteY14" fmla="*/ 10037 h 10310"/>
                    <a:gd name="connsiteX15" fmla="*/ 2678 w 10025"/>
                    <a:gd name="connsiteY15" fmla="*/ 9679 h 10310"/>
                    <a:gd name="connsiteX16" fmla="*/ 2678 w 10025"/>
                    <a:gd name="connsiteY16" fmla="*/ 9621 h 10310"/>
                    <a:gd name="connsiteX17" fmla="*/ 3607 w 10025"/>
                    <a:gd name="connsiteY17" fmla="*/ 9923 h 10310"/>
                    <a:gd name="connsiteX18" fmla="*/ 3825 w 10025"/>
                    <a:gd name="connsiteY18" fmla="*/ 9722 h 10310"/>
                    <a:gd name="connsiteX19" fmla="*/ 3279 w 10025"/>
                    <a:gd name="connsiteY19" fmla="*/ 9377 h 10310"/>
                    <a:gd name="connsiteX20" fmla="*/ 3115 w 10025"/>
                    <a:gd name="connsiteY20" fmla="*/ 9148 h 10310"/>
                    <a:gd name="connsiteX21" fmla="*/ 3552 w 10025"/>
                    <a:gd name="connsiteY21" fmla="*/ 8502 h 10310"/>
                    <a:gd name="connsiteX22" fmla="*/ 3279 w 10025"/>
                    <a:gd name="connsiteY22" fmla="*/ 7900 h 10310"/>
                    <a:gd name="connsiteX23" fmla="*/ 6057 w 10025"/>
                    <a:gd name="connsiteY23" fmla="*/ 5927 h 10310"/>
                    <a:gd name="connsiteX24" fmla="*/ 6986 w 10025"/>
                    <a:gd name="connsiteY24" fmla="*/ 4640 h 10310"/>
                    <a:gd name="connsiteX25" fmla="*/ 10000 w 10025"/>
                    <a:gd name="connsiteY25" fmla="*/ 310 h 10310"/>
                    <a:gd name="connsiteX26" fmla="*/ 5083 w 10025"/>
                    <a:gd name="connsiteY26" fmla="*/ 353 h 10310"/>
                    <a:gd name="connsiteX27" fmla="*/ 3923 w 10025"/>
                    <a:gd name="connsiteY27" fmla="*/ 4844 h 10310"/>
                    <a:gd name="connsiteX0" fmla="*/ 3875 w 10026"/>
                    <a:gd name="connsiteY0" fmla="*/ 4970 h 10310"/>
                    <a:gd name="connsiteX1" fmla="*/ 929 w 10026"/>
                    <a:gd name="connsiteY1" fmla="*/ 7971 h 10310"/>
                    <a:gd name="connsiteX2" fmla="*/ 219 w 10026"/>
                    <a:gd name="connsiteY2" fmla="*/ 8373 h 10310"/>
                    <a:gd name="connsiteX3" fmla="*/ 0 w 10026"/>
                    <a:gd name="connsiteY3" fmla="*/ 9062 h 10310"/>
                    <a:gd name="connsiteX4" fmla="*/ 0 w 10026"/>
                    <a:gd name="connsiteY4" fmla="*/ 9105 h 10310"/>
                    <a:gd name="connsiteX5" fmla="*/ 0 w 10026"/>
                    <a:gd name="connsiteY5" fmla="*/ 9105 h 10310"/>
                    <a:gd name="connsiteX6" fmla="*/ 328 w 10026"/>
                    <a:gd name="connsiteY6" fmla="*/ 9880 h 10310"/>
                    <a:gd name="connsiteX7" fmla="*/ 984 w 10026"/>
                    <a:gd name="connsiteY7" fmla="*/ 10195 h 10310"/>
                    <a:gd name="connsiteX8" fmla="*/ 1311 w 10026"/>
                    <a:gd name="connsiteY8" fmla="*/ 10009 h 10310"/>
                    <a:gd name="connsiteX9" fmla="*/ 1148 w 10026"/>
                    <a:gd name="connsiteY9" fmla="*/ 9837 h 10310"/>
                    <a:gd name="connsiteX10" fmla="*/ 2077 w 10026"/>
                    <a:gd name="connsiteY10" fmla="*/ 10310 h 10310"/>
                    <a:gd name="connsiteX11" fmla="*/ 2404 w 10026"/>
                    <a:gd name="connsiteY11" fmla="*/ 10123 h 10310"/>
                    <a:gd name="connsiteX12" fmla="*/ 2404 w 10026"/>
                    <a:gd name="connsiteY12" fmla="*/ 10095 h 10310"/>
                    <a:gd name="connsiteX13" fmla="*/ 2623 w 10026"/>
                    <a:gd name="connsiteY13" fmla="*/ 10224 h 10310"/>
                    <a:gd name="connsiteX14" fmla="*/ 3005 w 10026"/>
                    <a:gd name="connsiteY14" fmla="*/ 10037 h 10310"/>
                    <a:gd name="connsiteX15" fmla="*/ 2678 w 10026"/>
                    <a:gd name="connsiteY15" fmla="*/ 9679 h 10310"/>
                    <a:gd name="connsiteX16" fmla="*/ 2678 w 10026"/>
                    <a:gd name="connsiteY16" fmla="*/ 9621 h 10310"/>
                    <a:gd name="connsiteX17" fmla="*/ 3607 w 10026"/>
                    <a:gd name="connsiteY17" fmla="*/ 9923 h 10310"/>
                    <a:gd name="connsiteX18" fmla="*/ 3825 w 10026"/>
                    <a:gd name="connsiteY18" fmla="*/ 9722 h 10310"/>
                    <a:gd name="connsiteX19" fmla="*/ 3279 w 10026"/>
                    <a:gd name="connsiteY19" fmla="*/ 9377 h 10310"/>
                    <a:gd name="connsiteX20" fmla="*/ 3115 w 10026"/>
                    <a:gd name="connsiteY20" fmla="*/ 9148 h 10310"/>
                    <a:gd name="connsiteX21" fmla="*/ 3552 w 10026"/>
                    <a:gd name="connsiteY21" fmla="*/ 8502 h 10310"/>
                    <a:gd name="connsiteX22" fmla="*/ 3279 w 10026"/>
                    <a:gd name="connsiteY22" fmla="*/ 7900 h 10310"/>
                    <a:gd name="connsiteX23" fmla="*/ 5817 w 10026"/>
                    <a:gd name="connsiteY23" fmla="*/ 5914 h 10310"/>
                    <a:gd name="connsiteX24" fmla="*/ 6986 w 10026"/>
                    <a:gd name="connsiteY24" fmla="*/ 4640 h 10310"/>
                    <a:gd name="connsiteX25" fmla="*/ 10000 w 10026"/>
                    <a:gd name="connsiteY25" fmla="*/ 310 h 10310"/>
                    <a:gd name="connsiteX26" fmla="*/ 5083 w 10026"/>
                    <a:gd name="connsiteY26" fmla="*/ 353 h 10310"/>
                    <a:gd name="connsiteX27" fmla="*/ 3923 w 10026"/>
                    <a:gd name="connsiteY27" fmla="*/ 4844 h 10310"/>
                    <a:gd name="connsiteX0" fmla="*/ 3875 w 10026"/>
                    <a:gd name="connsiteY0" fmla="*/ 4970 h 10310"/>
                    <a:gd name="connsiteX1" fmla="*/ 929 w 10026"/>
                    <a:gd name="connsiteY1" fmla="*/ 7971 h 10310"/>
                    <a:gd name="connsiteX2" fmla="*/ 219 w 10026"/>
                    <a:gd name="connsiteY2" fmla="*/ 8373 h 10310"/>
                    <a:gd name="connsiteX3" fmla="*/ 0 w 10026"/>
                    <a:gd name="connsiteY3" fmla="*/ 9062 h 10310"/>
                    <a:gd name="connsiteX4" fmla="*/ 0 w 10026"/>
                    <a:gd name="connsiteY4" fmla="*/ 9105 h 10310"/>
                    <a:gd name="connsiteX5" fmla="*/ 0 w 10026"/>
                    <a:gd name="connsiteY5" fmla="*/ 9105 h 10310"/>
                    <a:gd name="connsiteX6" fmla="*/ 328 w 10026"/>
                    <a:gd name="connsiteY6" fmla="*/ 9880 h 10310"/>
                    <a:gd name="connsiteX7" fmla="*/ 984 w 10026"/>
                    <a:gd name="connsiteY7" fmla="*/ 10195 h 10310"/>
                    <a:gd name="connsiteX8" fmla="*/ 1311 w 10026"/>
                    <a:gd name="connsiteY8" fmla="*/ 10009 h 10310"/>
                    <a:gd name="connsiteX9" fmla="*/ 1148 w 10026"/>
                    <a:gd name="connsiteY9" fmla="*/ 9837 h 10310"/>
                    <a:gd name="connsiteX10" fmla="*/ 2077 w 10026"/>
                    <a:gd name="connsiteY10" fmla="*/ 10310 h 10310"/>
                    <a:gd name="connsiteX11" fmla="*/ 2404 w 10026"/>
                    <a:gd name="connsiteY11" fmla="*/ 10123 h 10310"/>
                    <a:gd name="connsiteX12" fmla="*/ 2404 w 10026"/>
                    <a:gd name="connsiteY12" fmla="*/ 10095 h 10310"/>
                    <a:gd name="connsiteX13" fmla="*/ 2623 w 10026"/>
                    <a:gd name="connsiteY13" fmla="*/ 10224 h 10310"/>
                    <a:gd name="connsiteX14" fmla="*/ 3005 w 10026"/>
                    <a:gd name="connsiteY14" fmla="*/ 10037 h 10310"/>
                    <a:gd name="connsiteX15" fmla="*/ 2678 w 10026"/>
                    <a:gd name="connsiteY15" fmla="*/ 9679 h 10310"/>
                    <a:gd name="connsiteX16" fmla="*/ 2678 w 10026"/>
                    <a:gd name="connsiteY16" fmla="*/ 9621 h 10310"/>
                    <a:gd name="connsiteX17" fmla="*/ 3607 w 10026"/>
                    <a:gd name="connsiteY17" fmla="*/ 9923 h 10310"/>
                    <a:gd name="connsiteX18" fmla="*/ 3825 w 10026"/>
                    <a:gd name="connsiteY18" fmla="*/ 9722 h 10310"/>
                    <a:gd name="connsiteX19" fmla="*/ 3279 w 10026"/>
                    <a:gd name="connsiteY19" fmla="*/ 9377 h 10310"/>
                    <a:gd name="connsiteX20" fmla="*/ 3115 w 10026"/>
                    <a:gd name="connsiteY20" fmla="*/ 9148 h 10310"/>
                    <a:gd name="connsiteX21" fmla="*/ 3552 w 10026"/>
                    <a:gd name="connsiteY21" fmla="*/ 8502 h 10310"/>
                    <a:gd name="connsiteX22" fmla="*/ 3279 w 10026"/>
                    <a:gd name="connsiteY22" fmla="*/ 7900 h 10310"/>
                    <a:gd name="connsiteX23" fmla="*/ 5817 w 10026"/>
                    <a:gd name="connsiteY23" fmla="*/ 5914 h 10310"/>
                    <a:gd name="connsiteX24" fmla="*/ 6986 w 10026"/>
                    <a:gd name="connsiteY24" fmla="*/ 4640 h 10310"/>
                    <a:gd name="connsiteX25" fmla="*/ 10000 w 10026"/>
                    <a:gd name="connsiteY25" fmla="*/ 310 h 10310"/>
                    <a:gd name="connsiteX26" fmla="*/ 5083 w 10026"/>
                    <a:gd name="connsiteY26" fmla="*/ 353 h 10310"/>
                    <a:gd name="connsiteX27" fmla="*/ 3923 w 10026"/>
                    <a:gd name="connsiteY27" fmla="*/ 4844 h 10310"/>
                    <a:gd name="connsiteX0" fmla="*/ 3875 w 10026"/>
                    <a:gd name="connsiteY0" fmla="*/ 4970 h 10310"/>
                    <a:gd name="connsiteX1" fmla="*/ 929 w 10026"/>
                    <a:gd name="connsiteY1" fmla="*/ 7971 h 10310"/>
                    <a:gd name="connsiteX2" fmla="*/ 219 w 10026"/>
                    <a:gd name="connsiteY2" fmla="*/ 8373 h 10310"/>
                    <a:gd name="connsiteX3" fmla="*/ 0 w 10026"/>
                    <a:gd name="connsiteY3" fmla="*/ 9062 h 10310"/>
                    <a:gd name="connsiteX4" fmla="*/ 0 w 10026"/>
                    <a:gd name="connsiteY4" fmla="*/ 9105 h 10310"/>
                    <a:gd name="connsiteX5" fmla="*/ 0 w 10026"/>
                    <a:gd name="connsiteY5" fmla="*/ 9105 h 10310"/>
                    <a:gd name="connsiteX6" fmla="*/ 328 w 10026"/>
                    <a:gd name="connsiteY6" fmla="*/ 9880 h 10310"/>
                    <a:gd name="connsiteX7" fmla="*/ 984 w 10026"/>
                    <a:gd name="connsiteY7" fmla="*/ 10195 h 10310"/>
                    <a:gd name="connsiteX8" fmla="*/ 1311 w 10026"/>
                    <a:gd name="connsiteY8" fmla="*/ 10009 h 10310"/>
                    <a:gd name="connsiteX9" fmla="*/ 1148 w 10026"/>
                    <a:gd name="connsiteY9" fmla="*/ 9837 h 10310"/>
                    <a:gd name="connsiteX10" fmla="*/ 2077 w 10026"/>
                    <a:gd name="connsiteY10" fmla="*/ 10310 h 10310"/>
                    <a:gd name="connsiteX11" fmla="*/ 2404 w 10026"/>
                    <a:gd name="connsiteY11" fmla="*/ 10123 h 10310"/>
                    <a:gd name="connsiteX12" fmla="*/ 2404 w 10026"/>
                    <a:gd name="connsiteY12" fmla="*/ 10095 h 10310"/>
                    <a:gd name="connsiteX13" fmla="*/ 2623 w 10026"/>
                    <a:gd name="connsiteY13" fmla="*/ 10224 h 10310"/>
                    <a:gd name="connsiteX14" fmla="*/ 3005 w 10026"/>
                    <a:gd name="connsiteY14" fmla="*/ 10037 h 10310"/>
                    <a:gd name="connsiteX15" fmla="*/ 2678 w 10026"/>
                    <a:gd name="connsiteY15" fmla="*/ 9679 h 10310"/>
                    <a:gd name="connsiteX16" fmla="*/ 2678 w 10026"/>
                    <a:gd name="connsiteY16" fmla="*/ 9621 h 10310"/>
                    <a:gd name="connsiteX17" fmla="*/ 3607 w 10026"/>
                    <a:gd name="connsiteY17" fmla="*/ 9923 h 10310"/>
                    <a:gd name="connsiteX18" fmla="*/ 3825 w 10026"/>
                    <a:gd name="connsiteY18" fmla="*/ 9722 h 10310"/>
                    <a:gd name="connsiteX19" fmla="*/ 3279 w 10026"/>
                    <a:gd name="connsiteY19" fmla="*/ 9377 h 10310"/>
                    <a:gd name="connsiteX20" fmla="*/ 3115 w 10026"/>
                    <a:gd name="connsiteY20" fmla="*/ 9148 h 10310"/>
                    <a:gd name="connsiteX21" fmla="*/ 3552 w 10026"/>
                    <a:gd name="connsiteY21" fmla="*/ 8502 h 10310"/>
                    <a:gd name="connsiteX22" fmla="*/ 3279 w 10026"/>
                    <a:gd name="connsiteY22" fmla="*/ 7900 h 10310"/>
                    <a:gd name="connsiteX23" fmla="*/ 5817 w 10026"/>
                    <a:gd name="connsiteY23" fmla="*/ 5914 h 10310"/>
                    <a:gd name="connsiteX24" fmla="*/ 6986 w 10026"/>
                    <a:gd name="connsiteY24" fmla="*/ 4640 h 10310"/>
                    <a:gd name="connsiteX25" fmla="*/ 10000 w 10026"/>
                    <a:gd name="connsiteY25" fmla="*/ 310 h 10310"/>
                    <a:gd name="connsiteX26" fmla="*/ 5083 w 10026"/>
                    <a:gd name="connsiteY26" fmla="*/ 353 h 10310"/>
                    <a:gd name="connsiteX27" fmla="*/ 3923 w 10026"/>
                    <a:gd name="connsiteY27" fmla="*/ 4844 h 10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026" h="10310">
                      <a:moveTo>
                        <a:pt x="3875" y="4970"/>
                      </a:moveTo>
                      <a:cubicBezTo>
                        <a:pt x="2893" y="5970"/>
                        <a:pt x="1562" y="7431"/>
                        <a:pt x="929" y="7971"/>
                      </a:cubicBezTo>
                      <a:cubicBezTo>
                        <a:pt x="752" y="8122"/>
                        <a:pt x="273" y="8301"/>
                        <a:pt x="219" y="8373"/>
                      </a:cubicBezTo>
                      <a:cubicBezTo>
                        <a:pt x="55" y="8531"/>
                        <a:pt x="55" y="8961"/>
                        <a:pt x="0" y="9062"/>
                      </a:cubicBezTo>
                      <a:lnTo>
                        <a:pt x="0" y="9105"/>
                      </a:lnTo>
                      <a:lnTo>
                        <a:pt x="0" y="9105"/>
                      </a:lnTo>
                      <a:lnTo>
                        <a:pt x="328" y="9880"/>
                      </a:lnTo>
                      <a:lnTo>
                        <a:pt x="984" y="10195"/>
                      </a:lnTo>
                      <a:cubicBezTo>
                        <a:pt x="1421" y="10152"/>
                        <a:pt x="1311" y="10009"/>
                        <a:pt x="1311" y="10009"/>
                      </a:cubicBezTo>
                      <a:lnTo>
                        <a:pt x="1148" y="9837"/>
                      </a:lnTo>
                      <a:lnTo>
                        <a:pt x="2077" y="10310"/>
                      </a:lnTo>
                      <a:cubicBezTo>
                        <a:pt x="2568" y="10267"/>
                        <a:pt x="2404" y="10123"/>
                        <a:pt x="2404" y="10123"/>
                      </a:cubicBezTo>
                      <a:lnTo>
                        <a:pt x="2404" y="10095"/>
                      </a:lnTo>
                      <a:lnTo>
                        <a:pt x="2623" y="10224"/>
                      </a:lnTo>
                      <a:cubicBezTo>
                        <a:pt x="3115" y="10181"/>
                        <a:pt x="3005" y="10037"/>
                        <a:pt x="3005" y="10037"/>
                      </a:cubicBezTo>
                      <a:lnTo>
                        <a:pt x="2678" y="9679"/>
                      </a:lnTo>
                      <a:lnTo>
                        <a:pt x="2678" y="9621"/>
                      </a:lnTo>
                      <a:lnTo>
                        <a:pt x="3607" y="9923"/>
                      </a:lnTo>
                      <a:cubicBezTo>
                        <a:pt x="4044" y="9851"/>
                        <a:pt x="3825" y="9722"/>
                        <a:pt x="3825" y="9722"/>
                      </a:cubicBezTo>
                      <a:lnTo>
                        <a:pt x="3279" y="9377"/>
                      </a:lnTo>
                      <a:cubicBezTo>
                        <a:pt x="3224" y="9301"/>
                        <a:pt x="3170" y="9224"/>
                        <a:pt x="3115" y="9148"/>
                      </a:cubicBezTo>
                      <a:cubicBezTo>
                        <a:pt x="3169" y="9047"/>
                        <a:pt x="3388" y="8660"/>
                        <a:pt x="3552" y="8502"/>
                      </a:cubicBezTo>
                      <a:cubicBezTo>
                        <a:pt x="3716" y="8373"/>
                        <a:pt x="3443" y="8043"/>
                        <a:pt x="3279" y="7900"/>
                      </a:cubicBezTo>
                      <a:cubicBezTo>
                        <a:pt x="4262" y="7340"/>
                        <a:pt x="5380" y="6330"/>
                        <a:pt x="5817" y="5914"/>
                      </a:cubicBezTo>
                      <a:cubicBezTo>
                        <a:pt x="6145" y="5642"/>
                        <a:pt x="6289" y="5574"/>
                        <a:pt x="6986" y="4640"/>
                      </a:cubicBezTo>
                      <a:cubicBezTo>
                        <a:pt x="7683" y="3706"/>
                        <a:pt x="10317" y="1024"/>
                        <a:pt x="10000" y="310"/>
                      </a:cubicBezTo>
                      <a:cubicBezTo>
                        <a:pt x="9683" y="-404"/>
                        <a:pt x="6722" y="339"/>
                        <a:pt x="5083" y="353"/>
                      </a:cubicBezTo>
                      <a:cubicBezTo>
                        <a:pt x="3827" y="4844"/>
                        <a:pt x="3923" y="4844"/>
                        <a:pt x="3923" y="4844"/>
                      </a:cubicBezTo>
                    </a:path>
                  </a:pathLst>
                </a:custGeom>
                <a:solidFill>
                  <a:srgbClr val="FEB791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72" name="Freeform 29">
                  <a:extLst>
                    <a:ext uri="{FF2B5EF4-FFF2-40B4-BE49-F238E27FC236}">
                      <a16:creationId xmlns:a16="http://schemas.microsoft.com/office/drawing/2014/main" xmlns="" id="{4CF98F0D-358C-4CB1-8B74-8DEACC3ACC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93212" y="1717647"/>
                  <a:ext cx="1050384" cy="1489426"/>
                </a:xfrm>
                <a:custGeom>
                  <a:avLst/>
                  <a:gdLst>
                    <a:gd name="T0" fmla="*/ 387 w 387"/>
                    <a:gd name="T1" fmla="*/ 59 h 576"/>
                    <a:gd name="T2" fmla="*/ 252 w 387"/>
                    <a:gd name="T3" fmla="*/ 0 h 576"/>
                    <a:gd name="T4" fmla="*/ 147 w 387"/>
                    <a:gd name="T5" fmla="*/ 10 h 576"/>
                    <a:gd name="T6" fmla="*/ 57 w 387"/>
                    <a:gd name="T7" fmla="*/ 40 h 576"/>
                    <a:gd name="T8" fmla="*/ 3 w 387"/>
                    <a:gd name="T9" fmla="*/ 114 h 576"/>
                    <a:gd name="T10" fmla="*/ 0 w 387"/>
                    <a:gd name="T11" fmla="*/ 155 h 576"/>
                    <a:gd name="T12" fmla="*/ 53 w 387"/>
                    <a:gd name="T13" fmla="*/ 178 h 576"/>
                    <a:gd name="T14" fmla="*/ 50 w 387"/>
                    <a:gd name="T15" fmla="*/ 211 h 576"/>
                    <a:gd name="T16" fmla="*/ 50 w 387"/>
                    <a:gd name="T17" fmla="*/ 214 h 576"/>
                    <a:gd name="T18" fmla="*/ 49 w 387"/>
                    <a:gd name="T19" fmla="*/ 411 h 576"/>
                    <a:gd name="T20" fmla="*/ 39 w 387"/>
                    <a:gd name="T21" fmla="*/ 539 h 576"/>
                    <a:gd name="T22" fmla="*/ 368 w 387"/>
                    <a:gd name="T23" fmla="*/ 576 h 576"/>
                    <a:gd name="T24" fmla="*/ 332 w 387"/>
                    <a:gd name="T25" fmla="*/ 380 h 576"/>
                    <a:gd name="T26" fmla="*/ 333 w 387"/>
                    <a:gd name="T27" fmla="*/ 193 h 576"/>
                    <a:gd name="T28" fmla="*/ 387 w 387"/>
                    <a:gd name="T29" fmla="*/ 59 h 576"/>
                    <a:gd name="connsiteX0" fmla="*/ 10000 w 10000"/>
                    <a:gd name="connsiteY0" fmla="*/ 884 h 9860"/>
                    <a:gd name="connsiteX1" fmla="*/ 5016 w 10000"/>
                    <a:gd name="connsiteY1" fmla="*/ 1719 h 9860"/>
                    <a:gd name="connsiteX2" fmla="*/ 3798 w 10000"/>
                    <a:gd name="connsiteY2" fmla="*/ 34 h 9860"/>
                    <a:gd name="connsiteX3" fmla="*/ 1473 w 10000"/>
                    <a:gd name="connsiteY3" fmla="*/ 554 h 9860"/>
                    <a:gd name="connsiteX4" fmla="*/ 78 w 10000"/>
                    <a:gd name="connsiteY4" fmla="*/ 1839 h 9860"/>
                    <a:gd name="connsiteX5" fmla="*/ 0 w 10000"/>
                    <a:gd name="connsiteY5" fmla="*/ 2551 h 9860"/>
                    <a:gd name="connsiteX6" fmla="*/ 1370 w 10000"/>
                    <a:gd name="connsiteY6" fmla="*/ 2950 h 9860"/>
                    <a:gd name="connsiteX7" fmla="*/ 1292 w 10000"/>
                    <a:gd name="connsiteY7" fmla="*/ 3523 h 9860"/>
                    <a:gd name="connsiteX8" fmla="*/ 1292 w 10000"/>
                    <a:gd name="connsiteY8" fmla="*/ 3575 h 9860"/>
                    <a:gd name="connsiteX9" fmla="*/ 1266 w 10000"/>
                    <a:gd name="connsiteY9" fmla="*/ 6995 h 9860"/>
                    <a:gd name="connsiteX10" fmla="*/ 1008 w 10000"/>
                    <a:gd name="connsiteY10" fmla="*/ 9218 h 9860"/>
                    <a:gd name="connsiteX11" fmla="*/ 9509 w 10000"/>
                    <a:gd name="connsiteY11" fmla="*/ 9860 h 9860"/>
                    <a:gd name="connsiteX12" fmla="*/ 8579 w 10000"/>
                    <a:gd name="connsiteY12" fmla="*/ 6457 h 9860"/>
                    <a:gd name="connsiteX13" fmla="*/ 8605 w 10000"/>
                    <a:gd name="connsiteY13" fmla="*/ 3211 h 9860"/>
                    <a:gd name="connsiteX14" fmla="*/ 10000 w 10000"/>
                    <a:gd name="connsiteY14" fmla="*/ 884 h 9860"/>
                    <a:gd name="connsiteX0" fmla="*/ 10000 w 10000"/>
                    <a:gd name="connsiteY0" fmla="*/ 897 h 10000"/>
                    <a:gd name="connsiteX1" fmla="*/ 5016 w 10000"/>
                    <a:gd name="connsiteY1" fmla="*/ 1743 h 10000"/>
                    <a:gd name="connsiteX2" fmla="*/ 3798 w 10000"/>
                    <a:gd name="connsiteY2" fmla="*/ 34 h 10000"/>
                    <a:gd name="connsiteX3" fmla="*/ 1473 w 10000"/>
                    <a:gd name="connsiteY3" fmla="*/ 562 h 10000"/>
                    <a:gd name="connsiteX4" fmla="*/ 78 w 10000"/>
                    <a:gd name="connsiteY4" fmla="*/ 1865 h 10000"/>
                    <a:gd name="connsiteX5" fmla="*/ 0 w 10000"/>
                    <a:gd name="connsiteY5" fmla="*/ 2587 h 10000"/>
                    <a:gd name="connsiteX6" fmla="*/ 1370 w 10000"/>
                    <a:gd name="connsiteY6" fmla="*/ 2992 h 10000"/>
                    <a:gd name="connsiteX7" fmla="*/ 1292 w 10000"/>
                    <a:gd name="connsiteY7" fmla="*/ 3573 h 10000"/>
                    <a:gd name="connsiteX8" fmla="*/ 1292 w 10000"/>
                    <a:gd name="connsiteY8" fmla="*/ 3626 h 10000"/>
                    <a:gd name="connsiteX9" fmla="*/ 1266 w 10000"/>
                    <a:gd name="connsiteY9" fmla="*/ 7094 h 10000"/>
                    <a:gd name="connsiteX10" fmla="*/ 1008 w 10000"/>
                    <a:gd name="connsiteY10" fmla="*/ 9349 h 10000"/>
                    <a:gd name="connsiteX11" fmla="*/ 9509 w 10000"/>
                    <a:gd name="connsiteY11" fmla="*/ 10000 h 10000"/>
                    <a:gd name="connsiteX12" fmla="*/ 8579 w 10000"/>
                    <a:gd name="connsiteY12" fmla="*/ 6549 h 10000"/>
                    <a:gd name="connsiteX13" fmla="*/ 8605 w 10000"/>
                    <a:gd name="connsiteY13" fmla="*/ 3257 h 10000"/>
                    <a:gd name="connsiteX14" fmla="*/ 10000 w 10000"/>
                    <a:gd name="connsiteY14" fmla="*/ 897 h 10000"/>
                    <a:gd name="connsiteX0" fmla="*/ 10000 w 10000"/>
                    <a:gd name="connsiteY0" fmla="*/ 693 h 9796"/>
                    <a:gd name="connsiteX1" fmla="*/ 5016 w 10000"/>
                    <a:gd name="connsiteY1" fmla="*/ 1539 h 9796"/>
                    <a:gd name="connsiteX2" fmla="*/ 3254 w 10000"/>
                    <a:gd name="connsiteY2" fmla="*/ 77 h 9796"/>
                    <a:gd name="connsiteX3" fmla="*/ 1473 w 10000"/>
                    <a:gd name="connsiteY3" fmla="*/ 358 h 9796"/>
                    <a:gd name="connsiteX4" fmla="*/ 78 w 10000"/>
                    <a:gd name="connsiteY4" fmla="*/ 1661 h 9796"/>
                    <a:gd name="connsiteX5" fmla="*/ 0 w 10000"/>
                    <a:gd name="connsiteY5" fmla="*/ 2383 h 9796"/>
                    <a:gd name="connsiteX6" fmla="*/ 1370 w 10000"/>
                    <a:gd name="connsiteY6" fmla="*/ 2788 h 9796"/>
                    <a:gd name="connsiteX7" fmla="*/ 1292 w 10000"/>
                    <a:gd name="connsiteY7" fmla="*/ 3369 h 9796"/>
                    <a:gd name="connsiteX8" fmla="*/ 1292 w 10000"/>
                    <a:gd name="connsiteY8" fmla="*/ 3422 h 9796"/>
                    <a:gd name="connsiteX9" fmla="*/ 1266 w 10000"/>
                    <a:gd name="connsiteY9" fmla="*/ 6890 h 9796"/>
                    <a:gd name="connsiteX10" fmla="*/ 1008 w 10000"/>
                    <a:gd name="connsiteY10" fmla="*/ 9145 h 9796"/>
                    <a:gd name="connsiteX11" fmla="*/ 9509 w 10000"/>
                    <a:gd name="connsiteY11" fmla="*/ 9796 h 9796"/>
                    <a:gd name="connsiteX12" fmla="*/ 8579 w 10000"/>
                    <a:gd name="connsiteY12" fmla="*/ 6345 h 9796"/>
                    <a:gd name="connsiteX13" fmla="*/ 8605 w 10000"/>
                    <a:gd name="connsiteY13" fmla="*/ 3053 h 9796"/>
                    <a:gd name="connsiteX14" fmla="*/ 10000 w 10000"/>
                    <a:gd name="connsiteY14" fmla="*/ 693 h 9796"/>
                    <a:gd name="connsiteX0" fmla="*/ 10000 w 10000"/>
                    <a:gd name="connsiteY0" fmla="*/ 630 h 9923"/>
                    <a:gd name="connsiteX1" fmla="*/ 5016 w 10000"/>
                    <a:gd name="connsiteY1" fmla="*/ 1494 h 9923"/>
                    <a:gd name="connsiteX2" fmla="*/ 3254 w 10000"/>
                    <a:gd name="connsiteY2" fmla="*/ 2 h 9923"/>
                    <a:gd name="connsiteX3" fmla="*/ 1473 w 10000"/>
                    <a:gd name="connsiteY3" fmla="*/ 288 h 9923"/>
                    <a:gd name="connsiteX4" fmla="*/ 78 w 10000"/>
                    <a:gd name="connsiteY4" fmla="*/ 1619 h 9923"/>
                    <a:gd name="connsiteX5" fmla="*/ 0 w 10000"/>
                    <a:gd name="connsiteY5" fmla="*/ 2356 h 9923"/>
                    <a:gd name="connsiteX6" fmla="*/ 1370 w 10000"/>
                    <a:gd name="connsiteY6" fmla="*/ 2769 h 9923"/>
                    <a:gd name="connsiteX7" fmla="*/ 1292 w 10000"/>
                    <a:gd name="connsiteY7" fmla="*/ 3362 h 9923"/>
                    <a:gd name="connsiteX8" fmla="*/ 1292 w 10000"/>
                    <a:gd name="connsiteY8" fmla="*/ 3416 h 9923"/>
                    <a:gd name="connsiteX9" fmla="*/ 1266 w 10000"/>
                    <a:gd name="connsiteY9" fmla="*/ 6956 h 9923"/>
                    <a:gd name="connsiteX10" fmla="*/ 1008 w 10000"/>
                    <a:gd name="connsiteY10" fmla="*/ 9258 h 9923"/>
                    <a:gd name="connsiteX11" fmla="*/ 9509 w 10000"/>
                    <a:gd name="connsiteY11" fmla="*/ 9923 h 9923"/>
                    <a:gd name="connsiteX12" fmla="*/ 8579 w 10000"/>
                    <a:gd name="connsiteY12" fmla="*/ 6400 h 9923"/>
                    <a:gd name="connsiteX13" fmla="*/ 8605 w 10000"/>
                    <a:gd name="connsiteY13" fmla="*/ 3040 h 9923"/>
                    <a:gd name="connsiteX14" fmla="*/ 10000 w 10000"/>
                    <a:gd name="connsiteY14" fmla="*/ 630 h 9923"/>
                    <a:gd name="connsiteX0" fmla="*/ 10000 w 10000"/>
                    <a:gd name="connsiteY0" fmla="*/ 792 h 10157"/>
                    <a:gd name="connsiteX1" fmla="*/ 5016 w 10000"/>
                    <a:gd name="connsiteY1" fmla="*/ 1663 h 10157"/>
                    <a:gd name="connsiteX2" fmla="*/ 3345 w 10000"/>
                    <a:gd name="connsiteY2" fmla="*/ 0 h 10157"/>
                    <a:gd name="connsiteX3" fmla="*/ 1473 w 10000"/>
                    <a:gd name="connsiteY3" fmla="*/ 447 h 10157"/>
                    <a:gd name="connsiteX4" fmla="*/ 78 w 10000"/>
                    <a:gd name="connsiteY4" fmla="*/ 1789 h 10157"/>
                    <a:gd name="connsiteX5" fmla="*/ 0 w 10000"/>
                    <a:gd name="connsiteY5" fmla="*/ 2531 h 10157"/>
                    <a:gd name="connsiteX6" fmla="*/ 1370 w 10000"/>
                    <a:gd name="connsiteY6" fmla="*/ 2947 h 10157"/>
                    <a:gd name="connsiteX7" fmla="*/ 1292 w 10000"/>
                    <a:gd name="connsiteY7" fmla="*/ 3545 h 10157"/>
                    <a:gd name="connsiteX8" fmla="*/ 1292 w 10000"/>
                    <a:gd name="connsiteY8" fmla="*/ 3600 h 10157"/>
                    <a:gd name="connsiteX9" fmla="*/ 1266 w 10000"/>
                    <a:gd name="connsiteY9" fmla="*/ 7167 h 10157"/>
                    <a:gd name="connsiteX10" fmla="*/ 1008 w 10000"/>
                    <a:gd name="connsiteY10" fmla="*/ 9487 h 10157"/>
                    <a:gd name="connsiteX11" fmla="*/ 9509 w 10000"/>
                    <a:gd name="connsiteY11" fmla="*/ 10157 h 10157"/>
                    <a:gd name="connsiteX12" fmla="*/ 8579 w 10000"/>
                    <a:gd name="connsiteY12" fmla="*/ 6607 h 10157"/>
                    <a:gd name="connsiteX13" fmla="*/ 8605 w 10000"/>
                    <a:gd name="connsiteY13" fmla="*/ 3221 h 10157"/>
                    <a:gd name="connsiteX14" fmla="*/ 10000 w 10000"/>
                    <a:gd name="connsiteY14" fmla="*/ 792 h 10157"/>
                    <a:gd name="connsiteX0" fmla="*/ 10000 w 10000"/>
                    <a:gd name="connsiteY0" fmla="*/ 792 h 10157"/>
                    <a:gd name="connsiteX1" fmla="*/ 8655 w 10000"/>
                    <a:gd name="connsiteY1" fmla="*/ 992 h 10157"/>
                    <a:gd name="connsiteX2" fmla="*/ 5016 w 10000"/>
                    <a:gd name="connsiteY2" fmla="*/ 1663 h 10157"/>
                    <a:gd name="connsiteX3" fmla="*/ 3345 w 10000"/>
                    <a:gd name="connsiteY3" fmla="*/ 0 h 10157"/>
                    <a:gd name="connsiteX4" fmla="*/ 1473 w 10000"/>
                    <a:gd name="connsiteY4" fmla="*/ 447 h 10157"/>
                    <a:gd name="connsiteX5" fmla="*/ 78 w 10000"/>
                    <a:gd name="connsiteY5" fmla="*/ 1789 h 10157"/>
                    <a:gd name="connsiteX6" fmla="*/ 0 w 10000"/>
                    <a:gd name="connsiteY6" fmla="*/ 2531 h 10157"/>
                    <a:gd name="connsiteX7" fmla="*/ 1370 w 10000"/>
                    <a:gd name="connsiteY7" fmla="*/ 2947 h 10157"/>
                    <a:gd name="connsiteX8" fmla="*/ 1292 w 10000"/>
                    <a:gd name="connsiteY8" fmla="*/ 3545 h 10157"/>
                    <a:gd name="connsiteX9" fmla="*/ 1292 w 10000"/>
                    <a:gd name="connsiteY9" fmla="*/ 3600 h 10157"/>
                    <a:gd name="connsiteX10" fmla="*/ 1266 w 10000"/>
                    <a:gd name="connsiteY10" fmla="*/ 7167 h 10157"/>
                    <a:gd name="connsiteX11" fmla="*/ 1008 w 10000"/>
                    <a:gd name="connsiteY11" fmla="*/ 9487 h 10157"/>
                    <a:gd name="connsiteX12" fmla="*/ 9509 w 10000"/>
                    <a:gd name="connsiteY12" fmla="*/ 10157 h 10157"/>
                    <a:gd name="connsiteX13" fmla="*/ 8579 w 10000"/>
                    <a:gd name="connsiteY13" fmla="*/ 6607 h 10157"/>
                    <a:gd name="connsiteX14" fmla="*/ 8605 w 10000"/>
                    <a:gd name="connsiteY14" fmla="*/ 3221 h 10157"/>
                    <a:gd name="connsiteX15" fmla="*/ 10000 w 10000"/>
                    <a:gd name="connsiteY15" fmla="*/ 792 h 10157"/>
                    <a:gd name="connsiteX0" fmla="*/ 10000 w 10000"/>
                    <a:gd name="connsiteY0" fmla="*/ 792 h 10157"/>
                    <a:gd name="connsiteX1" fmla="*/ 7658 w 10000"/>
                    <a:gd name="connsiteY1" fmla="*/ 59 h 10157"/>
                    <a:gd name="connsiteX2" fmla="*/ 5016 w 10000"/>
                    <a:gd name="connsiteY2" fmla="*/ 1663 h 10157"/>
                    <a:gd name="connsiteX3" fmla="*/ 3345 w 10000"/>
                    <a:gd name="connsiteY3" fmla="*/ 0 h 10157"/>
                    <a:gd name="connsiteX4" fmla="*/ 1473 w 10000"/>
                    <a:gd name="connsiteY4" fmla="*/ 447 h 10157"/>
                    <a:gd name="connsiteX5" fmla="*/ 78 w 10000"/>
                    <a:gd name="connsiteY5" fmla="*/ 1789 h 10157"/>
                    <a:gd name="connsiteX6" fmla="*/ 0 w 10000"/>
                    <a:gd name="connsiteY6" fmla="*/ 2531 h 10157"/>
                    <a:gd name="connsiteX7" fmla="*/ 1370 w 10000"/>
                    <a:gd name="connsiteY7" fmla="*/ 2947 h 10157"/>
                    <a:gd name="connsiteX8" fmla="*/ 1292 w 10000"/>
                    <a:gd name="connsiteY8" fmla="*/ 3545 h 10157"/>
                    <a:gd name="connsiteX9" fmla="*/ 1292 w 10000"/>
                    <a:gd name="connsiteY9" fmla="*/ 3600 h 10157"/>
                    <a:gd name="connsiteX10" fmla="*/ 1266 w 10000"/>
                    <a:gd name="connsiteY10" fmla="*/ 7167 h 10157"/>
                    <a:gd name="connsiteX11" fmla="*/ 1008 w 10000"/>
                    <a:gd name="connsiteY11" fmla="*/ 9487 h 10157"/>
                    <a:gd name="connsiteX12" fmla="*/ 9509 w 10000"/>
                    <a:gd name="connsiteY12" fmla="*/ 10157 h 10157"/>
                    <a:gd name="connsiteX13" fmla="*/ 8579 w 10000"/>
                    <a:gd name="connsiteY13" fmla="*/ 6607 h 10157"/>
                    <a:gd name="connsiteX14" fmla="*/ 8605 w 10000"/>
                    <a:gd name="connsiteY14" fmla="*/ 3221 h 10157"/>
                    <a:gd name="connsiteX15" fmla="*/ 10000 w 10000"/>
                    <a:gd name="connsiteY15" fmla="*/ 792 h 10157"/>
                    <a:gd name="connsiteX0" fmla="*/ 10000 w 10000"/>
                    <a:gd name="connsiteY0" fmla="*/ 792 h 10157"/>
                    <a:gd name="connsiteX1" fmla="*/ 7658 w 10000"/>
                    <a:gd name="connsiteY1" fmla="*/ 59 h 10157"/>
                    <a:gd name="connsiteX2" fmla="*/ 5016 w 10000"/>
                    <a:gd name="connsiteY2" fmla="*/ 1663 h 10157"/>
                    <a:gd name="connsiteX3" fmla="*/ 3345 w 10000"/>
                    <a:gd name="connsiteY3" fmla="*/ 0 h 10157"/>
                    <a:gd name="connsiteX4" fmla="*/ 1473 w 10000"/>
                    <a:gd name="connsiteY4" fmla="*/ 447 h 10157"/>
                    <a:gd name="connsiteX5" fmla="*/ 78 w 10000"/>
                    <a:gd name="connsiteY5" fmla="*/ 1789 h 10157"/>
                    <a:gd name="connsiteX6" fmla="*/ 0 w 10000"/>
                    <a:gd name="connsiteY6" fmla="*/ 2531 h 10157"/>
                    <a:gd name="connsiteX7" fmla="*/ 1370 w 10000"/>
                    <a:gd name="connsiteY7" fmla="*/ 2947 h 10157"/>
                    <a:gd name="connsiteX8" fmla="*/ 1292 w 10000"/>
                    <a:gd name="connsiteY8" fmla="*/ 3545 h 10157"/>
                    <a:gd name="connsiteX9" fmla="*/ 1292 w 10000"/>
                    <a:gd name="connsiteY9" fmla="*/ 3600 h 10157"/>
                    <a:gd name="connsiteX10" fmla="*/ 1266 w 10000"/>
                    <a:gd name="connsiteY10" fmla="*/ 7167 h 10157"/>
                    <a:gd name="connsiteX11" fmla="*/ 1008 w 10000"/>
                    <a:gd name="connsiteY11" fmla="*/ 9487 h 10157"/>
                    <a:gd name="connsiteX12" fmla="*/ 9509 w 10000"/>
                    <a:gd name="connsiteY12" fmla="*/ 10157 h 10157"/>
                    <a:gd name="connsiteX13" fmla="*/ 8579 w 10000"/>
                    <a:gd name="connsiteY13" fmla="*/ 6607 h 10157"/>
                    <a:gd name="connsiteX14" fmla="*/ 8605 w 10000"/>
                    <a:gd name="connsiteY14" fmla="*/ 3221 h 10157"/>
                    <a:gd name="connsiteX15" fmla="*/ 10000 w 10000"/>
                    <a:gd name="connsiteY15" fmla="*/ 792 h 10157"/>
                    <a:gd name="connsiteX0" fmla="*/ 10000 w 10000"/>
                    <a:gd name="connsiteY0" fmla="*/ 792 h 10157"/>
                    <a:gd name="connsiteX1" fmla="*/ 7658 w 10000"/>
                    <a:gd name="connsiteY1" fmla="*/ 38 h 10157"/>
                    <a:gd name="connsiteX2" fmla="*/ 5016 w 10000"/>
                    <a:gd name="connsiteY2" fmla="*/ 1663 h 10157"/>
                    <a:gd name="connsiteX3" fmla="*/ 3345 w 10000"/>
                    <a:gd name="connsiteY3" fmla="*/ 0 h 10157"/>
                    <a:gd name="connsiteX4" fmla="*/ 1473 w 10000"/>
                    <a:gd name="connsiteY4" fmla="*/ 447 h 10157"/>
                    <a:gd name="connsiteX5" fmla="*/ 78 w 10000"/>
                    <a:gd name="connsiteY5" fmla="*/ 1789 h 10157"/>
                    <a:gd name="connsiteX6" fmla="*/ 0 w 10000"/>
                    <a:gd name="connsiteY6" fmla="*/ 2531 h 10157"/>
                    <a:gd name="connsiteX7" fmla="*/ 1370 w 10000"/>
                    <a:gd name="connsiteY7" fmla="*/ 2947 h 10157"/>
                    <a:gd name="connsiteX8" fmla="*/ 1292 w 10000"/>
                    <a:gd name="connsiteY8" fmla="*/ 3545 h 10157"/>
                    <a:gd name="connsiteX9" fmla="*/ 1292 w 10000"/>
                    <a:gd name="connsiteY9" fmla="*/ 3600 h 10157"/>
                    <a:gd name="connsiteX10" fmla="*/ 1266 w 10000"/>
                    <a:gd name="connsiteY10" fmla="*/ 7167 h 10157"/>
                    <a:gd name="connsiteX11" fmla="*/ 1008 w 10000"/>
                    <a:gd name="connsiteY11" fmla="*/ 9487 h 10157"/>
                    <a:gd name="connsiteX12" fmla="*/ 9509 w 10000"/>
                    <a:gd name="connsiteY12" fmla="*/ 10157 h 10157"/>
                    <a:gd name="connsiteX13" fmla="*/ 8579 w 10000"/>
                    <a:gd name="connsiteY13" fmla="*/ 6607 h 10157"/>
                    <a:gd name="connsiteX14" fmla="*/ 8605 w 10000"/>
                    <a:gd name="connsiteY14" fmla="*/ 3221 h 10157"/>
                    <a:gd name="connsiteX15" fmla="*/ 10000 w 10000"/>
                    <a:gd name="connsiteY15" fmla="*/ 792 h 10157"/>
                    <a:gd name="connsiteX0" fmla="*/ 10000 w 10000"/>
                    <a:gd name="connsiteY0" fmla="*/ 792 h 10157"/>
                    <a:gd name="connsiteX1" fmla="*/ 7658 w 10000"/>
                    <a:gd name="connsiteY1" fmla="*/ 38 h 10157"/>
                    <a:gd name="connsiteX2" fmla="*/ 5016 w 10000"/>
                    <a:gd name="connsiteY2" fmla="*/ 1663 h 10157"/>
                    <a:gd name="connsiteX3" fmla="*/ 3345 w 10000"/>
                    <a:gd name="connsiteY3" fmla="*/ 0 h 10157"/>
                    <a:gd name="connsiteX4" fmla="*/ 1473 w 10000"/>
                    <a:gd name="connsiteY4" fmla="*/ 447 h 10157"/>
                    <a:gd name="connsiteX5" fmla="*/ 78 w 10000"/>
                    <a:gd name="connsiteY5" fmla="*/ 1789 h 10157"/>
                    <a:gd name="connsiteX6" fmla="*/ 0 w 10000"/>
                    <a:gd name="connsiteY6" fmla="*/ 2531 h 10157"/>
                    <a:gd name="connsiteX7" fmla="*/ 1370 w 10000"/>
                    <a:gd name="connsiteY7" fmla="*/ 2947 h 10157"/>
                    <a:gd name="connsiteX8" fmla="*/ 1292 w 10000"/>
                    <a:gd name="connsiteY8" fmla="*/ 3545 h 10157"/>
                    <a:gd name="connsiteX9" fmla="*/ 1292 w 10000"/>
                    <a:gd name="connsiteY9" fmla="*/ 3600 h 10157"/>
                    <a:gd name="connsiteX10" fmla="*/ 1266 w 10000"/>
                    <a:gd name="connsiteY10" fmla="*/ 7167 h 10157"/>
                    <a:gd name="connsiteX11" fmla="*/ 1008 w 10000"/>
                    <a:gd name="connsiteY11" fmla="*/ 9487 h 10157"/>
                    <a:gd name="connsiteX12" fmla="*/ 9509 w 10000"/>
                    <a:gd name="connsiteY12" fmla="*/ 10157 h 10157"/>
                    <a:gd name="connsiteX13" fmla="*/ 8579 w 10000"/>
                    <a:gd name="connsiteY13" fmla="*/ 6607 h 10157"/>
                    <a:gd name="connsiteX14" fmla="*/ 8605 w 10000"/>
                    <a:gd name="connsiteY14" fmla="*/ 3221 h 10157"/>
                    <a:gd name="connsiteX15" fmla="*/ 10000 w 10000"/>
                    <a:gd name="connsiteY15" fmla="*/ 792 h 10157"/>
                    <a:gd name="connsiteX0" fmla="*/ 10000 w 10000"/>
                    <a:gd name="connsiteY0" fmla="*/ 792 h 10157"/>
                    <a:gd name="connsiteX1" fmla="*/ 7779 w 10000"/>
                    <a:gd name="connsiteY1" fmla="*/ 17 h 10157"/>
                    <a:gd name="connsiteX2" fmla="*/ 5016 w 10000"/>
                    <a:gd name="connsiteY2" fmla="*/ 1663 h 10157"/>
                    <a:gd name="connsiteX3" fmla="*/ 3345 w 10000"/>
                    <a:gd name="connsiteY3" fmla="*/ 0 h 10157"/>
                    <a:gd name="connsiteX4" fmla="*/ 1473 w 10000"/>
                    <a:gd name="connsiteY4" fmla="*/ 447 h 10157"/>
                    <a:gd name="connsiteX5" fmla="*/ 78 w 10000"/>
                    <a:gd name="connsiteY5" fmla="*/ 1789 h 10157"/>
                    <a:gd name="connsiteX6" fmla="*/ 0 w 10000"/>
                    <a:gd name="connsiteY6" fmla="*/ 2531 h 10157"/>
                    <a:gd name="connsiteX7" fmla="*/ 1370 w 10000"/>
                    <a:gd name="connsiteY7" fmla="*/ 2947 h 10157"/>
                    <a:gd name="connsiteX8" fmla="*/ 1292 w 10000"/>
                    <a:gd name="connsiteY8" fmla="*/ 3545 h 10157"/>
                    <a:gd name="connsiteX9" fmla="*/ 1292 w 10000"/>
                    <a:gd name="connsiteY9" fmla="*/ 3600 h 10157"/>
                    <a:gd name="connsiteX10" fmla="*/ 1266 w 10000"/>
                    <a:gd name="connsiteY10" fmla="*/ 7167 h 10157"/>
                    <a:gd name="connsiteX11" fmla="*/ 1008 w 10000"/>
                    <a:gd name="connsiteY11" fmla="*/ 9487 h 10157"/>
                    <a:gd name="connsiteX12" fmla="*/ 9509 w 10000"/>
                    <a:gd name="connsiteY12" fmla="*/ 10157 h 10157"/>
                    <a:gd name="connsiteX13" fmla="*/ 8579 w 10000"/>
                    <a:gd name="connsiteY13" fmla="*/ 6607 h 10157"/>
                    <a:gd name="connsiteX14" fmla="*/ 8605 w 10000"/>
                    <a:gd name="connsiteY14" fmla="*/ 3221 h 10157"/>
                    <a:gd name="connsiteX15" fmla="*/ 10000 w 10000"/>
                    <a:gd name="connsiteY15" fmla="*/ 792 h 10157"/>
                    <a:gd name="connsiteX0" fmla="*/ 10000 w 10000"/>
                    <a:gd name="connsiteY0" fmla="*/ 792 h 10157"/>
                    <a:gd name="connsiteX1" fmla="*/ 7779 w 10000"/>
                    <a:gd name="connsiteY1" fmla="*/ 17 h 10157"/>
                    <a:gd name="connsiteX2" fmla="*/ 5016 w 10000"/>
                    <a:gd name="connsiteY2" fmla="*/ 1663 h 10157"/>
                    <a:gd name="connsiteX3" fmla="*/ 3345 w 10000"/>
                    <a:gd name="connsiteY3" fmla="*/ 0 h 10157"/>
                    <a:gd name="connsiteX4" fmla="*/ 1473 w 10000"/>
                    <a:gd name="connsiteY4" fmla="*/ 447 h 10157"/>
                    <a:gd name="connsiteX5" fmla="*/ 78 w 10000"/>
                    <a:gd name="connsiteY5" fmla="*/ 1789 h 10157"/>
                    <a:gd name="connsiteX6" fmla="*/ 0 w 10000"/>
                    <a:gd name="connsiteY6" fmla="*/ 2531 h 10157"/>
                    <a:gd name="connsiteX7" fmla="*/ 1370 w 10000"/>
                    <a:gd name="connsiteY7" fmla="*/ 2947 h 10157"/>
                    <a:gd name="connsiteX8" fmla="*/ 1292 w 10000"/>
                    <a:gd name="connsiteY8" fmla="*/ 3545 h 10157"/>
                    <a:gd name="connsiteX9" fmla="*/ 1292 w 10000"/>
                    <a:gd name="connsiteY9" fmla="*/ 3600 h 10157"/>
                    <a:gd name="connsiteX10" fmla="*/ 1266 w 10000"/>
                    <a:gd name="connsiteY10" fmla="*/ 7167 h 10157"/>
                    <a:gd name="connsiteX11" fmla="*/ 1008 w 10000"/>
                    <a:gd name="connsiteY11" fmla="*/ 9487 h 10157"/>
                    <a:gd name="connsiteX12" fmla="*/ 9509 w 10000"/>
                    <a:gd name="connsiteY12" fmla="*/ 10157 h 10157"/>
                    <a:gd name="connsiteX13" fmla="*/ 8579 w 10000"/>
                    <a:gd name="connsiteY13" fmla="*/ 6607 h 10157"/>
                    <a:gd name="connsiteX14" fmla="*/ 8605 w 10000"/>
                    <a:gd name="connsiteY14" fmla="*/ 3221 h 10157"/>
                    <a:gd name="connsiteX15" fmla="*/ 10000 w 10000"/>
                    <a:gd name="connsiteY15" fmla="*/ 792 h 10157"/>
                    <a:gd name="connsiteX0" fmla="*/ 10000 w 10000"/>
                    <a:gd name="connsiteY0" fmla="*/ 792 h 10157"/>
                    <a:gd name="connsiteX1" fmla="*/ 7779 w 10000"/>
                    <a:gd name="connsiteY1" fmla="*/ 17 h 10157"/>
                    <a:gd name="connsiteX2" fmla="*/ 4139 w 10000"/>
                    <a:gd name="connsiteY2" fmla="*/ 3698 h 10157"/>
                    <a:gd name="connsiteX3" fmla="*/ 3345 w 10000"/>
                    <a:gd name="connsiteY3" fmla="*/ 0 h 10157"/>
                    <a:gd name="connsiteX4" fmla="*/ 1473 w 10000"/>
                    <a:gd name="connsiteY4" fmla="*/ 447 h 10157"/>
                    <a:gd name="connsiteX5" fmla="*/ 78 w 10000"/>
                    <a:gd name="connsiteY5" fmla="*/ 1789 h 10157"/>
                    <a:gd name="connsiteX6" fmla="*/ 0 w 10000"/>
                    <a:gd name="connsiteY6" fmla="*/ 2531 h 10157"/>
                    <a:gd name="connsiteX7" fmla="*/ 1370 w 10000"/>
                    <a:gd name="connsiteY7" fmla="*/ 2947 h 10157"/>
                    <a:gd name="connsiteX8" fmla="*/ 1292 w 10000"/>
                    <a:gd name="connsiteY8" fmla="*/ 3545 h 10157"/>
                    <a:gd name="connsiteX9" fmla="*/ 1292 w 10000"/>
                    <a:gd name="connsiteY9" fmla="*/ 3600 h 10157"/>
                    <a:gd name="connsiteX10" fmla="*/ 1266 w 10000"/>
                    <a:gd name="connsiteY10" fmla="*/ 7167 h 10157"/>
                    <a:gd name="connsiteX11" fmla="*/ 1008 w 10000"/>
                    <a:gd name="connsiteY11" fmla="*/ 9487 h 10157"/>
                    <a:gd name="connsiteX12" fmla="*/ 9509 w 10000"/>
                    <a:gd name="connsiteY12" fmla="*/ 10157 h 10157"/>
                    <a:gd name="connsiteX13" fmla="*/ 8579 w 10000"/>
                    <a:gd name="connsiteY13" fmla="*/ 6607 h 10157"/>
                    <a:gd name="connsiteX14" fmla="*/ 8605 w 10000"/>
                    <a:gd name="connsiteY14" fmla="*/ 3221 h 10157"/>
                    <a:gd name="connsiteX15" fmla="*/ 10000 w 10000"/>
                    <a:gd name="connsiteY15" fmla="*/ 792 h 10157"/>
                    <a:gd name="connsiteX0" fmla="*/ 10000 w 10000"/>
                    <a:gd name="connsiteY0" fmla="*/ 792 h 10157"/>
                    <a:gd name="connsiteX1" fmla="*/ 7779 w 10000"/>
                    <a:gd name="connsiteY1" fmla="*/ 17 h 10157"/>
                    <a:gd name="connsiteX2" fmla="*/ 4139 w 10000"/>
                    <a:gd name="connsiteY2" fmla="*/ 3698 h 10157"/>
                    <a:gd name="connsiteX3" fmla="*/ 3345 w 10000"/>
                    <a:gd name="connsiteY3" fmla="*/ 0 h 10157"/>
                    <a:gd name="connsiteX4" fmla="*/ 1473 w 10000"/>
                    <a:gd name="connsiteY4" fmla="*/ 447 h 10157"/>
                    <a:gd name="connsiteX5" fmla="*/ 78 w 10000"/>
                    <a:gd name="connsiteY5" fmla="*/ 1789 h 10157"/>
                    <a:gd name="connsiteX6" fmla="*/ 0 w 10000"/>
                    <a:gd name="connsiteY6" fmla="*/ 2531 h 10157"/>
                    <a:gd name="connsiteX7" fmla="*/ 1370 w 10000"/>
                    <a:gd name="connsiteY7" fmla="*/ 2947 h 10157"/>
                    <a:gd name="connsiteX8" fmla="*/ 1292 w 10000"/>
                    <a:gd name="connsiteY8" fmla="*/ 3545 h 10157"/>
                    <a:gd name="connsiteX9" fmla="*/ 1292 w 10000"/>
                    <a:gd name="connsiteY9" fmla="*/ 3600 h 10157"/>
                    <a:gd name="connsiteX10" fmla="*/ 1266 w 10000"/>
                    <a:gd name="connsiteY10" fmla="*/ 7167 h 10157"/>
                    <a:gd name="connsiteX11" fmla="*/ 1008 w 10000"/>
                    <a:gd name="connsiteY11" fmla="*/ 9487 h 10157"/>
                    <a:gd name="connsiteX12" fmla="*/ 9509 w 10000"/>
                    <a:gd name="connsiteY12" fmla="*/ 10157 h 10157"/>
                    <a:gd name="connsiteX13" fmla="*/ 8579 w 10000"/>
                    <a:gd name="connsiteY13" fmla="*/ 6607 h 10157"/>
                    <a:gd name="connsiteX14" fmla="*/ 8605 w 10000"/>
                    <a:gd name="connsiteY14" fmla="*/ 3221 h 10157"/>
                    <a:gd name="connsiteX15" fmla="*/ 10000 w 10000"/>
                    <a:gd name="connsiteY15" fmla="*/ 792 h 10157"/>
                    <a:gd name="connsiteX0" fmla="*/ 10000 w 10000"/>
                    <a:gd name="connsiteY0" fmla="*/ 792 h 10157"/>
                    <a:gd name="connsiteX1" fmla="*/ 7779 w 10000"/>
                    <a:gd name="connsiteY1" fmla="*/ 17 h 10157"/>
                    <a:gd name="connsiteX2" fmla="*/ 4139 w 10000"/>
                    <a:gd name="connsiteY2" fmla="*/ 3698 h 10157"/>
                    <a:gd name="connsiteX3" fmla="*/ 3345 w 10000"/>
                    <a:gd name="connsiteY3" fmla="*/ 0 h 10157"/>
                    <a:gd name="connsiteX4" fmla="*/ 1473 w 10000"/>
                    <a:gd name="connsiteY4" fmla="*/ 447 h 10157"/>
                    <a:gd name="connsiteX5" fmla="*/ 78 w 10000"/>
                    <a:gd name="connsiteY5" fmla="*/ 1789 h 10157"/>
                    <a:gd name="connsiteX6" fmla="*/ 0 w 10000"/>
                    <a:gd name="connsiteY6" fmla="*/ 2531 h 10157"/>
                    <a:gd name="connsiteX7" fmla="*/ 1370 w 10000"/>
                    <a:gd name="connsiteY7" fmla="*/ 2947 h 10157"/>
                    <a:gd name="connsiteX8" fmla="*/ 1292 w 10000"/>
                    <a:gd name="connsiteY8" fmla="*/ 3545 h 10157"/>
                    <a:gd name="connsiteX9" fmla="*/ 1292 w 10000"/>
                    <a:gd name="connsiteY9" fmla="*/ 3600 h 10157"/>
                    <a:gd name="connsiteX10" fmla="*/ 1266 w 10000"/>
                    <a:gd name="connsiteY10" fmla="*/ 7167 h 10157"/>
                    <a:gd name="connsiteX11" fmla="*/ 1008 w 10000"/>
                    <a:gd name="connsiteY11" fmla="*/ 9487 h 10157"/>
                    <a:gd name="connsiteX12" fmla="*/ 9509 w 10000"/>
                    <a:gd name="connsiteY12" fmla="*/ 10157 h 10157"/>
                    <a:gd name="connsiteX13" fmla="*/ 8579 w 10000"/>
                    <a:gd name="connsiteY13" fmla="*/ 6607 h 10157"/>
                    <a:gd name="connsiteX14" fmla="*/ 8605 w 10000"/>
                    <a:gd name="connsiteY14" fmla="*/ 3221 h 10157"/>
                    <a:gd name="connsiteX15" fmla="*/ 10000 w 10000"/>
                    <a:gd name="connsiteY15" fmla="*/ 792 h 10157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266 w 10000"/>
                    <a:gd name="connsiteY10" fmla="*/ 7150 h 10140"/>
                    <a:gd name="connsiteX11" fmla="*/ 1008 w 10000"/>
                    <a:gd name="connsiteY11" fmla="*/ 9470 h 10140"/>
                    <a:gd name="connsiteX12" fmla="*/ 9509 w 10000"/>
                    <a:gd name="connsiteY12" fmla="*/ 10140 h 10140"/>
                    <a:gd name="connsiteX13" fmla="*/ 8579 w 10000"/>
                    <a:gd name="connsiteY13" fmla="*/ 6590 h 10140"/>
                    <a:gd name="connsiteX14" fmla="*/ 8605 w 10000"/>
                    <a:gd name="connsiteY14" fmla="*/ 3204 h 10140"/>
                    <a:gd name="connsiteX15" fmla="*/ 10000 w 10000"/>
                    <a:gd name="connsiteY15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266 w 10000"/>
                    <a:gd name="connsiteY10" fmla="*/ 7150 h 10140"/>
                    <a:gd name="connsiteX11" fmla="*/ 1008 w 10000"/>
                    <a:gd name="connsiteY11" fmla="*/ 9470 h 10140"/>
                    <a:gd name="connsiteX12" fmla="*/ 3305 w 10000"/>
                    <a:gd name="connsiteY12" fmla="*/ 9643 h 10140"/>
                    <a:gd name="connsiteX13" fmla="*/ 9509 w 10000"/>
                    <a:gd name="connsiteY13" fmla="*/ 10140 h 10140"/>
                    <a:gd name="connsiteX14" fmla="*/ 8579 w 10000"/>
                    <a:gd name="connsiteY14" fmla="*/ 6590 h 10140"/>
                    <a:gd name="connsiteX15" fmla="*/ 8605 w 10000"/>
                    <a:gd name="connsiteY15" fmla="*/ 3204 h 10140"/>
                    <a:gd name="connsiteX16" fmla="*/ 10000 w 10000"/>
                    <a:gd name="connsiteY16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266 w 10000"/>
                    <a:gd name="connsiteY10" fmla="*/ 7150 h 10140"/>
                    <a:gd name="connsiteX11" fmla="*/ 1008 w 10000"/>
                    <a:gd name="connsiteY11" fmla="*/ 9470 h 10140"/>
                    <a:gd name="connsiteX12" fmla="*/ 3305 w 10000"/>
                    <a:gd name="connsiteY12" fmla="*/ 9643 h 10140"/>
                    <a:gd name="connsiteX13" fmla="*/ 3879 w 10000"/>
                    <a:gd name="connsiteY13" fmla="*/ 9707 h 10140"/>
                    <a:gd name="connsiteX14" fmla="*/ 9509 w 10000"/>
                    <a:gd name="connsiteY14" fmla="*/ 10140 h 10140"/>
                    <a:gd name="connsiteX15" fmla="*/ 8579 w 10000"/>
                    <a:gd name="connsiteY15" fmla="*/ 6590 h 10140"/>
                    <a:gd name="connsiteX16" fmla="*/ 8605 w 10000"/>
                    <a:gd name="connsiteY16" fmla="*/ 3204 h 10140"/>
                    <a:gd name="connsiteX17" fmla="*/ 10000 w 10000"/>
                    <a:gd name="connsiteY17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266 w 10000"/>
                    <a:gd name="connsiteY10" fmla="*/ 7150 h 10140"/>
                    <a:gd name="connsiteX11" fmla="*/ 1008 w 10000"/>
                    <a:gd name="connsiteY11" fmla="*/ 9470 h 10140"/>
                    <a:gd name="connsiteX12" fmla="*/ 2761 w 10000"/>
                    <a:gd name="connsiteY12" fmla="*/ 9579 h 10140"/>
                    <a:gd name="connsiteX13" fmla="*/ 3305 w 10000"/>
                    <a:gd name="connsiteY13" fmla="*/ 9643 h 10140"/>
                    <a:gd name="connsiteX14" fmla="*/ 3879 w 10000"/>
                    <a:gd name="connsiteY14" fmla="*/ 9707 h 10140"/>
                    <a:gd name="connsiteX15" fmla="*/ 9509 w 10000"/>
                    <a:gd name="connsiteY15" fmla="*/ 10140 h 10140"/>
                    <a:gd name="connsiteX16" fmla="*/ 8579 w 10000"/>
                    <a:gd name="connsiteY16" fmla="*/ 6590 h 10140"/>
                    <a:gd name="connsiteX17" fmla="*/ 8605 w 10000"/>
                    <a:gd name="connsiteY17" fmla="*/ 3204 h 10140"/>
                    <a:gd name="connsiteX18" fmla="*/ 10000 w 10000"/>
                    <a:gd name="connsiteY18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266 w 10000"/>
                    <a:gd name="connsiteY10" fmla="*/ 7150 h 10140"/>
                    <a:gd name="connsiteX11" fmla="*/ 1008 w 10000"/>
                    <a:gd name="connsiteY11" fmla="*/ 9470 h 10140"/>
                    <a:gd name="connsiteX12" fmla="*/ 2761 w 10000"/>
                    <a:gd name="connsiteY12" fmla="*/ 9579 h 10140"/>
                    <a:gd name="connsiteX13" fmla="*/ 3940 w 10000"/>
                    <a:gd name="connsiteY13" fmla="*/ 5765 h 10140"/>
                    <a:gd name="connsiteX14" fmla="*/ 3879 w 10000"/>
                    <a:gd name="connsiteY14" fmla="*/ 9707 h 10140"/>
                    <a:gd name="connsiteX15" fmla="*/ 9509 w 10000"/>
                    <a:gd name="connsiteY15" fmla="*/ 10140 h 10140"/>
                    <a:gd name="connsiteX16" fmla="*/ 8579 w 10000"/>
                    <a:gd name="connsiteY16" fmla="*/ 6590 h 10140"/>
                    <a:gd name="connsiteX17" fmla="*/ 8605 w 10000"/>
                    <a:gd name="connsiteY17" fmla="*/ 3204 h 10140"/>
                    <a:gd name="connsiteX18" fmla="*/ 10000 w 10000"/>
                    <a:gd name="connsiteY18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266 w 10000"/>
                    <a:gd name="connsiteY10" fmla="*/ 7150 h 10140"/>
                    <a:gd name="connsiteX11" fmla="*/ 1008 w 10000"/>
                    <a:gd name="connsiteY11" fmla="*/ 9470 h 10140"/>
                    <a:gd name="connsiteX12" fmla="*/ 2761 w 10000"/>
                    <a:gd name="connsiteY12" fmla="*/ 9579 h 10140"/>
                    <a:gd name="connsiteX13" fmla="*/ 3940 w 10000"/>
                    <a:gd name="connsiteY13" fmla="*/ 5765 h 10140"/>
                    <a:gd name="connsiteX14" fmla="*/ 3879 w 10000"/>
                    <a:gd name="connsiteY14" fmla="*/ 9707 h 10140"/>
                    <a:gd name="connsiteX15" fmla="*/ 9509 w 10000"/>
                    <a:gd name="connsiteY15" fmla="*/ 10140 h 10140"/>
                    <a:gd name="connsiteX16" fmla="*/ 8579 w 10000"/>
                    <a:gd name="connsiteY16" fmla="*/ 6590 h 10140"/>
                    <a:gd name="connsiteX17" fmla="*/ 8605 w 10000"/>
                    <a:gd name="connsiteY17" fmla="*/ 3204 h 10140"/>
                    <a:gd name="connsiteX18" fmla="*/ 10000 w 10000"/>
                    <a:gd name="connsiteY18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266 w 10000"/>
                    <a:gd name="connsiteY10" fmla="*/ 7150 h 10140"/>
                    <a:gd name="connsiteX11" fmla="*/ 1008 w 10000"/>
                    <a:gd name="connsiteY11" fmla="*/ 9470 h 10140"/>
                    <a:gd name="connsiteX12" fmla="*/ 2761 w 10000"/>
                    <a:gd name="connsiteY12" fmla="*/ 9579 h 10140"/>
                    <a:gd name="connsiteX13" fmla="*/ 3940 w 10000"/>
                    <a:gd name="connsiteY13" fmla="*/ 5765 h 10140"/>
                    <a:gd name="connsiteX14" fmla="*/ 3879 w 10000"/>
                    <a:gd name="connsiteY14" fmla="*/ 9707 h 10140"/>
                    <a:gd name="connsiteX15" fmla="*/ 9509 w 10000"/>
                    <a:gd name="connsiteY15" fmla="*/ 10140 h 10140"/>
                    <a:gd name="connsiteX16" fmla="*/ 8579 w 10000"/>
                    <a:gd name="connsiteY16" fmla="*/ 6590 h 10140"/>
                    <a:gd name="connsiteX17" fmla="*/ 8605 w 10000"/>
                    <a:gd name="connsiteY17" fmla="*/ 3204 h 10140"/>
                    <a:gd name="connsiteX18" fmla="*/ 10000 w 10000"/>
                    <a:gd name="connsiteY18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266 w 10000"/>
                    <a:gd name="connsiteY10" fmla="*/ 7150 h 10140"/>
                    <a:gd name="connsiteX11" fmla="*/ 796 w 10000"/>
                    <a:gd name="connsiteY11" fmla="*/ 9406 h 10140"/>
                    <a:gd name="connsiteX12" fmla="*/ 2761 w 10000"/>
                    <a:gd name="connsiteY12" fmla="*/ 9579 h 10140"/>
                    <a:gd name="connsiteX13" fmla="*/ 3940 w 10000"/>
                    <a:gd name="connsiteY13" fmla="*/ 5765 h 10140"/>
                    <a:gd name="connsiteX14" fmla="*/ 3879 w 10000"/>
                    <a:gd name="connsiteY14" fmla="*/ 9707 h 10140"/>
                    <a:gd name="connsiteX15" fmla="*/ 9509 w 10000"/>
                    <a:gd name="connsiteY15" fmla="*/ 10140 h 10140"/>
                    <a:gd name="connsiteX16" fmla="*/ 8579 w 10000"/>
                    <a:gd name="connsiteY16" fmla="*/ 6590 h 10140"/>
                    <a:gd name="connsiteX17" fmla="*/ 8605 w 10000"/>
                    <a:gd name="connsiteY17" fmla="*/ 3204 h 10140"/>
                    <a:gd name="connsiteX18" fmla="*/ 10000 w 10000"/>
                    <a:gd name="connsiteY18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266 w 10000"/>
                    <a:gd name="connsiteY10" fmla="*/ 7150 h 10140"/>
                    <a:gd name="connsiteX11" fmla="*/ 796 w 10000"/>
                    <a:gd name="connsiteY11" fmla="*/ 9406 h 10140"/>
                    <a:gd name="connsiteX12" fmla="*/ 2761 w 10000"/>
                    <a:gd name="connsiteY12" fmla="*/ 9579 h 10140"/>
                    <a:gd name="connsiteX13" fmla="*/ 3940 w 10000"/>
                    <a:gd name="connsiteY13" fmla="*/ 5765 h 10140"/>
                    <a:gd name="connsiteX14" fmla="*/ 3879 w 10000"/>
                    <a:gd name="connsiteY14" fmla="*/ 9707 h 10140"/>
                    <a:gd name="connsiteX15" fmla="*/ 9509 w 10000"/>
                    <a:gd name="connsiteY15" fmla="*/ 10140 h 10140"/>
                    <a:gd name="connsiteX16" fmla="*/ 8579 w 10000"/>
                    <a:gd name="connsiteY16" fmla="*/ 6590 h 10140"/>
                    <a:gd name="connsiteX17" fmla="*/ 8605 w 10000"/>
                    <a:gd name="connsiteY17" fmla="*/ 3204 h 10140"/>
                    <a:gd name="connsiteX18" fmla="*/ 10000 w 10000"/>
                    <a:gd name="connsiteY18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266 w 10000"/>
                    <a:gd name="connsiteY10" fmla="*/ 7150 h 10140"/>
                    <a:gd name="connsiteX11" fmla="*/ 796 w 10000"/>
                    <a:gd name="connsiteY11" fmla="*/ 9406 h 10140"/>
                    <a:gd name="connsiteX12" fmla="*/ 2761 w 10000"/>
                    <a:gd name="connsiteY12" fmla="*/ 9579 h 10140"/>
                    <a:gd name="connsiteX13" fmla="*/ 3940 w 10000"/>
                    <a:gd name="connsiteY13" fmla="*/ 5765 h 10140"/>
                    <a:gd name="connsiteX14" fmla="*/ 3879 w 10000"/>
                    <a:gd name="connsiteY14" fmla="*/ 9707 h 10140"/>
                    <a:gd name="connsiteX15" fmla="*/ 9509 w 10000"/>
                    <a:gd name="connsiteY15" fmla="*/ 10140 h 10140"/>
                    <a:gd name="connsiteX16" fmla="*/ 8579 w 10000"/>
                    <a:gd name="connsiteY16" fmla="*/ 6590 h 10140"/>
                    <a:gd name="connsiteX17" fmla="*/ 8605 w 10000"/>
                    <a:gd name="connsiteY17" fmla="*/ 3204 h 10140"/>
                    <a:gd name="connsiteX18" fmla="*/ 10000 w 10000"/>
                    <a:gd name="connsiteY18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508 w 10000"/>
                    <a:gd name="connsiteY10" fmla="*/ 6726 h 10140"/>
                    <a:gd name="connsiteX11" fmla="*/ 796 w 10000"/>
                    <a:gd name="connsiteY11" fmla="*/ 9406 h 10140"/>
                    <a:gd name="connsiteX12" fmla="*/ 2761 w 10000"/>
                    <a:gd name="connsiteY12" fmla="*/ 9579 h 10140"/>
                    <a:gd name="connsiteX13" fmla="*/ 3940 w 10000"/>
                    <a:gd name="connsiteY13" fmla="*/ 5765 h 10140"/>
                    <a:gd name="connsiteX14" fmla="*/ 3879 w 10000"/>
                    <a:gd name="connsiteY14" fmla="*/ 9707 h 10140"/>
                    <a:gd name="connsiteX15" fmla="*/ 9509 w 10000"/>
                    <a:gd name="connsiteY15" fmla="*/ 10140 h 10140"/>
                    <a:gd name="connsiteX16" fmla="*/ 8579 w 10000"/>
                    <a:gd name="connsiteY16" fmla="*/ 6590 h 10140"/>
                    <a:gd name="connsiteX17" fmla="*/ 8605 w 10000"/>
                    <a:gd name="connsiteY17" fmla="*/ 3204 h 10140"/>
                    <a:gd name="connsiteX18" fmla="*/ 10000 w 10000"/>
                    <a:gd name="connsiteY18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508 w 10000"/>
                    <a:gd name="connsiteY10" fmla="*/ 6726 h 10140"/>
                    <a:gd name="connsiteX11" fmla="*/ 796 w 10000"/>
                    <a:gd name="connsiteY11" fmla="*/ 9406 h 10140"/>
                    <a:gd name="connsiteX12" fmla="*/ 2761 w 10000"/>
                    <a:gd name="connsiteY12" fmla="*/ 9579 h 10140"/>
                    <a:gd name="connsiteX13" fmla="*/ 3940 w 10000"/>
                    <a:gd name="connsiteY13" fmla="*/ 5765 h 10140"/>
                    <a:gd name="connsiteX14" fmla="*/ 3879 w 10000"/>
                    <a:gd name="connsiteY14" fmla="*/ 9707 h 10140"/>
                    <a:gd name="connsiteX15" fmla="*/ 9509 w 10000"/>
                    <a:gd name="connsiteY15" fmla="*/ 10140 h 10140"/>
                    <a:gd name="connsiteX16" fmla="*/ 8579 w 10000"/>
                    <a:gd name="connsiteY16" fmla="*/ 6590 h 10140"/>
                    <a:gd name="connsiteX17" fmla="*/ 8605 w 10000"/>
                    <a:gd name="connsiteY17" fmla="*/ 3204 h 10140"/>
                    <a:gd name="connsiteX18" fmla="*/ 10000 w 10000"/>
                    <a:gd name="connsiteY18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508 w 10000"/>
                    <a:gd name="connsiteY10" fmla="*/ 6726 h 10140"/>
                    <a:gd name="connsiteX11" fmla="*/ 766 w 10000"/>
                    <a:gd name="connsiteY11" fmla="*/ 9406 h 10140"/>
                    <a:gd name="connsiteX12" fmla="*/ 2761 w 10000"/>
                    <a:gd name="connsiteY12" fmla="*/ 9579 h 10140"/>
                    <a:gd name="connsiteX13" fmla="*/ 3940 w 10000"/>
                    <a:gd name="connsiteY13" fmla="*/ 5765 h 10140"/>
                    <a:gd name="connsiteX14" fmla="*/ 3879 w 10000"/>
                    <a:gd name="connsiteY14" fmla="*/ 9707 h 10140"/>
                    <a:gd name="connsiteX15" fmla="*/ 9509 w 10000"/>
                    <a:gd name="connsiteY15" fmla="*/ 10140 h 10140"/>
                    <a:gd name="connsiteX16" fmla="*/ 8579 w 10000"/>
                    <a:gd name="connsiteY16" fmla="*/ 6590 h 10140"/>
                    <a:gd name="connsiteX17" fmla="*/ 8605 w 10000"/>
                    <a:gd name="connsiteY17" fmla="*/ 3204 h 10140"/>
                    <a:gd name="connsiteX18" fmla="*/ 10000 w 10000"/>
                    <a:gd name="connsiteY18" fmla="*/ 775 h 10140"/>
                    <a:gd name="connsiteX0" fmla="*/ 10000 w 10000"/>
                    <a:gd name="connsiteY0" fmla="*/ 775 h 10140"/>
                    <a:gd name="connsiteX1" fmla="*/ 7779 w 10000"/>
                    <a:gd name="connsiteY1" fmla="*/ 0 h 10140"/>
                    <a:gd name="connsiteX2" fmla="*/ 4139 w 10000"/>
                    <a:gd name="connsiteY2" fmla="*/ 3681 h 10140"/>
                    <a:gd name="connsiteX3" fmla="*/ 3466 w 10000"/>
                    <a:gd name="connsiteY3" fmla="*/ 25 h 10140"/>
                    <a:gd name="connsiteX4" fmla="*/ 1473 w 10000"/>
                    <a:gd name="connsiteY4" fmla="*/ 430 h 10140"/>
                    <a:gd name="connsiteX5" fmla="*/ 78 w 10000"/>
                    <a:gd name="connsiteY5" fmla="*/ 1772 h 10140"/>
                    <a:gd name="connsiteX6" fmla="*/ 0 w 10000"/>
                    <a:gd name="connsiteY6" fmla="*/ 2514 h 10140"/>
                    <a:gd name="connsiteX7" fmla="*/ 1370 w 10000"/>
                    <a:gd name="connsiteY7" fmla="*/ 2930 h 10140"/>
                    <a:gd name="connsiteX8" fmla="*/ 1292 w 10000"/>
                    <a:gd name="connsiteY8" fmla="*/ 3528 h 10140"/>
                    <a:gd name="connsiteX9" fmla="*/ 1292 w 10000"/>
                    <a:gd name="connsiteY9" fmla="*/ 3583 h 10140"/>
                    <a:gd name="connsiteX10" fmla="*/ 1508 w 10000"/>
                    <a:gd name="connsiteY10" fmla="*/ 6726 h 10140"/>
                    <a:gd name="connsiteX11" fmla="*/ 766 w 10000"/>
                    <a:gd name="connsiteY11" fmla="*/ 9406 h 10140"/>
                    <a:gd name="connsiteX12" fmla="*/ 2761 w 10000"/>
                    <a:gd name="connsiteY12" fmla="*/ 9579 h 10140"/>
                    <a:gd name="connsiteX13" fmla="*/ 3940 w 10000"/>
                    <a:gd name="connsiteY13" fmla="*/ 5765 h 10140"/>
                    <a:gd name="connsiteX14" fmla="*/ 3879 w 10000"/>
                    <a:gd name="connsiteY14" fmla="*/ 9707 h 10140"/>
                    <a:gd name="connsiteX15" fmla="*/ 5209 w 10000"/>
                    <a:gd name="connsiteY15" fmla="*/ 9834 h 10140"/>
                    <a:gd name="connsiteX16" fmla="*/ 9509 w 10000"/>
                    <a:gd name="connsiteY16" fmla="*/ 10140 h 10140"/>
                    <a:gd name="connsiteX17" fmla="*/ 8579 w 10000"/>
                    <a:gd name="connsiteY17" fmla="*/ 6590 h 10140"/>
                    <a:gd name="connsiteX18" fmla="*/ 8605 w 10000"/>
                    <a:gd name="connsiteY18" fmla="*/ 3204 h 10140"/>
                    <a:gd name="connsiteX19" fmla="*/ 10000 w 10000"/>
                    <a:gd name="connsiteY19" fmla="*/ 775 h 10140"/>
                    <a:gd name="connsiteX0" fmla="*/ 10000 w 10000"/>
                    <a:gd name="connsiteY0" fmla="*/ 775 h 9834"/>
                    <a:gd name="connsiteX1" fmla="*/ 7779 w 10000"/>
                    <a:gd name="connsiteY1" fmla="*/ 0 h 9834"/>
                    <a:gd name="connsiteX2" fmla="*/ 4139 w 10000"/>
                    <a:gd name="connsiteY2" fmla="*/ 3681 h 9834"/>
                    <a:gd name="connsiteX3" fmla="*/ 3466 w 10000"/>
                    <a:gd name="connsiteY3" fmla="*/ 25 h 9834"/>
                    <a:gd name="connsiteX4" fmla="*/ 1473 w 10000"/>
                    <a:gd name="connsiteY4" fmla="*/ 430 h 9834"/>
                    <a:gd name="connsiteX5" fmla="*/ 78 w 10000"/>
                    <a:gd name="connsiteY5" fmla="*/ 1772 h 9834"/>
                    <a:gd name="connsiteX6" fmla="*/ 0 w 10000"/>
                    <a:gd name="connsiteY6" fmla="*/ 2514 h 9834"/>
                    <a:gd name="connsiteX7" fmla="*/ 1370 w 10000"/>
                    <a:gd name="connsiteY7" fmla="*/ 2930 h 9834"/>
                    <a:gd name="connsiteX8" fmla="*/ 1292 w 10000"/>
                    <a:gd name="connsiteY8" fmla="*/ 3528 h 9834"/>
                    <a:gd name="connsiteX9" fmla="*/ 1292 w 10000"/>
                    <a:gd name="connsiteY9" fmla="*/ 3583 h 9834"/>
                    <a:gd name="connsiteX10" fmla="*/ 1508 w 10000"/>
                    <a:gd name="connsiteY10" fmla="*/ 6726 h 9834"/>
                    <a:gd name="connsiteX11" fmla="*/ 766 w 10000"/>
                    <a:gd name="connsiteY11" fmla="*/ 9406 h 9834"/>
                    <a:gd name="connsiteX12" fmla="*/ 2761 w 10000"/>
                    <a:gd name="connsiteY12" fmla="*/ 9579 h 9834"/>
                    <a:gd name="connsiteX13" fmla="*/ 3940 w 10000"/>
                    <a:gd name="connsiteY13" fmla="*/ 5765 h 9834"/>
                    <a:gd name="connsiteX14" fmla="*/ 3879 w 10000"/>
                    <a:gd name="connsiteY14" fmla="*/ 9707 h 9834"/>
                    <a:gd name="connsiteX15" fmla="*/ 5209 w 10000"/>
                    <a:gd name="connsiteY15" fmla="*/ 9834 h 9834"/>
                    <a:gd name="connsiteX16" fmla="*/ 9328 w 10000"/>
                    <a:gd name="connsiteY16" fmla="*/ 9547 h 9834"/>
                    <a:gd name="connsiteX17" fmla="*/ 8579 w 10000"/>
                    <a:gd name="connsiteY17" fmla="*/ 6590 h 9834"/>
                    <a:gd name="connsiteX18" fmla="*/ 8605 w 10000"/>
                    <a:gd name="connsiteY18" fmla="*/ 3204 h 9834"/>
                    <a:gd name="connsiteX19" fmla="*/ 10000 w 10000"/>
                    <a:gd name="connsiteY19" fmla="*/ 775 h 9834"/>
                    <a:gd name="connsiteX0" fmla="*/ 10000 w 10000"/>
                    <a:gd name="connsiteY0" fmla="*/ 788 h 10077"/>
                    <a:gd name="connsiteX1" fmla="*/ 7779 w 10000"/>
                    <a:gd name="connsiteY1" fmla="*/ 0 h 10077"/>
                    <a:gd name="connsiteX2" fmla="*/ 4139 w 10000"/>
                    <a:gd name="connsiteY2" fmla="*/ 3743 h 10077"/>
                    <a:gd name="connsiteX3" fmla="*/ 3466 w 10000"/>
                    <a:gd name="connsiteY3" fmla="*/ 25 h 10077"/>
                    <a:gd name="connsiteX4" fmla="*/ 1473 w 10000"/>
                    <a:gd name="connsiteY4" fmla="*/ 437 h 10077"/>
                    <a:gd name="connsiteX5" fmla="*/ 78 w 10000"/>
                    <a:gd name="connsiteY5" fmla="*/ 1802 h 10077"/>
                    <a:gd name="connsiteX6" fmla="*/ 0 w 10000"/>
                    <a:gd name="connsiteY6" fmla="*/ 2556 h 10077"/>
                    <a:gd name="connsiteX7" fmla="*/ 1370 w 10000"/>
                    <a:gd name="connsiteY7" fmla="*/ 2979 h 10077"/>
                    <a:gd name="connsiteX8" fmla="*/ 1292 w 10000"/>
                    <a:gd name="connsiteY8" fmla="*/ 3588 h 10077"/>
                    <a:gd name="connsiteX9" fmla="*/ 1292 w 10000"/>
                    <a:gd name="connsiteY9" fmla="*/ 3643 h 10077"/>
                    <a:gd name="connsiteX10" fmla="*/ 1508 w 10000"/>
                    <a:gd name="connsiteY10" fmla="*/ 6840 h 10077"/>
                    <a:gd name="connsiteX11" fmla="*/ 766 w 10000"/>
                    <a:gd name="connsiteY11" fmla="*/ 9565 h 10077"/>
                    <a:gd name="connsiteX12" fmla="*/ 2761 w 10000"/>
                    <a:gd name="connsiteY12" fmla="*/ 9741 h 10077"/>
                    <a:gd name="connsiteX13" fmla="*/ 3940 w 10000"/>
                    <a:gd name="connsiteY13" fmla="*/ 5862 h 10077"/>
                    <a:gd name="connsiteX14" fmla="*/ 3879 w 10000"/>
                    <a:gd name="connsiteY14" fmla="*/ 9871 h 10077"/>
                    <a:gd name="connsiteX15" fmla="*/ 5209 w 10000"/>
                    <a:gd name="connsiteY15" fmla="*/ 10000 h 10077"/>
                    <a:gd name="connsiteX16" fmla="*/ 9328 w 10000"/>
                    <a:gd name="connsiteY16" fmla="*/ 9708 h 10077"/>
                    <a:gd name="connsiteX17" fmla="*/ 8579 w 10000"/>
                    <a:gd name="connsiteY17" fmla="*/ 6701 h 10077"/>
                    <a:gd name="connsiteX18" fmla="*/ 8605 w 10000"/>
                    <a:gd name="connsiteY18" fmla="*/ 3258 h 10077"/>
                    <a:gd name="connsiteX19" fmla="*/ 10000 w 10000"/>
                    <a:gd name="connsiteY19" fmla="*/ 788 h 10077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508 w 10000"/>
                    <a:gd name="connsiteY10" fmla="*/ 6840 h 10000"/>
                    <a:gd name="connsiteX11" fmla="*/ 766 w 10000"/>
                    <a:gd name="connsiteY11" fmla="*/ 9565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77"/>
                    <a:gd name="connsiteX1" fmla="*/ 7779 w 10000"/>
                    <a:gd name="connsiteY1" fmla="*/ 0 h 10077"/>
                    <a:gd name="connsiteX2" fmla="*/ 4139 w 10000"/>
                    <a:gd name="connsiteY2" fmla="*/ 3743 h 10077"/>
                    <a:gd name="connsiteX3" fmla="*/ 3466 w 10000"/>
                    <a:gd name="connsiteY3" fmla="*/ 25 h 10077"/>
                    <a:gd name="connsiteX4" fmla="*/ 1473 w 10000"/>
                    <a:gd name="connsiteY4" fmla="*/ 437 h 10077"/>
                    <a:gd name="connsiteX5" fmla="*/ 78 w 10000"/>
                    <a:gd name="connsiteY5" fmla="*/ 1802 h 10077"/>
                    <a:gd name="connsiteX6" fmla="*/ 0 w 10000"/>
                    <a:gd name="connsiteY6" fmla="*/ 2556 h 10077"/>
                    <a:gd name="connsiteX7" fmla="*/ 1370 w 10000"/>
                    <a:gd name="connsiteY7" fmla="*/ 2979 h 10077"/>
                    <a:gd name="connsiteX8" fmla="*/ 1292 w 10000"/>
                    <a:gd name="connsiteY8" fmla="*/ 3588 h 10077"/>
                    <a:gd name="connsiteX9" fmla="*/ 1292 w 10000"/>
                    <a:gd name="connsiteY9" fmla="*/ 3643 h 10077"/>
                    <a:gd name="connsiteX10" fmla="*/ 1508 w 10000"/>
                    <a:gd name="connsiteY10" fmla="*/ 6840 h 10077"/>
                    <a:gd name="connsiteX11" fmla="*/ 766 w 10000"/>
                    <a:gd name="connsiteY11" fmla="*/ 9565 h 10077"/>
                    <a:gd name="connsiteX12" fmla="*/ 2761 w 10000"/>
                    <a:gd name="connsiteY12" fmla="*/ 9741 h 10077"/>
                    <a:gd name="connsiteX13" fmla="*/ 3940 w 10000"/>
                    <a:gd name="connsiteY13" fmla="*/ 5862 h 10077"/>
                    <a:gd name="connsiteX14" fmla="*/ 3879 w 10000"/>
                    <a:gd name="connsiteY14" fmla="*/ 9871 h 10077"/>
                    <a:gd name="connsiteX15" fmla="*/ 6116 w 10000"/>
                    <a:gd name="connsiteY15" fmla="*/ 10000 h 10077"/>
                    <a:gd name="connsiteX16" fmla="*/ 9328 w 10000"/>
                    <a:gd name="connsiteY16" fmla="*/ 9708 h 10077"/>
                    <a:gd name="connsiteX17" fmla="*/ 8579 w 10000"/>
                    <a:gd name="connsiteY17" fmla="*/ 6701 h 10077"/>
                    <a:gd name="connsiteX18" fmla="*/ 8605 w 10000"/>
                    <a:gd name="connsiteY18" fmla="*/ 3258 h 10077"/>
                    <a:gd name="connsiteX19" fmla="*/ 10000 w 10000"/>
                    <a:gd name="connsiteY19" fmla="*/ 788 h 10077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508 w 10000"/>
                    <a:gd name="connsiteY10" fmla="*/ 6840 h 10000"/>
                    <a:gd name="connsiteX11" fmla="*/ 766 w 10000"/>
                    <a:gd name="connsiteY11" fmla="*/ 9565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266 w 10000"/>
                    <a:gd name="connsiteY10" fmla="*/ 6818 h 10000"/>
                    <a:gd name="connsiteX11" fmla="*/ 766 w 10000"/>
                    <a:gd name="connsiteY11" fmla="*/ 9565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478 w 10000"/>
                    <a:gd name="connsiteY10" fmla="*/ 6796 h 10000"/>
                    <a:gd name="connsiteX11" fmla="*/ 766 w 10000"/>
                    <a:gd name="connsiteY11" fmla="*/ 9565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478 w 10000"/>
                    <a:gd name="connsiteY10" fmla="*/ 6796 h 10000"/>
                    <a:gd name="connsiteX11" fmla="*/ 766 w 10000"/>
                    <a:gd name="connsiteY11" fmla="*/ 9565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720 w 10000"/>
                    <a:gd name="connsiteY10" fmla="*/ 6710 h 10000"/>
                    <a:gd name="connsiteX11" fmla="*/ 766 w 10000"/>
                    <a:gd name="connsiteY11" fmla="*/ 9565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720 w 10000"/>
                    <a:gd name="connsiteY10" fmla="*/ 6710 h 10000"/>
                    <a:gd name="connsiteX11" fmla="*/ 1280 w 10000"/>
                    <a:gd name="connsiteY11" fmla="*/ 9565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720 w 10000"/>
                    <a:gd name="connsiteY10" fmla="*/ 6710 h 10000"/>
                    <a:gd name="connsiteX11" fmla="*/ 736 w 10000"/>
                    <a:gd name="connsiteY11" fmla="*/ 9630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720 w 10000"/>
                    <a:gd name="connsiteY10" fmla="*/ 6710 h 10000"/>
                    <a:gd name="connsiteX11" fmla="*/ 736 w 10000"/>
                    <a:gd name="connsiteY11" fmla="*/ 9630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629 w 10000"/>
                    <a:gd name="connsiteY10" fmla="*/ 6150 h 10000"/>
                    <a:gd name="connsiteX11" fmla="*/ 736 w 10000"/>
                    <a:gd name="connsiteY11" fmla="*/ 9630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931 w 10000"/>
                    <a:gd name="connsiteY10" fmla="*/ 6064 h 10000"/>
                    <a:gd name="connsiteX11" fmla="*/ 736 w 10000"/>
                    <a:gd name="connsiteY11" fmla="*/ 9630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931 w 10000"/>
                    <a:gd name="connsiteY10" fmla="*/ 6064 h 10000"/>
                    <a:gd name="connsiteX11" fmla="*/ 736 w 10000"/>
                    <a:gd name="connsiteY11" fmla="*/ 9630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579 w 10000"/>
                    <a:gd name="connsiteY17" fmla="*/ 670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931 w 10000"/>
                    <a:gd name="connsiteY10" fmla="*/ 6064 h 10000"/>
                    <a:gd name="connsiteX11" fmla="*/ 736 w 10000"/>
                    <a:gd name="connsiteY11" fmla="*/ 9630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337 w 10000"/>
                    <a:gd name="connsiteY17" fmla="*/ 6205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0"/>
                    <a:gd name="connsiteX1" fmla="*/ 7779 w 10000"/>
                    <a:gd name="connsiteY1" fmla="*/ 0 h 10000"/>
                    <a:gd name="connsiteX2" fmla="*/ 4139 w 10000"/>
                    <a:gd name="connsiteY2" fmla="*/ 3743 h 10000"/>
                    <a:gd name="connsiteX3" fmla="*/ 3466 w 10000"/>
                    <a:gd name="connsiteY3" fmla="*/ 25 h 10000"/>
                    <a:gd name="connsiteX4" fmla="*/ 1473 w 10000"/>
                    <a:gd name="connsiteY4" fmla="*/ 437 h 10000"/>
                    <a:gd name="connsiteX5" fmla="*/ 78 w 10000"/>
                    <a:gd name="connsiteY5" fmla="*/ 1802 h 10000"/>
                    <a:gd name="connsiteX6" fmla="*/ 0 w 10000"/>
                    <a:gd name="connsiteY6" fmla="*/ 2556 h 10000"/>
                    <a:gd name="connsiteX7" fmla="*/ 1370 w 10000"/>
                    <a:gd name="connsiteY7" fmla="*/ 2979 h 10000"/>
                    <a:gd name="connsiteX8" fmla="*/ 1292 w 10000"/>
                    <a:gd name="connsiteY8" fmla="*/ 3588 h 10000"/>
                    <a:gd name="connsiteX9" fmla="*/ 1292 w 10000"/>
                    <a:gd name="connsiteY9" fmla="*/ 3643 h 10000"/>
                    <a:gd name="connsiteX10" fmla="*/ 1931 w 10000"/>
                    <a:gd name="connsiteY10" fmla="*/ 6064 h 10000"/>
                    <a:gd name="connsiteX11" fmla="*/ 736 w 10000"/>
                    <a:gd name="connsiteY11" fmla="*/ 9630 h 10000"/>
                    <a:gd name="connsiteX12" fmla="*/ 2761 w 10000"/>
                    <a:gd name="connsiteY12" fmla="*/ 9741 h 10000"/>
                    <a:gd name="connsiteX13" fmla="*/ 3940 w 10000"/>
                    <a:gd name="connsiteY13" fmla="*/ 5862 h 10000"/>
                    <a:gd name="connsiteX14" fmla="*/ 3879 w 10000"/>
                    <a:gd name="connsiteY14" fmla="*/ 9871 h 10000"/>
                    <a:gd name="connsiteX15" fmla="*/ 6116 w 10000"/>
                    <a:gd name="connsiteY15" fmla="*/ 10000 h 10000"/>
                    <a:gd name="connsiteX16" fmla="*/ 9328 w 10000"/>
                    <a:gd name="connsiteY16" fmla="*/ 9708 h 10000"/>
                    <a:gd name="connsiteX17" fmla="*/ 8186 w 10000"/>
                    <a:gd name="connsiteY17" fmla="*/ 6011 h 10000"/>
                    <a:gd name="connsiteX18" fmla="*/ 8605 w 10000"/>
                    <a:gd name="connsiteY18" fmla="*/ 3258 h 10000"/>
                    <a:gd name="connsiteX19" fmla="*/ 10000 w 10000"/>
                    <a:gd name="connsiteY19" fmla="*/ 788 h 10000"/>
                    <a:gd name="connsiteX0" fmla="*/ 10000 w 10000"/>
                    <a:gd name="connsiteY0" fmla="*/ 788 h 10007"/>
                    <a:gd name="connsiteX1" fmla="*/ 7779 w 10000"/>
                    <a:gd name="connsiteY1" fmla="*/ 0 h 10007"/>
                    <a:gd name="connsiteX2" fmla="*/ 4139 w 10000"/>
                    <a:gd name="connsiteY2" fmla="*/ 3743 h 10007"/>
                    <a:gd name="connsiteX3" fmla="*/ 3466 w 10000"/>
                    <a:gd name="connsiteY3" fmla="*/ 25 h 10007"/>
                    <a:gd name="connsiteX4" fmla="*/ 1473 w 10000"/>
                    <a:gd name="connsiteY4" fmla="*/ 437 h 10007"/>
                    <a:gd name="connsiteX5" fmla="*/ 78 w 10000"/>
                    <a:gd name="connsiteY5" fmla="*/ 1802 h 10007"/>
                    <a:gd name="connsiteX6" fmla="*/ 0 w 10000"/>
                    <a:gd name="connsiteY6" fmla="*/ 2556 h 10007"/>
                    <a:gd name="connsiteX7" fmla="*/ 1370 w 10000"/>
                    <a:gd name="connsiteY7" fmla="*/ 2979 h 10007"/>
                    <a:gd name="connsiteX8" fmla="*/ 1292 w 10000"/>
                    <a:gd name="connsiteY8" fmla="*/ 3588 h 10007"/>
                    <a:gd name="connsiteX9" fmla="*/ 1292 w 10000"/>
                    <a:gd name="connsiteY9" fmla="*/ 3643 h 10007"/>
                    <a:gd name="connsiteX10" fmla="*/ 1931 w 10000"/>
                    <a:gd name="connsiteY10" fmla="*/ 6064 h 10007"/>
                    <a:gd name="connsiteX11" fmla="*/ 736 w 10000"/>
                    <a:gd name="connsiteY11" fmla="*/ 9630 h 10007"/>
                    <a:gd name="connsiteX12" fmla="*/ 2761 w 10000"/>
                    <a:gd name="connsiteY12" fmla="*/ 9741 h 10007"/>
                    <a:gd name="connsiteX13" fmla="*/ 3940 w 10000"/>
                    <a:gd name="connsiteY13" fmla="*/ 5862 h 10007"/>
                    <a:gd name="connsiteX14" fmla="*/ 4423 w 10000"/>
                    <a:gd name="connsiteY14" fmla="*/ 9914 h 10007"/>
                    <a:gd name="connsiteX15" fmla="*/ 6116 w 10000"/>
                    <a:gd name="connsiteY15" fmla="*/ 10000 h 10007"/>
                    <a:gd name="connsiteX16" fmla="*/ 9328 w 10000"/>
                    <a:gd name="connsiteY16" fmla="*/ 9708 h 10007"/>
                    <a:gd name="connsiteX17" fmla="*/ 8186 w 10000"/>
                    <a:gd name="connsiteY17" fmla="*/ 6011 h 10007"/>
                    <a:gd name="connsiteX18" fmla="*/ 8605 w 10000"/>
                    <a:gd name="connsiteY18" fmla="*/ 3258 h 10007"/>
                    <a:gd name="connsiteX19" fmla="*/ 10000 w 10000"/>
                    <a:gd name="connsiteY19" fmla="*/ 788 h 10007"/>
                    <a:gd name="connsiteX0" fmla="*/ 10000 w 10000"/>
                    <a:gd name="connsiteY0" fmla="*/ 788 h 10007"/>
                    <a:gd name="connsiteX1" fmla="*/ 7779 w 10000"/>
                    <a:gd name="connsiteY1" fmla="*/ 0 h 10007"/>
                    <a:gd name="connsiteX2" fmla="*/ 4139 w 10000"/>
                    <a:gd name="connsiteY2" fmla="*/ 3743 h 10007"/>
                    <a:gd name="connsiteX3" fmla="*/ 3466 w 10000"/>
                    <a:gd name="connsiteY3" fmla="*/ 25 h 10007"/>
                    <a:gd name="connsiteX4" fmla="*/ 1473 w 10000"/>
                    <a:gd name="connsiteY4" fmla="*/ 437 h 10007"/>
                    <a:gd name="connsiteX5" fmla="*/ 78 w 10000"/>
                    <a:gd name="connsiteY5" fmla="*/ 1802 h 10007"/>
                    <a:gd name="connsiteX6" fmla="*/ 0 w 10000"/>
                    <a:gd name="connsiteY6" fmla="*/ 2556 h 10007"/>
                    <a:gd name="connsiteX7" fmla="*/ 1370 w 10000"/>
                    <a:gd name="connsiteY7" fmla="*/ 2979 h 10007"/>
                    <a:gd name="connsiteX8" fmla="*/ 1292 w 10000"/>
                    <a:gd name="connsiteY8" fmla="*/ 3588 h 10007"/>
                    <a:gd name="connsiteX9" fmla="*/ 1292 w 10000"/>
                    <a:gd name="connsiteY9" fmla="*/ 3643 h 10007"/>
                    <a:gd name="connsiteX10" fmla="*/ 1931 w 10000"/>
                    <a:gd name="connsiteY10" fmla="*/ 6064 h 10007"/>
                    <a:gd name="connsiteX11" fmla="*/ 736 w 10000"/>
                    <a:gd name="connsiteY11" fmla="*/ 9630 h 10007"/>
                    <a:gd name="connsiteX12" fmla="*/ 2761 w 10000"/>
                    <a:gd name="connsiteY12" fmla="*/ 9741 h 10007"/>
                    <a:gd name="connsiteX13" fmla="*/ 3819 w 10000"/>
                    <a:gd name="connsiteY13" fmla="*/ 6444 h 10007"/>
                    <a:gd name="connsiteX14" fmla="*/ 4423 w 10000"/>
                    <a:gd name="connsiteY14" fmla="*/ 9914 h 10007"/>
                    <a:gd name="connsiteX15" fmla="*/ 6116 w 10000"/>
                    <a:gd name="connsiteY15" fmla="*/ 10000 h 10007"/>
                    <a:gd name="connsiteX16" fmla="*/ 9328 w 10000"/>
                    <a:gd name="connsiteY16" fmla="*/ 9708 h 10007"/>
                    <a:gd name="connsiteX17" fmla="*/ 8186 w 10000"/>
                    <a:gd name="connsiteY17" fmla="*/ 6011 h 10007"/>
                    <a:gd name="connsiteX18" fmla="*/ 8605 w 10000"/>
                    <a:gd name="connsiteY18" fmla="*/ 3258 h 10007"/>
                    <a:gd name="connsiteX19" fmla="*/ 10000 w 10000"/>
                    <a:gd name="connsiteY19" fmla="*/ 788 h 10007"/>
                    <a:gd name="connsiteX0" fmla="*/ 10000 w 10000"/>
                    <a:gd name="connsiteY0" fmla="*/ 788 h 10007"/>
                    <a:gd name="connsiteX1" fmla="*/ 7779 w 10000"/>
                    <a:gd name="connsiteY1" fmla="*/ 0 h 10007"/>
                    <a:gd name="connsiteX2" fmla="*/ 4139 w 10000"/>
                    <a:gd name="connsiteY2" fmla="*/ 3743 h 10007"/>
                    <a:gd name="connsiteX3" fmla="*/ 3466 w 10000"/>
                    <a:gd name="connsiteY3" fmla="*/ 25 h 10007"/>
                    <a:gd name="connsiteX4" fmla="*/ 1473 w 10000"/>
                    <a:gd name="connsiteY4" fmla="*/ 437 h 10007"/>
                    <a:gd name="connsiteX5" fmla="*/ 78 w 10000"/>
                    <a:gd name="connsiteY5" fmla="*/ 1802 h 10007"/>
                    <a:gd name="connsiteX6" fmla="*/ 0 w 10000"/>
                    <a:gd name="connsiteY6" fmla="*/ 2556 h 10007"/>
                    <a:gd name="connsiteX7" fmla="*/ 1370 w 10000"/>
                    <a:gd name="connsiteY7" fmla="*/ 2979 h 10007"/>
                    <a:gd name="connsiteX8" fmla="*/ 1292 w 10000"/>
                    <a:gd name="connsiteY8" fmla="*/ 3588 h 10007"/>
                    <a:gd name="connsiteX9" fmla="*/ 1292 w 10000"/>
                    <a:gd name="connsiteY9" fmla="*/ 3643 h 10007"/>
                    <a:gd name="connsiteX10" fmla="*/ 1931 w 10000"/>
                    <a:gd name="connsiteY10" fmla="*/ 6064 h 10007"/>
                    <a:gd name="connsiteX11" fmla="*/ 736 w 10000"/>
                    <a:gd name="connsiteY11" fmla="*/ 9630 h 10007"/>
                    <a:gd name="connsiteX12" fmla="*/ 3003 w 10000"/>
                    <a:gd name="connsiteY12" fmla="*/ 9806 h 10007"/>
                    <a:gd name="connsiteX13" fmla="*/ 3819 w 10000"/>
                    <a:gd name="connsiteY13" fmla="*/ 6444 h 10007"/>
                    <a:gd name="connsiteX14" fmla="*/ 4423 w 10000"/>
                    <a:gd name="connsiteY14" fmla="*/ 9914 h 10007"/>
                    <a:gd name="connsiteX15" fmla="*/ 6116 w 10000"/>
                    <a:gd name="connsiteY15" fmla="*/ 10000 h 10007"/>
                    <a:gd name="connsiteX16" fmla="*/ 9328 w 10000"/>
                    <a:gd name="connsiteY16" fmla="*/ 9708 h 10007"/>
                    <a:gd name="connsiteX17" fmla="*/ 8186 w 10000"/>
                    <a:gd name="connsiteY17" fmla="*/ 6011 h 10007"/>
                    <a:gd name="connsiteX18" fmla="*/ 8605 w 10000"/>
                    <a:gd name="connsiteY18" fmla="*/ 3258 h 10007"/>
                    <a:gd name="connsiteX19" fmla="*/ 10000 w 10000"/>
                    <a:gd name="connsiteY19" fmla="*/ 788 h 10007"/>
                    <a:gd name="connsiteX0" fmla="*/ 10000 w 10000"/>
                    <a:gd name="connsiteY0" fmla="*/ 788 h 10007"/>
                    <a:gd name="connsiteX1" fmla="*/ 7779 w 10000"/>
                    <a:gd name="connsiteY1" fmla="*/ 0 h 10007"/>
                    <a:gd name="connsiteX2" fmla="*/ 4139 w 10000"/>
                    <a:gd name="connsiteY2" fmla="*/ 3743 h 10007"/>
                    <a:gd name="connsiteX3" fmla="*/ 3466 w 10000"/>
                    <a:gd name="connsiteY3" fmla="*/ 25 h 10007"/>
                    <a:gd name="connsiteX4" fmla="*/ 1473 w 10000"/>
                    <a:gd name="connsiteY4" fmla="*/ 437 h 10007"/>
                    <a:gd name="connsiteX5" fmla="*/ 78 w 10000"/>
                    <a:gd name="connsiteY5" fmla="*/ 1802 h 10007"/>
                    <a:gd name="connsiteX6" fmla="*/ 0 w 10000"/>
                    <a:gd name="connsiteY6" fmla="*/ 2556 h 10007"/>
                    <a:gd name="connsiteX7" fmla="*/ 1370 w 10000"/>
                    <a:gd name="connsiteY7" fmla="*/ 2979 h 10007"/>
                    <a:gd name="connsiteX8" fmla="*/ 1292 w 10000"/>
                    <a:gd name="connsiteY8" fmla="*/ 3588 h 10007"/>
                    <a:gd name="connsiteX9" fmla="*/ 1292 w 10000"/>
                    <a:gd name="connsiteY9" fmla="*/ 3643 h 10007"/>
                    <a:gd name="connsiteX10" fmla="*/ 1931 w 10000"/>
                    <a:gd name="connsiteY10" fmla="*/ 6064 h 10007"/>
                    <a:gd name="connsiteX11" fmla="*/ 736 w 10000"/>
                    <a:gd name="connsiteY11" fmla="*/ 9630 h 10007"/>
                    <a:gd name="connsiteX12" fmla="*/ 3003 w 10000"/>
                    <a:gd name="connsiteY12" fmla="*/ 9806 h 10007"/>
                    <a:gd name="connsiteX13" fmla="*/ 3819 w 10000"/>
                    <a:gd name="connsiteY13" fmla="*/ 6444 h 10007"/>
                    <a:gd name="connsiteX14" fmla="*/ 4423 w 10000"/>
                    <a:gd name="connsiteY14" fmla="*/ 9914 h 10007"/>
                    <a:gd name="connsiteX15" fmla="*/ 6116 w 10000"/>
                    <a:gd name="connsiteY15" fmla="*/ 10000 h 10007"/>
                    <a:gd name="connsiteX16" fmla="*/ 9328 w 10000"/>
                    <a:gd name="connsiteY16" fmla="*/ 9708 h 10007"/>
                    <a:gd name="connsiteX17" fmla="*/ 8186 w 10000"/>
                    <a:gd name="connsiteY17" fmla="*/ 6011 h 10007"/>
                    <a:gd name="connsiteX18" fmla="*/ 8605 w 10000"/>
                    <a:gd name="connsiteY18" fmla="*/ 3258 h 10007"/>
                    <a:gd name="connsiteX19" fmla="*/ 10000 w 10000"/>
                    <a:gd name="connsiteY19" fmla="*/ 788 h 10007"/>
                    <a:gd name="connsiteX0" fmla="*/ 10037 w 10037"/>
                    <a:gd name="connsiteY0" fmla="*/ 788 h 10007"/>
                    <a:gd name="connsiteX1" fmla="*/ 7816 w 10037"/>
                    <a:gd name="connsiteY1" fmla="*/ 0 h 10007"/>
                    <a:gd name="connsiteX2" fmla="*/ 4176 w 10037"/>
                    <a:gd name="connsiteY2" fmla="*/ 3743 h 10007"/>
                    <a:gd name="connsiteX3" fmla="*/ 3503 w 10037"/>
                    <a:gd name="connsiteY3" fmla="*/ 25 h 10007"/>
                    <a:gd name="connsiteX4" fmla="*/ 1359 w 10037"/>
                    <a:gd name="connsiteY4" fmla="*/ 372 h 10007"/>
                    <a:gd name="connsiteX5" fmla="*/ 115 w 10037"/>
                    <a:gd name="connsiteY5" fmla="*/ 1802 h 10007"/>
                    <a:gd name="connsiteX6" fmla="*/ 37 w 10037"/>
                    <a:gd name="connsiteY6" fmla="*/ 2556 h 10007"/>
                    <a:gd name="connsiteX7" fmla="*/ 1407 w 10037"/>
                    <a:gd name="connsiteY7" fmla="*/ 2979 h 10007"/>
                    <a:gd name="connsiteX8" fmla="*/ 1329 w 10037"/>
                    <a:gd name="connsiteY8" fmla="*/ 3588 h 10007"/>
                    <a:gd name="connsiteX9" fmla="*/ 1329 w 10037"/>
                    <a:gd name="connsiteY9" fmla="*/ 3643 h 10007"/>
                    <a:gd name="connsiteX10" fmla="*/ 1968 w 10037"/>
                    <a:gd name="connsiteY10" fmla="*/ 6064 h 10007"/>
                    <a:gd name="connsiteX11" fmla="*/ 773 w 10037"/>
                    <a:gd name="connsiteY11" fmla="*/ 9630 h 10007"/>
                    <a:gd name="connsiteX12" fmla="*/ 3040 w 10037"/>
                    <a:gd name="connsiteY12" fmla="*/ 9806 h 10007"/>
                    <a:gd name="connsiteX13" fmla="*/ 3856 w 10037"/>
                    <a:gd name="connsiteY13" fmla="*/ 6444 h 10007"/>
                    <a:gd name="connsiteX14" fmla="*/ 4460 w 10037"/>
                    <a:gd name="connsiteY14" fmla="*/ 9914 h 10007"/>
                    <a:gd name="connsiteX15" fmla="*/ 6153 w 10037"/>
                    <a:gd name="connsiteY15" fmla="*/ 10000 h 10007"/>
                    <a:gd name="connsiteX16" fmla="*/ 9365 w 10037"/>
                    <a:gd name="connsiteY16" fmla="*/ 9708 h 10007"/>
                    <a:gd name="connsiteX17" fmla="*/ 8223 w 10037"/>
                    <a:gd name="connsiteY17" fmla="*/ 6011 h 10007"/>
                    <a:gd name="connsiteX18" fmla="*/ 8642 w 10037"/>
                    <a:gd name="connsiteY18" fmla="*/ 3258 h 10007"/>
                    <a:gd name="connsiteX19" fmla="*/ 10037 w 10037"/>
                    <a:gd name="connsiteY19" fmla="*/ 788 h 10007"/>
                    <a:gd name="connsiteX0" fmla="*/ 10000 w 10000"/>
                    <a:gd name="connsiteY0" fmla="*/ 788 h 10007"/>
                    <a:gd name="connsiteX1" fmla="*/ 7779 w 10000"/>
                    <a:gd name="connsiteY1" fmla="*/ 0 h 10007"/>
                    <a:gd name="connsiteX2" fmla="*/ 4139 w 10000"/>
                    <a:gd name="connsiteY2" fmla="*/ 3743 h 10007"/>
                    <a:gd name="connsiteX3" fmla="*/ 3466 w 10000"/>
                    <a:gd name="connsiteY3" fmla="*/ 25 h 10007"/>
                    <a:gd name="connsiteX4" fmla="*/ 778 w 10000"/>
                    <a:gd name="connsiteY4" fmla="*/ 501 h 10007"/>
                    <a:gd name="connsiteX5" fmla="*/ 78 w 10000"/>
                    <a:gd name="connsiteY5" fmla="*/ 1802 h 10007"/>
                    <a:gd name="connsiteX6" fmla="*/ 0 w 10000"/>
                    <a:gd name="connsiteY6" fmla="*/ 2556 h 10007"/>
                    <a:gd name="connsiteX7" fmla="*/ 1370 w 10000"/>
                    <a:gd name="connsiteY7" fmla="*/ 2979 h 10007"/>
                    <a:gd name="connsiteX8" fmla="*/ 1292 w 10000"/>
                    <a:gd name="connsiteY8" fmla="*/ 3588 h 10007"/>
                    <a:gd name="connsiteX9" fmla="*/ 1292 w 10000"/>
                    <a:gd name="connsiteY9" fmla="*/ 3643 h 10007"/>
                    <a:gd name="connsiteX10" fmla="*/ 1931 w 10000"/>
                    <a:gd name="connsiteY10" fmla="*/ 6064 h 10007"/>
                    <a:gd name="connsiteX11" fmla="*/ 736 w 10000"/>
                    <a:gd name="connsiteY11" fmla="*/ 9630 h 10007"/>
                    <a:gd name="connsiteX12" fmla="*/ 3003 w 10000"/>
                    <a:gd name="connsiteY12" fmla="*/ 9806 h 10007"/>
                    <a:gd name="connsiteX13" fmla="*/ 3819 w 10000"/>
                    <a:gd name="connsiteY13" fmla="*/ 6444 h 10007"/>
                    <a:gd name="connsiteX14" fmla="*/ 4423 w 10000"/>
                    <a:gd name="connsiteY14" fmla="*/ 9914 h 10007"/>
                    <a:gd name="connsiteX15" fmla="*/ 6116 w 10000"/>
                    <a:gd name="connsiteY15" fmla="*/ 10000 h 10007"/>
                    <a:gd name="connsiteX16" fmla="*/ 9328 w 10000"/>
                    <a:gd name="connsiteY16" fmla="*/ 9708 h 10007"/>
                    <a:gd name="connsiteX17" fmla="*/ 8186 w 10000"/>
                    <a:gd name="connsiteY17" fmla="*/ 6011 h 10007"/>
                    <a:gd name="connsiteX18" fmla="*/ 8605 w 10000"/>
                    <a:gd name="connsiteY18" fmla="*/ 3258 h 10007"/>
                    <a:gd name="connsiteX19" fmla="*/ 10000 w 10000"/>
                    <a:gd name="connsiteY19" fmla="*/ 788 h 10007"/>
                    <a:gd name="connsiteX0" fmla="*/ 10000 w 10000"/>
                    <a:gd name="connsiteY0" fmla="*/ 806 h 10025"/>
                    <a:gd name="connsiteX1" fmla="*/ 7779 w 10000"/>
                    <a:gd name="connsiteY1" fmla="*/ 18 h 10025"/>
                    <a:gd name="connsiteX2" fmla="*/ 4139 w 10000"/>
                    <a:gd name="connsiteY2" fmla="*/ 3761 h 10025"/>
                    <a:gd name="connsiteX3" fmla="*/ 3557 w 10000"/>
                    <a:gd name="connsiteY3" fmla="*/ 0 h 10025"/>
                    <a:gd name="connsiteX4" fmla="*/ 778 w 10000"/>
                    <a:gd name="connsiteY4" fmla="*/ 519 h 10025"/>
                    <a:gd name="connsiteX5" fmla="*/ 78 w 10000"/>
                    <a:gd name="connsiteY5" fmla="*/ 1820 h 10025"/>
                    <a:gd name="connsiteX6" fmla="*/ 0 w 10000"/>
                    <a:gd name="connsiteY6" fmla="*/ 2574 h 10025"/>
                    <a:gd name="connsiteX7" fmla="*/ 1370 w 10000"/>
                    <a:gd name="connsiteY7" fmla="*/ 2997 h 10025"/>
                    <a:gd name="connsiteX8" fmla="*/ 1292 w 10000"/>
                    <a:gd name="connsiteY8" fmla="*/ 3606 h 10025"/>
                    <a:gd name="connsiteX9" fmla="*/ 1292 w 10000"/>
                    <a:gd name="connsiteY9" fmla="*/ 3661 h 10025"/>
                    <a:gd name="connsiteX10" fmla="*/ 1931 w 10000"/>
                    <a:gd name="connsiteY10" fmla="*/ 6082 h 10025"/>
                    <a:gd name="connsiteX11" fmla="*/ 736 w 10000"/>
                    <a:gd name="connsiteY11" fmla="*/ 9648 h 10025"/>
                    <a:gd name="connsiteX12" fmla="*/ 3003 w 10000"/>
                    <a:gd name="connsiteY12" fmla="*/ 9824 h 10025"/>
                    <a:gd name="connsiteX13" fmla="*/ 3819 w 10000"/>
                    <a:gd name="connsiteY13" fmla="*/ 6462 h 10025"/>
                    <a:gd name="connsiteX14" fmla="*/ 4423 w 10000"/>
                    <a:gd name="connsiteY14" fmla="*/ 9932 h 10025"/>
                    <a:gd name="connsiteX15" fmla="*/ 6116 w 10000"/>
                    <a:gd name="connsiteY15" fmla="*/ 10018 h 10025"/>
                    <a:gd name="connsiteX16" fmla="*/ 9328 w 10000"/>
                    <a:gd name="connsiteY16" fmla="*/ 9726 h 10025"/>
                    <a:gd name="connsiteX17" fmla="*/ 8186 w 10000"/>
                    <a:gd name="connsiteY17" fmla="*/ 6029 h 10025"/>
                    <a:gd name="connsiteX18" fmla="*/ 8605 w 10000"/>
                    <a:gd name="connsiteY18" fmla="*/ 3276 h 10025"/>
                    <a:gd name="connsiteX19" fmla="*/ 10000 w 10000"/>
                    <a:gd name="connsiteY19" fmla="*/ 806 h 1002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39 w 10000"/>
                    <a:gd name="connsiteY2" fmla="*/ 3851 h 10115"/>
                    <a:gd name="connsiteX3" fmla="*/ 3557 w 10000"/>
                    <a:gd name="connsiteY3" fmla="*/ 90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931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39 w 10000"/>
                    <a:gd name="connsiteY2" fmla="*/ 3851 h 10115"/>
                    <a:gd name="connsiteX3" fmla="*/ 3557 w 10000"/>
                    <a:gd name="connsiteY3" fmla="*/ 90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931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39 w 10000"/>
                    <a:gd name="connsiteY2" fmla="*/ 3851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931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39 w 10000"/>
                    <a:gd name="connsiteY2" fmla="*/ 3851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931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09 w 10000"/>
                    <a:gd name="connsiteY2" fmla="*/ 3549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931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09 w 10000"/>
                    <a:gd name="connsiteY2" fmla="*/ 3549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931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09 w 10000"/>
                    <a:gd name="connsiteY2" fmla="*/ 3549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931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09 w 10000"/>
                    <a:gd name="connsiteY2" fmla="*/ 3549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886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09 w 10000"/>
                    <a:gd name="connsiteY2" fmla="*/ 3549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886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09 w 10000"/>
                    <a:gd name="connsiteY2" fmla="*/ 3549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886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09 w 10000"/>
                    <a:gd name="connsiteY2" fmla="*/ 3549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553 w 10000"/>
                    <a:gd name="connsiteY10" fmla="*/ 6107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09 w 10000"/>
                    <a:gd name="connsiteY2" fmla="*/ 3549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553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819 w 10000"/>
                    <a:gd name="connsiteY13" fmla="*/ 6552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09 w 10000"/>
                    <a:gd name="connsiteY2" fmla="*/ 3549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553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706 w 10000"/>
                    <a:gd name="connsiteY13" fmla="*/ 7473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5"/>
                    <a:gd name="connsiteX1" fmla="*/ 7507 w 10000"/>
                    <a:gd name="connsiteY1" fmla="*/ 0 h 10115"/>
                    <a:gd name="connsiteX2" fmla="*/ 4109 w 10000"/>
                    <a:gd name="connsiteY2" fmla="*/ 3549 h 10115"/>
                    <a:gd name="connsiteX3" fmla="*/ 3557 w 10000"/>
                    <a:gd name="connsiteY3" fmla="*/ 25 h 10115"/>
                    <a:gd name="connsiteX4" fmla="*/ 778 w 10000"/>
                    <a:gd name="connsiteY4" fmla="*/ 609 h 10115"/>
                    <a:gd name="connsiteX5" fmla="*/ 78 w 10000"/>
                    <a:gd name="connsiteY5" fmla="*/ 1910 h 10115"/>
                    <a:gd name="connsiteX6" fmla="*/ 0 w 10000"/>
                    <a:gd name="connsiteY6" fmla="*/ 2664 h 10115"/>
                    <a:gd name="connsiteX7" fmla="*/ 1370 w 10000"/>
                    <a:gd name="connsiteY7" fmla="*/ 3087 h 10115"/>
                    <a:gd name="connsiteX8" fmla="*/ 1292 w 10000"/>
                    <a:gd name="connsiteY8" fmla="*/ 3696 h 10115"/>
                    <a:gd name="connsiteX9" fmla="*/ 1292 w 10000"/>
                    <a:gd name="connsiteY9" fmla="*/ 3751 h 10115"/>
                    <a:gd name="connsiteX10" fmla="*/ 1553 w 10000"/>
                    <a:gd name="connsiteY10" fmla="*/ 6172 h 10115"/>
                    <a:gd name="connsiteX11" fmla="*/ 736 w 10000"/>
                    <a:gd name="connsiteY11" fmla="*/ 9738 h 10115"/>
                    <a:gd name="connsiteX12" fmla="*/ 3003 w 10000"/>
                    <a:gd name="connsiteY12" fmla="*/ 9914 h 10115"/>
                    <a:gd name="connsiteX13" fmla="*/ 3706 w 10000"/>
                    <a:gd name="connsiteY13" fmla="*/ 7473 h 10115"/>
                    <a:gd name="connsiteX14" fmla="*/ 4423 w 10000"/>
                    <a:gd name="connsiteY14" fmla="*/ 10022 h 10115"/>
                    <a:gd name="connsiteX15" fmla="*/ 6116 w 10000"/>
                    <a:gd name="connsiteY15" fmla="*/ 10108 h 10115"/>
                    <a:gd name="connsiteX16" fmla="*/ 9328 w 10000"/>
                    <a:gd name="connsiteY16" fmla="*/ 9816 h 10115"/>
                    <a:gd name="connsiteX17" fmla="*/ 8186 w 10000"/>
                    <a:gd name="connsiteY17" fmla="*/ 6119 h 10115"/>
                    <a:gd name="connsiteX18" fmla="*/ 8605 w 10000"/>
                    <a:gd name="connsiteY18" fmla="*/ 3366 h 10115"/>
                    <a:gd name="connsiteX19" fmla="*/ 10000 w 10000"/>
                    <a:gd name="connsiteY19" fmla="*/ 896 h 10115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4109 w 10000"/>
                    <a:gd name="connsiteY2" fmla="*/ 3549 h 10110"/>
                    <a:gd name="connsiteX3" fmla="*/ 3557 w 10000"/>
                    <a:gd name="connsiteY3" fmla="*/ 25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553 w 10000"/>
                    <a:gd name="connsiteY10" fmla="*/ 6172 h 10110"/>
                    <a:gd name="connsiteX11" fmla="*/ 736 w 10000"/>
                    <a:gd name="connsiteY11" fmla="*/ 9738 h 10110"/>
                    <a:gd name="connsiteX12" fmla="*/ 3003 w 10000"/>
                    <a:gd name="connsiteY12" fmla="*/ 9914 h 10110"/>
                    <a:gd name="connsiteX13" fmla="*/ 3706 w 10000"/>
                    <a:gd name="connsiteY13" fmla="*/ 7473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3814 w 10000"/>
                    <a:gd name="connsiteY2" fmla="*/ 3549 h 10110"/>
                    <a:gd name="connsiteX3" fmla="*/ 3557 w 10000"/>
                    <a:gd name="connsiteY3" fmla="*/ 25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553 w 10000"/>
                    <a:gd name="connsiteY10" fmla="*/ 6172 h 10110"/>
                    <a:gd name="connsiteX11" fmla="*/ 736 w 10000"/>
                    <a:gd name="connsiteY11" fmla="*/ 9738 h 10110"/>
                    <a:gd name="connsiteX12" fmla="*/ 3003 w 10000"/>
                    <a:gd name="connsiteY12" fmla="*/ 9914 h 10110"/>
                    <a:gd name="connsiteX13" fmla="*/ 3706 w 10000"/>
                    <a:gd name="connsiteY13" fmla="*/ 7473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3814 w 10000"/>
                    <a:gd name="connsiteY2" fmla="*/ 3549 h 10110"/>
                    <a:gd name="connsiteX3" fmla="*/ 3557 w 10000"/>
                    <a:gd name="connsiteY3" fmla="*/ 25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553 w 10000"/>
                    <a:gd name="connsiteY10" fmla="*/ 6172 h 10110"/>
                    <a:gd name="connsiteX11" fmla="*/ 736 w 10000"/>
                    <a:gd name="connsiteY11" fmla="*/ 9738 h 10110"/>
                    <a:gd name="connsiteX12" fmla="*/ 3003 w 10000"/>
                    <a:gd name="connsiteY12" fmla="*/ 9914 h 10110"/>
                    <a:gd name="connsiteX13" fmla="*/ 3706 w 10000"/>
                    <a:gd name="connsiteY13" fmla="*/ 7473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3678 w 10000"/>
                    <a:gd name="connsiteY2" fmla="*/ 3824 h 10110"/>
                    <a:gd name="connsiteX3" fmla="*/ 3557 w 10000"/>
                    <a:gd name="connsiteY3" fmla="*/ 25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553 w 10000"/>
                    <a:gd name="connsiteY10" fmla="*/ 6172 h 10110"/>
                    <a:gd name="connsiteX11" fmla="*/ 736 w 10000"/>
                    <a:gd name="connsiteY11" fmla="*/ 9738 h 10110"/>
                    <a:gd name="connsiteX12" fmla="*/ 3003 w 10000"/>
                    <a:gd name="connsiteY12" fmla="*/ 9914 h 10110"/>
                    <a:gd name="connsiteX13" fmla="*/ 3706 w 10000"/>
                    <a:gd name="connsiteY13" fmla="*/ 7473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3678 w 10000"/>
                    <a:gd name="connsiteY2" fmla="*/ 3824 h 10110"/>
                    <a:gd name="connsiteX3" fmla="*/ 3557 w 10000"/>
                    <a:gd name="connsiteY3" fmla="*/ 25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553 w 10000"/>
                    <a:gd name="connsiteY10" fmla="*/ 6172 h 10110"/>
                    <a:gd name="connsiteX11" fmla="*/ 736 w 10000"/>
                    <a:gd name="connsiteY11" fmla="*/ 9738 h 10110"/>
                    <a:gd name="connsiteX12" fmla="*/ 3547 w 10000"/>
                    <a:gd name="connsiteY12" fmla="*/ 9957 h 10110"/>
                    <a:gd name="connsiteX13" fmla="*/ 3706 w 10000"/>
                    <a:gd name="connsiteY13" fmla="*/ 7473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3678 w 10000"/>
                    <a:gd name="connsiteY2" fmla="*/ 3824 h 10110"/>
                    <a:gd name="connsiteX3" fmla="*/ 3557 w 10000"/>
                    <a:gd name="connsiteY3" fmla="*/ 25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553 w 10000"/>
                    <a:gd name="connsiteY10" fmla="*/ 6172 h 10110"/>
                    <a:gd name="connsiteX11" fmla="*/ 736 w 10000"/>
                    <a:gd name="connsiteY11" fmla="*/ 9738 h 10110"/>
                    <a:gd name="connsiteX12" fmla="*/ 3547 w 10000"/>
                    <a:gd name="connsiteY12" fmla="*/ 9957 h 10110"/>
                    <a:gd name="connsiteX13" fmla="*/ 3706 w 10000"/>
                    <a:gd name="connsiteY13" fmla="*/ 7473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3678 w 10000"/>
                    <a:gd name="connsiteY2" fmla="*/ 3824 h 10110"/>
                    <a:gd name="connsiteX3" fmla="*/ 3557 w 10000"/>
                    <a:gd name="connsiteY3" fmla="*/ 25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402 w 10000"/>
                    <a:gd name="connsiteY10" fmla="*/ 6409 h 10110"/>
                    <a:gd name="connsiteX11" fmla="*/ 736 w 10000"/>
                    <a:gd name="connsiteY11" fmla="*/ 9738 h 10110"/>
                    <a:gd name="connsiteX12" fmla="*/ 3547 w 10000"/>
                    <a:gd name="connsiteY12" fmla="*/ 9957 h 10110"/>
                    <a:gd name="connsiteX13" fmla="*/ 3706 w 10000"/>
                    <a:gd name="connsiteY13" fmla="*/ 7473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3678 w 10000"/>
                    <a:gd name="connsiteY2" fmla="*/ 3824 h 10110"/>
                    <a:gd name="connsiteX3" fmla="*/ 3557 w 10000"/>
                    <a:gd name="connsiteY3" fmla="*/ 25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402 w 10000"/>
                    <a:gd name="connsiteY10" fmla="*/ 6409 h 10110"/>
                    <a:gd name="connsiteX11" fmla="*/ 736 w 10000"/>
                    <a:gd name="connsiteY11" fmla="*/ 9738 h 10110"/>
                    <a:gd name="connsiteX12" fmla="*/ 3547 w 10000"/>
                    <a:gd name="connsiteY12" fmla="*/ 9957 h 10110"/>
                    <a:gd name="connsiteX13" fmla="*/ 3918 w 10000"/>
                    <a:gd name="connsiteY13" fmla="*/ 7516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4041 w 10000"/>
                    <a:gd name="connsiteY2" fmla="*/ 3479 h 10110"/>
                    <a:gd name="connsiteX3" fmla="*/ 3557 w 10000"/>
                    <a:gd name="connsiteY3" fmla="*/ 25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402 w 10000"/>
                    <a:gd name="connsiteY10" fmla="*/ 6409 h 10110"/>
                    <a:gd name="connsiteX11" fmla="*/ 736 w 10000"/>
                    <a:gd name="connsiteY11" fmla="*/ 9738 h 10110"/>
                    <a:gd name="connsiteX12" fmla="*/ 3547 w 10000"/>
                    <a:gd name="connsiteY12" fmla="*/ 9957 h 10110"/>
                    <a:gd name="connsiteX13" fmla="*/ 3918 w 10000"/>
                    <a:gd name="connsiteY13" fmla="*/ 7516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4041 w 10000"/>
                    <a:gd name="connsiteY2" fmla="*/ 3479 h 10110"/>
                    <a:gd name="connsiteX3" fmla="*/ 3285 w 10000"/>
                    <a:gd name="connsiteY3" fmla="*/ 57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402 w 10000"/>
                    <a:gd name="connsiteY10" fmla="*/ 6409 h 10110"/>
                    <a:gd name="connsiteX11" fmla="*/ 736 w 10000"/>
                    <a:gd name="connsiteY11" fmla="*/ 9738 h 10110"/>
                    <a:gd name="connsiteX12" fmla="*/ 3547 w 10000"/>
                    <a:gd name="connsiteY12" fmla="*/ 9957 h 10110"/>
                    <a:gd name="connsiteX13" fmla="*/ 3918 w 10000"/>
                    <a:gd name="connsiteY13" fmla="*/ 7516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3928 w 10000"/>
                    <a:gd name="connsiteY2" fmla="*/ 3867 h 10110"/>
                    <a:gd name="connsiteX3" fmla="*/ 3285 w 10000"/>
                    <a:gd name="connsiteY3" fmla="*/ 57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402 w 10000"/>
                    <a:gd name="connsiteY10" fmla="*/ 6409 h 10110"/>
                    <a:gd name="connsiteX11" fmla="*/ 736 w 10000"/>
                    <a:gd name="connsiteY11" fmla="*/ 9738 h 10110"/>
                    <a:gd name="connsiteX12" fmla="*/ 3547 w 10000"/>
                    <a:gd name="connsiteY12" fmla="*/ 9957 h 10110"/>
                    <a:gd name="connsiteX13" fmla="*/ 3918 w 10000"/>
                    <a:gd name="connsiteY13" fmla="*/ 7516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3928 w 10000"/>
                    <a:gd name="connsiteY2" fmla="*/ 3867 h 10110"/>
                    <a:gd name="connsiteX3" fmla="*/ 3285 w 10000"/>
                    <a:gd name="connsiteY3" fmla="*/ 57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402 w 10000"/>
                    <a:gd name="connsiteY10" fmla="*/ 6409 h 10110"/>
                    <a:gd name="connsiteX11" fmla="*/ 736 w 10000"/>
                    <a:gd name="connsiteY11" fmla="*/ 9738 h 10110"/>
                    <a:gd name="connsiteX12" fmla="*/ 3547 w 10000"/>
                    <a:gd name="connsiteY12" fmla="*/ 9957 h 10110"/>
                    <a:gd name="connsiteX13" fmla="*/ 3918 w 10000"/>
                    <a:gd name="connsiteY13" fmla="*/ 7516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  <a:gd name="connsiteX0" fmla="*/ 10000 w 10000"/>
                    <a:gd name="connsiteY0" fmla="*/ 896 h 10110"/>
                    <a:gd name="connsiteX1" fmla="*/ 7507 w 10000"/>
                    <a:gd name="connsiteY1" fmla="*/ 0 h 10110"/>
                    <a:gd name="connsiteX2" fmla="*/ 3928 w 10000"/>
                    <a:gd name="connsiteY2" fmla="*/ 3867 h 10110"/>
                    <a:gd name="connsiteX3" fmla="*/ 3285 w 10000"/>
                    <a:gd name="connsiteY3" fmla="*/ 57 h 10110"/>
                    <a:gd name="connsiteX4" fmla="*/ 778 w 10000"/>
                    <a:gd name="connsiteY4" fmla="*/ 609 h 10110"/>
                    <a:gd name="connsiteX5" fmla="*/ 78 w 10000"/>
                    <a:gd name="connsiteY5" fmla="*/ 1910 h 10110"/>
                    <a:gd name="connsiteX6" fmla="*/ 0 w 10000"/>
                    <a:gd name="connsiteY6" fmla="*/ 2664 h 10110"/>
                    <a:gd name="connsiteX7" fmla="*/ 1370 w 10000"/>
                    <a:gd name="connsiteY7" fmla="*/ 3087 h 10110"/>
                    <a:gd name="connsiteX8" fmla="*/ 1292 w 10000"/>
                    <a:gd name="connsiteY8" fmla="*/ 3696 h 10110"/>
                    <a:gd name="connsiteX9" fmla="*/ 1292 w 10000"/>
                    <a:gd name="connsiteY9" fmla="*/ 3751 h 10110"/>
                    <a:gd name="connsiteX10" fmla="*/ 1402 w 10000"/>
                    <a:gd name="connsiteY10" fmla="*/ 6409 h 10110"/>
                    <a:gd name="connsiteX11" fmla="*/ 736 w 10000"/>
                    <a:gd name="connsiteY11" fmla="*/ 9738 h 10110"/>
                    <a:gd name="connsiteX12" fmla="*/ 3547 w 10000"/>
                    <a:gd name="connsiteY12" fmla="*/ 9957 h 10110"/>
                    <a:gd name="connsiteX13" fmla="*/ 3918 w 10000"/>
                    <a:gd name="connsiteY13" fmla="*/ 7516 h 10110"/>
                    <a:gd name="connsiteX14" fmla="*/ 4106 w 10000"/>
                    <a:gd name="connsiteY14" fmla="*/ 9957 h 10110"/>
                    <a:gd name="connsiteX15" fmla="*/ 6116 w 10000"/>
                    <a:gd name="connsiteY15" fmla="*/ 10108 h 10110"/>
                    <a:gd name="connsiteX16" fmla="*/ 9328 w 10000"/>
                    <a:gd name="connsiteY16" fmla="*/ 9816 h 10110"/>
                    <a:gd name="connsiteX17" fmla="*/ 8186 w 10000"/>
                    <a:gd name="connsiteY17" fmla="*/ 6119 h 10110"/>
                    <a:gd name="connsiteX18" fmla="*/ 8605 w 10000"/>
                    <a:gd name="connsiteY18" fmla="*/ 3366 h 10110"/>
                    <a:gd name="connsiteX19" fmla="*/ 10000 w 10000"/>
                    <a:gd name="connsiteY19" fmla="*/ 896 h 1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00" h="10110">
                      <a:moveTo>
                        <a:pt x="10000" y="896"/>
                      </a:moveTo>
                      <a:cubicBezTo>
                        <a:pt x="9564" y="714"/>
                        <a:pt x="8338" y="251"/>
                        <a:pt x="7507" y="0"/>
                      </a:cubicBezTo>
                      <a:cubicBezTo>
                        <a:pt x="6676" y="147"/>
                        <a:pt x="4607" y="3159"/>
                        <a:pt x="3928" y="3867"/>
                      </a:cubicBezTo>
                      <a:cubicBezTo>
                        <a:pt x="3787" y="2916"/>
                        <a:pt x="3196" y="844"/>
                        <a:pt x="3285" y="57"/>
                      </a:cubicBezTo>
                      <a:cubicBezTo>
                        <a:pt x="2453" y="154"/>
                        <a:pt x="1312" y="300"/>
                        <a:pt x="778" y="609"/>
                      </a:cubicBezTo>
                      <a:cubicBezTo>
                        <a:pt x="244" y="918"/>
                        <a:pt x="208" y="1568"/>
                        <a:pt x="78" y="1910"/>
                      </a:cubicBezTo>
                      <a:cubicBezTo>
                        <a:pt x="-52" y="2252"/>
                        <a:pt x="26" y="2412"/>
                        <a:pt x="0" y="2664"/>
                      </a:cubicBezTo>
                      <a:cubicBezTo>
                        <a:pt x="491" y="2794"/>
                        <a:pt x="568" y="2775"/>
                        <a:pt x="1370" y="3087"/>
                      </a:cubicBezTo>
                      <a:cubicBezTo>
                        <a:pt x="1318" y="3420"/>
                        <a:pt x="1292" y="3696"/>
                        <a:pt x="1292" y="3696"/>
                      </a:cubicBezTo>
                      <a:cubicBezTo>
                        <a:pt x="1292" y="3714"/>
                        <a:pt x="1274" y="3299"/>
                        <a:pt x="1292" y="3751"/>
                      </a:cubicBezTo>
                      <a:cubicBezTo>
                        <a:pt x="1310" y="4203"/>
                        <a:pt x="1532" y="5487"/>
                        <a:pt x="1402" y="6409"/>
                      </a:cubicBezTo>
                      <a:cubicBezTo>
                        <a:pt x="1272" y="7331"/>
                        <a:pt x="867" y="7998"/>
                        <a:pt x="736" y="9738"/>
                      </a:cubicBezTo>
                      <a:cubicBezTo>
                        <a:pt x="1492" y="9797"/>
                        <a:pt x="2761" y="10006"/>
                        <a:pt x="3547" y="9957"/>
                      </a:cubicBezTo>
                      <a:cubicBezTo>
                        <a:pt x="3388" y="9129"/>
                        <a:pt x="3865" y="8344"/>
                        <a:pt x="3918" y="7516"/>
                      </a:cubicBezTo>
                      <a:cubicBezTo>
                        <a:pt x="3966" y="8222"/>
                        <a:pt x="4126" y="8621"/>
                        <a:pt x="4106" y="9957"/>
                      </a:cubicBezTo>
                      <a:cubicBezTo>
                        <a:pt x="4670" y="9986"/>
                        <a:pt x="5246" y="10132"/>
                        <a:pt x="6116" y="10108"/>
                      </a:cubicBezTo>
                      <a:cubicBezTo>
                        <a:pt x="6986" y="10085"/>
                        <a:pt x="8253" y="10042"/>
                        <a:pt x="9328" y="9816"/>
                      </a:cubicBezTo>
                      <a:cubicBezTo>
                        <a:pt x="9254" y="9137"/>
                        <a:pt x="8289" y="6671"/>
                        <a:pt x="8186" y="6119"/>
                      </a:cubicBezTo>
                      <a:cubicBezTo>
                        <a:pt x="8031" y="5198"/>
                        <a:pt x="8605" y="3366"/>
                        <a:pt x="8605" y="3366"/>
                      </a:cubicBezTo>
                      <a:cubicBezTo>
                        <a:pt x="9044" y="2444"/>
                        <a:pt x="10000" y="896"/>
                        <a:pt x="10000" y="896"/>
                      </a:cubicBezTo>
                    </a:path>
                  </a:pathLst>
                </a:custGeom>
                <a:solidFill>
                  <a:srgbClr val="2C388E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73" name="Freeform 197">
                  <a:extLst>
                    <a:ext uri="{FF2B5EF4-FFF2-40B4-BE49-F238E27FC236}">
                      <a16:creationId xmlns:a16="http://schemas.microsoft.com/office/drawing/2014/main" xmlns="" id="{188DBDB2-EAA9-49BC-939B-CBCAB62E6A85}"/>
                    </a:ext>
                  </a:extLst>
                </p:cNvPr>
                <p:cNvSpPr/>
                <p:nvPr/>
              </p:nvSpPr>
              <p:spPr>
                <a:xfrm>
                  <a:off x="10740823" y="1721646"/>
                  <a:ext cx="170367" cy="610383"/>
                </a:xfrm>
                <a:custGeom>
                  <a:avLst/>
                  <a:gdLst>
                    <a:gd name="connsiteX0" fmla="*/ 38100 w 211931"/>
                    <a:gd name="connsiteY0" fmla="*/ 11907 h 547688"/>
                    <a:gd name="connsiteX1" fmla="*/ 164306 w 211931"/>
                    <a:gd name="connsiteY1" fmla="*/ 0 h 547688"/>
                    <a:gd name="connsiteX2" fmla="*/ 173831 w 211931"/>
                    <a:gd name="connsiteY2" fmla="*/ 285750 h 547688"/>
                    <a:gd name="connsiteX3" fmla="*/ 211931 w 211931"/>
                    <a:gd name="connsiteY3" fmla="*/ 547688 h 547688"/>
                    <a:gd name="connsiteX4" fmla="*/ 47625 w 211931"/>
                    <a:gd name="connsiteY4" fmla="*/ 173832 h 547688"/>
                    <a:gd name="connsiteX5" fmla="*/ 71438 w 211931"/>
                    <a:gd name="connsiteY5" fmla="*/ 116682 h 547688"/>
                    <a:gd name="connsiteX6" fmla="*/ 0 w 211931"/>
                    <a:gd name="connsiteY6" fmla="*/ 54769 h 547688"/>
                    <a:gd name="connsiteX7" fmla="*/ 38100 w 211931"/>
                    <a:gd name="connsiteY7" fmla="*/ 11907 h 547688"/>
                    <a:gd name="connsiteX0" fmla="*/ 38100 w 216963"/>
                    <a:gd name="connsiteY0" fmla="*/ 11907 h 548971"/>
                    <a:gd name="connsiteX1" fmla="*/ 164306 w 216963"/>
                    <a:gd name="connsiteY1" fmla="*/ 0 h 548971"/>
                    <a:gd name="connsiteX2" fmla="*/ 173831 w 216963"/>
                    <a:gd name="connsiteY2" fmla="*/ 285750 h 548971"/>
                    <a:gd name="connsiteX3" fmla="*/ 211931 w 216963"/>
                    <a:gd name="connsiteY3" fmla="*/ 547688 h 548971"/>
                    <a:gd name="connsiteX4" fmla="*/ 47625 w 216963"/>
                    <a:gd name="connsiteY4" fmla="*/ 173832 h 548971"/>
                    <a:gd name="connsiteX5" fmla="*/ 71438 w 216963"/>
                    <a:gd name="connsiteY5" fmla="*/ 116682 h 548971"/>
                    <a:gd name="connsiteX6" fmla="*/ 0 w 216963"/>
                    <a:gd name="connsiteY6" fmla="*/ 54769 h 548971"/>
                    <a:gd name="connsiteX7" fmla="*/ 38100 w 216963"/>
                    <a:gd name="connsiteY7" fmla="*/ 11907 h 548971"/>
                    <a:gd name="connsiteX0" fmla="*/ 88107 w 216963"/>
                    <a:gd name="connsiteY0" fmla="*/ 11907 h 548971"/>
                    <a:gd name="connsiteX1" fmla="*/ 164306 w 216963"/>
                    <a:gd name="connsiteY1" fmla="*/ 0 h 548971"/>
                    <a:gd name="connsiteX2" fmla="*/ 173831 w 216963"/>
                    <a:gd name="connsiteY2" fmla="*/ 285750 h 548971"/>
                    <a:gd name="connsiteX3" fmla="*/ 211931 w 216963"/>
                    <a:gd name="connsiteY3" fmla="*/ 547688 h 548971"/>
                    <a:gd name="connsiteX4" fmla="*/ 47625 w 216963"/>
                    <a:gd name="connsiteY4" fmla="*/ 173832 h 548971"/>
                    <a:gd name="connsiteX5" fmla="*/ 71438 w 216963"/>
                    <a:gd name="connsiteY5" fmla="*/ 116682 h 548971"/>
                    <a:gd name="connsiteX6" fmla="*/ 0 w 216963"/>
                    <a:gd name="connsiteY6" fmla="*/ 54769 h 548971"/>
                    <a:gd name="connsiteX7" fmla="*/ 88107 w 216963"/>
                    <a:gd name="connsiteY7" fmla="*/ 11907 h 548971"/>
                    <a:gd name="connsiteX0" fmla="*/ 16669 w 216963"/>
                    <a:gd name="connsiteY0" fmla="*/ 42863 h 548971"/>
                    <a:gd name="connsiteX1" fmla="*/ 164306 w 216963"/>
                    <a:gd name="connsiteY1" fmla="*/ 0 h 548971"/>
                    <a:gd name="connsiteX2" fmla="*/ 173831 w 216963"/>
                    <a:gd name="connsiteY2" fmla="*/ 285750 h 548971"/>
                    <a:gd name="connsiteX3" fmla="*/ 211931 w 216963"/>
                    <a:gd name="connsiteY3" fmla="*/ 547688 h 548971"/>
                    <a:gd name="connsiteX4" fmla="*/ 47625 w 216963"/>
                    <a:gd name="connsiteY4" fmla="*/ 173832 h 548971"/>
                    <a:gd name="connsiteX5" fmla="*/ 71438 w 216963"/>
                    <a:gd name="connsiteY5" fmla="*/ 116682 h 548971"/>
                    <a:gd name="connsiteX6" fmla="*/ 0 w 216963"/>
                    <a:gd name="connsiteY6" fmla="*/ 54769 h 548971"/>
                    <a:gd name="connsiteX7" fmla="*/ 16669 w 216963"/>
                    <a:gd name="connsiteY7" fmla="*/ 42863 h 548971"/>
                    <a:gd name="connsiteX0" fmla="*/ 2382 w 202676"/>
                    <a:gd name="connsiteY0" fmla="*/ 42863 h 548971"/>
                    <a:gd name="connsiteX1" fmla="*/ 150019 w 202676"/>
                    <a:gd name="connsiteY1" fmla="*/ 0 h 548971"/>
                    <a:gd name="connsiteX2" fmla="*/ 159544 w 202676"/>
                    <a:gd name="connsiteY2" fmla="*/ 285750 h 548971"/>
                    <a:gd name="connsiteX3" fmla="*/ 197644 w 202676"/>
                    <a:gd name="connsiteY3" fmla="*/ 547688 h 548971"/>
                    <a:gd name="connsiteX4" fmla="*/ 33338 w 202676"/>
                    <a:gd name="connsiteY4" fmla="*/ 173832 h 548971"/>
                    <a:gd name="connsiteX5" fmla="*/ 57151 w 202676"/>
                    <a:gd name="connsiteY5" fmla="*/ 116682 h 548971"/>
                    <a:gd name="connsiteX6" fmla="*/ 0 w 202676"/>
                    <a:gd name="connsiteY6" fmla="*/ 109538 h 548971"/>
                    <a:gd name="connsiteX7" fmla="*/ 2382 w 202676"/>
                    <a:gd name="connsiteY7" fmla="*/ 42863 h 548971"/>
                    <a:gd name="connsiteX0" fmla="*/ 2382 w 202676"/>
                    <a:gd name="connsiteY0" fmla="*/ 42863 h 548971"/>
                    <a:gd name="connsiteX1" fmla="*/ 150019 w 202676"/>
                    <a:gd name="connsiteY1" fmla="*/ 0 h 548971"/>
                    <a:gd name="connsiteX2" fmla="*/ 159544 w 202676"/>
                    <a:gd name="connsiteY2" fmla="*/ 285750 h 548971"/>
                    <a:gd name="connsiteX3" fmla="*/ 197644 w 202676"/>
                    <a:gd name="connsiteY3" fmla="*/ 547688 h 548971"/>
                    <a:gd name="connsiteX4" fmla="*/ 33338 w 202676"/>
                    <a:gd name="connsiteY4" fmla="*/ 173832 h 548971"/>
                    <a:gd name="connsiteX5" fmla="*/ 54770 w 202676"/>
                    <a:gd name="connsiteY5" fmla="*/ 138114 h 548971"/>
                    <a:gd name="connsiteX6" fmla="*/ 0 w 202676"/>
                    <a:gd name="connsiteY6" fmla="*/ 109538 h 548971"/>
                    <a:gd name="connsiteX7" fmla="*/ 2382 w 202676"/>
                    <a:gd name="connsiteY7" fmla="*/ 42863 h 548971"/>
                    <a:gd name="connsiteX0" fmla="*/ 42864 w 202676"/>
                    <a:gd name="connsiteY0" fmla="*/ 38101 h 548971"/>
                    <a:gd name="connsiteX1" fmla="*/ 150019 w 202676"/>
                    <a:gd name="connsiteY1" fmla="*/ 0 h 548971"/>
                    <a:gd name="connsiteX2" fmla="*/ 159544 w 202676"/>
                    <a:gd name="connsiteY2" fmla="*/ 285750 h 548971"/>
                    <a:gd name="connsiteX3" fmla="*/ 197644 w 202676"/>
                    <a:gd name="connsiteY3" fmla="*/ 547688 h 548971"/>
                    <a:gd name="connsiteX4" fmla="*/ 33338 w 202676"/>
                    <a:gd name="connsiteY4" fmla="*/ 173832 h 548971"/>
                    <a:gd name="connsiteX5" fmla="*/ 54770 w 202676"/>
                    <a:gd name="connsiteY5" fmla="*/ 138114 h 548971"/>
                    <a:gd name="connsiteX6" fmla="*/ 0 w 202676"/>
                    <a:gd name="connsiteY6" fmla="*/ 109538 h 548971"/>
                    <a:gd name="connsiteX7" fmla="*/ 42864 w 202676"/>
                    <a:gd name="connsiteY7" fmla="*/ 38101 h 548971"/>
                    <a:gd name="connsiteX0" fmla="*/ 42864 w 203098"/>
                    <a:gd name="connsiteY0" fmla="*/ 30957 h 541820"/>
                    <a:gd name="connsiteX1" fmla="*/ 116681 w 203098"/>
                    <a:gd name="connsiteY1" fmla="*/ 0 h 541820"/>
                    <a:gd name="connsiteX2" fmla="*/ 159544 w 203098"/>
                    <a:gd name="connsiteY2" fmla="*/ 278606 h 541820"/>
                    <a:gd name="connsiteX3" fmla="*/ 197644 w 203098"/>
                    <a:gd name="connsiteY3" fmla="*/ 540544 h 541820"/>
                    <a:gd name="connsiteX4" fmla="*/ 33338 w 203098"/>
                    <a:gd name="connsiteY4" fmla="*/ 166688 h 541820"/>
                    <a:gd name="connsiteX5" fmla="*/ 54770 w 203098"/>
                    <a:gd name="connsiteY5" fmla="*/ 130970 h 541820"/>
                    <a:gd name="connsiteX6" fmla="*/ 0 w 203098"/>
                    <a:gd name="connsiteY6" fmla="*/ 102394 h 541820"/>
                    <a:gd name="connsiteX7" fmla="*/ 42864 w 203098"/>
                    <a:gd name="connsiteY7" fmla="*/ 30957 h 541820"/>
                    <a:gd name="connsiteX0" fmla="*/ 42864 w 203741"/>
                    <a:gd name="connsiteY0" fmla="*/ 0 h 510801"/>
                    <a:gd name="connsiteX1" fmla="*/ 73819 w 203741"/>
                    <a:gd name="connsiteY1" fmla="*/ 33337 h 510801"/>
                    <a:gd name="connsiteX2" fmla="*/ 159544 w 203741"/>
                    <a:gd name="connsiteY2" fmla="*/ 247649 h 510801"/>
                    <a:gd name="connsiteX3" fmla="*/ 197644 w 203741"/>
                    <a:gd name="connsiteY3" fmla="*/ 509587 h 510801"/>
                    <a:gd name="connsiteX4" fmla="*/ 33338 w 203741"/>
                    <a:gd name="connsiteY4" fmla="*/ 135731 h 510801"/>
                    <a:gd name="connsiteX5" fmla="*/ 54770 w 203741"/>
                    <a:gd name="connsiteY5" fmla="*/ 100013 h 510801"/>
                    <a:gd name="connsiteX6" fmla="*/ 0 w 203741"/>
                    <a:gd name="connsiteY6" fmla="*/ 71437 h 510801"/>
                    <a:gd name="connsiteX7" fmla="*/ 42864 w 203741"/>
                    <a:gd name="connsiteY7" fmla="*/ 0 h 510801"/>
                    <a:gd name="connsiteX0" fmla="*/ 42864 w 202850"/>
                    <a:gd name="connsiteY0" fmla="*/ 33338 h 544203"/>
                    <a:gd name="connsiteX1" fmla="*/ 135731 w 202850"/>
                    <a:gd name="connsiteY1" fmla="*/ 0 h 544203"/>
                    <a:gd name="connsiteX2" fmla="*/ 159544 w 202850"/>
                    <a:gd name="connsiteY2" fmla="*/ 280987 h 544203"/>
                    <a:gd name="connsiteX3" fmla="*/ 197644 w 202850"/>
                    <a:gd name="connsiteY3" fmla="*/ 542925 h 544203"/>
                    <a:gd name="connsiteX4" fmla="*/ 33338 w 202850"/>
                    <a:gd name="connsiteY4" fmla="*/ 169069 h 544203"/>
                    <a:gd name="connsiteX5" fmla="*/ 54770 w 202850"/>
                    <a:gd name="connsiteY5" fmla="*/ 133351 h 544203"/>
                    <a:gd name="connsiteX6" fmla="*/ 0 w 202850"/>
                    <a:gd name="connsiteY6" fmla="*/ 104775 h 544203"/>
                    <a:gd name="connsiteX7" fmla="*/ 42864 w 202850"/>
                    <a:gd name="connsiteY7" fmla="*/ 33338 h 544203"/>
                    <a:gd name="connsiteX0" fmla="*/ 42864 w 202850"/>
                    <a:gd name="connsiteY0" fmla="*/ 33338 h 544203"/>
                    <a:gd name="connsiteX1" fmla="*/ 135731 w 202850"/>
                    <a:gd name="connsiteY1" fmla="*/ 0 h 544203"/>
                    <a:gd name="connsiteX2" fmla="*/ 159544 w 202850"/>
                    <a:gd name="connsiteY2" fmla="*/ 280987 h 544203"/>
                    <a:gd name="connsiteX3" fmla="*/ 197644 w 202850"/>
                    <a:gd name="connsiteY3" fmla="*/ 542925 h 544203"/>
                    <a:gd name="connsiteX4" fmla="*/ 33338 w 202850"/>
                    <a:gd name="connsiteY4" fmla="*/ 169069 h 544203"/>
                    <a:gd name="connsiteX5" fmla="*/ 54770 w 202850"/>
                    <a:gd name="connsiteY5" fmla="*/ 133351 h 544203"/>
                    <a:gd name="connsiteX6" fmla="*/ 0 w 202850"/>
                    <a:gd name="connsiteY6" fmla="*/ 104775 h 544203"/>
                    <a:gd name="connsiteX7" fmla="*/ 42864 w 202850"/>
                    <a:gd name="connsiteY7" fmla="*/ 33338 h 544203"/>
                    <a:gd name="connsiteX0" fmla="*/ 30958 w 202850"/>
                    <a:gd name="connsiteY0" fmla="*/ 26194 h 544203"/>
                    <a:gd name="connsiteX1" fmla="*/ 135731 w 202850"/>
                    <a:gd name="connsiteY1" fmla="*/ 0 h 544203"/>
                    <a:gd name="connsiteX2" fmla="*/ 159544 w 202850"/>
                    <a:gd name="connsiteY2" fmla="*/ 280987 h 544203"/>
                    <a:gd name="connsiteX3" fmla="*/ 197644 w 202850"/>
                    <a:gd name="connsiteY3" fmla="*/ 542925 h 544203"/>
                    <a:gd name="connsiteX4" fmla="*/ 33338 w 202850"/>
                    <a:gd name="connsiteY4" fmla="*/ 169069 h 544203"/>
                    <a:gd name="connsiteX5" fmla="*/ 54770 w 202850"/>
                    <a:gd name="connsiteY5" fmla="*/ 133351 h 544203"/>
                    <a:gd name="connsiteX6" fmla="*/ 0 w 202850"/>
                    <a:gd name="connsiteY6" fmla="*/ 104775 h 544203"/>
                    <a:gd name="connsiteX7" fmla="*/ 30958 w 202850"/>
                    <a:gd name="connsiteY7" fmla="*/ 26194 h 544203"/>
                    <a:gd name="connsiteX0" fmla="*/ 21433 w 193325"/>
                    <a:gd name="connsiteY0" fmla="*/ 26194 h 544203"/>
                    <a:gd name="connsiteX1" fmla="*/ 126206 w 193325"/>
                    <a:gd name="connsiteY1" fmla="*/ 0 h 544203"/>
                    <a:gd name="connsiteX2" fmla="*/ 150019 w 193325"/>
                    <a:gd name="connsiteY2" fmla="*/ 280987 h 544203"/>
                    <a:gd name="connsiteX3" fmla="*/ 188119 w 193325"/>
                    <a:gd name="connsiteY3" fmla="*/ 542925 h 544203"/>
                    <a:gd name="connsiteX4" fmla="*/ 23813 w 193325"/>
                    <a:gd name="connsiteY4" fmla="*/ 169069 h 544203"/>
                    <a:gd name="connsiteX5" fmla="*/ 45245 w 193325"/>
                    <a:gd name="connsiteY5" fmla="*/ 133351 h 544203"/>
                    <a:gd name="connsiteX6" fmla="*/ 0 w 193325"/>
                    <a:gd name="connsiteY6" fmla="*/ 126206 h 544203"/>
                    <a:gd name="connsiteX7" fmla="*/ 21433 w 193325"/>
                    <a:gd name="connsiteY7" fmla="*/ 26194 h 544203"/>
                    <a:gd name="connsiteX0" fmla="*/ 21433 w 193325"/>
                    <a:gd name="connsiteY0" fmla="*/ 26194 h 544203"/>
                    <a:gd name="connsiteX1" fmla="*/ 126206 w 193325"/>
                    <a:gd name="connsiteY1" fmla="*/ 0 h 544203"/>
                    <a:gd name="connsiteX2" fmla="*/ 150019 w 193325"/>
                    <a:gd name="connsiteY2" fmla="*/ 280987 h 544203"/>
                    <a:gd name="connsiteX3" fmla="*/ 188119 w 193325"/>
                    <a:gd name="connsiteY3" fmla="*/ 542925 h 544203"/>
                    <a:gd name="connsiteX4" fmla="*/ 23813 w 193325"/>
                    <a:gd name="connsiteY4" fmla="*/ 169069 h 544203"/>
                    <a:gd name="connsiteX5" fmla="*/ 52388 w 193325"/>
                    <a:gd name="connsiteY5" fmla="*/ 142876 h 544203"/>
                    <a:gd name="connsiteX6" fmla="*/ 0 w 193325"/>
                    <a:gd name="connsiteY6" fmla="*/ 126206 h 544203"/>
                    <a:gd name="connsiteX7" fmla="*/ 21433 w 193325"/>
                    <a:gd name="connsiteY7" fmla="*/ 26194 h 544203"/>
                    <a:gd name="connsiteX0" fmla="*/ 21433 w 193325"/>
                    <a:gd name="connsiteY0" fmla="*/ 26194 h 544203"/>
                    <a:gd name="connsiteX1" fmla="*/ 126206 w 193325"/>
                    <a:gd name="connsiteY1" fmla="*/ 0 h 544203"/>
                    <a:gd name="connsiteX2" fmla="*/ 150019 w 193325"/>
                    <a:gd name="connsiteY2" fmla="*/ 280987 h 544203"/>
                    <a:gd name="connsiteX3" fmla="*/ 188119 w 193325"/>
                    <a:gd name="connsiteY3" fmla="*/ 542925 h 544203"/>
                    <a:gd name="connsiteX4" fmla="*/ 16669 w 193325"/>
                    <a:gd name="connsiteY4" fmla="*/ 204787 h 544203"/>
                    <a:gd name="connsiteX5" fmla="*/ 52388 w 193325"/>
                    <a:gd name="connsiteY5" fmla="*/ 142876 h 544203"/>
                    <a:gd name="connsiteX6" fmla="*/ 0 w 193325"/>
                    <a:gd name="connsiteY6" fmla="*/ 126206 h 544203"/>
                    <a:gd name="connsiteX7" fmla="*/ 21433 w 193325"/>
                    <a:gd name="connsiteY7" fmla="*/ 26194 h 544203"/>
                    <a:gd name="connsiteX0" fmla="*/ 21433 w 193325"/>
                    <a:gd name="connsiteY0" fmla="*/ 26194 h 556050"/>
                    <a:gd name="connsiteX1" fmla="*/ 126206 w 193325"/>
                    <a:gd name="connsiteY1" fmla="*/ 0 h 556050"/>
                    <a:gd name="connsiteX2" fmla="*/ 150019 w 193325"/>
                    <a:gd name="connsiteY2" fmla="*/ 280987 h 556050"/>
                    <a:gd name="connsiteX3" fmla="*/ 188119 w 193325"/>
                    <a:gd name="connsiteY3" fmla="*/ 554831 h 556050"/>
                    <a:gd name="connsiteX4" fmla="*/ 16669 w 193325"/>
                    <a:gd name="connsiteY4" fmla="*/ 204787 h 556050"/>
                    <a:gd name="connsiteX5" fmla="*/ 52388 w 193325"/>
                    <a:gd name="connsiteY5" fmla="*/ 142876 h 556050"/>
                    <a:gd name="connsiteX6" fmla="*/ 0 w 193325"/>
                    <a:gd name="connsiteY6" fmla="*/ 126206 h 556050"/>
                    <a:gd name="connsiteX7" fmla="*/ 21433 w 193325"/>
                    <a:gd name="connsiteY7" fmla="*/ 26194 h 556050"/>
                    <a:gd name="connsiteX0" fmla="*/ 21433 w 158594"/>
                    <a:gd name="connsiteY0" fmla="*/ 26194 h 572645"/>
                    <a:gd name="connsiteX1" fmla="*/ 126206 w 158594"/>
                    <a:gd name="connsiteY1" fmla="*/ 0 h 572645"/>
                    <a:gd name="connsiteX2" fmla="*/ 150019 w 158594"/>
                    <a:gd name="connsiteY2" fmla="*/ 280987 h 572645"/>
                    <a:gd name="connsiteX3" fmla="*/ 147638 w 158594"/>
                    <a:gd name="connsiteY3" fmla="*/ 571500 h 572645"/>
                    <a:gd name="connsiteX4" fmla="*/ 16669 w 158594"/>
                    <a:gd name="connsiteY4" fmla="*/ 204787 h 572645"/>
                    <a:gd name="connsiteX5" fmla="*/ 52388 w 158594"/>
                    <a:gd name="connsiteY5" fmla="*/ 142876 h 572645"/>
                    <a:gd name="connsiteX6" fmla="*/ 0 w 158594"/>
                    <a:gd name="connsiteY6" fmla="*/ 126206 h 572645"/>
                    <a:gd name="connsiteX7" fmla="*/ 21433 w 158594"/>
                    <a:gd name="connsiteY7" fmla="*/ 26194 h 572645"/>
                    <a:gd name="connsiteX0" fmla="*/ 21433 w 150919"/>
                    <a:gd name="connsiteY0" fmla="*/ 26194 h 629598"/>
                    <a:gd name="connsiteX1" fmla="*/ 126206 w 150919"/>
                    <a:gd name="connsiteY1" fmla="*/ 0 h 629598"/>
                    <a:gd name="connsiteX2" fmla="*/ 150019 w 150919"/>
                    <a:gd name="connsiteY2" fmla="*/ 280987 h 629598"/>
                    <a:gd name="connsiteX3" fmla="*/ 133351 w 150919"/>
                    <a:gd name="connsiteY3" fmla="*/ 628650 h 629598"/>
                    <a:gd name="connsiteX4" fmla="*/ 16669 w 150919"/>
                    <a:gd name="connsiteY4" fmla="*/ 204787 h 629598"/>
                    <a:gd name="connsiteX5" fmla="*/ 52388 w 150919"/>
                    <a:gd name="connsiteY5" fmla="*/ 142876 h 629598"/>
                    <a:gd name="connsiteX6" fmla="*/ 0 w 150919"/>
                    <a:gd name="connsiteY6" fmla="*/ 126206 h 629598"/>
                    <a:gd name="connsiteX7" fmla="*/ 21433 w 150919"/>
                    <a:gd name="connsiteY7" fmla="*/ 26194 h 629598"/>
                    <a:gd name="connsiteX0" fmla="*/ 0 w 172349"/>
                    <a:gd name="connsiteY0" fmla="*/ 30956 h 629598"/>
                    <a:gd name="connsiteX1" fmla="*/ 147636 w 172349"/>
                    <a:gd name="connsiteY1" fmla="*/ 0 h 629598"/>
                    <a:gd name="connsiteX2" fmla="*/ 171449 w 172349"/>
                    <a:gd name="connsiteY2" fmla="*/ 280987 h 629598"/>
                    <a:gd name="connsiteX3" fmla="*/ 154781 w 172349"/>
                    <a:gd name="connsiteY3" fmla="*/ 628650 h 629598"/>
                    <a:gd name="connsiteX4" fmla="*/ 38099 w 172349"/>
                    <a:gd name="connsiteY4" fmla="*/ 204787 h 629598"/>
                    <a:gd name="connsiteX5" fmla="*/ 73818 w 172349"/>
                    <a:gd name="connsiteY5" fmla="*/ 142876 h 629598"/>
                    <a:gd name="connsiteX6" fmla="*/ 21430 w 172349"/>
                    <a:gd name="connsiteY6" fmla="*/ 126206 h 629598"/>
                    <a:gd name="connsiteX7" fmla="*/ 0 w 172349"/>
                    <a:gd name="connsiteY7" fmla="*/ 30956 h 629598"/>
                    <a:gd name="connsiteX0" fmla="*/ 0 w 175514"/>
                    <a:gd name="connsiteY0" fmla="*/ 28575 h 627215"/>
                    <a:gd name="connsiteX1" fmla="*/ 104774 w 175514"/>
                    <a:gd name="connsiteY1" fmla="*/ 0 h 627215"/>
                    <a:gd name="connsiteX2" fmla="*/ 171449 w 175514"/>
                    <a:gd name="connsiteY2" fmla="*/ 278606 h 627215"/>
                    <a:gd name="connsiteX3" fmla="*/ 154781 w 175514"/>
                    <a:gd name="connsiteY3" fmla="*/ 626269 h 627215"/>
                    <a:gd name="connsiteX4" fmla="*/ 38099 w 175514"/>
                    <a:gd name="connsiteY4" fmla="*/ 202406 h 627215"/>
                    <a:gd name="connsiteX5" fmla="*/ 73818 w 175514"/>
                    <a:gd name="connsiteY5" fmla="*/ 140495 h 627215"/>
                    <a:gd name="connsiteX6" fmla="*/ 21430 w 175514"/>
                    <a:gd name="connsiteY6" fmla="*/ 123825 h 627215"/>
                    <a:gd name="connsiteX7" fmla="*/ 0 w 175514"/>
                    <a:gd name="connsiteY7" fmla="*/ 28575 h 627215"/>
                    <a:gd name="connsiteX0" fmla="*/ 4764 w 180278"/>
                    <a:gd name="connsiteY0" fmla="*/ 28575 h 627215"/>
                    <a:gd name="connsiteX1" fmla="*/ 109538 w 180278"/>
                    <a:gd name="connsiteY1" fmla="*/ 0 h 627215"/>
                    <a:gd name="connsiteX2" fmla="*/ 176213 w 180278"/>
                    <a:gd name="connsiteY2" fmla="*/ 278606 h 627215"/>
                    <a:gd name="connsiteX3" fmla="*/ 159545 w 180278"/>
                    <a:gd name="connsiteY3" fmla="*/ 626269 h 627215"/>
                    <a:gd name="connsiteX4" fmla="*/ 42863 w 180278"/>
                    <a:gd name="connsiteY4" fmla="*/ 202406 h 627215"/>
                    <a:gd name="connsiteX5" fmla="*/ 78582 w 180278"/>
                    <a:gd name="connsiteY5" fmla="*/ 140495 h 627215"/>
                    <a:gd name="connsiteX6" fmla="*/ 0 w 180278"/>
                    <a:gd name="connsiteY6" fmla="*/ 128588 h 627215"/>
                    <a:gd name="connsiteX7" fmla="*/ 4764 w 180278"/>
                    <a:gd name="connsiteY7" fmla="*/ 28575 h 627215"/>
                    <a:gd name="connsiteX0" fmla="*/ 4764 w 180278"/>
                    <a:gd name="connsiteY0" fmla="*/ 28575 h 627215"/>
                    <a:gd name="connsiteX1" fmla="*/ 109538 w 180278"/>
                    <a:gd name="connsiteY1" fmla="*/ 0 h 627215"/>
                    <a:gd name="connsiteX2" fmla="*/ 176213 w 180278"/>
                    <a:gd name="connsiteY2" fmla="*/ 278606 h 627215"/>
                    <a:gd name="connsiteX3" fmla="*/ 159545 w 180278"/>
                    <a:gd name="connsiteY3" fmla="*/ 626269 h 627215"/>
                    <a:gd name="connsiteX4" fmla="*/ 42863 w 180278"/>
                    <a:gd name="connsiteY4" fmla="*/ 202406 h 627215"/>
                    <a:gd name="connsiteX5" fmla="*/ 59532 w 180278"/>
                    <a:gd name="connsiteY5" fmla="*/ 138114 h 627215"/>
                    <a:gd name="connsiteX6" fmla="*/ 0 w 180278"/>
                    <a:gd name="connsiteY6" fmla="*/ 128588 h 627215"/>
                    <a:gd name="connsiteX7" fmla="*/ 4764 w 180278"/>
                    <a:gd name="connsiteY7" fmla="*/ 28575 h 627215"/>
                    <a:gd name="connsiteX0" fmla="*/ 9526 w 185040"/>
                    <a:gd name="connsiteY0" fmla="*/ 28575 h 627215"/>
                    <a:gd name="connsiteX1" fmla="*/ 114300 w 185040"/>
                    <a:gd name="connsiteY1" fmla="*/ 0 h 627215"/>
                    <a:gd name="connsiteX2" fmla="*/ 180975 w 185040"/>
                    <a:gd name="connsiteY2" fmla="*/ 278606 h 627215"/>
                    <a:gd name="connsiteX3" fmla="*/ 164307 w 185040"/>
                    <a:gd name="connsiteY3" fmla="*/ 626269 h 627215"/>
                    <a:gd name="connsiteX4" fmla="*/ 0 w 185040"/>
                    <a:gd name="connsiteY4" fmla="*/ 183356 h 627215"/>
                    <a:gd name="connsiteX5" fmla="*/ 64294 w 185040"/>
                    <a:gd name="connsiteY5" fmla="*/ 138114 h 627215"/>
                    <a:gd name="connsiteX6" fmla="*/ 4762 w 185040"/>
                    <a:gd name="connsiteY6" fmla="*/ 128588 h 627215"/>
                    <a:gd name="connsiteX7" fmla="*/ 9526 w 185040"/>
                    <a:gd name="connsiteY7" fmla="*/ 28575 h 627215"/>
                    <a:gd name="connsiteX0" fmla="*/ 9526 w 169367"/>
                    <a:gd name="connsiteY0" fmla="*/ 28575 h 627059"/>
                    <a:gd name="connsiteX1" fmla="*/ 114300 w 169367"/>
                    <a:gd name="connsiteY1" fmla="*/ 0 h 627059"/>
                    <a:gd name="connsiteX2" fmla="*/ 126206 w 169367"/>
                    <a:gd name="connsiteY2" fmla="*/ 223838 h 627059"/>
                    <a:gd name="connsiteX3" fmla="*/ 164307 w 169367"/>
                    <a:gd name="connsiteY3" fmla="*/ 626269 h 627059"/>
                    <a:gd name="connsiteX4" fmla="*/ 0 w 169367"/>
                    <a:gd name="connsiteY4" fmla="*/ 183356 h 627059"/>
                    <a:gd name="connsiteX5" fmla="*/ 64294 w 169367"/>
                    <a:gd name="connsiteY5" fmla="*/ 138114 h 627059"/>
                    <a:gd name="connsiteX6" fmla="*/ 4762 w 169367"/>
                    <a:gd name="connsiteY6" fmla="*/ 128588 h 627059"/>
                    <a:gd name="connsiteX7" fmla="*/ 9526 w 169367"/>
                    <a:gd name="connsiteY7" fmla="*/ 28575 h 627059"/>
                    <a:gd name="connsiteX0" fmla="*/ 9526 w 170212"/>
                    <a:gd name="connsiteY0" fmla="*/ 28575 h 627059"/>
                    <a:gd name="connsiteX1" fmla="*/ 114300 w 170212"/>
                    <a:gd name="connsiteY1" fmla="*/ 0 h 627059"/>
                    <a:gd name="connsiteX2" fmla="*/ 135731 w 170212"/>
                    <a:gd name="connsiteY2" fmla="*/ 223838 h 627059"/>
                    <a:gd name="connsiteX3" fmla="*/ 164307 w 170212"/>
                    <a:gd name="connsiteY3" fmla="*/ 626269 h 627059"/>
                    <a:gd name="connsiteX4" fmla="*/ 0 w 170212"/>
                    <a:gd name="connsiteY4" fmla="*/ 183356 h 627059"/>
                    <a:gd name="connsiteX5" fmla="*/ 64294 w 170212"/>
                    <a:gd name="connsiteY5" fmla="*/ 138114 h 627059"/>
                    <a:gd name="connsiteX6" fmla="*/ 4762 w 170212"/>
                    <a:gd name="connsiteY6" fmla="*/ 128588 h 627059"/>
                    <a:gd name="connsiteX7" fmla="*/ 9526 w 170212"/>
                    <a:gd name="connsiteY7" fmla="*/ 28575 h 627059"/>
                    <a:gd name="connsiteX0" fmla="*/ 9526 w 170367"/>
                    <a:gd name="connsiteY0" fmla="*/ 11906 h 610383"/>
                    <a:gd name="connsiteX1" fmla="*/ 104775 w 170367"/>
                    <a:gd name="connsiteY1" fmla="*/ 0 h 610383"/>
                    <a:gd name="connsiteX2" fmla="*/ 135731 w 170367"/>
                    <a:gd name="connsiteY2" fmla="*/ 207169 h 610383"/>
                    <a:gd name="connsiteX3" fmla="*/ 164307 w 170367"/>
                    <a:gd name="connsiteY3" fmla="*/ 609600 h 610383"/>
                    <a:gd name="connsiteX4" fmla="*/ 0 w 170367"/>
                    <a:gd name="connsiteY4" fmla="*/ 166687 h 610383"/>
                    <a:gd name="connsiteX5" fmla="*/ 64294 w 170367"/>
                    <a:gd name="connsiteY5" fmla="*/ 121445 h 610383"/>
                    <a:gd name="connsiteX6" fmla="*/ 4762 w 170367"/>
                    <a:gd name="connsiteY6" fmla="*/ 111919 h 610383"/>
                    <a:gd name="connsiteX7" fmla="*/ 9526 w 170367"/>
                    <a:gd name="connsiteY7" fmla="*/ 11906 h 610383"/>
                    <a:gd name="connsiteX0" fmla="*/ 7144 w 170367"/>
                    <a:gd name="connsiteY0" fmla="*/ 16668 h 610383"/>
                    <a:gd name="connsiteX1" fmla="*/ 104775 w 170367"/>
                    <a:gd name="connsiteY1" fmla="*/ 0 h 610383"/>
                    <a:gd name="connsiteX2" fmla="*/ 135731 w 170367"/>
                    <a:gd name="connsiteY2" fmla="*/ 207169 h 610383"/>
                    <a:gd name="connsiteX3" fmla="*/ 164307 w 170367"/>
                    <a:gd name="connsiteY3" fmla="*/ 609600 h 610383"/>
                    <a:gd name="connsiteX4" fmla="*/ 0 w 170367"/>
                    <a:gd name="connsiteY4" fmla="*/ 166687 h 610383"/>
                    <a:gd name="connsiteX5" fmla="*/ 64294 w 170367"/>
                    <a:gd name="connsiteY5" fmla="*/ 121445 h 610383"/>
                    <a:gd name="connsiteX6" fmla="*/ 4762 w 170367"/>
                    <a:gd name="connsiteY6" fmla="*/ 111919 h 610383"/>
                    <a:gd name="connsiteX7" fmla="*/ 7144 w 170367"/>
                    <a:gd name="connsiteY7" fmla="*/ 16668 h 610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367" h="610383">
                      <a:moveTo>
                        <a:pt x="7144" y="16668"/>
                      </a:moveTo>
                      <a:lnTo>
                        <a:pt x="104775" y="0"/>
                      </a:lnTo>
                      <a:cubicBezTo>
                        <a:pt x="110729" y="50403"/>
                        <a:pt x="125809" y="105569"/>
                        <a:pt x="135731" y="207169"/>
                      </a:cubicBezTo>
                      <a:cubicBezTo>
                        <a:pt x="145653" y="308769"/>
                        <a:pt x="185341" y="628253"/>
                        <a:pt x="164307" y="609600"/>
                      </a:cubicBezTo>
                      <a:lnTo>
                        <a:pt x="0" y="166687"/>
                      </a:lnTo>
                      <a:lnTo>
                        <a:pt x="64294" y="121445"/>
                      </a:lnTo>
                      <a:lnTo>
                        <a:pt x="4762" y="111919"/>
                      </a:lnTo>
                      <a:lnTo>
                        <a:pt x="7144" y="16668"/>
                      </a:lnTo>
                      <a:close/>
                    </a:path>
                  </a:pathLst>
                </a:custGeom>
                <a:solidFill>
                  <a:srgbClr val="6D67A5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274" name="Freeform 7">
                  <a:extLst>
                    <a:ext uri="{FF2B5EF4-FFF2-40B4-BE49-F238E27FC236}">
                      <a16:creationId xmlns:a16="http://schemas.microsoft.com/office/drawing/2014/main" xmlns="" id="{665595DE-3222-4185-AF9B-A23E1D8BB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55147">
                  <a:off x="11423791" y="2344728"/>
                  <a:ext cx="291155" cy="694525"/>
                </a:xfrm>
                <a:custGeom>
                  <a:avLst/>
                  <a:gdLst>
                    <a:gd name="T0" fmla="*/ 0 w 209"/>
                    <a:gd name="T1" fmla="*/ 22 h 891"/>
                    <a:gd name="T2" fmla="*/ 133 w 209"/>
                    <a:gd name="T3" fmla="*/ 891 h 891"/>
                    <a:gd name="T4" fmla="*/ 209 w 209"/>
                    <a:gd name="T5" fmla="*/ 871 h 891"/>
                    <a:gd name="T6" fmla="*/ 67 w 209"/>
                    <a:gd name="T7" fmla="*/ 0 h 891"/>
                    <a:gd name="T8" fmla="*/ 0 w 209"/>
                    <a:gd name="T9" fmla="*/ 22 h 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891">
                      <a:moveTo>
                        <a:pt x="0" y="22"/>
                      </a:moveTo>
                      <a:lnTo>
                        <a:pt x="133" y="891"/>
                      </a:lnTo>
                      <a:lnTo>
                        <a:pt x="209" y="871"/>
                      </a:lnTo>
                      <a:lnTo>
                        <a:pt x="67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75" name="Freeform 55">
                  <a:extLst>
                    <a:ext uri="{FF2B5EF4-FFF2-40B4-BE49-F238E27FC236}">
                      <a16:creationId xmlns:a16="http://schemas.microsoft.com/office/drawing/2014/main" xmlns="" id="{38CBA72F-05BF-463A-9AF3-C3587C1A2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98220" y="3384050"/>
                  <a:ext cx="162950" cy="55242"/>
                </a:xfrm>
                <a:custGeom>
                  <a:avLst/>
                  <a:gdLst>
                    <a:gd name="T0" fmla="*/ 0 w 105"/>
                    <a:gd name="T1" fmla="*/ 64 h 68"/>
                    <a:gd name="T2" fmla="*/ 85 w 105"/>
                    <a:gd name="T3" fmla="*/ 68 h 68"/>
                    <a:gd name="T4" fmla="*/ 105 w 105"/>
                    <a:gd name="T5" fmla="*/ 12 h 68"/>
                    <a:gd name="T6" fmla="*/ 13 w 105"/>
                    <a:gd name="T7" fmla="*/ 0 h 68"/>
                    <a:gd name="T8" fmla="*/ 0 w 105"/>
                    <a:gd name="T9" fmla="*/ 64 h 68"/>
                    <a:gd name="connsiteX0" fmla="*/ 390 w 10390"/>
                    <a:gd name="connsiteY0" fmla="*/ 11495 h 12083"/>
                    <a:gd name="connsiteX1" fmla="*/ 8485 w 10390"/>
                    <a:gd name="connsiteY1" fmla="*/ 12083 h 12083"/>
                    <a:gd name="connsiteX2" fmla="*/ 10390 w 10390"/>
                    <a:gd name="connsiteY2" fmla="*/ 3848 h 12083"/>
                    <a:gd name="connsiteX3" fmla="*/ 0 w 10390"/>
                    <a:gd name="connsiteY3" fmla="*/ 0 h 12083"/>
                    <a:gd name="connsiteX4" fmla="*/ 390 w 10390"/>
                    <a:gd name="connsiteY4" fmla="*/ 11495 h 12083"/>
                    <a:gd name="connsiteX0" fmla="*/ 0 w 11140"/>
                    <a:gd name="connsiteY0" fmla="*/ 9932 h 12083"/>
                    <a:gd name="connsiteX1" fmla="*/ 9235 w 11140"/>
                    <a:gd name="connsiteY1" fmla="*/ 12083 h 12083"/>
                    <a:gd name="connsiteX2" fmla="*/ 11140 w 11140"/>
                    <a:gd name="connsiteY2" fmla="*/ 3848 h 12083"/>
                    <a:gd name="connsiteX3" fmla="*/ 750 w 11140"/>
                    <a:gd name="connsiteY3" fmla="*/ 0 h 12083"/>
                    <a:gd name="connsiteX4" fmla="*/ 0 w 11140"/>
                    <a:gd name="connsiteY4" fmla="*/ 9932 h 12083"/>
                    <a:gd name="connsiteX0" fmla="*/ 0 w 11140"/>
                    <a:gd name="connsiteY0" fmla="*/ 9932 h 12083"/>
                    <a:gd name="connsiteX1" fmla="*/ 11026 w 11140"/>
                    <a:gd name="connsiteY1" fmla="*/ 12083 h 12083"/>
                    <a:gd name="connsiteX2" fmla="*/ 11140 w 11140"/>
                    <a:gd name="connsiteY2" fmla="*/ 3848 h 12083"/>
                    <a:gd name="connsiteX3" fmla="*/ 750 w 11140"/>
                    <a:gd name="connsiteY3" fmla="*/ 0 h 12083"/>
                    <a:gd name="connsiteX4" fmla="*/ 0 w 11140"/>
                    <a:gd name="connsiteY4" fmla="*/ 9932 h 12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40" h="12083">
                      <a:moveTo>
                        <a:pt x="0" y="9932"/>
                      </a:moveTo>
                      <a:lnTo>
                        <a:pt x="11026" y="12083"/>
                      </a:lnTo>
                      <a:lnTo>
                        <a:pt x="11140" y="3848"/>
                      </a:lnTo>
                      <a:lnTo>
                        <a:pt x="750" y="0"/>
                      </a:lnTo>
                      <a:lnTo>
                        <a:pt x="0" y="9932"/>
                      </a:lnTo>
                      <a:close/>
                    </a:path>
                  </a:pathLst>
                </a:custGeom>
                <a:solidFill>
                  <a:srgbClr val="FAB417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76" name="Freeform 10">
                  <a:extLst>
                    <a:ext uri="{FF2B5EF4-FFF2-40B4-BE49-F238E27FC236}">
                      <a16:creationId xmlns:a16="http://schemas.microsoft.com/office/drawing/2014/main" xmlns="" id="{B5853F00-6E34-491E-A704-EBBC440CE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91196" y="1990489"/>
                  <a:ext cx="473667" cy="1422378"/>
                </a:xfrm>
                <a:custGeom>
                  <a:avLst/>
                  <a:gdLst>
                    <a:gd name="T0" fmla="*/ 59 w 179"/>
                    <a:gd name="T1" fmla="*/ 316 h 513"/>
                    <a:gd name="T2" fmla="*/ 16 w 179"/>
                    <a:gd name="T3" fmla="*/ 496 h 513"/>
                    <a:gd name="T4" fmla="*/ 67 w 179"/>
                    <a:gd name="T5" fmla="*/ 505 h 513"/>
                    <a:gd name="T6" fmla="*/ 113 w 179"/>
                    <a:gd name="T7" fmla="*/ 395 h 513"/>
                    <a:gd name="T8" fmla="*/ 130 w 179"/>
                    <a:gd name="T9" fmla="*/ 315 h 513"/>
                    <a:gd name="T10" fmla="*/ 179 w 179"/>
                    <a:gd name="T11" fmla="*/ 0 h 513"/>
                    <a:gd name="T12" fmla="*/ 82 w 179"/>
                    <a:gd name="T13" fmla="*/ 3 h 513"/>
                    <a:gd name="T14" fmla="*/ 59 w 179"/>
                    <a:gd name="T15" fmla="*/ 316 h 513"/>
                    <a:gd name="connsiteX0" fmla="*/ 2402 w 9106"/>
                    <a:gd name="connsiteY0" fmla="*/ 6160 h 9853"/>
                    <a:gd name="connsiteX1" fmla="*/ 0 w 9106"/>
                    <a:gd name="connsiteY1" fmla="*/ 9669 h 9853"/>
                    <a:gd name="connsiteX2" fmla="*/ 2849 w 9106"/>
                    <a:gd name="connsiteY2" fmla="*/ 9844 h 9853"/>
                    <a:gd name="connsiteX3" fmla="*/ 5419 w 9106"/>
                    <a:gd name="connsiteY3" fmla="*/ 7700 h 9853"/>
                    <a:gd name="connsiteX4" fmla="*/ 6369 w 9106"/>
                    <a:gd name="connsiteY4" fmla="*/ 6140 h 9853"/>
                    <a:gd name="connsiteX5" fmla="*/ 9106 w 9106"/>
                    <a:gd name="connsiteY5" fmla="*/ 0 h 9853"/>
                    <a:gd name="connsiteX6" fmla="*/ 3687 w 9106"/>
                    <a:gd name="connsiteY6" fmla="*/ 58 h 9853"/>
                    <a:gd name="connsiteX7" fmla="*/ 2402 w 9106"/>
                    <a:gd name="connsiteY7" fmla="*/ 6160 h 9853"/>
                    <a:gd name="connsiteX0" fmla="*/ 3337 w 10699"/>
                    <a:gd name="connsiteY0" fmla="*/ 6252 h 10151"/>
                    <a:gd name="connsiteX1" fmla="*/ 0 w 10699"/>
                    <a:gd name="connsiteY1" fmla="*/ 10073 h 10151"/>
                    <a:gd name="connsiteX2" fmla="*/ 3828 w 10699"/>
                    <a:gd name="connsiteY2" fmla="*/ 9991 h 10151"/>
                    <a:gd name="connsiteX3" fmla="*/ 6650 w 10699"/>
                    <a:gd name="connsiteY3" fmla="*/ 7815 h 10151"/>
                    <a:gd name="connsiteX4" fmla="*/ 7693 w 10699"/>
                    <a:gd name="connsiteY4" fmla="*/ 6232 h 10151"/>
                    <a:gd name="connsiteX5" fmla="*/ 10699 w 10699"/>
                    <a:gd name="connsiteY5" fmla="*/ 0 h 10151"/>
                    <a:gd name="connsiteX6" fmla="*/ 4748 w 10699"/>
                    <a:gd name="connsiteY6" fmla="*/ 59 h 10151"/>
                    <a:gd name="connsiteX7" fmla="*/ 3337 w 10699"/>
                    <a:gd name="connsiteY7" fmla="*/ 6252 h 10151"/>
                    <a:gd name="connsiteX0" fmla="*/ 3337 w 10699"/>
                    <a:gd name="connsiteY0" fmla="*/ 6252 h 10277"/>
                    <a:gd name="connsiteX1" fmla="*/ 0 w 10699"/>
                    <a:gd name="connsiteY1" fmla="*/ 10073 h 10277"/>
                    <a:gd name="connsiteX2" fmla="*/ 4258 w 10699"/>
                    <a:gd name="connsiteY2" fmla="*/ 10269 h 10277"/>
                    <a:gd name="connsiteX3" fmla="*/ 6650 w 10699"/>
                    <a:gd name="connsiteY3" fmla="*/ 7815 h 10277"/>
                    <a:gd name="connsiteX4" fmla="*/ 7693 w 10699"/>
                    <a:gd name="connsiteY4" fmla="*/ 6232 h 10277"/>
                    <a:gd name="connsiteX5" fmla="*/ 10699 w 10699"/>
                    <a:gd name="connsiteY5" fmla="*/ 0 h 10277"/>
                    <a:gd name="connsiteX6" fmla="*/ 4748 w 10699"/>
                    <a:gd name="connsiteY6" fmla="*/ 59 h 10277"/>
                    <a:gd name="connsiteX7" fmla="*/ 3337 w 10699"/>
                    <a:gd name="connsiteY7" fmla="*/ 6252 h 10277"/>
                    <a:gd name="connsiteX0" fmla="*/ 3337 w 10699"/>
                    <a:gd name="connsiteY0" fmla="*/ 6252 h 10269"/>
                    <a:gd name="connsiteX1" fmla="*/ 0 w 10699"/>
                    <a:gd name="connsiteY1" fmla="*/ 10073 h 10269"/>
                    <a:gd name="connsiteX2" fmla="*/ 4258 w 10699"/>
                    <a:gd name="connsiteY2" fmla="*/ 10269 h 10269"/>
                    <a:gd name="connsiteX3" fmla="*/ 6650 w 10699"/>
                    <a:gd name="connsiteY3" fmla="*/ 7815 h 10269"/>
                    <a:gd name="connsiteX4" fmla="*/ 7693 w 10699"/>
                    <a:gd name="connsiteY4" fmla="*/ 6232 h 10269"/>
                    <a:gd name="connsiteX5" fmla="*/ 10699 w 10699"/>
                    <a:gd name="connsiteY5" fmla="*/ 0 h 10269"/>
                    <a:gd name="connsiteX6" fmla="*/ 4748 w 10699"/>
                    <a:gd name="connsiteY6" fmla="*/ 59 h 10269"/>
                    <a:gd name="connsiteX7" fmla="*/ 3337 w 10699"/>
                    <a:gd name="connsiteY7" fmla="*/ 6252 h 10269"/>
                    <a:gd name="connsiteX0" fmla="*/ 3337 w 10699"/>
                    <a:gd name="connsiteY0" fmla="*/ 6252 h 10286"/>
                    <a:gd name="connsiteX1" fmla="*/ 0 w 10699"/>
                    <a:gd name="connsiteY1" fmla="*/ 10073 h 10286"/>
                    <a:gd name="connsiteX2" fmla="*/ 4742 w 10699"/>
                    <a:gd name="connsiteY2" fmla="*/ 10286 h 10286"/>
                    <a:gd name="connsiteX3" fmla="*/ 6650 w 10699"/>
                    <a:gd name="connsiteY3" fmla="*/ 7815 h 10286"/>
                    <a:gd name="connsiteX4" fmla="*/ 7693 w 10699"/>
                    <a:gd name="connsiteY4" fmla="*/ 6232 h 10286"/>
                    <a:gd name="connsiteX5" fmla="*/ 10699 w 10699"/>
                    <a:gd name="connsiteY5" fmla="*/ 0 h 10286"/>
                    <a:gd name="connsiteX6" fmla="*/ 4748 w 10699"/>
                    <a:gd name="connsiteY6" fmla="*/ 59 h 10286"/>
                    <a:gd name="connsiteX7" fmla="*/ 3337 w 10699"/>
                    <a:gd name="connsiteY7" fmla="*/ 6252 h 10286"/>
                    <a:gd name="connsiteX0" fmla="*/ 3337 w 10699"/>
                    <a:gd name="connsiteY0" fmla="*/ 6252 h 10286"/>
                    <a:gd name="connsiteX1" fmla="*/ 0 w 10699"/>
                    <a:gd name="connsiteY1" fmla="*/ 10073 h 10286"/>
                    <a:gd name="connsiteX2" fmla="*/ 4742 w 10699"/>
                    <a:gd name="connsiteY2" fmla="*/ 10286 h 10286"/>
                    <a:gd name="connsiteX3" fmla="*/ 6650 w 10699"/>
                    <a:gd name="connsiteY3" fmla="*/ 7815 h 10286"/>
                    <a:gd name="connsiteX4" fmla="*/ 7693 w 10699"/>
                    <a:gd name="connsiteY4" fmla="*/ 6232 h 10286"/>
                    <a:gd name="connsiteX5" fmla="*/ 10699 w 10699"/>
                    <a:gd name="connsiteY5" fmla="*/ 0 h 10286"/>
                    <a:gd name="connsiteX6" fmla="*/ 4748 w 10699"/>
                    <a:gd name="connsiteY6" fmla="*/ 59 h 10286"/>
                    <a:gd name="connsiteX7" fmla="*/ 3337 w 10699"/>
                    <a:gd name="connsiteY7" fmla="*/ 6252 h 10286"/>
                    <a:gd name="connsiteX0" fmla="*/ 3337 w 10699"/>
                    <a:gd name="connsiteY0" fmla="*/ 6252 h 10286"/>
                    <a:gd name="connsiteX1" fmla="*/ 0 w 10699"/>
                    <a:gd name="connsiteY1" fmla="*/ 10073 h 10286"/>
                    <a:gd name="connsiteX2" fmla="*/ 4742 w 10699"/>
                    <a:gd name="connsiteY2" fmla="*/ 10286 h 10286"/>
                    <a:gd name="connsiteX3" fmla="*/ 6650 w 10699"/>
                    <a:gd name="connsiteY3" fmla="*/ 7815 h 10286"/>
                    <a:gd name="connsiteX4" fmla="*/ 7693 w 10699"/>
                    <a:gd name="connsiteY4" fmla="*/ 6232 h 10286"/>
                    <a:gd name="connsiteX5" fmla="*/ 10699 w 10699"/>
                    <a:gd name="connsiteY5" fmla="*/ 0 h 10286"/>
                    <a:gd name="connsiteX6" fmla="*/ 4748 w 10699"/>
                    <a:gd name="connsiteY6" fmla="*/ 59 h 10286"/>
                    <a:gd name="connsiteX7" fmla="*/ 3337 w 10699"/>
                    <a:gd name="connsiteY7" fmla="*/ 6252 h 10286"/>
                    <a:gd name="connsiteX0" fmla="*/ 3337 w 10699"/>
                    <a:gd name="connsiteY0" fmla="*/ 6252 h 10286"/>
                    <a:gd name="connsiteX1" fmla="*/ 0 w 10699"/>
                    <a:gd name="connsiteY1" fmla="*/ 10142 h 10286"/>
                    <a:gd name="connsiteX2" fmla="*/ 4742 w 10699"/>
                    <a:gd name="connsiteY2" fmla="*/ 10286 h 10286"/>
                    <a:gd name="connsiteX3" fmla="*/ 6650 w 10699"/>
                    <a:gd name="connsiteY3" fmla="*/ 7815 h 10286"/>
                    <a:gd name="connsiteX4" fmla="*/ 7693 w 10699"/>
                    <a:gd name="connsiteY4" fmla="*/ 6232 h 10286"/>
                    <a:gd name="connsiteX5" fmla="*/ 10699 w 10699"/>
                    <a:gd name="connsiteY5" fmla="*/ 0 h 10286"/>
                    <a:gd name="connsiteX6" fmla="*/ 4748 w 10699"/>
                    <a:gd name="connsiteY6" fmla="*/ 59 h 10286"/>
                    <a:gd name="connsiteX7" fmla="*/ 3337 w 10699"/>
                    <a:gd name="connsiteY7" fmla="*/ 6252 h 10286"/>
                    <a:gd name="connsiteX0" fmla="*/ 3337 w 10699"/>
                    <a:gd name="connsiteY0" fmla="*/ 6252 h 10321"/>
                    <a:gd name="connsiteX1" fmla="*/ 0 w 10699"/>
                    <a:gd name="connsiteY1" fmla="*/ 10142 h 10321"/>
                    <a:gd name="connsiteX2" fmla="*/ 4312 w 10699"/>
                    <a:gd name="connsiteY2" fmla="*/ 10321 h 10321"/>
                    <a:gd name="connsiteX3" fmla="*/ 6650 w 10699"/>
                    <a:gd name="connsiteY3" fmla="*/ 7815 h 10321"/>
                    <a:gd name="connsiteX4" fmla="*/ 7693 w 10699"/>
                    <a:gd name="connsiteY4" fmla="*/ 6232 h 10321"/>
                    <a:gd name="connsiteX5" fmla="*/ 10699 w 10699"/>
                    <a:gd name="connsiteY5" fmla="*/ 0 h 10321"/>
                    <a:gd name="connsiteX6" fmla="*/ 4748 w 10699"/>
                    <a:gd name="connsiteY6" fmla="*/ 59 h 10321"/>
                    <a:gd name="connsiteX7" fmla="*/ 3337 w 10699"/>
                    <a:gd name="connsiteY7" fmla="*/ 6252 h 10321"/>
                    <a:gd name="connsiteX0" fmla="*/ 3337 w 10699"/>
                    <a:gd name="connsiteY0" fmla="*/ 6252 h 10321"/>
                    <a:gd name="connsiteX1" fmla="*/ 0 w 10699"/>
                    <a:gd name="connsiteY1" fmla="*/ 10142 h 10321"/>
                    <a:gd name="connsiteX2" fmla="*/ 4312 w 10699"/>
                    <a:gd name="connsiteY2" fmla="*/ 10321 h 10321"/>
                    <a:gd name="connsiteX3" fmla="*/ 6650 w 10699"/>
                    <a:gd name="connsiteY3" fmla="*/ 7815 h 10321"/>
                    <a:gd name="connsiteX4" fmla="*/ 7693 w 10699"/>
                    <a:gd name="connsiteY4" fmla="*/ 6232 h 10321"/>
                    <a:gd name="connsiteX5" fmla="*/ 10699 w 10699"/>
                    <a:gd name="connsiteY5" fmla="*/ 0 h 10321"/>
                    <a:gd name="connsiteX6" fmla="*/ 4748 w 10699"/>
                    <a:gd name="connsiteY6" fmla="*/ 59 h 10321"/>
                    <a:gd name="connsiteX7" fmla="*/ 3283 w 10699"/>
                    <a:gd name="connsiteY7" fmla="*/ 5853 h 10321"/>
                    <a:gd name="connsiteX0" fmla="*/ 3229 w 10699"/>
                    <a:gd name="connsiteY0" fmla="*/ 6078 h 10321"/>
                    <a:gd name="connsiteX1" fmla="*/ 0 w 10699"/>
                    <a:gd name="connsiteY1" fmla="*/ 10142 h 10321"/>
                    <a:gd name="connsiteX2" fmla="*/ 4312 w 10699"/>
                    <a:gd name="connsiteY2" fmla="*/ 10321 h 10321"/>
                    <a:gd name="connsiteX3" fmla="*/ 6650 w 10699"/>
                    <a:gd name="connsiteY3" fmla="*/ 7815 h 10321"/>
                    <a:gd name="connsiteX4" fmla="*/ 7693 w 10699"/>
                    <a:gd name="connsiteY4" fmla="*/ 6232 h 10321"/>
                    <a:gd name="connsiteX5" fmla="*/ 10699 w 10699"/>
                    <a:gd name="connsiteY5" fmla="*/ 0 h 10321"/>
                    <a:gd name="connsiteX6" fmla="*/ 4748 w 10699"/>
                    <a:gd name="connsiteY6" fmla="*/ 59 h 10321"/>
                    <a:gd name="connsiteX7" fmla="*/ 3283 w 10699"/>
                    <a:gd name="connsiteY7" fmla="*/ 5853 h 10321"/>
                    <a:gd name="connsiteX0" fmla="*/ 3229 w 10699"/>
                    <a:gd name="connsiteY0" fmla="*/ 6078 h 10321"/>
                    <a:gd name="connsiteX1" fmla="*/ 0 w 10699"/>
                    <a:gd name="connsiteY1" fmla="*/ 10142 h 10321"/>
                    <a:gd name="connsiteX2" fmla="*/ 4312 w 10699"/>
                    <a:gd name="connsiteY2" fmla="*/ 10321 h 10321"/>
                    <a:gd name="connsiteX3" fmla="*/ 6650 w 10699"/>
                    <a:gd name="connsiteY3" fmla="*/ 7815 h 10321"/>
                    <a:gd name="connsiteX4" fmla="*/ 7693 w 10699"/>
                    <a:gd name="connsiteY4" fmla="*/ 6232 h 10321"/>
                    <a:gd name="connsiteX5" fmla="*/ 10699 w 10699"/>
                    <a:gd name="connsiteY5" fmla="*/ 0 h 10321"/>
                    <a:gd name="connsiteX6" fmla="*/ 4748 w 10699"/>
                    <a:gd name="connsiteY6" fmla="*/ 59 h 10321"/>
                    <a:gd name="connsiteX7" fmla="*/ 3283 w 10699"/>
                    <a:gd name="connsiteY7" fmla="*/ 5853 h 10321"/>
                    <a:gd name="connsiteX8" fmla="*/ 3229 w 10699"/>
                    <a:gd name="connsiteY8" fmla="*/ 6078 h 10321"/>
                    <a:gd name="connsiteX0" fmla="*/ 3229 w 10699"/>
                    <a:gd name="connsiteY0" fmla="*/ 6078 h 10321"/>
                    <a:gd name="connsiteX1" fmla="*/ 0 w 10699"/>
                    <a:gd name="connsiteY1" fmla="*/ 10142 h 10321"/>
                    <a:gd name="connsiteX2" fmla="*/ 4312 w 10699"/>
                    <a:gd name="connsiteY2" fmla="*/ 10321 h 10321"/>
                    <a:gd name="connsiteX3" fmla="*/ 6650 w 10699"/>
                    <a:gd name="connsiteY3" fmla="*/ 7815 h 10321"/>
                    <a:gd name="connsiteX4" fmla="*/ 7693 w 10699"/>
                    <a:gd name="connsiteY4" fmla="*/ 6232 h 10321"/>
                    <a:gd name="connsiteX5" fmla="*/ 10699 w 10699"/>
                    <a:gd name="connsiteY5" fmla="*/ 0 h 10321"/>
                    <a:gd name="connsiteX6" fmla="*/ 4748 w 10699"/>
                    <a:gd name="connsiteY6" fmla="*/ 59 h 10321"/>
                    <a:gd name="connsiteX7" fmla="*/ 3283 w 10699"/>
                    <a:gd name="connsiteY7" fmla="*/ 5853 h 10321"/>
                    <a:gd name="connsiteX8" fmla="*/ 3229 w 10699"/>
                    <a:gd name="connsiteY8" fmla="*/ 6078 h 10321"/>
                    <a:gd name="connsiteX0" fmla="*/ 3229 w 10699"/>
                    <a:gd name="connsiteY0" fmla="*/ 6078 h 10373"/>
                    <a:gd name="connsiteX1" fmla="*/ 0 w 10699"/>
                    <a:gd name="connsiteY1" fmla="*/ 10142 h 10373"/>
                    <a:gd name="connsiteX2" fmla="*/ 4312 w 10699"/>
                    <a:gd name="connsiteY2" fmla="*/ 10373 h 10373"/>
                    <a:gd name="connsiteX3" fmla="*/ 6650 w 10699"/>
                    <a:gd name="connsiteY3" fmla="*/ 7815 h 10373"/>
                    <a:gd name="connsiteX4" fmla="*/ 7693 w 10699"/>
                    <a:gd name="connsiteY4" fmla="*/ 6232 h 10373"/>
                    <a:gd name="connsiteX5" fmla="*/ 10699 w 10699"/>
                    <a:gd name="connsiteY5" fmla="*/ 0 h 10373"/>
                    <a:gd name="connsiteX6" fmla="*/ 4748 w 10699"/>
                    <a:gd name="connsiteY6" fmla="*/ 59 h 10373"/>
                    <a:gd name="connsiteX7" fmla="*/ 3283 w 10699"/>
                    <a:gd name="connsiteY7" fmla="*/ 5853 h 10373"/>
                    <a:gd name="connsiteX8" fmla="*/ 3229 w 10699"/>
                    <a:gd name="connsiteY8" fmla="*/ 6078 h 10373"/>
                    <a:gd name="connsiteX0" fmla="*/ 3229 w 10699"/>
                    <a:gd name="connsiteY0" fmla="*/ 6078 h 10373"/>
                    <a:gd name="connsiteX1" fmla="*/ 0 w 10699"/>
                    <a:gd name="connsiteY1" fmla="*/ 10142 h 10373"/>
                    <a:gd name="connsiteX2" fmla="*/ 4312 w 10699"/>
                    <a:gd name="connsiteY2" fmla="*/ 10373 h 10373"/>
                    <a:gd name="connsiteX3" fmla="*/ 6650 w 10699"/>
                    <a:gd name="connsiteY3" fmla="*/ 7815 h 10373"/>
                    <a:gd name="connsiteX4" fmla="*/ 7693 w 10699"/>
                    <a:gd name="connsiteY4" fmla="*/ 6232 h 10373"/>
                    <a:gd name="connsiteX5" fmla="*/ 10699 w 10699"/>
                    <a:gd name="connsiteY5" fmla="*/ 0 h 10373"/>
                    <a:gd name="connsiteX6" fmla="*/ 4748 w 10699"/>
                    <a:gd name="connsiteY6" fmla="*/ 59 h 10373"/>
                    <a:gd name="connsiteX7" fmla="*/ 3283 w 10699"/>
                    <a:gd name="connsiteY7" fmla="*/ 5853 h 10373"/>
                    <a:gd name="connsiteX8" fmla="*/ 3229 w 10699"/>
                    <a:gd name="connsiteY8" fmla="*/ 6078 h 10373"/>
                    <a:gd name="connsiteX0" fmla="*/ 3229 w 10699"/>
                    <a:gd name="connsiteY0" fmla="*/ 6078 h 10373"/>
                    <a:gd name="connsiteX1" fmla="*/ 0 w 10699"/>
                    <a:gd name="connsiteY1" fmla="*/ 10142 h 10373"/>
                    <a:gd name="connsiteX2" fmla="*/ 4312 w 10699"/>
                    <a:gd name="connsiteY2" fmla="*/ 10373 h 10373"/>
                    <a:gd name="connsiteX3" fmla="*/ 6650 w 10699"/>
                    <a:gd name="connsiteY3" fmla="*/ 7815 h 10373"/>
                    <a:gd name="connsiteX4" fmla="*/ 7693 w 10699"/>
                    <a:gd name="connsiteY4" fmla="*/ 6232 h 10373"/>
                    <a:gd name="connsiteX5" fmla="*/ 10699 w 10699"/>
                    <a:gd name="connsiteY5" fmla="*/ 0 h 10373"/>
                    <a:gd name="connsiteX6" fmla="*/ 4748 w 10699"/>
                    <a:gd name="connsiteY6" fmla="*/ 59 h 10373"/>
                    <a:gd name="connsiteX7" fmla="*/ 3283 w 10699"/>
                    <a:gd name="connsiteY7" fmla="*/ 5853 h 10373"/>
                    <a:gd name="connsiteX8" fmla="*/ 3229 w 10699"/>
                    <a:gd name="connsiteY8" fmla="*/ 6078 h 1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99" h="10373">
                      <a:moveTo>
                        <a:pt x="3229" y="6078"/>
                      </a:moveTo>
                      <a:cubicBezTo>
                        <a:pt x="3229" y="6078"/>
                        <a:pt x="362" y="9632"/>
                        <a:pt x="0" y="10142"/>
                      </a:cubicBezTo>
                      <a:cubicBezTo>
                        <a:pt x="1220" y="10289"/>
                        <a:pt x="3061" y="10217"/>
                        <a:pt x="4312" y="10373"/>
                      </a:cubicBezTo>
                      <a:cubicBezTo>
                        <a:pt x="5193" y="9872"/>
                        <a:pt x="6159" y="8349"/>
                        <a:pt x="6650" y="7815"/>
                      </a:cubicBezTo>
                      <a:cubicBezTo>
                        <a:pt x="7018" y="7438"/>
                        <a:pt x="7693" y="6232"/>
                        <a:pt x="7693" y="6232"/>
                      </a:cubicBezTo>
                      <a:lnTo>
                        <a:pt x="10699" y="0"/>
                      </a:lnTo>
                      <a:lnTo>
                        <a:pt x="4748" y="59"/>
                      </a:lnTo>
                      <a:lnTo>
                        <a:pt x="3283" y="5853"/>
                      </a:lnTo>
                      <a:lnTo>
                        <a:pt x="3229" y="6078"/>
                      </a:lnTo>
                      <a:close/>
                    </a:path>
                  </a:pathLst>
                </a:custGeom>
                <a:solidFill>
                  <a:srgbClr val="2C388E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77" name="Freeform 13">
                  <a:extLst>
                    <a:ext uri="{FF2B5EF4-FFF2-40B4-BE49-F238E27FC236}">
                      <a16:creationId xmlns:a16="http://schemas.microsoft.com/office/drawing/2014/main" xmlns="" id="{28EDE139-82EB-462B-8F93-01E7818AA1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92601" y="2217479"/>
                  <a:ext cx="388735" cy="1193840"/>
                </a:xfrm>
                <a:custGeom>
                  <a:avLst/>
                  <a:gdLst>
                    <a:gd name="T0" fmla="*/ 113 w 122"/>
                    <a:gd name="T1" fmla="*/ 3 h 382"/>
                    <a:gd name="T2" fmla="*/ 71 w 122"/>
                    <a:gd name="T3" fmla="*/ 297 h 382"/>
                    <a:gd name="T4" fmla="*/ 13 w 122"/>
                    <a:gd name="T5" fmla="*/ 374 h 382"/>
                    <a:gd name="T6" fmla="*/ 0 w 122"/>
                    <a:gd name="T7" fmla="*/ 372 h 382"/>
                    <a:gd name="T8" fmla="*/ 1 w 122"/>
                    <a:gd name="T9" fmla="*/ 372 h 382"/>
                    <a:gd name="T10" fmla="*/ 1 w 122"/>
                    <a:gd name="T11" fmla="*/ 372 h 382"/>
                    <a:gd name="T12" fmla="*/ 1 w 122"/>
                    <a:gd name="T13" fmla="*/ 372 h 382"/>
                    <a:gd name="T14" fmla="*/ 1 w 122"/>
                    <a:gd name="T15" fmla="*/ 373 h 382"/>
                    <a:gd name="T16" fmla="*/ 1 w 122"/>
                    <a:gd name="T17" fmla="*/ 373 h 382"/>
                    <a:gd name="T18" fmla="*/ 2 w 122"/>
                    <a:gd name="T19" fmla="*/ 373 h 382"/>
                    <a:gd name="T20" fmla="*/ 2 w 122"/>
                    <a:gd name="T21" fmla="*/ 373 h 382"/>
                    <a:gd name="T22" fmla="*/ 2 w 122"/>
                    <a:gd name="T23" fmla="*/ 373 h 382"/>
                    <a:gd name="T24" fmla="*/ 2 w 122"/>
                    <a:gd name="T25" fmla="*/ 373 h 382"/>
                    <a:gd name="T26" fmla="*/ 2 w 122"/>
                    <a:gd name="T27" fmla="*/ 373 h 382"/>
                    <a:gd name="T28" fmla="*/ 2 w 122"/>
                    <a:gd name="T29" fmla="*/ 373 h 382"/>
                    <a:gd name="T30" fmla="*/ 2 w 122"/>
                    <a:gd name="T31" fmla="*/ 373 h 382"/>
                    <a:gd name="T32" fmla="*/ 2 w 122"/>
                    <a:gd name="T33" fmla="*/ 373 h 382"/>
                    <a:gd name="T34" fmla="*/ 2 w 122"/>
                    <a:gd name="T35" fmla="*/ 374 h 382"/>
                    <a:gd name="T36" fmla="*/ 3 w 122"/>
                    <a:gd name="T37" fmla="*/ 374 h 382"/>
                    <a:gd name="T38" fmla="*/ 3 w 122"/>
                    <a:gd name="T39" fmla="*/ 374 h 382"/>
                    <a:gd name="T40" fmla="*/ 3 w 122"/>
                    <a:gd name="T41" fmla="*/ 374 h 382"/>
                    <a:gd name="T42" fmla="*/ 3 w 122"/>
                    <a:gd name="T43" fmla="*/ 374 h 382"/>
                    <a:gd name="T44" fmla="*/ 3 w 122"/>
                    <a:gd name="T45" fmla="*/ 374 h 382"/>
                    <a:gd name="T46" fmla="*/ 3 w 122"/>
                    <a:gd name="T47" fmla="*/ 374 h 382"/>
                    <a:gd name="T48" fmla="*/ 3 w 122"/>
                    <a:gd name="T49" fmla="*/ 374 h 382"/>
                    <a:gd name="T50" fmla="*/ 3 w 122"/>
                    <a:gd name="T51" fmla="*/ 374 h 382"/>
                    <a:gd name="T52" fmla="*/ 3 w 122"/>
                    <a:gd name="T53" fmla="*/ 374 h 382"/>
                    <a:gd name="T54" fmla="*/ 4 w 122"/>
                    <a:gd name="T55" fmla="*/ 374 h 382"/>
                    <a:gd name="T56" fmla="*/ 4 w 122"/>
                    <a:gd name="T57" fmla="*/ 374 h 382"/>
                    <a:gd name="T58" fmla="*/ 4 w 122"/>
                    <a:gd name="T59" fmla="*/ 375 h 382"/>
                    <a:gd name="T60" fmla="*/ 4 w 122"/>
                    <a:gd name="T61" fmla="*/ 375 h 382"/>
                    <a:gd name="T62" fmla="*/ 4 w 122"/>
                    <a:gd name="T63" fmla="*/ 375 h 382"/>
                    <a:gd name="T64" fmla="*/ 4 w 122"/>
                    <a:gd name="T65" fmla="*/ 375 h 382"/>
                    <a:gd name="T66" fmla="*/ 4 w 122"/>
                    <a:gd name="T67" fmla="*/ 375 h 382"/>
                    <a:gd name="T68" fmla="*/ 4 w 122"/>
                    <a:gd name="T69" fmla="*/ 375 h 382"/>
                    <a:gd name="T70" fmla="*/ 5 w 122"/>
                    <a:gd name="T71" fmla="*/ 375 h 382"/>
                    <a:gd name="T72" fmla="*/ 5 w 122"/>
                    <a:gd name="T73" fmla="*/ 375 h 382"/>
                    <a:gd name="T74" fmla="*/ 5 w 122"/>
                    <a:gd name="T75" fmla="*/ 375 h 382"/>
                    <a:gd name="T76" fmla="*/ 5 w 122"/>
                    <a:gd name="T77" fmla="*/ 375 h 382"/>
                    <a:gd name="T78" fmla="*/ 39 w 122"/>
                    <a:gd name="T79" fmla="*/ 381 h 382"/>
                    <a:gd name="T80" fmla="*/ 51 w 122"/>
                    <a:gd name="T81" fmla="*/ 381 h 382"/>
                    <a:gd name="T82" fmla="*/ 75 w 122"/>
                    <a:gd name="T83" fmla="*/ 356 h 382"/>
                    <a:gd name="T84" fmla="*/ 75 w 122"/>
                    <a:gd name="T85" fmla="*/ 355 h 382"/>
                    <a:gd name="T86" fmla="*/ 112 w 122"/>
                    <a:gd name="T87" fmla="*/ 176 h 382"/>
                    <a:gd name="connsiteX0" fmla="*/ 9262 w 9887"/>
                    <a:gd name="connsiteY0" fmla="*/ 0 h 10000"/>
                    <a:gd name="connsiteX1" fmla="*/ 9262 w 9887"/>
                    <a:gd name="connsiteY1" fmla="*/ 79 h 10000"/>
                    <a:gd name="connsiteX2" fmla="*/ 7623 w 9887"/>
                    <a:gd name="connsiteY2" fmla="*/ 4136 h 10000"/>
                    <a:gd name="connsiteX3" fmla="*/ 5820 w 9887"/>
                    <a:gd name="connsiteY3" fmla="*/ 7775 h 10000"/>
                    <a:gd name="connsiteX4" fmla="*/ 2131 w 9887"/>
                    <a:gd name="connsiteY4" fmla="*/ 9738 h 10000"/>
                    <a:gd name="connsiteX5" fmla="*/ 1066 w 9887"/>
                    <a:gd name="connsiteY5" fmla="*/ 9791 h 10000"/>
                    <a:gd name="connsiteX6" fmla="*/ 0 w 9887"/>
                    <a:gd name="connsiteY6" fmla="*/ 9712 h 10000"/>
                    <a:gd name="connsiteX7" fmla="*/ 0 w 9887"/>
                    <a:gd name="connsiteY7" fmla="*/ 9738 h 10000"/>
                    <a:gd name="connsiteX8" fmla="*/ 82 w 9887"/>
                    <a:gd name="connsiteY8" fmla="*/ 9738 h 10000"/>
                    <a:gd name="connsiteX9" fmla="*/ 82 w 9887"/>
                    <a:gd name="connsiteY9" fmla="*/ 9738 h 10000"/>
                    <a:gd name="connsiteX10" fmla="*/ 82 w 9887"/>
                    <a:gd name="connsiteY10" fmla="*/ 9738 h 10000"/>
                    <a:gd name="connsiteX11" fmla="*/ 82 w 9887"/>
                    <a:gd name="connsiteY11" fmla="*/ 9738 h 10000"/>
                    <a:gd name="connsiteX12" fmla="*/ 82 w 9887"/>
                    <a:gd name="connsiteY12" fmla="*/ 9738 h 10000"/>
                    <a:gd name="connsiteX13" fmla="*/ 82 w 9887"/>
                    <a:gd name="connsiteY13" fmla="*/ 9738 h 10000"/>
                    <a:gd name="connsiteX14" fmla="*/ 82 w 9887"/>
                    <a:gd name="connsiteY14" fmla="*/ 9764 h 10000"/>
                    <a:gd name="connsiteX15" fmla="*/ 82 w 9887"/>
                    <a:gd name="connsiteY15" fmla="*/ 9764 h 10000"/>
                    <a:gd name="connsiteX16" fmla="*/ 82 w 9887"/>
                    <a:gd name="connsiteY16" fmla="*/ 9764 h 10000"/>
                    <a:gd name="connsiteX17" fmla="*/ 82 w 9887"/>
                    <a:gd name="connsiteY17" fmla="*/ 9764 h 10000"/>
                    <a:gd name="connsiteX18" fmla="*/ 82 w 9887"/>
                    <a:gd name="connsiteY18" fmla="*/ 9764 h 10000"/>
                    <a:gd name="connsiteX19" fmla="*/ 164 w 9887"/>
                    <a:gd name="connsiteY19" fmla="*/ 9764 h 10000"/>
                    <a:gd name="connsiteX20" fmla="*/ 164 w 9887"/>
                    <a:gd name="connsiteY20" fmla="*/ 9764 h 10000"/>
                    <a:gd name="connsiteX21" fmla="*/ 164 w 9887"/>
                    <a:gd name="connsiteY21" fmla="*/ 9764 h 10000"/>
                    <a:gd name="connsiteX22" fmla="*/ 164 w 9887"/>
                    <a:gd name="connsiteY22" fmla="*/ 9764 h 10000"/>
                    <a:gd name="connsiteX23" fmla="*/ 164 w 9887"/>
                    <a:gd name="connsiteY23" fmla="*/ 9764 h 10000"/>
                    <a:gd name="connsiteX24" fmla="*/ 164 w 9887"/>
                    <a:gd name="connsiteY24" fmla="*/ 9764 h 10000"/>
                    <a:gd name="connsiteX25" fmla="*/ 164 w 9887"/>
                    <a:gd name="connsiteY25" fmla="*/ 9764 h 10000"/>
                    <a:gd name="connsiteX26" fmla="*/ 164 w 9887"/>
                    <a:gd name="connsiteY26" fmla="*/ 9764 h 10000"/>
                    <a:gd name="connsiteX27" fmla="*/ 164 w 9887"/>
                    <a:gd name="connsiteY27" fmla="*/ 9764 h 10000"/>
                    <a:gd name="connsiteX28" fmla="*/ 164 w 9887"/>
                    <a:gd name="connsiteY28" fmla="*/ 9764 h 10000"/>
                    <a:gd name="connsiteX29" fmla="*/ 164 w 9887"/>
                    <a:gd name="connsiteY29" fmla="*/ 9764 h 10000"/>
                    <a:gd name="connsiteX30" fmla="*/ 164 w 9887"/>
                    <a:gd name="connsiteY30" fmla="*/ 9764 h 10000"/>
                    <a:gd name="connsiteX31" fmla="*/ 164 w 9887"/>
                    <a:gd name="connsiteY31" fmla="*/ 9764 h 10000"/>
                    <a:gd name="connsiteX32" fmla="*/ 164 w 9887"/>
                    <a:gd name="connsiteY32" fmla="*/ 9764 h 10000"/>
                    <a:gd name="connsiteX33" fmla="*/ 164 w 9887"/>
                    <a:gd name="connsiteY33" fmla="*/ 9764 h 10000"/>
                    <a:gd name="connsiteX34" fmla="*/ 164 w 9887"/>
                    <a:gd name="connsiteY34" fmla="*/ 9791 h 10000"/>
                    <a:gd name="connsiteX35" fmla="*/ 164 w 9887"/>
                    <a:gd name="connsiteY35" fmla="*/ 9791 h 10000"/>
                    <a:gd name="connsiteX36" fmla="*/ 164 w 9887"/>
                    <a:gd name="connsiteY36" fmla="*/ 9791 h 10000"/>
                    <a:gd name="connsiteX37" fmla="*/ 246 w 9887"/>
                    <a:gd name="connsiteY37" fmla="*/ 9791 h 10000"/>
                    <a:gd name="connsiteX38" fmla="*/ 246 w 9887"/>
                    <a:gd name="connsiteY38" fmla="*/ 9791 h 10000"/>
                    <a:gd name="connsiteX39" fmla="*/ 246 w 9887"/>
                    <a:gd name="connsiteY39" fmla="*/ 9791 h 10000"/>
                    <a:gd name="connsiteX40" fmla="*/ 246 w 9887"/>
                    <a:gd name="connsiteY40" fmla="*/ 9791 h 10000"/>
                    <a:gd name="connsiteX41" fmla="*/ 246 w 9887"/>
                    <a:gd name="connsiteY41" fmla="*/ 9791 h 10000"/>
                    <a:gd name="connsiteX42" fmla="*/ 246 w 9887"/>
                    <a:gd name="connsiteY42" fmla="*/ 9791 h 10000"/>
                    <a:gd name="connsiteX43" fmla="*/ 246 w 9887"/>
                    <a:gd name="connsiteY43" fmla="*/ 9791 h 10000"/>
                    <a:gd name="connsiteX44" fmla="*/ 246 w 9887"/>
                    <a:gd name="connsiteY44" fmla="*/ 9791 h 10000"/>
                    <a:gd name="connsiteX45" fmla="*/ 246 w 9887"/>
                    <a:gd name="connsiteY45" fmla="*/ 9791 h 10000"/>
                    <a:gd name="connsiteX46" fmla="*/ 246 w 9887"/>
                    <a:gd name="connsiteY46" fmla="*/ 9791 h 10000"/>
                    <a:gd name="connsiteX47" fmla="*/ 246 w 9887"/>
                    <a:gd name="connsiteY47" fmla="*/ 9791 h 10000"/>
                    <a:gd name="connsiteX48" fmla="*/ 246 w 9887"/>
                    <a:gd name="connsiteY48" fmla="*/ 9791 h 10000"/>
                    <a:gd name="connsiteX49" fmla="*/ 246 w 9887"/>
                    <a:gd name="connsiteY49" fmla="*/ 9791 h 10000"/>
                    <a:gd name="connsiteX50" fmla="*/ 246 w 9887"/>
                    <a:gd name="connsiteY50" fmla="*/ 9791 h 10000"/>
                    <a:gd name="connsiteX51" fmla="*/ 246 w 9887"/>
                    <a:gd name="connsiteY51" fmla="*/ 9791 h 10000"/>
                    <a:gd name="connsiteX52" fmla="*/ 246 w 9887"/>
                    <a:gd name="connsiteY52" fmla="*/ 9791 h 10000"/>
                    <a:gd name="connsiteX53" fmla="*/ 246 w 9887"/>
                    <a:gd name="connsiteY53" fmla="*/ 9791 h 10000"/>
                    <a:gd name="connsiteX54" fmla="*/ 328 w 9887"/>
                    <a:gd name="connsiteY54" fmla="*/ 9791 h 10000"/>
                    <a:gd name="connsiteX55" fmla="*/ 328 w 9887"/>
                    <a:gd name="connsiteY55" fmla="*/ 9791 h 10000"/>
                    <a:gd name="connsiteX56" fmla="*/ 328 w 9887"/>
                    <a:gd name="connsiteY56" fmla="*/ 9791 h 10000"/>
                    <a:gd name="connsiteX57" fmla="*/ 328 w 9887"/>
                    <a:gd name="connsiteY57" fmla="*/ 9791 h 10000"/>
                    <a:gd name="connsiteX58" fmla="*/ 328 w 9887"/>
                    <a:gd name="connsiteY58" fmla="*/ 9817 h 10000"/>
                    <a:gd name="connsiteX59" fmla="*/ 328 w 9887"/>
                    <a:gd name="connsiteY59" fmla="*/ 9817 h 10000"/>
                    <a:gd name="connsiteX60" fmla="*/ 328 w 9887"/>
                    <a:gd name="connsiteY60" fmla="*/ 9817 h 10000"/>
                    <a:gd name="connsiteX61" fmla="*/ 328 w 9887"/>
                    <a:gd name="connsiteY61" fmla="*/ 9817 h 10000"/>
                    <a:gd name="connsiteX62" fmla="*/ 328 w 9887"/>
                    <a:gd name="connsiteY62" fmla="*/ 9817 h 10000"/>
                    <a:gd name="connsiteX63" fmla="*/ 328 w 9887"/>
                    <a:gd name="connsiteY63" fmla="*/ 9817 h 10000"/>
                    <a:gd name="connsiteX64" fmla="*/ 328 w 9887"/>
                    <a:gd name="connsiteY64" fmla="*/ 9817 h 10000"/>
                    <a:gd name="connsiteX65" fmla="*/ 328 w 9887"/>
                    <a:gd name="connsiteY65" fmla="*/ 9817 h 10000"/>
                    <a:gd name="connsiteX66" fmla="*/ 328 w 9887"/>
                    <a:gd name="connsiteY66" fmla="*/ 9817 h 10000"/>
                    <a:gd name="connsiteX67" fmla="*/ 328 w 9887"/>
                    <a:gd name="connsiteY67" fmla="*/ 9817 h 10000"/>
                    <a:gd name="connsiteX68" fmla="*/ 328 w 9887"/>
                    <a:gd name="connsiteY68" fmla="*/ 9817 h 10000"/>
                    <a:gd name="connsiteX69" fmla="*/ 328 w 9887"/>
                    <a:gd name="connsiteY69" fmla="*/ 9817 h 10000"/>
                    <a:gd name="connsiteX70" fmla="*/ 410 w 9887"/>
                    <a:gd name="connsiteY70" fmla="*/ 9817 h 10000"/>
                    <a:gd name="connsiteX71" fmla="*/ 410 w 9887"/>
                    <a:gd name="connsiteY71" fmla="*/ 9817 h 10000"/>
                    <a:gd name="connsiteX72" fmla="*/ 410 w 9887"/>
                    <a:gd name="connsiteY72" fmla="*/ 9817 h 10000"/>
                    <a:gd name="connsiteX73" fmla="*/ 410 w 9887"/>
                    <a:gd name="connsiteY73" fmla="*/ 9817 h 10000"/>
                    <a:gd name="connsiteX74" fmla="*/ 410 w 9887"/>
                    <a:gd name="connsiteY74" fmla="*/ 9817 h 10000"/>
                    <a:gd name="connsiteX75" fmla="*/ 410 w 9887"/>
                    <a:gd name="connsiteY75" fmla="*/ 9817 h 10000"/>
                    <a:gd name="connsiteX76" fmla="*/ 410 w 9887"/>
                    <a:gd name="connsiteY76" fmla="*/ 9817 h 10000"/>
                    <a:gd name="connsiteX77" fmla="*/ 410 w 9887"/>
                    <a:gd name="connsiteY77" fmla="*/ 9817 h 10000"/>
                    <a:gd name="connsiteX78" fmla="*/ 3115 w 9887"/>
                    <a:gd name="connsiteY78" fmla="*/ 9974 h 10000"/>
                    <a:gd name="connsiteX79" fmla="*/ 3197 w 9887"/>
                    <a:gd name="connsiteY79" fmla="*/ 9974 h 10000"/>
                    <a:gd name="connsiteX80" fmla="*/ 4180 w 9887"/>
                    <a:gd name="connsiteY80" fmla="*/ 9974 h 10000"/>
                    <a:gd name="connsiteX81" fmla="*/ 4180 w 9887"/>
                    <a:gd name="connsiteY81" fmla="*/ 9974 h 10000"/>
                    <a:gd name="connsiteX82" fmla="*/ 4426 w 9887"/>
                    <a:gd name="connsiteY82" fmla="*/ 10000 h 10000"/>
                    <a:gd name="connsiteX83" fmla="*/ 6148 w 9887"/>
                    <a:gd name="connsiteY83" fmla="*/ 9319 h 10000"/>
                    <a:gd name="connsiteX84" fmla="*/ 6148 w 9887"/>
                    <a:gd name="connsiteY84" fmla="*/ 9319 h 10000"/>
                    <a:gd name="connsiteX85" fmla="*/ 6148 w 9887"/>
                    <a:gd name="connsiteY85" fmla="*/ 9293 h 10000"/>
                    <a:gd name="connsiteX86" fmla="*/ 7787 w 9887"/>
                    <a:gd name="connsiteY86" fmla="*/ 7382 h 10000"/>
                    <a:gd name="connsiteX87" fmla="*/ 9539 w 9887"/>
                    <a:gd name="connsiteY87" fmla="*/ 4607 h 10000"/>
                    <a:gd name="connsiteX88" fmla="*/ 9262 w 9887"/>
                    <a:gd name="connsiteY88" fmla="*/ 0 h 10000"/>
                    <a:gd name="connsiteX0" fmla="*/ 9368 w 10000"/>
                    <a:gd name="connsiteY0" fmla="*/ 0 h 10000"/>
                    <a:gd name="connsiteX1" fmla="*/ 8424 w 10000"/>
                    <a:gd name="connsiteY1" fmla="*/ 217 h 10000"/>
                    <a:gd name="connsiteX2" fmla="*/ 7710 w 10000"/>
                    <a:gd name="connsiteY2" fmla="*/ 4136 h 10000"/>
                    <a:gd name="connsiteX3" fmla="*/ 5887 w 10000"/>
                    <a:gd name="connsiteY3" fmla="*/ 7775 h 10000"/>
                    <a:gd name="connsiteX4" fmla="*/ 2155 w 10000"/>
                    <a:gd name="connsiteY4" fmla="*/ 9738 h 10000"/>
                    <a:gd name="connsiteX5" fmla="*/ 1078 w 10000"/>
                    <a:gd name="connsiteY5" fmla="*/ 9791 h 10000"/>
                    <a:gd name="connsiteX6" fmla="*/ 0 w 10000"/>
                    <a:gd name="connsiteY6" fmla="*/ 9712 h 10000"/>
                    <a:gd name="connsiteX7" fmla="*/ 0 w 10000"/>
                    <a:gd name="connsiteY7" fmla="*/ 9738 h 10000"/>
                    <a:gd name="connsiteX8" fmla="*/ 83 w 10000"/>
                    <a:gd name="connsiteY8" fmla="*/ 9738 h 10000"/>
                    <a:gd name="connsiteX9" fmla="*/ 83 w 10000"/>
                    <a:gd name="connsiteY9" fmla="*/ 9738 h 10000"/>
                    <a:gd name="connsiteX10" fmla="*/ 83 w 10000"/>
                    <a:gd name="connsiteY10" fmla="*/ 9738 h 10000"/>
                    <a:gd name="connsiteX11" fmla="*/ 83 w 10000"/>
                    <a:gd name="connsiteY11" fmla="*/ 9738 h 10000"/>
                    <a:gd name="connsiteX12" fmla="*/ 83 w 10000"/>
                    <a:gd name="connsiteY12" fmla="*/ 9738 h 10000"/>
                    <a:gd name="connsiteX13" fmla="*/ 83 w 10000"/>
                    <a:gd name="connsiteY13" fmla="*/ 9738 h 10000"/>
                    <a:gd name="connsiteX14" fmla="*/ 83 w 10000"/>
                    <a:gd name="connsiteY14" fmla="*/ 9764 h 10000"/>
                    <a:gd name="connsiteX15" fmla="*/ 83 w 10000"/>
                    <a:gd name="connsiteY15" fmla="*/ 9764 h 10000"/>
                    <a:gd name="connsiteX16" fmla="*/ 83 w 10000"/>
                    <a:gd name="connsiteY16" fmla="*/ 9764 h 10000"/>
                    <a:gd name="connsiteX17" fmla="*/ 83 w 10000"/>
                    <a:gd name="connsiteY17" fmla="*/ 9764 h 10000"/>
                    <a:gd name="connsiteX18" fmla="*/ 83 w 10000"/>
                    <a:gd name="connsiteY18" fmla="*/ 9764 h 10000"/>
                    <a:gd name="connsiteX19" fmla="*/ 166 w 10000"/>
                    <a:gd name="connsiteY19" fmla="*/ 9764 h 10000"/>
                    <a:gd name="connsiteX20" fmla="*/ 166 w 10000"/>
                    <a:gd name="connsiteY20" fmla="*/ 9764 h 10000"/>
                    <a:gd name="connsiteX21" fmla="*/ 166 w 10000"/>
                    <a:gd name="connsiteY21" fmla="*/ 9764 h 10000"/>
                    <a:gd name="connsiteX22" fmla="*/ 166 w 10000"/>
                    <a:gd name="connsiteY22" fmla="*/ 9764 h 10000"/>
                    <a:gd name="connsiteX23" fmla="*/ 166 w 10000"/>
                    <a:gd name="connsiteY23" fmla="*/ 9764 h 10000"/>
                    <a:gd name="connsiteX24" fmla="*/ 166 w 10000"/>
                    <a:gd name="connsiteY24" fmla="*/ 9764 h 10000"/>
                    <a:gd name="connsiteX25" fmla="*/ 166 w 10000"/>
                    <a:gd name="connsiteY25" fmla="*/ 9764 h 10000"/>
                    <a:gd name="connsiteX26" fmla="*/ 166 w 10000"/>
                    <a:gd name="connsiteY26" fmla="*/ 9764 h 10000"/>
                    <a:gd name="connsiteX27" fmla="*/ 166 w 10000"/>
                    <a:gd name="connsiteY27" fmla="*/ 9764 h 10000"/>
                    <a:gd name="connsiteX28" fmla="*/ 166 w 10000"/>
                    <a:gd name="connsiteY28" fmla="*/ 9764 h 10000"/>
                    <a:gd name="connsiteX29" fmla="*/ 166 w 10000"/>
                    <a:gd name="connsiteY29" fmla="*/ 9764 h 10000"/>
                    <a:gd name="connsiteX30" fmla="*/ 166 w 10000"/>
                    <a:gd name="connsiteY30" fmla="*/ 9764 h 10000"/>
                    <a:gd name="connsiteX31" fmla="*/ 166 w 10000"/>
                    <a:gd name="connsiteY31" fmla="*/ 9764 h 10000"/>
                    <a:gd name="connsiteX32" fmla="*/ 166 w 10000"/>
                    <a:gd name="connsiteY32" fmla="*/ 9764 h 10000"/>
                    <a:gd name="connsiteX33" fmla="*/ 166 w 10000"/>
                    <a:gd name="connsiteY33" fmla="*/ 9764 h 10000"/>
                    <a:gd name="connsiteX34" fmla="*/ 166 w 10000"/>
                    <a:gd name="connsiteY34" fmla="*/ 9791 h 10000"/>
                    <a:gd name="connsiteX35" fmla="*/ 166 w 10000"/>
                    <a:gd name="connsiteY35" fmla="*/ 9791 h 10000"/>
                    <a:gd name="connsiteX36" fmla="*/ 166 w 10000"/>
                    <a:gd name="connsiteY36" fmla="*/ 9791 h 10000"/>
                    <a:gd name="connsiteX37" fmla="*/ 249 w 10000"/>
                    <a:gd name="connsiteY37" fmla="*/ 9791 h 10000"/>
                    <a:gd name="connsiteX38" fmla="*/ 249 w 10000"/>
                    <a:gd name="connsiteY38" fmla="*/ 9791 h 10000"/>
                    <a:gd name="connsiteX39" fmla="*/ 249 w 10000"/>
                    <a:gd name="connsiteY39" fmla="*/ 9791 h 10000"/>
                    <a:gd name="connsiteX40" fmla="*/ 249 w 10000"/>
                    <a:gd name="connsiteY40" fmla="*/ 9791 h 10000"/>
                    <a:gd name="connsiteX41" fmla="*/ 249 w 10000"/>
                    <a:gd name="connsiteY41" fmla="*/ 9791 h 10000"/>
                    <a:gd name="connsiteX42" fmla="*/ 249 w 10000"/>
                    <a:gd name="connsiteY42" fmla="*/ 9791 h 10000"/>
                    <a:gd name="connsiteX43" fmla="*/ 249 w 10000"/>
                    <a:gd name="connsiteY43" fmla="*/ 9791 h 10000"/>
                    <a:gd name="connsiteX44" fmla="*/ 249 w 10000"/>
                    <a:gd name="connsiteY44" fmla="*/ 9791 h 10000"/>
                    <a:gd name="connsiteX45" fmla="*/ 249 w 10000"/>
                    <a:gd name="connsiteY45" fmla="*/ 9791 h 10000"/>
                    <a:gd name="connsiteX46" fmla="*/ 249 w 10000"/>
                    <a:gd name="connsiteY46" fmla="*/ 9791 h 10000"/>
                    <a:gd name="connsiteX47" fmla="*/ 249 w 10000"/>
                    <a:gd name="connsiteY47" fmla="*/ 9791 h 10000"/>
                    <a:gd name="connsiteX48" fmla="*/ 249 w 10000"/>
                    <a:gd name="connsiteY48" fmla="*/ 9791 h 10000"/>
                    <a:gd name="connsiteX49" fmla="*/ 249 w 10000"/>
                    <a:gd name="connsiteY49" fmla="*/ 9791 h 10000"/>
                    <a:gd name="connsiteX50" fmla="*/ 249 w 10000"/>
                    <a:gd name="connsiteY50" fmla="*/ 9791 h 10000"/>
                    <a:gd name="connsiteX51" fmla="*/ 249 w 10000"/>
                    <a:gd name="connsiteY51" fmla="*/ 9791 h 10000"/>
                    <a:gd name="connsiteX52" fmla="*/ 249 w 10000"/>
                    <a:gd name="connsiteY52" fmla="*/ 9791 h 10000"/>
                    <a:gd name="connsiteX53" fmla="*/ 249 w 10000"/>
                    <a:gd name="connsiteY53" fmla="*/ 9791 h 10000"/>
                    <a:gd name="connsiteX54" fmla="*/ 332 w 10000"/>
                    <a:gd name="connsiteY54" fmla="*/ 9791 h 10000"/>
                    <a:gd name="connsiteX55" fmla="*/ 332 w 10000"/>
                    <a:gd name="connsiteY55" fmla="*/ 9791 h 10000"/>
                    <a:gd name="connsiteX56" fmla="*/ 332 w 10000"/>
                    <a:gd name="connsiteY56" fmla="*/ 9791 h 10000"/>
                    <a:gd name="connsiteX57" fmla="*/ 332 w 10000"/>
                    <a:gd name="connsiteY57" fmla="*/ 9791 h 10000"/>
                    <a:gd name="connsiteX58" fmla="*/ 332 w 10000"/>
                    <a:gd name="connsiteY58" fmla="*/ 9817 h 10000"/>
                    <a:gd name="connsiteX59" fmla="*/ 332 w 10000"/>
                    <a:gd name="connsiteY59" fmla="*/ 9817 h 10000"/>
                    <a:gd name="connsiteX60" fmla="*/ 332 w 10000"/>
                    <a:gd name="connsiteY60" fmla="*/ 9817 h 10000"/>
                    <a:gd name="connsiteX61" fmla="*/ 332 w 10000"/>
                    <a:gd name="connsiteY61" fmla="*/ 9817 h 10000"/>
                    <a:gd name="connsiteX62" fmla="*/ 332 w 10000"/>
                    <a:gd name="connsiteY62" fmla="*/ 9817 h 10000"/>
                    <a:gd name="connsiteX63" fmla="*/ 332 w 10000"/>
                    <a:gd name="connsiteY63" fmla="*/ 9817 h 10000"/>
                    <a:gd name="connsiteX64" fmla="*/ 332 w 10000"/>
                    <a:gd name="connsiteY64" fmla="*/ 9817 h 10000"/>
                    <a:gd name="connsiteX65" fmla="*/ 332 w 10000"/>
                    <a:gd name="connsiteY65" fmla="*/ 9817 h 10000"/>
                    <a:gd name="connsiteX66" fmla="*/ 332 w 10000"/>
                    <a:gd name="connsiteY66" fmla="*/ 9817 h 10000"/>
                    <a:gd name="connsiteX67" fmla="*/ 332 w 10000"/>
                    <a:gd name="connsiteY67" fmla="*/ 9817 h 10000"/>
                    <a:gd name="connsiteX68" fmla="*/ 332 w 10000"/>
                    <a:gd name="connsiteY68" fmla="*/ 9817 h 10000"/>
                    <a:gd name="connsiteX69" fmla="*/ 332 w 10000"/>
                    <a:gd name="connsiteY69" fmla="*/ 9817 h 10000"/>
                    <a:gd name="connsiteX70" fmla="*/ 415 w 10000"/>
                    <a:gd name="connsiteY70" fmla="*/ 9817 h 10000"/>
                    <a:gd name="connsiteX71" fmla="*/ 415 w 10000"/>
                    <a:gd name="connsiteY71" fmla="*/ 9817 h 10000"/>
                    <a:gd name="connsiteX72" fmla="*/ 415 w 10000"/>
                    <a:gd name="connsiteY72" fmla="*/ 9817 h 10000"/>
                    <a:gd name="connsiteX73" fmla="*/ 415 w 10000"/>
                    <a:gd name="connsiteY73" fmla="*/ 9817 h 10000"/>
                    <a:gd name="connsiteX74" fmla="*/ 415 w 10000"/>
                    <a:gd name="connsiteY74" fmla="*/ 9817 h 10000"/>
                    <a:gd name="connsiteX75" fmla="*/ 415 w 10000"/>
                    <a:gd name="connsiteY75" fmla="*/ 9817 h 10000"/>
                    <a:gd name="connsiteX76" fmla="*/ 415 w 10000"/>
                    <a:gd name="connsiteY76" fmla="*/ 9817 h 10000"/>
                    <a:gd name="connsiteX77" fmla="*/ 415 w 10000"/>
                    <a:gd name="connsiteY77" fmla="*/ 9817 h 10000"/>
                    <a:gd name="connsiteX78" fmla="*/ 3151 w 10000"/>
                    <a:gd name="connsiteY78" fmla="*/ 9974 h 10000"/>
                    <a:gd name="connsiteX79" fmla="*/ 3234 w 10000"/>
                    <a:gd name="connsiteY79" fmla="*/ 9974 h 10000"/>
                    <a:gd name="connsiteX80" fmla="*/ 4228 w 10000"/>
                    <a:gd name="connsiteY80" fmla="*/ 9974 h 10000"/>
                    <a:gd name="connsiteX81" fmla="*/ 4228 w 10000"/>
                    <a:gd name="connsiteY81" fmla="*/ 9974 h 10000"/>
                    <a:gd name="connsiteX82" fmla="*/ 4477 w 10000"/>
                    <a:gd name="connsiteY82" fmla="*/ 10000 h 10000"/>
                    <a:gd name="connsiteX83" fmla="*/ 6218 w 10000"/>
                    <a:gd name="connsiteY83" fmla="*/ 9319 h 10000"/>
                    <a:gd name="connsiteX84" fmla="*/ 6218 w 10000"/>
                    <a:gd name="connsiteY84" fmla="*/ 9319 h 10000"/>
                    <a:gd name="connsiteX85" fmla="*/ 6218 w 10000"/>
                    <a:gd name="connsiteY85" fmla="*/ 9293 h 10000"/>
                    <a:gd name="connsiteX86" fmla="*/ 7876 w 10000"/>
                    <a:gd name="connsiteY86" fmla="*/ 7382 h 10000"/>
                    <a:gd name="connsiteX87" fmla="*/ 9648 w 10000"/>
                    <a:gd name="connsiteY87" fmla="*/ 4607 h 10000"/>
                    <a:gd name="connsiteX88" fmla="*/ 9368 w 10000"/>
                    <a:gd name="connsiteY88" fmla="*/ 0 h 10000"/>
                    <a:gd name="connsiteX0" fmla="*/ 9368 w 10435"/>
                    <a:gd name="connsiteY0" fmla="*/ 0 h 10000"/>
                    <a:gd name="connsiteX1" fmla="*/ 8424 w 10435"/>
                    <a:gd name="connsiteY1" fmla="*/ 217 h 10000"/>
                    <a:gd name="connsiteX2" fmla="*/ 7710 w 10435"/>
                    <a:gd name="connsiteY2" fmla="*/ 4136 h 10000"/>
                    <a:gd name="connsiteX3" fmla="*/ 5887 w 10435"/>
                    <a:gd name="connsiteY3" fmla="*/ 7775 h 10000"/>
                    <a:gd name="connsiteX4" fmla="*/ 2155 w 10435"/>
                    <a:gd name="connsiteY4" fmla="*/ 9738 h 10000"/>
                    <a:gd name="connsiteX5" fmla="*/ 1078 w 10435"/>
                    <a:gd name="connsiteY5" fmla="*/ 9791 h 10000"/>
                    <a:gd name="connsiteX6" fmla="*/ 0 w 10435"/>
                    <a:gd name="connsiteY6" fmla="*/ 9712 h 10000"/>
                    <a:gd name="connsiteX7" fmla="*/ 0 w 10435"/>
                    <a:gd name="connsiteY7" fmla="*/ 9738 h 10000"/>
                    <a:gd name="connsiteX8" fmla="*/ 83 w 10435"/>
                    <a:gd name="connsiteY8" fmla="*/ 9738 h 10000"/>
                    <a:gd name="connsiteX9" fmla="*/ 83 w 10435"/>
                    <a:gd name="connsiteY9" fmla="*/ 9738 h 10000"/>
                    <a:gd name="connsiteX10" fmla="*/ 83 w 10435"/>
                    <a:gd name="connsiteY10" fmla="*/ 9738 h 10000"/>
                    <a:gd name="connsiteX11" fmla="*/ 83 w 10435"/>
                    <a:gd name="connsiteY11" fmla="*/ 9738 h 10000"/>
                    <a:gd name="connsiteX12" fmla="*/ 83 w 10435"/>
                    <a:gd name="connsiteY12" fmla="*/ 9738 h 10000"/>
                    <a:gd name="connsiteX13" fmla="*/ 83 w 10435"/>
                    <a:gd name="connsiteY13" fmla="*/ 9738 h 10000"/>
                    <a:gd name="connsiteX14" fmla="*/ 83 w 10435"/>
                    <a:gd name="connsiteY14" fmla="*/ 9764 h 10000"/>
                    <a:gd name="connsiteX15" fmla="*/ 83 w 10435"/>
                    <a:gd name="connsiteY15" fmla="*/ 9764 h 10000"/>
                    <a:gd name="connsiteX16" fmla="*/ 83 w 10435"/>
                    <a:gd name="connsiteY16" fmla="*/ 9764 h 10000"/>
                    <a:gd name="connsiteX17" fmla="*/ 83 w 10435"/>
                    <a:gd name="connsiteY17" fmla="*/ 9764 h 10000"/>
                    <a:gd name="connsiteX18" fmla="*/ 83 w 10435"/>
                    <a:gd name="connsiteY18" fmla="*/ 9764 h 10000"/>
                    <a:gd name="connsiteX19" fmla="*/ 166 w 10435"/>
                    <a:gd name="connsiteY19" fmla="*/ 9764 h 10000"/>
                    <a:gd name="connsiteX20" fmla="*/ 166 w 10435"/>
                    <a:gd name="connsiteY20" fmla="*/ 9764 h 10000"/>
                    <a:gd name="connsiteX21" fmla="*/ 166 w 10435"/>
                    <a:gd name="connsiteY21" fmla="*/ 9764 h 10000"/>
                    <a:gd name="connsiteX22" fmla="*/ 166 w 10435"/>
                    <a:gd name="connsiteY22" fmla="*/ 9764 h 10000"/>
                    <a:gd name="connsiteX23" fmla="*/ 166 w 10435"/>
                    <a:gd name="connsiteY23" fmla="*/ 9764 h 10000"/>
                    <a:gd name="connsiteX24" fmla="*/ 166 w 10435"/>
                    <a:gd name="connsiteY24" fmla="*/ 9764 h 10000"/>
                    <a:gd name="connsiteX25" fmla="*/ 166 w 10435"/>
                    <a:gd name="connsiteY25" fmla="*/ 9764 h 10000"/>
                    <a:gd name="connsiteX26" fmla="*/ 166 w 10435"/>
                    <a:gd name="connsiteY26" fmla="*/ 9764 h 10000"/>
                    <a:gd name="connsiteX27" fmla="*/ 166 w 10435"/>
                    <a:gd name="connsiteY27" fmla="*/ 9764 h 10000"/>
                    <a:gd name="connsiteX28" fmla="*/ 166 w 10435"/>
                    <a:gd name="connsiteY28" fmla="*/ 9764 h 10000"/>
                    <a:gd name="connsiteX29" fmla="*/ 166 w 10435"/>
                    <a:gd name="connsiteY29" fmla="*/ 9764 h 10000"/>
                    <a:gd name="connsiteX30" fmla="*/ 166 w 10435"/>
                    <a:gd name="connsiteY30" fmla="*/ 9764 h 10000"/>
                    <a:gd name="connsiteX31" fmla="*/ 166 w 10435"/>
                    <a:gd name="connsiteY31" fmla="*/ 9764 h 10000"/>
                    <a:gd name="connsiteX32" fmla="*/ 166 w 10435"/>
                    <a:gd name="connsiteY32" fmla="*/ 9764 h 10000"/>
                    <a:gd name="connsiteX33" fmla="*/ 166 w 10435"/>
                    <a:gd name="connsiteY33" fmla="*/ 9764 h 10000"/>
                    <a:gd name="connsiteX34" fmla="*/ 166 w 10435"/>
                    <a:gd name="connsiteY34" fmla="*/ 9791 h 10000"/>
                    <a:gd name="connsiteX35" fmla="*/ 166 w 10435"/>
                    <a:gd name="connsiteY35" fmla="*/ 9791 h 10000"/>
                    <a:gd name="connsiteX36" fmla="*/ 166 w 10435"/>
                    <a:gd name="connsiteY36" fmla="*/ 9791 h 10000"/>
                    <a:gd name="connsiteX37" fmla="*/ 249 w 10435"/>
                    <a:gd name="connsiteY37" fmla="*/ 9791 h 10000"/>
                    <a:gd name="connsiteX38" fmla="*/ 249 w 10435"/>
                    <a:gd name="connsiteY38" fmla="*/ 9791 h 10000"/>
                    <a:gd name="connsiteX39" fmla="*/ 249 w 10435"/>
                    <a:gd name="connsiteY39" fmla="*/ 9791 h 10000"/>
                    <a:gd name="connsiteX40" fmla="*/ 249 w 10435"/>
                    <a:gd name="connsiteY40" fmla="*/ 9791 h 10000"/>
                    <a:gd name="connsiteX41" fmla="*/ 249 w 10435"/>
                    <a:gd name="connsiteY41" fmla="*/ 9791 h 10000"/>
                    <a:gd name="connsiteX42" fmla="*/ 249 w 10435"/>
                    <a:gd name="connsiteY42" fmla="*/ 9791 h 10000"/>
                    <a:gd name="connsiteX43" fmla="*/ 249 w 10435"/>
                    <a:gd name="connsiteY43" fmla="*/ 9791 h 10000"/>
                    <a:gd name="connsiteX44" fmla="*/ 249 w 10435"/>
                    <a:gd name="connsiteY44" fmla="*/ 9791 h 10000"/>
                    <a:gd name="connsiteX45" fmla="*/ 249 w 10435"/>
                    <a:gd name="connsiteY45" fmla="*/ 9791 h 10000"/>
                    <a:gd name="connsiteX46" fmla="*/ 249 w 10435"/>
                    <a:gd name="connsiteY46" fmla="*/ 9791 h 10000"/>
                    <a:gd name="connsiteX47" fmla="*/ 249 w 10435"/>
                    <a:gd name="connsiteY47" fmla="*/ 9791 h 10000"/>
                    <a:gd name="connsiteX48" fmla="*/ 249 w 10435"/>
                    <a:gd name="connsiteY48" fmla="*/ 9791 h 10000"/>
                    <a:gd name="connsiteX49" fmla="*/ 249 w 10435"/>
                    <a:gd name="connsiteY49" fmla="*/ 9791 h 10000"/>
                    <a:gd name="connsiteX50" fmla="*/ 249 w 10435"/>
                    <a:gd name="connsiteY50" fmla="*/ 9791 h 10000"/>
                    <a:gd name="connsiteX51" fmla="*/ 249 w 10435"/>
                    <a:gd name="connsiteY51" fmla="*/ 9791 h 10000"/>
                    <a:gd name="connsiteX52" fmla="*/ 249 w 10435"/>
                    <a:gd name="connsiteY52" fmla="*/ 9791 h 10000"/>
                    <a:gd name="connsiteX53" fmla="*/ 249 w 10435"/>
                    <a:gd name="connsiteY53" fmla="*/ 9791 h 10000"/>
                    <a:gd name="connsiteX54" fmla="*/ 332 w 10435"/>
                    <a:gd name="connsiteY54" fmla="*/ 9791 h 10000"/>
                    <a:gd name="connsiteX55" fmla="*/ 332 w 10435"/>
                    <a:gd name="connsiteY55" fmla="*/ 9791 h 10000"/>
                    <a:gd name="connsiteX56" fmla="*/ 332 w 10435"/>
                    <a:gd name="connsiteY56" fmla="*/ 9791 h 10000"/>
                    <a:gd name="connsiteX57" fmla="*/ 332 w 10435"/>
                    <a:gd name="connsiteY57" fmla="*/ 9791 h 10000"/>
                    <a:gd name="connsiteX58" fmla="*/ 332 w 10435"/>
                    <a:gd name="connsiteY58" fmla="*/ 9817 h 10000"/>
                    <a:gd name="connsiteX59" fmla="*/ 332 w 10435"/>
                    <a:gd name="connsiteY59" fmla="*/ 9817 h 10000"/>
                    <a:gd name="connsiteX60" fmla="*/ 332 w 10435"/>
                    <a:gd name="connsiteY60" fmla="*/ 9817 h 10000"/>
                    <a:gd name="connsiteX61" fmla="*/ 332 w 10435"/>
                    <a:gd name="connsiteY61" fmla="*/ 9817 h 10000"/>
                    <a:gd name="connsiteX62" fmla="*/ 332 w 10435"/>
                    <a:gd name="connsiteY62" fmla="*/ 9817 h 10000"/>
                    <a:gd name="connsiteX63" fmla="*/ 332 w 10435"/>
                    <a:gd name="connsiteY63" fmla="*/ 9817 h 10000"/>
                    <a:gd name="connsiteX64" fmla="*/ 332 w 10435"/>
                    <a:gd name="connsiteY64" fmla="*/ 9817 h 10000"/>
                    <a:gd name="connsiteX65" fmla="*/ 332 w 10435"/>
                    <a:gd name="connsiteY65" fmla="*/ 9817 h 10000"/>
                    <a:gd name="connsiteX66" fmla="*/ 332 w 10435"/>
                    <a:gd name="connsiteY66" fmla="*/ 9817 h 10000"/>
                    <a:gd name="connsiteX67" fmla="*/ 332 w 10435"/>
                    <a:gd name="connsiteY67" fmla="*/ 9817 h 10000"/>
                    <a:gd name="connsiteX68" fmla="*/ 332 w 10435"/>
                    <a:gd name="connsiteY68" fmla="*/ 9817 h 10000"/>
                    <a:gd name="connsiteX69" fmla="*/ 332 w 10435"/>
                    <a:gd name="connsiteY69" fmla="*/ 9817 h 10000"/>
                    <a:gd name="connsiteX70" fmla="*/ 415 w 10435"/>
                    <a:gd name="connsiteY70" fmla="*/ 9817 h 10000"/>
                    <a:gd name="connsiteX71" fmla="*/ 415 w 10435"/>
                    <a:gd name="connsiteY71" fmla="*/ 9817 h 10000"/>
                    <a:gd name="connsiteX72" fmla="*/ 415 w 10435"/>
                    <a:gd name="connsiteY72" fmla="*/ 9817 h 10000"/>
                    <a:gd name="connsiteX73" fmla="*/ 415 w 10435"/>
                    <a:gd name="connsiteY73" fmla="*/ 9817 h 10000"/>
                    <a:gd name="connsiteX74" fmla="*/ 415 w 10435"/>
                    <a:gd name="connsiteY74" fmla="*/ 9817 h 10000"/>
                    <a:gd name="connsiteX75" fmla="*/ 415 w 10435"/>
                    <a:gd name="connsiteY75" fmla="*/ 9817 h 10000"/>
                    <a:gd name="connsiteX76" fmla="*/ 415 w 10435"/>
                    <a:gd name="connsiteY76" fmla="*/ 9817 h 10000"/>
                    <a:gd name="connsiteX77" fmla="*/ 415 w 10435"/>
                    <a:gd name="connsiteY77" fmla="*/ 9817 h 10000"/>
                    <a:gd name="connsiteX78" fmla="*/ 3151 w 10435"/>
                    <a:gd name="connsiteY78" fmla="*/ 9974 h 10000"/>
                    <a:gd name="connsiteX79" fmla="*/ 3234 w 10435"/>
                    <a:gd name="connsiteY79" fmla="*/ 9974 h 10000"/>
                    <a:gd name="connsiteX80" fmla="*/ 4228 w 10435"/>
                    <a:gd name="connsiteY80" fmla="*/ 9974 h 10000"/>
                    <a:gd name="connsiteX81" fmla="*/ 4228 w 10435"/>
                    <a:gd name="connsiteY81" fmla="*/ 9974 h 10000"/>
                    <a:gd name="connsiteX82" fmla="*/ 4477 w 10435"/>
                    <a:gd name="connsiteY82" fmla="*/ 10000 h 10000"/>
                    <a:gd name="connsiteX83" fmla="*/ 6218 w 10435"/>
                    <a:gd name="connsiteY83" fmla="*/ 9319 h 10000"/>
                    <a:gd name="connsiteX84" fmla="*/ 6218 w 10435"/>
                    <a:gd name="connsiteY84" fmla="*/ 9319 h 10000"/>
                    <a:gd name="connsiteX85" fmla="*/ 6218 w 10435"/>
                    <a:gd name="connsiteY85" fmla="*/ 9293 h 10000"/>
                    <a:gd name="connsiteX86" fmla="*/ 7876 w 10435"/>
                    <a:gd name="connsiteY86" fmla="*/ 7382 h 10000"/>
                    <a:gd name="connsiteX87" fmla="*/ 9648 w 10435"/>
                    <a:gd name="connsiteY87" fmla="*/ 4607 h 10000"/>
                    <a:gd name="connsiteX88" fmla="*/ 10312 w 10435"/>
                    <a:gd name="connsiteY88" fmla="*/ 253 h 10000"/>
                    <a:gd name="connsiteX0" fmla="*/ 9368 w 10435"/>
                    <a:gd name="connsiteY0" fmla="*/ 0 h 10000"/>
                    <a:gd name="connsiteX1" fmla="*/ 8424 w 10435"/>
                    <a:gd name="connsiteY1" fmla="*/ 217 h 10000"/>
                    <a:gd name="connsiteX2" fmla="*/ 7710 w 10435"/>
                    <a:gd name="connsiteY2" fmla="*/ 4136 h 10000"/>
                    <a:gd name="connsiteX3" fmla="*/ 5887 w 10435"/>
                    <a:gd name="connsiteY3" fmla="*/ 7775 h 10000"/>
                    <a:gd name="connsiteX4" fmla="*/ 2155 w 10435"/>
                    <a:gd name="connsiteY4" fmla="*/ 9738 h 10000"/>
                    <a:gd name="connsiteX5" fmla="*/ 1078 w 10435"/>
                    <a:gd name="connsiteY5" fmla="*/ 9791 h 10000"/>
                    <a:gd name="connsiteX6" fmla="*/ 0 w 10435"/>
                    <a:gd name="connsiteY6" fmla="*/ 9712 h 10000"/>
                    <a:gd name="connsiteX7" fmla="*/ 0 w 10435"/>
                    <a:gd name="connsiteY7" fmla="*/ 9738 h 10000"/>
                    <a:gd name="connsiteX8" fmla="*/ 83 w 10435"/>
                    <a:gd name="connsiteY8" fmla="*/ 9738 h 10000"/>
                    <a:gd name="connsiteX9" fmla="*/ 83 w 10435"/>
                    <a:gd name="connsiteY9" fmla="*/ 9738 h 10000"/>
                    <a:gd name="connsiteX10" fmla="*/ 83 w 10435"/>
                    <a:gd name="connsiteY10" fmla="*/ 9738 h 10000"/>
                    <a:gd name="connsiteX11" fmla="*/ 83 w 10435"/>
                    <a:gd name="connsiteY11" fmla="*/ 9738 h 10000"/>
                    <a:gd name="connsiteX12" fmla="*/ 83 w 10435"/>
                    <a:gd name="connsiteY12" fmla="*/ 9738 h 10000"/>
                    <a:gd name="connsiteX13" fmla="*/ 83 w 10435"/>
                    <a:gd name="connsiteY13" fmla="*/ 9738 h 10000"/>
                    <a:gd name="connsiteX14" fmla="*/ 83 w 10435"/>
                    <a:gd name="connsiteY14" fmla="*/ 9764 h 10000"/>
                    <a:gd name="connsiteX15" fmla="*/ 83 w 10435"/>
                    <a:gd name="connsiteY15" fmla="*/ 9764 h 10000"/>
                    <a:gd name="connsiteX16" fmla="*/ 83 w 10435"/>
                    <a:gd name="connsiteY16" fmla="*/ 9764 h 10000"/>
                    <a:gd name="connsiteX17" fmla="*/ 83 w 10435"/>
                    <a:gd name="connsiteY17" fmla="*/ 9764 h 10000"/>
                    <a:gd name="connsiteX18" fmla="*/ 83 w 10435"/>
                    <a:gd name="connsiteY18" fmla="*/ 9764 h 10000"/>
                    <a:gd name="connsiteX19" fmla="*/ 166 w 10435"/>
                    <a:gd name="connsiteY19" fmla="*/ 9764 h 10000"/>
                    <a:gd name="connsiteX20" fmla="*/ 166 w 10435"/>
                    <a:gd name="connsiteY20" fmla="*/ 9764 h 10000"/>
                    <a:gd name="connsiteX21" fmla="*/ 166 w 10435"/>
                    <a:gd name="connsiteY21" fmla="*/ 9764 h 10000"/>
                    <a:gd name="connsiteX22" fmla="*/ 166 w 10435"/>
                    <a:gd name="connsiteY22" fmla="*/ 9764 h 10000"/>
                    <a:gd name="connsiteX23" fmla="*/ 166 w 10435"/>
                    <a:gd name="connsiteY23" fmla="*/ 9764 h 10000"/>
                    <a:gd name="connsiteX24" fmla="*/ 166 w 10435"/>
                    <a:gd name="connsiteY24" fmla="*/ 9764 h 10000"/>
                    <a:gd name="connsiteX25" fmla="*/ 166 w 10435"/>
                    <a:gd name="connsiteY25" fmla="*/ 9764 h 10000"/>
                    <a:gd name="connsiteX26" fmla="*/ 166 w 10435"/>
                    <a:gd name="connsiteY26" fmla="*/ 9764 h 10000"/>
                    <a:gd name="connsiteX27" fmla="*/ 166 w 10435"/>
                    <a:gd name="connsiteY27" fmla="*/ 9764 h 10000"/>
                    <a:gd name="connsiteX28" fmla="*/ 166 w 10435"/>
                    <a:gd name="connsiteY28" fmla="*/ 9764 h 10000"/>
                    <a:gd name="connsiteX29" fmla="*/ 166 w 10435"/>
                    <a:gd name="connsiteY29" fmla="*/ 9764 h 10000"/>
                    <a:gd name="connsiteX30" fmla="*/ 166 w 10435"/>
                    <a:gd name="connsiteY30" fmla="*/ 9764 h 10000"/>
                    <a:gd name="connsiteX31" fmla="*/ 166 w 10435"/>
                    <a:gd name="connsiteY31" fmla="*/ 9764 h 10000"/>
                    <a:gd name="connsiteX32" fmla="*/ 166 w 10435"/>
                    <a:gd name="connsiteY32" fmla="*/ 9764 h 10000"/>
                    <a:gd name="connsiteX33" fmla="*/ 166 w 10435"/>
                    <a:gd name="connsiteY33" fmla="*/ 9764 h 10000"/>
                    <a:gd name="connsiteX34" fmla="*/ 166 w 10435"/>
                    <a:gd name="connsiteY34" fmla="*/ 9791 h 10000"/>
                    <a:gd name="connsiteX35" fmla="*/ 166 w 10435"/>
                    <a:gd name="connsiteY35" fmla="*/ 9791 h 10000"/>
                    <a:gd name="connsiteX36" fmla="*/ 166 w 10435"/>
                    <a:gd name="connsiteY36" fmla="*/ 9791 h 10000"/>
                    <a:gd name="connsiteX37" fmla="*/ 249 w 10435"/>
                    <a:gd name="connsiteY37" fmla="*/ 9791 h 10000"/>
                    <a:gd name="connsiteX38" fmla="*/ 249 w 10435"/>
                    <a:gd name="connsiteY38" fmla="*/ 9791 h 10000"/>
                    <a:gd name="connsiteX39" fmla="*/ 249 w 10435"/>
                    <a:gd name="connsiteY39" fmla="*/ 9791 h 10000"/>
                    <a:gd name="connsiteX40" fmla="*/ 249 w 10435"/>
                    <a:gd name="connsiteY40" fmla="*/ 9791 h 10000"/>
                    <a:gd name="connsiteX41" fmla="*/ 249 w 10435"/>
                    <a:gd name="connsiteY41" fmla="*/ 9791 h 10000"/>
                    <a:gd name="connsiteX42" fmla="*/ 249 w 10435"/>
                    <a:gd name="connsiteY42" fmla="*/ 9791 h 10000"/>
                    <a:gd name="connsiteX43" fmla="*/ 249 w 10435"/>
                    <a:gd name="connsiteY43" fmla="*/ 9791 h 10000"/>
                    <a:gd name="connsiteX44" fmla="*/ 249 w 10435"/>
                    <a:gd name="connsiteY44" fmla="*/ 9791 h 10000"/>
                    <a:gd name="connsiteX45" fmla="*/ 249 w 10435"/>
                    <a:gd name="connsiteY45" fmla="*/ 9791 h 10000"/>
                    <a:gd name="connsiteX46" fmla="*/ 249 w 10435"/>
                    <a:gd name="connsiteY46" fmla="*/ 9791 h 10000"/>
                    <a:gd name="connsiteX47" fmla="*/ 249 w 10435"/>
                    <a:gd name="connsiteY47" fmla="*/ 9791 h 10000"/>
                    <a:gd name="connsiteX48" fmla="*/ 249 w 10435"/>
                    <a:gd name="connsiteY48" fmla="*/ 9791 h 10000"/>
                    <a:gd name="connsiteX49" fmla="*/ 249 w 10435"/>
                    <a:gd name="connsiteY49" fmla="*/ 9791 h 10000"/>
                    <a:gd name="connsiteX50" fmla="*/ 249 w 10435"/>
                    <a:gd name="connsiteY50" fmla="*/ 9791 h 10000"/>
                    <a:gd name="connsiteX51" fmla="*/ 249 w 10435"/>
                    <a:gd name="connsiteY51" fmla="*/ 9791 h 10000"/>
                    <a:gd name="connsiteX52" fmla="*/ 249 w 10435"/>
                    <a:gd name="connsiteY52" fmla="*/ 9791 h 10000"/>
                    <a:gd name="connsiteX53" fmla="*/ 249 w 10435"/>
                    <a:gd name="connsiteY53" fmla="*/ 9791 h 10000"/>
                    <a:gd name="connsiteX54" fmla="*/ 332 w 10435"/>
                    <a:gd name="connsiteY54" fmla="*/ 9791 h 10000"/>
                    <a:gd name="connsiteX55" fmla="*/ 332 w 10435"/>
                    <a:gd name="connsiteY55" fmla="*/ 9791 h 10000"/>
                    <a:gd name="connsiteX56" fmla="*/ 332 w 10435"/>
                    <a:gd name="connsiteY56" fmla="*/ 9791 h 10000"/>
                    <a:gd name="connsiteX57" fmla="*/ 332 w 10435"/>
                    <a:gd name="connsiteY57" fmla="*/ 9791 h 10000"/>
                    <a:gd name="connsiteX58" fmla="*/ 332 w 10435"/>
                    <a:gd name="connsiteY58" fmla="*/ 9817 h 10000"/>
                    <a:gd name="connsiteX59" fmla="*/ 332 w 10435"/>
                    <a:gd name="connsiteY59" fmla="*/ 9817 h 10000"/>
                    <a:gd name="connsiteX60" fmla="*/ 332 w 10435"/>
                    <a:gd name="connsiteY60" fmla="*/ 9817 h 10000"/>
                    <a:gd name="connsiteX61" fmla="*/ 332 w 10435"/>
                    <a:gd name="connsiteY61" fmla="*/ 9817 h 10000"/>
                    <a:gd name="connsiteX62" fmla="*/ 332 w 10435"/>
                    <a:gd name="connsiteY62" fmla="*/ 9817 h 10000"/>
                    <a:gd name="connsiteX63" fmla="*/ 332 w 10435"/>
                    <a:gd name="connsiteY63" fmla="*/ 9817 h 10000"/>
                    <a:gd name="connsiteX64" fmla="*/ 332 w 10435"/>
                    <a:gd name="connsiteY64" fmla="*/ 9817 h 10000"/>
                    <a:gd name="connsiteX65" fmla="*/ 332 w 10435"/>
                    <a:gd name="connsiteY65" fmla="*/ 9817 h 10000"/>
                    <a:gd name="connsiteX66" fmla="*/ 332 w 10435"/>
                    <a:gd name="connsiteY66" fmla="*/ 9817 h 10000"/>
                    <a:gd name="connsiteX67" fmla="*/ 332 w 10435"/>
                    <a:gd name="connsiteY67" fmla="*/ 9817 h 10000"/>
                    <a:gd name="connsiteX68" fmla="*/ 332 w 10435"/>
                    <a:gd name="connsiteY68" fmla="*/ 9817 h 10000"/>
                    <a:gd name="connsiteX69" fmla="*/ 332 w 10435"/>
                    <a:gd name="connsiteY69" fmla="*/ 9817 h 10000"/>
                    <a:gd name="connsiteX70" fmla="*/ 415 w 10435"/>
                    <a:gd name="connsiteY70" fmla="*/ 9817 h 10000"/>
                    <a:gd name="connsiteX71" fmla="*/ 415 w 10435"/>
                    <a:gd name="connsiteY71" fmla="*/ 9817 h 10000"/>
                    <a:gd name="connsiteX72" fmla="*/ 415 w 10435"/>
                    <a:gd name="connsiteY72" fmla="*/ 9817 h 10000"/>
                    <a:gd name="connsiteX73" fmla="*/ 415 w 10435"/>
                    <a:gd name="connsiteY73" fmla="*/ 9817 h 10000"/>
                    <a:gd name="connsiteX74" fmla="*/ 415 w 10435"/>
                    <a:gd name="connsiteY74" fmla="*/ 9817 h 10000"/>
                    <a:gd name="connsiteX75" fmla="*/ 415 w 10435"/>
                    <a:gd name="connsiteY75" fmla="*/ 9817 h 10000"/>
                    <a:gd name="connsiteX76" fmla="*/ 415 w 10435"/>
                    <a:gd name="connsiteY76" fmla="*/ 9817 h 10000"/>
                    <a:gd name="connsiteX77" fmla="*/ 415 w 10435"/>
                    <a:gd name="connsiteY77" fmla="*/ 9817 h 10000"/>
                    <a:gd name="connsiteX78" fmla="*/ 3151 w 10435"/>
                    <a:gd name="connsiteY78" fmla="*/ 9974 h 10000"/>
                    <a:gd name="connsiteX79" fmla="*/ 3234 w 10435"/>
                    <a:gd name="connsiteY79" fmla="*/ 9974 h 10000"/>
                    <a:gd name="connsiteX80" fmla="*/ 4228 w 10435"/>
                    <a:gd name="connsiteY80" fmla="*/ 9974 h 10000"/>
                    <a:gd name="connsiteX81" fmla="*/ 4228 w 10435"/>
                    <a:gd name="connsiteY81" fmla="*/ 9974 h 10000"/>
                    <a:gd name="connsiteX82" fmla="*/ 4477 w 10435"/>
                    <a:gd name="connsiteY82" fmla="*/ 10000 h 10000"/>
                    <a:gd name="connsiteX83" fmla="*/ 6218 w 10435"/>
                    <a:gd name="connsiteY83" fmla="*/ 9319 h 10000"/>
                    <a:gd name="connsiteX84" fmla="*/ 6218 w 10435"/>
                    <a:gd name="connsiteY84" fmla="*/ 9319 h 10000"/>
                    <a:gd name="connsiteX85" fmla="*/ 6218 w 10435"/>
                    <a:gd name="connsiteY85" fmla="*/ 9293 h 10000"/>
                    <a:gd name="connsiteX86" fmla="*/ 7876 w 10435"/>
                    <a:gd name="connsiteY86" fmla="*/ 7382 h 10000"/>
                    <a:gd name="connsiteX87" fmla="*/ 9648 w 10435"/>
                    <a:gd name="connsiteY87" fmla="*/ 4607 h 10000"/>
                    <a:gd name="connsiteX88" fmla="*/ 10312 w 10435"/>
                    <a:gd name="connsiteY88" fmla="*/ 575 h 10000"/>
                    <a:gd name="connsiteX0" fmla="*/ 9368 w 11015"/>
                    <a:gd name="connsiteY0" fmla="*/ 0 h 10000"/>
                    <a:gd name="connsiteX1" fmla="*/ 8424 w 11015"/>
                    <a:gd name="connsiteY1" fmla="*/ 217 h 10000"/>
                    <a:gd name="connsiteX2" fmla="*/ 7710 w 11015"/>
                    <a:gd name="connsiteY2" fmla="*/ 4136 h 10000"/>
                    <a:gd name="connsiteX3" fmla="*/ 5887 w 11015"/>
                    <a:gd name="connsiteY3" fmla="*/ 7775 h 10000"/>
                    <a:gd name="connsiteX4" fmla="*/ 2155 w 11015"/>
                    <a:gd name="connsiteY4" fmla="*/ 9738 h 10000"/>
                    <a:gd name="connsiteX5" fmla="*/ 1078 w 11015"/>
                    <a:gd name="connsiteY5" fmla="*/ 9791 h 10000"/>
                    <a:gd name="connsiteX6" fmla="*/ 0 w 11015"/>
                    <a:gd name="connsiteY6" fmla="*/ 9712 h 10000"/>
                    <a:gd name="connsiteX7" fmla="*/ 0 w 11015"/>
                    <a:gd name="connsiteY7" fmla="*/ 9738 h 10000"/>
                    <a:gd name="connsiteX8" fmla="*/ 83 w 11015"/>
                    <a:gd name="connsiteY8" fmla="*/ 9738 h 10000"/>
                    <a:gd name="connsiteX9" fmla="*/ 83 w 11015"/>
                    <a:gd name="connsiteY9" fmla="*/ 9738 h 10000"/>
                    <a:gd name="connsiteX10" fmla="*/ 83 w 11015"/>
                    <a:gd name="connsiteY10" fmla="*/ 9738 h 10000"/>
                    <a:gd name="connsiteX11" fmla="*/ 83 w 11015"/>
                    <a:gd name="connsiteY11" fmla="*/ 9738 h 10000"/>
                    <a:gd name="connsiteX12" fmla="*/ 83 w 11015"/>
                    <a:gd name="connsiteY12" fmla="*/ 9738 h 10000"/>
                    <a:gd name="connsiteX13" fmla="*/ 83 w 11015"/>
                    <a:gd name="connsiteY13" fmla="*/ 9738 h 10000"/>
                    <a:gd name="connsiteX14" fmla="*/ 83 w 11015"/>
                    <a:gd name="connsiteY14" fmla="*/ 9764 h 10000"/>
                    <a:gd name="connsiteX15" fmla="*/ 83 w 11015"/>
                    <a:gd name="connsiteY15" fmla="*/ 9764 h 10000"/>
                    <a:gd name="connsiteX16" fmla="*/ 83 w 11015"/>
                    <a:gd name="connsiteY16" fmla="*/ 9764 h 10000"/>
                    <a:gd name="connsiteX17" fmla="*/ 83 w 11015"/>
                    <a:gd name="connsiteY17" fmla="*/ 9764 h 10000"/>
                    <a:gd name="connsiteX18" fmla="*/ 83 w 11015"/>
                    <a:gd name="connsiteY18" fmla="*/ 9764 h 10000"/>
                    <a:gd name="connsiteX19" fmla="*/ 166 w 11015"/>
                    <a:gd name="connsiteY19" fmla="*/ 9764 h 10000"/>
                    <a:gd name="connsiteX20" fmla="*/ 166 w 11015"/>
                    <a:gd name="connsiteY20" fmla="*/ 9764 h 10000"/>
                    <a:gd name="connsiteX21" fmla="*/ 166 w 11015"/>
                    <a:gd name="connsiteY21" fmla="*/ 9764 h 10000"/>
                    <a:gd name="connsiteX22" fmla="*/ 166 w 11015"/>
                    <a:gd name="connsiteY22" fmla="*/ 9764 h 10000"/>
                    <a:gd name="connsiteX23" fmla="*/ 166 w 11015"/>
                    <a:gd name="connsiteY23" fmla="*/ 9764 h 10000"/>
                    <a:gd name="connsiteX24" fmla="*/ 166 w 11015"/>
                    <a:gd name="connsiteY24" fmla="*/ 9764 h 10000"/>
                    <a:gd name="connsiteX25" fmla="*/ 166 w 11015"/>
                    <a:gd name="connsiteY25" fmla="*/ 9764 h 10000"/>
                    <a:gd name="connsiteX26" fmla="*/ 166 w 11015"/>
                    <a:gd name="connsiteY26" fmla="*/ 9764 h 10000"/>
                    <a:gd name="connsiteX27" fmla="*/ 166 w 11015"/>
                    <a:gd name="connsiteY27" fmla="*/ 9764 h 10000"/>
                    <a:gd name="connsiteX28" fmla="*/ 166 w 11015"/>
                    <a:gd name="connsiteY28" fmla="*/ 9764 h 10000"/>
                    <a:gd name="connsiteX29" fmla="*/ 166 w 11015"/>
                    <a:gd name="connsiteY29" fmla="*/ 9764 h 10000"/>
                    <a:gd name="connsiteX30" fmla="*/ 166 w 11015"/>
                    <a:gd name="connsiteY30" fmla="*/ 9764 h 10000"/>
                    <a:gd name="connsiteX31" fmla="*/ 166 w 11015"/>
                    <a:gd name="connsiteY31" fmla="*/ 9764 h 10000"/>
                    <a:gd name="connsiteX32" fmla="*/ 166 w 11015"/>
                    <a:gd name="connsiteY32" fmla="*/ 9764 h 10000"/>
                    <a:gd name="connsiteX33" fmla="*/ 166 w 11015"/>
                    <a:gd name="connsiteY33" fmla="*/ 9764 h 10000"/>
                    <a:gd name="connsiteX34" fmla="*/ 166 w 11015"/>
                    <a:gd name="connsiteY34" fmla="*/ 9791 h 10000"/>
                    <a:gd name="connsiteX35" fmla="*/ 166 w 11015"/>
                    <a:gd name="connsiteY35" fmla="*/ 9791 h 10000"/>
                    <a:gd name="connsiteX36" fmla="*/ 166 w 11015"/>
                    <a:gd name="connsiteY36" fmla="*/ 9791 h 10000"/>
                    <a:gd name="connsiteX37" fmla="*/ 249 w 11015"/>
                    <a:gd name="connsiteY37" fmla="*/ 9791 h 10000"/>
                    <a:gd name="connsiteX38" fmla="*/ 249 w 11015"/>
                    <a:gd name="connsiteY38" fmla="*/ 9791 h 10000"/>
                    <a:gd name="connsiteX39" fmla="*/ 249 w 11015"/>
                    <a:gd name="connsiteY39" fmla="*/ 9791 h 10000"/>
                    <a:gd name="connsiteX40" fmla="*/ 249 w 11015"/>
                    <a:gd name="connsiteY40" fmla="*/ 9791 h 10000"/>
                    <a:gd name="connsiteX41" fmla="*/ 249 w 11015"/>
                    <a:gd name="connsiteY41" fmla="*/ 9791 h 10000"/>
                    <a:gd name="connsiteX42" fmla="*/ 249 w 11015"/>
                    <a:gd name="connsiteY42" fmla="*/ 9791 h 10000"/>
                    <a:gd name="connsiteX43" fmla="*/ 249 w 11015"/>
                    <a:gd name="connsiteY43" fmla="*/ 9791 h 10000"/>
                    <a:gd name="connsiteX44" fmla="*/ 249 w 11015"/>
                    <a:gd name="connsiteY44" fmla="*/ 9791 h 10000"/>
                    <a:gd name="connsiteX45" fmla="*/ 249 w 11015"/>
                    <a:gd name="connsiteY45" fmla="*/ 9791 h 10000"/>
                    <a:gd name="connsiteX46" fmla="*/ 249 w 11015"/>
                    <a:gd name="connsiteY46" fmla="*/ 9791 h 10000"/>
                    <a:gd name="connsiteX47" fmla="*/ 249 w 11015"/>
                    <a:gd name="connsiteY47" fmla="*/ 9791 h 10000"/>
                    <a:gd name="connsiteX48" fmla="*/ 249 w 11015"/>
                    <a:gd name="connsiteY48" fmla="*/ 9791 h 10000"/>
                    <a:gd name="connsiteX49" fmla="*/ 249 w 11015"/>
                    <a:gd name="connsiteY49" fmla="*/ 9791 h 10000"/>
                    <a:gd name="connsiteX50" fmla="*/ 249 w 11015"/>
                    <a:gd name="connsiteY50" fmla="*/ 9791 h 10000"/>
                    <a:gd name="connsiteX51" fmla="*/ 249 w 11015"/>
                    <a:gd name="connsiteY51" fmla="*/ 9791 h 10000"/>
                    <a:gd name="connsiteX52" fmla="*/ 249 w 11015"/>
                    <a:gd name="connsiteY52" fmla="*/ 9791 h 10000"/>
                    <a:gd name="connsiteX53" fmla="*/ 249 w 11015"/>
                    <a:gd name="connsiteY53" fmla="*/ 9791 h 10000"/>
                    <a:gd name="connsiteX54" fmla="*/ 332 w 11015"/>
                    <a:gd name="connsiteY54" fmla="*/ 9791 h 10000"/>
                    <a:gd name="connsiteX55" fmla="*/ 332 w 11015"/>
                    <a:gd name="connsiteY55" fmla="*/ 9791 h 10000"/>
                    <a:gd name="connsiteX56" fmla="*/ 332 w 11015"/>
                    <a:gd name="connsiteY56" fmla="*/ 9791 h 10000"/>
                    <a:gd name="connsiteX57" fmla="*/ 332 w 11015"/>
                    <a:gd name="connsiteY57" fmla="*/ 9791 h 10000"/>
                    <a:gd name="connsiteX58" fmla="*/ 332 w 11015"/>
                    <a:gd name="connsiteY58" fmla="*/ 9817 h 10000"/>
                    <a:gd name="connsiteX59" fmla="*/ 332 w 11015"/>
                    <a:gd name="connsiteY59" fmla="*/ 9817 h 10000"/>
                    <a:gd name="connsiteX60" fmla="*/ 332 w 11015"/>
                    <a:gd name="connsiteY60" fmla="*/ 9817 h 10000"/>
                    <a:gd name="connsiteX61" fmla="*/ 332 w 11015"/>
                    <a:gd name="connsiteY61" fmla="*/ 9817 h 10000"/>
                    <a:gd name="connsiteX62" fmla="*/ 332 w 11015"/>
                    <a:gd name="connsiteY62" fmla="*/ 9817 h 10000"/>
                    <a:gd name="connsiteX63" fmla="*/ 332 w 11015"/>
                    <a:gd name="connsiteY63" fmla="*/ 9817 h 10000"/>
                    <a:gd name="connsiteX64" fmla="*/ 332 w 11015"/>
                    <a:gd name="connsiteY64" fmla="*/ 9817 h 10000"/>
                    <a:gd name="connsiteX65" fmla="*/ 332 w 11015"/>
                    <a:gd name="connsiteY65" fmla="*/ 9817 h 10000"/>
                    <a:gd name="connsiteX66" fmla="*/ 332 w 11015"/>
                    <a:gd name="connsiteY66" fmla="*/ 9817 h 10000"/>
                    <a:gd name="connsiteX67" fmla="*/ 332 w 11015"/>
                    <a:gd name="connsiteY67" fmla="*/ 9817 h 10000"/>
                    <a:gd name="connsiteX68" fmla="*/ 332 w 11015"/>
                    <a:gd name="connsiteY68" fmla="*/ 9817 h 10000"/>
                    <a:gd name="connsiteX69" fmla="*/ 332 w 11015"/>
                    <a:gd name="connsiteY69" fmla="*/ 9817 h 10000"/>
                    <a:gd name="connsiteX70" fmla="*/ 415 w 11015"/>
                    <a:gd name="connsiteY70" fmla="*/ 9817 h 10000"/>
                    <a:gd name="connsiteX71" fmla="*/ 415 w 11015"/>
                    <a:gd name="connsiteY71" fmla="*/ 9817 h 10000"/>
                    <a:gd name="connsiteX72" fmla="*/ 415 w 11015"/>
                    <a:gd name="connsiteY72" fmla="*/ 9817 h 10000"/>
                    <a:gd name="connsiteX73" fmla="*/ 415 w 11015"/>
                    <a:gd name="connsiteY73" fmla="*/ 9817 h 10000"/>
                    <a:gd name="connsiteX74" fmla="*/ 415 w 11015"/>
                    <a:gd name="connsiteY74" fmla="*/ 9817 h 10000"/>
                    <a:gd name="connsiteX75" fmla="*/ 415 w 11015"/>
                    <a:gd name="connsiteY75" fmla="*/ 9817 h 10000"/>
                    <a:gd name="connsiteX76" fmla="*/ 415 w 11015"/>
                    <a:gd name="connsiteY76" fmla="*/ 9817 h 10000"/>
                    <a:gd name="connsiteX77" fmla="*/ 415 w 11015"/>
                    <a:gd name="connsiteY77" fmla="*/ 9817 h 10000"/>
                    <a:gd name="connsiteX78" fmla="*/ 3151 w 11015"/>
                    <a:gd name="connsiteY78" fmla="*/ 9974 h 10000"/>
                    <a:gd name="connsiteX79" fmla="*/ 3234 w 11015"/>
                    <a:gd name="connsiteY79" fmla="*/ 9974 h 10000"/>
                    <a:gd name="connsiteX80" fmla="*/ 4228 w 11015"/>
                    <a:gd name="connsiteY80" fmla="*/ 9974 h 10000"/>
                    <a:gd name="connsiteX81" fmla="*/ 4228 w 11015"/>
                    <a:gd name="connsiteY81" fmla="*/ 9974 h 10000"/>
                    <a:gd name="connsiteX82" fmla="*/ 4477 w 11015"/>
                    <a:gd name="connsiteY82" fmla="*/ 10000 h 10000"/>
                    <a:gd name="connsiteX83" fmla="*/ 6218 w 11015"/>
                    <a:gd name="connsiteY83" fmla="*/ 9319 h 10000"/>
                    <a:gd name="connsiteX84" fmla="*/ 6218 w 11015"/>
                    <a:gd name="connsiteY84" fmla="*/ 9319 h 10000"/>
                    <a:gd name="connsiteX85" fmla="*/ 6218 w 11015"/>
                    <a:gd name="connsiteY85" fmla="*/ 9293 h 10000"/>
                    <a:gd name="connsiteX86" fmla="*/ 7876 w 11015"/>
                    <a:gd name="connsiteY86" fmla="*/ 7382 h 10000"/>
                    <a:gd name="connsiteX87" fmla="*/ 9648 w 11015"/>
                    <a:gd name="connsiteY87" fmla="*/ 4607 h 10000"/>
                    <a:gd name="connsiteX88" fmla="*/ 10966 w 11015"/>
                    <a:gd name="connsiteY88" fmla="*/ 1793 h 10000"/>
                    <a:gd name="connsiteX0" fmla="*/ 9368 w 10966"/>
                    <a:gd name="connsiteY0" fmla="*/ 0 h 10000"/>
                    <a:gd name="connsiteX1" fmla="*/ 8424 w 10966"/>
                    <a:gd name="connsiteY1" fmla="*/ 217 h 10000"/>
                    <a:gd name="connsiteX2" fmla="*/ 7710 w 10966"/>
                    <a:gd name="connsiteY2" fmla="*/ 4136 h 10000"/>
                    <a:gd name="connsiteX3" fmla="*/ 5887 w 10966"/>
                    <a:gd name="connsiteY3" fmla="*/ 7775 h 10000"/>
                    <a:gd name="connsiteX4" fmla="*/ 2155 w 10966"/>
                    <a:gd name="connsiteY4" fmla="*/ 9738 h 10000"/>
                    <a:gd name="connsiteX5" fmla="*/ 1078 w 10966"/>
                    <a:gd name="connsiteY5" fmla="*/ 9791 h 10000"/>
                    <a:gd name="connsiteX6" fmla="*/ 0 w 10966"/>
                    <a:gd name="connsiteY6" fmla="*/ 9712 h 10000"/>
                    <a:gd name="connsiteX7" fmla="*/ 0 w 10966"/>
                    <a:gd name="connsiteY7" fmla="*/ 9738 h 10000"/>
                    <a:gd name="connsiteX8" fmla="*/ 83 w 10966"/>
                    <a:gd name="connsiteY8" fmla="*/ 9738 h 10000"/>
                    <a:gd name="connsiteX9" fmla="*/ 83 w 10966"/>
                    <a:gd name="connsiteY9" fmla="*/ 9738 h 10000"/>
                    <a:gd name="connsiteX10" fmla="*/ 83 w 10966"/>
                    <a:gd name="connsiteY10" fmla="*/ 9738 h 10000"/>
                    <a:gd name="connsiteX11" fmla="*/ 83 w 10966"/>
                    <a:gd name="connsiteY11" fmla="*/ 9738 h 10000"/>
                    <a:gd name="connsiteX12" fmla="*/ 83 w 10966"/>
                    <a:gd name="connsiteY12" fmla="*/ 9738 h 10000"/>
                    <a:gd name="connsiteX13" fmla="*/ 83 w 10966"/>
                    <a:gd name="connsiteY13" fmla="*/ 9738 h 10000"/>
                    <a:gd name="connsiteX14" fmla="*/ 83 w 10966"/>
                    <a:gd name="connsiteY14" fmla="*/ 9764 h 10000"/>
                    <a:gd name="connsiteX15" fmla="*/ 83 w 10966"/>
                    <a:gd name="connsiteY15" fmla="*/ 9764 h 10000"/>
                    <a:gd name="connsiteX16" fmla="*/ 83 w 10966"/>
                    <a:gd name="connsiteY16" fmla="*/ 9764 h 10000"/>
                    <a:gd name="connsiteX17" fmla="*/ 83 w 10966"/>
                    <a:gd name="connsiteY17" fmla="*/ 9764 h 10000"/>
                    <a:gd name="connsiteX18" fmla="*/ 83 w 10966"/>
                    <a:gd name="connsiteY18" fmla="*/ 9764 h 10000"/>
                    <a:gd name="connsiteX19" fmla="*/ 166 w 10966"/>
                    <a:gd name="connsiteY19" fmla="*/ 9764 h 10000"/>
                    <a:gd name="connsiteX20" fmla="*/ 166 w 10966"/>
                    <a:gd name="connsiteY20" fmla="*/ 9764 h 10000"/>
                    <a:gd name="connsiteX21" fmla="*/ 166 w 10966"/>
                    <a:gd name="connsiteY21" fmla="*/ 9764 h 10000"/>
                    <a:gd name="connsiteX22" fmla="*/ 166 w 10966"/>
                    <a:gd name="connsiteY22" fmla="*/ 9764 h 10000"/>
                    <a:gd name="connsiteX23" fmla="*/ 166 w 10966"/>
                    <a:gd name="connsiteY23" fmla="*/ 9764 h 10000"/>
                    <a:gd name="connsiteX24" fmla="*/ 166 w 10966"/>
                    <a:gd name="connsiteY24" fmla="*/ 9764 h 10000"/>
                    <a:gd name="connsiteX25" fmla="*/ 166 w 10966"/>
                    <a:gd name="connsiteY25" fmla="*/ 9764 h 10000"/>
                    <a:gd name="connsiteX26" fmla="*/ 166 w 10966"/>
                    <a:gd name="connsiteY26" fmla="*/ 9764 h 10000"/>
                    <a:gd name="connsiteX27" fmla="*/ 166 w 10966"/>
                    <a:gd name="connsiteY27" fmla="*/ 9764 h 10000"/>
                    <a:gd name="connsiteX28" fmla="*/ 166 w 10966"/>
                    <a:gd name="connsiteY28" fmla="*/ 9764 h 10000"/>
                    <a:gd name="connsiteX29" fmla="*/ 166 w 10966"/>
                    <a:gd name="connsiteY29" fmla="*/ 9764 h 10000"/>
                    <a:gd name="connsiteX30" fmla="*/ 166 w 10966"/>
                    <a:gd name="connsiteY30" fmla="*/ 9764 h 10000"/>
                    <a:gd name="connsiteX31" fmla="*/ 166 w 10966"/>
                    <a:gd name="connsiteY31" fmla="*/ 9764 h 10000"/>
                    <a:gd name="connsiteX32" fmla="*/ 166 w 10966"/>
                    <a:gd name="connsiteY32" fmla="*/ 9764 h 10000"/>
                    <a:gd name="connsiteX33" fmla="*/ 166 w 10966"/>
                    <a:gd name="connsiteY33" fmla="*/ 9764 h 10000"/>
                    <a:gd name="connsiteX34" fmla="*/ 166 w 10966"/>
                    <a:gd name="connsiteY34" fmla="*/ 9791 h 10000"/>
                    <a:gd name="connsiteX35" fmla="*/ 166 w 10966"/>
                    <a:gd name="connsiteY35" fmla="*/ 9791 h 10000"/>
                    <a:gd name="connsiteX36" fmla="*/ 166 w 10966"/>
                    <a:gd name="connsiteY36" fmla="*/ 9791 h 10000"/>
                    <a:gd name="connsiteX37" fmla="*/ 249 w 10966"/>
                    <a:gd name="connsiteY37" fmla="*/ 9791 h 10000"/>
                    <a:gd name="connsiteX38" fmla="*/ 249 w 10966"/>
                    <a:gd name="connsiteY38" fmla="*/ 9791 h 10000"/>
                    <a:gd name="connsiteX39" fmla="*/ 249 w 10966"/>
                    <a:gd name="connsiteY39" fmla="*/ 9791 h 10000"/>
                    <a:gd name="connsiteX40" fmla="*/ 249 w 10966"/>
                    <a:gd name="connsiteY40" fmla="*/ 9791 h 10000"/>
                    <a:gd name="connsiteX41" fmla="*/ 249 w 10966"/>
                    <a:gd name="connsiteY41" fmla="*/ 9791 h 10000"/>
                    <a:gd name="connsiteX42" fmla="*/ 249 w 10966"/>
                    <a:gd name="connsiteY42" fmla="*/ 9791 h 10000"/>
                    <a:gd name="connsiteX43" fmla="*/ 249 w 10966"/>
                    <a:gd name="connsiteY43" fmla="*/ 9791 h 10000"/>
                    <a:gd name="connsiteX44" fmla="*/ 249 w 10966"/>
                    <a:gd name="connsiteY44" fmla="*/ 9791 h 10000"/>
                    <a:gd name="connsiteX45" fmla="*/ 249 w 10966"/>
                    <a:gd name="connsiteY45" fmla="*/ 9791 h 10000"/>
                    <a:gd name="connsiteX46" fmla="*/ 249 w 10966"/>
                    <a:gd name="connsiteY46" fmla="*/ 9791 h 10000"/>
                    <a:gd name="connsiteX47" fmla="*/ 249 w 10966"/>
                    <a:gd name="connsiteY47" fmla="*/ 9791 h 10000"/>
                    <a:gd name="connsiteX48" fmla="*/ 249 w 10966"/>
                    <a:gd name="connsiteY48" fmla="*/ 9791 h 10000"/>
                    <a:gd name="connsiteX49" fmla="*/ 249 w 10966"/>
                    <a:gd name="connsiteY49" fmla="*/ 9791 h 10000"/>
                    <a:gd name="connsiteX50" fmla="*/ 249 w 10966"/>
                    <a:gd name="connsiteY50" fmla="*/ 9791 h 10000"/>
                    <a:gd name="connsiteX51" fmla="*/ 249 w 10966"/>
                    <a:gd name="connsiteY51" fmla="*/ 9791 h 10000"/>
                    <a:gd name="connsiteX52" fmla="*/ 249 w 10966"/>
                    <a:gd name="connsiteY52" fmla="*/ 9791 h 10000"/>
                    <a:gd name="connsiteX53" fmla="*/ 249 w 10966"/>
                    <a:gd name="connsiteY53" fmla="*/ 9791 h 10000"/>
                    <a:gd name="connsiteX54" fmla="*/ 332 w 10966"/>
                    <a:gd name="connsiteY54" fmla="*/ 9791 h 10000"/>
                    <a:gd name="connsiteX55" fmla="*/ 332 w 10966"/>
                    <a:gd name="connsiteY55" fmla="*/ 9791 h 10000"/>
                    <a:gd name="connsiteX56" fmla="*/ 332 w 10966"/>
                    <a:gd name="connsiteY56" fmla="*/ 9791 h 10000"/>
                    <a:gd name="connsiteX57" fmla="*/ 332 w 10966"/>
                    <a:gd name="connsiteY57" fmla="*/ 9791 h 10000"/>
                    <a:gd name="connsiteX58" fmla="*/ 332 w 10966"/>
                    <a:gd name="connsiteY58" fmla="*/ 9817 h 10000"/>
                    <a:gd name="connsiteX59" fmla="*/ 332 w 10966"/>
                    <a:gd name="connsiteY59" fmla="*/ 9817 h 10000"/>
                    <a:gd name="connsiteX60" fmla="*/ 332 w 10966"/>
                    <a:gd name="connsiteY60" fmla="*/ 9817 h 10000"/>
                    <a:gd name="connsiteX61" fmla="*/ 332 w 10966"/>
                    <a:gd name="connsiteY61" fmla="*/ 9817 h 10000"/>
                    <a:gd name="connsiteX62" fmla="*/ 332 w 10966"/>
                    <a:gd name="connsiteY62" fmla="*/ 9817 h 10000"/>
                    <a:gd name="connsiteX63" fmla="*/ 332 w 10966"/>
                    <a:gd name="connsiteY63" fmla="*/ 9817 h 10000"/>
                    <a:gd name="connsiteX64" fmla="*/ 332 w 10966"/>
                    <a:gd name="connsiteY64" fmla="*/ 9817 h 10000"/>
                    <a:gd name="connsiteX65" fmla="*/ 332 w 10966"/>
                    <a:gd name="connsiteY65" fmla="*/ 9817 h 10000"/>
                    <a:gd name="connsiteX66" fmla="*/ 332 w 10966"/>
                    <a:gd name="connsiteY66" fmla="*/ 9817 h 10000"/>
                    <a:gd name="connsiteX67" fmla="*/ 332 w 10966"/>
                    <a:gd name="connsiteY67" fmla="*/ 9817 h 10000"/>
                    <a:gd name="connsiteX68" fmla="*/ 332 w 10966"/>
                    <a:gd name="connsiteY68" fmla="*/ 9817 h 10000"/>
                    <a:gd name="connsiteX69" fmla="*/ 332 w 10966"/>
                    <a:gd name="connsiteY69" fmla="*/ 9817 h 10000"/>
                    <a:gd name="connsiteX70" fmla="*/ 415 w 10966"/>
                    <a:gd name="connsiteY70" fmla="*/ 9817 h 10000"/>
                    <a:gd name="connsiteX71" fmla="*/ 415 w 10966"/>
                    <a:gd name="connsiteY71" fmla="*/ 9817 h 10000"/>
                    <a:gd name="connsiteX72" fmla="*/ 415 w 10966"/>
                    <a:gd name="connsiteY72" fmla="*/ 9817 h 10000"/>
                    <a:gd name="connsiteX73" fmla="*/ 415 w 10966"/>
                    <a:gd name="connsiteY73" fmla="*/ 9817 h 10000"/>
                    <a:gd name="connsiteX74" fmla="*/ 415 w 10966"/>
                    <a:gd name="connsiteY74" fmla="*/ 9817 h 10000"/>
                    <a:gd name="connsiteX75" fmla="*/ 415 w 10966"/>
                    <a:gd name="connsiteY75" fmla="*/ 9817 h 10000"/>
                    <a:gd name="connsiteX76" fmla="*/ 415 w 10966"/>
                    <a:gd name="connsiteY76" fmla="*/ 9817 h 10000"/>
                    <a:gd name="connsiteX77" fmla="*/ 415 w 10966"/>
                    <a:gd name="connsiteY77" fmla="*/ 9817 h 10000"/>
                    <a:gd name="connsiteX78" fmla="*/ 3151 w 10966"/>
                    <a:gd name="connsiteY78" fmla="*/ 9974 h 10000"/>
                    <a:gd name="connsiteX79" fmla="*/ 3234 w 10966"/>
                    <a:gd name="connsiteY79" fmla="*/ 9974 h 10000"/>
                    <a:gd name="connsiteX80" fmla="*/ 4228 w 10966"/>
                    <a:gd name="connsiteY80" fmla="*/ 9974 h 10000"/>
                    <a:gd name="connsiteX81" fmla="*/ 4228 w 10966"/>
                    <a:gd name="connsiteY81" fmla="*/ 9974 h 10000"/>
                    <a:gd name="connsiteX82" fmla="*/ 4477 w 10966"/>
                    <a:gd name="connsiteY82" fmla="*/ 10000 h 10000"/>
                    <a:gd name="connsiteX83" fmla="*/ 6218 w 10966"/>
                    <a:gd name="connsiteY83" fmla="*/ 9319 h 10000"/>
                    <a:gd name="connsiteX84" fmla="*/ 6218 w 10966"/>
                    <a:gd name="connsiteY84" fmla="*/ 9319 h 10000"/>
                    <a:gd name="connsiteX85" fmla="*/ 6218 w 10966"/>
                    <a:gd name="connsiteY85" fmla="*/ 9293 h 10000"/>
                    <a:gd name="connsiteX86" fmla="*/ 7876 w 10966"/>
                    <a:gd name="connsiteY86" fmla="*/ 7382 h 10000"/>
                    <a:gd name="connsiteX87" fmla="*/ 9648 w 10966"/>
                    <a:gd name="connsiteY87" fmla="*/ 4607 h 10000"/>
                    <a:gd name="connsiteX88" fmla="*/ 10966 w 10966"/>
                    <a:gd name="connsiteY88" fmla="*/ 1793 h 10000"/>
                    <a:gd name="connsiteX0" fmla="*/ 10458 w 10966"/>
                    <a:gd name="connsiteY0" fmla="*/ 1116 h 9783"/>
                    <a:gd name="connsiteX1" fmla="*/ 8424 w 10966"/>
                    <a:gd name="connsiteY1" fmla="*/ 0 h 9783"/>
                    <a:gd name="connsiteX2" fmla="*/ 7710 w 10966"/>
                    <a:gd name="connsiteY2" fmla="*/ 3919 h 9783"/>
                    <a:gd name="connsiteX3" fmla="*/ 5887 w 10966"/>
                    <a:gd name="connsiteY3" fmla="*/ 7558 h 9783"/>
                    <a:gd name="connsiteX4" fmla="*/ 2155 w 10966"/>
                    <a:gd name="connsiteY4" fmla="*/ 9521 h 9783"/>
                    <a:gd name="connsiteX5" fmla="*/ 1078 w 10966"/>
                    <a:gd name="connsiteY5" fmla="*/ 9574 h 9783"/>
                    <a:gd name="connsiteX6" fmla="*/ 0 w 10966"/>
                    <a:gd name="connsiteY6" fmla="*/ 9495 h 9783"/>
                    <a:gd name="connsiteX7" fmla="*/ 0 w 10966"/>
                    <a:gd name="connsiteY7" fmla="*/ 9521 h 9783"/>
                    <a:gd name="connsiteX8" fmla="*/ 83 w 10966"/>
                    <a:gd name="connsiteY8" fmla="*/ 9521 h 9783"/>
                    <a:gd name="connsiteX9" fmla="*/ 83 w 10966"/>
                    <a:gd name="connsiteY9" fmla="*/ 9521 h 9783"/>
                    <a:gd name="connsiteX10" fmla="*/ 83 w 10966"/>
                    <a:gd name="connsiteY10" fmla="*/ 9521 h 9783"/>
                    <a:gd name="connsiteX11" fmla="*/ 83 w 10966"/>
                    <a:gd name="connsiteY11" fmla="*/ 9521 h 9783"/>
                    <a:gd name="connsiteX12" fmla="*/ 83 w 10966"/>
                    <a:gd name="connsiteY12" fmla="*/ 9521 h 9783"/>
                    <a:gd name="connsiteX13" fmla="*/ 83 w 10966"/>
                    <a:gd name="connsiteY13" fmla="*/ 9521 h 9783"/>
                    <a:gd name="connsiteX14" fmla="*/ 83 w 10966"/>
                    <a:gd name="connsiteY14" fmla="*/ 9547 h 9783"/>
                    <a:gd name="connsiteX15" fmla="*/ 83 w 10966"/>
                    <a:gd name="connsiteY15" fmla="*/ 9547 h 9783"/>
                    <a:gd name="connsiteX16" fmla="*/ 83 w 10966"/>
                    <a:gd name="connsiteY16" fmla="*/ 9547 h 9783"/>
                    <a:gd name="connsiteX17" fmla="*/ 83 w 10966"/>
                    <a:gd name="connsiteY17" fmla="*/ 9547 h 9783"/>
                    <a:gd name="connsiteX18" fmla="*/ 83 w 10966"/>
                    <a:gd name="connsiteY18" fmla="*/ 9547 h 9783"/>
                    <a:gd name="connsiteX19" fmla="*/ 166 w 10966"/>
                    <a:gd name="connsiteY19" fmla="*/ 9547 h 9783"/>
                    <a:gd name="connsiteX20" fmla="*/ 166 w 10966"/>
                    <a:gd name="connsiteY20" fmla="*/ 9547 h 9783"/>
                    <a:gd name="connsiteX21" fmla="*/ 166 w 10966"/>
                    <a:gd name="connsiteY21" fmla="*/ 9547 h 9783"/>
                    <a:gd name="connsiteX22" fmla="*/ 166 w 10966"/>
                    <a:gd name="connsiteY22" fmla="*/ 9547 h 9783"/>
                    <a:gd name="connsiteX23" fmla="*/ 166 w 10966"/>
                    <a:gd name="connsiteY23" fmla="*/ 9547 h 9783"/>
                    <a:gd name="connsiteX24" fmla="*/ 166 w 10966"/>
                    <a:gd name="connsiteY24" fmla="*/ 9547 h 9783"/>
                    <a:gd name="connsiteX25" fmla="*/ 166 w 10966"/>
                    <a:gd name="connsiteY25" fmla="*/ 9547 h 9783"/>
                    <a:gd name="connsiteX26" fmla="*/ 166 w 10966"/>
                    <a:gd name="connsiteY26" fmla="*/ 9547 h 9783"/>
                    <a:gd name="connsiteX27" fmla="*/ 166 w 10966"/>
                    <a:gd name="connsiteY27" fmla="*/ 9547 h 9783"/>
                    <a:gd name="connsiteX28" fmla="*/ 166 w 10966"/>
                    <a:gd name="connsiteY28" fmla="*/ 9547 h 9783"/>
                    <a:gd name="connsiteX29" fmla="*/ 166 w 10966"/>
                    <a:gd name="connsiteY29" fmla="*/ 9547 h 9783"/>
                    <a:gd name="connsiteX30" fmla="*/ 166 w 10966"/>
                    <a:gd name="connsiteY30" fmla="*/ 9547 h 9783"/>
                    <a:gd name="connsiteX31" fmla="*/ 166 w 10966"/>
                    <a:gd name="connsiteY31" fmla="*/ 9547 h 9783"/>
                    <a:gd name="connsiteX32" fmla="*/ 166 w 10966"/>
                    <a:gd name="connsiteY32" fmla="*/ 9547 h 9783"/>
                    <a:gd name="connsiteX33" fmla="*/ 166 w 10966"/>
                    <a:gd name="connsiteY33" fmla="*/ 9547 h 9783"/>
                    <a:gd name="connsiteX34" fmla="*/ 166 w 10966"/>
                    <a:gd name="connsiteY34" fmla="*/ 9574 h 9783"/>
                    <a:gd name="connsiteX35" fmla="*/ 166 w 10966"/>
                    <a:gd name="connsiteY35" fmla="*/ 9574 h 9783"/>
                    <a:gd name="connsiteX36" fmla="*/ 166 w 10966"/>
                    <a:gd name="connsiteY36" fmla="*/ 9574 h 9783"/>
                    <a:gd name="connsiteX37" fmla="*/ 249 w 10966"/>
                    <a:gd name="connsiteY37" fmla="*/ 9574 h 9783"/>
                    <a:gd name="connsiteX38" fmla="*/ 249 w 10966"/>
                    <a:gd name="connsiteY38" fmla="*/ 9574 h 9783"/>
                    <a:gd name="connsiteX39" fmla="*/ 249 w 10966"/>
                    <a:gd name="connsiteY39" fmla="*/ 9574 h 9783"/>
                    <a:gd name="connsiteX40" fmla="*/ 249 w 10966"/>
                    <a:gd name="connsiteY40" fmla="*/ 9574 h 9783"/>
                    <a:gd name="connsiteX41" fmla="*/ 249 w 10966"/>
                    <a:gd name="connsiteY41" fmla="*/ 9574 h 9783"/>
                    <a:gd name="connsiteX42" fmla="*/ 249 w 10966"/>
                    <a:gd name="connsiteY42" fmla="*/ 9574 h 9783"/>
                    <a:gd name="connsiteX43" fmla="*/ 249 w 10966"/>
                    <a:gd name="connsiteY43" fmla="*/ 9574 h 9783"/>
                    <a:gd name="connsiteX44" fmla="*/ 249 w 10966"/>
                    <a:gd name="connsiteY44" fmla="*/ 9574 h 9783"/>
                    <a:gd name="connsiteX45" fmla="*/ 249 w 10966"/>
                    <a:gd name="connsiteY45" fmla="*/ 9574 h 9783"/>
                    <a:gd name="connsiteX46" fmla="*/ 249 w 10966"/>
                    <a:gd name="connsiteY46" fmla="*/ 9574 h 9783"/>
                    <a:gd name="connsiteX47" fmla="*/ 249 w 10966"/>
                    <a:gd name="connsiteY47" fmla="*/ 9574 h 9783"/>
                    <a:gd name="connsiteX48" fmla="*/ 249 w 10966"/>
                    <a:gd name="connsiteY48" fmla="*/ 9574 h 9783"/>
                    <a:gd name="connsiteX49" fmla="*/ 249 w 10966"/>
                    <a:gd name="connsiteY49" fmla="*/ 9574 h 9783"/>
                    <a:gd name="connsiteX50" fmla="*/ 249 w 10966"/>
                    <a:gd name="connsiteY50" fmla="*/ 9574 h 9783"/>
                    <a:gd name="connsiteX51" fmla="*/ 249 w 10966"/>
                    <a:gd name="connsiteY51" fmla="*/ 9574 h 9783"/>
                    <a:gd name="connsiteX52" fmla="*/ 249 w 10966"/>
                    <a:gd name="connsiteY52" fmla="*/ 9574 h 9783"/>
                    <a:gd name="connsiteX53" fmla="*/ 249 w 10966"/>
                    <a:gd name="connsiteY53" fmla="*/ 9574 h 9783"/>
                    <a:gd name="connsiteX54" fmla="*/ 332 w 10966"/>
                    <a:gd name="connsiteY54" fmla="*/ 9574 h 9783"/>
                    <a:gd name="connsiteX55" fmla="*/ 332 w 10966"/>
                    <a:gd name="connsiteY55" fmla="*/ 9574 h 9783"/>
                    <a:gd name="connsiteX56" fmla="*/ 332 w 10966"/>
                    <a:gd name="connsiteY56" fmla="*/ 9574 h 9783"/>
                    <a:gd name="connsiteX57" fmla="*/ 332 w 10966"/>
                    <a:gd name="connsiteY57" fmla="*/ 9574 h 9783"/>
                    <a:gd name="connsiteX58" fmla="*/ 332 w 10966"/>
                    <a:gd name="connsiteY58" fmla="*/ 9600 h 9783"/>
                    <a:gd name="connsiteX59" fmla="*/ 332 w 10966"/>
                    <a:gd name="connsiteY59" fmla="*/ 9600 h 9783"/>
                    <a:gd name="connsiteX60" fmla="*/ 332 w 10966"/>
                    <a:gd name="connsiteY60" fmla="*/ 9600 h 9783"/>
                    <a:gd name="connsiteX61" fmla="*/ 332 w 10966"/>
                    <a:gd name="connsiteY61" fmla="*/ 9600 h 9783"/>
                    <a:gd name="connsiteX62" fmla="*/ 332 w 10966"/>
                    <a:gd name="connsiteY62" fmla="*/ 9600 h 9783"/>
                    <a:gd name="connsiteX63" fmla="*/ 332 w 10966"/>
                    <a:gd name="connsiteY63" fmla="*/ 9600 h 9783"/>
                    <a:gd name="connsiteX64" fmla="*/ 332 w 10966"/>
                    <a:gd name="connsiteY64" fmla="*/ 9600 h 9783"/>
                    <a:gd name="connsiteX65" fmla="*/ 332 w 10966"/>
                    <a:gd name="connsiteY65" fmla="*/ 9600 h 9783"/>
                    <a:gd name="connsiteX66" fmla="*/ 332 w 10966"/>
                    <a:gd name="connsiteY66" fmla="*/ 9600 h 9783"/>
                    <a:gd name="connsiteX67" fmla="*/ 332 w 10966"/>
                    <a:gd name="connsiteY67" fmla="*/ 9600 h 9783"/>
                    <a:gd name="connsiteX68" fmla="*/ 332 w 10966"/>
                    <a:gd name="connsiteY68" fmla="*/ 9600 h 9783"/>
                    <a:gd name="connsiteX69" fmla="*/ 332 w 10966"/>
                    <a:gd name="connsiteY69" fmla="*/ 9600 h 9783"/>
                    <a:gd name="connsiteX70" fmla="*/ 415 w 10966"/>
                    <a:gd name="connsiteY70" fmla="*/ 9600 h 9783"/>
                    <a:gd name="connsiteX71" fmla="*/ 415 w 10966"/>
                    <a:gd name="connsiteY71" fmla="*/ 9600 h 9783"/>
                    <a:gd name="connsiteX72" fmla="*/ 415 w 10966"/>
                    <a:gd name="connsiteY72" fmla="*/ 9600 h 9783"/>
                    <a:gd name="connsiteX73" fmla="*/ 415 w 10966"/>
                    <a:gd name="connsiteY73" fmla="*/ 9600 h 9783"/>
                    <a:gd name="connsiteX74" fmla="*/ 415 w 10966"/>
                    <a:gd name="connsiteY74" fmla="*/ 9600 h 9783"/>
                    <a:gd name="connsiteX75" fmla="*/ 415 w 10966"/>
                    <a:gd name="connsiteY75" fmla="*/ 9600 h 9783"/>
                    <a:gd name="connsiteX76" fmla="*/ 415 w 10966"/>
                    <a:gd name="connsiteY76" fmla="*/ 9600 h 9783"/>
                    <a:gd name="connsiteX77" fmla="*/ 415 w 10966"/>
                    <a:gd name="connsiteY77" fmla="*/ 9600 h 9783"/>
                    <a:gd name="connsiteX78" fmla="*/ 3151 w 10966"/>
                    <a:gd name="connsiteY78" fmla="*/ 9757 h 9783"/>
                    <a:gd name="connsiteX79" fmla="*/ 3234 w 10966"/>
                    <a:gd name="connsiteY79" fmla="*/ 9757 h 9783"/>
                    <a:gd name="connsiteX80" fmla="*/ 4228 w 10966"/>
                    <a:gd name="connsiteY80" fmla="*/ 9757 h 9783"/>
                    <a:gd name="connsiteX81" fmla="*/ 4228 w 10966"/>
                    <a:gd name="connsiteY81" fmla="*/ 9757 h 9783"/>
                    <a:gd name="connsiteX82" fmla="*/ 4477 w 10966"/>
                    <a:gd name="connsiteY82" fmla="*/ 9783 h 9783"/>
                    <a:gd name="connsiteX83" fmla="*/ 6218 w 10966"/>
                    <a:gd name="connsiteY83" fmla="*/ 9102 h 9783"/>
                    <a:gd name="connsiteX84" fmla="*/ 6218 w 10966"/>
                    <a:gd name="connsiteY84" fmla="*/ 9102 h 9783"/>
                    <a:gd name="connsiteX85" fmla="*/ 6218 w 10966"/>
                    <a:gd name="connsiteY85" fmla="*/ 9076 h 9783"/>
                    <a:gd name="connsiteX86" fmla="*/ 7876 w 10966"/>
                    <a:gd name="connsiteY86" fmla="*/ 7165 h 9783"/>
                    <a:gd name="connsiteX87" fmla="*/ 9648 w 10966"/>
                    <a:gd name="connsiteY87" fmla="*/ 4390 h 9783"/>
                    <a:gd name="connsiteX88" fmla="*/ 10966 w 10966"/>
                    <a:gd name="connsiteY88" fmla="*/ 1576 h 9783"/>
                    <a:gd name="connsiteX0" fmla="*/ 9537 w 10000"/>
                    <a:gd name="connsiteY0" fmla="*/ 1141 h 10399"/>
                    <a:gd name="connsiteX1" fmla="*/ 7682 w 10000"/>
                    <a:gd name="connsiteY1" fmla="*/ 0 h 10399"/>
                    <a:gd name="connsiteX2" fmla="*/ 7031 w 10000"/>
                    <a:gd name="connsiteY2" fmla="*/ 4006 h 10399"/>
                    <a:gd name="connsiteX3" fmla="*/ 5368 w 10000"/>
                    <a:gd name="connsiteY3" fmla="*/ 7726 h 10399"/>
                    <a:gd name="connsiteX4" fmla="*/ 1965 w 10000"/>
                    <a:gd name="connsiteY4" fmla="*/ 9732 h 10399"/>
                    <a:gd name="connsiteX5" fmla="*/ 983 w 10000"/>
                    <a:gd name="connsiteY5" fmla="*/ 9786 h 10399"/>
                    <a:gd name="connsiteX6" fmla="*/ 0 w 10000"/>
                    <a:gd name="connsiteY6" fmla="*/ 9706 h 10399"/>
                    <a:gd name="connsiteX7" fmla="*/ 0 w 10000"/>
                    <a:gd name="connsiteY7" fmla="*/ 9732 h 10399"/>
                    <a:gd name="connsiteX8" fmla="*/ 76 w 10000"/>
                    <a:gd name="connsiteY8" fmla="*/ 9732 h 10399"/>
                    <a:gd name="connsiteX9" fmla="*/ 76 w 10000"/>
                    <a:gd name="connsiteY9" fmla="*/ 9732 h 10399"/>
                    <a:gd name="connsiteX10" fmla="*/ 76 w 10000"/>
                    <a:gd name="connsiteY10" fmla="*/ 9732 h 10399"/>
                    <a:gd name="connsiteX11" fmla="*/ 76 w 10000"/>
                    <a:gd name="connsiteY11" fmla="*/ 9732 h 10399"/>
                    <a:gd name="connsiteX12" fmla="*/ 76 w 10000"/>
                    <a:gd name="connsiteY12" fmla="*/ 9732 h 10399"/>
                    <a:gd name="connsiteX13" fmla="*/ 76 w 10000"/>
                    <a:gd name="connsiteY13" fmla="*/ 9732 h 10399"/>
                    <a:gd name="connsiteX14" fmla="*/ 76 w 10000"/>
                    <a:gd name="connsiteY14" fmla="*/ 9759 h 10399"/>
                    <a:gd name="connsiteX15" fmla="*/ 76 w 10000"/>
                    <a:gd name="connsiteY15" fmla="*/ 9759 h 10399"/>
                    <a:gd name="connsiteX16" fmla="*/ 76 w 10000"/>
                    <a:gd name="connsiteY16" fmla="*/ 9759 h 10399"/>
                    <a:gd name="connsiteX17" fmla="*/ 76 w 10000"/>
                    <a:gd name="connsiteY17" fmla="*/ 9759 h 10399"/>
                    <a:gd name="connsiteX18" fmla="*/ 76 w 10000"/>
                    <a:gd name="connsiteY18" fmla="*/ 9759 h 10399"/>
                    <a:gd name="connsiteX19" fmla="*/ 151 w 10000"/>
                    <a:gd name="connsiteY19" fmla="*/ 9759 h 10399"/>
                    <a:gd name="connsiteX20" fmla="*/ 151 w 10000"/>
                    <a:gd name="connsiteY20" fmla="*/ 9759 h 10399"/>
                    <a:gd name="connsiteX21" fmla="*/ 151 w 10000"/>
                    <a:gd name="connsiteY21" fmla="*/ 9759 h 10399"/>
                    <a:gd name="connsiteX22" fmla="*/ 151 w 10000"/>
                    <a:gd name="connsiteY22" fmla="*/ 9759 h 10399"/>
                    <a:gd name="connsiteX23" fmla="*/ 151 w 10000"/>
                    <a:gd name="connsiteY23" fmla="*/ 9759 h 10399"/>
                    <a:gd name="connsiteX24" fmla="*/ 151 w 10000"/>
                    <a:gd name="connsiteY24" fmla="*/ 9759 h 10399"/>
                    <a:gd name="connsiteX25" fmla="*/ 151 w 10000"/>
                    <a:gd name="connsiteY25" fmla="*/ 9759 h 10399"/>
                    <a:gd name="connsiteX26" fmla="*/ 151 w 10000"/>
                    <a:gd name="connsiteY26" fmla="*/ 9759 h 10399"/>
                    <a:gd name="connsiteX27" fmla="*/ 151 w 10000"/>
                    <a:gd name="connsiteY27" fmla="*/ 9759 h 10399"/>
                    <a:gd name="connsiteX28" fmla="*/ 151 w 10000"/>
                    <a:gd name="connsiteY28" fmla="*/ 9759 h 10399"/>
                    <a:gd name="connsiteX29" fmla="*/ 151 w 10000"/>
                    <a:gd name="connsiteY29" fmla="*/ 9759 h 10399"/>
                    <a:gd name="connsiteX30" fmla="*/ 151 w 10000"/>
                    <a:gd name="connsiteY30" fmla="*/ 9759 h 10399"/>
                    <a:gd name="connsiteX31" fmla="*/ 151 w 10000"/>
                    <a:gd name="connsiteY31" fmla="*/ 9759 h 10399"/>
                    <a:gd name="connsiteX32" fmla="*/ 151 w 10000"/>
                    <a:gd name="connsiteY32" fmla="*/ 9759 h 10399"/>
                    <a:gd name="connsiteX33" fmla="*/ 151 w 10000"/>
                    <a:gd name="connsiteY33" fmla="*/ 9759 h 10399"/>
                    <a:gd name="connsiteX34" fmla="*/ 151 w 10000"/>
                    <a:gd name="connsiteY34" fmla="*/ 9786 h 10399"/>
                    <a:gd name="connsiteX35" fmla="*/ 151 w 10000"/>
                    <a:gd name="connsiteY35" fmla="*/ 9786 h 10399"/>
                    <a:gd name="connsiteX36" fmla="*/ 151 w 10000"/>
                    <a:gd name="connsiteY36" fmla="*/ 9786 h 10399"/>
                    <a:gd name="connsiteX37" fmla="*/ 227 w 10000"/>
                    <a:gd name="connsiteY37" fmla="*/ 9786 h 10399"/>
                    <a:gd name="connsiteX38" fmla="*/ 227 w 10000"/>
                    <a:gd name="connsiteY38" fmla="*/ 9786 h 10399"/>
                    <a:gd name="connsiteX39" fmla="*/ 227 w 10000"/>
                    <a:gd name="connsiteY39" fmla="*/ 9786 h 10399"/>
                    <a:gd name="connsiteX40" fmla="*/ 227 w 10000"/>
                    <a:gd name="connsiteY40" fmla="*/ 9786 h 10399"/>
                    <a:gd name="connsiteX41" fmla="*/ 227 w 10000"/>
                    <a:gd name="connsiteY41" fmla="*/ 9786 h 10399"/>
                    <a:gd name="connsiteX42" fmla="*/ 227 w 10000"/>
                    <a:gd name="connsiteY42" fmla="*/ 9786 h 10399"/>
                    <a:gd name="connsiteX43" fmla="*/ 227 w 10000"/>
                    <a:gd name="connsiteY43" fmla="*/ 9786 h 10399"/>
                    <a:gd name="connsiteX44" fmla="*/ 227 w 10000"/>
                    <a:gd name="connsiteY44" fmla="*/ 9786 h 10399"/>
                    <a:gd name="connsiteX45" fmla="*/ 227 w 10000"/>
                    <a:gd name="connsiteY45" fmla="*/ 9786 h 10399"/>
                    <a:gd name="connsiteX46" fmla="*/ 227 w 10000"/>
                    <a:gd name="connsiteY46" fmla="*/ 9786 h 10399"/>
                    <a:gd name="connsiteX47" fmla="*/ 227 w 10000"/>
                    <a:gd name="connsiteY47" fmla="*/ 9786 h 10399"/>
                    <a:gd name="connsiteX48" fmla="*/ 227 w 10000"/>
                    <a:gd name="connsiteY48" fmla="*/ 9786 h 10399"/>
                    <a:gd name="connsiteX49" fmla="*/ 227 w 10000"/>
                    <a:gd name="connsiteY49" fmla="*/ 9786 h 10399"/>
                    <a:gd name="connsiteX50" fmla="*/ 227 w 10000"/>
                    <a:gd name="connsiteY50" fmla="*/ 9786 h 10399"/>
                    <a:gd name="connsiteX51" fmla="*/ 227 w 10000"/>
                    <a:gd name="connsiteY51" fmla="*/ 9786 h 10399"/>
                    <a:gd name="connsiteX52" fmla="*/ 227 w 10000"/>
                    <a:gd name="connsiteY52" fmla="*/ 9786 h 10399"/>
                    <a:gd name="connsiteX53" fmla="*/ 227 w 10000"/>
                    <a:gd name="connsiteY53" fmla="*/ 9786 h 10399"/>
                    <a:gd name="connsiteX54" fmla="*/ 303 w 10000"/>
                    <a:gd name="connsiteY54" fmla="*/ 9786 h 10399"/>
                    <a:gd name="connsiteX55" fmla="*/ 303 w 10000"/>
                    <a:gd name="connsiteY55" fmla="*/ 9786 h 10399"/>
                    <a:gd name="connsiteX56" fmla="*/ 303 w 10000"/>
                    <a:gd name="connsiteY56" fmla="*/ 9786 h 10399"/>
                    <a:gd name="connsiteX57" fmla="*/ 303 w 10000"/>
                    <a:gd name="connsiteY57" fmla="*/ 9786 h 10399"/>
                    <a:gd name="connsiteX58" fmla="*/ 303 w 10000"/>
                    <a:gd name="connsiteY58" fmla="*/ 9813 h 10399"/>
                    <a:gd name="connsiteX59" fmla="*/ 303 w 10000"/>
                    <a:gd name="connsiteY59" fmla="*/ 9813 h 10399"/>
                    <a:gd name="connsiteX60" fmla="*/ 303 w 10000"/>
                    <a:gd name="connsiteY60" fmla="*/ 9813 h 10399"/>
                    <a:gd name="connsiteX61" fmla="*/ 303 w 10000"/>
                    <a:gd name="connsiteY61" fmla="*/ 9813 h 10399"/>
                    <a:gd name="connsiteX62" fmla="*/ 303 w 10000"/>
                    <a:gd name="connsiteY62" fmla="*/ 9813 h 10399"/>
                    <a:gd name="connsiteX63" fmla="*/ 303 w 10000"/>
                    <a:gd name="connsiteY63" fmla="*/ 9813 h 10399"/>
                    <a:gd name="connsiteX64" fmla="*/ 303 w 10000"/>
                    <a:gd name="connsiteY64" fmla="*/ 9813 h 10399"/>
                    <a:gd name="connsiteX65" fmla="*/ 303 w 10000"/>
                    <a:gd name="connsiteY65" fmla="*/ 9813 h 10399"/>
                    <a:gd name="connsiteX66" fmla="*/ 303 w 10000"/>
                    <a:gd name="connsiteY66" fmla="*/ 9813 h 10399"/>
                    <a:gd name="connsiteX67" fmla="*/ 303 w 10000"/>
                    <a:gd name="connsiteY67" fmla="*/ 9813 h 10399"/>
                    <a:gd name="connsiteX68" fmla="*/ 303 w 10000"/>
                    <a:gd name="connsiteY68" fmla="*/ 9813 h 10399"/>
                    <a:gd name="connsiteX69" fmla="*/ 303 w 10000"/>
                    <a:gd name="connsiteY69" fmla="*/ 9813 h 10399"/>
                    <a:gd name="connsiteX70" fmla="*/ 378 w 10000"/>
                    <a:gd name="connsiteY70" fmla="*/ 9813 h 10399"/>
                    <a:gd name="connsiteX71" fmla="*/ 378 w 10000"/>
                    <a:gd name="connsiteY71" fmla="*/ 9813 h 10399"/>
                    <a:gd name="connsiteX72" fmla="*/ 378 w 10000"/>
                    <a:gd name="connsiteY72" fmla="*/ 9813 h 10399"/>
                    <a:gd name="connsiteX73" fmla="*/ 378 w 10000"/>
                    <a:gd name="connsiteY73" fmla="*/ 9813 h 10399"/>
                    <a:gd name="connsiteX74" fmla="*/ 378 w 10000"/>
                    <a:gd name="connsiteY74" fmla="*/ 9813 h 10399"/>
                    <a:gd name="connsiteX75" fmla="*/ 378 w 10000"/>
                    <a:gd name="connsiteY75" fmla="*/ 9813 h 10399"/>
                    <a:gd name="connsiteX76" fmla="*/ 378 w 10000"/>
                    <a:gd name="connsiteY76" fmla="*/ 9813 h 10399"/>
                    <a:gd name="connsiteX77" fmla="*/ 378 w 10000"/>
                    <a:gd name="connsiteY77" fmla="*/ 9813 h 10399"/>
                    <a:gd name="connsiteX78" fmla="*/ 2873 w 10000"/>
                    <a:gd name="connsiteY78" fmla="*/ 9973 h 10399"/>
                    <a:gd name="connsiteX79" fmla="*/ 2949 w 10000"/>
                    <a:gd name="connsiteY79" fmla="*/ 9973 h 10399"/>
                    <a:gd name="connsiteX80" fmla="*/ 3856 w 10000"/>
                    <a:gd name="connsiteY80" fmla="*/ 9973 h 10399"/>
                    <a:gd name="connsiteX81" fmla="*/ 3856 w 10000"/>
                    <a:gd name="connsiteY81" fmla="*/ 9973 h 10399"/>
                    <a:gd name="connsiteX82" fmla="*/ 4348 w 10000"/>
                    <a:gd name="connsiteY82" fmla="*/ 10399 h 10399"/>
                    <a:gd name="connsiteX83" fmla="*/ 5670 w 10000"/>
                    <a:gd name="connsiteY83" fmla="*/ 9304 h 10399"/>
                    <a:gd name="connsiteX84" fmla="*/ 5670 w 10000"/>
                    <a:gd name="connsiteY84" fmla="*/ 9304 h 10399"/>
                    <a:gd name="connsiteX85" fmla="*/ 5670 w 10000"/>
                    <a:gd name="connsiteY85" fmla="*/ 9277 h 10399"/>
                    <a:gd name="connsiteX86" fmla="*/ 7182 w 10000"/>
                    <a:gd name="connsiteY86" fmla="*/ 7324 h 10399"/>
                    <a:gd name="connsiteX87" fmla="*/ 8798 w 10000"/>
                    <a:gd name="connsiteY87" fmla="*/ 4487 h 10399"/>
                    <a:gd name="connsiteX88" fmla="*/ 10000 w 10000"/>
                    <a:gd name="connsiteY88" fmla="*/ 1611 h 10399"/>
                    <a:gd name="connsiteX0" fmla="*/ 9537 w 10000"/>
                    <a:gd name="connsiteY0" fmla="*/ 1141 h 10399"/>
                    <a:gd name="connsiteX1" fmla="*/ 7682 w 10000"/>
                    <a:gd name="connsiteY1" fmla="*/ 0 h 10399"/>
                    <a:gd name="connsiteX2" fmla="*/ 7031 w 10000"/>
                    <a:gd name="connsiteY2" fmla="*/ 4006 h 10399"/>
                    <a:gd name="connsiteX3" fmla="*/ 5368 w 10000"/>
                    <a:gd name="connsiteY3" fmla="*/ 7726 h 10399"/>
                    <a:gd name="connsiteX4" fmla="*/ 1965 w 10000"/>
                    <a:gd name="connsiteY4" fmla="*/ 9732 h 10399"/>
                    <a:gd name="connsiteX5" fmla="*/ 983 w 10000"/>
                    <a:gd name="connsiteY5" fmla="*/ 9786 h 10399"/>
                    <a:gd name="connsiteX6" fmla="*/ 0 w 10000"/>
                    <a:gd name="connsiteY6" fmla="*/ 9706 h 10399"/>
                    <a:gd name="connsiteX7" fmla="*/ 0 w 10000"/>
                    <a:gd name="connsiteY7" fmla="*/ 9732 h 10399"/>
                    <a:gd name="connsiteX8" fmla="*/ 76 w 10000"/>
                    <a:gd name="connsiteY8" fmla="*/ 9732 h 10399"/>
                    <a:gd name="connsiteX9" fmla="*/ 76 w 10000"/>
                    <a:gd name="connsiteY9" fmla="*/ 9732 h 10399"/>
                    <a:gd name="connsiteX10" fmla="*/ 76 w 10000"/>
                    <a:gd name="connsiteY10" fmla="*/ 9732 h 10399"/>
                    <a:gd name="connsiteX11" fmla="*/ 76 w 10000"/>
                    <a:gd name="connsiteY11" fmla="*/ 9732 h 10399"/>
                    <a:gd name="connsiteX12" fmla="*/ 76 w 10000"/>
                    <a:gd name="connsiteY12" fmla="*/ 9732 h 10399"/>
                    <a:gd name="connsiteX13" fmla="*/ 76 w 10000"/>
                    <a:gd name="connsiteY13" fmla="*/ 9732 h 10399"/>
                    <a:gd name="connsiteX14" fmla="*/ 76 w 10000"/>
                    <a:gd name="connsiteY14" fmla="*/ 9759 h 10399"/>
                    <a:gd name="connsiteX15" fmla="*/ 76 w 10000"/>
                    <a:gd name="connsiteY15" fmla="*/ 9759 h 10399"/>
                    <a:gd name="connsiteX16" fmla="*/ 76 w 10000"/>
                    <a:gd name="connsiteY16" fmla="*/ 9759 h 10399"/>
                    <a:gd name="connsiteX17" fmla="*/ 76 w 10000"/>
                    <a:gd name="connsiteY17" fmla="*/ 9759 h 10399"/>
                    <a:gd name="connsiteX18" fmla="*/ 76 w 10000"/>
                    <a:gd name="connsiteY18" fmla="*/ 9759 h 10399"/>
                    <a:gd name="connsiteX19" fmla="*/ 151 w 10000"/>
                    <a:gd name="connsiteY19" fmla="*/ 9759 h 10399"/>
                    <a:gd name="connsiteX20" fmla="*/ 151 w 10000"/>
                    <a:gd name="connsiteY20" fmla="*/ 9759 h 10399"/>
                    <a:gd name="connsiteX21" fmla="*/ 151 w 10000"/>
                    <a:gd name="connsiteY21" fmla="*/ 9759 h 10399"/>
                    <a:gd name="connsiteX22" fmla="*/ 151 w 10000"/>
                    <a:gd name="connsiteY22" fmla="*/ 9759 h 10399"/>
                    <a:gd name="connsiteX23" fmla="*/ 151 w 10000"/>
                    <a:gd name="connsiteY23" fmla="*/ 9759 h 10399"/>
                    <a:gd name="connsiteX24" fmla="*/ 151 w 10000"/>
                    <a:gd name="connsiteY24" fmla="*/ 9759 h 10399"/>
                    <a:gd name="connsiteX25" fmla="*/ 151 w 10000"/>
                    <a:gd name="connsiteY25" fmla="*/ 9759 h 10399"/>
                    <a:gd name="connsiteX26" fmla="*/ 151 w 10000"/>
                    <a:gd name="connsiteY26" fmla="*/ 9759 h 10399"/>
                    <a:gd name="connsiteX27" fmla="*/ 151 w 10000"/>
                    <a:gd name="connsiteY27" fmla="*/ 9759 h 10399"/>
                    <a:gd name="connsiteX28" fmla="*/ 151 w 10000"/>
                    <a:gd name="connsiteY28" fmla="*/ 9759 h 10399"/>
                    <a:gd name="connsiteX29" fmla="*/ 151 w 10000"/>
                    <a:gd name="connsiteY29" fmla="*/ 9759 h 10399"/>
                    <a:gd name="connsiteX30" fmla="*/ 151 w 10000"/>
                    <a:gd name="connsiteY30" fmla="*/ 9759 h 10399"/>
                    <a:gd name="connsiteX31" fmla="*/ 151 w 10000"/>
                    <a:gd name="connsiteY31" fmla="*/ 9759 h 10399"/>
                    <a:gd name="connsiteX32" fmla="*/ 151 w 10000"/>
                    <a:gd name="connsiteY32" fmla="*/ 9759 h 10399"/>
                    <a:gd name="connsiteX33" fmla="*/ 151 w 10000"/>
                    <a:gd name="connsiteY33" fmla="*/ 9759 h 10399"/>
                    <a:gd name="connsiteX34" fmla="*/ 151 w 10000"/>
                    <a:gd name="connsiteY34" fmla="*/ 9786 h 10399"/>
                    <a:gd name="connsiteX35" fmla="*/ 151 w 10000"/>
                    <a:gd name="connsiteY35" fmla="*/ 9786 h 10399"/>
                    <a:gd name="connsiteX36" fmla="*/ 151 w 10000"/>
                    <a:gd name="connsiteY36" fmla="*/ 9786 h 10399"/>
                    <a:gd name="connsiteX37" fmla="*/ 227 w 10000"/>
                    <a:gd name="connsiteY37" fmla="*/ 9786 h 10399"/>
                    <a:gd name="connsiteX38" fmla="*/ 227 w 10000"/>
                    <a:gd name="connsiteY38" fmla="*/ 9786 h 10399"/>
                    <a:gd name="connsiteX39" fmla="*/ 227 w 10000"/>
                    <a:gd name="connsiteY39" fmla="*/ 9786 h 10399"/>
                    <a:gd name="connsiteX40" fmla="*/ 227 w 10000"/>
                    <a:gd name="connsiteY40" fmla="*/ 9786 h 10399"/>
                    <a:gd name="connsiteX41" fmla="*/ 227 w 10000"/>
                    <a:gd name="connsiteY41" fmla="*/ 9786 h 10399"/>
                    <a:gd name="connsiteX42" fmla="*/ 227 w 10000"/>
                    <a:gd name="connsiteY42" fmla="*/ 9786 h 10399"/>
                    <a:gd name="connsiteX43" fmla="*/ 227 w 10000"/>
                    <a:gd name="connsiteY43" fmla="*/ 9786 h 10399"/>
                    <a:gd name="connsiteX44" fmla="*/ 227 w 10000"/>
                    <a:gd name="connsiteY44" fmla="*/ 9786 h 10399"/>
                    <a:gd name="connsiteX45" fmla="*/ 227 w 10000"/>
                    <a:gd name="connsiteY45" fmla="*/ 9786 h 10399"/>
                    <a:gd name="connsiteX46" fmla="*/ 227 w 10000"/>
                    <a:gd name="connsiteY46" fmla="*/ 9786 h 10399"/>
                    <a:gd name="connsiteX47" fmla="*/ 227 w 10000"/>
                    <a:gd name="connsiteY47" fmla="*/ 9786 h 10399"/>
                    <a:gd name="connsiteX48" fmla="*/ 227 w 10000"/>
                    <a:gd name="connsiteY48" fmla="*/ 9786 h 10399"/>
                    <a:gd name="connsiteX49" fmla="*/ 227 w 10000"/>
                    <a:gd name="connsiteY49" fmla="*/ 9786 h 10399"/>
                    <a:gd name="connsiteX50" fmla="*/ 227 w 10000"/>
                    <a:gd name="connsiteY50" fmla="*/ 9786 h 10399"/>
                    <a:gd name="connsiteX51" fmla="*/ 227 w 10000"/>
                    <a:gd name="connsiteY51" fmla="*/ 9786 h 10399"/>
                    <a:gd name="connsiteX52" fmla="*/ 227 w 10000"/>
                    <a:gd name="connsiteY52" fmla="*/ 9786 h 10399"/>
                    <a:gd name="connsiteX53" fmla="*/ 227 w 10000"/>
                    <a:gd name="connsiteY53" fmla="*/ 9786 h 10399"/>
                    <a:gd name="connsiteX54" fmla="*/ 303 w 10000"/>
                    <a:gd name="connsiteY54" fmla="*/ 9786 h 10399"/>
                    <a:gd name="connsiteX55" fmla="*/ 303 w 10000"/>
                    <a:gd name="connsiteY55" fmla="*/ 9786 h 10399"/>
                    <a:gd name="connsiteX56" fmla="*/ 303 w 10000"/>
                    <a:gd name="connsiteY56" fmla="*/ 9786 h 10399"/>
                    <a:gd name="connsiteX57" fmla="*/ 303 w 10000"/>
                    <a:gd name="connsiteY57" fmla="*/ 9786 h 10399"/>
                    <a:gd name="connsiteX58" fmla="*/ 303 w 10000"/>
                    <a:gd name="connsiteY58" fmla="*/ 9813 h 10399"/>
                    <a:gd name="connsiteX59" fmla="*/ 303 w 10000"/>
                    <a:gd name="connsiteY59" fmla="*/ 9813 h 10399"/>
                    <a:gd name="connsiteX60" fmla="*/ 303 w 10000"/>
                    <a:gd name="connsiteY60" fmla="*/ 9813 h 10399"/>
                    <a:gd name="connsiteX61" fmla="*/ 303 w 10000"/>
                    <a:gd name="connsiteY61" fmla="*/ 9813 h 10399"/>
                    <a:gd name="connsiteX62" fmla="*/ 303 w 10000"/>
                    <a:gd name="connsiteY62" fmla="*/ 9813 h 10399"/>
                    <a:gd name="connsiteX63" fmla="*/ 303 w 10000"/>
                    <a:gd name="connsiteY63" fmla="*/ 9813 h 10399"/>
                    <a:gd name="connsiteX64" fmla="*/ 303 w 10000"/>
                    <a:gd name="connsiteY64" fmla="*/ 9813 h 10399"/>
                    <a:gd name="connsiteX65" fmla="*/ 303 w 10000"/>
                    <a:gd name="connsiteY65" fmla="*/ 9813 h 10399"/>
                    <a:gd name="connsiteX66" fmla="*/ 303 w 10000"/>
                    <a:gd name="connsiteY66" fmla="*/ 9813 h 10399"/>
                    <a:gd name="connsiteX67" fmla="*/ 303 w 10000"/>
                    <a:gd name="connsiteY67" fmla="*/ 9813 h 10399"/>
                    <a:gd name="connsiteX68" fmla="*/ 303 w 10000"/>
                    <a:gd name="connsiteY68" fmla="*/ 9813 h 10399"/>
                    <a:gd name="connsiteX69" fmla="*/ 303 w 10000"/>
                    <a:gd name="connsiteY69" fmla="*/ 9813 h 10399"/>
                    <a:gd name="connsiteX70" fmla="*/ 378 w 10000"/>
                    <a:gd name="connsiteY70" fmla="*/ 9813 h 10399"/>
                    <a:gd name="connsiteX71" fmla="*/ 378 w 10000"/>
                    <a:gd name="connsiteY71" fmla="*/ 9813 h 10399"/>
                    <a:gd name="connsiteX72" fmla="*/ 378 w 10000"/>
                    <a:gd name="connsiteY72" fmla="*/ 9813 h 10399"/>
                    <a:gd name="connsiteX73" fmla="*/ 378 w 10000"/>
                    <a:gd name="connsiteY73" fmla="*/ 9813 h 10399"/>
                    <a:gd name="connsiteX74" fmla="*/ 378 w 10000"/>
                    <a:gd name="connsiteY74" fmla="*/ 9813 h 10399"/>
                    <a:gd name="connsiteX75" fmla="*/ 378 w 10000"/>
                    <a:gd name="connsiteY75" fmla="*/ 9813 h 10399"/>
                    <a:gd name="connsiteX76" fmla="*/ 378 w 10000"/>
                    <a:gd name="connsiteY76" fmla="*/ 9813 h 10399"/>
                    <a:gd name="connsiteX77" fmla="*/ 378 w 10000"/>
                    <a:gd name="connsiteY77" fmla="*/ 9813 h 10399"/>
                    <a:gd name="connsiteX78" fmla="*/ 2873 w 10000"/>
                    <a:gd name="connsiteY78" fmla="*/ 9973 h 10399"/>
                    <a:gd name="connsiteX79" fmla="*/ 2949 w 10000"/>
                    <a:gd name="connsiteY79" fmla="*/ 9973 h 10399"/>
                    <a:gd name="connsiteX80" fmla="*/ 3856 w 10000"/>
                    <a:gd name="connsiteY80" fmla="*/ 9973 h 10399"/>
                    <a:gd name="connsiteX81" fmla="*/ 4348 w 10000"/>
                    <a:gd name="connsiteY81" fmla="*/ 10399 h 10399"/>
                    <a:gd name="connsiteX82" fmla="*/ 5670 w 10000"/>
                    <a:gd name="connsiteY82" fmla="*/ 9304 h 10399"/>
                    <a:gd name="connsiteX83" fmla="*/ 5670 w 10000"/>
                    <a:gd name="connsiteY83" fmla="*/ 9304 h 10399"/>
                    <a:gd name="connsiteX84" fmla="*/ 5670 w 10000"/>
                    <a:gd name="connsiteY84" fmla="*/ 9277 h 10399"/>
                    <a:gd name="connsiteX85" fmla="*/ 7182 w 10000"/>
                    <a:gd name="connsiteY85" fmla="*/ 7324 h 10399"/>
                    <a:gd name="connsiteX86" fmla="*/ 8798 w 10000"/>
                    <a:gd name="connsiteY86" fmla="*/ 4487 h 10399"/>
                    <a:gd name="connsiteX87" fmla="*/ 10000 w 10000"/>
                    <a:gd name="connsiteY87" fmla="*/ 1611 h 10399"/>
                    <a:gd name="connsiteX0" fmla="*/ 9537 w 10000"/>
                    <a:gd name="connsiteY0" fmla="*/ 1141 h 10399"/>
                    <a:gd name="connsiteX1" fmla="*/ 7682 w 10000"/>
                    <a:gd name="connsiteY1" fmla="*/ 0 h 10399"/>
                    <a:gd name="connsiteX2" fmla="*/ 7031 w 10000"/>
                    <a:gd name="connsiteY2" fmla="*/ 4006 h 10399"/>
                    <a:gd name="connsiteX3" fmla="*/ 5368 w 10000"/>
                    <a:gd name="connsiteY3" fmla="*/ 7726 h 10399"/>
                    <a:gd name="connsiteX4" fmla="*/ 1965 w 10000"/>
                    <a:gd name="connsiteY4" fmla="*/ 9732 h 10399"/>
                    <a:gd name="connsiteX5" fmla="*/ 983 w 10000"/>
                    <a:gd name="connsiteY5" fmla="*/ 9786 h 10399"/>
                    <a:gd name="connsiteX6" fmla="*/ 0 w 10000"/>
                    <a:gd name="connsiteY6" fmla="*/ 9706 h 10399"/>
                    <a:gd name="connsiteX7" fmla="*/ 0 w 10000"/>
                    <a:gd name="connsiteY7" fmla="*/ 9732 h 10399"/>
                    <a:gd name="connsiteX8" fmla="*/ 76 w 10000"/>
                    <a:gd name="connsiteY8" fmla="*/ 9732 h 10399"/>
                    <a:gd name="connsiteX9" fmla="*/ 76 w 10000"/>
                    <a:gd name="connsiteY9" fmla="*/ 9732 h 10399"/>
                    <a:gd name="connsiteX10" fmla="*/ 76 w 10000"/>
                    <a:gd name="connsiteY10" fmla="*/ 9732 h 10399"/>
                    <a:gd name="connsiteX11" fmla="*/ 76 w 10000"/>
                    <a:gd name="connsiteY11" fmla="*/ 9732 h 10399"/>
                    <a:gd name="connsiteX12" fmla="*/ 76 w 10000"/>
                    <a:gd name="connsiteY12" fmla="*/ 9732 h 10399"/>
                    <a:gd name="connsiteX13" fmla="*/ 76 w 10000"/>
                    <a:gd name="connsiteY13" fmla="*/ 9732 h 10399"/>
                    <a:gd name="connsiteX14" fmla="*/ 76 w 10000"/>
                    <a:gd name="connsiteY14" fmla="*/ 9759 h 10399"/>
                    <a:gd name="connsiteX15" fmla="*/ 76 w 10000"/>
                    <a:gd name="connsiteY15" fmla="*/ 9759 h 10399"/>
                    <a:gd name="connsiteX16" fmla="*/ 76 w 10000"/>
                    <a:gd name="connsiteY16" fmla="*/ 9759 h 10399"/>
                    <a:gd name="connsiteX17" fmla="*/ 76 w 10000"/>
                    <a:gd name="connsiteY17" fmla="*/ 9759 h 10399"/>
                    <a:gd name="connsiteX18" fmla="*/ 76 w 10000"/>
                    <a:gd name="connsiteY18" fmla="*/ 9759 h 10399"/>
                    <a:gd name="connsiteX19" fmla="*/ 151 w 10000"/>
                    <a:gd name="connsiteY19" fmla="*/ 9759 h 10399"/>
                    <a:gd name="connsiteX20" fmla="*/ 151 w 10000"/>
                    <a:gd name="connsiteY20" fmla="*/ 9759 h 10399"/>
                    <a:gd name="connsiteX21" fmla="*/ 151 w 10000"/>
                    <a:gd name="connsiteY21" fmla="*/ 9759 h 10399"/>
                    <a:gd name="connsiteX22" fmla="*/ 151 w 10000"/>
                    <a:gd name="connsiteY22" fmla="*/ 9759 h 10399"/>
                    <a:gd name="connsiteX23" fmla="*/ 151 w 10000"/>
                    <a:gd name="connsiteY23" fmla="*/ 9759 h 10399"/>
                    <a:gd name="connsiteX24" fmla="*/ 151 w 10000"/>
                    <a:gd name="connsiteY24" fmla="*/ 9759 h 10399"/>
                    <a:gd name="connsiteX25" fmla="*/ 151 w 10000"/>
                    <a:gd name="connsiteY25" fmla="*/ 9759 h 10399"/>
                    <a:gd name="connsiteX26" fmla="*/ 151 w 10000"/>
                    <a:gd name="connsiteY26" fmla="*/ 9759 h 10399"/>
                    <a:gd name="connsiteX27" fmla="*/ 151 w 10000"/>
                    <a:gd name="connsiteY27" fmla="*/ 9759 h 10399"/>
                    <a:gd name="connsiteX28" fmla="*/ 151 w 10000"/>
                    <a:gd name="connsiteY28" fmla="*/ 9759 h 10399"/>
                    <a:gd name="connsiteX29" fmla="*/ 151 w 10000"/>
                    <a:gd name="connsiteY29" fmla="*/ 9759 h 10399"/>
                    <a:gd name="connsiteX30" fmla="*/ 151 w 10000"/>
                    <a:gd name="connsiteY30" fmla="*/ 9759 h 10399"/>
                    <a:gd name="connsiteX31" fmla="*/ 151 w 10000"/>
                    <a:gd name="connsiteY31" fmla="*/ 9759 h 10399"/>
                    <a:gd name="connsiteX32" fmla="*/ 151 w 10000"/>
                    <a:gd name="connsiteY32" fmla="*/ 9759 h 10399"/>
                    <a:gd name="connsiteX33" fmla="*/ 151 w 10000"/>
                    <a:gd name="connsiteY33" fmla="*/ 9759 h 10399"/>
                    <a:gd name="connsiteX34" fmla="*/ 151 w 10000"/>
                    <a:gd name="connsiteY34" fmla="*/ 9786 h 10399"/>
                    <a:gd name="connsiteX35" fmla="*/ 151 w 10000"/>
                    <a:gd name="connsiteY35" fmla="*/ 9786 h 10399"/>
                    <a:gd name="connsiteX36" fmla="*/ 151 w 10000"/>
                    <a:gd name="connsiteY36" fmla="*/ 9786 h 10399"/>
                    <a:gd name="connsiteX37" fmla="*/ 227 w 10000"/>
                    <a:gd name="connsiteY37" fmla="*/ 9786 h 10399"/>
                    <a:gd name="connsiteX38" fmla="*/ 227 w 10000"/>
                    <a:gd name="connsiteY38" fmla="*/ 9786 h 10399"/>
                    <a:gd name="connsiteX39" fmla="*/ 227 w 10000"/>
                    <a:gd name="connsiteY39" fmla="*/ 9786 h 10399"/>
                    <a:gd name="connsiteX40" fmla="*/ 227 w 10000"/>
                    <a:gd name="connsiteY40" fmla="*/ 9786 h 10399"/>
                    <a:gd name="connsiteX41" fmla="*/ 227 w 10000"/>
                    <a:gd name="connsiteY41" fmla="*/ 9786 h 10399"/>
                    <a:gd name="connsiteX42" fmla="*/ 227 w 10000"/>
                    <a:gd name="connsiteY42" fmla="*/ 9786 h 10399"/>
                    <a:gd name="connsiteX43" fmla="*/ 227 w 10000"/>
                    <a:gd name="connsiteY43" fmla="*/ 9786 h 10399"/>
                    <a:gd name="connsiteX44" fmla="*/ 227 w 10000"/>
                    <a:gd name="connsiteY44" fmla="*/ 9786 h 10399"/>
                    <a:gd name="connsiteX45" fmla="*/ 227 w 10000"/>
                    <a:gd name="connsiteY45" fmla="*/ 9786 h 10399"/>
                    <a:gd name="connsiteX46" fmla="*/ 227 w 10000"/>
                    <a:gd name="connsiteY46" fmla="*/ 9786 h 10399"/>
                    <a:gd name="connsiteX47" fmla="*/ 227 w 10000"/>
                    <a:gd name="connsiteY47" fmla="*/ 9786 h 10399"/>
                    <a:gd name="connsiteX48" fmla="*/ 227 w 10000"/>
                    <a:gd name="connsiteY48" fmla="*/ 9786 h 10399"/>
                    <a:gd name="connsiteX49" fmla="*/ 227 w 10000"/>
                    <a:gd name="connsiteY49" fmla="*/ 9786 h 10399"/>
                    <a:gd name="connsiteX50" fmla="*/ 227 w 10000"/>
                    <a:gd name="connsiteY50" fmla="*/ 9786 h 10399"/>
                    <a:gd name="connsiteX51" fmla="*/ 227 w 10000"/>
                    <a:gd name="connsiteY51" fmla="*/ 9786 h 10399"/>
                    <a:gd name="connsiteX52" fmla="*/ 227 w 10000"/>
                    <a:gd name="connsiteY52" fmla="*/ 9786 h 10399"/>
                    <a:gd name="connsiteX53" fmla="*/ 227 w 10000"/>
                    <a:gd name="connsiteY53" fmla="*/ 9786 h 10399"/>
                    <a:gd name="connsiteX54" fmla="*/ 303 w 10000"/>
                    <a:gd name="connsiteY54" fmla="*/ 9786 h 10399"/>
                    <a:gd name="connsiteX55" fmla="*/ 303 w 10000"/>
                    <a:gd name="connsiteY55" fmla="*/ 9786 h 10399"/>
                    <a:gd name="connsiteX56" fmla="*/ 303 w 10000"/>
                    <a:gd name="connsiteY56" fmla="*/ 9786 h 10399"/>
                    <a:gd name="connsiteX57" fmla="*/ 303 w 10000"/>
                    <a:gd name="connsiteY57" fmla="*/ 9786 h 10399"/>
                    <a:gd name="connsiteX58" fmla="*/ 303 w 10000"/>
                    <a:gd name="connsiteY58" fmla="*/ 9813 h 10399"/>
                    <a:gd name="connsiteX59" fmla="*/ 303 w 10000"/>
                    <a:gd name="connsiteY59" fmla="*/ 9813 h 10399"/>
                    <a:gd name="connsiteX60" fmla="*/ 303 w 10000"/>
                    <a:gd name="connsiteY60" fmla="*/ 9813 h 10399"/>
                    <a:gd name="connsiteX61" fmla="*/ 303 w 10000"/>
                    <a:gd name="connsiteY61" fmla="*/ 9813 h 10399"/>
                    <a:gd name="connsiteX62" fmla="*/ 303 w 10000"/>
                    <a:gd name="connsiteY62" fmla="*/ 9813 h 10399"/>
                    <a:gd name="connsiteX63" fmla="*/ 303 w 10000"/>
                    <a:gd name="connsiteY63" fmla="*/ 9813 h 10399"/>
                    <a:gd name="connsiteX64" fmla="*/ 303 w 10000"/>
                    <a:gd name="connsiteY64" fmla="*/ 9813 h 10399"/>
                    <a:gd name="connsiteX65" fmla="*/ 303 w 10000"/>
                    <a:gd name="connsiteY65" fmla="*/ 9813 h 10399"/>
                    <a:gd name="connsiteX66" fmla="*/ 303 w 10000"/>
                    <a:gd name="connsiteY66" fmla="*/ 9813 h 10399"/>
                    <a:gd name="connsiteX67" fmla="*/ 303 w 10000"/>
                    <a:gd name="connsiteY67" fmla="*/ 9813 h 10399"/>
                    <a:gd name="connsiteX68" fmla="*/ 303 w 10000"/>
                    <a:gd name="connsiteY68" fmla="*/ 9813 h 10399"/>
                    <a:gd name="connsiteX69" fmla="*/ 303 w 10000"/>
                    <a:gd name="connsiteY69" fmla="*/ 9813 h 10399"/>
                    <a:gd name="connsiteX70" fmla="*/ 378 w 10000"/>
                    <a:gd name="connsiteY70" fmla="*/ 9813 h 10399"/>
                    <a:gd name="connsiteX71" fmla="*/ 378 w 10000"/>
                    <a:gd name="connsiteY71" fmla="*/ 9813 h 10399"/>
                    <a:gd name="connsiteX72" fmla="*/ 378 w 10000"/>
                    <a:gd name="connsiteY72" fmla="*/ 9813 h 10399"/>
                    <a:gd name="connsiteX73" fmla="*/ 378 w 10000"/>
                    <a:gd name="connsiteY73" fmla="*/ 9813 h 10399"/>
                    <a:gd name="connsiteX74" fmla="*/ 378 w 10000"/>
                    <a:gd name="connsiteY74" fmla="*/ 9813 h 10399"/>
                    <a:gd name="connsiteX75" fmla="*/ 378 w 10000"/>
                    <a:gd name="connsiteY75" fmla="*/ 9813 h 10399"/>
                    <a:gd name="connsiteX76" fmla="*/ 378 w 10000"/>
                    <a:gd name="connsiteY76" fmla="*/ 9813 h 10399"/>
                    <a:gd name="connsiteX77" fmla="*/ 378 w 10000"/>
                    <a:gd name="connsiteY77" fmla="*/ 9813 h 10399"/>
                    <a:gd name="connsiteX78" fmla="*/ 2873 w 10000"/>
                    <a:gd name="connsiteY78" fmla="*/ 9973 h 10399"/>
                    <a:gd name="connsiteX79" fmla="*/ 3856 w 10000"/>
                    <a:gd name="connsiteY79" fmla="*/ 9973 h 10399"/>
                    <a:gd name="connsiteX80" fmla="*/ 4348 w 10000"/>
                    <a:gd name="connsiteY80" fmla="*/ 10399 h 10399"/>
                    <a:gd name="connsiteX81" fmla="*/ 5670 w 10000"/>
                    <a:gd name="connsiteY81" fmla="*/ 9304 h 10399"/>
                    <a:gd name="connsiteX82" fmla="*/ 5670 w 10000"/>
                    <a:gd name="connsiteY82" fmla="*/ 9304 h 10399"/>
                    <a:gd name="connsiteX83" fmla="*/ 5670 w 10000"/>
                    <a:gd name="connsiteY83" fmla="*/ 9277 h 10399"/>
                    <a:gd name="connsiteX84" fmla="*/ 7182 w 10000"/>
                    <a:gd name="connsiteY84" fmla="*/ 7324 h 10399"/>
                    <a:gd name="connsiteX85" fmla="*/ 8798 w 10000"/>
                    <a:gd name="connsiteY85" fmla="*/ 4487 h 10399"/>
                    <a:gd name="connsiteX86" fmla="*/ 10000 w 10000"/>
                    <a:gd name="connsiteY86" fmla="*/ 1611 h 10399"/>
                    <a:gd name="connsiteX0" fmla="*/ 9537 w 10000"/>
                    <a:gd name="connsiteY0" fmla="*/ 1141 h 10468"/>
                    <a:gd name="connsiteX1" fmla="*/ 7682 w 10000"/>
                    <a:gd name="connsiteY1" fmla="*/ 0 h 10468"/>
                    <a:gd name="connsiteX2" fmla="*/ 7031 w 10000"/>
                    <a:gd name="connsiteY2" fmla="*/ 4006 h 10468"/>
                    <a:gd name="connsiteX3" fmla="*/ 5368 w 10000"/>
                    <a:gd name="connsiteY3" fmla="*/ 7726 h 10468"/>
                    <a:gd name="connsiteX4" fmla="*/ 1965 w 10000"/>
                    <a:gd name="connsiteY4" fmla="*/ 9732 h 10468"/>
                    <a:gd name="connsiteX5" fmla="*/ 983 w 10000"/>
                    <a:gd name="connsiteY5" fmla="*/ 9786 h 10468"/>
                    <a:gd name="connsiteX6" fmla="*/ 0 w 10000"/>
                    <a:gd name="connsiteY6" fmla="*/ 9706 h 10468"/>
                    <a:gd name="connsiteX7" fmla="*/ 0 w 10000"/>
                    <a:gd name="connsiteY7" fmla="*/ 9732 h 10468"/>
                    <a:gd name="connsiteX8" fmla="*/ 76 w 10000"/>
                    <a:gd name="connsiteY8" fmla="*/ 9732 h 10468"/>
                    <a:gd name="connsiteX9" fmla="*/ 76 w 10000"/>
                    <a:gd name="connsiteY9" fmla="*/ 9732 h 10468"/>
                    <a:gd name="connsiteX10" fmla="*/ 76 w 10000"/>
                    <a:gd name="connsiteY10" fmla="*/ 9732 h 10468"/>
                    <a:gd name="connsiteX11" fmla="*/ 76 w 10000"/>
                    <a:gd name="connsiteY11" fmla="*/ 9732 h 10468"/>
                    <a:gd name="connsiteX12" fmla="*/ 76 w 10000"/>
                    <a:gd name="connsiteY12" fmla="*/ 9732 h 10468"/>
                    <a:gd name="connsiteX13" fmla="*/ 76 w 10000"/>
                    <a:gd name="connsiteY13" fmla="*/ 9732 h 10468"/>
                    <a:gd name="connsiteX14" fmla="*/ 76 w 10000"/>
                    <a:gd name="connsiteY14" fmla="*/ 9759 h 10468"/>
                    <a:gd name="connsiteX15" fmla="*/ 76 w 10000"/>
                    <a:gd name="connsiteY15" fmla="*/ 9759 h 10468"/>
                    <a:gd name="connsiteX16" fmla="*/ 76 w 10000"/>
                    <a:gd name="connsiteY16" fmla="*/ 9759 h 10468"/>
                    <a:gd name="connsiteX17" fmla="*/ 76 w 10000"/>
                    <a:gd name="connsiteY17" fmla="*/ 9759 h 10468"/>
                    <a:gd name="connsiteX18" fmla="*/ 76 w 10000"/>
                    <a:gd name="connsiteY18" fmla="*/ 9759 h 10468"/>
                    <a:gd name="connsiteX19" fmla="*/ 151 w 10000"/>
                    <a:gd name="connsiteY19" fmla="*/ 9759 h 10468"/>
                    <a:gd name="connsiteX20" fmla="*/ 151 w 10000"/>
                    <a:gd name="connsiteY20" fmla="*/ 9759 h 10468"/>
                    <a:gd name="connsiteX21" fmla="*/ 151 w 10000"/>
                    <a:gd name="connsiteY21" fmla="*/ 9759 h 10468"/>
                    <a:gd name="connsiteX22" fmla="*/ 151 w 10000"/>
                    <a:gd name="connsiteY22" fmla="*/ 9759 h 10468"/>
                    <a:gd name="connsiteX23" fmla="*/ 151 w 10000"/>
                    <a:gd name="connsiteY23" fmla="*/ 9759 h 10468"/>
                    <a:gd name="connsiteX24" fmla="*/ 151 w 10000"/>
                    <a:gd name="connsiteY24" fmla="*/ 9759 h 10468"/>
                    <a:gd name="connsiteX25" fmla="*/ 151 w 10000"/>
                    <a:gd name="connsiteY25" fmla="*/ 9759 h 10468"/>
                    <a:gd name="connsiteX26" fmla="*/ 151 w 10000"/>
                    <a:gd name="connsiteY26" fmla="*/ 9759 h 10468"/>
                    <a:gd name="connsiteX27" fmla="*/ 151 w 10000"/>
                    <a:gd name="connsiteY27" fmla="*/ 9759 h 10468"/>
                    <a:gd name="connsiteX28" fmla="*/ 151 w 10000"/>
                    <a:gd name="connsiteY28" fmla="*/ 9759 h 10468"/>
                    <a:gd name="connsiteX29" fmla="*/ 151 w 10000"/>
                    <a:gd name="connsiteY29" fmla="*/ 9759 h 10468"/>
                    <a:gd name="connsiteX30" fmla="*/ 151 w 10000"/>
                    <a:gd name="connsiteY30" fmla="*/ 9759 h 10468"/>
                    <a:gd name="connsiteX31" fmla="*/ 151 w 10000"/>
                    <a:gd name="connsiteY31" fmla="*/ 9759 h 10468"/>
                    <a:gd name="connsiteX32" fmla="*/ 151 w 10000"/>
                    <a:gd name="connsiteY32" fmla="*/ 9759 h 10468"/>
                    <a:gd name="connsiteX33" fmla="*/ 151 w 10000"/>
                    <a:gd name="connsiteY33" fmla="*/ 9759 h 10468"/>
                    <a:gd name="connsiteX34" fmla="*/ 151 w 10000"/>
                    <a:gd name="connsiteY34" fmla="*/ 9786 h 10468"/>
                    <a:gd name="connsiteX35" fmla="*/ 151 w 10000"/>
                    <a:gd name="connsiteY35" fmla="*/ 9786 h 10468"/>
                    <a:gd name="connsiteX36" fmla="*/ 151 w 10000"/>
                    <a:gd name="connsiteY36" fmla="*/ 9786 h 10468"/>
                    <a:gd name="connsiteX37" fmla="*/ 227 w 10000"/>
                    <a:gd name="connsiteY37" fmla="*/ 9786 h 10468"/>
                    <a:gd name="connsiteX38" fmla="*/ 227 w 10000"/>
                    <a:gd name="connsiteY38" fmla="*/ 9786 h 10468"/>
                    <a:gd name="connsiteX39" fmla="*/ 227 w 10000"/>
                    <a:gd name="connsiteY39" fmla="*/ 9786 h 10468"/>
                    <a:gd name="connsiteX40" fmla="*/ 227 w 10000"/>
                    <a:gd name="connsiteY40" fmla="*/ 9786 h 10468"/>
                    <a:gd name="connsiteX41" fmla="*/ 227 w 10000"/>
                    <a:gd name="connsiteY41" fmla="*/ 9786 h 10468"/>
                    <a:gd name="connsiteX42" fmla="*/ 227 w 10000"/>
                    <a:gd name="connsiteY42" fmla="*/ 9786 h 10468"/>
                    <a:gd name="connsiteX43" fmla="*/ 227 w 10000"/>
                    <a:gd name="connsiteY43" fmla="*/ 9786 h 10468"/>
                    <a:gd name="connsiteX44" fmla="*/ 227 w 10000"/>
                    <a:gd name="connsiteY44" fmla="*/ 9786 h 10468"/>
                    <a:gd name="connsiteX45" fmla="*/ 227 w 10000"/>
                    <a:gd name="connsiteY45" fmla="*/ 9786 h 10468"/>
                    <a:gd name="connsiteX46" fmla="*/ 227 w 10000"/>
                    <a:gd name="connsiteY46" fmla="*/ 9786 h 10468"/>
                    <a:gd name="connsiteX47" fmla="*/ 227 w 10000"/>
                    <a:gd name="connsiteY47" fmla="*/ 9786 h 10468"/>
                    <a:gd name="connsiteX48" fmla="*/ 227 w 10000"/>
                    <a:gd name="connsiteY48" fmla="*/ 9786 h 10468"/>
                    <a:gd name="connsiteX49" fmla="*/ 227 w 10000"/>
                    <a:gd name="connsiteY49" fmla="*/ 9786 h 10468"/>
                    <a:gd name="connsiteX50" fmla="*/ 227 w 10000"/>
                    <a:gd name="connsiteY50" fmla="*/ 9786 h 10468"/>
                    <a:gd name="connsiteX51" fmla="*/ 227 w 10000"/>
                    <a:gd name="connsiteY51" fmla="*/ 9786 h 10468"/>
                    <a:gd name="connsiteX52" fmla="*/ 227 w 10000"/>
                    <a:gd name="connsiteY52" fmla="*/ 9786 h 10468"/>
                    <a:gd name="connsiteX53" fmla="*/ 227 w 10000"/>
                    <a:gd name="connsiteY53" fmla="*/ 9786 h 10468"/>
                    <a:gd name="connsiteX54" fmla="*/ 303 w 10000"/>
                    <a:gd name="connsiteY54" fmla="*/ 9786 h 10468"/>
                    <a:gd name="connsiteX55" fmla="*/ 303 w 10000"/>
                    <a:gd name="connsiteY55" fmla="*/ 9786 h 10468"/>
                    <a:gd name="connsiteX56" fmla="*/ 303 w 10000"/>
                    <a:gd name="connsiteY56" fmla="*/ 9786 h 10468"/>
                    <a:gd name="connsiteX57" fmla="*/ 303 w 10000"/>
                    <a:gd name="connsiteY57" fmla="*/ 9786 h 10468"/>
                    <a:gd name="connsiteX58" fmla="*/ 303 w 10000"/>
                    <a:gd name="connsiteY58" fmla="*/ 9813 h 10468"/>
                    <a:gd name="connsiteX59" fmla="*/ 303 w 10000"/>
                    <a:gd name="connsiteY59" fmla="*/ 9813 h 10468"/>
                    <a:gd name="connsiteX60" fmla="*/ 303 w 10000"/>
                    <a:gd name="connsiteY60" fmla="*/ 9813 h 10468"/>
                    <a:gd name="connsiteX61" fmla="*/ 303 w 10000"/>
                    <a:gd name="connsiteY61" fmla="*/ 9813 h 10468"/>
                    <a:gd name="connsiteX62" fmla="*/ 303 w 10000"/>
                    <a:gd name="connsiteY62" fmla="*/ 9813 h 10468"/>
                    <a:gd name="connsiteX63" fmla="*/ 303 w 10000"/>
                    <a:gd name="connsiteY63" fmla="*/ 9813 h 10468"/>
                    <a:gd name="connsiteX64" fmla="*/ 303 w 10000"/>
                    <a:gd name="connsiteY64" fmla="*/ 9813 h 10468"/>
                    <a:gd name="connsiteX65" fmla="*/ 303 w 10000"/>
                    <a:gd name="connsiteY65" fmla="*/ 9813 h 10468"/>
                    <a:gd name="connsiteX66" fmla="*/ 303 w 10000"/>
                    <a:gd name="connsiteY66" fmla="*/ 9813 h 10468"/>
                    <a:gd name="connsiteX67" fmla="*/ 303 w 10000"/>
                    <a:gd name="connsiteY67" fmla="*/ 9813 h 10468"/>
                    <a:gd name="connsiteX68" fmla="*/ 303 w 10000"/>
                    <a:gd name="connsiteY68" fmla="*/ 9813 h 10468"/>
                    <a:gd name="connsiteX69" fmla="*/ 303 w 10000"/>
                    <a:gd name="connsiteY69" fmla="*/ 9813 h 10468"/>
                    <a:gd name="connsiteX70" fmla="*/ 378 w 10000"/>
                    <a:gd name="connsiteY70" fmla="*/ 9813 h 10468"/>
                    <a:gd name="connsiteX71" fmla="*/ 378 w 10000"/>
                    <a:gd name="connsiteY71" fmla="*/ 9813 h 10468"/>
                    <a:gd name="connsiteX72" fmla="*/ 378 w 10000"/>
                    <a:gd name="connsiteY72" fmla="*/ 9813 h 10468"/>
                    <a:gd name="connsiteX73" fmla="*/ 378 w 10000"/>
                    <a:gd name="connsiteY73" fmla="*/ 9813 h 10468"/>
                    <a:gd name="connsiteX74" fmla="*/ 378 w 10000"/>
                    <a:gd name="connsiteY74" fmla="*/ 9813 h 10468"/>
                    <a:gd name="connsiteX75" fmla="*/ 378 w 10000"/>
                    <a:gd name="connsiteY75" fmla="*/ 9813 h 10468"/>
                    <a:gd name="connsiteX76" fmla="*/ 378 w 10000"/>
                    <a:gd name="connsiteY76" fmla="*/ 9813 h 10468"/>
                    <a:gd name="connsiteX77" fmla="*/ 378 w 10000"/>
                    <a:gd name="connsiteY77" fmla="*/ 9813 h 10468"/>
                    <a:gd name="connsiteX78" fmla="*/ 2873 w 10000"/>
                    <a:gd name="connsiteY78" fmla="*/ 9973 h 10468"/>
                    <a:gd name="connsiteX79" fmla="*/ 3459 w 10000"/>
                    <a:gd name="connsiteY79" fmla="*/ 10349 h 10468"/>
                    <a:gd name="connsiteX80" fmla="*/ 4348 w 10000"/>
                    <a:gd name="connsiteY80" fmla="*/ 10399 h 10468"/>
                    <a:gd name="connsiteX81" fmla="*/ 5670 w 10000"/>
                    <a:gd name="connsiteY81" fmla="*/ 9304 h 10468"/>
                    <a:gd name="connsiteX82" fmla="*/ 5670 w 10000"/>
                    <a:gd name="connsiteY82" fmla="*/ 9304 h 10468"/>
                    <a:gd name="connsiteX83" fmla="*/ 5670 w 10000"/>
                    <a:gd name="connsiteY83" fmla="*/ 9277 h 10468"/>
                    <a:gd name="connsiteX84" fmla="*/ 7182 w 10000"/>
                    <a:gd name="connsiteY84" fmla="*/ 7324 h 10468"/>
                    <a:gd name="connsiteX85" fmla="*/ 8798 w 10000"/>
                    <a:gd name="connsiteY85" fmla="*/ 4487 h 10468"/>
                    <a:gd name="connsiteX86" fmla="*/ 10000 w 10000"/>
                    <a:gd name="connsiteY86" fmla="*/ 1611 h 10468"/>
                    <a:gd name="connsiteX0" fmla="*/ 9537 w 10000"/>
                    <a:gd name="connsiteY0" fmla="*/ 1141 h 10465"/>
                    <a:gd name="connsiteX1" fmla="*/ 7682 w 10000"/>
                    <a:gd name="connsiteY1" fmla="*/ 0 h 10465"/>
                    <a:gd name="connsiteX2" fmla="*/ 7031 w 10000"/>
                    <a:gd name="connsiteY2" fmla="*/ 4006 h 10465"/>
                    <a:gd name="connsiteX3" fmla="*/ 5368 w 10000"/>
                    <a:gd name="connsiteY3" fmla="*/ 7726 h 10465"/>
                    <a:gd name="connsiteX4" fmla="*/ 1965 w 10000"/>
                    <a:gd name="connsiteY4" fmla="*/ 9732 h 10465"/>
                    <a:gd name="connsiteX5" fmla="*/ 983 w 10000"/>
                    <a:gd name="connsiteY5" fmla="*/ 9786 h 10465"/>
                    <a:gd name="connsiteX6" fmla="*/ 0 w 10000"/>
                    <a:gd name="connsiteY6" fmla="*/ 9706 h 10465"/>
                    <a:gd name="connsiteX7" fmla="*/ 0 w 10000"/>
                    <a:gd name="connsiteY7" fmla="*/ 9732 h 10465"/>
                    <a:gd name="connsiteX8" fmla="*/ 76 w 10000"/>
                    <a:gd name="connsiteY8" fmla="*/ 9732 h 10465"/>
                    <a:gd name="connsiteX9" fmla="*/ 76 w 10000"/>
                    <a:gd name="connsiteY9" fmla="*/ 9732 h 10465"/>
                    <a:gd name="connsiteX10" fmla="*/ 76 w 10000"/>
                    <a:gd name="connsiteY10" fmla="*/ 9732 h 10465"/>
                    <a:gd name="connsiteX11" fmla="*/ 76 w 10000"/>
                    <a:gd name="connsiteY11" fmla="*/ 9732 h 10465"/>
                    <a:gd name="connsiteX12" fmla="*/ 76 w 10000"/>
                    <a:gd name="connsiteY12" fmla="*/ 9732 h 10465"/>
                    <a:gd name="connsiteX13" fmla="*/ 76 w 10000"/>
                    <a:gd name="connsiteY13" fmla="*/ 9732 h 10465"/>
                    <a:gd name="connsiteX14" fmla="*/ 76 w 10000"/>
                    <a:gd name="connsiteY14" fmla="*/ 9759 h 10465"/>
                    <a:gd name="connsiteX15" fmla="*/ 76 w 10000"/>
                    <a:gd name="connsiteY15" fmla="*/ 9759 h 10465"/>
                    <a:gd name="connsiteX16" fmla="*/ 76 w 10000"/>
                    <a:gd name="connsiteY16" fmla="*/ 9759 h 10465"/>
                    <a:gd name="connsiteX17" fmla="*/ 76 w 10000"/>
                    <a:gd name="connsiteY17" fmla="*/ 9759 h 10465"/>
                    <a:gd name="connsiteX18" fmla="*/ 76 w 10000"/>
                    <a:gd name="connsiteY18" fmla="*/ 9759 h 10465"/>
                    <a:gd name="connsiteX19" fmla="*/ 151 w 10000"/>
                    <a:gd name="connsiteY19" fmla="*/ 9759 h 10465"/>
                    <a:gd name="connsiteX20" fmla="*/ 151 w 10000"/>
                    <a:gd name="connsiteY20" fmla="*/ 9759 h 10465"/>
                    <a:gd name="connsiteX21" fmla="*/ 151 w 10000"/>
                    <a:gd name="connsiteY21" fmla="*/ 9759 h 10465"/>
                    <a:gd name="connsiteX22" fmla="*/ 151 w 10000"/>
                    <a:gd name="connsiteY22" fmla="*/ 9759 h 10465"/>
                    <a:gd name="connsiteX23" fmla="*/ 151 w 10000"/>
                    <a:gd name="connsiteY23" fmla="*/ 9759 h 10465"/>
                    <a:gd name="connsiteX24" fmla="*/ 151 w 10000"/>
                    <a:gd name="connsiteY24" fmla="*/ 9759 h 10465"/>
                    <a:gd name="connsiteX25" fmla="*/ 151 w 10000"/>
                    <a:gd name="connsiteY25" fmla="*/ 9759 h 10465"/>
                    <a:gd name="connsiteX26" fmla="*/ 151 w 10000"/>
                    <a:gd name="connsiteY26" fmla="*/ 9759 h 10465"/>
                    <a:gd name="connsiteX27" fmla="*/ 151 w 10000"/>
                    <a:gd name="connsiteY27" fmla="*/ 9759 h 10465"/>
                    <a:gd name="connsiteX28" fmla="*/ 151 w 10000"/>
                    <a:gd name="connsiteY28" fmla="*/ 9759 h 10465"/>
                    <a:gd name="connsiteX29" fmla="*/ 151 w 10000"/>
                    <a:gd name="connsiteY29" fmla="*/ 9759 h 10465"/>
                    <a:gd name="connsiteX30" fmla="*/ 151 w 10000"/>
                    <a:gd name="connsiteY30" fmla="*/ 9759 h 10465"/>
                    <a:gd name="connsiteX31" fmla="*/ 151 w 10000"/>
                    <a:gd name="connsiteY31" fmla="*/ 9759 h 10465"/>
                    <a:gd name="connsiteX32" fmla="*/ 151 w 10000"/>
                    <a:gd name="connsiteY32" fmla="*/ 9759 h 10465"/>
                    <a:gd name="connsiteX33" fmla="*/ 151 w 10000"/>
                    <a:gd name="connsiteY33" fmla="*/ 9759 h 10465"/>
                    <a:gd name="connsiteX34" fmla="*/ 151 w 10000"/>
                    <a:gd name="connsiteY34" fmla="*/ 9786 h 10465"/>
                    <a:gd name="connsiteX35" fmla="*/ 151 w 10000"/>
                    <a:gd name="connsiteY35" fmla="*/ 9786 h 10465"/>
                    <a:gd name="connsiteX36" fmla="*/ 151 w 10000"/>
                    <a:gd name="connsiteY36" fmla="*/ 9786 h 10465"/>
                    <a:gd name="connsiteX37" fmla="*/ 227 w 10000"/>
                    <a:gd name="connsiteY37" fmla="*/ 9786 h 10465"/>
                    <a:gd name="connsiteX38" fmla="*/ 227 w 10000"/>
                    <a:gd name="connsiteY38" fmla="*/ 9786 h 10465"/>
                    <a:gd name="connsiteX39" fmla="*/ 227 w 10000"/>
                    <a:gd name="connsiteY39" fmla="*/ 9786 h 10465"/>
                    <a:gd name="connsiteX40" fmla="*/ 227 w 10000"/>
                    <a:gd name="connsiteY40" fmla="*/ 9786 h 10465"/>
                    <a:gd name="connsiteX41" fmla="*/ 227 w 10000"/>
                    <a:gd name="connsiteY41" fmla="*/ 9786 h 10465"/>
                    <a:gd name="connsiteX42" fmla="*/ 227 w 10000"/>
                    <a:gd name="connsiteY42" fmla="*/ 9786 h 10465"/>
                    <a:gd name="connsiteX43" fmla="*/ 227 w 10000"/>
                    <a:gd name="connsiteY43" fmla="*/ 9786 h 10465"/>
                    <a:gd name="connsiteX44" fmla="*/ 227 w 10000"/>
                    <a:gd name="connsiteY44" fmla="*/ 9786 h 10465"/>
                    <a:gd name="connsiteX45" fmla="*/ 227 w 10000"/>
                    <a:gd name="connsiteY45" fmla="*/ 9786 h 10465"/>
                    <a:gd name="connsiteX46" fmla="*/ 227 w 10000"/>
                    <a:gd name="connsiteY46" fmla="*/ 9786 h 10465"/>
                    <a:gd name="connsiteX47" fmla="*/ 227 w 10000"/>
                    <a:gd name="connsiteY47" fmla="*/ 9786 h 10465"/>
                    <a:gd name="connsiteX48" fmla="*/ 227 w 10000"/>
                    <a:gd name="connsiteY48" fmla="*/ 9786 h 10465"/>
                    <a:gd name="connsiteX49" fmla="*/ 227 w 10000"/>
                    <a:gd name="connsiteY49" fmla="*/ 9786 h 10465"/>
                    <a:gd name="connsiteX50" fmla="*/ 227 w 10000"/>
                    <a:gd name="connsiteY50" fmla="*/ 9786 h 10465"/>
                    <a:gd name="connsiteX51" fmla="*/ 227 w 10000"/>
                    <a:gd name="connsiteY51" fmla="*/ 9786 h 10465"/>
                    <a:gd name="connsiteX52" fmla="*/ 227 w 10000"/>
                    <a:gd name="connsiteY52" fmla="*/ 9786 h 10465"/>
                    <a:gd name="connsiteX53" fmla="*/ 227 w 10000"/>
                    <a:gd name="connsiteY53" fmla="*/ 9786 h 10465"/>
                    <a:gd name="connsiteX54" fmla="*/ 303 w 10000"/>
                    <a:gd name="connsiteY54" fmla="*/ 9786 h 10465"/>
                    <a:gd name="connsiteX55" fmla="*/ 303 w 10000"/>
                    <a:gd name="connsiteY55" fmla="*/ 9786 h 10465"/>
                    <a:gd name="connsiteX56" fmla="*/ 303 w 10000"/>
                    <a:gd name="connsiteY56" fmla="*/ 9786 h 10465"/>
                    <a:gd name="connsiteX57" fmla="*/ 303 w 10000"/>
                    <a:gd name="connsiteY57" fmla="*/ 9786 h 10465"/>
                    <a:gd name="connsiteX58" fmla="*/ 303 w 10000"/>
                    <a:gd name="connsiteY58" fmla="*/ 9813 h 10465"/>
                    <a:gd name="connsiteX59" fmla="*/ 303 w 10000"/>
                    <a:gd name="connsiteY59" fmla="*/ 9813 h 10465"/>
                    <a:gd name="connsiteX60" fmla="*/ 303 w 10000"/>
                    <a:gd name="connsiteY60" fmla="*/ 9813 h 10465"/>
                    <a:gd name="connsiteX61" fmla="*/ 303 w 10000"/>
                    <a:gd name="connsiteY61" fmla="*/ 9813 h 10465"/>
                    <a:gd name="connsiteX62" fmla="*/ 303 w 10000"/>
                    <a:gd name="connsiteY62" fmla="*/ 9813 h 10465"/>
                    <a:gd name="connsiteX63" fmla="*/ 303 w 10000"/>
                    <a:gd name="connsiteY63" fmla="*/ 9813 h 10465"/>
                    <a:gd name="connsiteX64" fmla="*/ 303 w 10000"/>
                    <a:gd name="connsiteY64" fmla="*/ 9813 h 10465"/>
                    <a:gd name="connsiteX65" fmla="*/ 303 w 10000"/>
                    <a:gd name="connsiteY65" fmla="*/ 9813 h 10465"/>
                    <a:gd name="connsiteX66" fmla="*/ 303 w 10000"/>
                    <a:gd name="connsiteY66" fmla="*/ 9813 h 10465"/>
                    <a:gd name="connsiteX67" fmla="*/ 303 w 10000"/>
                    <a:gd name="connsiteY67" fmla="*/ 9813 h 10465"/>
                    <a:gd name="connsiteX68" fmla="*/ 303 w 10000"/>
                    <a:gd name="connsiteY68" fmla="*/ 9813 h 10465"/>
                    <a:gd name="connsiteX69" fmla="*/ 303 w 10000"/>
                    <a:gd name="connsiteY69" fmla="*/ 9813 h 10465"/>
                    <a:gd name="connsiteX70" fmla="*/ 378 w 10000"/>
                    <a:gd name="connsiteY70" fmla="*/ 9813 h 10465"/>
                    <a:gd name="connsiteX71" fmla="*/ 378 w 10000"/>
                    <a:gd name="connsiteY71" fmla="*/ 9813 h 10465"/>
                    <a:gd name="connsiteX72" fmla="*/ 378 w 10000"/>
                    <a:gd name="connsiteY72" fmla="*/ 9813 h 10465"/>
                    <a:gd name="connsiteX73" fmla="*/ 378 w 10000"/>
                    <a:gd name="connsiteY73" fmla="*/ 9813 h 10465"/>
                    <a:gd name="connsiteX74" fmla="*/ 378 w 10000"/>
                    <a:gd name="connsiteY74" fmla="*/ 9813 h 10465"/>
                    <a:gd name="connsiteX75" fmla="*/ 378 w 10000"/>
                    <a:gd name="connsiteY75" fmla="*/ 9813 h 10465"/>
                    <a:gd name="connsiteX76" fmla="*/ 378 w 10000"/>
                    <a:gd name="connsiteY76" fmla="*/ 9813 h 10465"/>
                    <a:gd name="connsiteX77" fmla="*/ 378 w 10000"/>
                    <a:gd name="connsiteY77" fmla="*/ 9813 h 10465"/>
                    <a:gd name="connsiteX78" fmla="*/ 2409 w 10000"/>
                    <a:gd name="connsiteY78" fmla="*/ 10372 h 10465"/>
                    <a:gd name="connsiteX79" fmla="*/ 3459 w 10000"/>
                    <a:gd name="connsiteY79" fmla="*/ 10349 h 10465"/>
                    <a:gd name="connsiteX80" fmla="*/ 4348 w 10000"/>
                    <a:gd name="connsiteY80" fmla="*/ 10399 h 10465"/>
                    <a:gd name="connsiteX81" fmla="*/ 5670 w 10000"/>
                    <a:gd name="connsiteY81" fmla="*/ 9304 h 10465"/>
                    <a:gd name="connsiteX82" fmla="*/ 5670 w 10000"/>
                    <a:gd name="connsiteY82" fmla="*/ 9304 h 10465"/>
                    <a:gd name="connsiteX83" fmla="*/ 5670 w 10000"/>
                    <a:gd name="connsiteY83" fmla="*/ 9277 h 10465"/>
                    <a:gd name="connsiteX84" fmla="*/ 7182 w 10000"/>
                    <a:gd name="connsiteY84" fmla="*/ 7324 h 10465"/>
                    <a:gd name="connsiteX85" fmla="*/ 8798 w 10000"/>
                    <a:gd name="connsiteY85" fmla="*/ 4487 h 10465"/>
                    <a:gd name="connsiteX86" fmla="*/ 10000 w 10000"/>
                    <a:gd name="connsiteY86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985 w 10682"/>
                    <a:gd name="connsiteY66" fmla="*/ 9813 h 10465"/>
                    <a:gd name="connsiteX67" fmla="*/ 985 w 10682"/>
                    <a:gd name="connsiteY67" fmla="*/ 9813 h 10465"/>
                    <a:gd name="connsiteX68" fmla="*/ 985 w 10682"/>
                    <a:gd name="connsiteY68" fmla="*/ 9813 h 10465"/>
                    <a:gd name="connsiteX69" fmla="*/ 985 w 10682"/>
                    <a:gd name="connsiteY69" fmla="*/ 9813 h 10465"/>
                    <a:gd name="connsiteX70" fmla="*/ 1060 w 10682"/>
                    <a:gd name="connsiteY70" fmla="*/ 9813 h 10465"/>
                    <a:gd name="connsiteX71" fmla="*/ 1060 w 10682"/>
                    <a:gd name="connsiteY71" fmla="*/ 9813 h 10465"/>
                    <a:gd name="connsiteX72" fmla="*/ 1060 w 10682"/>
                    <a:gd name="connsiteY72" fmla="*/ 9813 h 10465"/>
                    <a:gd name="connsiteX73" fmla="*/ 1060 w 10682"/>
                    <a:gd name="connsiteY73" fmla="*/ 9813 h 10465"/>
                    <a:gd name="connsiteX74" fmla="*/ 1060 w 10682"/>
                    <a:gd name="connsiteY74" fmla="*/ 9813 h 10465"/>
                    <a:gd name="connsiteX75" fmla="*/ 1060 w 10682"/>
                    <a:gd name="connsiteY75" fmla="*/ 9813 h 10465"/>
                    <a:gd name="connsiteX76" fmla="*/ 1060 w 10682"/>
                    <a:gd name="connsiteY76" fmla="*/ 9813 h 10465"/>
                    <a:gd name="connsiteX77" fmla="*/ 0 w 10682"/>
                    <a:gd name="connsiteY77" fmla="*/ 10189 h 10465"/>
                    <a:gd name="connsiteX78" fmla="*/ 3091 w 10682"/>
                    <a:gd name="connsiteY78" fmla="*/ 10372 h 10465"/>
                    <a:gd name="connsiteX79" fmla="*/ 4141 w 10682"/>
                    <a:gd name="connsiteY79" fmla="*/ 10349 h 10465"/>
                    <a:gd name="connsiteX80" fmla="*/ 5030 w 10682"/>
                    <a:gd name="connsiteY80" fmla="*/ 10399 h 10465"/>
                    <a:gd name="connsiteX81" fmla="*/ 6352 w 10682"/>
                    <a:gd name="connsiteY81" fmla="*/ 9304 h 10465"/>
                    <a:gd name="connsiteX82" fmla="*/ 6352 w 10682"/>
                    <a:gd name="connsiteY82" fmla="*/ 9304 h 10465"/>
                    <a:gd name="connsiteX83" fmla="*/ 6352 w 10682"/>
                    <a:gd name="connsiteY83" fmla="*/ 9277 h 10465"/>
                    <a:gd name="connsiteX84" fmla="*/ 7864 w 10682"/>
                    <a:gd name="connsiteY84" fmla="*/ 7324 h 10465"/>
                    <a:gd name="connsiteX85" fmla="*/ 9480 w 10682"/>
                    <a:gd name="connsiteY85" fmla="*/ 4487 h 10465"/>
                    <a:gd name="connsiteX86" fmla="*/ 10682 w 10682"/>
                    <a:gd name="connsiteY86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985 w 10682"/>
                    <a:gd name="connsiteY66" fmla="*/ 9813 h 10465"/>
                    <a:gd name="connsiteX67" fmla="*/ 985 w 10682"/>
                    <a:gd name="connsiteY67" fmla="*/ 9813 h 10465"/>
                    <a:gd name="connsiteX68" fmla="*/ 985 w 10682"/>
                    <a:gd name="connsiteY68" fmla="*/ 9813 h 10465"/>
                    <a:gd name="connsiteX69" fmla="*/ 985 w 10682"/>
                    <a:gd name="connsiteY69" fmla="*/ 9813 h 10465"/>
                    <a:gd name="connsiteX70" fmla="*/ 1060 w 10682"/>
                    <a:gd name="connsiteY70" fmla="*/ 9813 h 10465"/>
                    <a:gd name="connsiteX71" fmla="*/ 1060 w 10682"/>
                    <a:gd name="connsiteY71" fmla="*/ 9813 h 10465"/>
                    <a:gd name="connsiteX72" fmla="*/ 1060 w 10682"/>
                    <a:gd name="connsiteY72" fmla="*/ 9813 h 10465"/>
                    <a:gd name="connsiteX73" fmla="*/ 1060 w 10682"/>
                    <a:gd name="connsiteY73" fmla="*/ 9813 h 10465"/>
                    <a:gd name="connsiteX74" fmla="*/ 1060 w 10682"/>
                    <a:gd name="connsiteY74" fmla="*/ 9813 h 10465"/>
                    <a:gd name="connsiteX75" fmla="*/ 1060 w 10682"/>
                    <a:gd name="connsiteY75" fmla="*/ 9813 h 10465"/>
                    <a:gd name="connsiteX76" fmla="*/ 0 w 10682"/>
                    <a:gd name="connsiteY76" fmla="*/ 10189 h 10465"/>
                    <a:gd name="connsiteX77" fmla="*/ 3091 w 10682"/>
                    <a:gd name="connsiteY77" fmla="*/ 10372 h 10465"/>
                    <a:gd name="connsiteX78" fmla="*/ 4141 w 10682"/>
                    <a:gd name="connsiteY78" fmla="*/ 10349 h 10465"/>
                    <a:gd name="connsiteX79" fmla="*/ 5030 w 10682"/>
                    <a:gd name="connsiteY79" fmla="*/ 10399 h 10465"/>
                    <a:gd name="connsiteX80" fmla="*/ 6352 w 10682"/>
                    <a:gd name="connsiteY80" fmla="*/ 9304 h 10465"/>
                    <a:gd name="connsiteX81" fmla="*/ 6352 w 10682"/>
                    <a:gd name="connsiteY81" fmla="*/ 9304 h 10465"/>
                    <a:gd name="connsiteX82" fmla="*/ 6352 w 10682"/>
                    <a:gd name="connsiteY82" fmla="*/ 9277 h 10465"/>
                    <a:gd name="connsiteX83" fmla="*/ 7864 w 10682"/>
                    <a:gd name="connsiteY83" fmla="*/ 7324 h 10465"/>
                    <a:gd name="connsiteX84" fmla="*/ 9480 w 10682"/>
                    <a:gd name="connsiteY84" fmla="*/ 4487 h 10465"/>
                    <a:gd name="connsiteX85" fmla="*/ 10682 w 10682"/>
                    <a:gd name="connsiteY85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985 w 10682"/>
                    <a:gd name="connsiteY66" fmla="*/ 9813 h 10465"/>
                    <a:gd name="connsiteX67" fmla="*/ 985 w 10682"/>
                    <a:gd name="connsiteY67" fmla="*/ 9813 h 10465"/>
                    <a:gd name="connsiteX68" fmla="*/ 985 w 10682"/>
                    <a:gd name="connsiteY68" fmla="*/ 9813 h 10465"/>
                    <a:gd name="connsiteX69" fmla="*/ 985 w 10682"/>
                    <a:gd name="connsiteY69" fmla="*/ 9813 h 10465"/>
                    <a:gd name="connsiteX70" fmla="*/ 1060 w 10682"/>
                    <a:gd name="connsiteY70" fmla="*/ 9813 h 10465"/>
                    <a:gd name="connsiteX71" fmla="*/ 1060 w 10682"/>
                    <a:gd name="connsiteY71" fmla="*/ 9813 h 10465"/>
                    <a:gd name="connsiteX72" fmla="*/ 1060 w 10682"/>
                    <a:gd name="connsiteY72" fmla="*/ 9813 h 10465"/>
                    <a:gd name="connsiteX73" fmla="*/ 1060 w 10682"/>
                    <a:gd name="connsiteY73" fmla="*/ 9813 h 10465"/>
                    <a:gd name="connsiteX74" fmla="*/ 1060 w 10682"/>
                    <a:gd name="connsiteY74" fmla="*/ 9813 h 10465"/>
                    <a:gd name="connsiteX75" fmla="*/ 0 w 10682"/>
                    <a:gd name="connsiteY75" fmla="*/ 10189 h 10465"/>
                    <a:gd name="connsiteX76" fmla="*/ 3091 w 10682"/>
                    <a:gd name="connsiteY76" fmla="*/ 10372 h 10465"/>
                    <a:gd name="connsiteX77" fmla="*/ 4141 w 10682"/>
                    <a:gd name="connsiteY77" fmla="*/ 10349 h 10465"/>
                    <a:gd name="connsiteX78" fmla="*/ 5030 w 10682"/>
                    <a:gd name="connsiteY78" fmla="*/ 10399 h 10465"/>
                    <a:gd name="connsiteX79" fmla="*/ 6352 w 10682"/>
                    <a:gd name="connsiteY79" fmla="*/ 9304 h 10465"/>
                    <a:gd name="connsiteX80" fmla="*/ 6352 w 10682"/>
                    <a:gd name="connsiteY80" fmla="*/ 9304 h 10465"/>
                    <a:gd name="connsiteX81" fmla="*/ 6352 w 10682"/>
                    <a:gd name="connsiteY81" fmla="*/ 9277 h 10465"/>
                    <a:gd name="connsiteX82" fmla="*/ 7864 w 10682"/>
                    <a:gd name="connsiteY82" fmla="*/ 7324 h 10465"/>
                    <a:gd name="connsiteX83" fmla="*/ 9480 w 10682"/>
                    <a:gd name="connsiteY83" fmla="*/ 4487 h 10465"/>
                    <a:gd name="connsiteX84" fmla="*/ 10682 w 10682"/>
                    <a:gd name="connsiteY84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985 w 10682"/>
                    <a:gd name="connsiteY66" fmla="*/ 9813 h 10465"/>
                    <a:gd name="connsiteX67" fmla="*/ 985 w 10682"/>
                    <a:gd name="connsiteY67" fmla="*/ 9813 h 10465"/>
                    <a:gd name="connsiteX68" fmla="*/ 985 w 10682"/>
                    <a:gd name="connsiteY68" fmla="*/ 9813 h 10465"/>
                    <a:gd name="connsiteX69" fmla="*/ 985 w 10682"/>
                    <a:gd name="connsiteY69" fmla="*/ 9813 h 10465"/>
                    <a:gd name="connsiteX70" fmla="*/ 1060 w 10682"/>
                    <a:gd name="connsiteY70" fmla="*/ 9813 h 10465"/>
                    <a:gd name="connsiteX71" fmla="*/ 1060 w 10682"/>
                    <a:gd name="connsiteY71" fmla="*/ 9813 h 10465"/>
                    <a:gd name="connsiteX72" fmla="*/ 1060 w 10682"/>
                    <a:gd name="connsiteY72" fmla="*/ 9813 h 10465"/>
                    <a:gd name="connsiteX73" fmla="*/ 1060 w 10682"/>
                    <a:gd name="connsiteY73" fmla="*/ 9813 h 10465"/>
                    <a:gd name="connsiteX74" fmla="*/ 0 w 10682"/>
                    <a:gd name="connsiteY74" fmla="*/ 10189 h 10465"/>
                    <a:gd name="connsiteX75" fmla="*/ 3091 w 10682"/>
                    <a:gd name="connsiteY75" fmla="*/ 10372 h 10465"/>
                    <a:gd name="connsiteX76" fmla="*/ 4141 w 10682"/>
                    <a:gd name="connsiteY76" fmla="*/ 10349 h 10465"/>
                    <a:gd name="connsiteX77" fmla="*/ 5030 w 10682"/>
                    <a:gd name="connsiteY77" fmla="*/ 10399 h 10465"/>
                    <a:gd name="connsiteX78" fmla="*/ 6352 w 10682"/>
                    <a:gd name="connsiteY78" fmla="*/ 9304 h 10465"/>
                    <a:gd name="connsiteX79" fmla="*/ 6352 w 10682"/>
                    <a:gd name="connsiteY79" fmla="*/ 9304 h 10465"/>
                    <a:gd name="connsiteX80" fmla="*/ 6352 w 10682"/>
                    <a:gd name="connsiteY80" fmla="*/ 9277 h 10465"/>
                    <a:gd name="connsiteX81" fmla="*/ 7864 w 10682"/>
                    <a:gd name="connsiteY81" fmla="*/ 7324 h 10465"/>
                    <a:gd name="connsiteX82" fmla="*/ 9480 w 10682"/>
                    <a:gd name="connsiteY82" fmla="*/ 4487 h 10465"/>
                    <a:gd name="connsiteX83" fmla="*/ 10682 w 10682"/>
                    <a:gd name="connsiteY83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985 w 10682"/>
                    <a:gd name="connsiteY66" fmla="*/ 9813 h 10465"/>
                    <a:gd name="connsiteX67" fmla="*/ 985 w 10682"/>
                    <a:gd name="connsiteY67" fmla="*/ 9813 h 10465"/>
                    <a:gd name="connsiteX68" fmla="*/ 985 w 10682"/>
                    <a:gd name="connsiteY68" fmla="*/ 9813 h 10465"/>
                    <a:gd name="connsiteX69" fmla="*/ 985 w 10682"/>
                    <a:gd name="connsiteY69" fmla="*/ 9813 h 10465"/>
                    <a:gd name="connsiteX70" fmla="*/ 1060 w 10682"/>
                    <a:gd name="connsiteY70" fmla="*/ 9813 h 10465"/>
                    <a:gd name="connsiteX71" fmla="*/ 1060 w 10682"/>
                    <a:gd name="connsiteY71" fmla="*/ 9813 h 10465"/>
                    <a:gd name="connsiteX72" fmla="*/ 1060 w 10682"/>
                    <a:gd name="connsiteY72" fmla="*/ 9813 h 10465"/>
                    <a:gd name="connsiteX73" fmla="*/ 0 w 10682"/>
                    <a:gd name="connsiteY73" fmla="*/ 10189 h 10465"/>
                    <a:gd name="connsiteX74" fmla="*/ 3091 w 10682"/>
                    <a:gd name="connsiteY74" fmla="*/ 10372 h 10465"/>
                    <a:gd name="connsiteX75" fmla="*/ 4141 w 10682"/>
                    <a:gd name="connsiteY75" fmla="*/ 10349 h 10465"/>
                    <a:gd name="connsiteX76" fmla="*/ 5030 w 10682"/>
                    <a:gd name="connsiteY76" fmla="*/ 10399 h 10465"/>
                    <a:gd name="connsiteX77" fmla="*/ 6352 w 10682"/>
                    <a:gd name="connsiteY77" fmla="*/ 9304 h 10465"/>
                    <a:gd name="connsiteX78" fmla="*/ 6352 w 10682"/>
                    <a:gd name="connsiteY78" fmla="*/ 9304 h 10465"/>
                    <a:gd name="connsiteX79" fmla="*/ 6352 w 10682"/>
                    <a:gd name="connsiteY79" fmla="*/ 9277 h 10465"/>
                    <a:gd name="connsiteX80" fmla="*/ 7864 w 10682"/>
                    <a:gd name="connsiteY80" fmla="*/ 7324 h 10465"/>
                    <a:gd name="connsiteX81" fmla="*/ 9480 w 10682"/>
                    <a:gd name="connsiteY81" fmla="*/ 4487 h 10465"/>
                    <a:gd name="connsiteX82" fmla="*/ 10682 w 10682"/>
                    <a:gd name="connsiteY82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985 w 10682"/>
                    <a:gd name="connsiteY66" fmla="*/ 9813 h 10465"/>
                    <a:gd name="connsiteX67" fmla="*/ 985 w 10682"/>
                    <a:gd name="connsiteY67" fmla="*/ 9813 h 10465"/>
                    <a:gd name="connsiteX68" fmla="*/ 985 w 10682"/>
                    <a:gd name="connsiteY68" fmla="*/ 9813 h 10465"/>
                    <a:gd name="connsiteX69" fmla="*/ 985 w 10682"/>
                    <a:gd name="connsiteY69" fmla="*/ 9813 h 10465"/>
                    <a:gd name="connsiteX70" fmla="*/ 1060 w 10682"/>
                    <a:gd name="connsiteY70" fmla="*/ 9813 h 10465"/>
                    <a:gd name="connsiteX71" fmla="*/ 1060 w 10682"/>
                    <a:gd name="connsiteY71" fmla="*/ 9813 h 10465"/>
                    <a:gd name="connsiteX72" fmla="*/ 0 w 10682"/>
                    <a:gd name="connsiteY72" fmla="*/ 10189 h 10465"/>
                    <a:gd name="connsiteX73" fmla="*/ 3091 w 10682"/>
                    <a:gd name="connsiteY73" fmla="*/ 10372 h 10465"/>
                    <a:gd name="connsiteX74" fmla="*/ 4141 w 10682"/>
                    <a:gd name="connsiteY74" fmla="*/ 10349 h 10465"/>
                    <a:gd name="connsiteX75" fmla="*/ 5030 w 10682"/>
                    <a:gd name="connsiteY75" fmla="*/ 10399 h 10465"/>
                    <a:gd name="connsiteX76" fmla="*/ 6352 w 10682"/>
                    <a:gd name="connsiteY76" fmla="*/ 9304 h 10465"/>
                    <a:gd name="connsiteX77" fmla="*/ 6352 w 10682"/>
                    <a:gd name="connsiteY77" fmla="*/ 9304 h 10465"/>
                    <a:gd name="connsiteX78" fmla="*/ 6352 w 10682"/>
                    <a:gd name="connsiteY78" fmla="*/ 9277 h 10465"/>
                    <a:gd name="connsiteX79" fmla="*/ 7864 w 10682"/>
                    <a:gd name="connsiteY79" fmla="*/ 7324 h 10465"/>
                    <a:gd name="connsiteX80" fmla="*/ 9480 w 10682"/>
                    <a:gd name="connsiteY80" fmla="*/ 4487 h 10465"/>
                    <a:gd name="connsiteX81" fmla="*/ 10682 w 10682"/>
                    <a:gd name="connsiteY81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985 w 10682"/>
                    <a:gd name="connsiteY66" fmla="*/ 9813 h 10465"/>
                    <a:gd name="connsiteX67" fmla="*/ 985 w 10682"/>
                    <a:gd name="connsiteY67" fmla="*/ 9813 h 10465"/>
                    <a:gd name="connsiteX68" fmla="*/ 985 w 10682"/>
                    <a:gd name="connsiteY68" fmla="*/ 9813 h 10465"/>
                    <a:gd name="connsiteX69" fmla="*/ 985 w 10682"/>
                    <a:gd name="connsiteY69" fmla="*/ 9813 h 10465"/>
                    <a:gd name="connsiteX70" fmla="*/ 1060 w 10682"/>
                    <a:gd name="connsiteY70" fmla="*/ 9813 h 10465"/>
                    <a:gd name="connsiteX71" fmla="*/ 0 w 10682"/>
                    <a:gd name="connsiteY71" fmla="*/ 10189 h 10465"/>
                    <a:gd name="connsiteX72" fmla="*/ 3091 w 10682"/>
                    <a:gd name="connsiteY72" fmla="*/ 10372 h 10465"/>
                    <a:gd name="connsiteX73" fmla="*/ 4141 w 10682"/>
                    <a:gd name="connsiteY73" fmla="*/ 10349 h 10465"/>
                    <a:gd name="connsiteX74" fmla="*/ 5030 w 10682"/>
                    <a:gd name="connsiteY74" fmla="*/ 10399 h 10465"/>
                    <a:gd name="connsiteX75" fmla="*/ 6352 w 10682"/>
                    <a:gd name="connsiteY75" fmla="*/ 9304 h 10465"/>
                    <a:gd name="connsiteX76" fmla="*/ 6352 w 10682"/>
                    <a:gd name="connsiteY76" fmla="*/ 9304 h 10465"/>
                    <a:gd name="connsiteX77" fmla="*/ 6352 w 10682"/>
                    <a:gd name="connsiteY77" fmla="*/ 9277 h 10465"/>
                    <a:gd name="connsiteX78" fmla="*/ 7864 w 10682"/>
                    <a:gd name="connsiteY78" fmla="*/ 7324 h 10465"/>
                    <a:gd name="connsiteX79" fmla="*/ 9480 w 10682"/>
                    <a:gd name="connsiteY79" fmla="*/ 4487 h 10465"/>
                    <a:gd name="connsiteX80" fmla="*/ 10682 w 10682"/>
                    <a:gd name="connsiteY80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985 w 10682"/>
                    <a:gd name="connsiteY66" fmla="*/ 9813 h 10465"/>
                    <a:gd name="connsiteX67" fmla="*/ 985 w 10682"/>
                    <a:gd name="connsiteY67" fmla="*/ 9813 h 10465"/>
                    <a:gd name="connsiteX68" fmla="*/ 985 w 10682"/>
                    <a:gd name="connsiteY68" fmla="*/ 9813 h 10465"/>
                    <a:gd name="connsiteX69" fmla="*/ 985 w 10682"/>
                    <a:gd name="connsiteY69" fmla="*/ 9813 h 10465"/>
                    <a:gd name="connsiteX70" fmla="*/ 0 w 10682"/>
                    <a:gd name="connsiteY70" fmla="*/ 10189 h 10465"/>
                    <a:gd name="connsiteX71" fmla="*/ 3091 w 10682"/>
                    <a:gd name="connsiteY71" fmla="*/ 10372 h 10465"/>
                    <a:gd name="connsiteX72" fmla="*/ 4141 w 10682"/>
                    <a:gd name="connsiteY72" fmla="*/ 10349 h 10465"/>
                    <a:gd name="connsiteX73" fmla="*/ 5030 w 10682"/>
                    <a:gd name="connsiteY73" fmla="*/ 10399 h 10465"/>
                    <a:gd name="connsiteX74" fmla="*/ 6352 w 10682"/>
                    <a:gd name="connsiteY74" fmla="*/ 9304 h 10465"/>
                    <a:gd name="connsiteX75" fmla="*/ 6352 w 10682"/>
                    <a:gd name="connsiteY75" fmla="*/ 9304 h 10465"/>
                    <a:gd name="connsiteX76" fmla="*/ 6352 w 10682"/>
                    <a:gd name="connsiteY76" fmla="*/ 9277 h 10465"/>
                    <a:gd name="connsiteX77" fmla="*/ 7864 w 10682"/>
                    <a:gd name="connsiteY77" fmla="*/ 7324 h 10465"/>
                    <a:gd name="connsiteX78" fmla="*/ 9480 w 10682"/>
                    <a:gd name="connsiteY78" fmla="*/ 4487 h 10465"/>
                    <a:gd name="connsiteX79" fmla="*/ 10682 w 10682"/>
                    <a:gd name="connsiteY79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985 w 10682"/>
                    <a:gd name="connsiteY66" fmla="*/ 9813 h 10465"/>
                    <a:gd name="connsiteX67" fmla="*/ 985 w 10682"/>
                    <a:gd name="connsiteY67" fmla="*/ 9813 h 10465"/>
                    <a:gd name="connsiteX68" fmla="*/ 985 w 10682"/>
                    <a:gd name="connsiteY68" fmla="*/ 9813 h 10465"/>
                    <a:gd name="connsiteX69" fmla="*/ 0 w 10682"/>
                    <a:gd name="connsiteY69" fmla="*/ 10189 h 10465"/>
                    <a:gd name="connsiteX70" fmla="*/ 3091 w 10682"/>
                    <a:gd name="connsiteY70" fmla="*/ 10372 h 10465"/>
                    <a:gd name="connsiteX71" fmla="*/ 4141 w 10682"/>
                    <a:gd name="connsiteY71" fmla="*/ 10349 h 10465"/>
                    <a:gd name="connsiteX72" fmla="*/ 5030 w 10682"/>
                    <a:gd name="connsiteY72" fmla="*/ 10399 h 10465"/>
                    <a:gd name="connsiteX73" fmla="*/ 6352 w 10682"/>
                    <a:gd name="connsiteY73" fmla="*/ 9304 h 10465"/>
                    <a:gd name="connsiteX74" fmla="*/ 6352 w 10682"/>
                    <a:gd name="connsiteY74" fmla="*/ 9304 h 10465"/>
                    <a:gd name="connsiteX75" fmla="*/ 6352 w 10682"/>
                    <a:gd name="connsiteY75" fmla="*/ 9277 h 10465"/>
                    <a:gd name="connsiteX76" fmla="*/ 7864 w 10682"/>
                    <a:gd name="connsiteY76" fmla="*/ 7324 h 10465"/>
                    <a:gd name="connsiteX77" fmla="*/ 9480 w 10682"/>
                    <a:gd name="connsiteY77" fmla="*/ 4487 h 10465"/>
                    <a:gd name="connsiteX78" fmla="*/ 10682 w 10682"/>
                    <a:gd name="connsiteY78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985 w 10682"/>
                    <a:gd name="connsiteY66" fmla="*/ 9813 h 10465"/>
                    <a:gd name="connsiteX67" fmla="*/ 985 w 10682"/>
                    <a:gd name="connsiteY67" fmla="*/ 9813 h 10465"/>
                    <a:gd name="connsiteX68" fmla="*/ 0 w 10682"/>
                    <a:gd name="connsiteY68" fmla="*/ 10189 h 10465"/>
                    <a:gd name="connsiteX69" fmla="*/ 3091 w 10682"/>
                    <a:gd name="connsiteY69" fmla="*/ 10372 h 10465"/>
                    <a:gd name="connsiteX70" fmla="*/ 4141 w 10682"/>
                    <a:gd name="connsiteY70" fmla="*/ 10349 h 10465"/>
                    <a:gd name="connsiteX71" fmla="*/ 5030 w 10682"/>
                    <a:gd name="connsiteY71" fmla="*/ 10399 h 10465"/>
                    <a:gd name="connsiteX72" fmla="*/ 6352 w 10682"/>
                    <a:gd name="connsiteY72" fmla="*/ 9304 h 10465"/>
                    <a:gd name="connsiteX73" fmla="*/ 6352 w 10682"/>
                    <a:gd name="connsiteY73" fmla="*/ 9304 h 10465"/>
                    <a:gd name="connsiteX74" fmla="*/ 6352 w 10682"/>
                    <a:gd name="connsiteY74" fmla="*/ 9277 h 10465"/>
                    <a:gd name="connsiteX75" fmla="*/ 7864 w 10682"/>
                    <a:gd name="connsiteY75" fmla="*/ 7324 h 10465"/>
                    <a:gd name="connsiteX76" fmla="*/ 9480 w 10682"/>
                    <a:gd name="connsiteY76" fmla="*/ 4487 h 10465"/>
                    <a:gd name="connsiteX77" fmla="*/ 10682 w 10682"/>
                    <a:gd name="connsiteY77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985 w 10682"/>
                    <a:gd name="connsiteY66" fmla="*/ 9813 h 10465"/>
                    <a:gd name="connsiteX67" fmla="*/ 0 w 10682"/>
                    <a:gd name="connsiteY67" fmla="*/ 10189 h 10465"/>
                    <a:gd name="connsiteX68" fmla="*/ 3091 w 10682"/>
                    <a:gd name="connsiteY68" fmla="*/ 10372 h 10465"/>
                    <a:gd name="connsiteX69" fmla="*/ 4141 w 10682"/>
                    <a:gd name="connsiteY69" fmla="*/ 10349 h 10465"/>
                    <a:gd name="connsiteX70" fmla="*/ 5030 w 10682"/>
                    <a:gd name="connsiteY70" fmla="*/ 10399 h 10465"/>
                    <a:gd name="connsiteX71" fmla="*/ 6352 w 10682"/>
                    <a:gd name="connsiteY71" fmla="*/ 9304 h 10465"/>
                    <a:gd name="connsiteX72" fmla="*/ 6352 w 10682"/>
                    <a:gd name="connsiteY72" fmla="*/ 9304 h 10465"/>
                    <a:gd name="connsiteX73" fmla="*/ 6352 w 10682"/>
                    <a:gd name="connsiteY73" fmla="*/ 9277 h 10465"/>
                    <a:gd name="connsiteX74" fmla="*/ 7864 w 10682"/>
                    <a:gd name="connsiteY74" fmla="*/ 7324 h 10465"/>
                    <a:gd name="connsiteX75" fmla="*/ 9480 w 10682"/>
                    <a:gd name="connsiteY75" fmla="*/ 4487 h 10465"/>
                    <a:gd name="connsiteX76" fmla="*/ 10682 w 10682"/>
                    <a:gd name="connsiteY76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985 w 10682"/>
                    <a:gd name="connsiteY65" fmla="*/ 9813 h 10465"/>
                    <a:gd name="connsiteX66" fmla="*/ 0 w 10682"/>
                    <a:gd name="connsiteY66" fmla="*/ 10189 h 10465"/>
                    <a:gd name="connsiteX67" fmla="*/ 3091 w 10682"/>
                    <a:gd name="connsiteY67" fmla="*/ 10372 h 10465"/>
                    <a:gd name="connsiteX68" fmla="*/ 4141 w 10682"/>
                    <a:gd name="connsiteY68" fmla="*/ 10349 h 10465"/>
                    <a:gd name="connsiteX69" fmla="*/ 5030 w 10682"/>
                    <a:gd name="connsiteY69" fmla="*/ 10399 h 10465"/>
                    <a:gd name="connsiteX70" fmla="*/ 6352 w 10682"/>
                    <a:gd name="connsiteY70" fmla="*/ 9304 h 10465"/>
                    <a:gd name="connsiteX71" fmla="*/ 6352 w 10682"/>
                    <a:gd name="connsiteY71" fmla="*/ 9304 h 10465"/>
                    <a:gd name="connsiteX72" fmla="*/ 6352 w 10682"/>
                    <a:gd name="connsiteY72" fmla="*/ 9277 h 10465"/>
                    <a:gd name="connsiteX73" fmla="*/ 7864 w 10682"/>
                    <a:gd name="connsiteY73" fmla="*/ 7324 h 10465"/>
                    <a:gd name="connsiteX74" fmla="*/ 9480 w 10682"/>
                    <a:gd name="connsiteY74" fmla="*/ 4487 h 10465"/>
                    <a:gd name="connsiteX75" fmla="*/ 10682 w 10682"/>
                    <a:gd name="connsiteY75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985 w 10682"/>
                    <a:gd name="connsiteY64" fmla="*/ 9813 h 10465"/>
                    <a:gd name="connsiteX65" fmla="*/ 0 w 10682"/>
                    <a:gd name="connsiteY65" fmla="*/ 10189 h 10465"/>
                    <a:gd name="connsiteX66" fmla="*/ 3091 w 10682"/>
                    <a:gd name="connsiteY66" fmla="*/ 10372 h 10465"/>
                    <a:gd name="connsiteX67" fmla="*/ 4141 w 10682"/>
                    <a:gd name="connsiteY67" fmla="*/ 10349 h 10465"/>
                    <a:gd name="connsiteX68" fmla="*/ 5030 w 10682"/>
                    <a:gd name="connsiteY68" fmla="*/ 10399 h 10465"/>
                    <a:gd name="connsiteX69" fmla="*/ 6352 w 10682"/>
                    <a:gd name="connsiteY69" fmla="*/ 9304 h 10465"/>
                    <a:gd name="connsiteX70" fmla="*/ 6352 w 10682"/>
                    <a:gd name="connsiteY70" fmla="*/ 9304 h 10465"/>
                    <a:gd name="connsiteX71" fmla="*/ 6352 w 10682"/>
                    <a:gd name="connsiteY71" fmla="*/ 9277 h 10465"/>
                    <a:gd name="connsiteX72" fmla="*/ 7864 w 10682"/>
                    <a:gd name="connsiteY72" fmla="*/ 7324 h 10465"/>
                    <a:gd name="connsiteX73" fmla="*/ 9480 w 10682"/>
                    <a:gd name="connsiteY73" fmla="*/ 4487 h 10465"/>
                    <a:gd name="connsiteX74" fmla="*/ 10682 w 10682"/>
                    <a:gd name="connsiteY74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985 w 10682"/>
                    <a:gd name="connsiteY63" fmla="*/ 9813 h 10465"/>
                    <a:gd name="connsiteX64" fmla="*/ 0 w 10682"/>
                    <a:gd name="connsiteY64" fmla="*/ 10189 h 10465"/>
                    <a:gd name="connsiteX65" fmla="*/ 3091 w 10682"/>
                    <a:gd name="connsiteY65" fmla="*/ 10372 h 10465"/>
                    <a:gd name="connsiteX66" fmla="*/ 4141 w 10682"/>
                    <a:gd name="connsiteY66" fmla="*/ 10349 h 10465"/>
                    <a:gd name="connsiteX67" fmla="*/ 5030 w 10682"/>
                    <a:gd name="connsiteY67" fmla="*/ 10399 h 10465"/>
                    <a:gd name="connsiteX68" fmla="*/ 6352 w 10682"/>
                    <a:gd name="connsiteY68" fmla="*/ 9304 h 10465"/>
                    <a:gd name="connsiteX69" fmla="*/ 6352 w 10682"/>
                    <a:gd name="connsiteY69" fmla="*/ 9304 h 10465"/>
                    <a:gd name="connsiteX70" fmla="*/ 6352 w 10682"/>
                    <a:gd name="connsiteY70" fmla="*/ 9277 h 10465"/>
                    <a:gd name="connsiteX71" fmla="*/ 7864 w 10682"/>
                    <a:gd name="connsiteY71" fmla="*/ 7324 h 10465"/>
                    <a:gd name="connsiteX72" fmla="*/ 9480 w 10682"/>
                    <a:gd name="connsiteY72" fmla="*/ 4487 h 10465"/>
                    <a:gd name="connsiteX73" fmla="*/ 10682 w 10682"/>
                    <a:gd name="connsiteY73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985 w 10682"/>
                    <a:gd name="connsiteY62" fmla="*/ 9813 h 10465"/>
                    <a:gd name="connsiteX63" fmla="*/ 0 w 10682"/>
                    <a:gd name="connsiteY63" fmla="*/ 10189 h 10465"/>
                    <a:gd name="connsiteX64" fmla="*/ 3091 w 10682"/>
                    <a:gd name="connsiteY64" fmla="*/ 10372 h 10465"/>
                    <a:gd name="connsiteX65" fmla="*/ 4141 w 10682"/>
                    <a:gd name="connsiteY65" fmla="*/ 10349 h 10465"/>
                    <a:gd name="connsiteX66" fmla="*/ 5030 w 10682"/>
                    <a:gd name="connsiteY66" fmla="*/ 10399 h 10465"/>
                    <a:gd name="connsiteX67" fmla="*/ 6352 w 10682"/>
                    <a:gd name="connsiteY67" fmla="*/ 9304 h 10465"/>
                    <a:gd name="connsiteX68" fmla="*/ 6352 w 10682"/>
                    <a:gd name="connsiteY68" fmla="*/ 9304 h 10465"/>
                    <a:gd name="connsiteX69" fmla="*/ 6352 w 10682"/>
                    <a:gd name="connsiteY69" fmla="*/ 9277 h 10465"/>
                    <a:gd name="connsiteX70" fmla="*/ 7864 w 10682"/>
                    <a:gd name="connsiteY70" fmla="*/ 7324 h 10465"/>
                    <a:gd name="connsiteX71" fmla="*/ 9480 w 10682"/>
                    <a:gd name="connsiteY71" fmla="*/ 4487 h 10465"/>
                    <a:gd name="connsiteX72" fmla="*/ 10682 w 10682"/>
                    <a:gd name="connsiteY72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985 w 10682"/>
                    <a:gd name="connsiteY61" fmla="*/ 9813 h 10465"/>
                    <a:gd name="connsiteX62" fmla="*/ 0 w 10682"/>
                    <a:gd name="connsiteY62" fmla="*/ 10189 h 10465"/>
                    <a:gd name="connsiteX63" fmla="*/ 3091 w 10682"/>
                    <a:gd name="connsiteY63" fmla="*/ 10372 h 10465"/>
                    <a:gd name="connsiteX64" fmla="*/ 4141 w 10682"/>
                    <a:gd name="connsiteY64" fmla="*/ 10349 h 10465"/>
                    <a:gd name="connsiteX65" fmla="*/ 5030 w 10682"/>
                    <a:gd name="connsiteY65" fmla="*/ 10399 h 10465"/>
                    <a:gd name="connsiteX66" fmla="*/ 6352 w 10682"/>
                    <a:gd name="connsiteY66" fmla="*/ 9304 h 10465"/>
                    <a:gd name="connsiteX67" fmla="*/ 6352 w 10682"/>
                    <a:gd name="connsiteY67" fmla="*/ 9304 h 10465"/>
                    <a:gd name="connsiteX68" fmla="*/ 6352 w 10682"/>
                    <a:gd name="connsiteY68" fmla="*/ 9277 h 10465"/>
                    <a:gd name="connsiteX69" fmla="*/ 7864 w 10682"/>
                    <a:gd name="connsiteY69" fmla="*/ 7324 h 10465"/>
                    <a:gd name="connsiteX70" fmla="*/ 9480 w 10682"/>
                    <a:gd name="connsiteY70" fmla="*/ 4487 h 10465"/>
                    <a:gd name="connsiteX71" fmla="*/ 10682 w 10682"/>
                    <a:gd name="connsiteY71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985 w 10682"/>
                    <a:gd name="connsiteY60" fmla="*/ 9813 h 10465"/>
                    <a:gd name="connsiteX61" fmla="*/ 0 w 10682"/>
                    <a:gd name="connsiteY61" fmla="*/ 10189 h 10465"/>
                    <a:gd name="connsiteX62" fmla="*/ 3091 w 10682"/>
                    <a:gd name="connsiteY62" fmla="*/ 10372 h 10465"/>
                    <a:gd name="connsiteX63" fmla="*/ 4141 w 10682"/>
                    <a:gd name="connsiteY63" fmla="*/ 10349 h 10465"/>
                    <a:gd name="connsiteX64" fmla="*/ 5030 w 10682"/>
                    <a:gd name="connsiteY64" fmla="*/ 10399 h 10465"/>
                    <a:gd name="connsiteX65" fmla="*/ 6352 w 10682"/>
                    <a:gd name="connsiteY65" fmla="*/ 9304 h 10465"/>
                    <a:gd name="connsiteX66" fmla="*/ 6352 w 10682"/>
                    <a:gd name="connsiteY66" fmla="*/ 9304 h 10465"/>
                    <a:gd name="connsiteX67" fmla="*/ 6352 w 10682"/>
                    <a:gd name="connsiteY67" fmla="*/ 9277 h 10465"/>
                    <a:gd name="connsiteX68" fmla="*/ 7864 w 10682"/>
                    <a:gd name="connsiteY68" fmla="*/ 7324 h 10465"/>
                    <a:gd name="connsiteX69" fmla="*/ 9480 w 10682"/>
                    <a:gd name="connsiteY69" fmla="*/ 4487 h 10465"/>
                    <a:gd name="connsiteX70" fmla="*/ 10682 w 10682"/>
                    <a:gd name="connsiteY70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985 w 10682"/>
                    <a:gd name="connsiteY59" fmla="*/ 9813 h 10465"/>
                    <a:gd name="connsiteX60" fmla="*/ 0 w 10682"/>
                    <a:gd name="connsiteY60" fmla="*/ 10189 h 10465"/>
                    <a:gd name="connsiteX61" fmla="*/ 3091 w 10682"/>
                    <a:gd name="connsiteY61" fmla="*/ 10372 h 10465"/>
                    <a:gd name="connsiteX62" fmla="*/ 4141 w 10682"/>
                    <a:gd name="connsiteY62" fmla="*/ 10349 h 10465"/>
                    <a:gd name="connsiteX63" fmla="*/ 5030 w 10682"/>
                    <a:gd name="connsiteY63" fmla="*/ 10399 h 10465"/>
                    <a:gd name="connsiteX64" fmla="*/ 6352 w 10682"/>
                    <a:gd name="connsiteY64" fmla="*/ 9304 h 10465"/>
                    <a:gd name="connsiteX65" fmla="*/ 6352 w 10682"/>
                    <a:gd name="connsiteY65" fmla="*/ 9304 h 10465"/>
                    <a:gd name="connsiteX66" fmla="*/ 6352 w 10682"/>
                    <a:gd name="connsiteY66" fmla="*/ 9277 h 10465"/>
                    <a:gd name="connsiteX67" fmla="*/ 7864 w 10682"/>
                    <a:gd name="connsiteY67" fmla="*/ 7324 h 10465"/>
                    <a:gd name="connsiteX68" fmla="*/ 9480 w 10682"/>
                    <a:gd name="connsiteY68" fmla="*/ 4487 h 10465"/>
                    <a:gd name="connsiteX69" fmla="*/ 10682 w 10682"/>
                    <a:gd name="connsiteY69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985 w 10682"/>
                    <a:gd name="connsiteY58" fmla="*/ 9813 h 10465"/>
                    <a:gd name="connsiteX59" fmla="*/ 0 w 10682"/>
                    <a:gd name="connsiteY59" fmla="*/ 10189 h 10465"/>
                    <a:gd name="connsiteX60" fmla="*/ 3091 w 10682"/>
                    <a:gd name="connsiteY60" fmla="*/ 10372 h 10465"/>
                    <a:gd name="connsiteX61" fmla="*/ 4141 w 10682"/>
                    <a:gd name="connsiteY61" fmla="*/ 10349 h 10465"/>
                    <a:gd name="connsiteX62" fmla="*/ 5030 w 10682"/>
                    <a:gd name="connsiteY62" fmla="*/ 10399 h 10465"/>
                    <a:gd name="connsiteX63" fmla="*/ 6352 w 10682"/>
                    <a:gd name="connsiteY63" fmla="*/ 9304 h 10465"/>
                    <a:gd name="connsiteX64" fmla="*/ 6352 w 10682"/>
                    <a:gd name="connsiteY64" fmla="*/ 9304 h 10465"/>
                    <a:gd name="connsiteX65" fmla="*/ 6352 w 10682"/>
                    <a:gd name="connsiteY65" fmla="*/ 9277 h 10465"/>
                    <a:gd name="connsiteX66" fmla="*/ 7864 w 10682"/>
                    <a:gd name="connsiteY66" fmla="*/ 7324 h 10465"/>
                    <a:gd name="connsiteX67" fmla="*/ 9480 w 10682"/>
                    <a:gd name="connsiteY67" fmla="*/ 4487 h 10465"/>
                    <a:gd name="connsiteX68" fmla="*/ 10682 w 10682"/>
                    <a:gd name="connsiteY68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985 w 10682"/>
                    <a:gd name="connsiteY57" fmla="*/ 9786 h 10465"/>
                    <a:gd name="connsiteX58" fmla="*/ 0 w 10682"/>
                    <a:gd name="connsiteY58" fmla="*/ 10189 h 10465"/>
                    <a:gd name="connsiteX59" fmla="*/ 3091 w 10682"/>
                    <a:gd name="connsiteY59" fmla="*/ 10372 h 10465"/>
                    <a:gd name="connsiteX60" fmla="*/ 4141 w 10682"/>
                    <a:gd name="connsiteY60" fmla="*/ 10349 h 10465"/>
                    <a:gd name="connsiteX61" fmla="*/ 5030 w 10682"/>
                    <a:gd name="connsiteY61" fmla="*/ 10399 h 10465"/>
                    <a:gd name="connsiteX62" fmla="*/ 6352 w 10682"/>
                    <a:gd name="connsiteY62" fmla="*/ 9304 h 10465"/>
                    <a:gd name="connsiteX63" fmla="*/ 6352 w 10682"/>
                    <a:gd name="connsiteY63" fmla="*/ 9304 h 10465"/>
                    <a:gd name="connsiteX64" fmla="*/ 6352 w 10682"/>
                    <a:gd name="connsiteY64" fmla="*/ 9277 h 10465"/>
                    <a:gd name="connsiteX65" fmla="*/ 7864 w 10682"/>
                    <a:gd name="connsiteY65" fmla="*/ 7324 h 10465"/>
                    <a:gd name="connsiteX66" fmla="*/ 9480 w 10682"/>
                    <a:gd name="connsiteY66" fmla="*/ 4487 h 10465"/>
                    <a:gd name="connsiteX67" fmla="*/ 10682 w 10682"/>
                    <a:gd name="connsiteY67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985 w 10682"/>
                    <a:gd name="connsiteY56" fmla="*/ 9786 h 10465"/>
                    <a:gd name="connsiteX57" fmla="*/ 0 w 10682"/>
                    <a:gd name="connsiteY57" fmla="*/ 10189 h 10465"/>
                    <a:gd name="connsiteX58" fmla="*/ 3091 w 10682"/>
                    <a:gd name="connsiteY58" fmla="*/ 10372 h 10465"/>
                    <a:gd name="connsiteX59" fmla="*/ 4141 w 10682"/>
                    <a:gd name="connsiteY59" fmla="*/ 10349 h 10465"/>
                    <a:gd name="connsiteX60" fmla="*/ 5030 w 10682"/>
                    <a:gd name="connsiteY60" fmla="*/ 10399 h 10465"/>
                    <a:gd name="connsiteX61" fmla="*/ 6352 w 10682"/>
                    <a:gd name="connsiteY61" fmla="*/ 9304 h 10465"/>
                    <a:gd name="connsiteX62" fmla="*/ 6352 w 10682"/>
                    <a:gd name="connsiteY62" fmla="*/ 9304 h 10465"/>
                    <a:gd name="connsiteX63" fmla="*/ 6352 w 10682"/>
                    <a:gd name="connsiteY63" fmla="*/ 9277 h 10465"/>
                    <a:gd name="connsiteX64" fmla="*/ 7864 w 10682"/>
                    <a:gd name="connsiteY64" fmla="*/ 7324 h 10465"/>
                    <a:gd name="connsiteX65" fmla="*/ 9480 w 10682"/>
                    <a:gd name="connsiteY65" fmla="*/ 4487 h 10465"/>
                    <a:gd name="connsiteX66" fmla="*/ 10682 w 10682"/>
                    <a:gd name="connsiteY66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985 w 10682"/>
                    <a:gd name="connsiteY55" fmla="*/ 9786 h 10465"/>
                    <a:gd name="connsiteX56" fmla="*/ 0 w 10682"/>
                    <a:gd name="connsiteY56" fmla="*/ 10189 h 10465"/>
                    <a:gd name="connsiteX57" fmla="*/ 3091 w 10682"/>
                    <a:gd name="connsiteY57" fmla="*/ 10372 h 10465"/>
                    <a:gd name="connsiteX58" fmla="*/ 4141 w 10682"/>
                    <a:gd name="connsiteY58" fmla="*/ 10349 h 10465"/>
                    <a:gd name="connsiteX59" fmla="*/ 5030 w 10682"/>
                    <a:gd name="connsiteY59" fmla="*/ 10399 h 10465"/>
                    <a:gd name="connsiteX60" fmla="*/ 6352 w 10682"/>
                    <a:gd name="connsiteY60" fmla="*/ 9304 h 10465"/>
                    <a:gd name="connsiteX61" fmla="*/ 6352 w 10682"/>
                    <a:gd name="connsiteY61" fmla="*/ 9304 h 10465"/>
                    <a:gd name="connsiteX62" fmla="*/ 6352 w 10682"/>
                    <a:gd name="connsiteY62" fmla="*/ 9277 h 10465"/>
                    <a:gd name="connsiteX63" fmla="*/ 7864 w 10682"/>
                    <a:gd name="connsiteY63" fmla="*/ 7324 h 10465"/>
                    <a:gd name="connsiteX64" fmla="*/ 9480 w 10682"/>
                    <a:gd name="connsiteY64" fmla="*/ 4487 h 10465"/>
                    <a:gd name="connsiteX65" fmla="*/ 10682 w 10682"/>
                    <a:gd name="connsiteY65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09 w 10682"/>
                    <a:gd name="connsiteY53" fmla="*/ 9786 h 10465"/>
                    <a:gd name="connsiteX54" fmla="*/ 985 w 10682"/>
                    <a:gd name="connsiteY54" fmla="*/ 9786 h 10465"/>
                    <a:gd name="connsiteX55" fmla="*/ 0 w 10682"/>
                    <a:gd name="connsiteY55" fmla="*/ 10189 h 10465"/>
                    <a:gd name="connsiteX56" fmla="*/ 3091 w 10682"/>
                    <a:gd name="connsiteY56" fmla="*/ 10372 h 10465"/>
                    <a:gd name="connsiteX57" fmla="*/ 4141 w 10682"/>
                    <a:gd name="connsiteY57" fmla="*/ 10349 h 10465"/>
                    <a:gd name="connsiteX58" fmla="*/ 5030 w 10682"/>
                    <a:gd name="connsiteY58" fmla="*/ 10399 h 10465"/>
                    <a:gd name="connsiteX59" fmla="*/ 6352 w 10682"/>
                    <a:gd name="connsiteY59" fmla="*/ 9304 h 10465"/>
                    <a:gd name="connsiteX60" fmla="*/ 6352 w 10682"/>
                    <a:gd name="connsiteY60" fmla="*/ 9304 h 10465"/>
                    <a:gd name="connsiteX61" fmla="*/ 6352 w 10682"/>
                    <a:gd name="connsiteY61" fmla="*/ 9277 h 10465"/>
                    <a:gd name="connsiteX62" fmla="*/ 7864 w 10682"/>
                    <a:gd name="connsiteY62" fmla="*/ 7324 h 10465"/>
                    <a:gd name="connsiteX63" fmla="*/ 9480 w 10682"/>
                    <a:gd name="connsiteY63" fmla="*/ 4487 h 10465"/>
                    <a:gd name="connsiteX64" fmla="*/ 10682 w 10682"/>
                    <a:gd name="connsiteY64" fmla="*/ 1611 h 10465"/>
                    <a:gd name="connsiteX0" fmla="*/ 10219 w 10682"/>
                    <a:gd name="connsiteY0" fmla="*/ 1141 h 10465"/>
                    <a:gd name="connsiteX1" fmla="*/ 8364 w 10682"/>
                    <a:gd name="connsiteY1" fmla="*/ 0 h 10465"/>
                    <a:gd name="connsiteX2" fmla="*/ 7713 w 10682"/>
                    <a:gd name="connsiteY2" fmla="*/ 4006 h 10465"/>
                    <a:gd name="connsiteX3" fmla="*/ 6050 w 10682"/>
                    <a:gd name="connsiteY3" fmla="*/ 7726 h 10465"/>
                    <a:gd name="connsiteX4" fmla="*/ 2647 w 10682"/>
                    <a:gd name="connsiteY4" fmla="*/ 9732 h 10465"/>
                    <a:gd name="connsiteX5" fmla="*/ 1665 w 10682"/>
                    <a:gd name="connsiteY5" fmla="*/ 9786 h 10465"/>
                    <a:gd name="connsiteX6" fmla="*/ 682 w 10682"/>
                    <a:gd name="connsiteY6" fmla="*/ 9706 h 10465"/>
                    <a:gd name="connsiteX7" fmla="*/ 682 w 10682"/>
                    <a:gd name="connsiteY7" fmla="*/ 9732 h 10465"/>
                    <a:gd name="connsiteX8" fmla="*/ 758 w 10682"/>
                    <a:gd name="connsiteY8" fmla="*/ 9732 h 10465"/>
                    <a:gd name="connsiteX9" fmla="*/ 758 w 10682"/>
                    <a:gd name="connsiteY9" fmla="*/ 9732 h 10465"/>
                    <a:gd name="connsiteX10" fmla="*/ 758 w 10682"/>
                    <a:gd name="connsiteY10" fmla="*/ 9732 h 10465"/>
                    <a:gd name="connsiteX11" fmla="*/ 758 w 10682"/>
                    <a:gd name="connsiteY11" fmla="*/ 9732 h 10465"/>
                    <a:gd name="connsiteX12" fmla="*/ 758 w 10682"/>
                    <a:gd name="connsiteY12" fmla="*/ 9732 h 10465"/>
                    <a:gd name="connsiteX13" fmla="*/ 758 w 10682"/>
                    <a:gd name="connsiteY13" fmla="*/ 9732 h 10465"/>
                    <a:gd name="connsiteX14" fmla="*/ 758 w 10682"/>
                    <a:gd name="connsiteY14" fmla="*/ 9759 h 10465"/>
                    <a:gd name="connsiteX15" fmla="*/ 758 w 10682"/>
                    <a:gd name="connsiteY15" fmla="*/ 9759 h 10465"/>
                    <a:gd name="connsiteX16" fmla="*/ 758 w 10682"/>
                    <a:gd name="connsiteY16" fmla="*/ 9759 h 10465"/>
                    <a:gd name="connsiteX17" fmla="*/ 758 w 10682"/>
                    <a:gd name="connsiteY17" fmla="*/ 9759 h 10465"/>
                    <a:gd name="connsiteX18" fmla="*/ 758 w 10682"/>
                    <a:gd name="connsiteY18" fmla="*/ 9759 h 10465"/>
                    <a:gd name="connsiteX19" fmla="*/ 833 w 10682"/>
                    <a:gd name="connsiteY19" fmla="*/ 9759 h 10465"/>
                    <a:gd name="connsiteX20" fmla="*/ 833 w 10682"/>
                    <a:gd name="connsiteY20" fmla="*/ 9759 h 10465"/>
                    <a:gd name="connsiteX21" fmla="*/ 833 w 10682"/>
                    <a:gd name="connsiteY21" fmla="*/ 9759 h 10465"/>
                    <a:gd name="connsiteX22" fmla="*/ 833 w 10682"/>
                    <a:gd name="connsiteY22" fmla="*/ 9759 h 10465"/>
                    <a:gd name="connsiteX23" fmla="*/ 833 w 10682"/>
                    <a:gd name="connsiteY23" fmla="*/ 9759 h 10465"/>
                    <a:gd name="connsiteX24" fmla="*/ 833 w 10682"/>
                    <a:gd name="connsiteY24" fmla="*/ 9759 h 10465"/>
                    <a:gd name="connsiteX25" fmla="*/ 833 w 10682"/>
                    <a:gd name="connsiteY25" fmla="*/ 9759 h 10465"/>
                    <a:gd name="connsiteX26" fmla="*/ 833 w 10682"/>
                    <a:gd name="connsiteY26" fmla="*/ 9759 h 10465"/>
                    <a:gd name="connsiteX27" fmla="*/ 833 w 10682"/>
                    <a:gd name="connsiteY27" fmla="*/ 9759 h 10465"/>
                    <a:gd name="connsiteX28" fmla="*/ 833 w 10682"/>
                    <a:gd name="connsiteY28" fmla="*/ 9759 h 10465"/>
                    <a:gd name="connsiteX29" fmla="*/ 833 w 10682"/>
                    <a:gd name="connsiteY29" fmla="*/ 9759 h 10465"/>
                    <a:gd name="connsiteX30" fmla="*/ 833 w 10682"/>
                    <a:gd name="connsiteY30" fmla="*/ 9759 h 10465"/>
                    <a:gd name="connsiteX31" fmla="*/ 833 w 10682"/>
                    <a:gd name="connsiteY31" fmla="*/ 9759 h 10465"/>
                    <a:gd name="connsiteX32" fmla="*/ 833 w 10682"/>
                    <a:gd name="connsiteY32" fmla="*/ 9759 h 10465"/>
                    <a:gd name="connsiteX33" fmla="*/ 833 w 10682"/>
                    <a:gd name="connsiteY33" fmla="*/ 9759 h 10465"/>
                    <a:gd name="connsiteX34" fmla="*/ 833 w 10682"/>
                    <a:gd name="connsiteY34" fmla="*/ 9786 h 10465"/>
                    <a:gd name="connsiteX35" fmla="*/ 833 w 10682"/>
                    <a:gd name="connsiteY35" fmla="*/ 9786 h 10465"/>
                    <a:gd name="connsiteX36" fmla="*/ 833 w 10682"/>
                    <a:gd name="connsiteY36" fmla="*/ 9786 h 10465"/>
                    <a:gd name="connsiteX37" fmla="*/ 909 w 10682"/>
                    <a:gd name="connsiteY37" fmla="*/ 9786 h 10465"/>
                    <a:gd name="connsiteX38" fmla="*/ 909 w 10682"/>
                    <a:gd name="connsiteY38" fmla="*/ 9786 h 10465"/>
                    <a:gd name="connsiteX39" fmla="*/ 909 w 10682"/>
                    <a:gd name="connsiteY39" fmla="*/ 9786 h 10465"/>
                    <a:gd name="connsiteX40" fmla="*/ 909 w 10682"/>
                    <a:gd name="connsiteY40" fmla="*/ 9786 h 10465"/>
                    <a:gd name="connsiteX41" fmla="*/ 909 w 10682"/>
                    <a:gd name="connsiteY41" fmla="*/ 9786 h 10465"/>
                    <a:gd name="connsiteX42" fmla="*/ 909 w 10682"/>
                    <a:gd name="connsiteY42" fmla="*/ 9786 h 10465"/>
                    <a:gd name="connsiteX43" fmla="*/ 909 w 10682"/>
                    <a:gd name="connsiteY43" fmla="*/ 9786 h 10465"/>
                    <a:gd name="connsiteX44" fmla="*/ 909 w 10682"/>
                    <a:gd name="connsiteY44" fmla="*/ 9786 h 10465"/>
                    <a:gd name="connsiteX45" fmla="*/ 909 w 10682"/>
                    <a:gd name="connsiteY45" fmla="*/ 9786 h 10465"/>
                    <a:gd name="connsiteX46" fmla="*/ 909 w 10682"/>
                    <a:gd name="connsiteY46" fmla="*/ 9786 h 10465"/>
                    <a:gd name="connsiteX47" fmla="*/ 909 w 10682"/>
                    <a:gd name="connsiteY47" fmla="*/ 9786 h 10465"/>
                    <a:gd name="connsiteX48" fmla="*/ 909 w 10682"/>
                    <a:gd name="connsiteY48" fmla="*/ 9786 h 10465"/>
                    <a:gd name="connsiteX49" fmla="*/ 909 w 10682"/>
                    <a:gd name="connsiteY49" fmla="*/ 9786 h 10465"/>
                    <a:gd name="connsiteX50" fmla="*/ 909 w 10682"/>
                    <a:gd name="connsiteY50" fmla="*/ 9786 h 10465"/>
                    <a:gd name="connsiteX51" fmla="*/ 909 w 10682"/>
                    <a:gd name="connsiteY51" fmla="*/ 9786 h 10465"/>
                    <a:gd name="connsiteX52" fmla="*/ 909 w 10682"/>
                    <a:gd name="connsiteY52" fmla="*/ 9786 h 10465"/>
                    <a:gd name="connsiteX53" fmla="*/ 985 w 10682"/>
                    <a:gd name="connsiteY53" fmla="*/ 9786 h 10465"/>
                    <a:gd name="connsiteX54" fmla="*/ 0 w 10682"/>
                    <a:gd name="connsiteY54" fmla="*/ 10189 h 10465"/>
                    <a:gd name="connsiteX55" fmla="*/ 3091 w 10682"/>
                    <a:gd name="connsiteY55" fmla="*/ 10372 h 10465"/>
                    <a:gd name="connsiteX56" fmla="*/ 4141 w 10682"/>
                    <a:gd name="connsiteY56" fmla="*/ 10349 h 10465"/>
                    <a:gd name="connsiteX57" fmla="*/ 5030 w 10682"/>
                    <a:gd name="connsiteY57" fmla="*/ 10399 h 10465"/>
                    <a:gd name="connsiteX58" fmla="*/ 6352 w 10682"/>
                    <a:gd name="connsiteY58" fmla="*/ 9304 h 10465"/>
                    <a:gd name="connsiteX59" fmla="*/ 6352 w 10682"/>
                    <a:gd name="connsiteY59" fmla="*/ 9304 h 10465"/>
                    <a:gd name="connsiteX60" fmla="*/ 6352 w 10682"/>
                    <a:gd name="connsiteY60" fmla="*/ 9277 h 10465"/>
                    <a:gd name="connsiteX61" fmla="*/ 7864 w 10682"/>
                    <a:gd name="connsiteY61" fmla="*/ 7324 h 10465"/>
                    <a:gd name="connsiteX62" fmla="*/ 9480 w 10682"/>
                    <a:gd name="connsiteY62" fmla="*/ 4487 h 10465"/>
                    <a:gd name="connsiteX63" fmla="*/ 10682 w 10682"/>
                    <a:gd name="connsiteY63" fmla="*/ 1611 h 10465"/>
                    <a:gd name="connsiteX0" fmla="*/ 10219 w 10682"/>
                    <a:gd name="connsiteY0" fmla="*/ 1141 h 10485"/>
                    <a:gd name="connsiteX1" fmla="*/ 8364 w 10682"/>
                    <a:gd name="connsiteY1" fmla="*/ 0 h 10485"/>
                    <a:gd name="connsiteX2" fmla="*/ 7713 w 10682"/>
                    <a:gd name="connsiteY2" fmla="*/ 4006 h 10485"/>
                    <a:gd name="connsiteX3" fmla="*/ 6050 w 10682"/>
                    <a:gd name="connsiteY3" fmla="*/ 7726 h 10485"/>
                    <a:gd name="connsiteX4" fmla="*/ 2647 w 10682"/>
                    <a:gd name="connsiteY4" fmla="*/ 9732 h 10485"/>
                    <a:gd name="connsiteX5" fmla="*/ 1665 w 10682"/>
                    <a:gd name="connsiteY5" fmla="*/ 9786 h 10485"/>
                    <a:gd name="connsiteX6" fmla="*/ 682 w 10682"/>
                    <a:gd name="connsiteY6" fmla="*/ 9706 h 10485"/>
                    <a:gd name="connsiteX7" fmla="*/ 682 w 10682"/>
                    <a:gd name="connsiteY7" fmla="*/ 9732 h 10485"/>
                    <a:gd name="connsiteX8" fmla="*/ 758 w 10682"/>
                    <a:gd name="connsiteY8" fmla="*/ 9732 h 10485"/>
                    <a:gd name="connsiteX9" fmla="*/ 758 w 10682"/>
                    <a:gd name="connsiteY9" fmla="*/ 9732 h 10485"/>
                    <a:gd name="connsiteX10" fmla="*/ 758 w 10682"/>
                    <a:gd name="connsiteY10" fmla="*/ 9732 h 10485"/>
                    <a:gd name="connsiteX11" fmla="*/ 758 w 10682"/>
                    <a:gd name="connsiteY11" fmla="*/ 9732 h 10485"/>
                    <a:gd name="connsiteX12" fmla="*/ 758 w 10682"/>
                    <a:gd name="connsiteY12" fmla="*/ 9732 h 10485"/>
                    <a:gd name="connsiteX13" fmla="*/ 758 w 10682"/>
                    <a:gd name="connsiteY13" fmla="*/ 9732 h 10485"/>
                    <a:gd name="connsiteX14" fmla="*/ 758 w 10682"/>
                    <a:gd name="connsiteY14" fmla="*/ 9759 h 10485"/>
                    <a:gd name="connsiteX15" fmla="*/ 758 w 10682"/>
                    <a:gd name="connsiteY15" fmla="*/ 9759 h 10485"/>
                    <a:gd name="connsiteX16" fmla="*/ 758 w 10682"/>
                    <a:gd name="connsiteY16" fmla="*/ 9759 h 10485"/>
                    <a:gd name="connsiteX17" fmla="*/ 758 w 10682"/>
                    <a:gd name="connsiteY17" fmla="*/ 9759 h 10485"/>
                    <a:gd name="connsiteX18" fmla="*/ 758 w 10682"/>
                    <a:gd name="connsiteY18" fmla="*/ 9759 h 10485"/>
                    <a:gd name="connsiteX19" fmla="*/ 833 w 10682"/>
                    <a:gd name="connsiteY19" fmla="*/ 9759 h 10485"/>
                    <a:gd name="connsiteX20" fmla="*/ 833 w 10682"/>
                    <a:gd name="connsiteY20" fmla="*/ 9759 h 10485"/>
                    <a:gd name="connsiteX21" fmla="*/ 833 w 10682"/>
                    <a:gd name="connsiteY21" fmla="*/ 9759 h 10485"/>
                    <a:gd name="connsiteX22" fmla="*/ 833 w 10682"/>
                    <a:gd name="connsiteY22" fmla="*/ 9759 h 10485"/>
                    <a:gd name="connsiteX23" fmla="*/ 833 w 10682"/>
                    <a:gd name="connsiteY23" fmla="*/ 9759 h 10485"/>
                    <a:gd name="connsiteX24" fmla="*/ 833 w 10682"/>
                    <a:gd name="connsiteY24" fmla="*/ 9759 h 10485"/>
                    <a:gd name="connsiteX25" fmla="*/ 833 w 10682"/>
                    <a:gd name="connsiteY25" fmla="*/ 9759 h 10485"/>
                    <a:gd name="connsiteX26" fmla="*/ 833 w 10682"/>
                    <a:gd name="connsiteY26" fmla="*/ 9759 h 10485"/>
                    <a:gd name="connsiteX27" fmla="*/ 833 w 10682"/>
                    <a:gd name="connsiteY27" fmla="*/ 9759 h 10485"/>
                    <a:gd name="connsiteX28" fmla="*/ 833 w 10682"/>
                    <a:gd name="connsiteY28" fmla="*/ 9759 h 10485"/>
                    <a:gd name="connsiteX29" fmla="*/ 833 w 10682"/>
                    <a:gd name="connsiteY29" fmla="*/ 9759 h 10485"/>
                    <a:gd name="connsiteX30" fmla="*/ 833 w 10682"/>
                    <a:gd name="connsiteY30" fmla="*/ 9759 h 10485"/>
                    <a:gd name="connsiteX31" fmla="*/ 833 w 10682"/>
                    <a:gd name="connsiteY31" fmla="*/ 9759 h 10485"/>
                    <a:gd name="connsiteX32" fmla="*/ 833 w 10682"/>
                    <a:gd name="connsiteY32" fmla="*/ 9759 h 10485"/>
                    <a:gd name="connsiteX33" fmla="*/ 833 w 10682"/>
                    <a:gd name="connsiteY33" fmla="*/ 9759 h 10485"/>
                    <a:gd name="connsiteX34" fmla="*/ 833 w 10682"/>
                    <a:gd name="connsiteY34" fmla="*/ 9786 h 10485"/>
                    <a:gd name="connsiteX35" fmla="*/ 833 w 10682"/>
                    <a:gd name="connsiteY35" fmla="*/ 9786 h 10485"/>
                    <a:gd name="connsiteX36" fmla="*/ 833 w 10682"/>
                    <a:gd name="connsiteY36" fmla="*/ 9786 h 10485"/>
                    <a:gd name="connsiteX37" fmla="*/ 909 w 10682"/>
                    <a:gd name="connsiteY37" fmla="*/ 9786 h 10485"/>
                    <a:gd name="connsiteX38" fmla="*/ 909 w 10682"/>
                    <a:gd name="connsiteY38" fmla="*/ 9786 h 10485"/>
                    <a:gd name="connsiteX39" fmla="*/ 909 w 10682"/>
                    <a:gd name="connsiteY39" fmla="*/ 9786 h 10485"/>
                    <a:gd name="connsiteX40" fmla="*/ 909 w 10682"/>
                    <a:gd name="connsiteY40" fmla="*/ 9786 h 10485"/>
                    <a:gd name="connsiteX41" fmla="*/ 909 w 10682"/>
                    <a:gd name="connsiteY41" fmla="*/ 9786 h 10485"/>
                    <a:gd name="connsiteX42" fmla="*/ 909 w 10682"/>
                    <a:gd name="connsiteY42" fmla="*/ 9786 h 10485"/>
                    <a:gd name="connsiteX43" fmla="*/ 909 w 10682"/>
                    <a:gd name="connsiteY43" fmla="*/ 9786 h 10485"/>
                    <a:gd name="connsiteX44" fmla="*/ 909 w 10682"/>
                    <a:gd name="connsiteY44" fmla="*/ 9786 h 10485"/>
                    <a:gd name="connsiteX45" fmla="*/ 909 w 10682"/>
                    <a:gd name="connsiteY45" fmla="*/ 9786 h 10485"/>
                    <a:gd name="connsiteX46" fmla="*/ 909 w 10682"/>
                    <a:gd name="connsiteY46" fmla="*/ 9786 h 10485"/>
                    <a:gd name="connsiteX47" fmla="*/ 909 w 10682"/>
                    <a:gd name="connsiteY47" fmla="*/ 9786 h 10485"/>
                    <a:gd name="connsiteX48" fmla="*/ 909 w 10682"/>
                    <a:gd name="connsiteY48" fmla="*/ 9786 h 10485"/>
                    <a:gd name="connsiteX49" fmla="*/ 909 w 10682"/>
                    <a:gd name="connsiteY49" fmla="*/ 9786 h 10485"/>
                    <a:gd name="connsiteX50" fmla="*/ 909 w 10682"/>
                    <a:gd name="connsiteY50" fmla="*/ 9786 h 10485"/>
                    <a:gd name="connsiteX51" fmla="*/ 909 w 10682"/>
                    <a:gd name="connsiteY51" fmla="*/ 9786 h 10485"/>
                    <a:gd name="connsiteX52" fmla="*/ 909 w 10682"/>
                    <a:gd name="connsiteY52" fmla="*/ 9786 h 10485"/>
                    <a:gd name="connsiteX53" fmla="*/ 985 w 10682"/>
                    <a:gd name="connsiteY53" fmla="*/ 9786 h 10485"/>
                    <a:gd name="connsiteX54" fmla="*/ 0 w 10682"/>
                    <a:gd name="connsiteY54" fmla="*/ 10189 h 10485"/>
                    <a:gd name="connsiteX55" fmla="*/ 3091 w 10682"/>
                    <a:gd name="connsiteY55" fmla="*/ 10372 h 10485"/>
                    <a:gd name="connsiteX56" fmla="*/ 4141 w 10682"/>
                    <a:gd name="connsiteY56" fmla="*/ 10349 h 10485"/>
                    <a:gd name="connsiteX57" fmla="*/ 5229 w 10682"/>
                    <a:gd name="connsiteY57" fmla="*/ 10422 h 10485"/>
                    <a:gd name="connsiteX58" fmla="*/ 6352 w 10682"/>
                    <a:gd name="connsiteY58" fmla="*/ 9304 h 10485"/>
                    <a:gd name="connsiteX59" fmla="*/ 6352 w 10682"/>
                    <a:gd name="connsiteY59" fmla="*/ 9304 h 10485"/>
                    <a:gd name="connsiteX60" fmla="*/ 6352 w 10682"/>
                    <a:gd name="connsiteY60" fmla="*/ 9277 h 10485"/>
                    <a:gd name="connsiteX61" fmla="*/ 7864 w 10682"/>
                    <a:gd name="connsiteY61" fmla="*/ 7324 h 10485"/>
                    <a:gd name="connsiteX62" fmla="*/ 9480 w 10682"/>
                    <a:gd name="connsiteY62" fmla="*/ 4487 h 10485"/>
                    <a:gd name="connsiteX63" fmla="*/ 10682 w 10682"/>
                    <a:gd name="connsiteY63" fmla="*/ 1611 h 10485"/>
                    <a:gd name="connsiteX0" fmla="*/ 10219 w 10682"/>
                    <a:gd name="connsiteY0" fmla="*/ 1141 h 10560"/>
                    <a:gd name="connsiteX1" fmla="*/ 8364 w 10682"/>
                    <a:gd name="connsiteY1" fmla="*/ 0 h 10560"/>
                    <a:gd name="connsiteX2" fmla="*/ 7713 w 10682"/>
                    <a:gd name="connsiteY2" fmla="*/ 4006 h 10560"/>
                    <a:gd name="connsiteX3" fmla="*/ 6050 w 10682"/>
                    <a:gd name="connsiteY3" fmla="*/ 7726 h 10560"/>
                    <a:gd name="connsiteX4" fmla="*/ 2647 w 10682"/>
                    <a:gd name="connsiteY4" fmla="*/ 9732 h 10560"/>
                    <a:gd name="connsiteX5" fmla="*/ 1665 w 10682"/>
                    <a:gd name="connsiteY5" fmla="*/ 9786 h 10560"/>
                    <a:gd name="connsiteX6" fmla="*/ 682 w 10682"/>
                    <a:gd name="connsiteY6" fmla="*/ 9706 h 10560"/>
                    <a:gd name="connsiteX7" fmla="*/ 682 w 10682"/>
                    <a:gd name="connsiteY7" fmla="*/ 9732 h 10560"/>
                    <a:gd name="connsiteX8" fmla="*/ 758 w 10682"/>
                    <a:gd name="connsiteY8" fmla="*/ 9732 h 10560"/>
                    <a:gd name="connsiteX9" fmla="*/ 758 w 10682"/>
                    <a:gd name="connsiteY9" fmla="*/ 9732 h 10560"/>
                    <a:gd name="connsiteX10" fmla="*/ 758 w 10682"/>
                    <a:gd name="connsiteY10" fmla="*/ 9732 h 10560"/>
                    <a:gd name="connsiteX11" fmla="*/ 758 w 10682"/>
                    <a:gd name="connsiteY11" fmla="*/ 9732 h 10560"/>
                    <a:gd name="connsiteX12" fmla="*/ 758 w 10682"/>
                    <a:gd name="connsiteY12" fmla="*/ 9732 h 10560"/>
                    <a:gd name="connsiteX13" fmla="*/ 758 w 10682"/>
                    <a:gd name="connsiteY13" fmla="*/ 9732 h 10560"/>
                    <a:gd name="connsiteX14" fmla="*/ 758 w 10682"/>
                    <a:gd name="connsiteY14" fmla="*/ 9759 h 10560"/>
                    <a:gd name="connsiteX15" fmla="*/ 758 w 10682"/>
                    <a:gd name="connsiteY15" fmla="*/ 9759 h 10560"/>
                    <a:gd name="connsiteX16" fmla="*/ 758 w 10682"/>
                    <a:gd name="connsiteY16" fmla="*/ 9759 h 10560"/>
                    <a:gd name="connsiteX17" fmla="*/ 758 w 10682"/>
                    <a:gd name="connsiteY17" fmla="*/ 9759 h 10560"/>
                    <a:gd name="connsiteX18" fmla="*/ 758 w 10682"/>
                    <a:gd name="connsiteY18" fmla="*/ 9759 h 10560"/>
                    <a:gd name="connsiteX19" fmla="*/ 833 w 10682"/>
                    <a:gd name="connsiteY19" fmla="*/ 9759 h 10560"/>
                    <a:gd name="connsiteX20" fmla="*/ 833 w 10682"/>
                    <a:gd name="connsiteY20" fmla="*/ 9759 h 10560"/>
                    <a:gd name="connsiteX21" fmla="*/ 833 w 10682"/>
                    <a:gd name="connsiteY21" fmla="*/ 9759 h 10560"/>
                    <a:gd name="connsiteX22" fmla="*/ 833 w 10682"/>
                    <a:gd name="connsiteY22" fmla="*/ 9759 h 10560"/>
                    <a:gd name="connsiteX23" fmla="*/ 833 w 10682"/>
                    <a:gd name="connsiteY23" fmla="*/ 9759 h 10560"/>
                    <a:gd name="connsiteX24" fmla="*/ 833 w 10682"/>
                    <a:gd name="connsiteY24" fmla="*/ 9759 h 10560"/>
                    <a:gd name="connsiteX25" fmla="*/ 833 w 10682"/>
                    <a:gd name="connsiteY25" fmla="*/ 9759 h 10560"/>
                    <a:gd name="connsiteX26" fmla="*/ 833 w 10682"/>
                    <a:gd name="connsiteY26" fmla="*/ 9759 h 10560"/>
                    <a:gd name="connsiteX27" fmla="*/ 833 w 10682"/>
                    <a:gd name="connsiteY27" fmla="*/ 9759 h 10560"/>
                    <a:gd name="connsiteX28" fmla="*/ 833 w 10682"/>
                    <a:gd name="connsiteY28" fmla="*/ 9759 h 10560"/>
                    <a:gd name="connsiteX29" fmla="*/ 833 w 10682"/>
                    <a:gd name="connsiteY29" fmla="*/ 9759 h 10560"/>
                    <a:gd name="connsiteX30" fmla="*/ 833 w 10682"/>
                    <a:gd name="connsiteY30" fmla="*/ 9759 h 10560"/>
                    <a:gd name="connsiteX31" fmla="*/ 833 w 10682"/>
                    <a:gd name="connsiteY31" fmla="*/ 9759 h 10560"/>
                    <a:gd name="connsiteX32" fmla="*/ 833 w 10682"/>
                    <a:gd name="connsiteY32" fmla="*/ 9759 h 10560"/>
                    <a:gd name="connsiteX33" fmla="*/ 833 w 10682"/>
                    <a:gd name="connsiteY33" fmla="*/ 9759 h 10560"/>
                    <a:gd name="connsiteX34" fmla="*/ 833 w 10682"/>
                    <a:gd name="connsiteY34" fmla="*/ 9786 h 10560"/>
                    <a:gd name="connsiteX35" fmla="*/ 833 w 10682"/>
                    <a:gd name="connsiteY35" fmla="*/ 9786 h 10560"/>
                    <a:gd name="connsiteX36" fmla="*/ 833 w 10682"/>
                    <a:gd name="connsiteY36" fmla="*/ 9786 h 10560"/>
                    <a:gd name="connsiteX37" fmla="*/ 909 w 10682"/>
                    <a:gd name="connsiteY37" fmla="*/ 9786 h 10560"/>
                    <a:gd name="connsiteX38" fmla="*/ 909 w 10682"/>
                    <a:gd name="connsiteY38" fmla="*/ 9786 h 10560"/>
                    <a:gd name="connsiteX39" fmla="*/ 909 w 10682"/>
                    <a:gd name="connsiteY39" fmla="*/ 9786 h 10560"/>
                    <a:gd name="connsiteX40" fmla="*/ 909 w 10682"/>
                    <a:gd name="connsiteY40" fmla="*/ 9786 h 10560"/>
                    <a:gd name="connsiteX41" fmla="*/ 909 w 10682"/>
                    <a:gd name="connsiteY41" fmla="*/ 9786 h 10560"/>
                    <a:gd name="connsiteX42" fmla="*/ 909 w 10682"/>
                    <a:gd name="connsiteY42" fmla="*/ 9786 h 10560"/>
                    <a:gd name="connsiteX43" fmla="*/ 909 w 10682"/>
                    <a:gd name="connsiteY43" fmla="*/ 9786 h 10560"/>
                    <a:gd name="connsiteX44" fmla="*/ 909 w 10682"/>
                    <a:gd name="connsiteY44" fmla="*/ 9786 h 10560"/>
                    <a:gd name="connsiteX45" fmla="*/ 909 w 10682"/>
                    <a:gd name="connsiteY45" fmla="*/ 9786 h 10560"/>
                    <a:gd name="connsiteX46" fmla="*/ 909 w 10682"/>
                    <a:gd name="connsiteY46" fmla="*/ 9786 h 10560"/>
                    <a:gd name="connsiteX47" fmla="*/ 909 w 10682"/>
                    <a:gd name="connsiteY47" fmla="*/ 9786 h 10560"/>
                    <a:gd name="connsiteX48" fmla="*/ 909 w 10682"/>
                    <a:gd name="connsiteY48" fmla="*/ 9786 h 10560"/>
                    <a:gd name="connsiteX49" fmla="*/ 909 w 10682"/>
                    <a:gd name="connsiteY49" fmla="*/ 9786 h 10560"/>
                    <a:gd name="connsiteX50" fmla="*/ 909 w 10682"/>
                    <a:gd name="connsiteY50" fmla="*/ 9786 h 10560"/>
                    <a:gd name="connsiteX51" fmla="*/ 909 w 10682"/>
                    <a:gd name="connsiteY51" fmla="*/ 9786 h 10560"/>
                    <a:gd name="connsiteX52" fmla="*/ 909 w 10682"/>
                    <a:gd name="connsiteY52" fmla="*/ 9786 h 10560"/>
                    <a:gd name="connsiteX53" fmla="*/ 985 w 10682"/>
                    <a:gd name="connsiteY53" fmla="*/ 9786 h 10560"/>
                    <a:gd name="connsiteX54" fmla="*/ 0 w 10682"/>
                    <a:gd name="connsiteY54" fmla="*/ 10189 h 10560"/>
                    <a:gd name="connsiteX55" fmla="*/ 3091 w 10682"/>
                    <a:gd name="connsiteY55" fmla="*/ 10372 h 10560"/>
                    <a:gd name="connsiteX56" fmla="*/ 4141 w 10682"/>
                    <a:gd name="connsiteY56" fmla="*/ 10349 h 10560"/>
                    <a:gd name="connsiteX57" fmla="*/ 5229 w 10682"/>
                    <a:gd name="connsiteY57" fmla="*/ 10422 h 10560"/>
                    <a:gd name="connsiteX58" fmla="*/ 6352 w 10682"/>
                    <a:gd name="connsiteY58" fmla="*/ 9304 h 10560"/>
                    <a:gd name="connsiteX59" fmla="*/ 6352 w 10682"/>
                    <a:gd name="connsiteY59" fmla="*/ 9304 h 10560"/>
                    <a:gd name="connsiteX60" fmla="*/ 6352 w 10682"/>
                    <a:gd name="connsiteY60" fmla="*/ 9277 h 10560"/>
                    <a:gd name="connsiteX61" fmla="*/ 7864 w 10682"/>
                    <a:gd name="connsiteY61" fmla="*/ 7324 h 10560"/>
                    <a:gd name="connsiteX62" fmla="*/ 9480 w 10682"/>
                    <a:gd name="connsiteY62" fmla="*/ 4487 h 10560"/>
                    <a:gd name="connsiteX63" fmla="*/ 10682 w 10682"/>
                    <a:gd name="connsiteY63" fmla="*/ 1611 h 10560"/>
                    <a:gd name="connsiteX0" fmla="*/ 10219 w 10682"/>
                    <a:gd name="connsiteY0" fmla="*/ 1141 h 10387"/>
                    <a:gd name="connsiteX1" fmla="*/ 8364 w 10682"/>
                    <a:gd name="connsiteY1" fmla="*/ 0 h 10387"/>
                    <a:gd name="connsiteX2" fmla="*/ 7713 w 10682"/>
                    <a:gd name="connsiteY2" fmla="*/ 4006 h 10387"/>
                    <a:gd name="connsiteX3" fmla="*/ 6050 w 10682"/>
                    <a:gd name="connsiteY3" fmla="*/ 7726 h 10387"/>
                    <a:gd name="connsiteX4" fmla="*/ 2647 w 10682"/>
                    <a:gd name="connsiteY4" fmla="*/ 9732 h 10387"/>
                    <a:gd name="connsiteX5" fmla="*/ 1665 w 10682"/>
                    <a:gd name="connsiteY5" fmla="*/ 9786 h 10387"/>
                    <a:gd name="connsiteX6" fmla="*/ 682 w 10682"/>
                    <a:gd name="connsiteY6" fmla="*/ 9706 h 10387"/>
                    <a:gd name="connsiteX7" fmla="*/ 682 w 10682"/>
                    <a:gd name="connsiteY7" fmla="*/ 9732 h 10387"/>
                    <a:gd name="connsiteX8" fmla="*/ 758 w 10682"/>
                    <a:gd name="connsiteY8" fmla="*/ 9732 h 10387"/>
                    <a:gd name="connsiteX9" fmla="*/ 758 w 10682"/>
                    <a:gd name="connsiteY9" fmla="*/ 9732 h 10387"/>
                    <a:gd name="connsiteX10" fmla="*/ 758 w 10682"/>
                    <a:gd name="connsiteY10" fmla="*/ 9732 h 10387"/>
                    <a:gd name="connsiteX11" fmla="*/ 758 w 10682"/>
                    <a:gd name="connsiteY11" fmla="*/ 9732 h 10387"/>
                    <a:gd name="connsiteX12" fmla="*/ 758 w 10682"/>
                    <a:gd name="connsiteY12" fmla="*/ 9732 h 10387"/>
                    <a:gd name="connsiteX13" fmla="*/ 758 w 10682"/>
                    <a:gd name="connsiteY13" fmla="*/ 9732 h 10387"/>
                    <a:gd name="connsiteX14" fmla="*/ 758 w 10682"/>
                    <a:gd name="connsiteY14" fmla="*/ 9759 h 10387"/>
                    <a:gd name="connsiteX15" fmla="*/ 758 w 10682"/>
                    <a:gd name="connsiteY15" fmla="*/ 9759 h 10387"/>
                    <a:gd name="connsiteX16" fmla="*/ 758 w 10682"/>
                    <a:gd name="connsiteY16" fmla="*/ 9759 h 10387"/>
                    <a:gd name="connsiteX17" fmla="*/ 758 w 10682"/>
                    <a:gd name="connsiteY17" fmla="*/ 9759 h 10387"/>
                    <a:gd name="connsiteX18" fmla="*/ 758 w 10682"/>
                    <a:gd name="connsiteY18" fmla="*/ 9759 h 10387"/>
                    <a:gd name="connsiteX19" fmla="*/ 833 w 10682"/>
                    <a:gd name="connsiteY19" fmla="*/ 9759 h 10387"/>
                    <a:gd name="connsiteX20" fmla="*/ 833 w 10682"/>
                    <a:gd name="connsiteY20" fmla="*/ 9759 h 10387"/>
                    <a:gd name="connsiteX21" fmla="*/ 833 w 10682"/>
                    <a:gd name="connsiteY21" fmla="*/ 9759 h 10387"/>
                    <a:gd name="connsiteX22" fmla="*/ 833 w 10682"/>
                    <a:gd name="connsiteY22" fmla="*/ 9759 h 10387"/>
                    <a:gd name="connsiteX23" fmla="*/ 833 w 10682"/>
                    <a:gd name="connsiteY23" fmla="*/ 9759 h 10387"/>
                    <a:gd name="connsiteX24" fmla="*/ 833 w 10682"/>
                    <a:gd name="connsiteY24" fmla="*/ 9759 h 10387"/>
                    <a:gd name="connsiteX25" fmla="*/ 833 w 10682"/>
                    <a:gd name="connsiteY25" fmla="*/ 9759 h 10387"/>
                    <a:gd name="connsiteX26" fmla="*/ 833 w 10682"/>
                    <a:gd name="connsiteY26" fmla="*/ 9759 h 10387"/>
                    <a:gd name="connsiteX27" fmla="*/ 833 w 10682"/>
                    <a:gd name="connsiteY27" fmla="*/ 9759 h 10387"/>
                    <a:gd name="connsiteX28" fmla="*/ 833 w 10682"/>
                    <a:gd name="connsiteY28" fmla="*/ 9759 h 10387"/>
                    <a:gd name="connsiteX29" fmla="*/ 833 w 10682"/>
                    <a:gd name="connsiteY29" fmla="*/ 9759 h 10387"/>
                    <a:gd name="connsiteX30" fmla="*/ 833 w 10682"/>
                    <a:gd name="connsiteY30" fmla="*/ 9759 h 10387"/>
                    <a:gd name="connsiteX31" fmla="*/ 833 w 10682"/>
                    <a:gd name="connsiteY31" fmla="*/ 9759 h 10387"/>
                    <a:gd name="connsiteX32" fmla="*/ 833 w 10682"/>
                    <a:gd name="connsiteY32" fmla="*/ 9759 h 10387"/>
                    <a:gd name="connsiteX33" fmla="*/ 833 w 10682"/>
                    <a:gd name="connsiteY33" fmla="*/ 9759 h 10387"/>
                    <a:gd name="connsiteX34" fmla="*/ 833 w 10682"/>
                    <a:gd name="connsiteY34" fmla="*/ 9786 h 10387"/>
                    <a:gd name="connsiteX35" fmla="*/ 833 w 10682"/>
                    <a:gd name="connsiteY35" fmla="*/ 9786 h 10387"/>
                    <a:gd name="connsiteX36" fmla="*/ 833 w 10682"/>
                    <a:gd name="connsiteY36" fmla="*/ 9786 h 10387"/>
                    <a:gd name="connsiteX37" fmla="*/ 909 w 10682"/>
                    <a:gd name="connsiteY37" fmla="*/ 9786 h 10387"/>
                    <a:gd name="connsiteX38" fmla="*/ 909 w 10682"/>
                    <a:gd name="connsiteY38" fmla="*/ 9786 h 10387"/>
                    <a:gd name="connsiteX39" fmla="*/ 909 w 10682"/>
                    <a:gd name="connsiteY39" fmla="*/ 9786 h 10387"/>
                    <a:gd name="connsiteX40" fmla="*/ 909 w 10682"/>
                    <a:gd name="connsiteY40" fmla="*/ 9786 h 10387"/>
                    <a:gd name="connsiteX41" fmla="*/ 909 w 10682"/>
                    <a:gd name="connsiteY41" fmla="*/ 9786 h 10387"/>
                    <a:gd name="connsiteX42" fmla="*/ 909 w 10682"/>
                    <a:gd name="connsiteY42" fmla="*/ 9786 h 10387"/>
                    <a:gd name="connsiteX43" fmla="*/ 909 w 10682"/>
                    <a:gd name="connsiteY43" fmla="*/ 9786 h 10387"/>
                    <a:gd name="connsiteX44" fmla="*/ 909 w 10682"/>
                    <a:gd name="connsiteY44" fmla="*/ 9786 h 10387"/>
                    <a:gd name="connsiteX45" fmla="*/ 909 w 10682"/>
                    <a:gd name="connsiteY45" fmla="*/ 9786 h 10387"/>
                    <a:gd name="connsiteX46" fmla="*/ 909 w 10682"/>
                    <a:gd name="connsiteY46" fmla="*/ 9786 h 10387"/>
                    <a:gd name="connsiteX47" fmla="*/ 909 w 10682"/>
                    <a:gd name="connsiteY47" fmla="*/ 9786 h 10387"/>
                    <a:gd name="connsiteX48" fmla="*/ 909 w 10682"/>
                    <a:gd name="connsiteY48" fmla="*/ 9786 h 10387"/>
                    <a:gd name="connsiteX49" fmla="*/ 909 w 10682"/>
                    <a:gd name="connsiteY49" fmla="*/ 9786 h 10387"/>
                    <a:gd name="connsiteX50" fmla="*/ 909 w 10682"/>
                    <a:gd name="connsiteY50" fmla="*/ 9786 h 10387"/>
                    <a:gd name="connsiteX51" fmla="*/ 909 w 10682"/>
                    <a:gd name="connsiteY51" fmla="*/ 9786 h 10387"/>
                    <a:gd name="connsiteX52" fmla="*/ 909 w 10682"/>
                    <a:gd name="connsiteY52" fmla="*/ 9786 h 10387"/>
                    <a:gd name="connsiteX53" fmla="*/ 985 w 10682"/>
                    <a:gd name="connsiteY53" fmla="*/ 9786 h 10387"/>
                    <a:gd name="connsiteX54" fmla="*/ 0 w 10682"/>
                    <a:gd name="connsiteY54" fmla="*/ 10189 h 10387"/>
                    <a:gd name="connsiteX55" fmla="*/ 3091 w 10682"/>
                    <a:gd name="connsiteY55" fmla="*/ 10372 h 10387"/>
                    <a:gd name="connsiteX56" fmla="*/ 4141 w 10682"/>
                    <a:gd name="connsiteY56" fmla="*/ 10349 h 10387"/>
                    <a:gd name="connsiteX57" fmla="*/ 5295 w 10682"/>
                    <a:gd name="connsiteY57" fmla="*/ 10187 h 10387"/>
                    <a:gd name="connsiteX58" fmla="*/ 6352 w 10682"/>
                    <a:gd name="connsiteY58" fmla="*/ 9304 h 10387"/>
                    <a:gd name="connsiteX59" fmla="*/ 6352 w 10682"/>
                    <a:gd name="connsiteY59" fmla="*/ 9304 h 10387"/>
                    <a:gd name="connsiteX60" fmla="*/ 6352 w 10682"/>
                    <a:gd name="connsiteY60" fmla="*/ 9277 h 10387"/>
                    <a:gd name="connsiteX61" fmla="*/ 7864 w 10682"/>
                    <a:gd name="connsiteY61" fmla="*/ 7324 h 10387"/>
                    <a:gd name="connsiteX62" fmla="*/ 9480 w 10682"/>
                    <a:gd name="connsiteY62" fmla="*/ 4487 h 10387"/>
                    <a:gd name="connsiteX63" fmla="*/ 10682 w 10682"/>
                    <a:gd name="connsiteY63" fmla="*/ 1611 h 10387"/>
                    <a:gd name="connsiteX0" fmla="*/ 10219 w 10682"/>
                    <a:gd name="connsiteY0" fmla="*/ 1141 h 10392"/>
                    <a:gd name="connsiteX1" fmla="*/ 8364 w 10682"/>
                    <a:gd name="connsiteY1" fmla="*/ 0 h 10392"/>
                    <a:gd name="connsiteX2" fmla="*/ 7713 w 10682"/>
                    <a:gd name="connsiteY2" fmla="*/ 4006 h 10392"/>
                    <a:gd name="connsiteX3" fmla="*/ 6050 w 10682"/>
                    <a:gd name="connsiteY3" fmla="*/ 7726 h 10392"/>
                    <a:gd name="connsiteX4" fmla="*/ 2647 w 10682"/>
                    <a:gd name="connsiteY4" fmla="*/ 9732 h 10392"/>
                    <a:gd name="connsiteX5" fmla="*/ 1665 w 10682"/>
                    <a:gd name="connsiteY5" fmla="*/ 9786 h 10392"/>
                    <a:gd name="connsiteX6" fmla="*/ 682 w 10682"/>
                    <a:gd name="connsiteY6" fmla="*/ 9706 h 10392"/>
                    <a:gd name="connsiteX7" fmla="*/ 682 w 10682"/>
                    <a:gd name="connsiteY7" fmla="*/ 9732 h 10392"/>
                    <a:gd name="connsiteX8" fmla="*/ 758 w 10682"/>
                    <a:gd name="connsiteY8" fmla="*/ 9732 h 10392"/>
                    <a:gd name="connsiteX9" fmla="*/ 758 w 10682"/>
                    <a:gd name="connsiteY9" fmla="*/ 9732 h 10392"/>
                    <a:gd name="connsiteX10" fmla="*/ 758 w 10682"/>
                    <a:gd name="connsiteY10" fmla="*/ 9732 h 10392"/>
                    <a:gd name="connsiteX11" fmla="*/ 758 w 10682"/>
                    <a:gd name="connsiteY11" fmla="*/ 9732 h 10392"/>
                    <a:gd name="connsiteX12" fmla="*/ 758 w 10682"/>
                    <a:gd name="connsiteY12" fmla="*/ 9732 h 10392"/>
                    <a:gd name="connsiteX13" fmla="*/ 758 w 10682"/>
                    <a:gd name="connsiteY13" fmla="*/ 9732 h 10392"/>
                    <a:gd name="connsiteX14" fmla="*/ 758 w 10682"/>
                    <a:gd name="connsiteY14" fmla="*/ 9759 h 10392"/>
                    <a:gd name="connsiteX15" fmla="*/ 758 w 10682"/>
                    <a:gd name="connsiteY15" fmla="*/ 9759 h 10392"/>
                    <a:gd name="connsiteX16" fmla="*/ 758 w 10682"/>
                    <a:gd name="connsiteY16" fmla="*/ 9759 h 10392"/>
                    <a:gd name="connsiteX17" fmla="*/ 758 w 10682"/>
                    <a:gd name="connsiteY17" fmla="*/ 9759 h 10392"/>
                    <a:gd name="connsiteX18" fmla="*/ 758 w 10682"/>
                    <a:gd name="connsiteY18" fmla="*/ 9759 h 10392"/>
                    <a:gd name="connsiteX19" fmla="*/ 833 w 10682"/>
                    <a:gd name="connsiteY19" fmla="*/ 9759 h 10392"/>
                    <a:gd name="connsiteX20" fmla="*/ 833 w 10682"/>
                    <a:gd name="connsiteY20" fmla="*/ 9759 h 10392"/>
                    <a:gd name="connsiteX21" fmla="*/ 833 w 10682"/>
                    <a:gd name="connsiteY21" fmla="*/ 9759 h 10392"/>
                    <a:gd name="connsiteX22" fmla="*/ 833 w 10682"/>
                    <a:gd name="connsiteY22" fmla="*/ 9759 h 10392"/>
                    <a:gd name="connsiteX23" fmla="*/ 833 w 10682"/>
                    <a:gd name="connsiteY23" fmla="*/ 9759 h 10392"/>
                    <a:gd name="connsiteX24" fmla="*/ 833 w 10682"/>
                    <a:gd name="connsiteY24" fmla="*/ 9759 h 10392"/>
                    <a:gd name="connsiteX25" fmla="*/ 833 w 10682"/>
                    <a:gd name="connsiteY25" fmla="*/ 9759 h 10392"/>
                    <a:gd name="connsiteX26" fmla="*/ 833 w 10682"/>
                    <a:gd name="connsiteY26" fmla="*/ 9759 h 10392"/>
                    <a:gd name="connsiteX27" fmla="*/ 833 w 10682"/>
                    <a:gd name="connsiteY27" fmla="*/ 9759 h 10392"/>
                    <a:gd name="connsiteX28" fmla="*/ 833 w 10682"/>
                    <a:gd name="connsiteY28" fmla="*/ 9759 h 10392"/>
                    <a:gd name="connsiteX29" fmla="*/ 833 w 10682"/>
                    <a:gd name="connsiteY29" fmla="*/ 9759 h 10392"/>
                    <a:gd name="connsiteX30" fmla="*/ 833 w 10682"/>
                    <a:gd name="connsiteY30" fmla="*/ 9759 h 10392"/>
                    <a:gd name="connsiteX31" fmla="*/ 833 w 10682"/>
                    <a:gd name="connsiteY31" fmla="*/ 9759 h 10392"/>
                    <a:gd name="connsiteX32" fmla="*/ 833 w 10682"/>
                    <a:gd name="connsiteY32" fmla="*/ 9759 h 10392"/>
                    <a:gd name="connsiteX33" fmla="*/ 833 w 10682"/>
                    <a:gd name="connsiteY33" fmla="*/ 9759 h 10392"/>
                    <a:gd name="connsiteX34" fmla="*/ 833 w 10682"/>
                    <a:gd name="connsiteY34" fmla="*/ 9786 h 10392"/>
                    <a:gd name="connsiteX35" fmla="*/ 833 w 10682"/>
                    <a:gd name="connsiteY35" fmla="*/ 9786 h 10392"/>
                    <a:gd name="connsiteX36" fmla="*/ 833 w 10682"/>
                    <a:gd name="connsiteY36" fmla="*/ 9786 h 10392"/>
                    <a:gd name="connsiteX37" fmla="*/ 909 w 10682"/>
                    <a:gd name="connsiteY37" fmla="*/ 9786 h 10392"/>
                    <a:gd name="connsiteX38" fmla="*/ 909 w 10682"/>
                    <a:gd name="connsiteY38" fmla="*/ 9786 h 10392"/>
                    <a:gd name="connsiteX39" fmla="*/ 909 w 10682"/>
                    <a:gd name="connsiteY39" fmla="*/ 9786 h 10392"/>
                    <a:gd name="connsiteX40" fmla="*/ 909 w 10682"/>
                    <a:gd name="connsiteY40" fmla="*/ 9786 h 10392"/>
                    <a:gd name="connsiteX41" fmla="*/ 909 w 10682"/>
                    <a:gd name="connsiteY41" fmla="*/ 9786 h 10392"/>
                    <a:gd name="connsiteX42" fmla="*/ 909 w 10682"/>
                    <a:gd name="connsiteY42" fmla="*/ 9786 h 10392"/>
                    <a:gd name="connsiteX43" fmla="*/ 909 w 10682"/>
                    <a:gd name="connsiteY43" fmla="*/ 9786 h 10392"/>
                    <a:gd name="connsiteX44" fmla="*/ 909 w 10682"/>
                    <a:gd name="connsiteY44" fmla="*/ 9786 h 10392"/>
                    <a:gd name="connsiteX45" fmla="*/ 909 w 10682"/>
                    <a:gd name="connsiteY45" fmla="*/ 9786 h 10392"/>
                    <a:gd name="connsiteX46" fmla="*/ 909 w 10682"/>
                    <a:gd name="connsiteY46" fmla="*/ 9786 h 10392"/>
                    <a:gd name="connsiteX47" fmla="*/ 909 w 10682"/>
                    <a:gd name="connsiteY47" fmla="*/ 9786 h 10392"/>
                    <a:gd name="connsiteX48" fmla="*/ 909 w 10682"/>
                    <a:gd name="connsiteY48" fmla="*/ 9786 h 10392"/>
                    <a:gd name="connsiteX49" fmla="*/ 909 w 10682"/>
                    <a:gd name="connsiteY49" fmla="*/ 9786 h 10392"/>
                    <a:gd name="connsiteX50" fmla="*/ 909 w 10682"/>
                    <a:gd name="connsiteY50" fmla="*/ 9786 h 10392"/>
                    <a:gd name="connsiteX51" fmla="*/ 909 w 10682"/>
                    <a:gd name="connsiteY51" fmla="*/ 9786 h 10392"/>
                    <a:gd name="connsiteX52" fmla="*/ 909 w 10682"/>
                    <a:gd name="connsiteY52" fmla="*/ 9786 h 10392"/>
                    <a:gd name="connsiteX53" fmla="*/ 985 w 10682"/>
                    <a:gd name="connsiteY53" fmla="*/ 9786 h 10392"/>
                    <a:gd name="connsiteX54" fmla="*/ 0 w 10682"/>
                    <a:gd name="connsiteY54" fmla="*/ 10189 h 10392"/>
                    <a:gd name="connsiteX55" fmla="*/ 3091 w 10682"/>
                    <a:gd name="connsiteY55" fmla="*/ 10372 h 10392"/>
                    <a:gd name="connsiteX56" fmla="*/ 4141 w 10682"/>
                    <a:gd name="connsiteY56" fmla="*/ 10349 h 10392"/>
                    <a:gd name="connsiteX57" fmla="*/ 5692 w 10682"/>
                    <a:gd name="connsiteY57" fmla="*/ 10023 h 10392"/>
                    <a:gd name="connsiteX58" fmla="*/ 6352 w 10682"/>
                    <a:gd name="connsiteY58" fmla="*/ 9304 h 10392"/>
                    <a:gd name="connsiteX59" fmla="*/ 6352 w 10682"/>
                    <a:gd name="connsiteY59" fmla="*/ 9304 h 10392"/>
                    <a:gd name="connsiteX60" fmla="*/ 6352 w 10682"/>
                    <a:gd name="connsiteY60" fmla="*/ 9277 h 10392"/>
                    <a:gd name="connsiteX61" fmla="*/ 7864 w 10682"/>
                    <a:gd name="connsiteY61" fmla="*/ 7324 h 10392"/>
                    <a:gd name="connsiteX62" fmla="*/ 9480 w 10682"/>
                    <a:gd name="connsiteY62" fmla="*/ 4487 h 10392"/>
                    <a:gd name="connsiteX63" fmla="*/ 10682 w 10682"/>
                    <a:gd name="connsiteY63" fmla="*/ 1611 h 10392"/>
                    <a:gd name="connsiteX0" fmla="*/ 10219 w 10682"/>
                    <a:gd name="connsiteY0" fmla="*/ 1141 h 10482"/>
                    <a:gd name="connsiteX1" fmla="*/ 8364 w 10682"/>
                    <a:gd name="connsiteY1" fmla="*/ 0 h 10482"/>
                    <a:gd name="connsiteX2" fmla="*/ 7713 w 10682"/>
                    <a:gd name="connsiteY2" fmla="*/ 4006 h 10482"/>
                    <a:gd name="connsiteX3" fmla="*/ 6050 w 10682"/>
                    <a:gd name="connsiteY3" fmla="*/ 7726 h 10482"/>
                    <a:gd name="connsiteX4" fmla="*/ 2647 w 10682"/>
                    <a:gd name="connsiteY4" fmla="*/ 9732 h 10482"/>
                    <a:gd name="connsiteX5" fmla="*/ 1665 w 10682"/>
                    <a:gd name="connsiteY5" fmla="*/ 9786 h 10482"/>
                    <a:gd name="connsiteX6" fmla="*/ 682 w 10682"/>
                    <a:gd name="connsiteY6" fmla="*/ 9706 h 10482"/>
                    <a:gd name="connsiteX7" fmla="*/ 682 w 10682"/>
                    <a:gd name="connsiteY7" fmla="*/ 9732 h 10482"/>
                    <a:gd name="connsiteX8" fmla="*/ 758 w 10682"/>
                    <a:gd name="connsiteY8" fmla="*/ 9732 h 10482"/>
                    <a:gd name="connsiteX9" fmla="*/ 758 w 10682"/>
                    <a:gd name="connsiteY9" fmla="*/ 9732 h 10482"/>
                    <a:gd name="connsiteX10" fmla="*/ 758 w 10682"/>
                    <a:gd name="connsiteY10" fmla="*/ 9732 h 10482"/>
                    <a:gd name="connsiteX11" fmla="*/ 758 w 10682"/>
                    <a:gd name="connsiteY11" fmla="*/ 9732 h 10482"/>
                    <a:gd name="connsiteX12" fmla="*/ 758 w 10682"/>
                    <a:gd name="connsiteY12" fmla="*/ 9732 h 10482"/>
                    <a:gd name="connsiteX13" fmla="*/ 758 w 10682"/>
                    <a:gd name="connsiteY13" fmla="*/ 9732 h 10482"/>
                    <a:gd name="connsiteX14" fmla="*/ 758 w 10682"/>
                    <a:gd name="connsiteY14" fmla="*/ 9759 h 10482"/>
                    <a:gd name="connsiteX15" fmla="*/ 758 w 10682"/>
                    <a:gd name="connsiteY15" fmla="*/ 9759 h 10482"/>
                    <a:gd name="connsiteX16" fmla="*/ 758 w 10682"/>
                    <a:gd name="connsiteY16" fmla="*/ 9759 h 10482"/>
                    <a:gd name="connsiteX17" fmla="*/ 758 w 10682"/>
                    <a:gd name="connsiteY17" fmla="*/ 9759 h 10482"/>
                    <a:gd name="connsiteX18" fmla="*/ 758 w 10682"/>
                    <a:gd name="connsiteY18" fmla="*/ 9759 h 10482"/>
                    <a:gd name="connsiteX19" fmla="*/ 833 w 10682"/>
                    <a:gd name="connsiteY19" fmla="*/ 9759 h 10482"/>
                    <a:gd name="connsiteX20" fmla="*/ 833 w 10682"/>
                    <a:gd name="connsiteY20" fmla="*/ 9759 h 10482"/>
                    <a:gd name="connsiteX21" fmla="*/ 833 w 10682"/>
                    <a:gd name="connsiteY21" fmla="*/ 9759 h 10482"/>
                    <a:gd name="connsiteX22" fmla="*/ 833 w 10682"/>
                    <a:gd name="connsiteY22" fmla="*/ 9759 h 10482"/>
                    <a:gd name="connsiteX23" fmla="*/ 833 w 10682"/>
                    <a:gd name="connsiteY23" fmla="*/ 9759 h 10482"/>
                    <a:gd name="connsiteX24" fmla="*/ 833 w 10682"/>
                    <a:gd name="connsiteY24" fmla="*/ 9759 h 10482"/>
                    <a:gd name="connsiteX25" fmla="*/ 833 w 10682"/>
                    <a:gd name="connsiteY25" fmla="*/ 9759 h 10482"/>
                    <a:gd name="connsiteX26" fmla="*/ 833 w 10682"/>
                    <a:gd name="connsiteY26" fmla="*/ 9759 h 10482"/>
                    <a:gd name="connsiteX27" fmla="*/ 833 w 10682"/>
                    <a:gd name="connsiteY27" fmla="*/ 9759 h 10482"/>
                    <a:gd name="connsiteX28" fmla="*/ 833 w 10682"/>
                    <a:gd name="connsiteY28" fmla="*/ 9759 h 10482"/>
                    <a:gd name="connsiteX29" fmla="*/ 833 w 10682"/>
                    <a:gd name="connsiteY29" fmla="*/ 9759 h 10482"/>
                    <a:gd name="connsiteX30" fmla="*/ 833 w 10682"/>
                    <a:gd name="connsiteY30" fmla="*/ 9759 h 10482"/>
                    <a:gd name="connsiteX31" fmla="*/ 833 w 10682"/>
                    <a:gd name="connsiteY31" fmla="*/ 9759 h 10482"/>
                    <a:gd name="connsiteX32" fmla="*/ 833 w 10682"/>
                    <a:gd name="connsiteY32" fmla="*/ 9759 h 10482"/>
                    <a:gd name="connsiteX33" fmla="*/ 833 w 10682"/>
                    <a:gd name="connsiteY33" fmla="*/ 9759 h 10482"/>
                    <a:gd name="connsiteX34" fmla="*/ 833 w 10682"/>
                    <a:gd name="connsiteY34" fmla="*/ 9786 h 10482"/>
                    <a:gd name="connsiteX35" fmla="*/ 833 w 10682"/>
                    <a:gd name="connsiteY35" fmla="*/ 9786 h 10482"/>
                    <a:gd name="connsiteX36" fmla="*/ 833 w 10682"/>
                    <a:gd name="connsiteY36" fmla="*/ 9786 h 10482"/>
                    <a:gd name="connsiteX37" fmla="*/ 909 w 10682"/>
                    <a:gd name="connsiteY37" fmla="*/ 9786 h 10482"/>
                    <a:gd name="connsiteX38" fmla="*/ 909 w 10682"/>
                    <a:gd name="connsiteY38" fmla="*/ 9786 h 10482"/>
                    <a:gd name="connsiteX39" fmla="*/ 909 w 10682"/>
                    <a:gd name="connsiteY39" fmla="*/ 9786 h 10482"/>
                    <a:gd name="connsiteX40" fmla="*/ 909 w 10682"/>
                    <a:gd name="connsiteY40" fmla="*/ 9786 h 10482"/>
                    <a:gd name="connsiteX41" fmla="*/ 909 w 10682"/>
                    <a:gd name="connsiteY41" fmla="*/ 9786 h 10482"/>
                    <a:gd name="connsiteX42" fmla="*/ 909 w 10682"/>
                    <a:gd name="connsiteY42" fmla="*/ 9786 h 10482"/>
                    <a:gd name="connsiteX43" fmla="*/ 909 w 10682"/>
                    <a:gd name="connsiteY43" fmla="*/ 9786 h 10482"/>
                    <a:gd name="connsiteX44" fmla="*/ 909 w 10682"/>
                    <a:gd name="connsiteY44" fmla="*/ 9786 h 10482"/>
                    <a:gd name="connsiteX45" fmla="*/ 909 w 10682"/>
                    <a:gd name="connsiteY45" fmla="*/ 9786 h 10482"/>
                    <a:gd name="connsiteX46" fmla="*/ 909 w 10682"/>
                    <a:gd name="connsiteY46" fmla="*/ 9786 h 10482"/>
                    <a:gd name="connsiteX47" fmla="*/ 909 w 10682"/>
                    <a:gd name="connsiteY47" fmla="*/ 9786 h 10482"/>
                    <a:gd name="connsiteX48" fmla="*/ 909 w 10682"/>
                    <a:gd name="connsiteY48" fmla="*/ 9786 h 10482"/>
                    <a:gd name="connsiteX49" fmla="*/ 909 w 10682"/>
                    <a:gd name="connsiteY49" fmla="*/ 9786 h 10482"/>
                    <a:gd name="connsiteX50" fmla="*/ 909 w 10682"/>
                    <a:gd name="connsiteY50" fmla="*/ 9786 h 10482"/>
                    <a:gd name="connsiteX51" fmla="*/ 909 w 10682"/>
                    <a:gd name="connsiteY51" fmla="*/ 9786 h 10482"/>
                    <a:gd name="connsiteX52" fmla="*/ 909 w 10682"/>
                    <a:gd name="connsiteY52" fmla="*/ 9786 h 10482"/>
                    <a:gd name="connsiteX53" fmla="*/ 985 w 10682"/>
                    <a:gd name="connsiteY53" fmla="*/ 9786 h 10482"/>
                    <a:gd name="connsiteX54" fmla="*/ 0 w 10682"/>
                    <a:gd name="connsiteY54" fmla="*/ 10189 h 10482"/>
                    <a:gd name="connsiteX55" fmla="*/ 3091 w 10682"/>
                    <a:gd name="connsiteY55" fmla="*/ 10372 h 10482"/>
                    <a:gd name="connsiteX56" fmla="*/ 5135 w 10682"/>
                    <a:gd name="connsiteY56" fmla="*/ 10466 h 10482"/>
                    <a:gd name="connsiteX57" fmla="*/ 5692 w 10682"/>
                    <a:gd name="connsiteY57" fmla="*/ 10023 h 10482"/>
                    <a:gd name="connsiteX58" fmla="*/ 6352 w 10682"/>
                    <a:gd name="connsiteY58" fmla="*/ 9304 h 10482"/>
                    <a:gd name="connsiteX59" fmla="*/ 6352 w 10682"/>
                    <a:gd name="connsiteY59" fmla="*/ 9304 h 10482"/>
                    <a:gd name="connsiteX60" fmla="*/ 6352 w 10682"/>
                    <a:gd name="connsiteY60" fmla="*/ 9277 h 10482"/>
                    <a:gd name="connsiteX61" fmla="*/ 7864 w 10682"/>
                    <a:gd name="connsiteY61" fmla="*/ 7324 h 10482"/>
                    <a:gd name="connsiteX62" fmla="*/ 9480 w 10682"/>
                    <a:gd name="connsiteY62" fmla="*/ 4487 h 10482"/>
                    <a:gd name="connsiteX63" fmla="*/ 10682 w 10682"/>
                    <a:gd name="connsiteY63" fmla="*/ 1611 h 10482"/>
                    <a:gd name="connsiteX0" fmla="*/ 10219 w 10682"/>
                    <a:gd name="connsiteY0" fmla="*/ 1141 h 10482"/>
                    <a:gd name="connsiteX1" fmla="*/ 8364 w 10682"/>
                    <a:gd name="connsiteY1" fmla="*/ 0 h 10482"/>
                    <a:gd name="connsiteX2" fmla="*/ 7713 w 10682"/>
                    <a:gd name="connsiteY2" fmla="*/ 4006 h 10482"/>
                    <a:gd name="connsiteX3" fmla="*/ 6050 w 10682"/>
                    <a:gd name="connsiteY3" fmla="*/ 7726 h 10482"/>
                    <a:gd name="connsiteX4" fmla="*/ 2647 w 10682"/>
                    <a:gd name="connsiteY4" fmla="*/ 9732 h 10482"/>
                    <a:gd name="connsiteX5" fmla="*/ 1665 w 10682"/>
                    <a:gd name="connsiteY5" fmla="*/ 9786 h 10482"/>
                    <a:gd name="connsiteX6" fmla="*/ 682 w 10682"/>
                    <a:gd name="connsiteY6" fmla="*/ 9706 h 10482"/>
                    <a:gd name="connsiteX7" fmla="*/ 682 w 10682"/>
                    <a:gd name="connsiteY7" fmla="*/ 9732 h 10482"/>
                    <a:gd name="connsiteX8" fmla="*/ 758 w 10682"/>
                    <a:gd name="connsiteY8" fmla="*/ 9732 h 10482"/>
                    <a:gd name="connsiteX9" fmla="*/ 758 w 10682"/>
                    <a:gd name="connsiteY9" fmla="*/ 9732 h 10482"/>
                    <a:gd name="connsiteX10" fmla="*/ 758 w 10682"/>
                    <a:gd name="connsiteY10" fmla="*/ 9732 h 10482"/>
                    <a:gd name="connsiteX11" fmla="*/ 758 w 10682"/>
                    <a:gd name="connsiteY11" fmla="*/ 9732 h 10482"/>
                    <a:gd name="connsiteX12" fmla="*/ 758 w 10682"/>
                    <a:gd name="connsiteY12" fmla="*/ 9732 h 10482"/>
                    <a:gd name="connsiteX13" fmla="*/ 758 w 10682"/>
                    <a:gd name="connsiteY13" fmla="*/ 9732 h 10482"/>
                    <a:gd name="connsiteX14" fmla="*/ 758 w 10682"/>
                    <a:gd name="connsiteY14" fmla="*/ 9759 h 10482"/>
                    <a:gd name="connsiteX15" fmla="*/ 758 w 10682"/>
                    <a:gd name="connsiteY15" fmla="*/ 9759 h 10482"/>
                    <a:gd name="connsiteX16" fmla="*/ 758 w 10682"/>
                    <a:gd name="connsiteY16" fmla="*/ 9759 h 10482"/>
                    <a:gd name="connsiteX17" fmla="*/ 758 w 10682"/>
                    <a:gd name="connsiteY17" fmla="*/ 9759 h 10482"/>
                    <a:gd name="connsiteX18" fmla="*/ 758 w 10682"/>
                    <a:gd name="connsiteY18" fmla="*/ 9759 h 10482"/>
                    <a:gd name="connsiteX19" fmla="*/ 833 w 10682"/>
                    <a:gd name="connsiteY19" fmla="*/ 9759 h 10482"/>
                    <a:gd name="connsiteX20" fmla="*/ 833 w 10682"/>
                    <a:gd name="connsiteY20" fmla="*/ 9759 h 10482"/>
                    <a:gd name="connsiteX21" fmla="*/ 833 w 10682"/>
                    <a:gd name="connsiteY21" fmla="*/ 9759 h 10482"/>
                    <a:gd name="connsiteX22" fmla="*/ 833 w 10682"/>
                    <a:gd name="connsiteY22" fmla="*/ 9759 h 10482"/>
                    <a:gd name="connsiteX23" fmla="*/ 833 w 10682"/>
                    <a:gd name="connsiteY23" fmla="*/ 9759 h 10482"/>
                    <a:gd name="connsiteX24" fmla="*/ 833 w 10682"/>
                    <a:gd name="connsiteY24" fmla="*/ 9759 h 10482"/>
                    <a:gd name="connsiteX25" fmla="*/ 833 w 10682"/>
                    <a:gd name="connsiteY25" fmla="*/ 9759 h 10482"/>
                    <a:gd name="connsiteX26" fmla="*/ 833 w 10682"/>
                    <a:gd name="connsiteY26" fmla="*/ 9759 h 10482"/>
                    <a:gd name="connsiteX27" fmla="*/ 833 w 10682"/>
                    <a:gd name="connsiteY27" fmla="*/ 9759 h 10482"/>
                    <a:gd name="connsiteX28" fmla="*/ 833 w 10682"/>
                    <a:gd name="connsiteY28" fmla="*/ 9759 h 10482"/>
                    <a:gd name="connsiteX29" fmla="*/ 833 w 10682"/>
                    <a:gd name="connsiteY29" fmla="*/ 9759 h 10482"/>
                    <a:gd name="connsiteX30" fmla="*/ 833 w 10682"/>
                    <a:gd name="connsiteY30" fmla="*/ 9759 h 10482"/>
                    <a:gd name="connsiteX31" fmla="*/ 833 w 10682"/>
                    <a:gd name="connsiteY31" fmla="*/ 9759 h 10482"/>
                    <a:gd name="connsiteX32" fmla="*/ 833 w 10682"/>
                    <a:gd name="connsiteY32" fmla="*/ 9759 h 10482"/>
                    <a:gd name="connsiteX33" fmla="*/ 833 w 10682"/>
                    <a:gd name="connsiteY33" fmla="*/ 9759 h 10482"/>
                    <a:gd name="connsiteX34" fmla="*/ 833 w 10682"/>
                    <a:gd name="connsiteY34" fmla="*/ 9786 h 10482"/>
                    <a:gd name="connsiteX35" fmla="*/ 833 w 10682"/>
                    <a:gd name="connsiteY35" fmla="*/ 9786 h 10482"/>
                    <a:gd name="connsiteX36" fmla="*/ 833 w 10682"/>
                    <a:gd name="connsiteY36" fmla="*/ 9786 h 10482"/>
                    <a:gd name="connsiteX37" fmla="*/ 909 w 10682"/>
                    <a:gd name="connsiteY37" fmla="*/ 9786 h 10482"/>
                    <a:gd name="connsiteX38" fmla="*/ 909 w 10682"/>
                    <a:gd name="connsiteY38" fmla="*/ 9786 h 10482"/>
                    <a:gd name="connsiteX39" fmla="*/ 909 w 10682"/>
                    <a:gd name="connsiteY39" fmla="*/ 9786 h 10482"/>
                    <a:gd name="connsiteX40" fmla="*/ 909 w 10682"/>
                    <a:gd name="connsiteY40" fmla="*/ 9786 h 10482"/>
                    <a:gd name="connsiteX41" fmla="*/ 909 w 10682"/>
                    <a:gd name="connsiteY41" fmla="*/ 9786 h 10482"/>
                    <a:gd name="connsiteX42" fmla="*/ 909 w 10682"/>
                    <a:gd name="connsiteY42" fmla="*/ 9786 h 10482"/>
                    <a:gd name="connsiteX43" fmla="*/ 909 w 10682"/>
                    <a:gd name="connsiteY43" fmla="*/ 9786 h 10482"/>
                    <a:gd name="connsiteX44" fmla="*/ 909 w 10682"/>
                    <a:gd name="connsiteY44" fmla="*/ 9786 h 10482"/>
                    <a:gd name="connsiteX45" fmla="*/ 909 w 10682"/>
                    <a:gd name="connsiteY45" fmla="*/ 9786 h 10482"/>
                    <a:gd name="connsiteX46" fmla="*/ 909 w 10682"/>
                    <a:gd name="connsiteY46" fmla="*/ 9786 h 10482"/>
                    <a:gd name="connsiteX47" fmla="*/ 909 w 10682"/>
                    <a:gd name="connsiteY47" fmla="*/ 9786 h 10482"/>
                    <a:gd name="connsiteX48" fmla="*/ 909 w 10682"/>
                    <a:gd name="connsiteY48" fmla="*/ 9786 h 10482"/>
                    <a:gd name="connsiteX49" fmla="*/ 909 w 10682"/>
                    <a:gd name="connsiteY49" fmla="*/ 9786 h 10482"/>
                    <a:gd name="connsiteX50" fmla="*/ 909 w 10682"/>
                    <a:gd name="connsiteY50" fmla="*/ 9786 h 10482"/>
                    <a:gd name="connsiteX51" fmla="*/ 909 w 10682"/>
                    <a:gd name="connsiteY51" fmla="*/ 9786 h 10482"/>
                    <a:gd name="connsiteX52" fmla="*/ 909 w 10682"/>
                    <a:gd name="connsiteY52" fmla="*/ 9786 h 10482"/>
                    <a:gd name="connsiteX53" fmla="*/ 985 w 10682"/>
                    <a:gd name="connsiteY53" fmla="*/ 9786 h 10482"/>
                    <a:gd name="connsiteX54" fmla="*/ 0 w 10682"/>
                    <a:gd name="connsiteY54" fmla="*/ 10189 h 10482"/>
                    <a:gd name="connsiteX55" fmla="*/ 3091 w 10682"/>
                    <a:gd name="connsiteY55" fmla="*/ 10372 h 10482"/>
                    <a:gd name="connsiteX56" fmla="*/ 5135 w 10682"/>
                    <a:gd name="connsiteY56" fmla="*/ 10466 h 10482"/>
                    <a:gd name="connsiteX57" fmla="*/ 5692 w 10682"/>
                    <a:gd name="connsiteY57" fmla="*/ 10023 h 10482"/>
                    <a:gd name="connsiteX58" fmla="*/ 6352 w 10682"/>
                    <a:gd name="connsiteY58" fmla="*/ 9304 h 10482"/>
                    <a:gd name="connsiteX59" fmla="*/ 6352 w 10682"/>
                    <a:gd name="connsiteY59" fmla="*/ 9304 h 10482"/>
                    <a:gd name="connsiteX60" fmla="*/ 6352 w 10682"/>
                    <a:gd name="connsiteY60" fmla="*/ 9277 h 10482"/>
                    <a:gd name="connsiteX61" fmla="*/ 7864 w 10682"/>
                    <a:gd name="connsiteY61" fmla="*/ 7324 h 10482"/>
                    <a:gd name="connsiteX62" fmla="*/ 9480 w 10682"/>
                    <a:gd name="connsiteY62" fmla="*/ 4487 h 10482"/>
                    <a:gd name="connsiteX63" fmla="*/ 10682 w 10682"/>
                    <a:gd name="connsiteY63" fmla="*/ 1611 h 10482"/>
                    <a:gd name="connsiteX0" fmla="*/ 10219 w 10682"/>
                    <a:gd name="connsiteY0" fmla="*/ 1141 h 10466"/>
                    <a:gd name="connsiteX1" fmla="*/ 8364 w 10682"/>
                    <a:gd name="connsiteY1" fmla="*/ 0 h 10466"/>
                    <a:gd name="connsiteX2" fmla="*/ 7713 w 10682"/>
                    <a:gd name="connsiteY2" fmla="*/ 4006 h 10466"/>
                    <a:gd name="connsiteX3" fmla="*/ 6050 w 10682"/>
                    <a:gd name="connsiteY3" fmla="*/ 7726 h 10466"/>
                    <a:gd name="connsiteX4" fmla="*/ 2647 w 10682"/>
                    <a:gd name="connsiteY4" fmla="*/ 9732 h 10466"/>
                    <a:gd name="connsiteX5" fmla="*/ 1665 w 10682"/>
                    <a:gd name="connsiteY5" fmla="*/ 9786 h 10466"/>
                    <a:gd name="connsiteX6" fmla="*/ 682 w 10682"/>
                    <a:gd name="connsiteY6" fmla="*/ 9706 h 10466"/>
                    <a:gd name="connsiteX7" fmla="*/ 682 w 10682"/>
                    <a:gd name="connsiteY7" fmla="*/ 9732 h 10466"/>
                    <a:gd name="connsiteX8" fmla="*/ 758 w 10682"/>
                    <a:gd name="connsiteY8" fmla="*/ 9732 h 10466"/>
                    <a:gd name="connsiteX9" fmla="*/ 758 w 10682"/>
                    <a:gd name="connsiteY9" fmla="*/ 9732 h 10466"/>
                    <a:gd name="connsiteX10" fmla="*/ 758 w 10682"/>
                    <a:gd name="connsiteY10" fmla="*/ 9732 h 10466"/>
                    <a:gd name="connsiteX11" fmla="*/ 758 w 10682"/>
                    <a:gd name="connsiteY11" fmla="*/ 9732 h 10466"/>
                    <a:gd name="connsiteX12" fmla="*/ 758 w 10682"/>
                    <a:gd name="connsiteY12" fmla="*/ 9732 h 10466"/>
                    <a:gd name="connsiteX13" fmla="*/ 758 w 10682"/>
                    <a:gd name="connsiteY13" fmla="*/ 9732 h 10466"/>
                    <a:gd name="connsiteX14" fmla="*/ 758 w 10682"/>
                    <a:gd name="connsiteY14" fmla="*/ 9759 h 10466"/>
                    <a:gd name="connsiteX15" fmla="*/ 758 w 10682"/>
                    <a:gd name="connsiteY15" fmla="*/ 9759 h 10466"/>
                    <a:gd name="connsiteX16" fmla="*/ 758 w 10682"/>
                    <a:gd name="connsiteY16" fmla="*/ 9759 h 10466"/>
                    <a:gd name="connsiteX17" fmla="*/ 758 w 10682"/>
                    <a:gd name="connsiteY17" fmla="*/ 9759 h 10466"/>
                    <a:gd name="connsiteX18" fmla="*/ 758 w 10682"/>
                    <a:gd name="connsiteY18" fmla="*/ 9759 h 10466"/>
                    <a:gd name="connsiteX19" fmla="*/ 833 w 10682"/>
                    <a:gd name="connsiteY19" fmla="*/ 9759 h 10466"/>
                    <a:gd name="connsiteX20" fmla="*/ 833 w 10682"/>
                    <a:gd name="connsiteY20" fmla="*/ 9759 h 10466"/>
                    <a:gd name="connsiteX21" fmla="*/ 833 w 10682"/>
                    <a:gd name="connsiteY21" fmla="*/ 9759 h 10466"/>
                    <a:gd name="connsiteX22" fmla="*/ 833 w 10682"/>
                    <a:gd name="connsiteY22" fmla="*/ 9759 h 10466"/>
                    <a:gd name="connsiteX23" fmla="*/ 833 w 10682"/>
                    <a:gd name="connsiteY23" fmla="*/ 9759 h 10466"/>
                    <a:gd name="connsiteX24" fmla="*/ 833 w 10682"/>
                    <a:gd name="connsiteY24" fmla="*/ 9759 h 10466"/>
                    <a:gd name="connsiteX25" fmla="*/ 833 w 10682"/>
                    <a:gd name="connsiteY25" fmla="*/ 9759 h 10466"/>
                    <a:gd name="connsiteX26" fmla="*/ 833 w 10682"/>
                    <a:gd name="connsiteY26" fmla="*/ 9759 h 10466"/>
                    <a:gd name="connsiteX27" fmla="*/ 833 w 10682"/>
                    <a:gd name="connsiteY27" fmla="*/ 9759 h 10466"/>
                    <a:gd name="connsiteX28" fmla="*/ 833 w 10682"/>
                    <a:gd name="connsiteY28" fmla="*/ 9759 h 10466"/>
                    <a:gd name="connsiteX29" fmla="*/ 833 w 10682"/>
                    <a:gd name="connsiteY29" fmla="*/ 9759 h 10466"/>
                    <a:gd name="connsiteX30" fmla="*/ 833 w 10682"/>
                    <a:gd name="connsiteY30" fmla="*/ 9759 h 10466"/>
                    <a:gd name="connsiteX31" fmla="*/ 833 w 10682"/>
                    <a:gd name="connsiteY31" fmla="*/ 9759 h 10466"/>
                    <a:gd name="connsiteX32" fmla="*/ 833 w 10682"/>
                    <a:gd name="connsiteY32" fmla="*/ 9759 h 10466"/>
                    <a:gd name="connsiteX33" fmla="*/ 833 w 10682"/>
                    <a:gd name="connsiteY33" fmla="*/ 9759 h 10466"/>
                    <a:gd name="connsiteX34" fmla="*/ 833 w 10682"/>
                    <a:gd name="connsiteY34" fmla="*/ 9786 h 10466"/>
                    <a:gd name="connsiteX35" fmla="*/ 833 w 10682"/>
                    <a:gd name="connsiteY35" fmla="*/ 9786 h 10466"/>
                    <a:gd name="connsiteX36" fmla="*/ 833 w 10682"/>
                    <a:gd name="connsiteY36" fmla="*/ 9786 h 10466"/>
                    <a:gd name="connsiteX37" fmla="*/ 909 w 10682"/>
                    <a:gd name="connsiteY37" fmla="*/ 9786 h 10466"/>
                    <a:gd name="connsiteX38" fmla="*/ 909 w 10682"/>
                    <a:gd name="connsiteY38" fmla="*/ 9786 h 10466"/>
                    <a:gd name="connsiteX39" fmla="*/ 909 w 10682"/>
                    <a:gd name="connsiteY39" fmla="*/ 9786 h 10466"/>
                    <a:gd name="connsiteX40" fmla="*/ 909 w 10682"/>
                    <a:gd name="connsiteY40" fmla="*/ 9786 h 10466"/>
                    <a:gd name="connsiteX41" fmla="*/ 909 w 10682"/>
                    <a:gd name="connsiteY41" fmla="*/ 9786 h 10466"/>
                    <a:gd name="connsiteX42" fmla="*/ 909 w 10682"/>
                    <a:gd name="connsiteY42" fmla="*/ 9786 h 10466"/>
                    <a:gd name="connsiteX43" fmla="*/ 909 w 10682"/>
                    <a:gd name="connsiteY43" fmla="*/ 9786 h 10466"/>
                    <a:gd name="connsiteX44" fmla="*/ 909 w 10682"/>
                    <a:gd name="connsiteY44" fmla="*/ 9786 h 10466"/>
                    <a:gd name="connsiteX45" fmla="*/ 909 w 10682"/>
                    <a:gd name="connsiteY45" fmla="*/ 9786 h 10466"/>
                    <a:gd name="connsiteX46" fmla="*/ 909 w 10682"/>
                    <a:gd name="connsiteY46" fmla="*/ 9786 h 10466"/>
                    <a:gd name="connsiteX47" fmla="*/ 909 w 10682"/>
                    <a:gd name="connsiteY47" fmla="*/ 9786 h 10466"/>
                    <a:gd name="connsiteX48" fmla="*/ 909 w 10682"/>
                    <a:gd name="connsiteY48" fmla="*/ 9786 h 10466"/>
                    <a:gd name="connsiteX49" fmla="*/ 909 w 10682"/>
                    <a:gd name="connsiteY49" fmla="*/ 9786 h 10466"/>
                    <a:gd name="connsiteX50" fmla="*/ 909 w 10682"/>
                    <a:gd name="connsiteY50" fmla="*/ 9786 h 10466"/>
                    <a:gd name="connsiteX51" fmla="*/ 909 w 10682"/>
                    <a:gd name="connsiteY51" fmla="*/ 9786 h 10466"/>
                    <a:gd name="connsiteX52" fmla="*/ 909 w 10682"/>
                    <a:gd name="connsiteY52" fmla="*/ 9786 h 10466"/>
                    <a:gd name="connsiteX53" fmla="*/ 985 w 10682"/>
                    <a:gd name="connsiteY53" fmla="*/ 9786 h 10466"/>
                    <a:gd name="connsiteX54" fmla="*/ 0 w 10682"/>
                    <a:gd name="connsiteY54" fmla="*/ 10189 h 10466"/>
                    <a:gd name="connsiteX55" fmla="*/ 3091 w 10682"/>
                    <a:gd name="connsiteY55" fmla="*/ 10372 h 10466"/>
                    <a:gd name="connsiteX56" fmla="*/ 5135 w 10682"/>
                    <a:gd name="connsiteY56" fmla="*/ 10466 h 10466"/>
                    <a:gd name="connsiteX57" fmla="*/ 5692 w 10682"/>
                    <a:gd name="connsiteY57" fmla="*/ 10023 h 10466"/>
                    <a:gd name="connsiteX58" fmla="*/ 6352 w 10682"/>
                    <a:gd name="connsiteY58" fmla="*/ 9304 h 10466"/>
                    <a:gd name="connsiteX59" fmla="*/ 6352 w 10682"/>
                    <a:gd name="connsiteY59" fmla="*/ 9304 h 10466"/>
                    <a:gd name="connsiteX60" fmla="*/ 6352 w 10682"/>
                    <a:gd name="connsiteY60" fmla="*/ 9277 h 10466"/>
                    <a:gd name="connsiteX61" fmla="*/ 7864 w 10682"/>
                    <a:gd name="connsiteY61" fmla="*/ 7324 h 10466"/>
                    <a:gd name="connsiteX62" fmla="*/ 9480 w 10682"/>
                    <a:gd name="connsiteY62" fmla="*/ 4487 h 10466"/>
                    <a:gd name="connsiteX63" fmla="*/ 10682 w 10682"/>
                    <a:gd name="connsiteY63" fmla="*/ 1611 h 10466"/>
                    <a:gd name="connsiteX0" fmla="*/ 10351 w 10814"/>
                    <a:gd name="connsiteY0" fmla="*/ 1141 h 10466"/>
                    <a:gd name="connsiteX1" fmla="*/ 8496 w 10814"/>
                    <a:gd name="connsiteY1" fmla="*/ 0 h 10466"/>
                    <a:gd name="connsiteX2" fmla="*/ 7845 w 10814"/>
                    <a:gd name="connsiteY2" fmla="*/ 4006 h 10466"/>
                    <a:gd name="connsiteX3" fmla="*/ 6182 w 10814"/>
                    <a:gd name="connsiteY3" fmla="*/ 7726 h 10466"/>
                    <a:gd name="connsiteX4" fmla="*/ 2779 w 10814"/>
                    <a:gd name="connsiteY4" fmla="*/ 9732 h 10466"/>
                    <a:gd name="connsiteX5" fmla="*/ 1797 w 10814"/>
                    <a:gd name="connsiteY5" fmla="*/ 9786 h 10466"/>
                    <a:gd name="connsiteX6" fmla="*/ 814 w 10814"/>
                    <a:gd name="connsiteY6" fmla="*/ 9706 h 10466"/>
                    <a:gd name="connsiteX7" fmla="*/ 814 w 10814"/>
                    <a:gd name="connsiteY7" fmla="*/ 9732 h 10466"/>
                    <a:gd name="connsiteX8" fmla="*/ 890 w 10814"/>
                    <a:gd name="connsiteY8" fmla="*/ 9732 h 10466"/>
                    <a:gd name="connsiteX9" fmla="*/ 890 w 10814"/>
                    <a:gd name="connsiteY9" fmla="*/ 9732 h 10466"/>
                    <a:gd name="connsiteX10" fmla="*/ 890 w 10814"/>
                    <a:gd name="connsiteY10" fmla="*/ 9732 h 10466"/>
                    <a:gd name="connsiteX11" fmla="*/ 890 w 10814"/>
                    <a:gd name="connsiteY11" fmla="*/ 9732 h 10466"/>
                    <a:gd name="connsiteX12" fmla="*/ 890 w 10814"/>
                    <a:gd name="connsiteY12" fmla="*/ 9732 h 10466"/>
                    <a:gd name="connsiteX13" fmla="*/ 890 w 10814"/>
                    <a:gd name="connsiteY13" fmla="*/ 9732 h 10466"/>
                    <a:gd name="connsiteX14" fmla="*/ 890 w 10814"/>
                    <a:gd name="connsiteY14" fmla="*/ 9759 h 10466"/>
                    <a:gd name="connsiteX15" fmla="*/ 890 w 10814"/>
                    <a:gd name="connsiteY15" fmla="*/ 9759 h 10466"/>
                    <a:gd name="connsiteX16" fmla="*/ 890 w 10814"/>
                    <a:gd name="connsiteY16" fmla="*/ 9759 h 10466"/>
                    <a:gd name="connsiteX17" fmla="*/ 890 w 10814"/>
                    <a:gd name="connsiteY17" fmla="*/ 9759 h 10466"/>
                    <a:gd name="connsiteX18" fmla="*/ 890 w 10814"/>
                    <a:gd name="connsiteY18" fmla="*/ 9759 h 10466"/>
                    <a:gd name="connsiteX19" fmla="*/ 965 w 10814"/>
                    <a:gd name="connsiteY19" fmla="*/ 9759 h 10466"/>
                    <a:gd name="connsiteX20" fmla="*/ 965 w 10814"/>
                    <a:gd name="connsiteY20" fmla="*/ 9759 h 10466"/>
                    <a:gd name="connsiteX21" fmla="*/ 965 w 10814"/>
                    <a:gd name="connsiteY21" fmla="*/ 9759 h 10466"/>
                    <a:gd name="connsiteX22" fmla="*/ 965 w 10814"/>
                    <a:gd name="connsiteY22" fmla="*/ 9759 h 10466"/>
                    <a:gd name="connsiteX23" fmla="*/ 965 w 10814"/>
                    <a:gd name="connsiteY23" fmla="*/ 9759 h 10466"/>
                    <a:gd name="connsiteX24" fmla="*/ 965 w 10814"/>
                    <a:gd name="connsiteY24" fmla="*/ 9759 h 10466"/>
                    <a:gd name="connsiteX25" fmla="*/ 965 w 10814"/>
                    <a:gd name="connsiteY25" fmla="*/ 9759 h 10466"/>
                    <a:gd name="connsiteX26" fmla="*/ 965 w 10814"/>
                    <a:gd name="connsiteY26" fmla="*/ 9759 h 10466"/>
                    <a:gd name="connsiteX27" fmla="*/ 965 w 10814"/>
                    <a:gd name="connsiteY27" fmla="*/ 9759 h 10466"/>
                    <a:gd name="connsiteX28" fmla="*/ 965 w 10814"/>
                    <a:gd name="connsiteY28" fmla="*/ 9759 h 10466"/>
                    <a:gd name="connsiteX29" fmla="*/ 965 w 10814"/>
                    <a:gd name="connsiteY29" fmla="*/ 9759 h 10466"/>
                    <a:gd name="connsiteX30" fmla="*/ 965 w 10814"/>
                    <a:gd name="connsiteY30" fmla="*/ 9759 h 10466"/>
                    <a:gd name="connsiteX31" fmla="*/ 965 w 10814"/>
                    <a:gd name="connsiteY31" fmla="*/ 9759 h 10466"/>
                    <a:gd name="connsiteX32" fmla="*/ 965 w 10814"/>
                    <a:gd name="connsiteY32" fmla="*/ 9759 h 10466"/>
                    <a:gd name="connsiteX33" fmla="*/ 965 w 10814"/>
                    <a:gd name="connsiteY33" fmla="*/ 9759 h 10466"/>
                    <a:gd name="connsiteX34" fmla="*/ 965 w 10814"/>
                    <a:gd name="connsiteY34" fmla="*/ 9786 h 10466"/>
                    <a:gd name="connsiteX35" fmla="*/ 965 w 10814"/>
                    <a:gd name="connsiteY35" fmla="*/ 9786 h 10466"/>
                    <a:gd name="connsiteX36" fmla="*/ 965 w 10814"/>
                    <a:gd name="connsiteY36" fmla="*/ 9786 h 10466"/>
                    <a:gd name="connsiteX37" fmla="*/ 1041 w 10814"/>
                    <a:gd name="connsiteY37" fmla="*/ 9786 h 10466"/>
                    <a:gd name="connsiteX38" fmla="*/ 1041 w 10814"/>
                    <a:gd name="connsiteY38" fmla="*/ 9786 h 10466"/>
                    <a:gd name="connsiteX39" fmla="*/ 1041 w 10814"/>
                    <a:gd name="connsiteY39" fmla="*/ 9786 h 10466"/>
                    <a:gd name="connsiteX40" fmla="*/ 1041 w 10814"/>
                    <a:gd name="connsiteY40" fmla="*/ 9786 h 10466"/>
                    <a:gd name="connsiteX41" fmla="*/ 1041 w 10814"/>
                    <a:gd name="connsiteY41" fmla="*/ 9786 h 10466"/>
                    <a:gd name="connsiteX42" fmla="*/ 1041 w 10814"/>
                    <a:gd name="connsiteY42" fmla="*/ 9786 h 10466"/>
                    <a:gd name="connsiteX43" fmla="*/ 1041 w 10814"/>
                    <a:gd name="connsiteY43" fmla="*/ 9786 h 10466"/>
                    <a:gd name="connsiteX44" fmla="*/ 1041 w 10814"/>
                    <a:gd name="connsiteY44" fmla="*/ 9786 h 10466"/>
                    <a:gd name="connsiteX45" fmla="*/ 1041 w 10814"/>
                    <a:gd name="connsiteY45" fmla="*/ 9786 h 10466"/>
                    <a:gd name="connsiteX46" fmla="*/ 1041 w 10814"/>
                    <a:gd name="connsiteY46" fmla="*/ 9786 h 10466"/>
                    <a:gd name="connsiteX47" fmla="*/ 1041 w 10814"/>
                    <a:gd name="connsiteY47" fmla="*/ 9786 h 10466"/>
                    <a:gd name="connsiteX48" fmla="*/ 1041 w 10814"/>
                    <a:gd name="connsiteY48" fmla="*/ 9786 h 10466"/>
                    <a:gd name="connsiteX49" fmla="*/ 1041 w 10814"/>
                    <a:gd name="connsiteY49" fmla="*/ 9786 h 10466"/>
                    <a:gd name="connsiteX50" fmla="*/ 1041 w 10814"/>
                    <a:gd name="connsiteY50" fmla="*/ 9786 h 10466"/>
                    <a:gd name="connsiteX51" fmla="*/ 1041 w 10814"/>
                    <a:gd name="connsiteY51" fmla="*/ 9786 h 10466"/>
                    <a:gd name="connsiteX52" fmla="*/ 1041 w 10814"/>
                    <a:gd name="connsiteY52" fmla="*/ 9786 h 10466"/>
                    <a:gd name="connsiteX53" fmla="*/ 1117 w 10814"/>
                    <a:gd name="connsiteY53" fmla="*/ 9786 h 10466"/>
                    <a:gd name="connsiteX54" fmla="*/ 0 w 10814"/>
                    <a:gd name="connsiteY54" fmla="*/ 10166 h 10466"/>
                    <a:gd name="connsiteX55" fmla="*/ 3223 w 10814"/>
                    <a:gd name="connsiteY55" fmla="*/ 10372 h 10466"/>
                    <a:gd name="connsiteX56" fmla="*/ 5267 w 10814"/>
                    <a:gd name="connsiteY56" fmla="*/ 10466 h 10466"/>
                    <a:gd name="connsiteX57" fmla="*/ 5824 w 10814"/>
                    <a:gd name="connsiteY57" fmla="*/ 10023 h 10466"/>
                    <a:gd name="connsiteX58" fmla="*/ 6484 w 10814"/>
                    <a:gd name="connsiteY58" fmla="*/ 9304 h 10466"/>
                    <a:gd name="connsiteX59" fmla="*/ 6484 w 10814"/>
                    <a:gd name="connsiteY59" fmla="*/ 9304 h 10466"/>
                    <a:gd name="connsiteX60" fmla="*/ 6484 w 10814"/>
                    <a:gd name="connsiteY60" fmla="*/ 9277 h 10466"/>
                    <a:gd name="connsiteX61" fmla="*/ 7996 w 10814"/>
                    <a:gd name="connsiteY61" fmla="*/ 7324 h 10466"/>
                    <a:gd name="connsiteX62" fmla="*/ 9612 w 10814"/>
                    <a:gd name="connsiteY62" fmla="*/ 4487 h 10466"/>
                    <a:gd name="connsiteX63" fmla="*/ 10814 w 10814"/>
                    <a:gd name="connsiteY63" fmla="*/ 1611 h 10466"/>
                    <a:gd name="connsiteX0" fmla="*/ 10351 w 11079"/>
                    <a:gd name="connsiteY0" fmla="*/ 1141 h 10466"/>
                    <a:gd name="connsiteX1" fmla="*/ 8496 w 11079"/>
                    <a:gd name="connsiteY1" fmla="*/ 0 h 10466"/>
                    <a:gd name="connsiteX2" fmla="*/ 7845 w 11079"/>
                    <a:gd name="connsiteY2" fmla="*/ 4006 h 10466"/>
                    <a:gd name="connsiteX3" fmla="*/ 6182 w 11079"/>
                    <a:gd name="connsiteY3" fmla="*/ 7726 h 10466"/>
                    <a:gd name="connsiteX4" fmla="*/ 2779 w 11079"/>
                    <a:gd name="connsiteY4" fmla="*/ 9732 h 10466"/>
                    <a:gd name="connsiteX5" fmla="*/ 1797 w 11079"/>
                    <a:gd name="connsiteY5" fmla="*/ 9786 h 10466"/>
                    <a:gd name="connsiteX6" fmla="*/ 814 w 11079"/>
                    <a:gd name="connsiteY6" fmla="*/ 9706 h 10466"/>
                    <a:gd name="connsiteX7" fmla="*/ 814 w 11079"/>
                    <a:gd name="connsiteY7" fmla="*/ 9732 h 10466"/>
                    <a:gd name="connsiteX8" fmla="*/ 890 w 11079"/>
                    <a:gd name="connsiteY8" fmla="*/ 9732 h 10466"/>
                    <a:gd name="connsiteX9" fmla="*/ 890 w 11079"/>
                    <a:gd name="connsiteY9" fmla="*/ 9732 h 10466"/>
                    <a:gd name="connsiteX10" fmla="*/ 890 w 11079"/>
                    <a:gd name="connsiteY10" fmla="*/ 9732 h 10466"/>
                    <a:gd name="connsiteX11" fmla="*/ 890 w 11079"/>
                    <a:gd name="connsiteY11" fmla="*/ 9732 h 10466"/>
                    <a:gd name="connsiteX12" fmla="*/ 890 w 11079"/>
                    <a:gd name="connsiteY12" fmla="*/ 9732 h 10466"/>
                    <a:gd name="connsiteX13" fmla="*/ 890 w 11079"/>
                    <a:gd name="connsiteY13" fmla="*/ 9732 h 10466"/>
                    <a:gd name="connsiteX14" fmla="*/ 890 w 11079"/>
                    <a:gd name="connsiteY14" fmla="*/ 9759 h 10466"/>
                    <a:gd name="connsiteX15" fmla="*/ 890 w 11079"/>
                    <a:gd name="connsiteY15" fmla="*/ 9759 h 10466"/>
                    <a:gd name="connsiteX16" fmla="*/ 890 w 11079"/>
                    <a:gd name="connsiteY16" fmla="*/ 9759 h 10466"/>
                    <a:gd name="connsiteX17" fmla="*/ 890 w 11079"/>
                    <a:gd name="connsiteY17" fmla="*/ 9759 h 10466"/>
                    <a:gd name="connsiteX18" fmla="*/ 890 w 11079"/>
                    <a:gd name="connsiteY18" fmla="*/ 9759 h 10466"/>
                    <a:gd name="connsiteX19" fmla="*/ 965 w 11079"/>
                    <a:gd name="connsiteY19" fmla="*/ 9759 h 10466"/>
                    <a:gd name="connsiteX20" fmla="*/ 965 w 11079"/>
                    <a:gd name="connsiteY20" fmla="*/ 9759 h 10466"/>
                    <a:gd name="connsiteX21" fmla="*/ 965 w 11079"/>
                    <a:gd name="connsiteY21" fmla="*/ 9759 h 10466"/>
                    <a:gd name="connsiteX22" fmla="*/ 965 w 11079"/>
                    <a:gd name="connsiteY22" fmla="*/ 9759 h 10466"/>
                    <a:gd name="connsiteX23" fmla="*/ 965 w 11079"/>
                    <a:gd name="connsiteY23" fmla="*/ 9759 h 10466"/>
                    <a:gd name="connsiteX24" fmla="*/ 965 w 11079"/>
                    <a:gd name="connsiteY24" fmla="*/ 9759 h 10466"/>
                    <a:gd name="connsiteX25" fmla="*/ 965 w 11079"/>
                    <a:gd name="connsiteY25" fmla="*/ 9759 h 10466"/>
                    <a:gd name="connsiteX26" fmla="*/ 965 w 11079"/>
                    <a:gd name="connsiteY26" fmla="*/ 9759 h 10466"/>
                    <a:gd name="connsiteX27" fmla="*/ 965 w 11079"/>
                    <a:gd name="connsiteY27" fmla="*/ 9759 h 10466"/>
                    <a:gd name="connsiteX28" fmla="*/ 965 w 11079"/>
                    <a:gd name="connsiteY28" fmla="*/ 9759 h 10466"/>
                    <a:gd name="connsiteX29" fmla="*/ 965 w 11079"/>
                    <a:gd name="connsiteY29" fmla="*/ 9759 h 10466"/>
                    <a:gd name="connsiteX30" fmla="*/ 965 w 11079"/>
                    <a:gd name="connsiteY30" fmla="*/ 9759 h 10466"/>
                    <a:gd name="connsiteX31" fmla="*/ 965 w 11079"/>
                    <a:gd name="connsiteY31" fmla="*/ 9759 h 10466"/>
                    <a:gd name="connsiteX32" fmla="*/ 965 w 11079"/>
                    <a:gd name="connsiteY32" fmla="*/ 9759 h 10466"/>
                    <a:gd name="connsiteX33" fmla="*/ 965 w 11079"/>
                    <a:gd name="connsiteY33" fmla="*/ 9759 h 10466"/>
                    <a:gd name="connsiteX34" fmla="*/ 965 w 11079"/>
                    <a:gd name="connsiteY34" fmla="*/ 9786 h 10466"/>
                    <a:gd name="connsiteX35" fmla="*/ 965 w 11079"/>
                    <a:gd name="connsiteY35" fmla="*/ 9786 h 10466"/>
                    <a:gd name="connsiteX36" fmla="*/ 965 w 11079"/>
                    <a:gd name="connsiteY36" fmla="*/ 9786 h 10466"/>
                    <a:gd name="connsiteX37" fmla="*/ 1041 w 11079"/>
                    <a:gd name="connsiteY37" fmla="*/ 9786 h 10466"/>
                    <a:gd name="connsiteX38" fmla="*/ 1041 w 11079"/>
                    <a:gd name="connsiteY38" fmla="*/ 9786 h 10466"/>
                    <a:gd name="connsiteX39" fmla="*/ 1041 w 11079"/>
                    <a:gd name="connsiteY39" fmla="*/ 9786 h 10466"/>
                    <a:gd name="connsiteX40" fmla="*/ 1041 w 11079"/>
                    <a:gd name="connsiteY40" fmla="*/ 9786 h 10466"/>
                    <a:gd name="connsiteX41" fmla="*/ 1041 w 11079"/>
                    <a:gd name="connsiteY41" fmla="*/ 9786 h 10466"/>
                    <a:gd name="connsiteX42" fmla="*/ 1041 w 11079"/>
                    <a:gd name="connsiteY42" fmla="*/ 9786 h 10466"/>
                    <a:gd name="connsiteX43" fmla="*/ 1041 w 11079"/>
                    <a:gd name="connsiteY43" fmla="*/ 9786 h 10466"/>
                    <a:gd name="connsiteX44" fmla="*/ 1041 w 11079"/>
                    <a:gd name="connsiteY44" fmla="*/ 9786 h 10466"/>
                    <a:gd name="connsiteX45" fmla="*/ 1041 w 11079"/>
                    <a:gd name="connsiteY45" fmla="*/ 9786 h 10466"/>
                    <a:gd name="connsiteX46" fmla="*/ 1041 w 11079"/>
                    <a:gd name="connsiteY46" fmla="*/ 9786 h 10466"/>
                    <a:gd name="connsiteX47" fmla="*/ 1041 w 11079"/>
                    <a:gd name="connsiteY47" fmla="*/ 9786 h 10466"/>
                    <a:gd name="connsiteX48" fmla="*/ 1041 w 11079"/>
                    <a:gd name="connsiteY48" fmla="*/ 9786 h 10466"/>
                    <a:gd name="connsiteX49" fmla="*/ 1041 w 11079"/>
                    <a:gd name="connsiteY49" fmla="*/ 9786 h 10466"/>
                    <a:gd name="connsiteX50" fmla="*/ 1041 w 11079"/>
                    <a:gd name="connsiteY50" fmla="*/ 9786 h 10466"/>
                    <a:gd name="connsiteX51" fmla="*/ 1041 w 11079"/>
                    <a:gd name="connsiteY51" fmla="*/ 9786 h 10466"/>
                    <a:gd name="connsiteX52" fmla="*/ 1041 w 11079"/>
                    <a:gd name="connsiteY52" fmla="*/ 9786 h 10466"/>
                    <a:gd name="connsiteX53" fmla="*/ 1117 w 11079"/>
                    <a:gd name="connsiteY53" fmla="*/ 9786 h 10466"/>
                    <a:gd name="connsiteX54" fmla="*/ 0 w 11079"/>
                    <a:gd name="connsiteY54" fmla="*/ 10166 h 10466"/>
                    <a:gd name="connsiteX55" fmla="*/ 3223 w 11079"/>
                    <a:gd name="connsiteY55" fmla="*/ 10372 h 10466"/>
                    <a:gd name="connsiteX56" fmla="*/ 5267 w 11079"/>
                    <a:gd name="connsiteY56" fmla="*/ 10466 h 10466"/>
                    <a:gd name="connsiteX57" fmla="*/ 5824 w 11079"/>
                    <a:gd name="connsiteY57" fmla="*/ 10023 h 10466"/>
                    <a:gd name="connsiteX58" fmla="*/ 6484 w 11079"/>
                    <a:gd name="connsiteY58" fmla="*/ 9304 h 10466"/>
                    <a:gd name="connsiteX59" fmla="*/ 6484 w 11079"/>
                    <a:gd name="connsiteY59" fmla="*/ 9304 h 10466"/>
                    <a:gd name="connsiteX60" fmla="*/ 6484 w 11079"/>
                    <a:gd name="connsiteY60" fmla="*/ 9277 h 10466"/>
                    <a:gd name="connsiteX61" fmla="*/ 7996 w 11079"/>
                    <a:gd name="connsiteY61" fmla="*/ 7324 h 10466"/>
                    <a:gd name="connsiteX62" fmla="*/ 9612 w 11079"/>
                    <a:gd name="connsiteY62" fmla="*/ 4487 h 10466"/>
                    <a:gd name="connsiteX63" fmla="*/ 11079 w 11079"/>
                    <a:gd name="connsiteY63" fmla="*/ 1548 h 10466"/>
                    <a:gd name="connsiteX0" fmla="*/ 10351 w 11079"/>
                    <a:gd name="connsiteY0" fmla="*/ 2362 h 11687"/>
                    <a:gd name="connsiteX1" fmla="*/ 8562 w 11079"/>
                    <a:gd name="connsiteY1" fmla="*/ 0 h 11687"/>
                    <a:gd name="connsiteX2" fmla="*/ 7845 w 11079"/>
                    <a:gd name="connsiteY2" fmla="*/ 5227 h 11687"/>
                    <a:gd name="connsiteX3" fmla="*/ 6182 w 11079"/>
                    <a:gd name="connsiteY3" fmla="*/ 8947 h 11687"/>
                    <a:gd name="connsiteX4" fmla="*/ 2779 w 11079"/>
                    <a:gd name="connsiteY4" fmla="*/ 10953 h 11687"/>
                    <a:gd name="connsiteX5" fmla="*/ 1797 w 11079"/>
                    <a:gd name="connsiteY5" fmla="*/ 11007 h 11687"/>
                    <a:gd name="connsiteX6" fmla="*/ 814 w 11079"/>
                    <a:gd name="connsiteY6" fmla="*/ 10927 h 11687"/>
                    <a:gd name="connsiteX7" fmla="*/ 814 w 11079"/>
                    <a:gd name="connsiteY7" fmla="*/ 10953 h 11687"/>
                    <a:gd name="connsiteX8" fmla="*/ 890 w 11079"/>
                    <a:gd name="connsiteY8" fmla="*/ 10953 h 11687"/>
                    <a:gd name="connsiteX9" fmla="*/ 890 w 11079"/>
                    <a:gd name="connsiteY9" fmla="*/ 10953 h 11687"/>
                    <a:gd name="connsiteX10" fmla="*/ 890 w 11079"/>
                    <a:gd name="connsiteY10" fmla="*/ 10953 h 11687"/>
                    <a:gd name="connsiteX11" fmla="*/ 890 w 11079"/>
                    <a:gd name="connsiteY11" fmla="*/ 10953 h 11687"/>
                    <a:gd name="connsiteX12" fmla="*/ 890 w 11079"/>
                    <a:gd name="connsiteY12" fmla="*/ 10953 h 11687"/>
                    <a:gd name="connsiteX13" fmla="*/ 890 w 11079"/>
                    <a:gd name="connsiteY13" fmla="*/ 10953 h 11687"/>
                    <a:gd name="connsiteX14" fmla="*/ 890 w 11079"/>
                    <a:gd name="connsiteY14" fmla="*/ 10980 h 11687"/>
                    <a:gd name="connsiteX15" fmla="*/ 890 w 11079"/>
                    <a:gd name="connsiteY15" fmla="*/ 10980 h 11687"/>
                    <a:gd name="connsiteX16" fmla="*/ 890 w 11079"/>
                    <a:gd name="connsiteY16" fmla="*/ 10980 h 11687"/>
                    <a:gd name="connsiteX17" fmla="*/ 890 w 11079"/>
                    <a:gd name="connsiteY17" fmla="*/ 10980 h 11687"/>
                    <a:gd name="connsiteX18" fmla="*/ 890 w 11079"/>
                    <a:gd name="connsiteY18" fmla="*/ 10980 h 11687"/>
                    <a:gd name="connsiteX19" fmla="*/ 965 w 11079"/>
                    <a:gd name="connsiteY19" fmla="*/ 10980 h 11687"/>
                    <a:gd name="connsiteX20" fmla="*/ 965 w 11079"/>
                    <a:gd name="connsiteY20" fmla="*/ 10980 h 11687"/>
                    <a:gd name="connsiteX21" fmla="*/ 965 w 11079"/>
                    <a:gd name="connsiteY21" fmla="*/ 10980 h 11687"/>
                    <a:gd name="connsiteX22" fmla="*/ 965 w 11079"/>
                    <a:gd name="connsiteY22" fmla="*/ 10980 h 11687"/>
                    <a:gd name="connsiteX23" fmla="*/ 965 w 11079"/>
                    <a:gd name="connsiteY23" fmla="*/ 10980 h 11687"/>
                    <a:gd name="connsiteX24" fmla="*/ 965 w 11079"/>
                    <a:gd name="connsiteY24" fmla="*/ 10980 h 11687"/>
                    <a:gd name="connsiteX25" fmla="*/ 965 w 11079"/>
                    <a:gd name="connsiteY25" fmla="*/ 10980 h 11687"/>
                    <a:gd name="connsiteX26" fmla="*/ 965 w 11079"/>
                    <a:gd name="connsiteY26" fmla="*/ 10980 h 11687"/>
                    <a:gd name="connsiteX27" fmla="*/ 965 w 11079"/>
                    <a:gd name="connsiteY27" fmla="*/ 10980 h 11687"/>
                    <a:gd name="connsiteX28" fmla="*/ 965 w 11079"/>
                    <a:gd name="connsiteY28" fmla="*/ 10980 h 11687"/>
                    <a:gd name="connsiteX29" fmla="*/ 965 w 11079"/>
                    <a:gd name="connsiteY29" fmla="*/ 10980 h 11687"/>
                    <a:gd name="connsiteX30" fmla="*/ 965 w 11079"/>
                    <a:gd name="connsiteY30" fmla="*/ 10980 h 11687"/>
                    <a:gd name="connsiteX31" fmla="*/ 965 w 11079"/>
                    <a:gd name="connsiteY31" fmla="*/ 10980 h 11687"/>
                    <a:gd name="connsiteX32" fmla="*/ 965 w 11079"/>
                    <a:gd name="connsiteY32" fmla="*/ 10980 h 11687"/>
                    <a:gd name="connsiteX33" fmla="*/ 965 w 11079"/>
                    <a:gd name="connsiteY33" fmla="*/ 10980 h 11687"/>
                    <a:gd name="connsiteX34" fmla="*/ 965 w 11079"/>
                    <a:gd name="connsiteY34" fmla="*/ 11007 h 11687"/>
                    <a:gd name="connsiteX35" fmla="*/ 965 w 11079"/>
                    <a:gd name="connsiteY35" fmla="*/ 11007 h 11687"/>
                    <a:gd name="connsiteX36" fmla="*/ 965 w 11079"/>
                    <a:gd name="connsiteY36" fmla="*/ 11007 h 11687"/>
                    <a:gd name="connsiteX37" fmla="*/ 1041 w 11079"/>
                    <a:gd name="connsiteY37" fmla="*/ 11007 h 11687"/>
                    <a:gd name="connsiteX38" fmla="*/ 1041 w 11079"/>
                    <a:gd name="connsiteY38" fmla="*/ 11007 h 11687"/>
                    <a:gd name="connsiteX39" fmla="*/ 1041 w 11079"/>
                    <a:gd name="connsiteY39" fmla="*/ 11007 h 11687"/>
                    <a:gd name="connsiteX40" fmla="*/ 1041 w 11079"/>
                    <a:gd name="connsiteY40" fmla="*/ 11007 h 11687"/>
                    <a:gd name="connsiteX41" fmla="*/ 1041 w 11079"/>
                    <a:gd name="connsiteY41" fmla="*/ 11007 h 11687"/>
                    <a:gd name="connsiteX42" fmla="*/ 1041 w 11079"/>
                    <a:gd name="connsiteY42" fmla="*/ 11007 h 11687"/>
                    <a:gd name="connsiteX43" fmla="*/ 1041 w 11079"/>
                    <a:gd name="connsiteY43" fmla="*/ 11007 h 11687"/>
                    <a:gd name="connsiteX44" fmla="*/ 1041 w 11079"/>
                    <a:gd name="connsiteY44" fmla="*/ 11007 h 11687"/>
                    <a:gd name="connsiteX45" fmla="*/ 1041 w 11079"/>
                    <a:gd name="connsiteY45" fmla="*/ 11007 h 11687"/>
                    <a:gd name="connsiteX46" fmla="*/ 1041 w 11079"/>
                    <a:gd name="connsiteY46" fmla="*/ 11007 h 11687"/>
                    <a:gd name="connsiteX47" fmla="*/ 1041 w 11079"/>
                    <a:gd name="connsiteY47" fmla="*/ 11007 h 11687"/>
                    <a:gd name="connsiteX48" fmla="*/ 1041 w 11079"/>
                    <a:gd name="connsiteY48" fmla="*/ 11007 h 11687"/>
                    <a:gd name="connsiteX49" fmla="*/ 1041 w 11079"/>
                    <a:gd name="connsiteY49" fmla="*/ 11007 h 11687"/>
                    <a:gd name="connsiteX50" fmla="*/ 1041 w 11079"/>
                    <a:gd name="connsiteY50" fmla="*/ 11007 h 11687"/>
                    <a:gd name="connsiteX51" fmla="*/ 1041 w 11079"/>
                    <a:gd name="connsiteY51" fmla="*/ 11007 h 11687"/>
                    <a:gd name="connsiteX52" fmla="*/ 1041 w 11079"/>
                    <a:gd name="connsiteY52" fmla="*/ 11007 h 11687"/>
                    <a:gd name="connsiteX53" fmla="*/ 1117 w 11079"/>
                    <a:gd name="connsiteY53" fmla="*/ 11007 h 11687"/>
                    <a:gd name="connsiteX54" fmla="*/ 0 w 11079"/>
                    <a:gd name="connsiteY54" fmla="*/ 11387 h 11687"/>
                    <a:gd name="connsiteX55" fmla="*/ 3223 w 11079"/>
                    <a:gd name="connsiteY55" fmla="*/ 11593 h 11687"/>
                    <a:gd name="connsiteX56" fmla="*/ 5267 w 11079"/>
                    <a:gd name="connsiteY56" fmla="*/ 11687 h 11687"/>
                    <a:gd name="connsiteX57" fmla="*/ 5824 w 11079"/>
                    <a:gd name="connsiteY57" fmla="*/ 11244 h 11687"/>
                    <a:gd name="connsiteX58" fmla="*/ 6484 w 11079"/>
                    <a:gd name="connsiteY58" fmla="*/ 10525 h 11687"/>
                    <a:gd name="connsiteX59" fmla="*/ 6484 w 11079"/>
                    <a:gd name="connsiteY59" fmla="*/ 10525 h 11687"/>
                    <a:gd name="connsiteX60" fmla="*/ 6484 w 11079"/>
                    <a:gd name="connsiteY60" fmla="*/ 10498 h 11687"/>
                    <a:gd name="connsiteX61" fmla="*/ 7996 w 11079"/>
                    <a:gd name="connsiteY61" fmla="*/ 8545 h 11687"/>
                    <a:gd name="connsiteX62" fmla="*/ 9612 w 11079"/>
                    <a:gd name="connsiteY62" fmla="*/ 5708 h 11687"/>
                    <a:gd name="connsiteX63" fmla="*/ 11079 w 11079"/>
                    <a:gd name="connsiteY63" fmla="*/ 2769 h 11687"/>
                    <a:gd name="connsiteX0" fmla="*/ 10351 w 11079"/>
                    <a:gd name="connsiteY0" fmla="*/ 2362 h 11687"/>
                    <a:gd name="connsiteX1" fmla="*/ 8562 w 11079"/>
                    <a:gd name="connsiteY1" fmla="*/ 0 h 11687"/>
                    <a:gd name="connsiteX2" fmla="*/ 7845 w 11079"/>
                    <a:gd name="connsiteY2" fmla="*/ 5227 h 11687"/>
                    <a:gd name="connsiteX3" fmla="*/ 6182 w 11079"/>
                    <a:gd name="connsiteY3" fmla="*/ 8947 h 11687"/>
                    <a:gd name="connsiteX4" fmla="*/ 2779 w 11079"/>
                    <a:gd name="connsiteY4" fmla="*/ 10953 h 11687"/>
                    <a:gd name="connsiteX5" fmla="*/ 1797 w 11079"/>
                    <a:gd name="connsiteY5" fmla="*/ 11007 h 11687"/>
                    <a:gd name="connsiteX6" fmla="*/ 814 w 11079"/>
                    <a:gd name="connsiteY6" fmla="*/ 10927 h 11687"/>
                    <a:gd name="connsiteX7" fmla="*/ 814 w 11079"/>
                    <a:gd name="connsiteY7" fmla="*/ 10953 h 11687"/>
                    <a:gd name="connsiteX8" fmla="*/ 890 w 11079"/>
                    <a:gd name="connsiteY8" fmla="*/ 10953 h 11687"/>
                    <a:gd name="connsiteX9" fmla="*/ 890 w 11079"/>
                    <a:gd name="connsiteY9" fmla="*/ 10953 h 11687"/>
                    <a:gd name="connsiteX10" fmla="*/ 890 w 11079"/>
                    <a:gd name="connsiteY10" fmla="*/ 10953 h 11687"/>
                    <a:gd name="connsiteX11" fmla="*/ 890 w 11079"/>
                    <a:gd name="connsiteY11" fmla="*/ 10953 h 11687"/>
                    <a:gd name="connsiteX12" fmla="*/ 890 w 11079"/>
                    <a:gd name="connsiteY12" fmla="*/ 10953 h 11687"/>
                    <a:gd name="connsiteX13" fmla="*/ 890 w 11079"/>
                    <a:gd name="connsiteY13" fmla="*/ 10953 h 11687"/>
                    <a:gd name="connsiteX14" fmla="*/ 890 w 11079"/>
                    <a:gd name="connsiteY14" fmla="*/ 10980 h 11687"/>
                    <a:gd name="connsiteX15" fmla="*/ 890 w 11079"/>
                    <a:gd name="connsiteY15" fmla="*/ 10980 h 11687"/>
                    <a:gd name="connsiteX16" fmla="*/ 890 w 11079"/>
                    <a:gd name="connsiteY16" fmla="*/ 10980 h 11687"/>
                    <a:gd name="connsiteX17" fmla="*/ 890 w 11079"/>
                    <a:gd name="connsiteY17" fmla="*/ 10980 h 11687"/>
                    <a:gd name="connsiteX18" fmla="*/ 890 w 11079"/>
                    <a:gd name="connsiteY18" fmla="*/ 10980 h 11687"/>
                    <a:gd name="connsiteX19" fmla="*/ 965 w 11079"/>
                    <a:gd name="connsiteY19" fmla="*/ 10980 h 11687"/>
                    <a:gd name="connsiteX20" fmla="*/ 965 w 11079"/>
                    <a:gd name="connsiteY20" fmla="*/ 10980 h 11687"/>
                    <a:gd name="connsiteX21" fmla="*/ 965 w 11079"/>
                    <a:gd name="connsiteY21" fmla="*/ 10980 h 11687"/>
                    <a:gd name="connsiteX22" fmla="*/ 965 w 11079"/>
                    <a:gd name="connsiteY22" fmla="*/ 10980 h 11687"/>
                    <a:gd name="connsiteX23" fmla="*/ 965 w 11079"/>
                    <a:gd name="connsiteY23" fmla="*/ 10980 h 11687"/>
                    <a:gd name="connsiteX24" fmla="*/ 965 w 11079"/>
                    <a:gd name="connsiteY24" fmla="*/ 10980 h 11687"/>
                    <a:gd name="connsiteX25" fmla="*/ 965 w 11079"/>
                    <a:gd name="connsiteY25" fmla="*/ 10980 h 11687"/>
                    <a:gd name="connsiteX26" fmla="*/ 965 w 11079"/>
                    <a:gd name="connsiteY26" fmla="*/ 10980 h 11687"/>
                    <a:gd name="connsiteX27" fmla="*/ 965 w 11079"/>
                    <a:gd name="connsiteY27" fmla="*/ 10980 h 11687"/>
                    <a:gd name="connsiteX28" fmla="*/ 965 w 11079"/>
                    <a:gd name="connsiteY28" fmla="*/ 10980 h 11687"/>
                    <a:gd name="connsiteX29" fmla="*/ 965 w 11079"/>
                    <a:gd name="connsiteY29" fmla="*/ 10980 h 11687"/>
                    <a:gd name="connsiteX30" fmla="*/ 965 w 11079"/>
                    <a:gd name="connsiteY30" fmla="*/ 10980 h 11687"/>
                    <a:gd name="connsiteX31" fmla="*/ 965 w 11079"/>
                    <a:gd name="connsiteY31" fmla="*/ 10980 h 11687"/>
                    <a:gd name="connsiteX32" fmla="*/ 965 w 11079"/>
                    <a:gd name="connsiteY32" fmla="*/ 10980 h 11687"/>
                    <a:gd name="connsiteX33" fmla="*/ 965 w 11079"/>
                    <a:gd name="connsiteY33" fmla="*/ 10980 h 11687"/>
                    <a:gd name="connsiteX34" fmla="*/ 965 w 11079"/>
                    <a:gd name="connsiteY34" fmla="*/ 11007 h 11687"/>
                    <a:gd name="connsiteX35" fmla="*/ 965 w 11079"/>
                    <a:gd name="connsiteY35" fmla="*/ 11007 h 11687"/>
                    <a:gd name="connsiteX36" fmla="*/ 965 w 11079"/>
                    <a:gd name="connsiteY36" fmla="*/ 11007 h 11687"/>
                    <a:gd name="connsiteX37" fmla="*/ 1041 w 11079"/>
                    <a:gd name="connsiteY37" fmla="*/ 11007 h 11687"/>
                    <a:gd name="connsiteX38" fmla="*/ 1041 w 11079"/>
                    <a:gd name="connsiteY38" fmla="*/ 11007 h 11687"/>
                    <a:gd name="connsiteX39" fmla="*/ 1041 w 11079"/>
                    <a:gd name="connsiteY39" fmla="*/ 11007 h 11687"/>
                    <a:gd name="connsiteX40" fmla="*/ 1041 w 11079"/>
                    <a:gd name="connsiteY40" fmla="*/ 11007 h 11687"/>
                    <a:gd name="connsiteX41" fmla="*/ 1041 w 11079"/>
                    <a:gd name="connsiteY41" fmla="*/ 11007 h 11687"/>
                    <a:gd name="connsiteX42" fmla="*/ 1041 w 11079"/>
                    <a:gd name="connsiteY42" fmla="*/ 11007 h 11687"/>
                    <a:gd name="connsiteX43" fmla="*/ 1041 w 11079"/>
                    <a:gd name="connsiteY43" fmla="*/ 11007 h 11687"/>
                    <a:gd name="connsiteX44" fmla="*/ 1041 w 11079"/>
                    <a:gd name="connsiteY44" fmla="*/ 11007 h 11687"/>
                    <a:gd name="connsiteX45" fmla="*/ 1041 w 11079"/>
                    <a:gd name="connsiteY45" fmla="*/ 11007 h 11687"/>
                    <a:gd name="connsiteX46" fmla="*/ 1041 w 11079"/>
                    <a:gd name="connsiteY46" fmla="*/ 11007 h 11687"/>
                    <a:gd name="connsiteX47" fmla="*/ 1041 w 11079"/>
                    <a:gd name="connsiteY47" fmla="*/ 11007 h 11687"/>
                    <a:gd name="connsiteX48" fmla="*/ 1041 w 11079"/>
                    <a:gd name="connsiteY48" fmla="*/ 11007 h 11687"/>
                    <a:gd name="connsiteX49" fmla="*/ 1041 w 11079"/>
                    <a:gd name="connsiteY49" fmla="*/ 11007 h 11687"/>
                    <a:gd name="connsiteX50" fmla="*/ 1041 w 11079"/>
                    <a:gd name="connsiteY50" fmla="*/ 11007 h 11687"/>
                    <a:gd name="connsiteX51" fmla="*/ 1041 w 11079"/>
                    <a:gd name="connsiteY51" fmla="*/ 11007 h 11687"/>
                    <a:gd name="connsiteX52" fmla="*/ 1041 w 11079"/>
                    <a:gd name="connsiteY52" fmla="*/ 11007 h 11687"/>
                    <a:gd name="connsiteX53" fmla="*/ 1117 w 11079"/>
                    <a:gd name="connsiteY53" fmla="*/ 11007 h 11687"/>
                    <a:gd name="connsiteX54" fmla="*/ 0 w 11079"/>
                    <a:gd name="connsiteY54" fmla="*/ 11387 h 11687"/>
                    <a:gd name="connsiteX55" fmla="*/ 3223 w 11079"/>
                    <a:gd name="connsiteY55" fmla="*/ 11593 h 11687"/>
                    <a:gd name="connsiteX56" fmla="*/ 5267 w 11079"/>
                    <a:gd name="connsiteY56" fmla="*/ 11687 h 11687"/>
                    <a:gd name="connsiteX57" fmla="*/ 5824 w 11079"/>
                    <a:gd name="connsiteY57" fmla="*/ 11244 h 11687"/>
                    <a:gd name="connsiteX58" fmla="*/ 6484 w 11079"/>
                    <a:gd name="connsiteY58" fmla="*/ 10525 h 11687"/>
                    <a:gd name="connsiteX59" fmla="*/ 6484 w 11079"/>
                    <a:gd name="connsiteY59" fmla="*/ 10525 h 11687"/>
                    <a:gd name="connsiteX60" fmla="*/ 6484 w 11079"/>
                    <a:gd name="connsiteY60" fmla="*/ 10498 h 11687"/>
                    <a:gd name="connsiteX61" fmla="*/ 7996 w 11079"/>
                    <a:gd name="connsiteY61" fmla="*/ 8545 h 11687"/>
                    <a:gd name="connsiteX62" fmla="*/ 9612 w 11079"/>
                    <a:gd name="connsiteY62" fmla="*/ 5708 h 11687"/>
                    <a:gd name="connsiteX63" fmla="*/ 11079 w 11079"/>
                    <a:gd name="connsiteY63" fmla="*/ 2769 h 11687"/>
                    <a:gd name="connsiteX0" fmla="*/ 9755 w 11079"/>
                    <a:gd name="connsiteY0" fmla="*/ 2339 h 11687"/>
                    <a:gd name="connsiteX1" fmla="*/ 8562 w 11079"/>
                    <a:gd name="connsiteY1" fmla="*/ 0 h 11687"/>
                    <a:gd name="connsiteX2" fmla="*/ 7845 w 11079"/>
                    <a:gd name="connsiteY2" fmla="*/ 5227 h 11687"/>
                    <a:gd name="connsiteX3" fmla="*/ 6182 w 11079"/>
                    <a:gd name="connsiteY3" fmla="*/ 8947 h 11687"/>
                    <a:gd name="connsiteX4" fmla="*/ 2779 w 11079"/>
                    <a:gd name="connsiteY4" fmla="*/ 10953 h 11687"/>
                    <a:gd name="connsiteX5" fmla="*/ 1797 w 11079"/>
                    <a:gd name="connsiteY5" fmla="*/ 11007 h 11687"/>
                    <a:gd name="connsiteX6" fmla="*/ 814 w 11079"/>
                    <a:gd name="connsiteY6" fmla="*/ 10927 h 11687"/>
                    <a:gd name="connsiteX7" fmla="*/ 814 w 11079"/>
                    <a:gd name="connsiteY7" fmla="*/ 10953 h 11687"/>
                    <a:gd name="connsiteX8" fmla="*/ 890 w 11079"/>
                    <a:gd name="connsiteY8" fmla="*/ 10953 h 11687"/>
                    <a:gd name="connsiteX9" fmla="*/ 890 w 11079"/>
                    <a:gd name="connsiteY9" fmla="*/ 10953 h 11687"/>
                    <a:gd name="connsiteX10" fmla="*/ 890 w 11079"/>
                    <a:gd name="connsiteY10" fmla="*/ 10953 h 11687"/>
                    <a:gd name="connsiteX11" fmla="*/ 890 w 11079"/>
                    <a:gd name="connsiteY11" fmla="*/ 10953 h 11687"/>
                    <a:gd name="connsiteX12" fmla="*/ 890 w 11079"/>
                    <a:gd name="connsiteY12" fmla="*/ 10953 h 11687"/>
                    <a:gd name="connsiteX13" fmla="*/ 890 w 11079"/>
                    <a:gd name="connsiteY13" fmla="*/ 10953 h 11687"/>
                    <a:gd name="connsiteX14" fmla="*/ 890 w 11079"/>
                    <a:gd name="connsiteY14" fmla="*/ 10980 h 11687"/>
                    <a:gd name="connsiteX15" fmla="*/ 890 w 11079"/>
                    <a:gd name="connsiteY15" fmla="*/ 10980 h 11687"/>
                    <a:gd name="connsiteX16" fmla="*/ 890 w 11079"/>
                    <a:gd name="connsiteY16" fmla="*/ 10980 h 11687"/>
                    <a:gd name="connsiteX17" fmla="*/ 890 w 11079"/>
                    <a:gd name="connsiteY17" fmla="*/ 10980 h 11687"/>
                    <a:gd name="connsiteX18" fmla="*/ 890 w 11079"/>
                    <a:gd name="connsiteY18" fmla="*/ 10980 h 11687"/>
                    <a:gd name="connsiteX19" fmla="*/ 965 w 11079"/>
                    <a:gd name="connsiteY19" fmla="*/ 10980 h 11687"/>
                    <a:gd name="connsiteX20" fmla="*/ 965 w 11079"/>
                    <a:gd name="connsiteY20" fmla="*/ 10980 h 11687"/>
                    <a:gd name="connsiteX21" fmla="*/ 965 w 11079"/>
                    <a:gd name="connsiteY21" fmla="*/ 10980 h 11687"/>
                    <a:gd name="connsiteX22" fmla="*/ 965 w 11079"/>
                    <a:gd name="connsiteY22" fmla="*/ 10980 h 11687"/>
                    <a:gd name="connsiteX23" fmla="*/ 965 w 11079"/>
                    <a:gd name="connsiteY23" fmla="*/ 10980 h 11687"/>
                    <a:gd name="connsiteX24" fmla="*/ 965 w 11079"/>
                    <a:gd name="connsiteY24" fmla="*/ 10980 h 11687"/>
                    <a:gd name="connsiteX25" fmla="*/ 965 w 11079"/>
                    <a:gd name="connsiteY25" fmla="*/ 10980 h 11687"/>
                    <a:gd name="connsiteX26" fmla="*/ 965 w 11079"/>
                    <a:gd name="connsiteY26" fmla="*/ 10980 h 11687"/>
                    <a:gd name="connsiteX27" fmla="*/ 965 w 11079"/>
                    <a:gd name="connsiteY27" fmla="*/ 10980 h 11687"/>
                    <a:gd name="connsiteX28" fmla="*/ 965 w 11079"/>
                    <a:gd name="connsiteY28" fmla="*/ 10980 h 11687"/>
                    <a:gd name="connsiteX29" fmla="*/ 965 w 11079"/>
                    <a:gd name="connsiteY29" fmla="*/ 10980 h 11687"/>
                    <a:gd name="connsiteX30" fmla="*/ 965 w 11079"/>
                    <a:gd name="connsiteY30" fmla="*/ 10980 h 11687"/>
                    <a:gd name="connsiteX31" fmla="*/ 965 w 11079"/>
                    <a:gd name="connsiteY31" fmla="*/ 10980 h 11687"/>
                    <a:gd name="connsiteX32" fmla="*/ 965 w 11079"/>
                    <a:gd name="connsiteY32" fmla="*/ 10980 h 11687"/>
                    <a:gd name="connsiteX33" fmla="*/ 965 w 11079"/>
                    <a:gd name="connsiteY33" fmla="*/ 10980 h 11687"/>
                    <a:gd name="connsiteX34" fmla="*/ 965 w 11079"/>
                    <a:gd name="connsiteY34" fmla="*/ 11007 h 11687"/>
                    <a:gd name="connsiteX35" fmla="*/ 965 w 11079"/>
                    <a:gd name="connsiteY35" fmla="*/ 11007 h 11687"/>
                    <a:gd name="connsiteX36" fmla="*/ 965 w 11079"/>
                    <a:gd name="connsiteY36" fmla="*/ 11007 h 11687"/>
                    <a:gd name="connsiteX37" fmla="*/ 1041 w 11079"/>
                    <a:gd name="connsiteY37" fmla="*/ 11007 h 11687"/>
                    <a:gd name="connsiteX38" fmla="*/ 1041 w 11079"/>
                    <a:gd name="connsiteY38" fmla="*/ 11007 h 11687"/>
                    <a:gd name="connsiteX39" fmla="*/ 1041 w 11079"/>
                    <a:gd name="connsiteY39" fmla="*/ 11007 h 11687"/>
                    <a:gd name="connsiteX40" fmla="*/ 1041 w 11079"/>
                    <a:gd name="connsiteY40" fmla="*/ 11007 h 11687"/>
                    <a:gd name="connsiteX41" fmla="*/ 1041 w 11079"/>
                    <a:gd name="connsiteY41" fmla="*/ 11007 h 11687"/>
                    <a:gd name="connsiteX42" fmla="*/ 1041 w 11079"/>
                    <a:gd name="connsiteY42" fmla="*/ 11007 h 11687"/>
                    <a:gd name="connsiteX43" fmla="*/ 1041 w 11079"/>
                    <a:gd name="connsiteY43" fmla="*/ 11007 h 11687"/>
                    <a:gd name="connsiteX44" fmla="*/ 1041 w 11079"/>
                    <a:gd name="connsiteY44" fmla="*/ 11007 h 11687"/>
                    <a:gd name="connsiteX45" fmla="*/ 1041 w 11079"/>
                    <a:gd name="connsiteY45" fmla="*/ 11007 h 11687"/>
                    <a:gd name="connsiteX46" fmla="*/ 1041 w 11079"/>
                    <a:gd name="connsiteY46" fmla="*/ 11007 h 11687"/>
                    <a:gd name="connsiteX47" fmla="*/ 1041 w 11079"/>
                    <a:gd name="connsiteY47" fmla="*/ 11007 h 11687"/>
                    <a:gd name="connsiteX48" fmla="*/ 1041 w 11079"/>
                    <a:gd name="connsiteY48" fmla="*/ 11007 h 11687"/>
                    <a:gd name="connsiteX49" fmla="*/ 1041 w 11079"/>
                    <a:gd name="connsiteY49" fmla="*/ 11007 h 11687"/>
                    <a:gd name="connsiteX50" fmla="*/ 1041 w 11079"/>
                    <a:gd name="connsiteY50" fmla="*/ 11007 h 11687"/>
                    <a:gd name="connsiteX51" fmla="*/ 1041 w 11079"/>
                    <a:gd name="connsiteY51" fmla="*/ 11007 h 11687"/>
                    <a:gd name="connsiteX52" fmla="*/ 1041 w 11079"/>
                    <a:gd name="connsiteY52" fmla="*/ 11007 h 11687"/>
                    <a:gd name="connsiteX53" fmla="*/ 1117 w 11079"/>
                    <a:gd name="connsiteY53" fmla="*/ 11007 h 11687"/>
                    <a:gd name="connsiteX54" fmla="*/ 0 w 11079"/>
                    <a:gd name="connsiteY54" fmla="*/ 11387 h 11687"/>
                    <a:gd name="connsiteX55" fmla="*/ 3223 w 11079"/>
                    <a:gd name="connsiteY55" fmla="*/ 11593 h 11687"/>
                    <a:gd name="connsiteX56" fmla="*/ 5267 w 11079"/>
                    <a:gd name="connsiteY56" fmla="*/ 11687 h 11687"/>
                    <a:gd name="connsiteX57" fmla="*/ 5824 w 11079"/>
                    <a:gd name="connsiteY57" fmla="*/ 11244 h 11687"/>
                    <a:gd name="connsiteX58" fmla="*/ 6484 w 11079"/>
                    <a:gd name="connsiteY58" fmla="*/ 10525 h 11687"/>
                    <a:gd name="connsiteX59" fmla="*/ 6484 w 11079"/>
                    <a:gd name="connsiteY59" fmla="*/ 10525 h 11687"/>
                    <a:gd name="connsiteX60" fmla="*/ 6484 w 11079"/>
                    <a:gd name="connsiteY60" fmla="*/ 10498 h 11687"/>
                    <a:gd name="connsiteX61" fmla="*/ 7996 w 11079"/>
                    <a:gd name="connsiteY61" fmla="*/ 8545 h 11687"/>
                    <a:gd name="connsiteX62" fmla="*/ 9612 w 11079"/>
                    <a:gd name="connsiteY62" fmla="*/ 5708 h 11687"/>
                    <a:gd name="connsiteX63" fmla="*/ 11079 w 11079"/>
                    <a:gd name="connsiteY63" fmla="*/ 2769 h 11687"/>
                    <a:gd name="connsiteX0" fmla="*/ 9225 w 11079"/>
                    <a:gd name="connsiteY0" fmla="*/ 2151 h 11687"/>
                    <a:gd name="connsiteX1" fmla="*/ 8562 w 11079"/>
                    <a:gd name="connsiteY1" fmla="*/ 0 h 11687"/>
                    <a:gd name="connsiteX2" fmla="*/ 7845 w 11079"/>
                    <a:gd name="connsiteY2" fmla="*/ 5227 h 11687"/>
                    <a:gd name="connsiteX3" fmla="*/ 6182 w 11079"/>
                    <a:gd name="connsiteY3" fmla="*/ 8947 h 11687"/>
                    <a:gd name="connsiteX4" fmla="*/ 2779 w 11079"/>
                    <a:gd name="connsiteY4" fmla="*/ 10953 h 11687"/>
                    <a:gd name="connsiteX5" fmla="*/ 1797 w 11079"/>
                    <a:gd name="connsiteY5" fmla="*/ 11007 h 11687"/>
                    <a:gd name="connsiteX6" fmla="*/ 814 w 11079"/>
                    <a:gd name="connsiteY6" fmla="*/ 10927 h 11687"/>
                    <a:gd name="connsiteX7" fmla="*/ 814 w 11079"/>
                    <a:gd name="connsiteY7" fmla="*/ 10953 h 11687"/>
                    <a:gd name="connsiteX8" fmla="*/ 890 w 11079"/>
                    <a:gd name="connsiteY8" fmla="*/ 10953 h 11687"/>
                    <a:gd name="connsiteX9" fmla="*/ 890 w 11079"/>
                    <a:gd name="connsiteY9" fmla="*/ 10953 h 11687"/>
                    <a:gd name="connsiteX10" fmla="*/ 890 w 11079"/>
                    <a:gd name="connsiteY10" fmla="*/ 10953 h 11687"/>
                    <a:gd name="connsiteX11" fmla="*/ 890 w 11079"/>
                    <a:gd name="connsiteY11" fmla="*/ 10953 h 11687"/>
                    <a:gd name="connsiteX12" fmla="*/ 890 w 11079"/>
                    <a:gd name="connsiteY12" fmla="*/ 10953 h 11687"/>
                    <a:gd name="connsiteX13" fmla="*/ 890 w 11079"/>
                    <a:gd name="connsiteY13" fmla="*/ 10953 h 11687"/>
                    <a:gd name="connsiteX14" fmla="*/ 890 w 11079"/>
                    <a:gd name="connsiteY14" fmla="*/ 10980 h 11687"/>
                    <a:gd name="connsiteX15" fmla="*/ 890 w 11079"/>
                    <a:gd name="connsiteY15" fmla="*/ 10980 h 11687"/>
                    <a:gd name="connsiteX16" fmla="*/ 890 w 11079"/>
                    <a:gd name="connsiteY16" fmla="*/ 10980 h 11687"/>
                    <a:gd name="connsiteX17" fmla="*/ 890 w 11079"/>
                    <a:gd name="connsiteY17" fmla="*/ 10980 h 11687"/>
                    <a:gd name="connsiteX18" fmla="*/ 890 w 11079"/>
                    <a:gd name="connsiteY18" fmla="*/ 10980 h 11687"/>
                    <a:gd name="connsiteX19" fmla="*/ 965 w 11079"/>
                    <a:gd name="connsiteY19" fmla="*/ 10980 h 11687"/>
                    <a:gd name="connsiteX20" fmla="*/ 965 w 11079"/>
                    <a:gd name="connsiteY20" fmla="*/ 10980 h 11687"/>
                    <a:gd name="connsiteX21" fmla="*/ 965 w 11079"/>
                    <a:gd name="connsiteY21" fmla="*/ 10980 h 11687"/>
                    <a:gd name="connsiteX22" fmla="*/ 965 w 11079"/>
                    <a:gd name="connsiteY22" fmla="*/ 10980 h 11687"/>
                    <a:gd name="connsiteX23" fmla="*/ 965 w 11079"/>
                    <a:gd name="connsiteY23" fmla="*/ 10980 h 11687"/>
                    <a:gd name="connsiteX24" fmla="*/ 965 w 11079"/>
                    <a:gd name="connsiteY24" fmla="*/ 10980 h 11687"/>
                    <a:gd name="connsiteX25" fmla="*/ 965 w 11079"/>
                    <a:gd name="connsiteY25" fmla="*/ 10980 h 11687"/>
                    <a:gd name="connsiteX26" fmla="*/ 965 w 11079"/>
                    <a:gd name="connsiteY26" fmla="*/ 10980 h 11687"/>
                    <a:gd name="connsiteX27" fmla="*/ 965 w 11079"/>
                    <a:gd name="connsiteY27" fmla="*/ 10980 h 11687"/>
                    <a:gd name="connsiteX28" fmla="*/ 965 w 11079"/>
                    <a:gd name="connsiteY28" fmla="*/ 10980 h 11687"/>
                    <a:gd name="connsiteX29" fmla="*/ 965 w 11079"/>
                    <a:gd name="connsiteY29" fmla="*/ 10980 h 11687"/>
                    <a:gd name="connsiteX30" fmla="*/ 965 w 11079"/>
                    <a:gd name="connsiteY30" fmla="*/ 10980 h 11687"/>
                    <a:gd name="connsiteX31" fmla="*/ 965 w 11079"/>
                    <a:gd name="connsiteY31" fmla="*/ 10980 h 11687"/>
                    <a:gd name="connsiteX32" fmla="*/ 965 w 11079"/>
                    <a:gd name="connsiteY32" fmla="*/ 10980 h 11687"/>
                    <a:gd name="connsiteX33" fmla="*/ 965 w 11079"/>
                    <a:gd name="connsiteY33" fmla="*/ 10980 h 11687"/>
                    <a:gd name="connsiteX34" fmla="*/ 965 w 11079"/>
                    <a:gd name="connsiteY34" fmla="*/ 11007 h 11687"/>
                    <a:gd name="connsiteX35" fmla="*/ 965 w 11079"/>
                    <a:gd name="connsiteY35" fmla="*/ 11007 h 11687"/>
                    <a:gd name="connsiteX36" fmla="*/ 965 w 11079"/>
                    <a:gd name="connsiteY36" fmla="*/ 11007 h 11687"/>
                    <a:gd name="connsiteX37" fmla="*/ 1041 w 11079"/>
                    <a:gd name="connsiteY37" fmla="*/ 11007 h 11687"/>
                    <a:gd name="connsiteX38" fmla="*/ 1041 w 11079"/>
                    <a:gd name="connsiteY38" fmla="*/ 11007 h 11687"/>
                    <a:gd name="connsiteX39" fmla="*/ 1041 w 11079"/>
                    <a:gd name="connsiteY39" fmla="*/ 11007 h 11687"/>
                    <a:gd name="connsiteX40" fmla="*/ 1041 w 11079"/>
                    <a:gd name="connsiteY40" fmla="*/ 11007 h 11687"/>
                    <a:gd name="connsiteX41" fmla="*/ 1041 w 11079"/>
                    <a:gd name="connsiteY41" fmla="*/ 11007 h 11687"/>
                    <a:gd name="connsiteX42" fmla="*/ 1041 w 11079"/>
                    <a:gd name="connsiteY42" fmla="*/ 11007 h 11687"/>
                    <a:gd name="connsiteX43" fmla="*/ 1041 w 11079"/>
                    <a:gd name="connsiteY43" fmla="*/ 11007 h 11687"/>
                    <a:gd name="connsiteX44" fmla="*/ 1041 w 11079"/>
                    <a:gd name="connsiteY44" fmla="*/ 11007 h 11687"/>
                    <a:gd name="connsiteX45" fmla="*/ 1041 w 11079"/>
                    <a:gd name="connsiteY45" fmla="*/ 11007 h 11687"/>
                    <a:gd name="connsiteX46" fmla="*/ 1041 w 11079"/>
                    <a:gd name="connsiteY46" fmla="*/ 11007 h 11687"/>
                    <a:gd name="connsiteX47" fmla="*/ 1041 w 11079"/>
                    <a:gd name="connsiteY47" fmla="*/ 11007 h 11687"/>
                    <a:gd name="connsiteX48" fmla="*/ 1041 w 11079"/>
                    <a:gd name="connsiteY48" fmla="*/ 11007 h 11687"/>
                    <a:gd name="connsiteX49" fmla="*/ 1041 w 11079"/>
                    <a:gd name="connsiteY49" fmla="*/ 11007 h 11687"/>
                    <a:gd name="connsiteX50" fmla="*/ 1041 w 11079"/>
                    <a:gd name="connsiteY50" fmla="*/ 11007 h 11687"/>
                    <a:gd name="connsiteX51" fmla="*/ 1041 w 11079"/>
                    <a:gd name="connsiteY51" fmla="*/ 11007 h 11687"/>
                    <a:gd name="connsiteX52" fmla="*/ 1041 w 11079"/>
                    <a:gd name="connsiteY52" fmla="*/ 11007 h 11687"/>
                    <a:gd name="connsiteX53" fmla="*/ 1117 w 11079"/>
                    <a:gd name="connsiteY53" fmla="*/ 11007 h 11687"/>
                    <a:gd name="connsiteX54" fmla="*/ 0 w 11079"/>
                    <a:gd name="connsiteY54" fmla="*/ 11387 h 11687"/>
                    <a:gd name="connsiteX55" fmla="*/ 3223 w 11079"/>
                    <a:gd name="connsiteY55" fmla="*/ 11593 h 11687"/>
                    <a:gd name="connsiteX56" fmla="*/ 5267 w 11079"/>
                    <a:gd name="connsiteY56" fmla="*/ 11687 h 11687"/>
                    <a:gd name="connsiteX57" fmla="*/ 5824 w 11079"/>
                    <a:gd name="connsiteY57" fmla="*/ 11244 h 11687"/>
                    <a:gd name="connsiteX58" fmla="*/ 6484 w 11079"/>
                    <a:gd name="connsiteY58" fmla="*/ 10525 h 11687"/>
                    <a:gd name="connsiteX59" fmla="*/ 6484 w 11079"/>
                    <a:gd name="connsiteY59" fmla="*/ 10525 h 11687"/>
                    <a:gd name="connsiteX60" fmla="*/ 6484 w 11079"/>
                    <a:gd name="connsiteY60" fmla="*/ 10498 h 11687"/>
                    <a:gd name="connsiteX61" fmla="*/ 7996 w 11079"/>
                    <a:gd name="connsiteY61" fmla="*/ 8545 h 11687"/>
                    <a:gd name="connsiteX62" fmla="*/ 9612 w 11079"/>
                    <a:gd name="connsiteY62" fmla="*/ 5708 h 11687"/>
                    <a:gd name="connsiteX63" fmla="*/ 11079 w 11079"/>
                    <a:gd name="connsiteY63" fmla="*/ 2769 h 11687"/>
                    <a:gd name="connsiteX0" fmla="*/ 9225 w 11079"/>
                    <a:gd name="connsiteY0" fmla="*/ 2151 h 11687"/>
                    <a:gd name="connsiteX1" fmla="*/ 8562 w 11079"/>
                    <a:gd name="connsiteY1" fmla="*/ 0 h 11687"/>
                    <a:gd name="connsiteX2" fmla="*/ 7845 w 11079"/>
                    <a:gd name="connsiteY2" fmla="*/ 5227 h 11687"/>
                    <a:gd name="connsiteX3" fmla="*/ 6182 w 11079"/>
                    <a:gd name="connsiteY3" fmla="*/ 8947 h 11687"/>
                    <a:gd name="connsiteX4" fmla="*/ 2779 w 11079"/>
                    <a:gd name="connsiteY4" fmla="*/ 10953 h 11687"/>
                    <a:gd name="connsiteX5" fmla="*/ 1797 w 11079"/>
                    <a:gd name="connsiteY5" fmla="*/ 11007 h 11687"/>
                    <a:gd name="connsiteX6" fmla="*/ 814 w 11079"/>
                    <a:gd name="connsiteY6" fmla="*/ 10927 h 11687"/>
                    <a:gd name="connsiteX7" fmla="*/ 814 w 11079"/>
                    <a:gd name="connsiteY7" fmla="*/ 10953 h 11687"/>
                    <a:gd name="connsiteX8" fmla="*/ 890 w 11079"/>
                    <a:gd name="connsiteY8" fmla="*/ 10953 h 11687"/>
                    <a:gd name="connsiteX9" fmla="*/ 890 w 11079"/>
                    <a:gd name="connsiteY9" fmla="*/ 10953 h 11687"/>
                    <a:gd name="connsiteX10" fmla="*/ 890 w 11079"/>
                    <a:gd name="connsiteY10" fmla="*/ 10953 h 11687"/>
                    <a:gd name="connsiteX11" fmla="*/ 890 w 11079"/>
                    <a:gd name="connsiteY11" fmla="*/ 10953 h 11687"/>
                    <a:gd name="connsiteX12" fmla="*/ 890 w 11079"/>
                    <a:gd name="connsiteY12" fmla="*/ 10953 h 11687"/>
                    <a:gd name="connsiteX13" fmla="*/ 890 w 11079"/>
                    <a:gd name="connsiteY13" fmla="*/ 10953 h 11687"/>
                    <a:gd name="connsiteX14" fmla="*/ 890 w 11079"/>
                    <a:gd name="connsiteY14" fmla="*/ 10980 h 11687"/>
                    <a:gd name="connsiteX15" fmla="*/ 890 w 11079"/>
                    <a:gd name="connsiteY15" fmla="*/ 10980 h 11687"/>
                    <a:gd name="connsiteX16" fmla="*/ 890 w 11079"/>
                    <a:gd name="connsiteY16" fmla="*/ 10980 h 11687"/>
                    <a:gd name="connsiteX17" fmla="*/ 890 w 11079"/>
                    <a:gd name="connsiteY17" fmla="*/ 10980 h 11687"/>
                    <a:gd name="connsiteX18" fmla="*/ 890 w 11079"/>
                    <a:gd name="connsiteY18" fmla="*/ 10980 h 11687"/>
                    <a:gd name="connsiteX19" fmla="*/ 965 w 11079"/>
                    <a:gd name="connsiteY19" fmla="*/ 10980 h 11687"/>
                    <a:gd name="connsiteX20" fmla="*/ 965 w 11079"/>
                    <a:gd name="connsiteY20" fmla="*/ 10980 h 11687"/>
                    <a:gd name="connsiteX21" fmla="*/ 965 w 11079"/>
                    <a:gd name="connsiteY21" fmla="*/ 10980 h 11687"/>
                    <a:gd name="connsiteX22" fmla="*/ 965 w 11079"/>
                    <a:gd name="connsiteY22" fmla="*/ 10980 h 11687"/>
                    <a:gd name="connsiteX23" fmla="*/ 965 w 11079"/>
                    <a:gd name="connsiteY23" fmla="*/ 10980 h 11687"/>
                    <a:gd name="connsiteX24" fmla="*/ 965 w 11079"/>
                    <a:gd name="connsiteY24" fmla="*/ 10980 h 11687"/>
                    <a:gd name="connsiteX25" fmla="*/ 965 w 11079"/>
                    <a:gd name="connsiteY25" fmla="*/ 10980 h 11687"/>
                    <a:gd name="connsiteX26" fmla="*/ 965 w 11079"/>
                    <a:gd name="connsiteY26" fmla="*/ 10980 h 11687"/>
                    <a:gd name="connsiteX27" fmla="*/ 965 w 11079"/>
                    <a:gd name="connsiteY27" fmla="*/ 10980 h 11687"/>
                    <a:gd name="connsiteX28" fmla="*/ 965 w 11079"/>
                    <a:gd name="connsiteY28" fmla="*/ 10980 h 11687"/>
                    <a:gd name="connsiteX29" fmla="*/ 965 w 11079"/>
                    <a:gd name="connsiteY29" fmla="*/ 10980 h 11687"/>
                    <a:gd name="connsiteX30" fmla="*/ 965 w 11079"/>
                    <a:gd name="connsiteY30" fmla="*/ 10980 h 11687"/>
                    <a:gd name="connsiteX31" fmla="*/ 965 w 11079"/>
                    <a:gd name="connsiteY31" fmla="*/ 10980 h 11687"/>
                    <a:gd name="connsiteX32" fmla="*/ 965 w 11079"/>
                    <a:gd name="connsiteY32" fmla="*/ 10980 h 11687"/>
                    <a:gd name="connsiteX33" fmla="*/ 965 w 11079"/>
                    <a:gd name="connsiteY33" fmla="*/ 10980 h 11687"/>
                    <a:gd name="connsiteX34" fmla="*/ 965 w 11079"/>
                    <a:gd name="connsiteY34" fmla="*/ 11007 h 11687"/>
                    <a:gd name="connsiteX35" fmla="*/ 965 w 11079"/>
                    <a:gd name="connsiteY35" fmla="*/ 11007 h 11687"/>
                    <a:gd name="connsiteX36" fmla="*/ 965 w 11079"/>
                    <a:gd name="connsiteY36" fmla="*/ 11007 h 11687"/>
                    <a:gd name="connsiteX37" fmla="*/ 1041 w 11079"/>
                    <a:gd name="connsiteY37" fmla="*/ 11007 h 11687"/>
                    <a:gd name="connsiteX38" fmla="*/ 1041 w 11079"/>
                    <a:gd name="connsiteY38" fmla="*/ 11007 h 11687"/>
                    <a:gd name="connsiteX39" fmla="*/ 1041 w 11079"/>
                    <a:gd name="connsiteY39" fmla="*/ 11007 h 11687"/>
                    <a:gd name="connsiteX40" fmla="*/ 1041 w 11079"/>
                    <a:gd name="connsiteY40" fmla="*/ 11007 h 11687"/>
                    <a:gd name="connsiteX41" fmla="*/ 1041 w 11079"/>
                    <a:gd name="connsiteY41" fmla="*/ 11007 h 11687"/>
                    <a:gd name="connsiteX42" fmla="*/ 1041 w 11079"/>
                    <a:gd name="connsiteY42" fmla="*/ 11007 h 11687"/>
                    <a:gd name="connsiteX43" fmla="*/ 1041 w 11079"/>
                    <a:gd name="connsiteY43" fmla="*/ 11007 h 11687"/>
                    <a:gd name="connsiteX44" fmla="*/ 1041 w 11079"/>
                    <a:gd name="connsiteY44" fmla="*/ 11007 h 11687"/>
                    <a:gd name="connsiteX45" fmla="*/ 1041 w 11079"/>
                    <a:gd name="connsiteY45" fmla="*/ 11007 h 11687"/>
                    <a:gd name="connsiteX46" fmla="*/ 1041 w 11079"/>
                    <a:gd name="connsiteY46" fmla="*/ 11007 h 11687"/>
                    <a:gd name="connsiteX47" fmla="*/ 1041 w 11079"/>
                    <a:gd name="connsiteY47" fmla="*/ 11007 h 11687"/>
                    <a:gd name="connsiteX48" fmla="*/ 1041 w 11079"/>
                    <a:gd name="connsiteY48" fmla="*/ 11007 h 11687"/>
                    <a:gd name="connsiteX49" fmla="*/ 1041 w 11079"/>
                    <a:gd name="connsiteY49" fmla="*/ 11007 h 11687"/>
                    <a:gd name="connsiteX50" fmla="*/ 1041 w 11079"/>
                    <a:gd name="connsiteY50" fmla="*/ 11007 h 11687"/>
                    <a:gd name="connsiteX51" fmla="*/ 1041 w 11079"/>
                    <a:gd name="connsiteY51" fmla="*/ 11007 h 11687"/>
                    <a:gd name="connsiteX52" fmla="*/ 1041 w 11079"/>
                    <a:gd name="connsiteY52" fmla="*/ 11007 h 11687"/>
                    <a:gd name="connsiteX53" fmla="*/ 1117 w 11079"/>
                    <a:gd name="connsiteY53" fmla="*/ 11007 h 11687"/>
                    <a:gd name="connsiteX54" fmla="*/ 0 w 11079"/>
                    <a:gd name="connsiteY54" fmla="*/ 11387 h 11687"/>
                    <a:gd name="connsiteX55" fmla="*/ 3223 w 11079"/>
                    <a:gd name="connsiteY55" fmla="*/ 11593 h 11687"/>
                    <a:gd name="connsiteX56" fmla="*/ 5267 w 11079"/>
                    <a:gd name="connsiteY56" fmla="*/ 11687 h 11687"/>
                    <a:gd name="connsiteX57" fmla="*/ 5824 w 11079"/>
                    <a:gd name="connsiteY57" fmla="*/ 11244 h 11687"/>
                    <a:gd name="connsiteX58" fmla="*/ 6484 w 11079"/>
                    <a:gd name="connsiteY58" fmla="*/ 10525 h 11687"/>
                    <a:gd name="connsiteX59" fmla="*/ 6484 w 11079"/>
                    <a:gd name="connsiteY59" fmla="*/ 10525 h 11687"/>
                    <a:gd name="connsiteX60" fmla="*/ 6484 w 11079"/>
                    <a:gd name="connsiteY60" fmla="*/ 10498 h 11687"/>
                    <a:gd name="connsiteX61" fmla="*/ 7996 w 11079"/>
                    <a:gd name="connsiteY61" fmla="*/ 8545 h 11687"/>
                    <a:gd name="connsiteX62" fmla="*/ 9612 w 11079"/>
                    <a:gd name="connsiteY62" fmla="*/ 5708 h 11687"/>
                    <a:gd name="connsiteX63" fmla="*/ 11079 w 11079"/>
                    <a:gd name="connsiteY63" fmla="*/ 2769 h 11687"/>
                    <a:gd name="connsiteX64" fmla="*/ 9225 w 11079"/>
                    <a:gd name="connsiteY64" fmla="*/ 2151 h 11687"/>
                    <a:gd name="connsiteX0" fmla="*/ 9225 w 11079"/>
                    <a:gd name="connsiteY0" fmla="*/ 2221 h 11757"/>
                    <a:gd name="connsiteX1" fmla="*/ 8562 w 11079"/>
                    <a:gd name="connsiteY1" fmla="*/ 70 h 11757"/>
                    <a:gd name="connsiteX2" fmla="*/ 7845 w 11079"/>
                    <a:gd name="connsiteY2" fmla="*/ 5297 h 11757"/>
                    <a:gd name="connsiteX3" fmla="*/ 6182 w 11079"/>
                    <a:gd name="connsiteY3" fmla="*/ 9017 h 11757"/>
                    <a:gd name="connsiteX4" fmla="*/ 2779 w 11079"/>
                    <a:gd name="connsiteY4" fmla="*/ 11023 h 11757"/>
                    <a:gd name="connsiteX5" fmla="*/ 1797 w 11079"/>
                    <a:gd name="connsiteY5" fmla="*/ 11077 h 11757"/>
                    <a:gd name="connsiteX6" fmla="*/ 814 w 11079"/>
                    <a:gd name="connsiteY6" fmla="*/ 10997 h 11757"/>
                    <a:gd name="connsiteX7" fmla="*/ 814 w 11079"/>
                    <a:gd name="connsiteY7" fmla="*/ 11023 h 11757"/>
                    <a:gd name="connsiteX8" fmla="*/ 890 w 11079"/>
                    <a:gd name="connsiteY8" fmla="*/ 11023 h 11757"/>
                    <a:gd name="connsiteX9" fmla="*/ 890 w 11079"/>
                    <a:gd name="connsiteY9" fmla="*/ 11023 h 11757"/>
                    <a:gd name="connsiteX10" fmla="*/ 890 w 11079"/>
                    <a:gd name="connsiteY10" fmla="*/ 11023 h 11757"/>
                    <a:gd name="connsiteX11" fmla="*/ 890 w 11079"/>
                    <a:gd name="connsiteY11" fmla="*/ 11023 h 11757"/>
                    <a:gd name="connsiteX12" fmla="*/ 890 w 11079"/>
                    <a:gd name="connsiteY12" fmla="*/ 11023 h 11757"/>
                    <a:gd name="connsiteX13" fmla="*/ 890 w 11079"/>
                    <a:gd name="connsiteY13" fmla="*/ 11023 h 11757"/>
                    <a:gd name="connsiteX14" fmla="*/ 890 w 11079"/>
                    <a:gd name="connsiteY14" fmla="*/ 11050 h 11757"/>
                    <a:gd name="connsiteX15" fmla="*/ 890 w 11079"/>
                    <a:gd name="connsiteY15" fmla="*/ 11050 h 11757"/>
                    <a:gd name="connsiteX16" fmla="*/ 890 w 11079"/>
                    <a:gd name="connsiteY16" fmla="*/ 11050 h 11757"/>
                    <a:gd name="connsiteX17" fmla="*/ 890 w 11079"/>
                    <a:gd name="connsiteY17" fmla="*/ 11050 h 11757"/>
                    <a:gd name="connsiteX18" fmla="*/ 890 w 11079"/>
                    <a:gd name="connsiteY18" fmla="*/ 11050 h 11757"/>
                    <a:gd name="connsiteX19" fmla="*/ 965 w 11079"/>
                    <a:gd name="connsiteY19" fmla="*/ 11050 h 11757"/>
                    <a:gd name="connsiteX20" fmla="*/ 965 w 11079"/>
                    <a:gd name="connsiteY20" fmla="*/ 11050 h 11757"/>
                    <a:gd name="connsiteX21" fmla="*/ 965 w 11079"/>
                    <a:gd name="connsiteY21" fmla="*/ 11050 h 11757"/>
                    <a:gd name="connsiteX22" fmla="*/ 965 w 11079"/>
                    <a:gd name="connsiteY22" fmla="*/ 11050 h 11757"/>
                    <a:gd name="connsiteX23" fmla="*/ 965 w 11079"/>
                    <a:gd name="connsiteY23" fmla="*/ 11050 h 11757"/>
                    <a:gd name="connsiteX24" fmla="*/ 965 w 11079"/>
                    <a:gd name="connsiteY24" fmla="*/ 11050 h 11757"/>
                    <a:gd name="connsiteX25" fmla="*/ 965 w 11079"/>
                    <a:gd name="connsiteY25" fmla="*/ 11050 h 11757"/>
                    <a:gd name="connsiteX26" fmla="*/ 965 w 11079"/>
                    <a:gd name="connsiteY26" fmla="*/ 11050 h 11757"/>
                    <a:gd name="connsiteX27" fmla="*/ 965 w 11079"/>
                    <a:gd name="connsiteY27" fmla="*/ 11050 h 11757"/>
                    <a:gd name="connsiteX28" fmla="*/ 965 w 11079"/>
                    <a:gd name="connsiteY28" fmla="*/ 11050 h 11757"/>
                    <a:gd name="connsiteX29" fmla="*/ 965 w 11079"/>
                    <a:gd name="connsiteY29" fmla="*/ 11050 h 11757"/>
                    <a:gd name="connsiteX30" fmla="*/ 965 w 11079"/>
                    <a:gd name="connsiteY30" fmla="*/ 11050 h 11757"/>
                    <a:gd name="connsiteX31" fmla="*/ 965 w 11079"/>
                    <a:gd name="connsiteY31" fmla="*/ 11050 h 11757"/>
                    <a:gd name="connsiteX32" fmla="*/ 965 w 11079"/>
                    <a:gd name="connsiteY32" fmla="*/ 11050 h 11757"/>
                    <a:gd name="connsiteX33" fmla="*/ 965 w 11079"/>
                    <a:gd name="connsiteY33" fmla="*/ 11050 h 11757"/>
                    <a:gd name="connsiteX34" fmla="*/ 965 w 11079"/>
                    <a:gd name="connsiteY34" fmla="*/ 11077 h 11757"/>
                    <a:gd name="connsiteX35" fmla="*/ 965 w 11079"/>
                    <a:gd name="connsiteY35" fmla="*/ 11077 h 11757"/>
                    <a:gd name="connsiteX36" fmla="*/ 965 w 11079"/>
                    <a:gd name="connsiteY36" fmla="*/ 11077 h 11757"/>
                    <a:gd name="connsiteX37" fmla="*/ 1041 w 11079"/>
                    <a:gd name="connsiteY37" fmla="*/ 11077 h 11757"/>
                    <a:gd name="connsiteX38" fmla="*/ 1041 w 11079"/>
                    <a:gd name="connsiteY38" fmla="*/ 11077 h 11757"/>
                    <a:gd name="connsiteX39" fmla="*/ 1041 w 11079"/>
                    <a:gd name="connsiteY39" fmla="*/ 11077 h 11757"/>
                    <a:gd name="connsiteX40" fmla="*/ 1041 w 11079"/>
                    <a:gd name="connsiteY40" fmla="*/ 11077 h 11757"/>
                    <a:gd name="connsiteX41" fmla="*/ 1041 w 11079"/>
                    <a:gd name="connsiteY41" fmla="*/ 11077 h 11757"/>
                    <a:gd name="connsiteX42" fmla="*/ 1041 w 11079"/>
                    <a:gd name="connsiteY42" fmla="*/ 11077 h 11757"/>
                    <a:gd name="connsiteX43" fmla="*/ 1041 w 11079"/>
                    <a:gd name="connsiteY43" fmla="*/ 11077 h 11757"/>
                    <a:gd name="connsiteX44" fmla="*/ 1041 w 11079"/>
                    <a:gd name="connsiteY44" fmla="*/ 11077 h 11757"/>
                    <a:gd name="connsiteX45" fmla="*/ 1041 w 11079"/>
                    <a:gd name="connsiteY45" fmla="*/ 11077 h 11757"/>
                    <a:gd name="connsiteX46" fmla="*/ 1041 w 11079"/>
                    <a:gd name="connsiteY46" fmla="*/ 11077 h 11757"/>
                    <a:gd name="connsiteX47" fmla="*/ 1041 w 11079"/>
                    <a:gd name="connsiteY47" fmla="*/ 11077 h 11757"/>
                    <a:gd name="connsiteX48" fmla="*/ 1041 w 11079"/>
                    <a:gd name="connsiteY48" fmla="*/ 11077 h 11757"/>
                    <a:gd name="connsiteX49" fmla="*/ 1041 w 11079"/>
                    <a:gd name="connsiteY49" fmla="*/ 11077 h 11757"/>
                    <a:gd name="connsiteX50" fmla="*/ 1041 w 11079"/>
                    <a:gd name="connsiteY50" fmla="*/ 11077 h 11757"/>
                    <a:gd name="connsiteX51" fmla="*/ 1041 w 11079"/>
                    <a:gd name="connsiteY51" fmla="*/ 11077 h 11757"/>
                    <a:gd name="connsiteX52" fmla="*/ 1041 w 11079"/>
                    <a:gd name="connsiteY52" fmla="*/ 11077 h 11757"/>
                    <a:gd name="connsiteX53" fmla="*/ 1117 w 11079"/>
                    <a:gd name="connsiteY53" fmla="*/ 11077 h 11757"/>
                    <a:gd name="connsiteX54" fmla="*/ 0 w 11079"/>
                    <a:gd name="connsiteY54" fmla="*/ 11457 h 11757"/>
                    <a:gd name="connsiteX55" fmla="*/ 3223 w 11079"/>
                    <a:gd name="connsiteY55" fmla="*/ 11663 h 11757"/>
                    <a:gd name="connsiteX56" fmla="*/ 5267 w 11079"/>
                    <a:gd name="connsiteY56" fmla="*/ 11757 h 11757"/>
                    <a:gd name="connsiteX57" fmla="*/ 5824 w 11079"/>
                    <a:gd name="connsiteY57" fmla="*/ 11314 h 11757"/>
                    <a:gd name="connsiteX58" fmla="*/ 6484 w 11079"/>
                    <a:gd name="connsiteY58" fmla="*/ 10595 h 11757"/>
                    <a:gd name="connsiteX59" fmla="*/ 6484 w 11079"/>
                    <a:gd name="connsiteY59" fmla="*/ 10595 h 11757"/>
                    <a:gd name="connsiteX60" fmla="*/ 6484 w 11079"/>
                    <a:gd name="connsiteY60" fmla="*/ 10568 h 11757"/>
                    <a:gd name="connsiteX61" fmla="*/ 7996 w 11079"/>
                    <a:gd name="connsiteY61" fmla="*/ 8615 h 11757"/>
                    <a:gd name="connsiteX62" fmla="*/ 9612 w 11079"/>
                    <a:gd name="connsiteY62" fmla="*/ 5778 h 11757"/>
                    <a:gd name="connsiteX63" fmla="*/ 11079 w 11079"/>
                    <a:gd name="connsiteY63" fmla="*/ 2839 h 11757"/>
                    <a:gd name="connsiteX64" fmla="*/ 9225 w 11079"/>
                    <a:gd name="connsiteY64" fmla="*/ 2221 h 11757"/>
                    <a:gd name="connsiteX0" fmla="*/ 9225 w 11079"/>
                    <a:gd name="connsiteY0" fmla="*/ 2233 h 11769"/>
                    <a:gd name="connsiteX1" fmla="*/ 8562 w 11079"/>
                    <a:gd name="connsiteY1" fmla="*/ 82 h 11769"/>
                    <a:gd name="connsiteX2" fmla="*/ 7845 w 11079"/>
                    <a:gd name="connsiteY2" fmla="*/ 5309 h 11769"/>
                    <a:gd name="connsiteX3" fmla="*/ 6182 w 11079"/>
                    <a:gd name="connsiteY3" fmla="*/ 9029 h 11769"/>
                    <a:gd name="connsiteX4" fmla="*/ 2779 w 11079"/>
                    <a:gd name="connsiteY4" fmla="*/ 11035 h 11769"/>
                    <a:gd name="connsiteX5" fmla="*/ 1797 w 11079"/>
                    <a:gd name="connsiteY5" fmla="*/ 11089 h 11769"/>
                    <a:gd name="connsiteX6" fmla="*/ 814 w 11079"/>
                    <a:gd name="connsiteY6" fmla="*/ 11009 h 11769"/>
                    <a:gd name="connsiteX7" fmla="*/ 814 w 11079"/>
                    <a:gd name="connsiteY7" fmla="*/ 11035 h 11769"/>
                    <a:gd name="connsiteX8" fmla="*/ 890 w 11079"/>
                    <a:gd name="connsiteY8" fmla="*/ 11035 h 11769"/>
                    <a:gd name="connsiteX9" fmla="*/ 890 w 11079"/>
                    <a:gd name="connsiteY9" fmla="*/ 11035 h 11769"/>
                    <a:gd name="connsiteX10" fmla="*/ 890 w 11079"/>
                    <a:gd name="connsiteY10" fmla="*/ 11035 h 11769"/>
                    <a:gd name="connsiteX11" fmla="*/ 890 w 11079"/>
                    <a:gd name="connsiteY11" fmla="*/ 11035 h 11769"/>
                    <a:gd name="connsiteX12" fmla="*/ 890 w 11079"/>
                    <a:gd name="connsiteY12" fmla="*/ 11035 h 11769"/>
                    <a:gd name="connsiteX13" fmla="*/ 890 w 11079"/>
                    <a:gd name="connsiteY13" fmla="*/ 11035 h 11769"/>
                    <a:gd name="connsiteX14" fmla="*/ 890 w 11079"/>
                    <a:gd name="connsiteY14" fmla="*/ 11062 h 11769"/>
                    <a:gd name="connsiteX15" fmla="*/ 890 w 11079"/>
                    <a:gd name="connsiteY15" fmla="*/ 11062 h 11769"/>
                    <a:gd name="connsiteX16" fmla="*/ 890 w 11079"/>
                    <a:gd name="connsiteY16" fmla="*/ 11062 h 11769"/>
                    <a:gd name="connsiteX17" fmla="*/ 890 w 11079"/>
                    <a:gd name="connsiteY17" fmla="*/ 11062 h 11769"/>
                    <a:gd name="connsiteX18" fmla="*/ 890 w 11079"/>
                    <a:gd name="connsiteY18" fmla="*/ 11062 h 11769"/>
                    <a:gd name="connsiteX19" fmla="*/ 965 w 11079"/>
                    <a:gd name="connsiteY19" fmla="*/ 11062 h 11769"/>
                    <a:gd name="connsiteX20" fmla="*/ 965 w 11079"/>
                    <a:gd name="connsiteY20" fmla="*/ 11062 h 11769"/>
                    <a:gd name="connsiteX21" fmla="*/ 965 w 11079"/>
                    <a:gd name="connsiteY21" fmla="*/ 11062 h 11769"/>
                    <a:gd name="connsiteX22" fmla="*/ 965 w 11079"/>
                    <a:gd name="connsiteY22" fmla="*/ 11062 h 11769"/>
                    <a:gd name="connsiteX23" fmla="*/ 965 w 11079"/>
                    <a:gd name="connsiteY23" fmla="*/ 11062 h 11769"/>
                    <a:gd name="connsiteX24" fmla="*/ 965 w 11079"/>
                    <a:gd name="connsiteY24" fmla="*/ 11062 h 11769"/>
                    <a:gd name="connsiteX25" fmla="*/ 965 w 11079"/>
                    <a:gd name="connsiteY25" fmla="*/ 11062 h 11769"/>
                    <a:gd name="connsiteX26" fmla="*/ 965 w 11079"/>
                    <a:gd name="connsiteY26" fmla="*/ 11062 h 11769"/>
                    <a:gd name="connsiteX27" fmla="*/ 965 w 11079"/>
                    <a:gd name="connsiteY27" fmla="*/ 11062 h 11769"/>
                    <a:gd name="connsiteX28" fmla="*/ 965 w 11079"/>
                    <a:gd name="connsiteY28" fmla="*/ 11062 h 11769"/>
                    <a:gd name="connsiteX29" fmla="*/ 965 w 11079"/>
                    <a:gd name="connsiteY29" fmla="*/ 11062 h 11769"/>
                    <a:gd name="connsiteX30" fmla="*/ 965 w 11079"/>
                    <a:gd name="connsiteY30" fmla="*/ 11062 h 11769"/>
                    <a:gd name="connsiteX31" fmla="*/ 965 w 11079"/>
                    <a:gd name="connsiteY31" fmla="*/ 11062 h 11769"/>
                    <a:gd name="connsiteX32" fmla="*/ 965 w 11079"/>
                    <a:gd name="connsiteY32" fmla="*/ 11062 h 11769"/>
                    <a:gd name="connsiteX33" fmla="*/ 965 w 11079"/>
                    <a:gd name="connsiteY33" fmla="*/ 11062 h 11769"/>
                    <a:gd name="connsiteX34" fmla="*/ 965 w 11079"/>
                    <a:gd name="connsiteY34" fmla="*/ 11089 h 11769"/>
                    <a:gd name="connsiteX35" fmla="*/ 965 w 11079"/>
                    <a:gd name="connsiteY35" fmla="*/ 11089 h 11769"/>
                    <a:gd name="connsiteX36" fmla="*/ 965 w 11079"/>
                    <a:gd name="connsiteY36" fmla="*/ 11089 h 11769"/>
                    <a:gd name="connsiteX37" fmla="*/ 1041 w 11079"/>
                    <a:gd name="connsiteY37" fmla="*/ 11089 h 11769"/>
                    <a:gd name="connsiteX38" fmla="*/ 1041 w 11079"/>
                    <a:gd name="connsiteY38" fmla="*/ 11089 h 11769"/>
                    <a:gd name="connsiteX39" fmla="*/ 1041 w 11079"/>
                    <a:gd name="connsiteY39" fmla="*/ 11089 h 11769"/>
                    <a:gd name="connsiteX40" fmla="*/ 1041 w 11079"/>
                    <a:gd name="connsiteY40" fmla="*/ 11089 h 11769"/>
                    <a:gd name="connsiteX41" fmla="*/ 1041 w 11079"/>
                    <a:gd name="connsiteY41" fmla="*/ 11089 h 11769"/>
                    <a:gd name="connsiteX42" fmla="*/ 1041 w 11079"/>
                    <a:gd name="connsiteY42" fmla="*/ 11089 h 11769"/>
                    <a:gd name="connsiteX43" fmla="*/ 1041 w 11079"/>
                    <a:gd name="connsiteY43" fmla="*/ 11089 h 11769"/>
                    <a:gd name="connsiteX44" fmla="*/ 1041 w 11079"/>
                    <a:gd name="connsiteY44" fmla="*/ 11089 h 11769"/>
                    <a:gd name="connsiteX45" fmla="*/ 1041 w 11079"/>
                    <a:gd name="connsiteY45" fmla="*/ 11089 h 11769"/>
                    <a:gd name="connsiteX46" fmla="*/ 1041 w 11079"/>
                    <a:gd name="connsiteY46" fmla="*/ 11089 h 11769"/>
                    <a:gd name="connsiteX47" fmla="*/ 1041 w 11079"/>
                    <a:gd name="connsiteY47" fmla="*/ 11089 h 11769"/>
                    <a:gd name="connsiteX48" fmla="*/ 1041 w 11079"/>
                    <a:gd name="connsiteY48" fmla="*/ 11089 h 11769"/>
                    <a:gd name="connsiteX49" fmla="*/ 1041 w 11079"/>
                    <a:gd name="connsiteY49" fmla="*/ 11089 h 11769"/>
                    <a:gd name="connsiteX50" fmla="*/ 1041 w 11079"/>
                    <a:gd name="connsiteY50" fmla="*/ 11089 h 11769"/>
                    <a:gd name="connsiteX51" fmla="*/ 1041 w 11079"/>
                    <a:gd name="connsiteY51" fmla="*/ 11089 h 11769"/>
                    <a:gd name="connsiteX52" fmla="*/ 1041 w 11079"/>
                    <a:gd name="connsiteY52" fmla="*/ 11089 h 11769"/>
                    <a:gd name="connsiteX53" fmla="*/ 1117 w 11079"/>
                    <a:gd name="connsiteY53" fmla="*/ 11089 h 11769"/>
                    <a:gd name="connsiteX54" fmla="*/ 0 w 11079"/>
                    <a:gd name="connsiteY54" fmla="*/ 11469 h 11769"/>
                    <a:gd name="connsiteX55" fmla="*/ 3223 w 11079"/>
                    <a:gd name="connsiteY55" fmla="*/ 11675 h 11769"/>
                    <a:gd name="connsiteX56" fmla="*/ 5267 w 11079"/>
                    <a:gd name="connsiteY56" fmla="*/ 11769 h 11769"/>
                    <a:gd name="connsiteX57" fmla="*/ 5824 w 11079"/>
                    <a:gd name="connsiteY57" fmla="*/ 11326 h 11769"/>
                    <a:gd name="connsiteX58" fmla="*/ 6484 w 11079"/>
                    <a:gd name="connsiteY58" fmla="*/ 10607 h 11769"/>
                    <a:gd name="connsiteX59" fmla="*/ 6484 w 11079"/>
                    <a:gd name="connsiteY59" fmla="*/ 10607 h 11769"/>
                    <a:gd name="connsiteX60" fmla="*/ 6484 w 11079"/>
                    <a:gd name="connsiteY60" fmla="*/ 10580 h 11769"/>
                    <a:gd name="connsiteX61" fmla="*/ 7996 w 11079"/>
                    <a:gd name="connsiteY61" fmla="*/ 8627 h 11769"/>
                    <a:gd name="connsiteX62" fmla="*/ 9612 w 11079"/>
                    <a:gd name="connsiteY62" fmla="*/ 5790 h 11769"/>
                    <a:gd name="connsiteX63" fmla="*/ 11079 w 11079"/>
                    <a:gd name="connsiteY63" fmla="*/ 2851 h 11769"/>
                    <a:gd name="connsiteX64" fmla="*/ 9225 w 11079"/>
                    <a:gd name="connsiteY64" fmla="*/ 2233 h 11769"/>
                    <a:gd name="connsiteX0" fmla="*/ 9225 w 11079"/>
                    <a:gd name="connsiteY0" fmla="*/ 2227 h 11763"/>
                    <a:gd name="connsiteX1" fmla="*/ 8562 w 11079"/>
                    <a:gd name="connsiteY1" fmla="*/ 76 h 11763"/>
                    <a:gd name="connsiteX2" fmla="*/ 7845 w 11079"/>
                    <a:gd name="connsiteY2" fmla="*/ 5303 h 11763"/>
                    <a:gd name="connsiteX3" fmla="*/ 6182 w 11079"/>
                    <a:gd name="connsiteY3" fmla="*/ 9023 h 11763"/>
                    <a:gd name="connsiteX4" fmla="*/ 2779 w 11079"/>
                    <a:gd name="connsiteY4" fmla="*/ 11029 h 11763"/>
                    <a:gd name="connsiteX5" fmla="*/ 1797 w 11079"/>
                    <a:gd name="connsiteY5" fmla="*/ 11083 h 11763"/>
                    <a:gd name="connsiteX6" fmla="*/ 814 w 11079"/>
                    <a:gd name="connsiteY6" fmla="*/ 11003 h 11763"/>
                    <a:gd name="connsiteX7" fmla="*/ 814 w 11079"/>
                    <a:gd name="connsiteY7" fmla="*/ 11029 h 11763"/>
                    <a:gd name="connsiteX8" fmla="*/ 890 w 11079"/>
                    <a:gd name="connsiteY8" fmla="*/ 11029 h 11763"/>
                    <a:gd name="connsiteX9" fmla="*/ 890 w 11079"/>
                    <a:gd name="connsiteY9" fmla="*/ 11029 h 11763"/>
                    <a:gd name="connsiteX10" fmla="*/ 890 w 11079"/>
                    <a:gd name="connsiteY10" fmla="*/ 11029 h 11763"/>
                    <a:gd name="connsiteX11" fmla="*/ 890 w 11079"/>
                    <a:gd name="connsiteY11" fmla="*/ 11029 h 11763"/>
                    <a:gd name="connsiteX12" fmla="*/ 890 w 11079"/>
                    <a:gd name="connsiteY12" fmla="*/ 11029 h 11763"/>
                    <a:gd name="connsiteX13" fmla="*/ 890 w 11079"/>
                    <a:gd name="connsiteY13" fmla="*/ 11029 h 11763"/>
                    <a:gd name="connsiteX14" fmla="*/ 890 w 11079"/>
                    <a:gd name="connsiteY14" fmla="*/ 11056 h 11763"/>
                    <a:gd name="connsiteX15" fmla="*/ 890 w 11079"/>
                    <a:gd name="connsiteY15" fmla="*/ 11056 h 11763"/>
                    <a:gd name="connsiteX16" fmla="*/ 890 w 11079"/>
                    <a:gd name="connsiteY16" fmla="*/ 11056 h 11763"/>
                    <a:gd name="connsiteX17" fmla="*/ 890 w 11079"/>
                    <a:gd name="connsiteY17" fmla="*/ 11056 h 11763"/>
                    <a:gd name="connsiteX18" fmla="*/ 890 w 11079"/>
                    <a:gd name="connsiteY18" fmla="*/ 11056 h 11763"/>
                    <a:gd name="connsiteX19" fmla="*/ 965 w 11079"/>
                    <a:gd name="connsiteY19" fmla="*/ 11056 h 11763"/>
                    <a:gd name="connsiteX20" fmla="*/ 965 w 11079"/>
                    <a:gd name="connsiteY20" fmla="*/ 11056 h 11763"/>
                    <a:gd name="connsiteX21" fmla="*/ 965 w 11079"/>
                    <a:gd name="connsiteY21" fmla="*/ 11056 h 11763"/>
                    <a:gd name="connsiteX22" fmla="*/ 965 w 11079"/>
                    <a:gd name="connsiteY22" fmla="*/ 11056 h 11763"/>
                    <a:gd name="connsiteX23" fmla="*/ 965 w 11079"/>
                    <a:gd name="connsiteY23" fmla="*/ 11056 h 11763"/>
                    <a:gd name="connsiteX24" fmla="*/ 965 w 11079"/>
                    <a:gd name="connsiteY24" fmla="*/ 11056 h 11763"/>
                    <a:gd name="connsiteX25" fmla="*/ 965 w 11079"/>
                    <a:gd name="connsiteY25" fmla="*/ 11056 h 11763"/>
                    <a:gd name="connsiteX26" fmla="*/ 965 w 11079"/>
                    <a:gd name="connsiteY26" fmla="*/ 11056 h 11763"/>
                    <a:gd name="connsiteX27" fmla="*/ 965 w 11079"/>
                    <a:gd name="connsiteY27" fmla="*/ 11056 h 11763"/>
                    <a:gd name="connsiteX28" fmla="*/ 965 w 11079"/>
                    <a:gd name="connsiteY28" fmla="*/ 11056 h 11763"/>
                    <a:gd name="connsiteX29" fmla="*/ 965 w 11079"/>
                    <a:gd name="connsiteY29" fmla="*/ 11056 h 11763"/>
                    <a:gd name="connsiteX30" fmla="*/ 965 w 11079"/>
                    <a:gd name="connsiteY30" fmla="*/ 11056 h 11763"/>
                    <a:gd name="connsiteX31" fmla="*/ 965 w 11079"/>
                    <a:gd name="connsiteY31" fmla="*/ 11056 h 11763"/>
                    <a:gd name="connsiteX32" fmla="*/ 965 w 11079"/>
                    <a:gd name="connsiteY32" fmla="*/ 11056 h 11763"/>
                    <a:gd name="connsiteX33" fmla="*/ 965 w 11079"/>
                    <a:gd name="connsiteY33" fmla="*/ 11056 h 11763"/>
                    <a:gd name="connsiteX34" fmla="*/ 965 w 11079"/>
                    <a:gd name="connsiteY34" fmla="*/ 11083 h 11763"/>
                    <a:gd name="connsiteX35" fmla="*/ 965 w 11079"/>
                    <a:gd name="connsiteY35" fmla="*/ 11083 h 11763"/>
                    <a:gd name="connsiteX36" fmla="*/ 965 w 11079"/>
                    <a:gd name="connsiteY36" fmla="*/ 11083 h 11763"/>
                    <a:gd name="connsiteX37" fmla="*/ 1041 w 11079"/>
                    <a:gd name="connsiteY37" fmla="*/ 11083 h 11763"/>
                    <a:gd name="connsiteX38" fmla="*/ 1041 w 11079"/>
                    <a:gd name="connsiteY38" fmla="*/ 11083 h 11763"/>
                    <a:gd name="connsiteX39" fmla="*/ 1041 w 11079"/>
                    <a:gd name="connsiteY39" fmla="*/ 11083 h 11763"/>
                    <a:gd name="connsiteX40" fmla="*/ 1041 w 11079"/>
                    <a:gd name="connsiteY40" fmla="*/ 11083 h 11763"/>
                    <a:gd name="connsiteX41" fmla="*/ 1041 w 11079"/>
                    <a:gd name="connsiteY41" fmla="*/ 11083 h 11763"/>
                    <a:gd name="connsiteX42" fmla="*/ 1041 w 11079"/>
                    <a:gd name="connsiteY42" fmla="*/ 11083 h 11763"/>
                    <a:gd name="connsiteX43" fmla="*/ 1041 w 11079"/>
                    <a:gd name="connsiteY43" fmla="*/ 11083 h 11763"/>
                    <a:gd name="connsiteX44" fmla="*/ 1041 w 11079"/>
                    <a:gd name="connsiteY44" fmla="*/ 11083 h 11763"/>
                    <a:gd name="connsiteX45" fmla="*/ 1041 w 11079"/>
                    <a:gd name="connsiteY45" fmla="*/ 11083 h 11763"/>
                    <a:gd name="connsiteX46" fmla="*/ 1041 w 11079"/>
                    <a:gd name="connsiteY46" fmla="*/ 11083 h 11763"/>
                    <a:gd name="connsiteX47" fmla="*/ 1041 w 11079"/>
                    <a:gd name="connsiteY47" fmla="*/ 11083 h 11763"/>
                    <a:gd name="connsiteX48" fmla="*/ 1041 w 11079"/>
                    <a:gd name="connsiteY48" fmla="*/ 11083 h 11763"/>
                    <a:gd name="connsiteX49" fmla="*/ 1041 w 11079"/>
                    <a:gd name="connsiteY49" fmla="*/ 11083 h 11763"/>
                    <a:gd name="connsiteX50" fmla="*/ 1041 w 11079"/>
                    <a:gd name="connsiteY50" fmla="*/ 11083 h 11763"/>
                    <a:gd name="connsiteX51" fmla="*/ 1041 w 11079"/>
                    <a:gd name="connsiteY51" fmla="*/ 11083 h 11763"/>
                    <a:gd name="connsiteX52" fmla="*/ 1041 w 11079"/>
                    <a:gd name="connsiteY52" fmla="*/ 11083 h 11763"/>
                    <a:gd name="connsiteX53" fmla="*/ 1117 w 11079"/>
                    <a:gd name="connsiteY53" fmla="*/ 11083 h 11763"/>
                    <a:gd name="connsiteX54" fmla="*/ 0 w 11079"/>
                    <a:gd name="connsiteY54" fmla="*/ 11463 h 11763"/>
                    <a:gd name="connsiteX55" fmla="*/ 3223 w 11079"/>
                    <a:gd name="connsiteY55" fmla="*/ 11669 h 11763"/>
                    <a:gd name="connsiteX56" fmla="*/ 5267 w 11079"/>
                    <a:gd name="connsiteY56" fmla="*/ 11763 h 11763"/>
                    <a:gd name="connsiteX57" fmla="*/ 5824 w 11079"/>
                    <a:gd name="connsiteY57" fmla="*/ 11320 h 11763"/>
                    <a:gd name="connsiteX58" fmla="*/ 6484 w 11079"/>
                    <a:gd name="connsiteY58" fmla="*/ 10601 h 11763"/>
                    <a:gd name="connsiteX59" fmla="*/ 6484 w 11079"/>
                    <a:gd name="connsiteY59" fmla="*/ 10601 h 11763"/>
                    <a:gd name="connsiteX60" fmla="*/ 6484 w 11079"/>
                    <a:gd name="connsiteY60" fmla="*/ 10574 h 11763"/>
                    <a:gd name="connsiteX61" fmla="*/ 7996 w 11079"/>
                    <a:gd name="connsiteY61" fmla="*/ 8621 h 11763"/>
                    <a:gd name="connsiteX62" fmla="*/ 9612 w 11079"/>
                    <a:gd name="connsiteY62" fmla="*/ 5784 h 11763"/>
                    <a:gd name="connsiteX63" fmla="*/ 11079 w 11079"/>
                    <a:gd name="connsiteY63" fmla="*/ 2845 h 11763"/>
                    <a:gd name="connsiteX64" fmla="*/ 9225 w 11079"/>
                    <a:gd name="connsiteY64" fmla="*/ 2227 h 11763"/>
                    <a:gd name="connsiteX0" fmla="*/ 8960 w 11079"/>
                    <a:gd name="connsiteY0" fmla="*/ 1998 h 11769"/>
                    <a:gd name="connsiteX1" fmla="*/ 8562 w 11079"/>
                    <a:gd name="connsiteY1" fmla="*/ 82 h 11769"/>
                    <a:gd name="connsiteX2" fmla="*/ 7845 w 11079"/>
                    <a:gd name="connsiteY2" fmla="*/ 5309 h 11769"/>
                    <a:gd name="connsiteX3" fmla="*/ 6182 w 11079"/>
                    <a:gd name="connsiteY3" fmla="*/ 9029 h 11769"/>
                    <a:gd name="connsiteX4" fmla="*/ 2779 w 11079"/>
                    <a:gd name="connsiteY4" fmla="*/ 11035 h 11769"/>
                    <a:gd name="connsiteX5" fmla="*/ 1797 w 11079"/>
                    <a:gd name="connsiteY5" fmla="*/ 11089 h 11769"/>
                    <a:gd name="connsiteX6" fmla="*/ 814 w 11079"/>
                    <a:gd name="connsiteY6" fmla="*/ 11009 h 11769"/>
                    <a:gd name="connsiteX7" fmla="*/ 814 w 11079"/>
                    <a:gd name="connsiteY7" fmla="*/ 11035 h 11769"/>
                    <a:gd name="connsiteX8" fmla="*/ 890 w 11079"/>
                    <a:gd name="connsiteY8" fmla="*/ 11035 h 11769"/>
                    <a:gd name="connsiteX9" fmla="*/ 890 w 11079"/>
                    <a:gd name="connsiteY9" fmla="*/ 11035 h 11769"/>
                    <a:gd name="connsiteX10" fmla="*/ 890 w 11079"/>
                    <a:gd name="connsiteY10" fmla="*/ 11035 h 11769"/>
                    <a:gd name="connsiteX11" fmla="*/ 890 w 11079"/>
                    <a:gd name="connsiteY11" fmla="*/ 11035 h 11769"/>
                    <a:gd name="connsiteX12" fmla="*/ 890 w 11079"/>
                    <a:gd name="connsiteY12" fmla="*/ 11035 h 11769"/>
                    <a:gd name="connsiteX13" fmla="*/ 890 w 11079"/>
                    <a:gd name="connsiteY13" fmla="*/ 11035 h 11769"/>
                    <a:gd name="connsiteX14" fmla="*/ 890 w 11079"/>
                    <a:gd name="connsiteY14" fmla="*/ 11062 h 11769"/>
                    <a:gd name="connsiteX15" fmla="*/ 890 w 11079"/>
                    <a:gd name="connsiteY15" fmla="*/ 11062 h 11769"/>
                    <a:gd name="connsiteX16" fmla="*/ 890 w 11079"/>
                    <a:gd name="connsiteY16" fmla="*/ 11062 h 11769"/>
                    <a:gd name="connsiteX17" fmla="*/ 890 w 11079"/>
                    <a:gd name="connsiteY17" fmla="*/ 11062 h 11769"/>
                    <a:gd name="connsiteX18" fmla="*/ 890 w 11079"/>
                    <a:gd name="connsiteY18" fmla="*/ 11062 h 11769"/>
                    <a:gd name="connsiteX19" fmla="*/ 965 w 11079"/>
                    <a:gd name="connsiteY19" fmla="*/ 11062 h 11769"/>
                    <a:gd name="connsiteX20" fmla="*/ 965 w 11079"/>
                    <a:gd name="connsiteY20" fmla="*/ 11062 h 11769"/>
                    <a:gd name="connsiteX21" fmla="*/ 965 w 11079"/>
                    <a:gd name="connsiteY21" fmla="*/ 11062 h 11769"/>
                    <a:gd name="connsiteX22" fmla="*/ 965 w 11079"/>
                    <a:gd name="connsiteY22" fmla="*/ 11062 h 11769"/>
                    <a:gd name="connsiteX23" fmla="*/ 965 w 11079"/>
                    <a:gd name="connsiteY23" fmla="*/ 11062 h 11769"/>
                    <a:gd name="connsiteX24" fmla="*/ 965 w 11079"/>
                    <a:gd name="connsiteY24" fmla="*/ 11062 h 11769"/>
                    <a:gd name="connsiteX25" fmla="*/ 965 w 11079"/>
                    <a:gd name="connsiteY25" fmla="*/ 11062 h 11769"/>
                    <a:gd name="connsiteX26" fmla="*/ 965 w 11079"/>
                    <a:gd name="connsiteY26" fmla="*/ 11062 h 11769"/>
                    <a:gd name="connsiteX27" fmla="*/ 965 w 11079"/>
                    <a:gd name="connsiteY27" fmla="*/ 11062 h 11769"/>
                    <a:gd name="connsiteX28" fmla="*/ 965 w 11079"/>
                    <a:gd name="connsiteY28" fmla="*/ 11062 h 11769"/>
                    <a:gd name="connsiteX29" fmla="*/ 965 w 11079"/>
                    <a:gd name="connsiteY29" fmla="*/ 11062 h 11769"/>
                    <a:gd name="connsiteX30" fmla="*/ 965 w 11079"/>
                    <a:gd name="connsiteY30" fmla="*/ 11062 h 11769"/>
                    <a:gd name="connsiteX31" fmla="*/ 965 w 11079"/>
                    <a:gd name="connsiteY31" fmla="*/ 11062 h 11769"/>
                    <a:gd name="connsiteX32" fmla="*/ 965 w 11079"/>
                    <a:gd name="connsiteY32" fmla="*/ 11062 h 11769"/>
                    <a:gd name="connsiteX33" fmla="*/ 965 w 11079"/>
                    <a:gd name="connsiteY33" fmla="*/ 11062 h 11769"/>
                    <a:gd name="connsiteX34" fmla="*/ 965 w 11079"/>
                    <a:gd name="connsiteY34" fmla="*/ 11089 h 11769"/>
                    <a:gd name="connsiteX35" fmla="*/ 965 w 11079"/>
                    <a:gd name="connsiteY35" fmla="*/ 11089 h 11769"/>
                    <a:gd name="connsiteX36" fmla="*/ 965 w 11079"/>
                    <a:gd name="connsiteY36" fmla="*/ 11089 h 11769"/>
                    <a:gd name="connsiteX37" fmla="*/ 1041 w 11079"/>
                    <a:gd name="connsiteY37" fmla="*/ 11089 h 11769"/>
                    <a:gd name="connsiteX38" fmla="*/ 1041 w 11079"/>
                    <a:gd name="connsiteY38" fmla="*/ 11089 h 11769"/>
                    <a:gd name="connsiteX39" fmla="*/ 1041 w 11079"/>
                    <a:gd name="connsiteY39" fmla="*/ 11089 h 11769"/>
                    <a:gd name="connsiteX40" fmla="*/ 1041 w 11079"/>
                    <a:gd name="connsiteY40" fmla="*/ 11089 h 11769"/>
                    <a:gd name="connsiteX41" fmla="*/ 1041 w 11079"/>
                    <a:gd name="connsiteY41" fmla="*/ 11089 h 11769"/>
                    <a:gd name="connsiteX42" fmla="*/ 1041 w 11079"/>
                    <a:gd name="connsiteY42" fmla="*/ 11089 h 11769"/>
                    <a:gd name="connsiteX43" fmla="*/ 1041 w 11079"/>
                    <a:gd name="connsiteY43" fmla="*/ 11089 h 11769"/>
                    <a:gd name="connsiteX44" fmla="*/ 1041 w 11079"/>
                    <a:gd name="connsiteY44" fmla="*/ 11089 h 11769"/>
                    <a:gd name="connsiteX45" fmla="*/ 1041 w 11079"/>
                    <a:gd name="connsiteY45" fmla="*/ 11089 h 11769"/>
                    <a:gd name="connsiteX46" fmla="*/ 1041 w 11079"/>
                    <a:gd name="connsiteY46" fmla="*/ 11089 h 11769"/>
                    <a:gd name="connsiteX47" fmla="*/ 1041 w 11079"/>
                    <a:gd name="connsiteY47" fmla="*/ 11089 h 11769"/>
                    <a:gd name="connsiteX48" fmla="*/ 1041 w 11079"/>
                    <a:gd name="connsiteY48" fmla="*/ 11089 h 11769"/>
                    <a:gd name="connsiteX49" fmla="*/ 1041 w 11079"/>
                    <a:gd name="connsiteY49" fmla="*/ 11089 h 11769"/>
                    <a:gd name="connsiteX50" fmla="*/ 1041 w 11079"/>
                    <a:gd name="connsiteY50" fmla="*/ 11089 h 11769"/>
                    <a:gd name="connsiteX51" fmla="*/ 1041 w 11079"/>
                    <a:gd name="connsiteY51" fmla="*/ 11089 h 11769"/>
                    <a:gd name="connsiteX52" fmla="*/ 1041 w 11079"/>
                    <a:gd name="connsiteY52" fmla="*/ 11089 h 11769"/>
                    <a:gd name="connsiteX53" fmla="*/ 1117 w 11079"/>
                    <a:gd name="connsiteY53" fmla="*/ 11089 h 11769"/>
                    <a:gd name="connsiteX54" fmla="*/ 0 w 11079"/>
                    <a:gd name="connsiteY54" fmla="*/ 11469 h 11769"/>
                    <a:gd name="connsiteX55" fmla="*/ 3223 w 11079"/>
                    <a:gd name="connsiteY55" fmla="*/ 11675 h 11769"/>
                    <a:gd name="connsiteX56" fmla="*/ 5267 w 11079"/>
                    <a:gd name="connsiteY56" fmla="*/ 11769 h 11769"/>
                    <a:gd name="connsiteX57" fmla="*/ 5824 w 11079"/>
                    <a:gd name="connsiteY57" fmla="*/ 11326 h 11769"/>
                    <a:gd name="connsiteX58" fmla="*/ 6484 w 11079"/>
                    <a:gd name="connsiteY58" fmla="*/ 10607 h 11769"/>
                    <a:gd name="connsiteX59" fmla="*/ 6484 w 11079"/>
                    <a:gd name="connsiteY59" fmla="*/ 10607 h 11769"/>
                    <a:gd name="connsiteX60" fmla="*/ 6484 w 11079"/>
                    <a:gd name="connsiteY60" fmla="*/ 10580 h 11769"/>
                    <a:gd name="connsiteX61" fmla="*/ 7996 w 11079"/>
                    <a:gd name="connsiteY61" fmla="*/ 8627 h 11769"/>
                    <a:gd name="connsiteX62" fmla="*/ 9612 w 11079"/>
                    <a:gd name="connsiteY62" fmla="*/ 5790 h 11769"/>
                    <a:gd name="connsiteX63" fmla="*/ 11079 w 11079"/>
                    <a:gd name="connsiteY63" fmla="*/ 2851 h 11769"/>
                    <a:gd name="connsiteX64" fmla="*/ 8960 w 11079"/>
                    <a:gd name="connsiteY64" fmla="*/ 1998 h 11769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1041 w 11079"/>
                    <a:gd name="connsiteY42" fmla="*/ 11095 h 11775"/>
                    <a:gd name="connsiteX43" fmla="*/ 1041 w 11079"/>
                    <a:gd name="connsiteY43" fmla="*/ 11095 h 11775"/>
                    <a:gd name="connsiteX44" fmla="*/ 1041 w 11079"/>
                    <a:gd name="connsiteY44" fmla="*/ 11095 h 11775"/>
                    <a:gd name="connsiteX45" fmla="*/ 1041 w 11079"/>
                    <a:gd name="connsiteY45" fmla="*/ 11095 h 11775"/>
                    <a:gd name="connsiteX46" fmla="*/ 1041 w 11079"/>
                    <a:gd name="connsiteY46" fmla="*/ 11095 h 11775"/>
                    <a:gd name="connsiteX47" fmla="*/ 1041 w 11079"/>
                    <a:gd name="connsiteY47" fmla="*/ 11095 h 11775"/>
                    <a:gd name="connsiteX48" fmla="*/ 1041 w 11079"/>
                    <a:gd name="connsiteY48" fmla="*/ 11095 h 11775"/>
                    <a:gd name="connsiteX49" fmla="*/ 1041 w 11079"/>
                    <a:gd name="connsiteY49" fmla="*/ 11095 h 11775"/>
                    <a:gd name="connsiteX50" fmla="*/ 1041 w 11079"/>
                    <a:gd name="connsiteY50" fmla="*/ 11095 h 11775"/>
                    <a:gd name="connsiteX51" fmla="*/ 1041 w 11079"/>
                    <a:gd name="connsiteY51" fmla="*/ 11095 h 11775"/>
                    <a:gd name="connsiteX52" fmla="*/ 1041 w 11079"/>
                    <a:gd name="connsiteY52" fmla="*/ 11095 h 11775"/>
                    <a:gd name="connsiteX53" fmla="*/ 1117 w 11079"/>
                    <a:gd name="connsiteY53" fmla="*/ 11095 h 11775"/>
                    <a:gd name="connsiteX54" fmla="*/ 0 w 11079"/>
                    <a:gd name="connsiteY54" fmla="*/ 11475 h 11775"/>
                    <a:gd name="connsiteX55" fmla="*/ 3223 w 11079"/>
                    <a:gd name="connsiteY55" fmla="*/ 11681 h 11775"/>
                    <a:gd name="connsiteX56" fmla="*/ 5267 w 11079"/>
                    <a:gd name="connsiteY56" fmla="*/ 11775 h 11775"/>
                    <a:gd name="connsiteX57" fmla="*/ 5824 w 11079"/>
                    <a:gd name="connsiteY57" fmla="*/ 11332 h 11775"/>
                    <a:gd name="connsiteX58" fmla="*/ 6484 w 11079"/>
                    <a:gd name="connsiteY58" fmla="*/ 10613 h 11775"/>
                    <a:gd name="connsiteX59" fmla="*/ 6484 w 11079"/>
                    <a:gd name="connsiteY59" fmla="*/ 10613 h 11775"/>
                    <a:gd name="connsiteX60" fmla="*/ 6484 w 11079"/>
                    <a:gd name="connsiteY60" fmla="*/ 10586 h 11775"/>
                    <a:gd name="connsiteX61" fmla="*/ 7996 w 11079"/>
                    <a:gd name="connsiteY61" fmla="*/ 8633 h 11775"/>
                    <a:gd name="connsiteX62" fmla="*/ 9612 w 11079"/>
                    <a:gd name="connsiteY62" fmla="*/ 5796 h 11775"/>
                    <a:gd name="connsiteX63" fmla="*/ 11079 w 11079"/>
                    <a:gd name="connsiteY63" fmla="*/ 2857 h 11775"/>
                    <a:gd name="connsiteX64" fmla="*/ 8960 w 11079"/>
                    <a:gd name="connsiteY64" fmla="*/ 2004 h 11775"/>
                    <a:gd name="connsiteX0" fmla="*/ 9026 w 11145"/>
                    <a:gd name="connsiteY0" fmla="*/ 2004 h 11775"/>
                    <a:gd name="connsiteX1" fmla="*/ 8628 w 11145"/>
                    <a:gd name="connsiteY1" fmla="*/ 88 h 11775"/>
                    <a:gd name="connsiteX2" fmla="*/ 7911 w 11145"/>
                    <a:gd name="connsiteY2" fmla="*/ 5315 h 11775"/>
                    <a:gd name="connsiteX3" fmla="*/ 6248 w 11145"/>
                    <a:gd name="connsiteY3" fmla="*/ 9035 h 11775"/>
                    <a:gd name="connsiteX4" fmla="*/ 2845 w 11145"/>
                    <a:gd name="connsiteY4" fmla="*/ 11041 h 11775"/>
                    <a:gd name="connsiteX5" fmla="*/ 1863 w 11145"/>
                    <a:gd name="connsiteY5" fmla="*/ 11095 h 11775"/>
                    <a:gd name="connsiteX6" fmla="*/ 880 w 11145"/>
                    <a:gd name="connsiteY6" fmla="*/ 11015 h 11775"/>
                    <a:gd name="connsiteX7" fmla="*/ 880 w 11145"/>
                    <a:gd name="connsiteY7" fmla="*/ 11041 h 11775"/>
                    <a:gd name="connsiteX8" fmla="*/ 956 w 11145"/>
                    <a:gd name="connsiteY8" fmla="*/ 11041 h 11775"/>
                    <a:gd name="connsiteX9" fmla="*/ 956 w 11145"/>
                    <a:gd name="connsiteY9" fmla="*/ 11041 h 11775"/>
                    <a:gd name="connsiteX10" fmla="*/ 956 w 11145"/>
                    <a:gd name="connsiteY10" fmla="*/ 11041 h 11775"/>
                    <a:gd name="connsiteX11" fmla="*/ 956 w 11145"/>
                    <a:gd name="connsiteY11" fmla="*/ 11041 h 11775"/>
                    <a:gd name="connsiteX12" fmla="*/ 956 w 11145"/>
                    <a:gd name="connsiteY12" fmla="*/ 11041 h 11775"/>
                    <a:gd name="connsiteX13" fmla="*/ 956 w 11145"/>
                    <a:gd name="connsiteY13" fmla="*/ 11041 h 11775"/>
                    <a:gd name="connsiteX14" fmla="*/ 956 w 11145"/>
                    <a:gd name="connsiteY14" fmla="*/ 11068 h 11775"/>
                    <a:gd name="connsiteX15" fmla="*/ 956 w 11145"/>
                    <a:gd name="connsiteY15" fmla="*/ 11068 h 11775"/>
                    <a:gd name="connsiteX16" fmla="*/ 956 w 11145"/>
                    <a:gd name="connsiteY16" fmla="*/ 11068 h 11775"/>
                    <a:gd name="connsiteX17" fmla="*/ 956 w 11145"/>
                    <a:gd name="connsiteY17" fmla="*/ 11068 h 11775"/>
                    <a:gd name="connsiteX18" fmla="*/ 956 w 11145"/>
                    <a:gd name="connsiteY18" fmla="*/ 11068 h 11775"/>
                    <a:gd name="connsiteX19" fmla="*/ 1031 w 11145"/>
                    <a:gd name="connsiteY19" fmla="*/ 11068 h 11775"/>
                    <a:gd name="connsiteX20" fmla="*/ 1031 w 11145"/>
                    <a:gd name="connsiteY20" fmla="*/ 11068 h 11775"/>
                    <a:gd name="connsiteX21" fmla="*/ 1031 w 11145"/>
                    <a:gd name="connsiteY21" fmla="*/ 11068 h 11775"/>
                    <a:gd name="connsiteX22" fmla="*/ 1031 w 11145"/>
                    <a:gd name="connsiteY22" fmla="*/ 11068 h 11775"/>
                    <a:gd name="connsiteX23" fmla="*/ 1031 w 11145"/>
                    <a:gd name="connsiteY23" fmla="*/ 11068 h 11775"/>
                    <a:gd name="connsiteX24" fmla="*/ 1031 w 11145"/>
                    <a:gd name="connsiteY24" fmla="*/ 11068 h 11775"/>
                    <a:gd name="connsiteX25" fmla="*/ 1031 w 11145"/>
                    <a:gd name="connsiteY25" fmla="*/ 11068 h 11775"/>
                    <a:gd name="connsiteX26" fmla="*/ 1031 w 11145"/>
                    <a:gd name="connsiteY26" fmla="*/ 11068 h 11775"/>
                    <a:gd name="connsiteX27" fmla="*/ 1031 w 11145"/>
                    <a:gd name="connsiteY27" fmla="*/ 11068 h 11775"/>
                    <a:gd name="connsiteX28" fmla="*/ 1031 w 11145"/>
                    <a:gd name="connsiteY28" fmla="*/ 11068 h 11775"/>
                    <a:gd name="connsiteX29" fmla="*/ 1031 w 11145"/>
                    <a:gd name="connsiteY29" fmla="*/ 11068 h 11775"/>
                    <a:gd name="connsiteX30" fmla="*/ 1031 w 11145"/>
                    <a:gd name="connsiteY30" fmla="*/ 11068 h 11775"/>
                    <a:gd name="connsiteX31" fmla="*/ 1031 w 11145"/>
                    <a:gd name="connsiteY31" fmla="*/ 11068 h 11775"/>
                    <a:gd name="connsiteX32" fmla="*/ 1031 w 11145"/>
                    <a:gd name="connsiteY32" fmla="*/ 11068 h 11775"/>
                    <a:gd name="connsiteX33" fmla="*/ 1031 w 11145"/>
                    <a:gd name="connsiteY33" fmla="*/ 11068 h 11775"/>
                    <a:gd name="connsiteX34" fmla="*/ 1031 w 11145"/>
                    <a:gd name="connsiteY34" fmla="*/ 11095 h 11775"/>
                    <a:gd name="connsiteX35" fmla="*/ 1031 w 11145"/>
                    <a:gd name="connsiteY35" fmla="*/ 11095 h 11775"/>
                    <a:gd name="connsiteX36" fmla="*/ 1031 w 11145"/>
                    <a:gd name="connsiteY36" fmla="*/ 11095 h 11775"/>
                    <a:gd name="connsiteX37" fmla="*/ 1107 w 11145"/>
                    <a:gd name="connsiteY37" fmla="*/ 11095 h 11775"/>
                    <a:gd name="connsiteX38" fmla="*/ 1107 w 11145"/>
                    <a:gd name="connsiteY38" fmla="*/ 11095 h 11775"/>
                    <a:gd name="connsiteX39" fmla="*/ 1107 w 11145"/>
                    <a:gd name="connsiteY39" fmla="*/ 11095 h 11775"/>
                    <a:gd name="connsiteX40" fmla="*/ 1107 w 11145"/>
                    <a:gd name="connsiteY40" fmla="*/ 11095 h 11775"/>
                    <a:gd name="connsiteX41" fmla="*/ 1107 w 11145"/>
                    <a:gd name="connsiteY41" fmla="*/ 11095 h 11775"/>
                    <a:gd name="connsiteX42" fmla="*/ 1107 w 11145"/>
                    <a:gd name="connsiteY42" fmla="*/ 11095 h 11775"/>
                    <a:gd name="connsiteX43" fmla="*/ 1107 w 11145"/>
                    <a:gd name="connsiteY43" fmla="*/ 11095 h 11775"/>
                    <a:gd name="connsiteX44" fmla="*/ 1107 w 11145"/>
                    <a:gd name="connsiteY44" fmla="*/ 11095 h 11775"/>
                    <a:gd name="connsiteX45" fmla="*/ 1107 w 11145"/>
                    <a:gd name="connsiteY45" fmla="*/ 11095 h 11775"/>
                    <a:gd name="connsiteX46" fmla="*/ 1107 w 11145"/>
                    <a:gd name="connsiteY46" fmla="*/ 11095 h 11775"/>
                    <a:gd name="connsiteX47" fmla="*/ 1107 w 11145"/>
                    <a:gd name="connsiteY47" fmla="*/ 11095 h 11775"/>
                    <a:gd name="connsiteX48" fmla="*/ 1107 w 11145"/>
                    <a:gd name="connsiteY48" fmla="*/ 11095 h 11775"/>
                    <a:gd name="connsiteX49" fmla="*/ 1107 w 11145"/>
                    <a:gd name="connsiteY49" fmla="*/ 11095 h 11775"/>
                    <a:gd name="connsiteX50" fmla="*/ 1107 w 11145"/>
                    <a:gd name="connsiteY50" fmla="*/ 11095 h 11775"/>
                    <a:gd name="connsiteX51" fmla="*/ 1107 w 11145"/>
                    <a:gd name="connsiteY51" fmla="*/ 11095 h 11775"/>
                    <a:gd name="connsiteX52" fmla="*/ 1107 w 11145"/>
                    <a:gd name="connsiteY52" fmla="*/ 11095 h 11775"/>
                    <a:gd name="connsiteX53" fmla="*/ 66 w 11145"/>
                    <a:gd name="connsiteY53" fmla="*/ 11475 h 11775"/>
                    <a:gd name="connsiteX54" fmla="*/ 3289 w 11145"/>
                    <a:gd name="connsiteY54" fmla="*/ 11681 h 11775"/>
                    <a:gd name="connsiteX55" fmla="*/ 5333 w 11145"/>
                    <a:gd name="connsiteY55" fmla="*/ 11775 h 11775"/>
                    <a:gd name="connsiteX56" fmla="*/ 5890 w 11145"/>
                    <a:gd name="connsiteY56" fmla="*/ 11332 h 11775"/>
                    <a:gd name="connsiteX57" fmla="*/ 6550 w 11145"/>
                    <a:gd name="connsiteY57" fmla="*/ 10613 h 11775"/>
                    <a:gd name="connsiteX58" fmla="*/ 6550 w 11145"/>
                    <a:gd name="connsiteY58" fmla="*/ 10613 h 11775"/>
                    <a:gd name="connsiteX59" fmla="*/ 6550 w 11145"/>
                    <a:gd name="connsiteY59" fmla="*/ 10586 h 11775"/>
                    <a:gd name="connsiteX60" fmla="*/ 8062 w 11145"/>
                    <a:gd name="connsiteY60" fmla="*/ 8633 h 11775"/>
                    <a:gd name="connsiteX61" fmla="*/ 9678 w 11145"/>
                    <a:gd name="connsiteY61" fmla="*/ 5796 h 11775"/>
                    <a:gd name="connsiteX62" fmla="*/ 11145 w 11145"/>
                    <a:gd name="connsiteY62" fmla="*/ 2857 h 11775"/>
                    <a:gd name="connsiteX63" fmla="*/ 9026 w 11145"/>
                    <a:gd name="connsiteY63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1041 w 11079"/>
                    <a:gd name="connsiteY42" fmla="*/ 11095 h 11775"/>
                    <a:gd name="connsiteX43" fmla="*/ 1041 w 11079"/>
                    <a:gd name="connsiteY43" fmla="*/ 11095 h 11775"/>
                    <a:gd name="connsiteX44" fmla="*/ 1041 w 11079"/>
                    <a:gd name="connsiteY44" fmla="*/ 11095 h 11775"/>
                    <a:gd name="connsiteX45" fmla="*/ 1041 w 11079"/>
                    <a:gd name="connsiteY45" fmla="*/ 11095 h 11775"/>
                    <a:gd name="connsiteX46" fmla="*/ 1041 w 11079"/>
                    <a:gd name="connsiteY46" fmla="*/ 11095 h 11775"/>
                    <a:gd name="connsiteX47" fmla="*/ 1041 w 11079"/>
                    <a:gd name="connsiteY47" fmla="*/ 11095 h 11775"/>
                    <a:gd name="connsiteX48" fmla="*/ 1041 w 11079"/>
                    <a:gd name="connsiteY48" fmla="*/ 11095 h 11775"/>
                    <a:gd name="connsiteX49" fmla="*/ 1041 w 11079"/>
                    <a:gd name="connsiteY49" fmla="*/ 11095 h 11775"/>
                    <a:gd name="connsiteX50" fmla="*/ 1041 w 11079"/>
                    <a:gd name="connsiteY50" fmla="*/ 11095 h 11775"/>
                    <a:gd name="connsiteX51" fmla="*/ 1041 w 11079"/>
                    <a:gd name="connsiteY51" fmla="*/ 11095 h 11775"/>
                    <a:gd name="connsiteX52" fmla="*/ 0 w 11079"/>
                    <a:gd name="connsiteY52" fmla="*/ 11475 h 11775"/>
                    <a:gd name="connsiteX53" fmla="*/ 3223 w 11079"/>
                    <a:gd name="connsiteY53" fmla="*/ 11681 h 11775"/>
                    <a:gd name="connsiteX54" fmla="*/ 5267 w 11079"/>
                    <a:gd name="connsiteY54" fmla="*/ 11775 h 11775"/>
                    <a:gd name="connsiteX55" fmla="*/ 5824 w 11079"/>
                    <a:gd name="connsiteY55" fmla="*/ 11332 h 11775"/>
                    <a:gd name="connsiteX56" fmla="*/ 6484 w 11079"/>
                    <a:gd name="connsiteY56" fmla="*/ 10613 h 11775"/>
                    <a:gd name="connsiteX57" fmla="*/ 6484 w 11079"/>
                    <a:gd name="connsiteY57" fmla="*/ 10613 h 11775"/>
                    <a:gd name="connsiteX58" fmla="*/ 6484 w 11079"/>
                    <a:gd name="connsiteY58" fmla="*/ 10586 h 11775"/>
                    <a:gd name="connsiteX59" fmla="*/ 7996 w 11079"/>
                    <a:gd name="connsiteY59" fmla="*/ 8633 h 11775"/>
                    <a:gd name="connsiteX60" fmla="*/ 9612 w 11079"/>
                    <a:gd name="connsiteY60" fmla="*/ 5796 h 11775"/>
                    <a:gd name="connsiteX61" fmla="*/ 11079 w 11079"/>
                    <a:gd name="connsiteY61" fmla="*/ 2857 h 11775"/>
                    <a:gd name="connsiteX62" fmla="*/ 8960 w 11079"/>
                    <a:gd name="connsiteY62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1041 w 11079"/>
                    <a:gd name="connsiteY42" fmla="*/ 11095 h 11775"/>
                    <a:gd name="connsiteX43" fmla="*/ 1041 w 11079"/>
                    <a:gd name="connsiteY43" fmla="*/ 11095 h 11775"/>
                    <a:gd name="connsiteX44" fmla="*/ 1041 w 11079"/>
                    <a:gd name="connsiteY44" fmla="*/ 11095 h 11775"/>
                    <a:gd name="connsiteX45" fmla="*/ 1041 w 11079"/>
                    <a:gd name="connsiteY45" fmla="*/ 11095 h 11775"/>
                    <a:gd name="connsiteX46" fmla="*/ 1041 w 11079"/>
                    <a:gd name="connsiteY46" fmla="*/ 11095 h 11775"/>
                    <a:gd name="connsiteX47" fmla="*/ 1041 w 11079"/>
                    <a:gd name="connsiteY47" fmla="*/ 11095 h 11775"/>
                    <a:gd name="connsiteX48" fmla="*/ 1041 w 11079"/>
                    <a:gd name="connsiteY48" fmla="*/ 11095 h 11775"/>
                    <a:gd name="connsiteX49" fmla="*/ 1041 w 11079"/>
                    <a:gd name="connsiteY49" fmla="*/ 11095 h 11775"/>
                    <a:gd name="connsiteX50" fmla="*/ 1041 w 11079"/>
                    <a:gd name="connsiteY50" fmla="*/ 11095 h 11775"/>
                    <a:gd name="connsiteX51" fmla="*/ 0 w 11079"/>
                    <a:gd name="connsiteY51" fmla="*/ 11475 h 11775"/>
                    <a:gd name="connsiteX52" fmla="*/ 3223 w 11079"/>
                    <a:gd name="connsiteY52" fmla="*/ 11681 h 11775"/>
                    <a:gd name="connsiteX53" fmla="*/ 5267 w 11079"/>
                    <a:gd name="connsiteY53" fmla="*/ 11775 h 11775"/>
                    <a:gd name="connsiteX54" fmla="*/ 5824 w 11079"/>
                    <a:gd name="connsiteY54" fmla="*/ 11332 h 11775"/>
                    <a:gd name="connsiteX55" fmla="*/ 6484 w 11079"/>
                    <a:gd name="connsiteY55" fmla="*/ 10613 h 11775"/>
                    <a:gd name="connsiteX56" fmla="*/ 6484 w 11079"/>
                    <a:gd name="connsiteY56" fmla="*/ 10613 h 11775"/>
                    <a:gd name="connsiteX57" fmla="*/ 6484 w 11079"/>
                    <a:gd name="connsiteY57" fmla="*/ 10586 h 11775"/>
                    <a:gd name="connsiteX58" fmla="*/ 7996 w 11079"/>
                    <a:gd name="connsiteY58" fmla="*/ 8633 h 11775"/>
                    <a:gd name="connsiteX59" fmla="*/ 9612 w 11079"/>
                    <a:gd name="connsiteY59" fmla="*/ 5796 h 11775"/>
                    <a:gd name="connsiteX60" fmla="*/ 11079 w 11079"/>
                    <a:gd name="connsiteY60" fmla="*/ 2857 h 11775"/>
                    <a:gd name="connsiteX61" fmla="*/ 8960 w 11079"/>
                    <a:gd name="connsiteY61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1041 w 11079"/>
                    <a:gd name="connsiteY42" fmla="*/ 11095 h 11775"/>
                    <a:gd name="connsiteX43" fmla="*/ 1041 w 11079"/>
                    <a:gd name="connsiteY43" fmla="*/ 11095 h 11775"/>
                    <a:gd name="connsiteX44" fmla="*/ 1041 w 11079"/>
                    <a:gd name="connsiteY44" fmla="*/ 11095 h 11775"/>
                    <a:gd name="connsiteX45" fmla="*/ 1041 w 11079"/>
                    <a:gd name="connsiteY45" fmla="*/ 11095 h 11775"/>
                    <a:gd name="connsiteX46" fmla="*/ 1041 w 11079"/>
                    <a:gd name="connsiteY46" fmla="*/ 11095 h 11775"/>
                    <a:gd name="connsiteX47" fmla="*/ 1041 w 11079"/>
                    <a:gd name="connsiteY47" fmla="*/ 11095 h 11775"/>
                    <a:gd name="connsiteX48" fmla="*/ 1041 w 11079"/>
                    <a:gd name="connsiteY48" fmla="*/ 11095 h 11775"/>
                    <a:gd name="connsiteX49" fmla="*/ 1041 w 11079"/>
                    <a:gd name="connsiteY49" fmla="*/ 11095 h 11775"/>
                    <a:gd name="connsiteX50" fmla="*/ 0 w 11079"/>
                    <a:gd name="connsiteY50" fmla="*/ 11475 h 11775"/>
                    <a:gd name="connsiteX51" fmla="*/ 3223 w 11079"/>
                    <a:gd name="connsiteY51" fmla="*/ 11681 h 11775"/>
                    <a:gd name="connsiteX52" fmla="*/ 5267 w 11079"/>
                    <a:gd name="connsiteY52" fmla="*/ 11775 h 11775"/>
                    <a:gd name="connsiteX53" fmla="*/ 5824 w 11079"/>
                    <a:gd name="connsiteY53" fmla="*/ 11332 h 11775"/>
                    <a:gd name="connsiteX54" fmla="*/ 6484 w 11079"/>
                    <a:gd name="connsiteY54" fmla="*/ 10613 h 11775"/>
                    <a:gd name="connsiteX55" fmla="*/ 6484 w 11079"/>
                    <a:gd name="connsiteY55" fmla="*/ 10613 h 11775"/>
                    <a:gd name="connsiteX56" fmla="*/ 6484 w 11079"/>
                    <a:gd name="connsiteY56" fmla="*/ 10586 h 11775"/>
                    <a:gd name="connsiteX57" fmla="*/ 7996 w 11079"/>
                    <a:gd name="connsiteY57" fmla="*/ 8633 h 11775"/>
                    <a:gd name="connsiteX58" fmla="*/ 9612 w 11079"/>
                    <a:gd name="connsiteY58" fmla="*/ 5796 h 11775"/>
                    <a:gd name="connsiteX59" fmla="*/ 11079 w 11079"/>
                    <a:gd name="connsiteY59" fmla="*/ 2857 h 11775"/>
                    <a:gd name="connsiteX60" fmla="*/ 8960 w 11079"/>
                    <a:gd name="connsiteY60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1041 w 11079"/>
                    <a:gd name="connsiteY42" fmla="*/ 11095 h 11775"/>
                    <a:gd name="connsiteX43" fmla="*/ 1041 w 11079"/>
                    <a:gd name="connsiteY43" fmla="*/ 11095 h 11775"/>
                    <a:gd name="connsiteX44" fmla="*/ 1041 w 11079"/>
                    <a:gd name="connsiteY44" fmla="*/ 11095 h 11775"/>
                    <a:gd name="connsiteX45" fmla="*/ 1041 w 11079"/>
                    <a:gd name="connsiteY45" fmla="*/ 11095 h 11775"/>
                    <a:gd name="connsiteX46" fmla="*/ 1041 w 11079"/>
                    <a:gd name="connsiteY46" fmla="*/ 11095 h 11775"/>
                    <a:gd name="connsiteX47" fmla="*/ 1041 w 11079"/>
                    <a:gd name="connsiteY47" fmla="*/ 11095 h 11775"/>
                    <a:gd name="connsiteX48" fmla="*/ 1041 w 11079"/>
                    <a:gd name="connsiteY48" fmla="*/ 11095 h 11775"/>
                    <a:gd name="connsiteX49" fmla="*/ 0 w 11079"/>
                    <a:gd name="connsiteY49" fmla="*/ 11475 h 11775"/>
                    <a:gd name="connsiteX50" fmla="*/ 3223 w 11079"/>
                    <a:gd name="connsiteY50" fmla="*/ 11681 h 11775"/>
                    <a:gd name="connsiteX51" fmla="*/ 5267 w 11079"/>
                    <a:gd name="connsiteY51" fmla="*/ 11775 h 11775"/>
                    <a:gd name="connsiteX52" fmla="*/ 5824 w 11079"/>
                    <a:gd name="connsiteY52" fmla="*/ 11332 h 11775"/>
                    <a:gd name="connsiteX53" fmla="*/ 6484 w 11079"/>
                    <a:gd name="connsiteY53" fmla="*/ 10613 h 11775"/>
                    <a:gd name="connsiteX54" fmla="*/ 6484 w 11079"/>
                    <a:gd name="connsiteY54" fmla="*/ 10613 h 11775"/>
                    <a:gd name="connsiteX55" fmla="*/ 6484 w 11079"/>
                    <a:gd name="connsiteY55" fmla="*/ 10586 h 11775"/>
                    <a:gd name="connsiteX56" fmla="*/ 7996 w 11079"/>
                    <a:gd name="connsiteY56" fmla="*/ 8633 h 11775"/>
                    <a:gd name="connsiteX57" fmla="*/ 9612 w 11079"/>
                    <a:gd name="connsiteY57" fmla="*/ 5796 h 11775"/>
                    <a:gd name="connsiteX58" fmla="*/ 11079 w 11079"/>
                    <a:gd name="connsiteY58" fmla="*/ 2857 h 11775"/>
                    <a:gd name="connsiteX59" fmla="*/ 8960 w 11079"/>
                    <a:gd name="connsiteY59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1041 w 11079"/>
                    <a:gd name="connsiteY42" fmla="*/ 11095 h 11775"/>
                    <a:gd name="connsiteX43" fmla="*/ 1041 w 11079"/>
                    <a:gd name="connsiteY43" fmla="*/ 11095 h 11775"/>
                    <a:gd name="connsiteX44" fmla="*/ 1041 w 11079"/>
                    <a:gd name="connsiteY44" fmla="*/ 11095 h 11775"/>
                    <a:gd name="connsiteX45" fmla="*/ 1041 w 11079"/>
                    <a:gd name="connsiteY45" fmla="*/ 11095 h 11775"/>
                    <a:gd name="connsiteX46" fmla="*/ 1041 w 11079"/>
                    <a:gd name="connsiteY46" fmla="*/ 11095 h 11775"/>
                    <a:gd name="connsiteX47" fmla="*/ 1041 w 11079"/>
                    <a:gd name="connsiteY47" fmla="*/ 11095 h 11775"/>
                    <a:gd name="connsiteX48" fmla="*/ 0 w 11079"/>
                    <a:gd name="connsiteY48" fmla="*/ 11475 h 11775"/>
                    <a:gd name="connsiteX49" fmla="*/ 3223 w 11079"/>
                    <a:gd name="connsiteY49" fmla="*/ 11681 h 11775"/>
                    <a:gd name="connsiteX50" fmla="*/ 5267 w 11079"/>
                    <a:gd name="connsiteY50" fmla="*/ 11775 h 11775"/>
                    <a:gd name="connsiteX51" fmla="*/ 5824 w 11079"/>
                    <a:gd name="connsiteY51" fmla="*/ 11332 h 11775"/>
                    <a:gd name="connsiteX52" fmla="*/ 6484 w 11079"/>
                    <a:gd name="connsiteY52" fmla="*/ 10613 h 11775"/>
                    <a:gd name="connsiteX53" fmla="*/ 6484 w 11079"/>
                    <a:gd name="connsiteY53" fmla="*/ 10613 h 11775"/>
                    <a:gd name="connsiteX54" fmla="*/ 6484 w 11079"/>
                    <a:gd name="connsiteY54" fmla="*/ 10586 h 11775"/>
                    <a:gd name="connsiteX55" fmla="*/ 7996 w 11079"/>
                    <a:gd name="connsiteY55" fmla="*/ 8633 h 11775"/>
                    <a:gd name="connsiteX56" fmla="*/ 9612 w 11079"/>
                    <a:gd name="connsiteY56" fmla="*/ 5796 h 11775"/>
                    <a:gd name="connsiteX57" fmla="*/ 11079 w 11079"/>
                    <a:gd name="connsiteY57" fmla="*/ 2857 h 11775"/>
                    <a:gd name="connsiteX58" fmla="*/ 8960 w 11079"/>
                    <a:gd name="connsiteY58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1041 w 11079"/>
                    <a:gd name="connsiteY42" fmla="*/ 11095 h 11775"/>
                    <a:gd name="connsiteX43" fmla="*/ 1041 w 11079"/>
                    <a:gd name="connsiteY43" fmla="*/ 11095 h 11775"/>
                    <a:gd name="connsiteX44" fmla="*/ 1041 w 11079"/>
                    <a:gd name="connsiteY44" fmla="*/ 11095 h 11775"/>
                    <a:gd name="connsiteX45" fmla="*/ 1041 w 11079"/>
                    <a:gd name="connsiteY45" fmla="*/ 11095 h 11775"/>
                    <a:gd name="connsiteX46" fmla="*/ 1041 w 11079"/>
                    <a:gd name="connsiteY46" fmla="*/ 11095 h 11775"/>
                    <a:gd name="connsiteX47" fmla="*/ 0 w 11079"/>
                    <a:gd name="connsiteY47" fmla="*/ 11475 h 11775"/>
                    <a:gd name="connsiteX48" fmla="*/ 3223 w 11079"/>
                    <a:gd name="connsiteY48" fmla="*/ 11681 h 11775"/>
                    <a:gd name="connsiteX49" fmla="*/ 5267 w 11079"/>
                    <a:gd name="connsiteY49" fmla="*/ 11775 h 11775"/>
                    <a:gd name="connsiteX50" fmla="*/ 5824 w 11079"/>
                    <a:gd name="connsiteY50" fmla="*/ 11332 h 11775"/>
                    <a:gd name="connsiteX51" fmla="*/ 6484 w 11079"/>
                    <a:gd name="connsiteY51" fmla="*/ 10613 h 11775"/>
                    <a:gd name="connsiteX52" fmla="*/ 6484 w 11079"/>
                    <a:gd name="connsiteY52" fmla="*/ 10613 h 11775"/>
                    <a:gd name="connsiteX53" fmla="*/ 6484 w 11079"/>
                    <a:gd name="connsiteY53" fmla="*/ 10586 h 11775"/>
                    <a:gd name="connsiteX54" fmla="*/ 7996 w 11079"/>
                    <a:gd name="connsiteY54" fmla="*/ 8633 h 11775"/>
                    <a:gd name="connsiteX55" fmla="*/ 9612 w 11079"/>
                    <a:gd name="connsiteY55" fmla="*/ 5796 h 11775"/>
                    <a:gd name="connsiteX56" fmla="*/ 11079 w 11079"/>
                    <a:gd name="connsiteY56" fmla="*/ 2857 h 11775"/>
                    <a:gd name="connsiteX57" fmla="*/ 8960 w 11079"/>
                    <a:gd name="connsiteY57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1041 w 11079"/>
                    <a:gd name="connsiteY42" fmla="*/ 11095 h 11775"/>
                    <a:gd name="connsiteX43" fmla="*/ 1041 w 11079"/>
                    <a:gd name="connsiteY43" fmla="*/ 11095 h 11775"/>
                    <a:gd name="connsiteX44" fmla="*/ 1041 w 11079"/>
                    <a:gd name="connsiteY44" fmla="*/ 11095 h 11775"/>
                    <a:gd name="connsiteX45" fmla="*/ 1041 w 11079"/>
                    <a:gd name="connsiteY45" fmla="*/ 11095 h 11775"/>
                    <a:gd name="connsiteX46" fmla="*/ 0 w 11079"/>
                    <a:gd name="connsiteY46" fmla="*/ 11475 h 11775"/>
                    <a:gd name="connsiteX47" fmla="*/ 3223 w 11079"/>
                    <a:gd name="connsiteY47" fmla="*/ 11681 h 11775"/>
                    <a:gd name="connsiteX48" fmla="*/ 5267 w 11079"/>
                    <a:gd name="connsiteY48" fmla="*/ 11775 h 11775"/>
                    <a:gd name="connsiteX49" fmla="*/ 5824 w 11079"/>
                    <a:gd name="connsiteY49" fmla="*/ 11332 h 11775"/>
                    <a:gd name="connsiteX50" fmla="*/ 6484 w 11079"/>
                    <a:gd name="connsiteY50" fmla="*/ 10613 h 11775"/>
                    <a:gd name="connsiteX51" fmla="*/ 6484 w 11079"/>
                    <a:gd name="connsiteY51" fmla="*/ 10613 h 11775"/>
                    <a:gd name="connsiteX52" fmla="*/ 6484 w 11079"/>
                    <a:gd name="connsiteY52" fmla="*/ 10586 h 11775"/>
                    <a:gd name="connsiteX53" fmla="*/ 7996 w 11079"/>
                    <a:gd name="connsiteY53" fmla="*/ 8633 h 11775"/>
                    <a:gd name="connsiteX54" fmla="*/ 9612 w 11079"/>
                    <a:gd name="connsiteY54" fmla="*/ 5796 h 11775"/>
                    <a:gd name="connsiteX55" fmla="*/ 11079 w 11079"/>
                    <a:gd name="connsiteY55" fmla="*/ 2857 h 11775"/>
                    <a:gd name="connsiteX56" fmla="*/ 8960 w 11079"/>
                    <a:gd name="connsiteY56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1041 w 11079"/>
                    <a:gd name="connsiteY42" fmla="*/ 11095 h 11775"/>
                    <a:gd name="connsiteX43" fmla="*/ 1041 w 11079"/>
                    <a:gd name="connsiteY43" fmla="*/ 11095 h 11775"/>
                    <a:gd name="connsiteX44" fmla="*/ 1041 w 11079"/>
                    <a:gd name="connsiteY44" fmla="*/ 11095 h 11775"/>
                    <a:gd name="connsiteX45" fmla="*/ 0 w 11079"/>
                    <a:gd name="connsiteY45" fmla="*/ 11475 h 11775"/>
                    <a:gd name="connsiteX46" fmla="*/ 3223 w 11079"/>
                    <a:gd name="connsiteY46" fmla="*/ 11681 h 11775"/>
                    <a:gd name="connsiteX47" fmla="*/ 5267 w 11079"/>
                    <a:gd name="connsiteY47" fmla="*/ 11775 h 11775"/>
                    <a:gd name="connsiteX48" fmla="*/ 5824 w 11079"/>
                    <a:gd name="connsiteY48" fmla="*/ 11332 h 11775"/>
                    <a:gd name="connsiteX49" fmla="*/ 6484 w 11079"/>
                    <a:gd name="connsiteY49" fmla="*/ 10613 h 11775"/>
                    <a:gd name="connsiteX50" fmla="*/ 6484 w 11079"/>
                    <a:gd name="connsiteY50" fmla="*/ 10613 h 11775"/>
                    <a:gd name="connsiteX51" fmla="*/ 6484 w 11079"/>
                    <a:gd name="connsiteY51" fmla="*/ 10586 h 11775"/>
                    <a:gd name="connsiteX52" fmla="*/ 7996 w 11079"/>
                    <a:gd name="connsiteY52" fmla="*/ 8633 h 11775"/>
                    <a:gd name="connsiteX53" fmla="*/ 9612 w 11079"/>
                    <a:gd name="connsiteY53" fmla="*/ 5796 h 11775"/>
                    <a:gd name="connsiteX54" fmla="*/ 11079 w 11079"/>
                    <a:gd name="connsiteY54" fmla="*/ 2857 h 11775"/>
                    <a:gd name="connsiteX55" fmla="*/ 8960 w 11079"/>
                    <a:gd name="connsiteY55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1041 w 11079"/>
                    <a:gd name="connsiteY42" fmla="*/ 11095 h 11775"/>
                    <a:gd name="connsiteX43" fmla="*/ 1041 w 11079"/>
                    <a:gd name="connsiteY43" fmla="*/ 11095 h 11775"/>
                    <a:gd name="connsiteX44" fmla="*/ 0 w 11079"/>
                    <a:gd name="connsiteY44" fmla="*/ 11475 h 11775"/>
                    <a:gd name="connsiteX45" fmla="*/ 3223 w 11079"/>
                    <a:gd name="connsiteY45" fmla="*/ 11681 h 11775"/>
                    <a:gd name="connsiteX46" fmla="*/ 5267 w 11079"/>
                    <a:gd name="connsiteY46" fmla="*/ 11775 h 11775"/>
                    <a:gd name="connsiteX47" fmla="*/ 5824 w 11079"/>
                    <a:gd name="connsiteY47" fmla="*/ 11332 h 11775"/>
                    <a:gd name="connsiteX48" fmla="*/ 6484 w 11079"/>
                    <a:gd name="connsiteY48" fmla="*/ 10613 h 11775"/>
                    <a:gd name="connsiteX49" fmla="*/ 6484 w 11079"/>
                    <a:gd name="connsiteY49" fmla="*/ 10613 h 11775"/>
                    <a:gd name="connsiteX50" fmla="*/ 6484 w 11079"/>
                    <a:gd name="connsiteY50" fmla="*/ 10586 h 11775"/>
                    <a:gd name="connsiteX51" fmla="*/ 7996 w 11079"/>
                    <a:gd name="connsiteY51" fmla="*/ 8633 h 11775"/>
                    <a:gd name="connsiteX52" fmla="*/ 9612 w 11079"/>
                    <a:gd name="connsiteY52" fmla="*/ 5796 h 11775"/>
                    <a:gd name="connsiteX53" fmla="*/ 11079 w 11079"/>
                    <a:gd name="connsiteY53" fmla="*/ 2857 h 11775"/>
                    <a:gd name="connsiteX54" fmla="*/ 8960 w 11079"/>
                    <a:gd name="connsiteY54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1041 w 11079"/>
                    <a:gd name="connsiteY42" fmla="*/ 11095 h 11775"/>
                    <a:gd name="connsiteX43" fmla="*/ 0 w 11079"/>
                    <a:gd name="connsiteY43" fmla="*/ 11475 h 11775"/>
                    <a:gd name="connsiteX44" fmla="*/ 3223 w 11079"/>
                    <a:gd name="connsiteY44" fmla="*/ 11681 h 11775"/>
                    <a:gd name="connsiteX45" fmla="*/ 5267 w 11079"/>
                    <a:gd name="connsiteY45" fmla="*/ 11775 h 11775"/>
                    <a:gd name="connsiteX46" fmla="*/ 5824 w 11079"/>
                    <a:gd name="connsiteY46" fmla="*/ 11332 h 11775"/>
                    <a:gd name="connsiteX47" fmla="*/ 6484 w 11079"/>
                    <a:gd name="connsiteY47" fmla="*/ 10613 h 11775"/>
                    <a:gd name="connsiteX48" fmla="*/ 6484 w 11079"/>
                    <a:gd name="connsiteY48" fmla="*/ 10613 h 11775"/>
                    <a:gd name="connsiteX49" fmla="*/ 6484 w 11079"/>
                    <a:gd name="connsiteY49" fmla="*/ 10586 h 11775"/>
                    <a:gd name="connsiteX50" fmla="*/ 7996 w 11079"/>
                    <a:gd name="connsiteY50" fmla="*/ 8633 h 11775"/>
                    <a:gd name="connsiteX51" fmla="*/ 9612 w 11079"/>
                    <a:gd name="connsiteY51" fmla="*/ 5796 h 11775"/>
                    <a:gd name="connsiteX52" fmla="*/ 11079 w 11079"/>
                    <a:gd name="connsiteY52" fmla="*/ 2857 h 11775"/>
                    <a:gd name="connsiteX53" fmla="*/ 8960 w 11079"/>
                    <a:gd name="connsiteY53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1041 w 11079"/>
                    <a:gd name="connsiteY41" fmla="*/ 11095 h 11775"/>
                    <a:gd name="connsiteX42" fmla="*/ 0 w 11079"/>
                    <a:gd name="connsiteY42" fmla="*/ 11475 h 11775"/>
                    <a:gd name="connsiteX43" fmla="*/ 3223 w 11079"/>
                    <a:gd name="connsiteY43" fmla="*/ 11681 h 11775"/>
                    <a:gd name="connsiteX44" fmla="*/ 5267 w 11079"/>
                    <a:gd name="connsiteY44" fmla="*/ 11775 h 11775"/>
                    <a:gd name="connsiteX45" fmla="*/ 5824 w 11079"/>
                    <a:gd name="connsiteY45" fmla="*/ 11332 h 11775"/>
                    <a:gd name="connsiteX46" fmla="*/ 6484 w 11079"/>
                    <a:gd name="connsiteY46" fmla="*/ 10613 h 11775"/>
                    <a:gd name="connsiteX47" fmla="*/ 6484 w 11079"/>
                    <a:gd name="connsiteY47" fmla="*/ 10613 h 11775"/>
                    <a:gd name="connsiteX48" fmla="*/ 6484 w 11079"/>
                    <a:gd name="connsiteY48" fmla="*/ 10586 h 11775"/>
                    <a:gd name="connsiteX49" fmla="*/ 7996 w 11079"/>
                    <a:gd name="connsiteY49" fmla="*/ 8633 h 11775"/>
                    <a:gd name="connsiteX50" fmla="*/ 9612 w 11079"/>
                    <a:gd name="connsiteY50" fmla="*/ 5796 h 11775"/>
                    <a:gd name="connsiteX51" fmla="*/ 11079 w 11079"/>
                    <a:gd name="connsiteY51" fmla="*/ 2857 h 11775"/>
                    <a:gd name="connsiteX52" fmla="*/ 8960 w 11079"/>
                    <a:gd name="connsiteY52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1041 w 11079"/>
                    <a:gd name="connsiteY40" fmla="*/ 11095 h 11775"/>
                    <a:gd name="connsiteX41" fmla="*/ 0 w 11079"/>
                    <a:gd name="connsiteY41" fmla="*/ 11475 h 11775"/>
                    <a:gd name="connsiteX42" fmla="*/ 3223 w 11079"/>
                    <a:gd name="connsiteY42" fmla="*/ 11681 h 11775"/>
                    <a:gd name="connsiteX43" fmla="*/ 5267 w 11079"/>
                    <a:gd name="connsiteY43" fmla="*/ 11775 h 11775"/>
                    <a:gd name="connsiteX44" fmla="*/ 5824 w 11079"/>
                    <a:gd name="connsiteY44" fmla="*/ 11332 h 11775"/>
                    <a:gd name="connsiteX45" fmla="*/ 6484 w 11079"/>
                    <a:gd name="connsiteY45" fmla="*/ 10613 h 11775"/>
                    <a:gd name="connsiteX46" fmla="*/ 6484 w 11079"/>
                    <a:gd name="connsiteY46" fmla="*/ 10613 h 11775"/>
                    <a:gd name="connsiteX47" fmla="*/ 6484 w 11079"/>
                    <a:gd name="connsiteY47" fmla="*/ 10586 h 11775"/>
                    <a:gd name="connsiteX48" fmla="*/ 7996 w 11079"/>
                    <a:gd name="connsiteY48" fmla="*/ 8633 h 11775"/>
                    <a:gd name="connsiteX49" fmla="*/ 9612 w 11079"/>
                    <a:gd name="connsiteY49" fmla="*/ 5796 h 11775"/>
                    <a:gd name="connsiteX50" fmla="*/ 11079 w 11079"/>
                    <a:gd name="connsiteY50" fmla="*/ 2857 h 11775"/>
                    <a:gd name="connsiteX51" fmla="*/ 8960 w 11079"/>
                    <a:gd name="connsiteY51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1041 w 11079"/>
                    <a:gd name="connsiteY39" fmla="*/ 11095 h 11775"/>
                    <a:gd name="connsiteX40" fmla="*/ 0 w 11079"/>
                    <a:gd name="connsiteY40" fmla="*/ 11475 h 11775"/>
                    <a:gd name="connsiteX41" fmla="*/ 3223 w 11079"/>
                    <a:gd name="connsiteY41" fmla="*/ 11681 h 11775"/>
                    <a:gd name="connsiteX42" fmla="*/ 5267 w 11079"/>
                    <a:gd name="connsiteY42" fmla="*/ 11775 h 11775"/>
                    <a:gd name="connsiteX43" fmla="*/ 5824 w 11079"/>
                    <a:gd name="connsiteY43" fmla="*/ 11332 h 11775"/>
                    <a:gd name="connsiteX44" fmla="*/ 6484 w 11079"/>
                    <a:gd name="connsiteY44" fmla="*/ 10613 h 11775"/>
                    <a:gd name="connsiteX45" fmla="*/ 6484 w 11079"/>
                    <a:gd name="connsiteY45" fmla="*/ 10613 h 11775"/>
                    <a:gd name="connsiteX46" fmla="*/ 6484 w 11079"/>
                    <a:gd name="connsiteY46" fmla="*/ 10586 h 11775"/>
                    <a:gd name="connsiteX47" fmla="*/ 7996 w 11079"/>
                    <a:gd name="connsiteY47" fmla="*/ 8633 h 11775"/>
                    <a:gd name="connsiteX48" fmla="*/ 9612 w 11079"/>
                    <a:gd name="connsiteY48" fmla="*/ 5796 h 11775"/>
                    <a:gd name="connsiteX49" fmla="*/ 11079 w 11079"/>
                    <a:gd name="connsiteY49" fmla="*/ 2857 h 11775"/>
                    <a:gd name="connsiteX50" fmla="*/ 8960 w 11079"/>
                    <a:gd name="connsiteY50" fmla="*/ 2004 h 11775"/>
                    <a:gd name="connsiteX0" fmla="*/ 9072 w 11191"/>
                    <a:gd name="connsiteY0" fmla="*/ 2004 h 11775"/>
                    <a:gd name="connsiteX1" fmla="*/ 8674 w 11191"/>
                    <a:gd name="connsiteY1" fmla="*/ 88 h 11775"/>
                    <a:gd name="connsiteX2" fmla="*/ 7957 w 11191"/>
                    <a:gd name="connsiteY2" fmla="*/ 5315 h 11775"/>
                    <a:gd name="connsiteX3" fmla="*/ 6294 w 11191"/>
                    <a:gd name="connsiteY3" fmla="*/ 9035 h 11775"/>
                    <a:gd name="connsiteX4" fmla="*/ 2891 w 11191"/>
                    <a:gd name="connsiteY4" fmla="*/ 11041 h 11775"/>
                    <a:gd name="connsiteX5" fmla="*/ 1909 w 11191"/>
                    <a:gd name="connsiteY5" fmla="*/ 11095 h 11775"/>
                    <a:gd name="connsiteX6" fmla="*/ 926 w 11191"/>
                    <a:gd name="connsiteY6" fmla="*/ 11015 h 11775"/>
                    <a:gd name="connsiteX7" fmla="*/ 926 w 11191"/>
                    <a:gd name="connsiteY7" fmla="*/ 11041 h 11775"/>
                    <a:gd name="connsiteX8" fmla="*/ 1002 w 11191"/>
                    <a:gd name="connsiteY8" fmla="*/ 11041 h 11775"/>
                    <a:gd name="connsiteX9" fmla="*/ 1002 w 11191"/>
                    <a:gd name="connsiteY9" fmla="*/ 11041 h 11775"/>
                    <a:gd name="connsiteX10" fmla="*/ 1002 w 11191"/>
                    <a:gd name="connsiteY10" fmla="*/ 11041 h 11775"/>
                    <a:gd name="connsiteX11" fmla="*/ 1002 w 11191"/>
                    <a:gd name="connsiteY11" fmla="*/ 11041 h 11775"/>
                    <a:gd name="connsiteX12" fmla="*/ 1002 w 11191"/>
                    <a:gd name="connsiteY12" fmla="*/ 11041 h 11775"/>
                    <a:gd name="connsiteX13" fmla="*/ 1002 w 11191"/>
                    <a:gd name="connsiteY13" fmla="*/ 11041 h 11775"/>
                    <a:gd name="connsiteX14" fmla="*/ 1002 w 11191"/>
                    <a:gd name="connsiteY14" fmla="*/ 11068 h 11775"/>
                    <a:gd name="connsiteX15" fmla="*/ 1002 w 11191"/>
                    <a:gd name="connsiteY15" fmla="*/ 11068 h 11775"/>
                    <a:gd name="connsiteX16" fmla="*/ 1002 w 11191"/>
                    <a:gd name="connsiteY16" fmla="*/ 11068 h 11775"/>
                    <a:gd name="connsiteX17" fmla="*/ 1002 w 11191"/>
                    <a:gd name="connsiteY17" fmla="*/ 11068 h 11775"/>
                    <a:gd name="connsiteX18" fmla="*/ 1002 w 11191"/>
                    <a:gd name="connsiteY18" fmla="*/ 11068 h 11775"/>
                    <a:gd name="connsiteX19" fmla="*/ 1077 w 11191"/>
                    <a:gd name="connsiteY19" fmla="*/ 11068 h 11775"/>
                    <a:gd name="connsiteX20" fmla="*/ 1077 w 11191"/>
                    <a:gd name="connsiteY20" fmla="*/ 11068 h 11775"/>
                    <a:gd name="connsiteX21" fmla="*/ 1077 w 11191"/>
                    <a:gd name="connsiteY21" fmla="*/ 11068 h 11775"/>
                    <a:gd name="connsiteX22" fmla="*/ 1077 w 11191"/>
                    <a:gd name="connsiteY22" fmla="*/ 11068 h 11775"/>
                    <a:gd name="connsiteX23" fmla="*/ 1077 w 11191"/>
                    <a:gd name="connsiteY23" fmla="*/ 11068 h 11775"/>
                    <a:gd name="connsiteX24" fmla="*/ 1077 w 11191"/>
                    <a:gd name="connsiteY24" fmla="*/ 11068 h 11775"/>
                    <a:gd name="connsiteX25" fmla="*/ 1077 w 11191"/>
                    <a:gd name="connsiteY25" fmla="*/ 11068 h 11775"/>
                    <a:gd name="connsiteX26" fmla="*/ 1077 w 11191"/>
                    <a:gd name="connsiteY26" fmla="*/ 11068 h 11775"/>
                    <a:gd name="connsiteX27" fmla="*/ 1077 w 11191"/>
                    <a:gd name="connsiteY27" fmla="*/ 11068 h 11775"/>
                    <a:gd name="connsiteX28" fmla="*/ 1077 w 11191"/>
                    <a:gd name="connsiteY28" fmla="*/ 11068 h 11775"/>
                    <a:gd name="connsiteX29" fmla="*/ 1077 w 11191"/>
                    <a:gd name="connsiteY29" fmla="*/ 11068 h 11775"/>
                    <a:gd name="connsiteX30" fmla="*/ 1077 w 11191"/>
                    <a:gd name="connsiteY30" fmla="*/ 11068 h 11775"/>
                    <a:gd name="connsiteX31" fmla="*/ 1077 w 11191"/>
                    <a:gd name="connsiteY31" fmla="*/ 11068 h 11775"/>
                    <a:gd name="connsiteX32" fmla="*/ 1077 w 11191"/>
                    <a:gd name="connsiteY32" fmla="*/ 11068 h 11775"/>
                    <a:gd name="connsiteX33" fmla="*/ 1077 w 11191"/>
                    <a:gd name="connsiteY33" fmla="*/ 11068 h 11775"/>
                    <a:gd name="connsiteX34" fmla="*/ 1077 w 11191"/>
                    <a:gd name="connsiteY34" fmla="*/ 11095 h 11775"/>
                    <a:gd name="connsiteX35" fmla="*/ 1077 w 11191"/>
                    <a:gd name="connsiteY35" fmla="*/ 11095 h 11775"/>
                    <a:gd name="connsiteX36" fmla="*/ 1077 w 11191"/>
                    <a:gd name="connsiteY36" fmla="*/ 11095 h 11775"/>
                    <a:gd name="connsiteX37" fmla="*/ 1153 w 11191"/>
                    <a:gd name="connsiteY37" fmla="*/ 11095 h 11775"/>
                    <a:gd name="connsiteX38" fmla="*/ 1153 w 11191"/>
                    <a:gd name="connsiteY38" fmla="*/ 11095 h 11775"/>
                    <a:gd name="connsiteX39" fmla="*/ 800 w 11191"/>
                    <a:gd name="connsiteY39" fmla="*/ 11064 h 11775"/>
                    <a:gd name="connsiteX40" fmla="*/ 112 w 11191"/>
                    <a:gd name="connsiteY40" fmla="*/ 11475 h 11775"/>
                    <a:gd name="connsiteX41" fmla="*/ 3335 w 11191"/>
                    <a:gd name="connsiteY41" fmla="*/ 11681 h 11775"/>
                    <a:gd name="connsiteX42" fmla="*/ 5379 w 11191"/>
                    <a:gd name="connsiteY42" fmla="*/ 11775 h 11775"/>
                    <a:gd name="connsiteX43" fmla="*/ 5936 w 11191"/>
                    <a:gd name="connsiteY43" fmla="*/ 11332 h 11775"/>
                    <a:gd name="connsiteX44" fmla="*/ 6596 w 11191"/>
                    <a:gd name="connsiteY44" fmla="*/ 10613 h 11775"/>
                    <a:gd name="connsiteX45" fmla="*/ 6596 w 11191"/>
                    <a:gd name="connsiteY45" fmla="*/ 10613 h 11775"/>
                    <a:gd name="connsiteX46" fmla="*/ 6596 w 11191"/>
                    <a:gd name="connsiteY46" fmla="*/ 10586 h 11775"/>
                    <a:gd name="connsiteX47" fmla="*/ 8108 w 11191"/>
                    <a:gd name="connsiteY47" fmla="*/ 8633 h 11775"/>
                    <a:gd name="connsiteX48" fmla="*/ 9724 w 11191"/>
                    <a:gd name="connsiteY48" fmla="*/ 5796 h 11775"/>
                    <a:gd name="connsiteX49" fmla="*/ 11191 w 11191"/>
                    <a:gd name="connsiteY49" fmla="*/ 2857 h 11775"/>
                    <a:gd name="connsiteX50" fmla="*/ 9072 w 11191"/>
                    <a:gd name="connsiteY50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1041 w 11079"/>
                    <a:gd name="connsiteY38" fmla="*/ 11095 h 11775"/>
                    <a:gd name="connsiteX39" fmla="*/ 0 w 11079"/>
                    <a:gd name="connsiteY39" fmla="*/ 11475 h 11775"/>
                    <a:gd name="connsiteX40" fmla="*/ 3223 w 11079"/>
                    <a:gd name="connsiteY40" fmla="*/ 11681 h 11775"/>
                    <a:gd name="connsiteX41" fmla="*/ 5267 w 11079"/>
                    <a:gd name="connsiteY41" fmla="*/ 11775 h 11775"/>
                    <a:gd name="connsiteX42" fmla="*/ 5824 w 11079"/>
                    <a:gd name="connsiteY42" fmla="*/ 11332 h 11775"/>
                    <a:gd name="connsiteX43" fmla="*/ 6484 w 11079"/>
                    <a:gd name="connsiteY43" fmla="*/ 10613 h 11775"/>
                    <a:gd name="connsiteX44" fmla="*/ 6484 w 11079"/>
                    <a:gd name="connsiteY44" fmla="*/ 10613 h 11775"/>
                    <a:gd name="connsiteX45" fmla="*/ 6484 w 11079"/>
                    <a:gd name="connsiteY45" fmla="*/ 10586 h 11775"/>
                    <a:gd name="connsiteX46" fmla="*/ 7996 w 11079"/>
                    <a:gd name="connsiteY46" fmla="*/ 8633 h 11775"/>
                    <a:gd name="connsiteX47" fmla="*/ 9612 w 11079"/>
                    <a:gd name="connsiteY47" fmla="*/ 5796 h 11775"/>
                    <a:gd name="connsiteX48" fmla="*/ 11079 w 11079"/>
                    <a:gd name="connsiteY48" fmla="*/ 2857 h 11775"/>
                    <a:gd name="connsiteX49" fmla="*/ 8960 w 11079"/>
                    <a:gd name="connsiteY49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1041 w 11079"/>
                    <a:gd name="connsiteY37" fmla="*/ 11095 h 11775"/>
                    <a:gd name="connsiteX38" fmla="*/ 0 w 11079"/>
                    <a:gd name="connsiteY38" fmla="*/ 11475 h 11775"/>
                    <a:gd name="connsiteX39" fmla="*/ 3223 w 11079"/>
                    <a:gd name="connsiteY39" fmla="*/ 11681 h 11775"/>
                    <a:gd name="connsiteX40" fmla="*/ 5267 w 11079"/>
                    <a:gd name="connsiteY40" fmla="*/ 11775 h 11775"/>
                    <a:gd name="connsiteX41" fmla="*/ 5824 w 11079"/>
                    <a:gd name="connsiteY41" fmla="*/ 11332 h 11775"/>
                    <a:gd name="connsiteX42" fmla="*/ 6484 w 11079"/>
                    <a:gd name="connsiteY42" fmla="*/ 10613 h 11775"/>
                    <a:gd name="connsiteX43" fmla="*/ 6484 w 11079"/>
                    <a:gd name="connsiteY43" fmla="*/ 10613 h 11775"/>
                    <a:gd name="connsiteX44" fmla="*/ 6484 w 11079"/>
                    <a:gd name="connsiteY44" fmla="*/ 10586 h 11775"/>
                    <a:gd name="connsiteX45" fmla="*/ 7996 w 11079"/>
                    <a:gd name="connsiteY45" fmla="*/ 8633 h 11775"/>
                    <a:gd name="connsiteX46" fmla="*/ 9612 w 11079"/>
                    <a:gd name="connsiteY46" fmla="*/ 5796 h 11775"/>
                    <a:gd name="connsiteX47" fmla="*/ 11079 w 11079"/>
                    <a:gd name="connsiteY47" fmla="*/ 2857 h 11775"/>
                    <a:gd name="connsiteX48" fmla="*/ 8960 w 11079"/>
                    <a:gd name="connsiteY48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965 w 11079"/>
                    <a:gd name="connsiteY36" fmla="*/ 11095 h 11775"/>
                    <a:gd name="connsiteX37" fmla="*/ 0 w 11079"/>
                    <a:gd name="connsiteY37" fmla="*/ 11475 h 11775"/>
                    <a:gd name="connsiteX38" fmla="*/ 3223 w 11079"/>
                    <a:gd name="connsiteY38" fmla="*/ 11681 h 11775"/>
                    <a:gd name="connsiteX39" fmla="*/ 5267 w 11079"/>
                    <a:gd name="connsiteY39" fmla="*/ 11775 h 11775"/>
                    <a:gd name="connsiteX40" fmla="*/ 5824 w 11079"/>
                    <a:gd name="connsiteY40" fmla="*/ 11332 h 11775"/>
                    <a:gd name="connsiteX41" fmla="*/ 6484 w 11079"/>
                    <a:gd name="connsiteY41" fmla="*/ 10613 h 11775"/>
                    <a:gd name="connsiteX42" fmla="*/ 6484 w 11079"/>
                    <a:gd name="connsiteY42" fmla="*/ 10613 h 11775"/>
                    <a:gd name="connsiteX43" fmla="*/ 6484 w 11079"/>
                    <a:gd name="connsiteY43" fmla="*/ 10586 h 11775"/>
                    <a:gd name="connsiteX44" fmla="*/ 7996 w 11079"/>
                    <a:gd name="connsiteY44" fmla="*/ 8633 h 11775"/>
                    <a:gd name="connsiteX45" fmla="*/ 9612 w 11079"/>
                    <a:gd name="connsiteY45" fmla="*/ 5796 h 11775"/>
                    <a:gd name="connsiteX46" fmla="*/ 11079 w 11079"/>
                    <a:gd name="connsiteY46" fmla="*/ 2857 h 11775"/>
                    <a:gd name="connsiteX47" fmla="*/ 8960 w 11079"/>
                    <a:gd name="connsiteY47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965 w 11079"/>
                    <a:gd name="connsiteY35" fmla="*/ 11095 h 11775"/>
                    <a:gd name="connsiteX36" fmla="*/ 0 w 11079"/>
                    <a:gd name="connsiteY36" fmla="*/ 11475 h 11775"/>
                    <a:gd name="connsiteX37" fmla="*/ 3223 w 11079"/>
                    <a:gd name="connsiteY37" fmla="*/ 11681 h 11775"/>
                    <a:gd name="connsiteX38" fmla="*/ 5267 w 11079"/>
                    <a:gd name="connsiteY38" fmla="*/ 11775 h 11775"/>
                    <a:gd name="connsiteX39" fmla="*/ 5824 w 11079"/>
                    <a:gd name="connsiteY39" fmla="*/ 11332 h 11775"/>
                    <a:gd name="connsiteX40" fmla="*/ 6484 w 11079"/>
                    <a:gd name="connsiteY40" fmla="*/ 10613 h 11775"/>
                    <a:gd name="connsiteX41" fmla="*/ 6484 w 11079"/>
                    <a:gd name="connsiteY41" fmla="*/ 10613 h 11775"/>
                    <a:gd name="connsiteX42" fmla="*/ 6484 w 11079"/>
                    <a:gd name="connsiteY42" fmla="*/ 10586 h 11775"/>
                    <a:gd name="connsiteX43" fmla="*/ 7996 w 11079"/>
                    <a:gd name="connsiteY43" fmla="*/ 8633 h 11775"/>
                    <a:gd name="connsiteX44" fmla="*/ 9612 w 11079"/>
                    <a:gd name="connsiteY44" fmla="*/ 5796 h 11775"/>
                    <a:gd name="connsiteX45" fmla="*/ 11079 w 11079"/>
                    <a:gd name="connsiteY45" fmla="*/ 2857 h 11775"/>
                    <a:gd name="connsiteX46" fmla="*/ 8960 w 11079"/>
                    <a:gd name="connsiteY46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965 w 11079"/>
                    <a:gd name="connsiteY34" fmla="*/ 11095 h 11775"/>
                    <a:gd name="connsiteX35" fmla="*/ 0 w 11079"/>
                    <a:gd name="connsiteY35" fmla="*/ 11475 h 11775"/>
                    <a:gd name="connsiteX36" fmla="*/ 3223 w 11079"/>
                    <a:gd name="connsiteY36" fmla="*/ 11681 h 11775"/>
                    <a:gd name="connsiteX37" fmla="*/ 5267 w 11079"/>
                    <a:gd name="connsiteY37" fmla="*/ 11775 h 11775"/>
                    <a:gd name="connsiteX38" fmla="*/ 5824 w 11079"/>
                    <a:gd name="connsiteY38" fmla="*/ 11332 h 11775"/>
                    <a:gd name="connsiteX39" fmla="*/ 6484 w 11079"/>
                    <a:gd name="connsiteY39" fmla="*/ 10613 h 11775"/>
                    <a:gd name="connsiteX40" fmla="*/ 6484 w 11079"/>
                    <a:gd name="connsiteY40" fmla="*/ 10613 h 11775"/>
                    <a:gd name="connsiteX41" fmla="*/ 6484 w 11079"/>
                    <a:gd name="connsiteY41" fmla="*/ 10586 h 11775"/>
                    <a:gd name="connsiteX42" fmla="*/ 7996 w 11079"/>
                    <a:gd name="connsiteY42" fmla="*/ 8633 h 11775"/>
                    <a:gd name="connsiteX43" fmla="*/ 9612 w 11079"/>
                    <a:gd name="connsiteY43" fmla="*/ 5796 h 11775"/>
                    <a:gd name="connsiteX44" fmla="*/ 11079 w 11079"/>
                    <a:gd name="connsiteY44" fmla="*/ 2857 h 11775"/>
                    <a:gd name="connsiteX45" fmla="*/ 8960 w 11079"/>
                    <a:gd name="connsiteY45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965 w 11079"/>
                    <a:gd name="connsiteY33" fmla="*/ 11068 h 11775"/>
                    <a:gd name="connsiteX34" fmla="*/ 0 w 11079"/>
                    <a:gd name="connsiteY34" fmla="*/ 11475 h 11775"/>
                    <a:gd name="connsiteX35" fmla="*/ 3223 w 11079"/>
                    <a:gd name="connsiteY35" fmla="*/ 11681 h 11775"/>
                    <a:gd name="connsiteX36" fmla="*/ 5267 w 11079"/>
                    <a:gd name="connsiteY36" fmla="*/ 11775 h 11775"/>
                    <a:gd name="connsiteX37" fmla="*/ 5824 w 11079"/>
                    <a:gd name="connsiteY37" fmla="*/ 11332 h 11775"/>
                    <a:gd name="connsiteX38" fmla="*/ 6484 w 11079"/>
                    <a:gd name="connsiteY38" fmla="*/ 10613 h 11775"/>
                    <a:gd name="connsiteX39" fmla="*/ 6484 w 11079"/>
                    <a:gd name="connsiteY39" fmla="*/ 10613 h 11775"/>
                    <a:gd name="connsiteX40" fmla="*/ 6484 w 11079"/>
                    <a:gd name="connsiteY40" fmla="*/ 10586 h 11775"/>
                    <a:gd name="connsiteX41" fmla="*/ 7996 w 11079"/>
                    <a:gd name="connsiteY41" fmla="*/ 8633 h 11775"/>
                    <a:gd name="connsiteX42" fmla="*/ 9612 w 11079"/>
                    <a:gd name="connsiteY42" fmla="*/ 5796 h 11775"/>
                    <a:gd name="connsiteX43" fmla="*/ 11079 w 11079"/>
                    <a:gd name="connsiteY43" fmla="*/ 2857 h 11775"/>
                    <a:gd name="connsiteX44" fmla="*/ 8960 w 11079"/>
                    <a:gd name="connsiteY44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965 w 11079"/>
                    <a:gd name="connsiteY32" fmla="*/ 11068 h 11775"/>
                    <a:gd name="connsiteX33" fmla="*/ 0 w 11079"/>
                    <a:gd name="connsiteY33" fmla="*/ 11475 h 11775"/>
                    <a:gd name="connsiteX34" fmla="*/ 3223 w 11079"/>
                    <a:gd name="connsiteY34" fmla="*/ 11681 h 11775"/>
                    <a:gd name="connsiteX35" fmla="*/ 5267 w 11079"/>
                    <a:gd name="connsiteY35" fmla="*/ 11775 h 11775"/>
                    <a:gd name="connsiteX36" fmla="*/ 5824 w 11079"/>
                    <a:gd name="connsiteY36" fmla="*/ 11332 h 11775"/>
                    <a:gd name="connsiteX37" fmla="*/ 6484 w 11079"/>
                    <a:gd name="connsiteY37" fmla="*/ 10613 h 11775"/>
                    <a:gd name="connsiteX38" fmla="*/ 6484 w 11079"/>
                    <a:gd name="connsiteY38" fmla="*/ 10613 h 11775"/>
                    <a:gd name="connsiteX39" fmla="*/ 6484 w 11079"/>
                    <a:gd name="connsiteY39" fmla="*/ 10586 h 11775"/>
                    <a:gd name="connsiteX40" fmla="*/ 7996 w 11079"/>
                    <a:gd name="connsiteY40" fmla="*/ 8633 h 11775"/>
                    <a:gd name="connsiteX41" fmla="*/ 9612 w 11079"/>
                    <a:gd name="connsiteY41" fmla="*/ 5796 h 11775"/>
                    <a:gd name="connsiteX42" fmla="*/ 11079 w 11079"/>
                    <a:gd name="connsiteY42" fmla="*/ 2857 h 11775"/>
                    <a:gd name="connsiteX43" fmla="*/ 8960 w 11079"/>
                    <a:gd name="connsiteY43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965 w 11079"/>
                    <a:gd name="connsiteY31" fmla="*/ 11068 h 11775"/>
                    <a:gd name="connsiteX32" fmla="*/ 0 w 11079"/>
                    <a:gd name="connsiteY32" fmla="*/ 11475 h 11775"/>
                    <a:gd name="connsiteX33" fmla="*/ 3223 w 11079"/>
                    <a:gd name="connsiteY33" fmla="*/ 11681 h 11775"/>
                    <a:gd name="connsiteX34" fmla="*/ 5267 w 11079"/>
                    <a:gd name="connsiteY34" fmla="*/ 11775 h 11775"/>
                    <a:gd name="connsiteX35" fmla="*/ 5824 w 11079"/>
                    <a:gd name="connsiteY35" fmla="*/ 11332 h 11775"/>
                    <a:gd name="connsiteX36" fmla="*/ 6484 w 11079"/>
                    <a:gd name="connsiteY36" fmla="*/ 10613 h 11775"/>
                    <a:gd name="connsiteX37" fmla="*/ 6484 w 11079"/>
                    <a:gd name="connsiteY37" fmla="*/ 10613 h 11775"/>
                    <a:gd name="connsiteX38" fmla="*/ 6484 w 11079"/>
                    <a:gd name="connsiteY38" fmla="*/ 10586 h 11775"/>
                    <a:gd name="connsiteX39" fmla="*/ 7996 w 11079"/>
                    <a:gd name="connsiteY39" fmla="*/ 8633 h 11775"/>
                    <a:gd name="connsiteX40" fmla="*/ 9612 w 11079"/>
                    <a:gd name="connsiteY40" fmla="*/ 5796 h 11775"/>
                    <a:gd name="connsiteX41" fmla="*/ 11079 w 11079"/>
                    <a:gd name="connsiteY41" fmla="*/ 2857 h 11775"/>
                    <a:gd name="connsiteX42" fmla="*/ 8960 w 11079"/>
                    <a:gd name="connsiteY42" fmla="*/ 2004 h 11775"/>
                    <a:gd name="connsiteX0" fmla="*/ 8960 w 11079"/>
                    <a:gd name="connsiteY0" fmla="*/ 2004 h 11775"/>
                    <a:gd name="connsiteX1" fmla="*/ 8562 w 11079"/>
                    <a:gd name="connsiteY1" fmla="*/ 88 h 11775"/>
                    <a:gd name="connsiteX2" fmla="*/ 7845 w 11079"/>
                    <a:gd name="connsiteY2" fmla="*/ 5315 h 11775"/>
                    <a:gd name="connsiteX3" fmla="*/ 6182 w 11079"/>
                    <a:gd name="connsiteY3" fmla="*/ 9035 h 11775"/>
                    <a:gd name="connsiteX4" fmla="*/ 2779 w 11079"/>
                    <a:gd name="connsiteY4" fmla="*/ 11041 h 11775"/>
                    <a:gd name="connsiteX5" fmla="*/ 1797 w 11079"/>
                    <a:gd name="connsiteY5" fmla="*/ 11095 h 11775"/>
                    <a:gd name="connsiteX6" fmla="*/ 814 w 11079"/>
                    <a:gd name="connsiteY6" fmla="*/ 11015 h 11775"/>
                    <a:gd name="connsiteX7" fmla="*/ 814 w 11079"/>
                    <a:gd name="connsiteY7" fmla="*/ 11041 h 11775"/>
                    <a:gd name="connsiteX8" fmla="*/ 890 w 11079"/>
                    <a:gd name="connsiteY8" fmla="*/ 11041 h 11775"/>
                    <a:gd name="connsiteX9" fmla="*/ 890 w 11079"/>
                    <a:gd name="connsiteY9" fmla="*/ 11041 h 11775"/>
                    <a:gd name="connsiteX10" fmla="*/ 890 w 11079"/>
                    <a:gd name="connsiteY10" fmla="*/ 11041 h 11775"/>
                    <a:gd name="connsiteX11" fmla="*/ 890 w 11079"/>
                    <a:gd name="connsiteY11" fmla="*/ 11041 h 11775"/>
                    <a:gd name="connsiteX12" fmla="*/ 890 w 11079"/>
                    <a:gd name="connsiteY12" fmla="*/ 11041 h 11775"/>
                    <a:gd name="connsiteX13" fmla="*/ 890 w 11079"/>
                    <a:gd name="connsiteY13" fmla="*/ 11041 h 11775"/>
                    <a:gd name="connsiteX14" fmla="*/ 890 w 11079"/>
                    <a:gd name="connsiteY14" fmla="*/ 11068 h 11775"/>
                    <a:gd name="connsiteX15" fmla="*/ 890 w 11079"/>
                    <a:gd name="connsiteY15" fmla="*/ 11068 h 11775"/>
                    <a:gd name="connsiteX16" fmla="*/ 890 w 11079"/>
                    <a:gd name="connsiteY16" fmla="*/ 11068 h 11775"/>
                    <a:gd name="connsiteX17" fmla="*/ 890 w 11079"/>
                    <a:gd name="connsiteY17" fmla="*/ 11068 h 11775"/>
                    <a:gd name="connsiteX18" fmla="*/ 890 w 11079"/>
                    <a:gd name="connsiteY18" fmla="*/ 11068 h 11775"/>
                    <a:gd name="connsiteX19" fmla="*/ 965 w 11079"/>
                    <a:gd name="connsiteY19" fmla="*/ 11068 h 11775"/>
                    <a:gd name="connsiteX20" fmla="*/ 965 w 11079"/>
                    <a:gd name="connsiteY20" fmla="*/ 11068 h 11775"/>
                    <a:gd name="connsiteX21" fmla="*/ 965 w 11079"/>
                    <a:gd name="connsiteY21" fmla="*/ 11068 h 11775"/>
                    <a:gd name="connsiteX22" fmla="*/ 965 w 11079"/>
                    <a:gd name="connsiteY22" fmla="*/ 11068 h 11775"/>
                    <a:gd name="connsiteX23" fmla="*/ 965 w 11079"/>
                    <a:gd name="connsiteY23" fmla="*/ 11068 h 11775"/>
                    <a:gd name="connsiteX24" fmla="*/ 965 w 11079"/>
                    <a:gd name="connsiteY24" fmla="*/ 11068 h 11775"/>
                    <a:gd name="connsiteX25" fmla="*/ 965 w 11079"/>
                    <a:gd name="connsiteY25" fmla="*/ 11068 h 11775"/>
                    <a:gd name="connsiteX26" fmla="*/ 965 w 11079"/>
                    <a:gd name="connsiteY26" fmla="*/ 11068 h 11775"/>
                    <a:gd name="connsiteX27" fmla="*/ 965 w 11079"/>
                    <a:gd name="connsiteY27" fmla="*/ 11068 h 11775"/>
                    <a:gd name="connsiteX28" fmla="*/ 965 w 11079"/>
                    <a:gd name="connsiteY28" fmla="*/ 11068 h 11775"/>
                    <a:gd name="connsiteX29" fmla="*/ 965 w 11079"/>
                    <a:gd name="connsiteY29" fmla="*/ 11068 h 11775"/>
                    <a:gd name="connsiteX30" fmla="*/ 965 w 11079"/>
                    <a:gd name="connsiteY30" fmla="*/ 11068 h 11775"/>
                    <a:gd name="connsiteX31" fmla="*/ 0 w 11079"/>
                    <a:gd name="connsiteY31" fmla="*/ 11475 h 11775"/>
                    <a:gd name="connsiteX32" fmla="*/ 3223 w 11079"/>
                    <a:gd name="connsiteY32" fmla="*/ 11681 h 11775"/>
                    <a:gd name="connsiteX33" fmla="*/ 5267 w 11079"/>
                    <a:gd name="connsiteY33" fmla="*/ 11775 h 11775"/>
                    <a:gd name="connsiteX34" fmla="*/ 5824 w 11079"/>
                    <a:gd name="connsiteY34" fmla="*/ 11332 h 11775"/>
                    <a:gd name="connsiteX35" fmla="*/ 6484 w 11079"/>
                    <a:gd name="connsiteY35" fmla="*/ 10613 h 11775"/>
                    <a:gd name="connsiteX36" fmla="*/ 6484 w 11079"/>
                    <a:gd name="connsiteY36" fmla="*/ 10613 h 11775"/>
                    <a:gd name="connsiteX37" fmla="*/ 6484 w 11079"/>
                    <a:gd name="connsiteY37" fmla="*/ 10586 h 11775"/>
                    <a:gd name="connsiteX38" fmla="*/ 7996 w 11079"/>
                    <a:gd name="connsiteY38" fmla="*/ 8633 h 11775"/>
                    <a:gd name="connsiteX39" fmla="*/ 9612 w 11079"/>
                    <a:gd name="connsiteY39" fmla="*/ 5796 h 11775"/>
                    <a:gd name="connsiteX40" fmla="*/ 11079 w 11079"/>
                    <a:gd name="connsiteY40" fmla="*/ 2857 h 11775"/>
                    <a:gd name="connsiteX41" fmla="*/ 8960 w 11079"/>
                    <a:gd name="connsiteY41" fmla="*/ 2004 h 11775"/>
                    <a:gd name="connsiteX0" fmla="*/ 8960 w 10814"/>
                    <a:gd name="connsiteY0" fmla="*/ 2003 h 11774"/>
                    <a:gd name="connsiteX1" fmla="*/ 8562 w 10814"/>
                    <a:gd name="connsiteY1" fmla="*/ 87 h 11774"/>
                    <a:gd name="connsiteX2" fmla="*/ 7845 w 10814"/>
                    <a:gd name="connsiteY2" fmla="*/ 5314 h 11774"/>
                    <a:gd name="connsiteX3" fmla="*/ 6182 w 10814"/>
                    <a:gd name="connsiteY3" fmla="*/ 9034 h 11774"/>
                    <a:gd name="connsiteX4" fmla="*/ 2779 w 10814"/>
                    <a:gd name="connsiteY4" fmla="*/ 11040 h 11774"/>
                    <a:gd name="connsiteX5" fmla="*/ 1797 w 10814"/>
                    <a:gd name="connsiteY5" fmla="*/ 11094 h 11774"/>
                    <a:gd name="connsiteX6" fmla="*/ 814 w 10814"/>
                    <a:gd name="connsiteY6" fmla="*/ 11014 h 11774"/>
                    <a:gd name="connsiteX7" fmla="*/ 814 w 10814"/>
                    <a:gd name="connsiteY7" fmla="*/ 11040 h 11774"/>
                    <a:gd name="connsiteX8" fmla="*/ 890 w 10814"/>
                    <a:gd name="connsiteY8" fmla="*/ 11040 h 11774"/>
                    <a:gd name="connsiteX9" fmla="*/ 890 w 10814"/>
                    <a:gd name="connsiteY9" fmla="*/ 11040 h 11774"/>
                    <a:gd name="connsiteX10" fmla="*/ 890 w 10814"/>
                    <a:gd name="connsiteY10" fmla="*/ 11040 h 11774"/>
                    <a:gd name="connsiteX11" fmla="*/ 890 w 10814"/>
                    <a:gd name="connsiteY11" fmla="*/ 11040 h 11774"/>
                    <a:gd name="connsiteX12" fmla="*/ 890 w 10814"/>
                    <a:gd name="connsiteY12" fmla="*/ 11040 h 11774"/>
                    <a:gd name="connsiteX13" fmla="*/ 890 w 10814"/>
                    <a:gd name="connsiteY13" fmla="*/ 11040 h 11774"/>
                    <a:gd name="connsiteX14" fmla="*/ 890 w 10814"/>
                    <a:gd name="connsiteY14" fmla="*/ 11067 h 11774"/>
                    <a:gd name="connsiteX15" fmla="*/ 890 w 10814"/>
                    <a:gd name="connsiteY15" fmla="*/ 11067 h 11774"/>
                    <a:gd name="connsiteX16" fmla="*/ 890 w 10814"/>
                    <a:gd name="connsiteY16" fmla="*/ 11067 h 11774"/>
                    <a:gd name="connsiteX17" fmla="*/ 890 w 10814"/>
                    <a:gd name="connsiteY17" fmla="*/ 11067 h 11774"/>
                    <a:gd name="connsiteX18" fmla="*/ 890 w 10814"/>
                    <a:gd name="connsiteY18" fmla="*/ 11067 h 11774"/>
                    <a:gd name="connsiteX19" fmla="*/ 965 w 10814"/>
                    <a:gd name="connsiteY19" fmla="*/ 11067 h 11774"/>
                    <a:gd name="connsiteX20" fmla="*/ 965 w 10814"/>
                    <a:gd name="connsiteY20" fmla="*/ 11067 h 11774"/>
                    <a:gd name="connsiteX21" fmla="*/ 965 w 10814"/>
                    <a:gd name="connsiteY21" fmla="*/ 11067 h 11774"/>
                    <a:gd name="connsiteX22" fmla="*/ 965 w 10814"/>
                    <a:gd name="connsiteY22" fmla="*/ 11067 h 11774"/>
                    <a:gd name="connsiteX23" fmla="*/ 965 w 10814"/>
                    <a:gd name="connsiteY23" fmla="*/ 11067 h 11774"/>
                    <a:gd name="connsiteX24" fmla="*/ 965 w 10814"/>
                    <a:gd name="connsiteY24" fmla="*/ 11067 h 11774"/>
                    <a:gd name="connsiteX25" fmla="*/ 965 w 10814"/>
                    <a:gd name="connsiteY25" fmla="*/ 11067 h 11774"/>
                    <a:gd name="connsiteX26" fmla="*/ 965 w 10814"/>
                    <a:gd name="connsiteY26" fmla="*/ 11067 h 11774"/>
                    <a:gd name="connsiteX27" fmla="*/ 965 w 10814"/>
                    <a:gd name="connsiteY27" fmla="*/ 11067 h 11774"/>
                    <a:gd name="connsiteX28" fmla="*/ 965 w 10814"/>
                    <a:gd name="connsiteY28" fmla="*/ 11067 h 11774"/>
                    <a:gd name="connsiteX29" fmla="*/ 965 w 10814"/>
                    <a:gd name="connsiteY29" fmla="*/ 11067 h 11774"/>
                    <a:gd name="connsiteX30" fmla="*/ 965 w 10814"/>
                    <a:gd name="connsiteY30" fmla="*/ 11067 h 11774"/>
                    <a:gd name="connsiteX31" fmla="*/ 0 w 10814"/>
                    <a:gd name="connsiteY31" fmla="*/ 11474 h 11774"/>
                    <a:gd name="connsiteX32" fmla="*/ 3223 w 10814"/>
                    <a:gd name="connsiteY32" fmla="*/ 11680 h 11774"/>
                    <a:gd name="connsiteX33" fmla="*/ 5267 w 10814"/>
                    <a:gd name="connsiteY33" fmla="*/ 11774 h 11774"/>
                    <a:gd name="connsiteX34" fmla="*/ 5824 w 10814"/>
                    <a:gd name="connsiteY34" fmla="*/ 11331 h 11774"/>
                    <a:gd name="connsiteX35" fmla="*/ 6484 w 10814"/>
                    <a:gd name="connsiteY35" fmla="*/ 10612 h 11774"/>
                    <a:gd name="connsiteX36" fmla="*/ 6484 w 10814"/>
                    <a:gd name="connsiteY36" fmla="*/ 10612 h 11774"/>
                    <a:gd name="connsiteX37" fmla="*/ 6484 w 10814"/>
                    <a:gd name="connsiteY37" fmla="*/ 10585 h 11774"/>
                    <a:gd name="connsiteX38" fmla="*/ 7996 w 10814"/>
                    <a:gd name="connsiteY38" fmla="*/ 8632 h 11774"/>
                    <a:gd name="connsiteX39" fmla="*/ 9612 w 10814"/>
                    <a:gd name="connsiteY39" fmla="*/ 5795 h 11774"/>
                    <a:gd name="connsiteX40" fmla="*/ 10814 w 10814"/>
                    <a:gd name="connsiteY40" fmla="*/ 3200 h 11774"/>
                    <a:gd name="connsiteX41" fmla="*/ 8960 w 10814"/>
                    <a:gd name="connsiteY41" fmla="*/ 2003 h 11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814" h="11774">
                      <a:moveTo>
                        <a:pt x="8960" y="2003"/>
                      </a:moveTo>
                      <a:cubicBezTo>
                        <a:pt x="8585" y="1484"/>
                        <a:pt x="8792" y="-426"/>
                        <a:pt x="8562" y="87"/>
                      </a:cubicBezTo>
                      <a:cubicBezTo>
                        <a:pt x="7806" y="1452"/>
                        <a:pt x="8299" y="3949"/>
                        <a:pt x="7845" y="5314"/>
                      </a:cubicBezTo>
                      <a:cubicBezTo>
                        <a:pt x="7392" y="6571"/>
                        <a:pt x="7089" y="7830"/>
                        <a:pt x="6182" y="9034"/>
                      </a:cubicBezTo>
                      <a:cubicBezTo>
                        <a:pt x="5501" y="9783"/>
                        <a:pt x="4972" y="10666"/>
                        <a:pt x="2779" y="11040"/>
                      </a:cubicBezTo>
                      <a:cubicBezTo>
                        <a:pt x="2402" y="11094"/>
                        <a:pt x="2099" y="11094"/>
                        <a:pt x="1797" y="11094"/>
                      </a:cubicBezTo>
                      <a:cubicBezTo>
                        <a:pt x="1419" y="11094"/>
                        <a:pt x="1117" y="11067"/>
                        <a:pt x="814" y="11014"/>
                      </a:cubicBezTo>
                      <a:lnTo>
                        <a:pt x="814" y="11040"/>
                      </a:lnTo>
                      <a:lnTo>
                        <a:pt x="890" y="11040"/>
                      </a:lnTo>
                      <a:lnTo>
                        <a:pt x="890" y="11040"/>
                      </a:lnTo>
                      <a:lnTo>
                        <a:pt x="890" y="11040"/>
                      </a:lnTo>
                      <a:lnTo>
                        <a:pt x="890" y="11040"/>
                      </a:lnTo>
                      <a:lnTo>
                        <a:pt x="890" y="11040"/>
                      </a:lnTo>
                      <a:lnTo>
                        <a:pt x="890" y="11040"/>
                      </a:lnTo>
                      <a:lnTo>
                        <a:pt x="890" y="11067"/>
                      </a:lnTo>
                      <a:lnTo>
                        <a:pt x="890" y="11067"/>
                      </a:lnTo>
                      <a:lnTo>
                        <a:pt x="890" y="11067"/>
                      </a:lnTo>
                      <a:lnTo>
                        <a:pt x="890" y="11067"/>
                      </a:lnTo>
                      <a:lnTo>
                        <a:pt x="890" y="11067"/>
                      </a:lnTo>
                      <a:lnTo>
                        <a:pt x="965" y="11067"/>
                      </a:lnTo>
                      <a:lnTo>
                        <a:pt x="965" y="11067"/>
                      </a:lnTo>
                      <a:lnTo>
                        <a:pt x="965" y="11067"/>
                      </a:lnTo>
                      <a:lnTo>
                        <a:pt x="965" y="11067"/>
                      </a:lnTo>
                      <a:lnTo>
                        <a:pt x="965" y="11067"/>
                      </a:lnTo>
                      <a:lnTo>
                        <a:pt x="965" y="11067"/>
                      </a:lnTo>
                      <a:lnTo>
                        <a:pt x="965" y="11067"/>
                      </a:lnTo>
                      <a:lnTo>
                        <a:pt x="965" y="11067"/>
                      </a:lnTo>
                      <a:lnTo>
                        <a:pt x="965" y="11067"/>
                      </a:lnTo>
                      <a:lnTo>
                        <a:pt x="965" y="11067"/>
                      </a:lnTo>
                      <a:lnTo>
                        <a:pt x="965" y="11067"/>
                      </a:lnTo>
                      <a:lnTo>
                        <a:pt x="965" y="11067"/>
                      </a:lnTo>
                      <a:lnTo>
                        <a:pt x="0" y="11474"/>
                      </a:lnTo>
                      <a:cubicBezTo>
                        <a:pt x="422" y="11577"/>
                        <a:pt x="2345" y="11630"/>
                        <a:pt x="3223" y="11680"/>
                      </a:cubicBezTo>
                      <a:cubicBezTo>
                        <a:pt x="4101" y="11730"/>
                        <a:pt x="4586" y="11743"/>
                        <a:pt x="5267" y="11774"/>
                      </a:cubicBezTo>
                      <a:cubicBezTo>
                        <a:pt x="5568" y="11622"/>
                        <a:pt x="5621" y="11525"/>
                        <a:pt x="5824" y="11331"/>
                      </a:cubicBezTo>
                      <a:cubicBezTo>
                        <a:pt x="6027" y="11137"/>
                        <a:pt x="6374" y="10732"/>
                        <a:pt x="6484" y="10612"/>
                      </a:cubicBezTo>
                      <a:lnTo>
                        <a:pt x="6484" y="10612"/>
                      </a:lnTo>
                      <a:lnTo>
                        <a:pt x="6484" y="10585"/>
                      </a:lnTo>
                      <a:cubicBezTo>
                        <a:pt x="7089" y="9997"/>
                        <a:pt x="7618" y="9168"/>
                        <a:pt x="7996" y="8632"/>
                      </a:cubicBezTo>
                      <a:cubicBezTo>
                        <a:pt x="7769" y="8150"/>
                        <a:pt x="8327" y="7267"/>
                        <a:pt x="9612" y="5795"/>
                      </a:cubicBezTo>
                      <a:cubicBezTo>
                        <a:pt x="10368" y="4993"/>
                        <a:pt x="10577" y="3844"/>
                        <a:pt x="10814" y="3200"/>
                      </a:cubicBezTo>
                      <a:cubicBezTo>
                        <a:pt x="10196" y="2994"/>
                        <a:pt x="9335" y="2522"/>
                        <a:pt x="8960" y="2003"/>
                      </a:cubicBezTo>
                      <a:close/>
                    </a:path>
                  </a:pathLst>
                </a:custGeom>
                <a:solidFill>
                  <a:srgbClr val="2C388E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79" name="Freeform 8">
                  <a:extLst>
                    <a:ext uri="{FF2B5EF4-FFF2-40B4-BE49-F238E27FC236}">
                      <a16:creationId xmlns:a16="http://schemas.microsoft.com/office/drawing/2014/main" xmlns="" id="{7BA6E753-03FD-4904-A1BA-CD27B936D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0303" y="1764808"/>
                  <a:ext cx="291155" cy="1241237"/>
                </a:xfrm>
                <a:custGeom>
                  <a:avLst/>
                  <a:gdLst>
                    <a:gd name="T0" fmla="*/ 0 w 209"/>
                    <a:gd name="T1" fmla="*/ 22 h 891"/>
                    <a:gd name="T2" fmla="*/ 133 w 209"/>
                    <a:gd name="T3" fmla="*/ 891 h 891"/>
                    <a:gd name="T4" fmla="*/ 209 w 209"/>
                    <a:gd name="T5" fmla="*/ 871 h 891"/>
                    <a:gd name="T6" fmla="*/ 67 w 209"/>
                    <a:gd name="T7" fmla="*/ 0 h 891"/>
                    <a:gd name="T8" fmla="*/ 0 w 209"/>
                    <a:gd name="T9" fmla="*/ 22 h 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891">
                      <a:moveTo>
                        <a:pt x="0" y="22"/>
                      </a:moveTo>
                      <a:lnTo>
                        <a:pt x="133" y="891"/>
                      </a:lnTo>
                      <a:lnTo>
                        <a:pt x="209" y="871"/>
                      </a:lnTo>
                      <a:lnTo>
                        <a:pt x="67" y="0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80" name="Freeform 12">
                  <a:extLst>
                    <a:ext uri="{FF2B5EF4-FFF2-40B4-BE49-F238E27FC236}">
                      <a16:creationId xmlns:a16="http://schemas.microsoft.com/office/drawing/2014/main" xmlns="" id="{E33AB03C-7FFE-4244-9CFE-FB496FD0F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6344" y="3361280"/>
                  <a:ext cx="34827" cy="0"/>
                </a:xfrm>
                <a:custGeom>
                  <a:avLst/>
                  <a:gdLst>
                    <a:gd name="T0" fmla="*/ 13 w 13"/>
                    <a:gd name="T1" fmla="*/ 1 w 13"/>
                    <a:gd name="T2" fmla="*/ 0 w 13"/>
                    <a:gd name="T3" fmla="*/ 1 w 13"/>
                    <a:gd name="T4" fmla="*/ 13 w 13"/>
                    <a:gd name="T5" fmla="*/ 13 w 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3">
                      <a:moveTo>
                        <a:pt x="13" y="0"/>
                      </a:moveTo>
                      <a:cubicBezTo>
                        <a:pt x="10" y="0"/>
                        <a:pt x="5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5" y="0"/>
                        <a:pt x="10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E5C6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81" name="Freeform 15">
                  <a:extLst>
                    <a:ext uri="{FF2B5EF4-FFF2-40B4-BE49-F238E27FC236}">
                      <a16:creationId xmlns:a16="http://schemas.microsoft.com/office/drawing/2014/main" xmlns="" id="{48654F3C-B52B-4B74-860E-C0D66999FF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965467" y="4904815"/>
                  <a:ext cx="36220" cy="887394"/>
                </a:xfrm>
                <a:custGeom>
                  <a:avLst/>
                  <a:gdLst>
                    <a:gd name="T0" fmla="*/ 0 w 13"/>
                    <a:gd name="T1" fmla="*/ 327 h 327"/>
                    <a:gd name="T2" fmla="*/ 0 w 13"/>
                    <a:gd name="T3" fmla="*/ 327 h 327"/>
                    <a:gd name="T4" fmla="*/ 0 w 13"/>
                    <a:gd name="T5" fmla="*/ 327 h 327"/>
                    <a:gd name="T6" fmla="*/ 1 w 13"/>
                    <a:gd name="T7" fmla="*/ 326 h 327"/>
                    <a:gd name="T8" fmla="*/ 1 w 13"/>
                    <a:gd name="T9" fmla="*/ 326 h 327"/>
                    <a:gd name="T10" fmla="*/ 1 w 13"/>
                    <a:gd name="T11" fmla="*/ 326 h 327"/>
                    <a:gd name="T12" fmla="*/ 9 w 13"/>
                    <a:gd name="T13" fmla="*/ 35 h 327"/>
                    <a:gd name="T14" fmla="*/ 1 w 13"/>
                    <a:gd name="T15" fmla="*/ 326 h 327"/>
                    <a:gd name="T16" fmla="*/ 9 w 13"/>
                    <a:gd name="T17" fmla="*/ 35 h 327"/>
                    <a:gd name="T18" fmla="*/ 9 w 13"/>
                    <a:gd name="T19" fmla="*/ 35 h 327"/>
                    <a:gd name="T20" fmla="*/ 9 w 13"/>
                    <a:gd name="T21" fmla="*/ 35 h 327"/>
                    <a:gd name="T22" fmla="*/ 9 w 13"/>
                    <a:gd name="T23" fmla="*/ 35 h 327"/>
                    <a:gd name="T24" fmla="*/ 9 w 13"/>
                    <a:gd name="T25" fmla="*/ 35 h 327"/>
                    <a:gd name="T26" fmla="*/ 9 w 13"/>
                    <a:gd name="T27" fmla="*/ 35 h 327"/>
                    <a:gd name="T28" fmla="*/ 9 w 13"/>
                    <a:gd name="T29" fmla="*/ 35 h 327"/>
                    <a:gd name="T30" fmla="*/ 9 w 13"/>
                    <a:gd name="T31" fmla="*/ 35 h 327"/>
                    <a:gd name="T32" fmla="*/ 9 w 13"/>
                    <a:gd name="T33" fmla="*/ 35 h 327"/>
                    <a:gd name="T34" fmla="*/ 9 w 13"/>
                    <a:gd name="T35" fmla="*/ 35 h 327"/>
                    <a:gd name="T36" fmla="*/ 9 w 13"/>
                    <a:gd name="T37" fmla="*/ 34 h 327"/>
                    <a:gd name="T38" fmla="*/ 9 w 13"/>
                    <a:gd name="T39" fmla="*/ 34 h 327"/>
                    <a:gd name="T40" fmla="*/ 9 w 13"/>
                    <a:gd name="T41" fmla="*/ 34 h 327"/>
                    <a:gd name="T42" fmla="*/ 9 w 13"/>
                    <a:gd name="T43" fmla="*/ 34 h 327"/>
                    <a:gd name="T44" fmla="*/ 9 w 13"/>
                    <a:gd name="T45" fmla="*/ 34 h 327"/>
                    <a:gd name="T46" fmla="*/ 9 w 13"/>
                    <a:gd name="T47" fmla="*/ 34 h 327"/>
                    <a:gd name="T48" fmla="*/ 9 w 13"/>
                    <a:gd name="T49" fmla="*/ 33 h 327"/>
                    <a:gd name="T50" fmla="*/ 9 w 13"/>
                    <a:gd name="T51" fmla="*/ 33 h 327"/>
                    <a:gd name="T52" fmla="*/ 9 w 13"/>
                    <a:gd name="T53" fmla="*/ 33 h 327"/>
                    <a:gd name="T54" fmla="*/ 9 w 13"/>
                    <a:gd name="T55" fmla="*/ 33 h 327"/>
                    <a:gd name="T56" fmla="*/ 9 w 13"/>
                    <a:gd name="T57" fmla="*/ 33 h 327"/>
                    <a:gd name="T58" fmla="*/ 9 w 13"/>
                    <a:gd name="T59" fmla="*/ 33 h 327"/>
                    <a:gd name="T60" fmla="*/ 9 w 13"/>
                    <a:gd name="T61" fmla="*/ 33 h 327"/>
                    <a:gd name="T62" fmla="*/ 9 w 13"/>
                    <a:gd name="T63" fmla="*/ 33 h 327"/>
                    <a:gd name="T64" fmla="*/ 9 w 13"/>
                    <a:gd name="T65" fmla="*/ 33 h 327"/>
                    <a:gd name="T66" fmla="*/ 9 w 13"/>
                    <a:gd name="T67" fmla="*/ 31 h 327"/>
                    <a:gd name="T68" fmla="*/ 9 w 13"/>
                    <a:gd name="T69" fmla="*/ 31 h 327"/>
                    <a:gd name="T70" fmla="*/ 9 w 13"/>
                    <a:gd name="T71" fmla="*/ 31 h 327"/>
                    <a:gd name="T72" fmla="*/ 7 w 13"/>
                    <a:gd name="T73" fmla="*/ 1 h 327"/>
                    <a:gd name="T74" fmla="*/ 7 w 13"/>
                    <a:gd name="T75" fmla="*/ 1 h 327"/>
                    <a:gd name="T76" fmla="*/ 7 w 13"/>
                    <a:gd name="T77" fmla="*/ 1 h 327"/>
                    <a:gd name="T78" fmla="*/ 7 w 13"/>
                    <a:gd name="T79" fmla="*/ 0 h 327"/>
                    <a:gd name="T80" fmla="*/ 7 w 13"/>
                    <a:gd name="T81" fmla="*/ 0 h 327"/>
                    <a:gd name="T82" fmla="*/ 7 w 13"/>
                    <a:gd name="T83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" h="327">
                      <a:moveTo>
                        <a:pt x="0" y="327"/>
                      </a:moveTo>
                      <a:cubicBezTo>
                        <a:pt x="0" y="327"/>
                        <a:pt x="0" y="327"/>
                        <a:pt x="0" y="327"/>
                      </a:cubicBezTo>
                      <a:cubicBezTo>
                        <a:pt x="0" y="327"/>
                        <a:pt x="0" y="327"/>
                        <a:pt x="0" y="327"/>
                      </a:cubicBezTo>
                      <a:moveTo>
                        <a:pt x="1" y="326"/>
                      </a:moveTo>
                      <a:cubicBezTo>
                        <a:pt x="1" y="326"/>
                        <a:pt x="1" y="326"/>
                        <a:pt x="1" y="326"/>
                      </a:cubicBezTo>
                      <a:cubicBezTo>
                        <a:pt x="1" y="326"/>
                        <a:pt x="1" y="326"/>
                        <a:pt x="1" y="326"/>
                      </a:cubicBezTo>
                      <a:moveTo>
                        <a:pt x="9" y="35"/>
                      </a:moveTo>
                      <a:cubicBezTo>
                        <a:pt x="13" y="117"/>
                        <a:pt x="6" y="245"/>
                        <a:pt x="1" y="326"/>
                      </a:cubicBezTo>
                      <a:cubicBezTo>
                        <a:pt x="6" y="245"/>
                        <a:pt x="13" y="117"/>
                        <a:pt x="9" y="35"/>
                      </a:cubicBezTo>
                      <a:moveTo>
                        <a:pt x="9" y="35"/>
                      </a:move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moveTo>
                        <a:pt x="9" y="35"/>
                      </a:move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moveTo>
                        <a:pt x="9" y="35"/>
                      </a:move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moveTo>
                        <a:pt x="9" y="34"/>
                      </a:move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moveTo>
                        <a:pt x="9" y="34"/>
                      </a:move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moveTo>
                        <a:pt x="9" y="33"/>
                      </a:move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moveTo>
                        <a:pt x="9" y="33"/>
                      </a:move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moveTo>
                        <a:pt x="9" y="33"/>
                      </a:move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moveTo>
                        <a:pt x="9" y="31"/>
                      </a:move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82" name="Freeform 18">
                  <a:extLst>
                    <a:ext uri="{FF2B5EF4-FFF2-40B4-BE49-F238E27FC236}">
                      <a16:creationId xmlns:a16="http://schemas.microsoft.com/office/drawing/2014/main" xmlns="" id="{F268FDAF-EDC2-4652-BCAF-4714AF7959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416826" y="4478532"/>
                  <a:ext cx="83585" cy="1482239"/>
                </a:xfrm>
                <a:custGeom>
                  <a:avLst/>
                  <a:gdLst>
                    <a:gd name="T0" fmla="*/ 31 w 31"/>
                    <a:gd name="T1" fmla="*/ 546 h 546"/>
                    <a:gd name="T2" fmla="*/ 31 w 31"/>
                    <a:gd name="T3" fmla="*/ 546 h 546"/>
                    <a:gd name="T4" fmla="*/ 31 w 31"/>
                    <a:gd name="T5" fmla="*/ 546 h 546"/>
                    <a:gd name="T6" fmla="*/ 31 w 31"/>
                    <a:gd name="T7" fmla="*/ 546 h 546"/>
                    <a:gd name="T8" fmla="*/ 0 w 31"/>
                    <a:gd name="T9" fmla="*/ 0 h 546"/>
                    <a:gd name="T10" fmla="*/ 0 w 31"/>
                    <a:gd name="T11" fmla="*/ 0 h 546"/>
                    <a:gd name="T12" fmla="*/ 15 w 31"/>
                    <a:gd name="T13" fmla="*/ 167 h 546"/>
                    <a:gd name="T14" fmla="*/ 15 w 31"/>
                    <a:gd name="T15" fmla="*/ 167 h 546"/>
                    <a:gd name="T16" fmla="*/ 15 w 31"/>
                    <a:gd name="T17" fmla="*/ 167 h 546"/>
                    <a:gd name="T18" fmla="*/ 0 w 31"/>
                    <a:gd name="T19" fmla="*/ 0 h 546"/>
                    <a:gd name="T20" fmla="*/ 0 w 31"/>
                    <a:gd name="T21" fmla="*/ 0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" h="546">
                      <a:moveTo>
                        <a:pt x="31" y="546"/>
                      </a:moveTo>
                      <a:cubicBezTo>
                        <a:pt x="31" y="546"/>
                        <a:pt x="31" y="546"/>
                        <a:pt x="31" y="546"/>
                      </a:cubicBezTo>
                      <a:cubicBezTo>
                        <a:pt x="31" y="546"/>
                        <a:pt x="31" y="546"/>
                        <a:pt x="31" y="546"/>
                      </a:cubicBezTo>
                      <a:cubicBezTo>
                        <a:pt x="31" y="546"/>
                        <a:pt x="31" y="546"/>
                        <a:pt x="31" y="546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10" y="118"/>
                        <a:pt x="15" y="167"/>
                      </a:cubicBezTo>
                      <a:cubicBezTo>
                        <a:pt x="15" y="167"/>
                        <a:pt x="15" y="167"/>
                        <a:pt x="15" y="167"/>
                      </a:cubicBezTo>
                      <a:cubicBezTo>
                        <a:pt x="15" y="167"/>
                        <a:pt x="15" y="167"/>
                        <a:pt x="15" y="167"/>
                      </a:cubicBezTo>
                      <a:cubicBezTo>
                        <a:pt x="10" y="118"/>
                        <a:pt x="0" y="3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83" name="Freeform 20">
                  <a:extLst>
                    <a:ext uri="{FF2B5EF4-FFF2-40B4-BE49-F238E27FC236}">
                      <a16:creationId xmlns:a16="http://schemas.microsoft.com/office/drawing/2014/main" xmlns="" id="{5D3A9210-9F7F-4B61-97CD-9B54BF274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28155" y="5960772"/>
                  <a:ext cx="537730" cy="211748"/>
                </a:xfrm>
                <a:custGeom>
                  <a:avLst/>
                  <a:gdLst>
                    <a:gd name="T0" fmla="*/ 105 w 198"/>
                    <a:gd name="T1" fmla="*/ 3 h 78"/>
                    <a:gd name="T2" fmla="*/ 48 w 198"/>
                    <a:gd name="T3" fmla="*/ 40 h 78"/>
                    <a:gd name="T4" fmla="*/ 0 w 198"/>
                    <a:gd name="T5" fmla="*/ 78 h 78"/>
                    <a:gd name="T6" fmla="*/ 193 w 198"/>
                    <a:gd name="T7" fmla="*/ 78 h 78"/>
                    <a:gd name="T8" fmla="*/ 178 w 198"/>
                    <a:gd name="T9" fmla="*/ 0 h 78"/>
                    <a:gd name="T10" fmla="*/ 105 w 198"/>
                    <a:gd name="T11" fmla="*/ 3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8" h="78">
                      <a:moveTo>
                        <a:pt x="105" y="3"/>
                      </a:moveTo>
                      <a:cubicBezTo>
                        <a:pt x="48" y="40"/>
                        <a:pt x="48" y="40"/>
                        <a:pt x="48" y="40"/>
                      </a:cubicBezTo>
                      <a:cubicBezTo>
                        <a:pt x="2" y="47"/>
                        <a:pt x="0" y="78"/>
                        <a:pt x="0" y="78"/>
                      </a:cubicBezTo>
                      <a:cubicBezTo>
                        <a:pt x="193" y="78"/>
                        <a:pt x="193" y="78"/>
                        <a:pt x="193" y="78"/>
                      </a:cubicBezTo>
                      <a:cubicBezTo>
                        <a:pt x="198" y="36"/>
                        <a:pt x="178" y="0"/>
                        <a:pt x="178" y="0"/>
                      </a:cubicBezTo>
                      <a:lnTo>
                        <a:pt x="105" y="3"/>
                      </a:lnTo>
                      <a:close/>
                    </a:path>
                  </a:pathLst>
                </a:custGeom>
                <a:solidFill>
                  <a:srgbClr val="090E15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84" name="Freeform 23">
                  <a:extLst>
                    <a:ext uri="{FF2B5EF4-FFF2-40B4-BE49-F238E27FC236}">
                      <a16:creationId xmlns:a16="http://schemas.microsoft.com/office/drawing/2014/main" xmlns="" id="{DA1CF876-411D-48E7-8DDB-884DD3C2D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81765" y="5960772"/>
                  <a:ext cx="643604" cy="211748"/>
                </a:xfrm>
                <a:custGeom>
                  <a:avLst/>
                  <a:gdLst>
                    <a:gd name="T0" fmla="*/ 139 w 237"/>
                    <a:gd name="T1" fmla="*/ 2 h 78"/>
                    <a:gd name="T2" fmla="*/ 48 w 237"/>
                    <a:gd name="T3" fmla="*/ 42 h 78"/>
                    <a:gd name="T4" fmla="*/ 0 w 237"/>
                    <a:gd name="T5" fmla="*/ 78 h 78"/>
                    <a:gd name="T6" fmla="*/ 232 w 237"/>
                    <a:gd name="T7" fmla="*/ 78 h 78"/>
                    <a:gd name="T8" fmla="*/ 212 w 237"/>
                    <a:gd name="T9" fmla="*/ 0 h 78"/>
                    <a:gd name="T10" fmla="*/ 139 w 237"/>
                    <a:gd name="T11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7" h="78">
                      <a:moveTo>
                        <a:pt x="139" y="2"/>
                      </a:moveTo>
                      <a:cubicBezTo>
                        <a:pt x="48" y="42"/>
                        <a:pt x="48" y="42"/>
                        <a:pt x="48" y="42"/>
                      </a:cubicBezTo>
                      <a:cubicBezTo>
                        <a:pt x="2" y="48"/>
                        <a:pt x="0" y="78"/>
                        <a:pt x="0" y="78"/>
                      </a:cubicBezTo>
                      <a:cubicBezTo>
                        <a:pt x="232" y="78"/>
                        <a:pt x="232" y="78"/>
                        <a:pt x="232" y="78"/>
                      </a:cubicBezTo>
                      <a:cubicBezTo>
                        <a:pt x="237" y="36"/>
                        <a:pt x="212" y="0"/>
                        <a:pt x="212" y="0"/>
                      </a:cubicBezTo>
                      <a:lnTo>
                        <a:pt x="139" y="2"/>
                      </a:lnTo>
                      <a:close/>
                    </a:path>
                  </a:pathLst>
                </a:custGeom>
                <a:solidFill>
                  <a:srgbClr val="090E15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85" name="Freeform 27">
                  <a:extLst>
                    <a:ext uri="{FF2B5EF4-FFF2-40B4-BE49-F238E27FC236}">
                      <a16:creationId xmlns:a16="http://schemas.microsoft.com/office/drawing/2014/main" xmlns="" id="{79F71C16-04CB-4EDA-B414-D9E59B34B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86480" y="3224758"/>
                  <a:ext cx="36220" cy="220107"/>
                </a:xfrm>
                <a:custGeom>
                  <a:avLst/>
                  <a:gdLst>
                    <a:gd name="T0" fmla="*/ 0 w 13"/>
                    <a:gd name="T1" fmla="*/ 0 h 81"/>
                    <a:gd name="T2" fmla="*/ 0 w 13"/>
                    <a:gd name="T3" fmla="*/ 0 h 81"/>
                    <a:gd name="T4" fmla="*/ 13 w 13"/>
                    <a:gd name="T5" fmla="*/ 80 h 81"/>
                    <a:gd name="T6" fmla="*/ 13 w 13"/>
                    <a:gd name="T7" fmla="*/ 81 h 81"/>
                    <a:gd name="T8" fmla="*/ 13 w 13"/>
                    <a:gd name="T9" fmla="*/ 80 h 81"/>
                    <a:gd name="T10" fmla="*/ 0 w 13"/>
                    <a:gd name="T11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8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29"/>
                        <a:pt x="12" y="57"/>
                        <a:pt x="13" y="80"/>
                      </a:cubicBezTo>
                      <a:cubicBezTo>
                        <a:pt x="13" y="80"/>
                        <a:pt x="13" y="81"/>
                        <a:pt x="13" y="81"/>
                      </a:cubicBezTo>
                      <a:cubicBezTo>
                        <a:pt x="13" y="81"/>
                        <a:pt x="13" y="80"/>
                        <a:pt x="13" y="80"/>
                      </a:cubicBezTo>
                      <a:cubicBezTo>
                        <a:pt x="12" y="57"/>
                        <a:pt x="7" y="29"/>
                        <a:pt x="0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86" name="Freeform 30">
                  <a:extLst>
                    <a:ext uri="{FF2B5EF4-FFF2-40B4-BE49-F238E27FC236}">
                      <a16:creationId xmlns:a16="http://schemas.microsoft.com/office/drawing/2014/main" xmlns="" id="{8EC78310-1B44-4C90-9EA8-8132FB31FA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397322" y="2196664"/>
                  <a:ext cx="5572" cy="16717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6 h 6"/>
                    <a:gd name="T4" fmla="*/ 0 w 2"/>
                    <a:gd name="T5" fmla="*/ 6 h 6"/>
                    <a:gd name="T6" fmla="*/ 2 w 2"/>
                    <a:gd name="T7" fmla="*/ 0 h 6"/>
                    <a:gd name="T8" fmla="*/ 0 w 2"/>
                    <a:gd name="T9" fmla="*/ 6 h 6"/>
                    <a:gd name="T10" fmla="*/ 2 w 2"/>
                    <a:gd name="T11" fmla="*/ 0 h 6"/>
                    <a:gd name="T12" fmla="*/ 2 w 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6"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2" y="0"/>
                      </a:move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4"/>
                        <a:pt x="1" y="2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87" name="Freeform 34">
                  <a:extLst>
                    <a:ext uri="{FF2B5EF4-FFF2-40B4-BE49-F238E27FC236}">
                      <a16:creationId xmlns:a16="http://schemas.microsoft.com/office/drawing/2014/main" xmlns="" id="{26AF20C7-5DCA-41DB-B224-F5EE2BFC3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9495" y="1601817"/>
                  <a:ext cx="2786" cy="8358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D37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88" name="Freeform 53">
                  <a:extLst>
                    <a:ext uri="{FF2B5EF4-FFF2-40B4-BE49-F238E27FC236}">
                      <a16:creationId xmlns:a16="http://schemas.microsoft.com/office/drawing/2014/main" xmlns="" id="{5B4B2704-05F0-42AF-8424-0B235B433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9895" y="2972610"/>
                  <a:ext cx="872069" cy="766195"/>
                </a:xfrm>
                <a:custGeom>
                  <a:avLst/>
                  <a:gdLst>
                    <a:gd name="T0" fmla="*/ 225 w 321"/>
                    <a:gd name="T1" fmla="*/ 2 h 282"/>
                    <a:gd name="T2" fmla="*/ 61 w 321"/>
                    <a:gd name="T3" fmla="*/ 12 h 282"/>
                    <a:gd name="T4" fmla="*/ 70 w 321"/>
                    <a:gd name="T5" fmla="*/ 250 h 282"/>
                    <a:gd name="T6" fmla="*/ 272 w 321"/>
                    <a:gd name="T7" fmla="*/ 250 h 282"/>
                    <a:gd name="T8" fmla="*/ 283 w 321"/>
                    <a:gd name="T9" fmla="*/ 131 h 282"/>
                    <a:gd name="T10" fmla="*/ 225 w 321"/>
                    <a:gd name="T11" fmla="*/ 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1" h="282">
                      <a:moveTo>
                        <a:pt x="225" y="2"/>
                      </a:moveTo>
                      <a:cubicBezTo>
                        <a:pt x="209" y="0"/>
                        <a:pt x="61" y="12"/>
                        <a:pt x="61" y="12"/>
                      </a:cubicBezTo>
                      <a:cubicBezTo>
                        <a:pt x="0" y="34"/>
                        <a:pt x="53" y="217"/>
                        <a:pt x="70" y="250"/>
                      </a:cubicBezTo>
                      <a:cubicBezTo>
                        <a:pt x="88" y="282"/>
                        <a:pt x="224" y="256"/>
                        <a:pt x="272" y="250"/>
                      </a:cubicBezTo>
                      <a:cubicBezTo>
                        <a:pt x="321" y="244"/>
                        <a:pt x="289" y="150"/>
                        <a:pt x="283" y="131"/>
                      </a:cubicBezTo>
                      <a:cubicBezTo>
                        <a:pt x="277" y="113"/>
                        <a:pt x="241" y="5"/>
                        <a:pt x="225" y="2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89" name="Freeform 54">
                  <a:extLst>
                    <a:ext uri="{FF2B5EF4-FFF2-40B4-BE49-F238E27FC236}">
                      <a16:creationId xmlns:a16="http://schemas.microsoft.com/office/drawing/2014/main" xmlns="" id="{CE986D38-83AD-492D-A5B8-789FA8269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5769" y="2978182"/>
                  <a:ext cx="660321" cy="423497"/>
                </a:xfrm>
                <a:custGeom>
                  <a:avLst/>
                  <a:gdLst>
                    <a:gd name="T0" fmla="*/ 186 w 243"/>
                    <a:gd name="T1" fmla="*/ 0 h 156"/>
                    <a:gd name="T2" fmla="*/ 13 w 243"/>
                    <a:gd name="T3" fmla="*/ 14 h 156"/>
                    <a:gd name="T4" fmla="*/ 1 w 243"/>
                    <a:gd name="T5" fmla="*/ 32 h 156"/>
                    <a:gd name="T6" fmla="*/ 20 w 243"/>
                    <a:gd name="T7" fmla="*/ 24 h 156"/>
                    <a:gd name="T8" fmla="*/ 79 w 243"/>
                    <a:gd name="T9" fmla="*/ 108 h 156"/>
                    <a:gd name="T10" fmla="*/ 186 w 243"/>
                    <a:gd name="T11" fmla="*/ 141 h 156"/>
                    <a:gd name="T12" fmla="*/ 229 w 243"/>
                    <a:gd name="T13" fmla="*/ 85 h 156"/>
                    <a:gd name="T14" fmla="*/ 186 w 243"/>
                    <a:gd name="T1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56">
                      <a:moveTo>
                        <a:pt x="186" y="0"/>
                      </a:moveTo>
                      <a:cubicBezTo>
                        <a:pt x="169" y="0"/>
                        <a:pt x="26" y="1"/>
                        <a:pt x="13" y="14"/>
                      </a:cubicBezTo>
                      <a:cubicBezTo>
                        <a:pt x="0" y="27"/>
                        <a:pt x="1" y="32"/>
                        <a:pt x="1" y="32"/>
                      </a:cubicBezTo>
                      <a:cubicBezTo>
                        <a:pt x="1" y="32"/>
                        <a:pt x="11" y="20"/>
                        <a:pt x="20" y="24"/>
                      </a:cubicBezTo>
                      <a:cubicBezTo>
                        <a:pt x="52" y="37"/>
                        <a:pt x="59" y="81"/>
                        <a:pt x="79" y="108"/>
                      </a:cubicBezTo>
                      <a:cubicBezTo>
                        <a:pt x="113" y="156"/>
                        <a:pt x="170" y="145"/>
                        <a:pt x="186" y="141"/>
                      </a:cubicBezTo>
                      <a:cubicBezTo>
                        <a:pt x="202" y="137"/>
                        <a:pt x="243" y="121"/>
                        <a:pt x="229" y="85"/>
                      </a:cubicBezTo>
                      <a:cubicBezTo>
                        <a:pt x="215" y="48"/>
                        <a:pt x="203" y="1"/>
                        <a:pt x="18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90" name="Freeform 58">
                  <a:extLst>
                    <a:ext uri="{FF2B5EF4-FFF2-40B4-BE49-F238E27FC236}">
                      <a16:creationId xmlns:a16="http://schemas.microsoft.com/office/drawing/2014/main" xmlns="" id="{1BF5469D-E63C-400C-8242-6EF0523AC3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563099" y="2088003"/>
                  <a:ext cx="105874" cy="792664"/>
                </a:xfrm>
                <a:custGeom>
                  <a:avLst/>
                  <a:gdLst>
                    <a:gd name="T0" fmla="*/ 0 w 39"/>
                    <a:gd name="T1" fmla="*/ 292 h 292"/>
                    <a:gd name="T2" fmla="*/ 0 w 39"/>
                    <a:gd name="T3" fmla="*/ 292 h 292"/>
                    <a:gd name="T4" fmla="*/ 0 w 39"/>
                    <a:gd name="T5" fmla="*/ 292 h 292"/>
                    <a:gd name="T6" fmla="*/ 0 w 39"/>
                    <a:gd name="T7" fmla="*/ 292 h 292"/>
                    <a:gd name="T8" fmla="*/ 0 w 39"/>
                    <a:gd name="T9" fmla="*/ 292 h 292"/>
                    <a:gd name="T10" fmla="*/ 0 w 39"/>
                    <a:gd name="T11" fmla="*/ 292 h 292"/>
                    <a:gd name="T12" fmla="*/ 1 w 39"/>
                    <a:gd name="T13" fmla="*/ 292 h 292"/>
                    <a:gd name="T14" fmla="*/ 1 w 39"/>
                    <a:gd name="T15" fmla="*/ 292 h 292"/>
                    <a:gd name="T16" fmla="*/ 1 w 39"/>
                    <a:gd name="T17" fmla="*/ 292 h 292"/>
                    <a:gd name="T18" fmla="*/ 1 w 39"/>
                    <a:gd name="T19" fmla="*/ 292 h 292"/>
                    <a:gd name="T20" fmla="*/ 1 w 39"/>
                    <a:gd name="T21" fmla="*/ 292 h 292"/>
                    <a:gd name="T22" fmla="*/ 1 w 39"/>
                    <a:gd name="T23" fmla="*/ 292 h 292"/>
                    <a:gd name="T24" fmla="*/ 1 w 39"/>
                    <a:gd name="T25" fmla="*/ 292 h 292"/>
                    <a:gd name="T26" fmla="*/ 1 w 39"/>
                    <a:gd name="T27" fmla="*/ 292 h 292"/>
                    <a:gd name="T28" fmla="*/ 1 w 39"/>
                    <a:gd name="T29" fmla="*/ 292 h 292"/>
                    <a:gd name="T30" fmla="*/ 1 w 39"/>
                    <a:gd name="T31" fmla="*/ 292 h 292"/>
                    <a:gd name="T32" fmla="*/ 1 w 39"/>
                    <a:gd name="T33" fmla="*/ 292 h 292"/>
                    <a:gd name="T34" fmla="*/ 1 w 39"/>
                    <a:gd name="T35" fmla="*/ 292 h 292"/>
                    <a:gd name="T36" fmla="*/ 2 w 39"/>
                    <a:gd name="T37" fmla="*/ 292 h 292"/>
                    <a:gd name="T38" fmla="*/ 2 w 39"/>
                    <a:gd name="T39" fmla="*/ 292 h 292"/>
                    <a:gd name="T40" fmla="*/ 2 w 39"/>
                    <a:gd name="T41" fmla="*/ 292 h 292"/>
                    <a:gd name="T42" fmla="*/ 2 w 39"/>
                    <a:gd name="T43" fmla="*/ 292 h 292"/>
                    <a:gd name="T44" fmla="*/ 2 w 39"/>
                    <a:gd name="T45" fmla="*/ 292 h 292"/>
                    <a:gd name="T46" fmla="*/ 2 w 39"/>
                    <a:gd name="T47" fmla="*/ 292 h 292"/>
                    <a:gd name="T48" fmla="*/ 2 w 39"/>
                    <a:gd name="T49" fmla="*/ 292 h 292"/>
                    <a:gd name="T50" fmla="*/ 15 w 39"/>
                    <a:gd name="T51" fmla="*/ 279 h 292"/>
                    <a:gd name="T52" fmla="*/ 15 w 39"/>
                    <a:gd name="T53" fmla="*/ 279 h 292"/>
                    <a:gd name="T54" fmla="*/ 15 w 39"/>
                    <a:gd name="T55" fmla="*/ 279 h 292"/>
                    <a:gd name="T56" fmla="*/ 15 w 39"/>
                    <a:gd name="T57" fmla="*/ 279 h 292"/>
                    <a:gd name="T58" fmla="*/ 15 w 39"/>
                    <a:gd name="T59" fmla="*/ 279 h 292"/>
                    <a:gd name="T60" fmla="*/ 15 w 39"/>
                    <a:gd name="T61" fmla="*/ 279 h 292"/>
                    <a:gd name="T62" fmla="*/ 15 w 39"/>
                    <a:gd name="T63" fmla="*/ 279 h 292"/>
                    <a:gd name="T64" fmla="*/ 15 w 39"/>
                    <a:gd name="T65" fmla="*/ 279 h 292"/>
                    <a:gd name="T66" fmla="*/ 16 w 39"/>
                    <a:gd name="T67" fmla="*/ 279 h 292"/>
                    <a:gd name="T68" fmla="*/ 16 w 39"/>
                    <a:gd name="T69" fmla="*/ 279 h 292"/>
                    <a:gd name="T70" fmla="*/ 16 w 39"/>
                    <a:gd name="T71" fmla="*/ 279 h 292"/>
                    <a:gd name="T72" fmla="*/ 16 w 39"/>
                    <a:gd name="T73" fmla="*/ 279 h 292"/>
                    <a:gd name="T74" fmla="*/ 16 w 39"/>
                    <a:gd name="T75" fmla="*/ 279 h 292"/>
                    <a:gd name="T76" fmla="*/ 16 w 39"/>
                    <a:gd name="T77" fmla="*/ 279 h 292"/>
                    <a:gd name="T78" fmla="*/ 16 w 39"/>
                    <a:gd name="T79" fmla="*/ 279 h 292"/>
                    <a:gd name="T80" fmla="*/ 16 w 39"/>
                    <a:gd name="T81" fmla="*/ 279 h 292"/>
                    <a:gd name="T82" fmla="*/ 16 w 39"/>
                    <a:gd name="T83" fmla="*/ 279 h 292"/>
                    <a:gd name="T84" fmla="*/ 16 w 39"/>
                    <a:gd name="T85" fmla="*/ 278 h 292"/>
                    <a:gd name="T86" fmla="*/ 16 w 39"/>
                    <a:gd name="T87" fmla="*/ 278 h 292"/>
                    <a:gd name="T88" fmla="*/ 16 w 39"/>
                    <a:gd name="T89" fmla="*/ 278 h 292"/>
                    <a:gd name="T90" fmla="*/ 16 w 39"/>
                    <a:gd name="T91" fmla="*/ 278 h 292"/>
                    <a:gd name="T92" fmla="*/ 16 w 39"/>
                    <a:gd name="T93" fmla="*/ 278 h 292"/>
                    <a:gd name="T94" fmla="*/ 16 w 39"/>
                    <a:gd name="T95" fmla="*/ 278 h 292"/>
                    <a:gd name="T96" fmla="*/ 16 w 39"/>
                    <a:gd name="T97" fmla="*/ 278 h 292"/>
                    <a:gd name="T98" fmla="*/ 16 w 39"/>
                    <a:gd name="T99" fmla="*/ 278 h 292"/>
                    <a:gd name="T100" fmla="*/ 16 w 39"/>
                    <a:gd name="T101" fmla="*/ 278 h 292"/>
                    <a:gd name="T102" fmla="*/ 16 w 39"/>
                    <a:gd name="T103" fmla="*/ 278 h 292"/>
                    <a:gd name="T104" fmla="*/ 16 w 39"/>
                    <a:gd name="T105" fmla="*/ 278 h 292"/>
                    <a:gd name="T106" fmla="*/ 16 w 39"/>
                    <a:gd name="T107" fmla="*/ 278 h 292"/>
                    <a:gd name="T108" fmla="*/ 16 w 39"/>
                    <a:gd name="T109" fmla="*/ 278 h 292"/>
                    <a:gd name="T110" fmla="*/ 16 w 39"/>
                    <a:gd name="T111" fmla="*/ 277 h 292"/>
                    <a:gd name="T112" fmla="*/ 16 w 39"/>
                    <a:gd name="T113" fmla="*/ 277 h 292"/>
                    <a:gd name="T114" fmla="*/ 16 w 39"/>
                    <a:gd name="T115" fmla="*/ 277 h 292"/>
                    <a:gd name="T116" fmla="*/ 21 w 39"/>
                    <a:gd name="T117" fmla="*/ 0 h 292"/>
                    <a:gd name="T118" fmla="*/ 16 w 39"/>
                    <a:gd name="T119" fmla="*/ 277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" h="292">
                      <a:moveTo>
                        <a:pt x="0" y="292"/>
                      </a:moveTo>
                      <a:cubicBezTo>
                        <a:pt x="0" y="292"/>
                        <a:pt x="0" y="292"/>
                        <a:pt x="0" y="292"/>
                      </a:cubicBezTo>
                      <a:cubicBezTo>
                        <a:pt x="0" y="292"/>
                        <a:pt x="0" y="292"/>
                        <a:pt x="0" y="292"/>
                      </a:cubicBezTo>
                      <a:moveTo>
                        <a:pt x="0" y="292"/>
                      </a:moveTo>
                      <a:cubicBezTo>
                        <a:pt x="0" y="292"/>
                        <a:pt x="0" y="292"/>
                        <a:pt x="0" y="292"/>
                      </a:cubicBezTo>
                      <a:cubicBezTo>
                        <a:pt x="0" y="292"/>
                        <a:pt x="0" y="292"/>
                        <a:pt x="0" y="292"/>
                      </a:cubicBezTo>
                      <a:moveTo>
                        <a:pt x="0" y="292"/>
                      </a:moveTo>
                      <a:cubicBezTo>
                        <a:pt x="0" y="292"/>
                        <a:pt x="0" y="292"/>
                        <a:pt x="0" y="292"/>
                      </a:cubicBezTo>
                      <a:cubicBezTo>
                        <a:pt x="0" y="292"/>
                        <a:pt x="0" y="292"/>
                        <a:pt x="0" y="292"/>
                      </a:cubicBezTo>
                      <a:moveTo>
                        <a:pt x="0" y="292"/>
                      </a:moveTo>
                      <a:cubicBezTo>
                        <a:pt x="0" y="292"/>
                        <a:pt x="0" y="292"/>
                        <a:pt x="0" y="292"/>
                      </a:cubicBezTo>
                      <a:cubicBezTo>
                        <a:pt x="0" y="292"/>
                        <a:pt x="0" y="292"/>
                        <a:pt x="0" y="292"/>
                      </a:cubicBezTo>
                      <a:moveTo>
                        <a:pt x="1" y="292"/>
                      </a:moveTo>
                      <a:cubicBezTo>
                        <a:pt x="1" y="292"/>
                        <a:pt x="1" y="292"/>
                        <a:pt x="1" y="292"/>
                      </a:cubicBezTo>
                      <a:cubicBezTo>
                        <a:pt x="1" y="292"/>
                        <a:pt x="1" y="292"/>
                        <a:pt x="1" y="292"/>
                      </a:cubicBezTo>
                      <a:moveTo>
                        <a:pt x="1" y="292"/>
                      </a:moveTo>
                      <a:cubicBezTo>
                        <a:pt x="1" y="292"/>
                        <a:pt x="1" y="292"/>
                        <a:pt x="1" y="292"/>
                      </a:cubicBezTo>
                      <a:cubicBezTo>
                        <a:pt x="1" y="292"/>
                        <a:pt x="1" y="292"/>
                        <a:pt x="1" y="292"/>
                      </a:cubicBezTo>
                      <a:moveTo>
                        <a:pt x="1" y="292"/>
                      </a:moveTo>
                      <a:cubicBezTo>
                        <a:pt x="1" y="292"/>
                        <a:pt x="1" y="292"/>
                        <a:pt x="1" y="292"/>
                      </a:cubicBezTo>
                      <a:cubicBezTo>
                        <a:pt x="1" y="292"/>
                        <a:pt x="1" y="292"/>
                        <a:pt x="1" y="292"/>
                      </a:cubicBezTo>
                      <a:moveTo>
                        <a:pt x="1" y="292"/>
                      </a:moveTo>
                      <a:cubicBezTo>
                        <a:pt x="1" y="292"/>
                        <a:pt x="1" y="292"/>
                        <a:pt x="1" y="292"/>
                      </a:cubicBezTo>
                      <a:cubicBezTo>
                        <a:pt x="1" y="292"/>
                        <a:pt x="1" y="292"/>
                        <a:pt x="1" y="292"/>
                      </a:cubicBezTo>
                      <a:moveTo>
                        <a:pt x="1" y="292"/>
                      </a:moveTo>
                      <a:cubicBezTo>
                        <a:pt x="1" y="292"/>
                        <a:pt x="1" y="292"/>
                        <a:pt x="1" y="292"/>
                      </a:cubicBezTo>
                      <a:cubicBezTo>
                        <a:pt x="1" y="292"/>
                        <a:pt x="1" y="292"/>
                        <a:pt x="1" y="292"/>
                      </a:cubicBezTo>
                      <a:moveTo>
                        <a:pt x="1" y="292"/>
                      </a:moveTo>
                      <a:cubicBezTo>
                        <a:pt x="1" y="292"/>
                        <a:pt x="1" y="292"/>
                        <a:pt x="1" y="292"/>
                      </a:cubicBezTo>
                      <a:cubicBezTo>
                        <a:pt x="1" y="292"/>
                        <a:pt x="1" y="292"/>
                        <a:pt x="1" y="292"/>
                      </a:cubicBezTo>
                      <a:moveTo>
                        <a:pt x="1" y="292"/>
                      </a:moveTo>
                      <a:cubicBezTo>
                        <a:pt x="1" y="292"/>
                        <a:pt x="1" y="292"/>
                        <a:pt x="1" y="292"/>
                      </a:cubicBezTo>
                      <a:cubicBezTo>
                        <a:pt x="1" y="292"/>
                        <a:pt x="1" y="292"/>
                        <a:pt x="1" y="292"/>
                      </a:cubicBezTo>
                      <a:moveTo>
                        <a:pt x="1" y="292"/>
                      </a:moveTo>
                      <a:cubicBezTo>
                        <a:pt x="1" y="292"/>
                        <a:pt x="1" y="292"/>
                        <a:pt x="1" y="292"/>
                      </a:cubicBezTo>
                      <a:cubicBezTo>
                        <a:pt x="1" y="292"/>
                        <a:pt x="1" y="292"/>
                        <a:pt x="1" y="292"/>
                      </a:cubicBezTo>
                      <a:moveTo>
                        <a:pt x="2" y="292"/>
                      </a:move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moveTo>
                        <a:pt x="2" y="292"/>
                      </a:move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moveTo>
                        <a:pt x="2" y="292"/>
                      </a:move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moveTo>
                        <a:pt x="2" y="292"/>
                      </a:move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moveTo>
                        <a:pt x="2" y="292"/>
                      </a:move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moveTo>
                        <a:pt x="15" y="279"/>
                      </a:moveTo>
                      <a:cubicBezTo>
                        <a:pt x="15" y="279"/>
                        <a:pt x="15" y="279"/>
                        <a:pt x="15" y="279"/>
                      </a:cubicBezTo>
                      <a:cubicBezTo>
                        <a:pt x="15" y="279"/>
                        <a:pt x="15" y="279"/>
                        <a:pt x="15" y="279"/>
                      </a:cubicBezTo>
                      <a:moveTo>
                        <a:pt x="15" y="279"/>
                      </a:moveTo>
                      <a:cubicBezTo>
                        <a:pt x="15" y="279"/>
                        <a:pt x="15" y="279"/>
                        <a:pt x="15" y="279"/>
                      </a:cubicBezTo>
                      <a:cubicBezTo>
                        <a:pt x="15" y="279"/>
                        <a:pt x="15" y="279"/>
                        <a:pt x="15" y="279"/>
                      </a:cubicBezTo>
                      <a:moveTo>
                        <a:pt x="15" y="279"/>
                      </a:moveTo>
                      <a:cubicBezTo>
                        <a:pt x="15" y="279"/>
                        <a:pt x="15" y="279"/>
                        <a:pt x="15" y="279"/>
                      </a:cubicBezTo>
                      <a:cubicBezTo>
                        <a:pt x="15" y="279"/>
                        <a:pt x="15" y="279"/>
                        <a:pt x="15" y="279"/>
                      </a:cubicBezTo>
                      <a:moveTo>
                        <a:pt x="15" y="279"/>
                      </a:moveTo>
                      <a:cubicBezTo>
                        <a:pt x="15" y="279"/>
                        <a:pt x="15" y="279"/>
                        <a:pt x="15" y="279"/>
                      </a:cubicBezTo>
                      <a:cubicBezTo>
                        <a:pt x="15" y="279"/>
                        <a:pt x="15" y="279"/>
                        <a:pt x="15" y="279"/>
                      </a:cubicBezTo>
                      <a:moveTo>
                        <a:pt x="15" y="279"/>
                      </a:moveTo>
                      <a:cubicBezTo>
                        <a:pt x="15" y="279"/>
                        <a:pt x="15" y="279"/>
                        <a:pt x="15" y="279"/>
                      </a:cubicBezTo>
                      <a:cubicBezTo>
                        <a:pt x="15" y="279"/>
                        <a:pt x="15" y="279"/>
                        <a:pt x="15" y="279"/>
                      </a:cubicBezTo>
                      <a:moveTo>
                        <a:pt x="16" y="279"/>
                      </a:moveTo>
                      <a:cubicBezTo>
                        <a:pt x="16" y="279"/>
                        <a:pt x="16" y="279"/>
                        <a:pt x="16" y="279"/>
                      </a:cubicBezTo>
                      <a:cubicBezTo>
                        <a:pt x="16" y="279"/>
                        <a:pt x="16" y="279"/>
                        <a:pt x="16" y="279"/>
                      </a:cubicBezTo>
                      <a:moveTo>
                        <a:pt x="16" y="279"/>
                      </a:moveTo>
                      <a:cubicBezTo>
                        <a:pt x="16" y="279"/>
                        <a:pt x="16" y="279"/>
                        <a:pt x="16" y="279"/>
                      </a:cubicBezTo>
                      <a:cubicBezTo>
                        <a:pt x="16" y="279"/>
                        <a:pt x="16" y="279"/>
                        <a:pt x="16" y="279"/>
                      </a:cubicBezTo>
                      <a:moveTo>
                        <a:pt x="16" y="279"/>
                      </a:moveTo>
                      <a:cubicBezTo>
                        <a:pt x="16" y="279"/>
                        <a:pt x="16" y="279"/>
                        <a:pt x="16" y="279"/>
                      </a:cubicBezTo>
                      <a:cubicBezTo>
                        <a:pt x="16" y="279"/>
                        <a:pt x="16" y="279"/>
                        <a:pt x="16" y="279"/>
                      </a:cubicBezTo>
                      <a:moveTo>
                        <a:pt x="16" y="279"/>
                      </a:moveTo>
                      <a:cubicBezTo>
                        <a:pt x="16" y="279"/>
                        <a:pt x="16" y="279"/>
                        <a:pt x="16" y="279"/>
                      </a:cubicBezTo>
                      <a:cubicBezTo>
                        <a:pt x="16" y="279"/>
                        <a:pt x="16" y="279"/>
                        <a:pt x="16" y="279"/>
                      </a:cubicBezTo>
                      <a:moveTo>
                        <a:pt x="16" y="279"/>
                      </a:moveTo>
                      <a:cubicBezTo>
                        <a:pt x="16" y="279"/>
                        <a:pt x="16" y="279"/>
                        <a:pt x="16" y="279"/>
                      </a:cubicBezTo>
                      <a:cubicBezTo>
                        <a:pt x="16" y="279"/>
                        <a:pt x="16" y="279"/>
                        <a:pt x="16" y="279"/>
                      </a:cubicBezTo>
                      <a:moveTo>
                        <a:pt x="16" y="279"/>
                      </a:moveTo>
                      <a:cubicBezTo>
                        <a:pt x="16" y="279"/>
                        <a:pt x="16" y="279"/>
                        <a:pt x="16" y="279"/>
                      </a:cubicBezTo>
                      <a:cubicBezTo>
                        <a:pt x="16" y="279"/>
                        <a:pt x="16" y="279"/>
                        <a:pt x="16" y="279"/>
                      </a:cubicBezTo>
                      <a:moveTo>
                        <a:pt x="16" y="278"/>
                      </a:move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moveTo>
                        <a:pt x="16" y="278"/>
                      </a:move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moveTo>
                        <a:pt x="16" y="278"/>
                      </a:move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moveTo>
                        <a:pt x="16" y="278"/>
                      </a:move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moveTo>
                        <a:pt x="16" y="278"/>
                      </a:move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moveTo>
                        <a:pt x="16" y="278"/>
                      </a:move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moveTo>
                        <a:pt x="16" y="278"/>
                      </a:move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moveTo>
                        <a:pt x="16" y="278"/>
                      </a:move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moveTo>
                        <a:pt x="16" y="278"/>
                      </a:move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moveTo>
                        <a:pt x="16" y="277"/>
                      </a:moveTo>
                      <a:cubicBezTo>
                        <a:pt x="16" y="277"/>
                        <a:pt x="16" y="277"/>
                        <a:pt x="16" y="278"/>
                      </a:cubicBezTo>
                      <a:cubicBezTo>
                        <a:pt x="16" y="277"/>
                        <a:pt x="16" y="277"/>
                        <a:pt x="16" y="277"/>
                      </a:cubicBezTo>
                      <a:moveTo>
                        <a:pt x="16" y="277"/>
                      </a:moveTo>
                      <a:cubicBezTo>
                        <a:pt x="16" y="277"/>
                        <a:pt x="16" y="277"/>
                        <a:pt x="16" y="277"/>
                      </a:cubicBezTo>
                      <a:cubicBezTo>
                        <a:pt x="16" y="277"/>
                        <a:pt x="16" y="277"/>
                        <a:pt x="16" y="277"/>
                      </a:cubicBezTo>
                      <a:moveTo>
                        <a:pt x="21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58"/>
                        <a:pt x="39" y="226"/>
                        <a:pt x="16" y="277"/>
                      </a:cubicBezTo>
                      <a:cubicBezTo>
                        <a:pt x="39" y="226"/>
                        <a:pt x="21" y="58"/>
                        <a:pt x="21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91" name="Freeform 60">
                  <a:extLst>
                    <a:ext uri="{FF2B5EF4-FFF2-40B4-BE49-F238E27FC236}">
                      <a16:creationId xmlns:a16="http://schemas.microsoft.com/office/drawing/2014/main" xmlns="" id="{CC97D1D3-3A02-4C4F-AB47-A600D586C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00410" y="3336205"/>
                  <a:ext cx="103088" cy="62689"/>
                </a:xfrm>
                <a:custGeom>
                  <a:avLst/>
                  <a:gdLst>
                    <a:gd name="T0" fmla="*/ 0 w 74"/>
                    <a:gd name="T1" fmla="*/ 6 h 45"/>
                    <a:gd name="T2" fmla="*/ 8 w 74"/>
                    <a:gd name="T3" fmla="*/ 45 h 45"/>
                    <a:gd name="T4" fmla="*/ 74 w 74"/>
                    <a:gd name="T5" fmla="*/ 37 h 45"/>
                    <a:gd name="T6" fmla="*/ 63 w 74"/>
                    <a:gd name="T7" fmla="*/ 0 h 45"/>
                    <a:gd name="T8" fmla="*/ 0 w 74"/>
                    <a:gd name="T9" fmla="*/ 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45">
                      <a:moveTo>
                        <a:pt x="0" y="6"/>
                      </a:moveTo>
                      <a:lnTo>
                        <a:pt x="8" y="45"/>
                      </a:lnTo>
                      <a:lnTo>
                        <a:pt x="74" y="37"/>
                      </a:lnTo>
                      <a:lnTo>
                        <a:pt x="63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92" name="Freeform 216">
                  <a:extLst>
                    <a:ext uri="{FF2B5EF4-FFF2-40B4-BE49-F238E27FC236}">
                      <a16:creationId xmlns:a16="http://schemas.microsoft.com/office/drawing/2014/main" xmlns="" id="{FFFE852C-D4A4-44FD-B0C0-FA6375628527}"/>
                    </a:ext>
                  </a:extLst>
                </p:cNvPr>
                <p:cNvSpPr/>
                <p:nvPr/>
              </p:nvSpPr>
              <p:spPr>
                <a:xfrm flipH="1">
                  <a:off x="10604139" y="1014568"/>
                  <a:ext cx="300249" cy="722822"/>
                </a:xfrm>
                <a:custGeom>
                  <a:avLst/>
                  <a:gdLst>
                    <a:gd name="connsiteX0" fmla="*/ 250032 w 414338"/>
                    <a:gd name="connsiteY0" fmla="*/ 71438 h 683419"/>
                    <a:gd name="connsiteX1" fmla="*/ 347663 w 414338"/>
                    <a:gd name="connsiteY1" fmla="*/ 219075 h 683419"/>
                    <a:gd name="connsiteX2" fmla="*/ 333375 w 414338"/>
                    <a:gd name="connsiteY2" fmla="*/ 321469 h 683419"/>
                    <a:gd name="connsiteX3" fmla="*/ 414338 w 414338"/>
                    <a:gd name="connsiteY3" fmla="*/ 381000 h 683419"/>
                    <a:gd name="connsiteX4" fmla="*/ 309563 w 414338"/>
                    <a:gd name="connsiteY4" fmla="*/ 485775 h 683419"/>
                    <a:gd name="connsiteX5" fmla="*/ 381000 w 414338"/>
                    <a:gd name="connsiteY5" fmla="*/ 545307 h 683419"/>
                    <a:gd name="connsiteX6" fmla="*/ 223838 w 414338"/>
                    <a:gd name="connsiteY6" fmla="*/ 583407 h 683419"/>
                    <a:gd name="connsiteX7" fmla="*/ 126207 w 414338"/>
                    <a:gd name="connsiteY7" fmla="*/ 621507 h 683419"/>
                    <a:gd name="connsiteX8" fmla="*/ 90488 w 414338"/>
                    <a:gd name="connsiteY8" fmla="*/ 683419 h 683419"/>
                    <a:gd name="connsiteX9" fmla="*/ 0 w 414338"/>
                    <a:gd name="connsiteY9" fmla="*/ 681038 h 683419"/>
                    <a:gd name="connsiteX10" fmla="*/ 102394 w 414338"/>
                    <a:gd name="connsiteY10" fmla="*/ 642938 h 683419"/>
                    <a:gd name="connsiteX11" fmla="*/ 69057 w 414338"/>
                    <a:gd name="connsiteY11" fmla="*/ 585788 h 683419"/>
                    <a:gd name="connsiteX12" fmla="*/ 150019 w 414338"/>
                    <a:gd name="connsiteY12" fmla="*/ 526257 h 683419"/>
                    <a:gd name="connsiteX13" fmla="*/ 85725 w 414338"/>
                    <a:gd name="connsiteY13" fmla="*/ 457200 h 683419"/>
                    <a:gd name="connsiteX14" fmla="*/ 154782 w 414338"/>
                    <a:gd name="connsiteY14" fmla="*/ 354807 h 683419"/>
                    <a:gd name="connsiteX15" fmla="*/ 123825 w 414338"/>
                    <a:gd name="connsiteY15" fmla="*/ 302419 h 683419"/>
                    <a:gd name="connsiteX16" fmla="*/ 123825 w 414338"/>
                    <a:gd name="connsiteY16" fmla="*/ 176213 h 683419"/>
                    <a:gd name="connsiteX17" fmla="*/ 97632 w 414338"/>
                    <a:gd name="connsiteY17" fmla="*/ 107157 h 683419"/>
                    <a:gd name="connsiteX18" fmla="*/ 192882 w 414338"/>
                    <a:gd name="connsiteY18" fmla="*/ 0 h 683419"/>
                    <a:gd name="connsiteX19" fmla="*/ 250032 w 414338"/>
                    <a:gd name="connsiteY19" fmla="*/ 71438 h 683419"/>
                    <a:gd name="connsiteX0" fmla="*/ 250032 w 414492"/>
                    <a:gd name="connsiteY0" fmla="*/ 71438 h 683419"/>
                    <a:gd name="connsiteX1" fmla="*/ 347663 w 414492"/>
                    <a:gd name="connsiteY1" fmla="*/ 219075 h 683419"/>
                    <a:gd name="connsiteX2" fmla="*/ 333375 w 414492"/>
                    <a:gd name="connsiteY2" fmla="*/ 321469 h 683419"/>
                    <a:gd name="connsiteX3" fmla="*/ 414338 w 414492"/>
                    <a:gd name="connsiteY3" fmla="*/ 381000 h 683419"/>
                    <a:gd name="connsiteX4" fmla="*/ 309563 w 414492"/>
                    <a:gd name="connsiteY4" fmla="*/ 485775 h 683419"/>
                    <a:gd name="connsiteX5" fmla="*/ 381000 w 414492"/>
                    <a:gd name="connsiteY5" fmla="*/ 545307 h 683419"/>
                    <a:gd name="connsiteX6" fmla="*/ 223838 w 414492"/>
                    <a:gd name="connsiteY6" fmla="*/ 583407 h 683419"/>
                    <a:gd name="connsiteX7" fmla="*/ 126207 w 414492"/>
                    <a:gd name="connsiteY7" fmla="*/ 621507 h 683419"/>
                    <a:gd name="connsiteX8" fmla="*/ 90488 w 414492"/>
                    <a:gd name="connsiteY8" fmla="*/ 683419 h 683419"/>
                    <a:gd name="connsiteX9" fmla="*/ 0 w 414492"/>
                    <a:gd name="connsiteY9" fmla="*/ 681038 h 683419"/>
                    <a:gd name="connsiteX10" fmla="*/ 102394 w 414492"/>
                    <a:gd name="connsiteY10" fmla="*/ 642938 h 683419"/>
                    <a:gd name="connsiteX11" fmla="*/ 69057 w 414492"/>
                    <a:gd name="connsiteY11" fmla="*/ 585788 h 683419"/>
                    <a:gd name="connsiteX12" fmla="*/ 150019 w 414492"/>
                    <a:gd name="connsiteY12" fmla="*/ 526257 h 683419"/>
                    <a:gd name="connsiteX13" fmla="*/ 85725 w 414492"/>
                    <a:gd name="connsiteY13" fmla="*/ 457200 h 683419"/>
                    <a:gd name="connsiteX14" fmla="*/ 154782 w 414492"/>
                    <a:gd name="connsiteY14" fmla="*/ 354807 h 683419"/>
                    <a:gd name="connsiteX15" fmla="*/ 123825 w 414492"/>
                    <a:gd name="connsiteY15" fmla="*/ 302419 h 683419"/>
                    <a:gd name="connsiteX16" fmla="*/ 123825 w 414492"/>
                    <a:gd name="connsiteY16" fmla="*/ 176213 h 683419"/>
                    <a:gd name="connsiteX17" fmla="*/ 97632 w 414492"/>
                    <a:gd name="connsiteY17" fmla="*/ 107157 h 683419"/>
                    <a:gd name="connsiteX18" fmla="*/ 192882 w 414492"/>
                    <a:gd name="connsiteY18" fmla="*/ 0 h 683419"/>
                    <a:gd name="connsiteX19" fmla="*/ 250032 w 414492"/>
                    <a:gd name="connsiteY19" fmla="*/ 71438 h 683419"/>
                    <a:gd name="connsiteX0" fmla="*/ 250032 w 414492"/>
                    <a:gd name="connsiteY0" fmla="*/ 71438 h 683419"/>
                    <a:gd name="connsiteX1" fmla="*/ 347663 w 414492"/>
                    <a:gd name="connsiteY1" fmla="*/ 219075 h 683419"/>
                    <a:gd name="connsiteX2" fmla="*/ 333375 w 414492"/>
                    <a:gd name="connsiteY2" fmla="*/ 321469 h 683419"/>
                    <a:gd name="connsiteX3" fmla="*/ 414338 w 414492"/>
                    <a:gd name="connsiteY3" fmla="*/ 381000 h 683419"/>
                    <a:gd name="connsiteX4" fmla="*/ 309563 w 414492"/>
                    <a:gd name="connsiteY4" fmla="*/ 485775 h 683419"/>
                    <a:gd name="connsiteX5" fmla="*/ 381000 w 414492"/>
                    <a:gd name="connsiteY5" fmla="*/ 545307 h 683419"/>
                    <a:gd name="connsiteX6" fmla="*/ 223838 w 414492"/>
                    <a:gd name="connsiteY6" fmla="*/ 583407 h 683419"/>
                    <a:gd name="connsiteX7" fmla="*/ 126207 w 414492"/>
                    <a:gd name="connsiteY7" fmla="*/ 621507 h 683419"/>
                    <a:gd name="connsiteX8" fmla="*/ 90488 w 414492"/>
                    <a:gd name="connsiteY8" fmla="*/ 683419 h 683419"/>
                    <a:gd name="connsiteX9" fmla="*/ 0 w 414492"/>
                    <a:gd name="connsiteY9" fmla="*/ 681038 h 683419"/>
                    <a:gd name="connsiteX10" fmla="*/ 102394 w 414492"/>
                    <a:gd name="connsiteY10" fmla="*/ 642938 h 683419"/>
                    <a:gd name="connsiteX11" fmla="*/ 69057 w 414492"/>
                    <a:gd name="connsiteY11" fmla="*/ 585788 h 683419"/>
                    <a:gd name="connsiteX12" fmla="*/ 150019 w 414492"/>
                    <a:gd name="connsiteY12" fmla="*/ 526257 h 683419"/>
                    <a:gd name="connsiteX13" fmla="*/ 85725 w 414492"/>
                    <a:gd name="connsiteY13" fmla="*/ 457200 h 683419"/>
                    <a:gd name="connsiteX14" fmla="*/ 154782 w 414492"/>
                    <a:gd name="connsiteY14" fmla="*/ 354807 h 683419"/>
                    <a:gd name="connsiteX15" fmla="*/ 123825 w 414492"/>
                    <a:gd name="connsiteY15" fmla="*/ 302419 h 683419"/>
                    <a:gd name="connsiteX16" fmla="*/ 123825 w 414492"/>
                    <a:gd name="connsiteY16" fmla="*/ 176213 h 683419"/>
                    <a:gd name="connsiteX17" fmla="*/ 97632 w 414492"/>
                    <a:gd name="connsiteY17" fmla="*/ 107157 h 683419"/>
                    <a:gd name="connsiteX18" fmla="*/ 192882 w 414492"/>
                    <a:gd name="connsiteY18" fmla="*/ 0 h 683419"/>
                    <a:gd name="connsiteX19" fmla="*/ 250032 w 414492"/>
                    <a:gd name="connsiteY19" fmla="*/ 71438 h 683419"/>
                    <a:gd name="connsiteX0" fmla="*/ 250032 w 421433"/>
                    <a:gd name="connsiteY0" fmla="*/ 71438 h 683419"/>
                    <a:gd name="connsiteX1" fmla="*/ 347663 w 421433"/>
                    <a:gd name="connsiteY1" fmla="*/ 219075 h 683419"/>
                    <a:gd name="connsiteX2" fmla="*/ 333375 w 421433"/>
                    <a:gd name="connsiteY2" fmla="*/ 321469 h 683419"/>
                    <a:gd name="connsiteX3" fmla="*/ 414338 w 421433"/>
                    <a:gd name="connsiteY3" fmla="*/ 381000 h 683419"/>
                    <a:gd name="connsiteX4" fmla="*/ 309563 w 421433"/>
                    <a:gd name="connsiteY4" fmla="*/ 485775 h 683419"/>
                    <a:gd name="connsiteX5" fmla="*/ 381000 w 421433"/>
                    <a:gd name="connsiteY5" fmla="*/ 545307 h 683419"/>
                    <a:gd name="connsiteX6" fmla="*/ 223838 w 421433"/>
                    <a:gd name="connsiteY6" fmla="*/ 583407 h 683419"/>
                    <a:gd name="connsiteX7" fmla="*/ 126207 w 421433"/>
                    <a:gd name="connsiteY7" fmla="*/ 621507 h 683419"/>
                    <a:gd name="connsiteX8" fmla="*/ 90488 w 421433"/>
                    <a:gd name="connsiteY8" fmla="*/ 683419 h 683419"/>
                    <a:gd name="connsiteX9" fmla="*/ 0 w 421433"/>
                    <a:gd name="connsiteY9" fmla="*/ 681038 h 683419"/>
                    <a:gd name="connsiteX10" fmla="*/ 102394 w 421433"/>
                    <a:gd name="connsiteY10" fmla="*/ 642938 h 683419"/>
                    <a:gd name="connsiteX11" fmla="*/ 69057 w 421433"/>
                    <a:gd name="connsiteY11" fmla="*/ 585788 h 683419"/>
                    <a:gd name="connsiteX12" fmla="*/ 150019 w 421433"/>
                    <a:gd name="connsiteY12" fmla="*/ 526257 h 683419"/>
                    <a:gd name="connsiteX13" fmla="*/ 85725 w 421433"/>
                    <a:gd name="connsiteY13" fmla="*/ 457200 h 683419"/>
                    <a:gd name="connsiteX14" fmla="*/ 154782 w 421433"/>
                    <a:gd name="connsiteY14" fmla="*/ 354807 h 683419"/>
                    <a:gd name="connsiteX15" fmla="*/ 123825 w 421433"/>
                    <a:gd name="connsiteY15" fmla="*/ 302419 h 683419"/>
                    <a:gd name="connsiteX16" fmla="*/ 123825 w 421433"/>
                    <a:gd name="connsiteY16" fmla="*/ 176213 h 683419"/>
                    <a:gd name="connsiteX17" fmla="*/ 97632 w 421433"/>
                    <a:gd name="connsiteY17" fmla="*/ 107157 h 683419"/>
                    <a:gd name="connsiteX18" fmla="*/ 192882 w 421433"/>
                    <a:gd name="connsiteY18" fmla="*/ 0 h 683419"/>
                    <a:gd name="connsiteX19" fmla="*/ 250032 w 421433"/>
                    <a:gd name="connsiteY19" fmla="*/ 71438 h 683419"/>
                    <a:gd name="connsiteX0" fmla="*/ 250032 w 421433"/>
                    <a:gd name="connsiteY0" fmla="*/ 71438 h 683419"/>
                    <a:gd name="connsiteX1" fmla="*/ 347663 w 421433"/>
                    <a:gd name="connsiteY1" fmla="*/ 219075 h 683419"/>
                    <a:gd name="connsiteX2" fmla="*/ 333375 w 421433"/>
                    <a:gd name="connsiteY2" fmla="*/ 321469 h 683419"/>
                    <a:gd name="connsiteX3" fmla="*/ 414338 w 421433"/>
                    <a:gd name="connsiteY3" fmla="*/ 381000 h 683419"/>
                    <a:gd name="connsiteX4" fmla="*/ 309563 w 421433"/>
                    <a:gd name="connsiteY4" fmla="*/ 485775 h 683419"/>
                    <a:gd name="connsiteX5" fmla="*/ 381000 w 421433"/>
                    <a:gd name="connsiteY5" fmla="*/ 545307 h 683419"/>
                    <a:gd name="connsiteX6" fmla="*/ 223838 w 421433"/>
                    <a:gd name="connsiteY6" fmla="*/ 583407 h 683419"/>
                    <a:gd name="connsiteX7" fmla="*/ 126207 w 421433"/>
                    <a:gd name="connsiteY7" fmla="*/ 621507 h 683419"/>
                    <a:gd name="connsiteX8" fmla="*/ 90488 w 421433"/>
                    <a:gd name="connsiteY8" fmla="*/ 683419 h 683419"/>
                    <a:gd name="connsiteX9" fmla="*/ 0 w 421433"/>
                    <a:gd name="connsiteY9" fmla="*/ 681038 h 683419"/>
                    <a:gd name="connsiteX10" fmla="*/ 102394 w 421433"/>
                    <a:gd name="connsiteY10" fmla="*/ 642938 h 683419"/>
                    <a:gd name="connsiteX11" fmla="*/ 69057 w 421433"/>
                    <a:gd name="connsiteY11" fmla="*/ 585788 h 683419"/>
                    <a:gd name="connsiteX12" fmla="*/ 150019 w 421433"/>
                    <a:gd name="connsiteY12" fmla="*/ 526257 h 683419"/>
                    <a:gd name="connsiteX13" fmla="*/ 85725 w 421433"/>
                    <a:gd name="connsiteY13" fmla="*/ 457200 h 683419"/>
                    <a:gd name="connsiteX14" fmla="*/ 154782 w 421433"/>
                    <a:gd name="connsiteY14" fmla="*/ 354807 h 683419"/>
                    <a:gd name="connsiteX15" fmla="*/ 123825 w 421433"/>
                    <a:gd name="connsiteY15" fmla="*/ 302419 h 683419"/>
                    <a:gd name="connsiteX16" fmla="*/ 123825 w 421433"/>
                    <a:gd name="connsiteY16" fmla="*/ 176213 h 683419"/>
                    <a:gd name="connsiteX17" fmla="*/ 97632 w 421433"/>
                    <a:gd name="connsiteY17" fmla="*/ 107157 h 683419"/>
                    <a:gd name="connsiteX18" fmla="*/ 192882 w 421433"/>
                    <a:gd name="connsiteY18" fmla="*/ 0 h 683419"/>
                    <a:gd name="connsiteX19" fmla="*/ 250032 w 421433"/>
                    <a:gd name="connsiteY19" fmla="*/ 71438 h 683419"/>
                    <a:gd name="connsiteX0" fmla="*/ 250032 w 421433"/>
                    <a:gd name="connsiteY0" fmla="*/ 71438 h 683419"/>
                    <a:gd name="connsiteX1" fmla="*/ 347663 w 421433"/>
                    <a:gd name="connsiteY1" fmla="*/ 219075 h 683419"/>
                    <a:gd name="connsiteX2" fmla="*/ 333375 w 421433"/>
                    <a:gd name="connsiteY2" fmla="*/ 321469 h 683419"/>
                    <a:gd name="connsiteX3" fmla="*/ 414338 w 421433"/>
                    <a:gd name="connsiteY3" fmla="*/ 381000 h 683419"/>
                    <a:gd name="connsiteX4" fmla="*/ 309563 w 421433"/>
                    <a:gd name="connsiteY4" fmla="*/ 485775 h 683419"/>
                    <a:gd name="connsiteX5" fmla="*/ 381000 w 421433"/>
                    <a:gd name="connsiteY5" fmla="*/ 545307 h 683419"/>
                    <a:gd name="connsiteX6" fmla="*/ 223838 w 421433"/>
                    <a:gd name="connsiteY6" fmla="*/ 583407 h 683419"/>
                    <a:gd name="connsiteX7" fmla="*/ 126207 w 421433"/>
                    <a:gd name="connsiteY7" fmla="*/ 621507 h 683419"/>
                    <a:gd name="connsiteX8" fmla="*/ 90488 w 421433"/>
                    <a:gd name="connsiteY8" fmla="*/ 683419 h 683419"/>
                    <a:gd name="connsiteX9" fmla="*/ 0 w 421433"/>
                    <a:gd name="connsiteY9" fmla="*/ 681038 h 683419"/>
                    <a:gd name="connsiteX10" fmla="*/ 102394 w 421433"/>
                    <a:gd name="connsiteY10" fmla="*/ 642938 h 683419"/>
                    <a:gd name="connsiteX11" fmla="*/ 69057 w 421433"/>
                    <a:gd name="connsiteY11" fmla="*/ 585788 h 683419"/>
                    <a:gd name="connsiteX12" fmla="*/ 150019 w 421433"/>
                    <a:gd name="connsiteY12" fmla="*/ 526257 h 683419"/>
                    <a:gd name="connsiteX13" fmla="*/ 85725 w 421433"/>
                    <a:gd name="connsiteY13" fmla="*/ 457200 h 683419"/>
                    <a:gd name="connsiteX14" fmla="*/ 154782 w 421433"/>
                    <a:gd name="connsiteY14" fmla="*/ 354807 h 683419"/>
                    <a:gd name="connsiteX15" fmla="*/ 123825 w 421433"/>
                    <a:gd name="connsiteY15" fmla="*/ 302419 h 683419"/>
                    <a:gd name="connsiteX16" fmla="*/ 123825 w 421433"/>
                    <a:gd name="connsiteY16" fmla="*/ 176213 h 683419"/>
                    <a:gd name="connsiteX17" fmla="*/ 97632 w 421433"/>
                    <a:gd name="connsiteY17" fmla="*/ 107157 h 683419"/>
                    <a:gd name="connsiteX18" fmla="*/ 192882 w 421433"/>
                    <a:gd name="connsiteY18" fmla="*/ 0 h 683419"/>
                    <a:gd name="connsiteX19" fmla="*/ 250032 w 421433"/>
                    <a:gd name="connsiteY19" fmla="*/ 71438 h 683419"/>
                    <a:gd name="connsiteX0" fmla="*/ 250032 w 421433"/>
                    <a:gd name="connsiteY0" fmla="*/ 71438 h 683419"/>
                    <a:gd name="connsiteX1" fmla="*/ 347663 w 421433"/>
                    <a:gd name="connsiteY1" fmla="*/ 219075 h 683419"/>
                    <a:gd name="connsiteX2" fmla="*/ 333375 w 421433"/>
                    <a:gd name="connsiteY2" fmla="*/ 321469 h 683419"/>
                    <a:gd name="connsiteX3" fmla="*/ 414338 w 421433"/>
                    <a:gd name="connsiteY3" fmla="*/ 381000 h 683419"/>
                    <a:gd name="connsiteX4" fmla="*/ 309563 w 421433"/>
                    <a:gd name="connsiteY4" fmla="*/ 485775 h 683419"/>
                    <a:gd name="connsiteX5" fmla="*/ 381000 w 421433"/>
                    <a:gd name="connsiteY5" fmla="*/ 545307 h 683419"/>
                    <a:gd name="connsiteX6" fmla="*/ 223838 w 421433"/>
                    <a:gd name="connsiteY6" fmla="*/ 583407 h 683419"/>
                    <a:gd name="connsiteX7" fmla="*/ 126207 w 421433"/>
                    <a:gd name="connsiteY7" fmla="*/ 621507 h 683419"/>
                    <a:gd name="connsiteX8" fmla="*/ 90488 w 421433"/>
                    <a:gd name="connsiteY8" fmla="*/ 683419 h 683419"/>
                    <a:gd name="connsiteX9" fmla="*/ 0 w 421433"/>
                    <a:gd name="connsiteY9" fmla="*/ 681038 h 683419"/>
                    <a:gd name="connsiteX10" fmla="*/ 102394 w 421433"/>
                    <a:gd name="connsiteY10" fmla="*/ 642938 h 683419"/>
                    <a:gd name="connsiteX11" fmla="*/ 69057 w 421433"/>
                    <a:gd name="connsiteY11" fmla="*/ 585788 h 683419"/>
                    <a:gd name="connsiteX12" fmla="*/ 150019 w 421433"/>
                    <a:gd name="connsiteY12" fmla="*/ 526257 h 683419"/>
                    <a:gd name="connsiteX13" fmla="*/ 85725 w 421433"/>
                    <a:gd name="connsiteY13" fmla="*/ 457200 h 683419"/>
                    <a:gd name="connsiteX14" fmla="*/ 154782 w 421433"/>
                    <a:gd name="connsiteY14" fmla="*/ 354807 h 683419"/>
                    <a:gd name="connsiteX15" fmla="*/ 123825 w 421433"/>
                    <a:gd name="connsiteY15" fmla="*/ 302419 h 683419"/>
                    <a:gd name="connsiteX16" fmla="*/ 123825 w 421433"/>
                    <a:gd name="connsiteY16" fmla="*/ 176213 h 683419"/>
                    <a:gd name="connsiteX17" fmla="*/ 97632 w 421433"/>
                    <a:gd name="connsiteY17" fmla="*/ 107157 h 683419"/>
                    <a:gd name="connsiteX18" fmla="*/ 192882 w 421433"/>
                    <a:gd name="connsiteY18" fmla="*/ 0 h 683419"/>
                    <a:gd name="connsiteX19" fmla="*/ 250032 w 421433"/>
                    <a:gd name="connsiteY19" fmla="*/ 71438 h 683419"/>
                    <a:gd name="connsiteX0" fmla="*/ 250032 w 421433"/>
                    <a:gd name="connsiteY0" fmla="*/ 71438 h 683419"/>
                    <a:gd name="connsiteX1" fmla="*/ 347663 w 421433"/>
                    <a:gd name="connsiteY1" fmla="*/ 219075 h 683419"/>
                    <a:gd name="connsiteX2" fmla="*/ 333375 w 421433"/>
                    <a:gd name="connsiteY2" fmla="*/ 321469 h 683419"/>
                    <a:gd name="connsiteX3" fmla="*/ 414338 w 421433"/>
                    <a:gd name="connsiteY3" fmla="*/ 381000 h 683419"/>
                    <a:gd name="connsiteX4" fmla="*/ 309563 w 421433"/>
                    <a:gd name="connsiteY4" fmla="*/ 485775 h 683419"/>
                    <a:gd name="connsiteX5" fmla="*/ 381000 w 421433"/>
                    <a:gd name="connsiteY5" fmla="*/ 545307 h 683419"/>
                    <a:gd name="connsiteX6" fmla="*/ 223838 w 421433"/>
                    <a:gd name="connsiteY6" fmla="*/ 583407 h 683419"/>
                    <a:gd name="connsiteX7" fmla="*/ 126207 w 421433"/>
                    <a:gd name="connsiteY7" fmla="*/ 621507 h 683419"/>
                    <a:gd name="connsiteX8" fmla="*/ 90488 w 421433"/>
                    <a:gd name="connsiteY8" fmla="*/ 683419 h 683419"/>
                    <a:gd name="connsiteX9" fmla="*/ 0 w 421433"/>
                    <a:gd name="connsiteY9" fmla="*/ 681038 h 683419"/>
                    <a:gd name="connsiteX10" fmla="*/ 102394 w 421433"/>
                    <a:gd name="connsiteY10" fmla="*/ 642938 h 683419"/>
                    <a:gd name="connsiteX11" fmla="*/ 69057 w 421433"/>
                    <a:gd name="connsiteY11" fmla="*/ 585788 h 683419"/>
                    <a:gd name="connsiteX12" fmla="*/ 150019 w 421433"/>
                    <a:gd name="connsiteY12" fmla="*/ 526257 h 683419"/>
                    <a:gd name="connsiteX13" fmla="*/ 85725 w 421433"/>
                    <a:gd name="connsiteY13" fmla="*/ 457200 h 683419"/>
                    <a:gd name="connsiteX14" fmla="*/ 154782 w 421433"/>
                    <a:gd name="connsiteY14" fmla="*/ 354807 h 683419"/>
                    <a:gd name="connsiteX15" fmla="*/ 123825 w 421433"/>
                    <a:gd name="connsiteY15" fmla="*/ 302419 h 683419"/>
                    <a:gd name="connsiteX16" fmla="*/ 123825 w 421433"/>
                    <a:gd name="connsiteY16" fmla="*/ 176213 h 683419"/>
                    <a:gd name="connsiteX17" fmla="*/ 97632 w 421433"/>
                    <a:gd name="connsiteY17" fmla="*/ 107157 h 683419"/>
                    <a:gd name="connsiteX18" fmla="*/ 192882 w 421433"/>
                    <a:gd name="connsiteY18" fmla="*/ 0 h 683419"/>
                    <a:gd name="connsiteX19" fmla="*/ 250032 w 421433"/>
                    <a:gd name="connsiteY19" fmla="*/ 71438 h 683419"/>
                    <a:gd name="connsiteX0" fmla="*/ 250032 w 421433"/>
                    <a:gd name="connsiteY0" fmla="*/ 71438 h 683429"/>
                    <a:gd name="connsiteX1" fmla="*/ 347663 w 421433"/>
                    <a:gd name="connsiteY1" fmla="*/ 219075 h 683429"/>
                    <a:gd name="connsiteX2" fmla="*/ 333375 w 421433"/>
                    <a:gd name="connsiteY2" fmla="*/ 321469 h 683429"/>
                    <a:gd name="connsiteX3" fmla="*/ 414338 w 421433"/>
                    <a:gd name="connsiteY3" fmla="*/ 381000 h 683429"/>
                    <a:gd name="connsiteX4" fmla="*/ 309563 w 421433"/>
                    <a:gd name="connsiteY4" fmla="*/ 485775 h 683429"/>
                    <a:gd name="connsiteX5" fmla="*/ 381000 w 421433"/>
                    <a:gd name="connsiteY5" fmla="*/ 545307 h 683429"/>
                    <a:gd name="connsiteX6" fmla="*/ 223838 w 421433"/>
                    <a:gd name="connsiteY6" fmla="*/ 583407 h 683429"/>
                    <a:gd name="connsiteX7" fmla="*/ 126207 w 421433"/>
                    <a:gd name="connsiteY7" fmla="*/ 621507 h 683429"/>
                    <a:gd name="connsiteX8" fmla="*/ 90488 w 421433"/>
                    <a:gd name="connsiteY8" fmla="*/ 683419 h 683429"/>
                    <a:gd name="connsiteX9" fmla="*/ 0 w 421433"/>
                    <a:gd name="connsiteY9" fmla="*/ 681038 h 683429"/>
                    <a:gd name="connsiteX10" fmla="*/ 102394 w 421433"/>
                    <a:gd name="connsiteY10" fmla="*/ 642938 h 683429"/>
                    <a:gd name="connsiteX11" fmla="*/ 69057 w 421433"/>
                    <a:gd name="connsiteY11" fmla="*/ 585788 h 683429"/>
                    <a:gd name="connsiteX12" fmla="*/ 150019 w 421433"/>
                    <a:gd name="connsiteY12" fmla="*/ 526257 h 683429"/>
                    <a:gd name="connsiteX13" fmla="*/ 85725 w 421433"/>
                    <a:gd name="connsiteY13" fmla="*/ 457200 h 683429"/>
                    <a:gd name="connsiteX14" fmla="*/ 154782 w 421433"/>
                    <a:gd name="connsiteY14" fmla="*/ 354807 h 683429"/>
                    <a:gd name="connsiteX15" fmla="*/ 123825 w 421433"/>
                    <a:gd name="connsiteY15" fmla="*/ 302419 h 683429"/>
                    <a:gd name="connsiteX16" fmla="*/ 123825 w 421433"/>
                    <a:gd name="connsiteY16" fmla="*/ 176213 h 683429"/>
                    <a:gd name="connsiteX17" fmla="*/ 97632 w 421433"/>
                    <a:gd name="connsiteY17" fmla="*/ 107157 h 683429"/>
                    <a:gd name="connsiteX18" fmla="*/ 192882 w 421433"/>
                    <a:gd name="connsiteY18" fmla="*/ 0 h 683429"/>
                    <a:gd name="connsiteX19" fmla="*/ 250032 w 421433"/>
                    <a:gd name="connsiteY19" fmla="*/ 71438 h 683429"/>
                    <a:gd name="connsiteX0" fmla="*/ 250032 w 421433"/>
                    <a:gd name="connsiteY0" fmla="*/ 71438 h 683429"/>
                    <a:gd name="connsiteX1" fmla="*/ 347663 w 421433"/>
                    <a:gd name="connsiteY1" fmla="*/ 219075 h 683429"/>
                    <a:gd name="connsiteX2" fmla="*/ 333375 w 421433"/>
                    <a:gd name="connsiteY2" fmla="*/ 321469 h 683429"/>
                    <a:gd name="connsiteX3" fmla="*/ 414338 w 421433"/>
                    <a:gd name="connsiteY3" fmla="*/ 381000 h 683429"/>
                    <a:gd name="connsiteX4" fmla="*/ 309563 w 421433"/>
                    <a:gd name="connsiteY4" fmla="*/ 485775 h 683429"/>
                    <a:gd name="connsiteX5" fmla="*/ 381000 w 421433"/>
                    <a:gd name="connsiteY5" fmla="*/ 545307 h 683429"/>
                    <a:gd name="connsiteX6" fmla="*/ 223838 w 421433"/>
                    <a:gd name="connsiteY6" fmla="*/ 583407 h 683429"/>
                    <a:gd name="connsiteX7" fmla="*/ 126207 w 421433"/>
                    <a:gd name="connsiteY7" fmla="*/ 621507 h 683429"/>
                    <a:gd name="connsiteX8" fmla="*/ 90488 w 421433"/>
                    <a:gd name="connsiteY8" fmla="*/ 683419 h 683429"/>
                    <a:gd name="connsiteX9" fmla="*/ 0 w 421433"/>
                    <a:gd name="connsiteY9" fmla="*/ 681038 h 683429"/>
                    <a:gd name="connsiteX10" fmla="*/ 102394 w 421433"/>
                    <a:gd name="connsiteY10" fmla="*/ 642938 h 683429"/>
                    <a:gd name="connsiteX11" fmla="*/ 69057 w 421433"/>
                    <a:gd name="connsiteY11" fmla="*/ 585788 h 683429"/>
                    <a:gd name="connsiteX12" fmla="*/ 150019 w 421433"/>
                    <a:gd name="connsiteY12" fmla="*/ 526257 h 683429"/>
                    <a:gd name="connsiteX13" fmla="*/ 85725 w 421433"/>
                    <a:gd name="connsiteY13" fmla="*/ 457200 h 683429"/>
                    <a:gd name="connsiteX14" fmla="*/ 154782 w 421433"/>
                    <a:gd name="connsiteY14" fmla="*/ 354807 h 683429"/>
                    <a:gd name="connsiteX15" fmla="*/ 123825 w 421433"/>
                    <a:gd name="connsiteY15" fmla="*/ 302419 h 683429"/>
                    <a:gd name="connsiteX16" fmla="*/ 123825 w 421433"/>
                    <a:gd name="connsiteY16" fmla="*/ 176213 h 683429"/>
                    <a:gd name="connsiteX17" fmla="*/ 97632 w 421433"/>
                    <a:gd name="connsiteY17" fmla="*/ 107157 h 683429"/>
                    <a:gd name="connsiteX18" fmla="*/ 192882 w 421433"/>
                    <a:gd name="connsiteY18" fmla="*/ 0 h 683429"/>
                    <a:gd name="connsiteX19" fmla="*/ 250032 w 421433"/>
                    <a:gd name="connsiteY19" fmla="*/ 71438 h 683429"/>
                    <a:gd name="connsiteX0" fmla="*/ 250032 w 421433"/>
                    <a:gd name="connsiteY0" fmla="*/ 71438 h 683429"/>
                    <a:gd name="connsiteX1" fmla="*/ 347663 w 421433"/>
                    <a:gd name="connsiteY1" fmla="*/ 219075 h 683429"/>
                    <a:gd name="connsiteX2" fmla="*/ 333375 w 421433"/>
                    <a:gd name="connsiteY2" fmla="*/ 321469 h 683429"/>
                    <a:gd name="connsiteX3" fmla="*/ 414338 w 421433"/>
                    <a:gd name="connsiteY3" fmla="*/ 381000 h 683429"/>
                    <a:gd name="connsiteX4" fmla="*/ 309563 w 421433"/>
                    <a:gd name="connsiteY4" fmla="*/ 485775 h 683429"/>
                    <a:gd name="connsiteX5" fmla="*/ 381000 w 421433"/>
                    <a:gd name="connsiteY5" fmla="*/ 545307 h 683429"/>
                    <a:gd name="connsiteX6" fmla="*/ 223838 w 421433"/>
                    <a:gd name="connsiteY6" fmla="*/ 583407 h 683429"/>
                    <a:gd name="connsiteX7" fmla="*/ 126207 w 421433"/>
                    <a:gd name="connsiteY7" fmla="*/ 621507 h 683429"/>
                    <a:gd name="connsiteX8" fmla="*/ 90488 w 421433"/>
                    <a:gd name="connsiteY8" fmla="*/ 683419 h 683429"/>
                    <a:gd name="connsiteX9" fmla="*/ 0 w 421433"/>
                    <a:gd name="connsiteY9" fmla="*/ 681038 h 683429"/>
                    <a:gd name="connsiteX10" fmla="*/ 102394 w 421433"/>
                    <a:gd name="connsiteY10" fmla="*/ 642938 h 683429"/>
                    <a:gd name="connsiteX11" fmla="*/ 69057 w 421433"/>
                    <a:gd name="connsiteY11" fmla="*/ 585788 h 683429"/>
                    <a:gd name="connsiteX12" fmla="*/ 150019 w 421433"/>
                    <a:gd name="connsiteY12" fmla="*/ 526257 h 683429"/>
                    <a:gd name="connsiteX13" fmla="*/ 85725 w 421433"/>
                    <a:gd name="connsiteY13" fmla="*/ 457200 h 683429"/>
                    <a:gd name="connsiteX14" fmla="*/ 154782 w 421433"/>
                    <a:gd name="connsiteY14" fmla="*/ 354807 h 683429"/>
                    <a:gd name="connsiteX15" fmla="*/ 123825 w 421433"/>
                    <a:gd name="connsiteY15" fmla="*/ 302419 h 683429"/>
                    <a:gd name="connsiteX16" fmla="*/ 123825 w 421433"/>
                    <a:gd name="connsiteY16" fmla="*/ 176213 h 683429"/>
                    <a:gd name="connsiteX17" fmla="*/ 97632 w 421433"/>
                    <a:gd name="connsiteY17" fmla="*/ 107157 h 683429"/>
                    <a:gd name="connsiteX18" fmla="*/ 192882 w 421433"/>
                    <a:gd name="connsiteY18" fmla="*/ 0 h 683429"/>
                    <a:gd name="connsiteX19" fmla="*/ 250032 w 421433"/>
                    <a:gd name="connsiteY19" fmla="*/ 71438 h 683429"/>
                    <a:gd name="connsiteX0" fmla="*/ 215107 w 386508"/>
                    <a:gd name="connsiteY0" fmla="*/ 71438 h 703263"/>
                    <a:gd name="connsiteX1" fmla="*/ 312738 w 386508"/>
                    <a:gd name="connsiteY1" fmla="*/ 219075 h 703263"/>
                    <a:gd name="connsiteX2" fmla="*/ 298450 w 386508"/>
                    <a:gd name="connsiteY2" fmla="*/ 321469 h 703263"/>
                    <a:gd name="connsiteX3" fmla="*/ 379413 w 386508"/>
                    <a:gd name="connsiteY3" fmla="*/ 381000 h 703263"/>
                    <a:gd name="connsiteX4" fmla="*/ 274638 w 386508"/>
                    <a:gd name="connsiteY4" fmla="*/ 485775 h 703263"/>
                    <a:gd name="connsiteX5" fmla="*/ 346075 w 386508"/>
                    <a:gd name="connsiteY5" fmla="*/ 545307 h 703263"/>
                    <a:gd name="connsiteX6" fmla="*/ 188913 w 386508"/>
                    <a:gd name="connsiteY6" fmla="*/ 583407 h 703263"/>
                    <a:gd name="connsiteX7" fmla="*/ 91282 w 386508"/>
                    <a:gd name="connsiteY7" fmla="*/ 621507 h 703263"/>
                    <a:gd name="connsiteX8" fmla="*/ 55563 w 386508"/>
                    <a:gd name="connsiteY8" fmla="*/ 683419 h 703263"/>
                    <a:gd name="connsiteX9" fmla="*/ 0 w 386508"/>
                    <a:gd name="connsiteY9" fmla="*/ 703263 h 703263"/>
                    <a:gd name="connsiteX10" fmla="*/ 67469 w 386508"/>
                    <a:gd name="connsiteY10" fmla="*/ 642938 h 703263"/>
                    <a:gd name="connsiteX11" fmla="*/ 34132 w 386508"/>
                    <a:gd name="connsiteY11" fmla="*/ 585788 h 703263"/>
                    <a:gd name="connsiteX12" fmla="*/ 115094 w 386508"/>
                    <a:gd name="connsiteY12" fmla="*/ 526257 h 703263"/>
                    <a:gd name="connsiteX13" fmla="*/ 50800 w 386508"/>
                    <a:gd name="connsiteY13" fmla="*/ 457200 h 703263"/>
                    <a:gd name="connsiteX14" fmla="*/ 119857 w 386508"/>
                    <a:gd name="connsiteY14" fmla="*/ 354807 h 703263"/>
                    <a:gd name="connsiteX15" fmla="*/ 88900 w 386508"/>
                    <a:gd name="connsiteY15" fmla="*/ 302419 h 703263"/>
                    <a:gd name="connsiteX16" fmla="*/ 88900 w 386508"/>
                    <a:gd name="connsiteY16" fmla="*/ 176213 h 703263"/>
                    <a:gd name="connsiteX17" fmla="*/ 62707 w 386508"/>
                    <a:gd name="connsiteY17" fmla="*/ 107157 h 703263"/>
                    <a:gd name="connsiteX18" fmla="*/ 157957 w 386508"/>
                    <a:gd name="connsiteY18" fmla="*/ 0 h 703263"/>
                    <a:gd name="connsiteX19" fmla="*/ 215107 w 386508"/>
                    <a:gd name="connsiteY19" fmla="*/ 71438 h 703263"/>
                    <a:gd name="connsiteX0" fmla="*/ 215107 w 386508"/>
                    <a:gd name="connsiteY0" fmla="*/ 71438 h 703263"/>
                    <a:gd name="connsiteX1" fmla="*/ 312738 w 386508"/>
                    <a:gd name="connsiteY1" fmla="*/ 219075 h 703263"/>
                    <a:gd name="connsiteX2" fmla="*/ 298450 w 386508"/>
                    <a:gd name="connsiteY2" fmla="*/ 321469 h 703263"/>
                    <a:gd name="connsiteX3" fmla="*/ 379413 w 386508"/>
                    <a:gd name="connsiteY3" fmla="*/ 381000 h 703263"/>
                    <a:gd name="connsiteX4" fmla="*/ 274638 w 386508"/>
                    <a:gd name="connsiteY4" fmla="*/ 485775 h 703263"/>
                    <a:gd name="connsiteX5" fmla="*/ 346075 w 386508"/>
                    <a:gd name="connsiteY5" fmla="*/ 545307 h 703263"/>
                    <a:gd name="connsiteX6" fmla="*/ 188913 w 386508"/>
                    <a:gd name="connsiteY6" fmla="*/ 583407 h 703263"/>
                    <a:gd name="connsiteX7" fmla="*/ 91282 w 386508"/>
                    <a:gd name="connsiteY7" fmla="*/ 621507 h 703263"/>
                    <a:gd name="connsiteX8" fmla="*/ 55563 w 386508"/>
                    <a:gd name="connsiteY8" fmla="*/ 683419 h 703263"/>
                    <a:gd name="connsiteX9" fmla="*/ 0 w 386508"/>
                    <a:gd name="connsiteY9" fmla="*/ 703263 h 703263"/>
                    <a:gd name="connsiteX10" fmla="*/ 45244 w 386508"/>
                    <a:gd name="connsiteY10" fmla="*/ 642938 h 703263"/>
                    <a:gd name="connsiteX11" fmla="*/ 34132 w 386508"/>
                    <a:gd name="connsiteY11" fmla="*/ 585788 h 703263"/>
                    <a:gd name="connsiteX12" fmla="*/ 115094 w 386508"/>
                    <a:gd name="connsiteY12" fmla="*/ 526257 h 703263"/>
                    <a:gd name="connsiteX13" fmla="*/ 50800 w 386508"/>
                    <a:gd name="connsiteY13" fmla="*/ 457200 h 703263"/>
                    <a:gd name="connsiteX14" fmla="*/ 119857 w 386508"/>
                    <a:gd name="connsiteY14" fmla="*/ 354807 h 703263"/>
                    <a:gd name="connsiteX15" fmla="*/ 88900 w 386508"/>
                    <a:gd name="connsiteY15" fmla="*/ 302419 h 703263"/>
                    <a:gd name="connsiteX16" fmla="*/ 88900 w 386508"/>
                    <a:gd name="connsiteY16" fmla="*/ 176213 h 703263"/>
                    <a:gd name="connsiteX17" fmla="*/ 62707 w 386508"/>
                    <a:gd name="connsiteY17" fmla="*/ 107157 h 703263"/>
                    <a:gd name="connsiteX18" fmla="*/ 157957 w 386508"/>
                    <a:gd name="connsiteY18" fmla="*/ 0 h 703263"/>
                    <a:gd name="connsiteX19" fmla="*/ 215107 w 386508"/>
                    <a:gd name="connsiteY19" fmla="*/ 71438 h 703263"/>
                    <a:gd name="connsiteX0" fmla="*/ 215107 w 386508"/>
                    <a:gd name="connsiteY0" fmla="*/ 71438 h 703263"/>
                    <a:gd name="connsiteX1" fmla="*/ 312738 w 386508"/>
                    <a:gd name="connsiteY1" fmla="*/ 219075 h 703263"/>
                    <a:gd name="connsiteX2" fmla="*/ 298450 w 386508"/>
                    <a:gd name="connsiteY2" fmla="*/ 321469 h 703263"/>
                    <a:gd name="connsiteX3" fmla="*/ 379413 w 386508"/>
                    <a:gd name="connsiteY3" fmla="*/ 381000 h 703263"/>
                    <a:gd name="connsiteX4" fmla="*/ 274638 w 386508"/>
                    <a:gd name="connsiteY4" fmla="*/ 485775 h 703263"/>
                    <a:gd name="connsiteX5" fmla="*/ 346075 w 386508"/>
                    <a:gd name="connsiteY5" fmla="*/ 545307 h 703263"/>
                    <a:gd name="connsiteX6" fmla="*/ 188913 w 386508"/>
                    <a:gd name="connsiteY6" fmla="*/ 583407 h 703263"/>
                    <a:gd name="connsiteX7" fmla="*/ 100807 w 386508"/>
                    <a:gd name="connsiteY7" fmla="*/ 646907 h 703263"/>
                    <a:gd name="connsiteX8" fmla="*/ 55563 w 386508"/>
                    <a:gd name="connsiteY8" fmla="*/ 683419 h 703263"/>
                    <a:gd name="connsiteX9" fmla="*/ 0 w 386508"/>
                    <a:gd name="connsiteY9" fmla="*/ 703263 h 703263"/>
                    <a:gd name="connsiteX10" fmla="*/ 45244 w 386508"/>
                    <a:gd name="connsiteY10" fmla="*/ 642938 h 703263"/>
                    <a:gd name="connsiteX11" fmla="*/ 34132 w 386508"/>
                    <a:gd name="connsiteY11" fmla="*/ 585788 h 703263"/>
                    <a:gd name="connsiteX12" fmla="*/ 115094 w 386508"/>
                    <a:gd name="connsiteY12" fmla="*/ 526257 h 703263"/>
                    <a:gd name="connsiteX13" fmla="*/ 50800 w 386508"/>
                    <a:gd name="connsiteY13" fmla="*/ 457200 h 703263"/>
                    <a:gd name="connsiteX14" fmla="*/ 119857 w 386508"/>
                    <a:gd name="connsiteY14" fmla="*/ 354807 h 703263"/>
                    <a:gd name="connsiteX15" fmla="*/ 88900 w 386508"/>
                    <a:gd name="connsiteY15" fmla="*/ 302419 h 703263"/>
                    <a:gd name="connsiteX16" fmla="*/ 88900 w 386508"/>
                    <a:gd name="connsiteY16" fmla="*/ 176213 h 703263"/>
                    <a:gd name="connsiteX17" fmla="*/ 62707 w 386508"/>
                    <a:gd name="connsiteY17" fmla="*/ 107157 h 703263"/>
                    <a:gd name="connsiteX18" fmla="*/ 157957 w 386508"/>
                    <a:gd name="connsiteY18" fmla="*/ 0 h 703263"/>
                    <a:gd name="connsiteX19" fmla="*/ 215107 w 386508"/>
                    <a:gd name="connsiteY19" fmla="*/ 71438 h 703263"/>
                    <a:gd name="connsiteX0" fmla="*/ 215107 w 386508"/>
                    <a:gd name="connsiteY0" fmla="*/ 71438 h 703263"/>
                    <a:gd name="connsiteX1" fmla="*/ 312738 w 386508"/>
                    <a:gd name="connsiteY1" fmla="*/ 219075 h 703263"/>
                    <a:gd name="connsiteX2" fmla="*/ 298450 w 386508"/>
                    <a:gd name="connsiteY2" fmla="*/ 321469 h 703263"/>
                    <a:gd name="connsiteX3" fmla="*/ 379413 w 386508"/>
                    <a:gd name="connsiteY3" fmla="*/ 381000 h 703263"/>
                    <a:gd name="connsiteX4" fmla="*/ 274638 w 386508"/>
                    <a:gd name="connsiteY4" fmla="*/ 485775 h 703263"/>
                    <a:gd name="connsiteX5" fmla="*/ 346075 w 386508"/>
                    <a:gd name="connsiteY5" fmla="*/ 545307 h 703263"/>
                    <a:gd name="connsiteX6" fmla="*/ 112713 w 386508"/>
                    <a:gd name="connsiteY6" fmla="*/ 599282 h 703263"/>
                    <a:gd name="connsiteX7" fmla="*/ 100807 w 386508"/>
                    <a:gd name="connsiteY7" fmla="*/ 646907 h 703263"/>
                    <a:gd name="connsiteX8" fmla="*/ 55563 w 386508"/>
                    <a:gd name="connsiteY8" fmla="*/ 683419 h 703263"/>
                    <a:gd name="connsiteX9" fmla="*/ 0 w 386508"/>
                    <a:gd name="connsiteY9" fmla="*/ 703263 h 703263"/>
                    <a:gd name="connsiteX10" fmla="*/ 45244 w 386508"/>
                    <a:gd name="connsiteY10" fmla="*/ 642938 h 703263"/>
                    <a:gd name="connsiteX11" fmla="*/ 34132 w 386508"/>
                    <a:gd name="connsiteY11" fmla="*/ 585788 h 703263"/>
                    <a:gd name="connsiteX12" fmla="*/ 115094 w 386508"/>
                    <a:gd name="connsiteY12" fmla="*/ 526257 h 703263"/>
                    <a:gd name="connsiteX13" fmla="*/ 50800 w 386508"/>
                    <a:gd name="connsiteY13" fmla="*/ 457200 h 703263"/>
                    <a:gd name="connsiteX14" fmla="*/ 119857 w 386508"/>
                    <a:gd name="connsiteY14" fmla="*/ 354807 h 703263"/>
                    <a:gd name="connsiteX15" fmla="*/ 88900 w 386508"/>
                    <a:gd name="connsiteY15" fmla="*/ 302419 h 703263"/>
                    <a:gd name="connsiteX16" fmla="*/ 88900 w 386508"/>
                    <a:gd name="connsiteY16" fmla="*/ 176213 h 703263"/>
                    <a:gd name="connsiteX17" fmla="*/ 62707 w 386508"/>
                    <a:gd name="connsiteY17" fmla="*/ 107157 h 703263"/>
                    <a:gd name="connsiteX18" fmla="*/ 157957 w 386508"/>
                    <a:gd name="connsiteY18" fmla="*/ 0 h 703263"/>
                    <a:gd name="connsiteX19" fmla="*/ 215107 w 386508"/>
                    <a:gd name="connsiteY19" fmla="*/ 71438 h 703263"/>
                    <a:gd name="connsiteX0" fmla="*/ 215107 w 386508"/>
                    <a:gd name="connsiteY0" fmla="*/ 71438 h 703263"/>
                    <a:gd name="connsiteX1" fmla="*/ 312738 w 386508"/>
                    <a:gd name="connsiteY1" fmla="*/ 219075 h 703263"/>
                    <a:gd name="connsiteX2" fmla="*/ 298450 w 386508"/>
                    <a:gd name="connsiteY2" fmla="*/ 321469 h 703263"/>
                    <a:gd name="connsiteX3" fmla="*/ 379413 w 386508"/>
                    <a:gd name="connsiteY3" fmla="*/ 381000 h 703263"/>
                    <a:gd name="connsiteX4" fmla="*/ 274638 w 386508"/>
                    <a:gd name="connsiteY4" fmla="*/ 485775 h 703263"/>
                    <a:gd name="connsiteX5" fmla="*/ 269875 w 386508"/>
                    <a:gd name="connsiteY5" fmla="*/ 573882 h 703263"/>
                    <a:gd name="connsiteX6" fmla="*/ 112713 w 386508"/>
                    <a:gd name="connsiteY6" fmla="*/ 599282 h 703263"/>
                    <a:gd name="connsiteX7" fmla="*/ 100807 w 386508"/>
                    <a:gd name="connsiteY7" fmla="*/ 646907 h 703263"/>
                    <a:gd name="connsiteX8" fmla="*/ 55563 w 386508"/>
                    <a:gd name="connsiteY8" fmla="*/ 683419 h 703263"/>
                    <a:gd name="connsiteX9" fmla="*/ 0 w 386508"/>
                    <a:gd name="connsiteY9" fmla="*/ 703263 h 703263"/>
                    <a:gd name="connsiteX10" fmla="*/ 45244 w 386508"/>
                    <a:gd name="connsiteY10" fmla="*/ 642938 h 703263"/>
                    <a:gd name="connsiteX11" fmla="*/ 34132 w 386508"/>
                    <a:gd name="connsiteY11" fmla="*/ 585788 h 703263"/>
                    <a:gd name="connsiteX12" fmla="*/ 115094 w 386508"/>
                    <a:gd name="connsiteY12" fmla="*/ 526257 h 703263"/>
                    <a:gd name="connsiteX13" fmla="*/ 50800 w 386508"/>
                    <a:gd name="connsiteY13" fmla="*/ 457200 h 703263"/>
                    <a:gd name="connsiteX14" fmla="*/ 119857 w 386508"/>
                    <a:gd name="connsiteY14" fmla="*/ 354807 h 703263"/>
                    <a:gd name="connsiteX15" fmla="*/ 88900 w 386508"/>
                    <a:gd name="connsiteY15" fmla="*/ 302419 h 703263"/>
                    <a:gd name="connsiteX16" fmla="*/ 88900 w 386508"/>
                    <a:gd name="connsiteY16" fmla="*/ 176213 h 703263"/>
                    <a:gd name="connsiteX17" fmla="*/ 62707 w 386508"/>
                    <a:gd name="connsiteY17" fmla="*/ 107157 h 703263"/>
                    <a:gd name="connsiteX18" fmla="*/ 157957 w 386508"/>
                    <a:gd name="connsiteY18" fmla="*/ 0 h 703263"/>
                    <a:gd name="connsiteX19" fmla="*/ 215107 w 386508"/>
                    <a:gd name="connsiteY19" fmla="*/ 71438 h 703263"/>
                    <a:gd name="connsiteX0" fmla="*/ 215107 w 379880"/>
                    <a:gd name="connsiteY0" fmla="*/ 71438 h 703263"/>
                    <a:gd name="connsiteX1" fmla="*/ 312738 w 379880"/>
                    <a:gd name="connsiteY1" fmla="*/ 219075 h 703263"/>
                    <a:gd name="connsiteX2" fmla="*/ 298450 w 379880"/>
                    <a:gd name="connsiteY2" fmla="*/ 321469 h 703263"/>
                    <a:gd name="connsiteX3" fmla="*/ 379413 w 379880"/>
                    <a:gd name="connsiteY3" fmla="*/ 381000 h 703263"/>
                    <a:gd name="connsiteX4" fmla="*/ 255588 w 379880"/>
                    <a:gd name="connsiteY4" fmla="*/ 495300 h 703263"/>
                    <a:gd name="connsiteX5" fmla="*/ 269875 w 379880"/>
                    <a:gd name="connsiteY5" fmla="*/ 573882 h 703263"/>
                    <a:gd name="connsiteX6" fmla="*/ 112713 w 379880"/>
                    <a:gd name="connsiteY6" fmla="*/ 599282 h 703263"/>
                    <a:gd name="connsiteX7" fmla="*/ 100807 w 379880"/>
                    <a:gd name="connsiteY7" fmla="*/ 646907 h 703263"/>
                    <a:gd name="connsiteX8" fmla="*/ 55563 w 379880"/>
                    <a:gd name="connsiteY8" fmla="*/ 683419 h 703263"/>
                    <a:gd name="connsiteX9" fmla="*/ 0 w 379880"/>
                    <a:gd name="connsiteY9" fmla="*/ 703263 h 703263"/>
                    <a:gd name="connsiteX10" fmla="*/ 45244 w 379880"/>
                    <a:gd name="connsiteY10" fmla="*/ 642938 h 703263"/>
                    <a:gd name="connsiteX11" fmla="*/ 34132 w 379880"/>
                    <a:gd name="connsiteY11" fmla="*/ 585788 h 703263"/>
                    <a:gd name="connsiteX12" fmla="*/ 115094 w 379880"/>
                    <a:gd name="connsiteY12" fmla="*/ 526257 h 703263"/>
                    <a:gd name="connsiteX13" fmla="*/ 50800 w 379880"/>
                    <a:gd name="connsiteY13" fmla="*/ 457200 h 703263"/>
                    <a:gd name="connsiteX14" fmla="*/ 119857 w 379880"/>
                    <a:gd name="connsiteY14" fmla="*/ 354807 h 703263"/>
                    <a:gd name="connsiteX15" fmla="*/ 88900 w 379880"/>
                    <a:gd name="connsiteY15" fmla="*/ 302419 h 703263"/>
                    <a:gd name="connsiteX16" fmla="*/ 88900 w 379880"/>
                    <a:gd name="connsiteY16" fmla="*/ 176213 h 703263"/>
                    <a:gd name="connsiteX17" fmla="*/ 62707 w 379880"/>
                    <a:gd name="connsiteY17" fmla="*/ 107157 h 703263"/>
                    <a:gd name="connsiteX18" fmla="*/ 157957 w 379880"/>
                    <a:gd name="connsiteY18" fmla="*/ 0 h 703263"/>
                    <a:gd name="connsiteX19" fmla="*/ 215107 w 379880"/>
                    <a:gd name="connsiteY19" fmla="*/ 71438 h 703263"/>
                    <a:gd name="connsiteX0" fmla="*/ 215107 w 342076"/>
                    <a:gd name="connsiteY0" fmla="*/ 71438 h 703263"/>
                    <a:gd name="connsiteX1" fmla="*/ 312738 w 342076"/>
                    <a:gd name="connsiteY1" fmla="*/ 219075 h 703263"/>
                    <a:gd name="connsiteX2" fmla="*/ 298450 w 342076"/>
                    <a:gd name="connsiteY2" fmla="*/ 321469 h 703263"/>
                    <a:gd name="connsiteX3" fmla="*/ 341313 w 342076"/>
                    <a:gd name="connsiteY3" fmla="*/ 393700 h 703263"/>
                    <a:gd name="connsiteX4" fmla="*/ 255588 w 342076"/>
                    <a:gd name="connsiteY4" fmla="*/ 495300 h 703263"/>
                    <a:gd name="connsiteX5" fmla="*/ 269875 w 342076"/>
                    <a:gd name="connsiteY5" fmla="*/ 573882 h 703263"/>
                    <a:gd name="connsiteX6" fmla="*/ 112713 w 342076"/>
                    <a:gd name="connsiteY6" fmla="*/ 599282 h 703263"/>
                    <a:gd name="connsiteX7" fmla="*/ 100807 w 342076"/>
                    <a:gd name="connsiteY7" fmla="*/ 646907 h 703263"/>
                    <a:gd name="connsiteX8" fmla="*/ 55563 w 342076"/>
                    <a:gd name="connsiteY8" fmla="*/ 683419 h 703263"/>
                    <a:gd name="connsiteX9" fmla="*/ 0 w 342076"/>
                    <a:gd name="connsiteY9" fmla="*/ 703263 h 703263"/>
                    <a:gd name="connsiteX10" fmla="*/ 45244 w 342076"/>
                    <a:gd name="connsiteY10" fmla="*/ 642938 h 703263"/>
                    <a:gd name="connsiteX11" fmla="*/ 34132 w 342076"/>
                    <a:gd name="connsiteY11" fmla="*/ 585788 h 703263"/>
                    <a:gd name="connsiteX12" fmla="*/ 115094 w 342076"/>
                    <a:gd name="connsiteY12" fmla="*/ 526257 h 703263"/>
                    <a:gd name="connsiteX13" fmla="*/ 50800 w 342076"/>
                    <a:gd name="connsiteY13" fmla="*/ 457200 h 703263"/>
                    <a:gd name="connsiteX14" fmla="*/ 119857 w 342076"/>
                    <a:gd name="connsiteY14" fmla="*/ 354807 h 703263"/>
                    <a:gd name="connsiteX15" fmla="*/ 88900 w 342076"/>
                    <a:gd name="connsiteY15" fmla="*/ 302419 h 703263"/>
                    <a:gd name="connsiteX16" fmla="*/ 88900 w 342076"/>
                    <a:gd name="connsiteY16" fmla="*/ 176213 h 703263"/>
                    <a:gd name="connsiteX17" fmla="*/ 62707 w 342076"/>
                    <a:gd name="connsiteY17" fmla="*/ 107157 h 703263"/>
                    <a:gd name="connsiteX18" fmla="*/ 157957 w 342076"/>
                    <a:gd name="connsiteY18" fmla="*/ 0 h 703263"/>
                    <a:gd name="connsiteX19" fmla="*/ 215107 w 342076"/>
                    <a:gd name="connsiteY19" fmla="*/ 71438 h 703263"/>
                    <a:gd name="connsiteX0" fmla="*/ 215107 w 332694"/>
                    <a:gd name="connsiteY0" fmla="*/ 71438 h 703263"/>
                    <a:gd name="connsiteX1" fmla="*/ 312738 w 332694"/>
                    <a:gd name="connsiteY1" fmla="*/ 219075 h 703263"/>
                    <a:gd name="connsiteX2" fmla="*/ 298450 w 332694"/>
                    <a:gd name="connsiteY2" fmla="*/ 321469 h 703263"/>
                    <a:gd name="connsiteX3" fmla="*/ 331788 w 332694"/>
                    <a:gd name="connsiteY3" fmla="*/ 400050 h 703263"/>
                    <a:gd name="connsiteX4" fmla="*/ 255588 w 332694"/>
                    <a:gd name="connsiteY4" fmla="*/ 495300 h 703263"/>
                    <a:gd name="connsiteX5" fmla="*/ 269875 w 332694"/>
                    <a:gd name="connsiteY5" fmla="*/ 573882 h 703263"/>
                    <a:gd name="connsiteX6" fmla="*/ 112713 w 332694"/>
                    <a:gd name="connsiteY6" fmla="*/ 599282 h 703263"/>
                    <a:gd name="connsiteX7" fmla="*/ 100807 w 332694"/>
                    <a:gd name="connsiteY7" fmla="*/ 646907 h 703263"/>
                    <a:gd name="connsiteX8" fmla="*/ 55563 w 332694"/>
                    <a:gd name="connsiteY8" fmla="*/ 683419 h 703263"/>
                    <a:gd name="connsiteX9" fmla="*/ 0 w 332694"/>
                    <a:gd name="connsiteY9" fmla="*/ 703263 h 703263"/>
                    <a:gd name="connsiteX10" fmla="*/ 45244 w 332694"/>
                    <a:gd name="connsiteY10" fmla="*/ 642938 h 703263"/>
                    <a:gd name="connsiteX11" fmla="*/ 34132 w 332694"/>
                    <a:gd name="connsiteY11" fmla="*/ 585788 h 703263"/>
                    <a:gd name="connsiteX12" fmla="*/ 115094 w 332694"/>
                    <a:gd name="connsiteY12" fmla="*/ 526257 h 703263"/>
                    <a:gd name="connsiteX13" fmla="*/ 50800 w 332694"/>
                    <a:gd name="connsiteY13" fmla="*/ 457200 h 703263"/>
                    <a:gd name="connsiteX14" fmla="*/ 119857 w 332694"/>
                    <a:gd name="connsiteY14" fmla="*/ 354807 h 703263"/>
                    <a:gd name="connsiteX15" fmla="*/ 88900 w 332694"/>
                    <a:gd name="connsiteY15" fmla="*/ 302419 h 703263"/>
                    <a:gd name="connsiteX16" fmla="*/ 88900 w 332694"/>
                    <a:gd name="connsiteY16" fmla="*/ 176213 h 703263"/>
                    <a:gd name="connsiteX17" fmla="*/ 62707 w 332694"/>
                    <a:gd name="connsiteY17" fmla="*/ 107157 h 703263"/>
                    <a:gd name="connsiteX18" fmla="*/ 157957 w 332694"/>
                    <a:gd name="connsiteY18" fmla="*/ 0 h 703263"/>
                    <a:gd name="connsiteX19" fmla="*/ 215107 w 332694"/>
                    <a:gd name="connsiteY19" fmla="*/ 71438 h 703263"/>
                    <a:gd name="connsiteX0" fmla="*/ 215107 w 331969"/>
                    <a:gd name="connsiteY0" fmla="*/ 71438 h 703263"/>
                    <a:gd name="connsiteX1" fmla="*/ 312738 w 331969"/>
                    <a:gd name="connsiteY1" fmla="*/ 219075 h 703263"/>
                    <a:gd name="connsiteX2" fmla="*/ 298450 w 331969"/>
                    <a:gd name="connsiteY2" fmla="*/ 321469 h 703263"/>
                    <a:gd name="connsiteX3" fmla="*/ 331788 w 331969"/>
                    <a:gd name="connsiteY3" fmla="*/ 400050 h 703263"/>
                    <a:gd name="connsiteX4" fmla="*/ 280988 w 331969"/>
                    <a:gd name="connsiteY4" fmla="*/ 485775 h 703263"/>
                    <a:gd name="connsiteX5" fmla="*/ 269875 w 331969"/>
                    <a:gd name="connsiteY5" fmla="*/ 573882 h 703263"/>
                    <a:gd name="connsiteX6" fmla="*/ 112713 w 331969"/>
                    <a:gd name="connsiteY6" fmla="*/ 599282 h 703263"/>
                    <a:gd name="connsiteX7" fmla="*/ 100807 w 331969"/>
                    <a:gd name="connsiteY7" fmla="*/ 646907 h 703263"/>
                    <a:gd name="connsiteX8" fmla="*/ 55563 w 331969"/>
                    <a:gd name="connsiteY8" fmla="*/ 683419 h 703263"/>
                    <a:gd name="connsiteX9" fmla="*/ 0 w 331969"/>
                    <a:gd name="connsiteY9" fmla="*/ 703263 h 703263"/>
                    <a:gd name="connsiteX10" fmla="*/ 45244 w 331969"/>
                    <a:gd name="connsiteY10" fmla="*/ 642938 h 703263"/>
                    <a:gd name="connsiteX11" fmla="*/ 34132 w 331969"/>
                    <a:gd name="connsiteY11" fmla="*/ 585788 h 703263"/>
                    <a:gd name="connsiteX12" fmla="*/ 115094 w 331969"/>
                    <a:gd name="connsiteY12" fmla="*/ 526257 h 703263"/>
                    <a:gd name="connsiteX13" fmla="*/ 50800 w 331969"/>
                    <a:gd name="connsiteY13" fmla="*/ 457200 h 703263"/>
                    <a:gd name="connsiteX14" fmla="*/ 119857 w 331969"/>
                    <a:gd name="connsiteY14" fmla="*/ 354807 h 703263"/>
                    <a:gd name="connsiteX15" fmla="*/ 88900 w 331969"/>
                    <a:gd name="connsiteY15" fmla="*/ 302419 h 703263"/>
                    <a:gd name="connsiteX16" fmla="*/ 88900 w 331969"/>
                    <a:gd name="connsiteY16" fmla="*/ 176213 h 703263"/>
                    <a:gd name="connsiteX17" fmla="*/ 62707 w 331969"/>
                    <a:gd name="connsiteY17" fmla="*/ 107157 h 703263"/>
                    <a:gd name="connsiteX18" fmla="*/ 157957 w 331969"/>
                    <a:gd name="connsiteY18" fmla="*/ 0 h 703263"/>
                    <a:gd name="connsiteX19" fmla="*/ 215107 w 331969"/>
                    <a:gd name="connsiteY19" fmla="*/ 71438 h 703263"/>
                    <a:gd name="connsiteX0" fmla="*/ 215107 w 331969"/>
                    <a:gd name="connsiteY0" fmla="*/ 71438 h 703263"/>
                    <a:gd name="connsiteX1" fmla="*/ 312738 w 331969"/>
                    <a:gd name="connsiteY1" fmla="*/ 219075 h 703263"/>
                    <a:gd name="connsiteX2" fmla="*/ 298450 w 331969"/>
                    <a:gd name="connsiteY2" fmla="*/ 321469 h 703263"/>
                    <a:gd name="connsiteX3" fmla="*/ 331788 w 331969"/>
                    <a:gd name="connsiteY3" fmla="*/ 400050 h 703263"/>
                    <a:gd name="connsiteX4" fmla="*/ 280988 w 331969"/>
                    <a:gd name="connsiteY4" fmla="*/ 485775 h 703263"/>
                    <a:gd name="connsiteX5" fmla="*/ 298450 w 331969"/>
                    <a:gd name="connsiteY5" fmla="*/ 564357 h 703263"/>
                    <a:gd name="connsiteX6" fmla="*/ 112713 w 331969"/>
                    <a:gd name="connsiteY6" fmla="*/ 599282 h 703263"/>
                    <a:gd name="connsiteX7" fmla="*/ 100807 w 331969"/>
                    <a:gd name="connsiteY7" fmla="*/ 646907 h 703263"/>
                    <a:gd name="connsiteX8" fmla="*/ 55563 w 331969"/>
                    <a:gd name="connsiteY8" fmla="*/ 683419 h 703263"/>
                    <a:gd name="connsiteX9" fmla="*/ 0 w 331969"/>
                    <a:gd name="connsiteY9" fmla="*/ 703263 h 703263"/>
                    <a:gd name="connsiteX10" fmla="*/ 45244 w 331969"/>
                    <a:gd name="connsiteY10" fmla="*/ 642938 h 703263"/>
                    <a:gd name="connsiteX11" fmla="*/ 34132 w 331969"/>
                    <a:gd name="connsiteY11" fmla="*/ 585788 h 703263"/>
                    <a:gd name="connsiteX12" fmla="*/ 115094 w 331969"/>
                    <a:gd name="connsiteY12" fmla="*/ 526257 h 703263"/>
                    <a:gd name="connsiteX13" fmla="*/ 50800 w 331969"/>
                    <a:gd name="connsiteY13" fmla="*/ 457200 h 703263"/>
                    <a:gd name="connsiteX14" fmla="*/ 119857 w 331969"/>
                    <a:gd name="connsiteY14" fmla="*/ 354807 h 703263"/>
                    <a:gd name="connsiteX15" fmla="*/ 88900 w 331969"/>
                    <a:gd name="connsiteY15" fmla="*/ 302419 h 703263"/>
                    <a:gd name="connsiteX16" fmla="*/ 88900 w 331969"/>
                    <a:gd name="connsiteY16" fmla="*/ 176213 h 703263"/>
                    <a:gd name="connsiteX17" fmla="*/ 62707 w 331969"/>
                    <a:gd name="connsiteY17" fmla="*/ 107157 h 703263"/>
                    <a:gd name="connsiteX18" fmla="*/ 157957 w 331969"/>
                    <a:gd name="connsiteY18" fmla="*/ 0 h 703263"/>
                    <a:gd name="connsiteX19" fmla="*/ 215107 w 331969"/>
                    <a:gd name="connsiteY19" fmla="*/ 71438 h 703263"/>
                    <a:gd name="connsiteX0" fmla="*/ 215107 w 331956"/>
                    <a:gd name="connsiteY0" fmla="*/ 71438 h 703263"/>
                    <a:gd name="connsiteX1" fmla="*/ 328613 w 331956"/>
                    <a:gd name="connsiteY1" fmla="*/ 203200 h 703263"/>
                    <a:gd name="connsiteX2" fmla="*/ 298450 w 331956"/>
                    <a:gd name="connsiteY2" fmla="*/ 321469 h 703263"/>
                    <a:gd name="connsiteX3" fmla="*/ 331788 w 331956"/>
                    <a:gd name="connsiteY3" fmla="*/ 400050 h 703263"/>
                    <a:gd name="connsiteX4" fmla="*/ 280988 w 331956"/>
                    <a:gd name="connsiteY4" fmla="*/ 485775 h 703263"/>
                    <a:gd name="connsiteX5" fmla="*/ 298450 w 331956"/>
                    <a:gd name="connsiteY5" fmla="*/ 564357 h 703263"/>
                    <a:gd name="connsiteX6" fmla="*/ 112713 w 331956"/>
                    <a:gd name="connsiteY6" fmla="*/ 599282 h 703263"/>
                    <a:gd name="connsiteX7" fmla="*/ 100807 w 331956"/>
                    <a:gd name="connsiteY7" fmla="*/ 646907 h 703263"/>
                    <a:gd name="connsiteX8" fmla="*/ 55563 w 331956"/>
                    <a:gd name="connsiteY8" fmla="*/ 683419 h 703263"/>
                    <a:gd name="connsiteX9" fmla="*/ 0 w 331956"/>
                    <a:gd name="connsiteY9" fmla="*/ 703263 h 703263"/>
                    <a:gd name="connsiteX10" fmla="*/ 45244 w 331956"/>
                    <a:gd name="connsiteY10" fmla="*/ 642938 h 703263"/>
                    <a:gd name="connsiteX11" fmla="*/ 34132 w 331956"/>
                    <a:gd name="connsiteY11" fmla="*/ 585788 h 703263"/>
                    <a:gd name="connsiteX12" fmla="*/ 115094 w 331956"/>
                    <a:gd name="connsiteY12" fmla="*/ 526257 h 703263"/>
                    <a:gd name="connsiteX13" fmla="*/ 50800 w 331956"/>
                    <a:gd name="connsiteY13" fmla="*/ 457200 h 703263"/>
                    <a:gd name="connsiteX14" fmla="*/ 119857 w 331956"/>
                    <a:gd name="connsiteY14" fmla="*/ 354807 h 703263"/>
                    <a:gd name="connsiteX15" fmla="*/ 88900 w 331956"/>
                    <a:gd name="connsiteY15" fmla="*/ 302419 h 703263"/>
                    <a:gd name="connsiteX16" fmla="*/ 88900 w 331956"/>
                    <a:gd name="connsiteY16" fmla="*/ 176213 h 703263"/>
                    <a:gd name="connsiteX17" fmla="*/ 62707 w 331956"/>
                    <a:gd name="connsiteY17" fmla="*/ 107157 h 703263"/>
                    <a:gd name="connsiteX18" fmla="*/ 157957 w 331956"/>
                    <a:gd name="connsiteY18" fmla="*/ 0 h 703263"/>
                    <a:gd name="connsiteX19" fmla="*/ 215107 w 331956"/>
                    <a:gd name="connsiteY19" fmla="*/ 71438 h 703263"/>
                    <a:gd name="connsiteX0" fmla="*/ 215107 w 331956"/>
                    <a:gd name="connsiteY0" fmla="*/ 33338 h 703263"/>
                    <a:gd name="connsiteX1" fmla="*/ 328613 w 331956"/>
                    <a:gd name="connsiteY1" fmla="*/ 203200 h 703263"/>
                    <a:gd name="connsiteX2" fmla="*/ 298450 w 331956"/>
                    <a:gd name="connsiteY2" fmla="*/ 321469 h 703263"/>
                    <a:gd name="connsiteX3" fmla="*/ 331788 w 331956"/>
                    <a:gd name="connsiteY3" fmla="*/ 400050 h 703263"/>
                    <a:gd name="connsiteX4" fmla="*/ 280988 w 331956"/>
                    <a:gd name="connsiteY4" fmla="*/ 485775 h 703263"/>
                    <a:gd name="connsiteX5" fmla="*/ 298450 w 331956"/>
                    <a:gd name="connsiteY5" fmla="*/ 564357 h 703263"/>
                    <a:gd name="connsiteX6" fmla="*/ 112713 w 331956"/>
                    <a:gd name="connsiteY6" fmla="*/ 599282 h 703263"/>
                    <a:gd name="connsiteX7" fmla="*/ 100807 w 331956"/>
                    <a:gd name="connsiteY7" fmla="*/ 646907 h 703263"/>
                    <a:gd name="connsiteX8" fmla="*/ 55563 w 331956"/>
                    <a:gd name="connsiteY8" fmla="*/ 683419 h 703263"/>
                    <a:gd name="connsiteX9" fmla="*/ 0 w 331956"/>
                    <a:gd name="connsiteY9" fmla="*/ 703263 h 703263"/>
                    <a:gd name="connsiteX10" fmla="*/ 45244 w 331956"/>
                    <a:gd name="connsiteY10" fmla="*/ 642938 h 703263"/>
                    <a:gd name="connsiteX11" fmla="*/ 34132 w 331956"/>
                    <a:gd name="connsiteY11" fmla="*/ 585788 h 703263"/>
                    <a:gd name="connsiteX12" fmla="*/ 115094 w 331956"/>
                    <a:gd name="connsiteY12" fmla="*/ 526257 h 703263"/>
                    <a:gd name="connsiteX13" fmla="*/ 50800 w 331956"/>
                    <a:gd name="connsiteY13" fmla="*/ 457200 h 703263"/>
                    <a:gd name="connsiteX14" fmla="*/ 119857 w 331956"/>
                    <a:gd name="connsiteY14" fmla="*/ 354807 h 703263"/>
                    <a:gd name="connsiteX15" fmla="*/ 88900 w 331956"/>
                    <a:gd name="connsiteY15" fmla="*/ 302419 h 703263"/>
                    <a:gd name="connsiteX16" fmla="*/ 88900 w 331956"/>
                    <a:gd name="connsiteY16" fmla="*/ 176213 h 703263"/>
                    <a:gd name="connsiteX17" fmla="*/ 62707 w 331956"/>
                    <a:gd name="connsiteY17" fmla="*/ 107157 h 703263"/>
                    <a:gd name="connsiteX18" fmla="*/ 157957 w 331956"/>
                    <a:gd name="connsiteY18" fmla="*/ 0 h 703263"/>
                    <a:gd name="connsiteX19" fmla="*/ 215107 w 331956"/>
                    <a:gd name="connsiteY19" fmla="*/ 33338 h 703263"/>
                    <a:gd name="connsiteX0" fmla="*/ 215107 w 331956"/>
                    <a:gd name="connsiteY0" fmla="*/ 33338 h 703263"/>
                    <a:gd name="connsiteX1" fmla="*/ 328613 w 331956"/>
                    <a:gd name="connsiteY1" fmla="*/ 203200 h 703263"/>
                    <a:gd name="connsiteX2" fmla="*/ 298450 w 331956"/>
                    <a:gd name="connsiteY2" fmla="*/ 321469 h 703263"/>
                    <a:gd name="connsiteX3" fmla="*/ 331788 w 331956"/>
                    <a:gd name="connsiteY3" fmla="*/ 400050 h 703263"/>
                    <a:gd name="connsiteX4" fmla="*/ 280988 w 331956"/>
                    <a:gd name="connsiteY4" fmla="*/ 485775 h 703263"/>
                    <a:gd name="connsiteX5" fmla="*/ 298450 w 331956"/>
                    <a:gd name="connsiteY5" fmla="*/ 564357 h 703263"/>
                    <a:gd name="connsiteX6" fmla="*/ 112713 w 331956"/>
                    <a:gd name="connsiteY6" fmla="*/ 599282 h 703263"/>
                    <a:gd name="connsiteX7" fmla="*/ 100807 w 331956"/>
                    <a:gd name="connsiteY7" fmla="*/ 646907 h 703263"/>
                    <a:gd name="connsiteX8" fmla="*/ 55563 w 331956"/>
                    <a:gd name="connsiteY8" fmla="*/ 683419 h 703263"/>
                    <a:gd name="connsiteX9" fmla="*/ 0 w 331956"/>
                    <a:gd name="connsiteY9" fmla="*/ 703263 h 703263"/>
                    <a:gd name="connsiteX10" fmla="*/ 45244 w 331956"/>
                    <a:gd name="connsiteY10" fmla="*/ 642938 h 703263"/>
                    <a:gd name="connsiteX11" fmla="*/ 34132 w 331956"/>
                    <a:gd name="connsiteY11" fmla="*/ 585788 h 703263"/>
                    <a:gd name="connsiteX12" fmla="*/ 115094 w 331956"/>
                    <a:gd name="connsiteY12" fmla="*/ 526257 h 703263"/>
                    <a:gd name="connsiteX13" fmla="*/ 50800 w 331956"/>
                    <a:gd name="connsiteY13" fmla="*/ 457200 h 703263"/>
                    <a:gd name="connsiteX14" fmla="*/ 119857 w 331956"/>
                    <a:gd name="connsiteY14" fmla="*/ 354807 h 703263"/>
                    <a:gd name="connsiteX15" fmla="*/ 88900 w 331956"/>
                    <a:gd name="connsiteY15" fmla="*/ 302419 h 703263"/>
                    <a:gd name="connsiteX16" fmla="*/ 88900 w 331956"/>
                    <a:gd name="connsiteY16" fmla="*/ 176213 h 703263"/>
                    <a:gd name="connsiteX17" fmla="*/ 62707 w 331956"/>
                    <a:gd name="connsiteY17" fmla="*/ 107157 h 703263"/>
                    <a:gd name="connsiteX18" fmla="*/ 157957 w 331956"/>
                    <a:gd name="connsiteY18" fmla="*/ 0 h 703263"/>
                    <a:gd name="connsiteX19" fmla="*/ 215107 w 331956"/>
                    <a:gd name="connsiteY19" fmla="*/ 33338 h 703263"/>
                    <a:gd name="connsiteX0" fmla="*/ 243682 w 331956"/>
                    <a:gd name="connsiteY0" fmla="*/ 77788 h 703263"/>
                    <a:gd name="connsiteX1" fmla="*/ 328613 w 331956"/>
                    <a:gd name="connsiteY1" fmla="*/ 203200 h 703263"/>
                    <a:gd name="connsiteX2" fmla="*/ 298450 w 331956"/>
                    <a:gd name="connsiteY2" fmla="*/ 321469 h 703263"/>
                    <a:gd name="connsiteX3" fmla="*/ 331788 w 331956"/>
                    <a:gd name="connsiteY3" fmla="*/ 400050 h 703263"/>
                    <a:gd name="connsiteX4" fmla="*/ 280988 w 331956"/>
                    <a:gd name="connsiteY4" fmla="*/ 485775 h 703263"/>
                    <a:gd name="connsiteX5" fmla="*/ 298450 w 331956"/>
                    <a:gd name="connsiteY5" fmla="*/ 564357 h 703263"/>
                    <a:gd name="connsiteX6" fmla="*/ 112713 w 331956"/>
                    <a:gd name="connsiteY6" fmla="*/ 599282 h 703263"/>
                    <a:gd name="connsiteX7" fmla="*/ 100807 w 331956"/>
                    <a:gd name="connsiteY7" fmla="*/ 646907 h 703263"/>
                    <a:gd name="connsiteX8" fmla="*/ 55563 w 331956"/>
                    <a:gd name="connsiteY8" fmla="*/ 683419 h 703263"/>
                    <a:gd name="connsiteX9" fmla="*/ 0 w 331956"/>
                    <a:gd name="connsiteY9" fmla="*/ 703263 h 703263"/>
                    <a:gd name="connsiteX10" fmla="*/ 45244 w 331956"/>
                    <a:gd name="connsiteY10" fmla="*/ 642938 h 703263"/>
                    <a:gd name="connsiteX11" fmla="*/ 34132 w 331956"/>
                    <a:gd name="connsiteY11" fmla="*/ 585788 h 703263"/>
                    <a:gd name="connsiteX12" fmla="*/ 115094 w 331956"/>
                    <a:gd name="connsiteY12" fmla="*/ 526257 h 703263"/>
                    <a:gd name="connsiteX13" fmla="*/ 50800 w 331956"/>
                    <a:gd name="connsiteY13" fmla="*/ 457200 h 703263"/>
                    <a:gd name="connsiteX14" fmla="*/ 119857 w 331956"/>
                    <a:gd name="connsiteY14" fmla="*/ 354807 h 703263"/>
                    <a:gd name="connsiteX15" fmla="*/ 88900 w 331956"/>
                    <a:gd name="connsiteY15" fmla="*/ 302419 h 703263"/>
                    <a:gd name="connsiteX16" fmla="*/ 88900 w 331956"/>
                    <a:gd name="connsiteY16" fmla="*/ 176213 h 703263"/>
                    <a:gd name="connsiteX17" fmla="*/ 62707 w 331956"/>
                    <a:gd name="connsiteY17" fmla="*/ 107157 h 703263"/>
                    <a:gd name="connsiteX18" fmla="*/ 157957 w 331956"/>
                    <a:gd name="connsiteY18" fmla="*/ 0 h 703263"/>
                    <a:gd name="connsiteX19" fmla="*/ 243682 w 331956"/>
                    <a:gd name="connsiteY19" fmla="*/ 77788 h 703263"/>
                    <a:gd name="connsiteX0" fmla="*/ 243682 w 331956"/>
                    <a:gd name="connsiteY0" fmla="*/ 77788 h 703263"/>
                    <a:gd name="connsiteX1" fmla="*/ 328613 w 331956"/>
                    <a:gd name="connsiteY1" fmla="*/ 203200 h 703263"/>
                    <a:gd name="connsiteX2" fmla="*/ 298450 w 331956"/>
                    <a:gd name="connsiteY2" fmla="*/ 321469 h 703263"/>
                    <a:gd name="connsiteX3" fmla="*/ 331788 w 331956"/>
                    <a:gd name="connsiteY3" fmla="*/ 400050 h 703263"/>
                    <a:gd name="connsiteX4" fmla="*/ 280988 w 331956"/>
                    <a:gd name="connsiteY4" fmla="*/ 485775 h 703263"/>
                    <a:gd name="connsiteX5" fmla="*/ 298450 w 331956"/>
                    <a:gd name="connsiteY5" fmla="*/ 564357 h 703263"/>
                    <a:gd name="connsiteX6" fmla="*/ 112713 w 331956"/>
                    <a:gd name="connsiteY6" fmla="*/ 599282 h 703263"/>
                    <a:gd name="connsiteX7" fmla="*/ 100807 w 331956"/>
                    <a:gd name="connsiteY7" fmla="*/ 646907 h 703263"/>
                    <a:gd name="connsiteX8" fmla="*/ 55563 w 331956"/>
                    <a:gd name="connsiteY8" fmla="*/ 683419 h 703263"/>
                    <a:gd name="connsiteX9" fmla="*/ 0 w 331956"/>
                    <a:gd name="connsiteY9" fmla="*/ 703263 h 703263"/>
                    <a:gd name="connsiteX10" fmla="*/ 45244 w 331956"/>
                    <a:gd name="connsiteY10" fmla="*/ 642938 h 703263"/>
                    <a:gd name="connsiteX11" fmla="*/ 34132 w 331956"/>
                    <a:gd name="connsiteY11" fmla="*/ 585788 h 703263"/>
                    <a:gd name="connsiteX12" fmla="*/ 115094 w 331956"/>
                    <a:gd name="connsiteY12" fmla="*/ 526257 h 703263"/>
                    <a:gd name="connsiteX13" fmla="*/ 50800 w 331956"/>
                    <a:gd name="connsiteY13" fmla="*/ 457200 h 703263"/>
                    <a:gd name="connsiteX14" fmla="*/ 119857 w 331956"/>
                    <a:gd name="connsiteY14" fmla="*/ 354807 h 703263"/>
                    <a:gd name="connsiteX15" fmla="*/ 88900 w 331956"/>
                    <a:gd name="connsiteY15" fmla="*/ 302419 h 703263"/>
                    <a:gd name="connsiteX16" fmla="*/ 88900 w 331956"/>
                    <a:gd name="connsiteY16" fmla="*/ 176213 h 703263"/>
                    <a:gd name="connsiteX17" fmla="*/ 62707 w 331956"/>
                    <a:gd name="connsiteY17" fmla="*/ 107157 h 703263"/>
                    <a:gd name="connsiteX18" fmla="*/ 157957 w 331956"/>
                    <a:gd name="connsiteY18" fmla="*/ 0 h 703263"/>
                    <a:gd name="connsiteX19" fmla="*/ 243682 w 331956"/>
                    <a:gd name="connsiteY19" fmla="*/ 77788 h 703263"/>
                    <a:gd name="connsiteX0" fmla="*/ 243682 w 331956"/>
                    <a:gd name="connsiteY0" fmla="*/ 80963 h 706438"/>
                    <a:gd name="connsiteX1" fmla="*/ 328613 w 331956"/>
                    <a:gd name="connsiteY1" fmla="*/ 206375 h 706438"/>
                    <a:gd name="connsiteX2" fmla="*/ 298450 w 331956"/>
                    <a:gd name="connsiteY2" fmla="*/ 324644 h 706438"/>
                    <a:gd name="connsiteX3" fmla="*/ 331788 w 331956"/>
                    <a:gd name="connsiteY3" fmla="*/ 403225 h 706438"/>
                    <a:gd name="connsiteX4" fmla="*/ 280988 w 331956"/>
                    <a:gd name="connsiteY4" fmla="*/ 488950 h 706438"/>
                    <a:gd name="connsiteX5" fmla="*/ 298450 w 331956"/>
                    <a:gd name="connsiteY5" fmla="*/ 567532 h 706438"/>
                    <a:gd name="connsiteX6" fmla="*/ 112713 w 331956"/>
                    <a:gd name="connsiteY6" fmla="*/ 602457 h 706438"/>
                    <a:gd name="connsiteX7" fmla="*/ 100807 w 331956"/>
                    <a:gd name="connsiteY7" fmla="*/ 650082 h 706438"/>
                    <a:gd name="connsiteX8" fmla="*/ 55563 w 331956"/>
                    <a:gd name="connsiteY8" fmla="*/ 686594 h 706438"/>
                    <a:gd name="connsiteX9" fmla="*/ 0 w 331956"/>
                    <a:gd name="connsiteY9" fmla="*/ 706438 h 706438"/>
                    <a:gd name="connsiteX10" fmla="*/ 45244 w 331956"/>
                    <a:gd name="connsiteY10" fmla="*/ 646113 h 706438"/>
                    <a:gd name="connsiteX11" fmla="*/ 34132 w 331956"/>
                    <a:gd name="connsiteY11" fmla="*/ 588963 h 706438"/>
                    <a:gd name="connsiteX12" fmla="*/ 115094 w 331956"/>
                    <a:gd name="connsiteY12" fmla="*/ 529432 h 706438"/>
                    <a:gd name="connsiteX13" fmla="*/ 50800 w 331956"/>
                    <a:gd name="connsiteY13" fmla="*/ 460375 h 706438"/>
                    <a:gd name="connsiteX14" fmla="*/ 119857 w 331956"/>
                    <a:gd name="connsiteY14" fmla="*/ 357982 h 706438"/>
                    <a:gd name="connsiteX15" fmla="*/ 88900 w 331956"/>
                    <a:gd name="connsiteY15" fmla="*/ 305594 h 706438"/>
                    <a:gd name="connsiteX16" fmla="*/ 88900 w 331956"/>
                    <a:gd name="connsiteY16" fmla="*/ 179388 h 706438"/>
                    <a:gd name="connsiteX17" fmla="*/ 62707 w 331956"/>
                    <a:gd name="connsiteY17" fmla="*/ 110332 h 706438"/>
                    <a:gd name="connsiteX18" fmla="*/ 192882 w 331956"/>
                    <a:gd name="connsiteY18" fmla="*/ 0 h 706438"/>
                    <a:gd name="connsiteX19" fmla="*/ 243682 w 331956"/>
                    <a:gd name="connsiteY19" fmla="*/ 80963 h 706438"/>
                    <a:gd name="connsiteX0" fmla="*/ 243682 w 331956"/>
                    <a:gd name="connsiteY0" fmla="*/ 96838 h 722313"/>
                    <a:gd name="connsiteX1" fmla="*/ 328613 w 331956"/>
                    <a:gd name="connsiteY1" fmla="*/ 222250 h 722313"/>
                    <a:gd name="connsiteX2" fmla="*/ 298450 w 331956"/>
                    <a:gd name="connsiteY2" fmla="*/ 340519 h 722313"/>
                    <a:gd name="connsiteX3" fmla="*/ 331788 w 331956"/>
                    <a:gd name="connsiteY3" fmla="*/ 419100 h 722313"/>
                    <a:gd name="connsiteX4" fmla="*/ 280988 w 331956"/>
                    <a:gd name="connsiteY4" fmla="*/ 504825 h 722313"/>
                    <a:gd name="connsiteX5" fmla="*/ 298450 w 331956"/>
                    <a:gd name="connsiteY5" fmla="*/ 583407 h 722313"/>
                    <a:gd name="connsiteX6" fmla="*/ 112713 w 331956"/>
                    <a:gd name="connsiteY6" fmla="*/ 618332 h 722313"/>
                    <a:gd name="connsiteX7" fmla="*/ 100807 w 331956"/>
                    <a:gd name="connsiteY7" fmla="*/ 665957 h 722313"/>
                    <a:gd name="connsiteX8" fmla="*/ 55563 w 331956"/>
                    <a:gd name="connsiteY8" fmla="*/ 702469 h 722313"/>
                    <a:gd name="connsiteX9" fmla="*/ 0 w 331956"/>
                    <a:gd name="connsiteY9" fmla="*/ 722313 h 722313"/>
                    <a:gd name="connsiteX10" fmla="*/ 45244 w 331956"/>
                    <a:gd name="connsiteY10" fmla="*/ 661988 h 722313"/>
                    <a:gd name="connsiteX11" fmla="*/ 34132 w 331956"/>
                    <a:gd name="connsiteY11" fmla="*/ 604838 h 722313"/>
                    <a:gd name="connsiteX12" fmla="*/ 115094 w 331956"/>
                    <a:gd name="connsiteY12" fmla="*/ 545307 h 722313"/>
                    <a:gd name="connsiteX13" fmla="*/ 50800 w 331956"/>
                    <a:gd name="connsiteY13" fmla="*/ 476250 h 722313"/>
                    <a:gd name="connsiteX14" fmla="*/ 119857 w 331956"/>
                    <a:gd name="connsiteY14" fmla="*/ 373857 h 722313"/>
                    <a:gd name="connsiteX15" fmla="*/ 88900 w 331956"/>
                    <a:gd name="connsiteY15" fmla="*/ 321469 h 722313"/>
                    <a:gd name="connsiteX16" fmla="*/ 88900 w 331956"/>
                    <a:gd name="connsiteY16" fmla="*/ 195263 h 722313"/>
                    <a:gd name="connsiteX17" fmla="*/ 62707 w 331956"/>
                    <a:gd name="connsiteY17" fmla="*/ 126207 h 722313"/>
                    <a:gd name="connsiteX18" fmla="*/ 183357 w 331956"/>
                    <a:gd name="connsiteY18" fmla="*/ 0 h 722313"/>
                    <a:gd name="connsiteX19" fmla="*/ 243682 w 331956"/>
                    <a:gd name="connsiteY19" fmla="*/ 96838 h 722313"/>
                    <a:gd name="connsiteX0" fmla="*/ 230982 w 331956"/>
                    <a:gd name="connsiteY0" fmla="*/ 131763 h 722313"/>
                    <a:gd name="connsiteX1" fmla="*/ 328613 w 331956"/>
                    <a:gd name="connsiteY1" fmla="*/ 222250 h 722313"/>
                    <a:gd name="connsiteX2" fmla="*/ 298450 w 331956"/>
                    <a:gd name="connsiteY2" fmla="*/ 340519 h 722313"/>
                    <a:gd name="connsiteX3" fmla="*/ 331788 w 331956"/>
                    <a:gd name="connsiteY3" fmla="*/ 419100 h 722313"/>
                    <a:gd name="connsiteX4" fmla="*/ 280988 w 331956"/>
                    <a:gd name="connsiteY4" fmla="*/ 504825 h 722313"/>
                    <a:gd name="connsiteX5" fmla="*/ 298450 w 331956"/>
                    <a:gd name="connsiteY5" fmla="*/ 583407 h 722313"/>
                    <a:gd name="connsiteX6" fmla="*/ 112713 w 331956"/>
                    <a:gd name="connsiteY6" fmla="*/ 618332 h 722313"/>
                    <a:gd name="connsiteX7" fmla="*/ 100807 w 331956"/>
                    <a:gd name="connsiteY7" fmla="*/ 665957 h 722313"/>
                    <a:gd name="connsiteX8" fmla="*/ 55563 w 331956"/>
                    <a:gd name="connsiteY8" fmla="*/ 702469 h 722313"/>
                    <a:gd name="connsiteX9" fmla="*/ 0 w 331956"/>
                    <a:gd name="connsiteY9" fmla="*/ 722313 h 722313"/>
                    <a:gd name="connsiteX10" fmla="*/ 45244 w 331956"/>
                    <a:gd name="connsiteY10" fmla="*/ 661988 h 722313"/>
                    <a:gd name="connsiteX11" fmla="*/ 34132 w 331956"/>
                    <a:gd name="connsiteY11" fmla="*/ 604838 h 722313"/>
                    <a:gd name="connsiteX12" fmla="*/ 115094 w 331956"/>
                    <a:gd name="connsiteY12" fmla="*/ 545307 h 722313"/>
                    <a:gd name="connsiteX13" fmla="*/ 50800 w 331956"/>
                    <a:gd name="connsiteY13" fmla="*/ 476250 h 722313"/>
                    <a:gd name="connsiteX14" fmla="*/ 119857 w 331956"/>
                    <a:gd name="connsiteY14" fmla="*/ 373857 h 722313"/>
                    <a:gd name="connsiteX15" fmla="*/ 88900 w 331956"/>
                    <a:gd name="connsiteY15" fmla="*/ 321469 h 722313"/>
                    <a:gd name="connsiteX16" fmla="*/ 88900 w 331956"/>
                    <a:gd name="connsiteY16" fmla="*/ 195263 h 722313"/>
                    <a:gd name="connsiteX17" fmla="*/ 62707 w 331956"/>
                    <a:gd name="connsiteY17" fmla="*/ 126207 h 722313"/>
                    <a:gd name="connsiteX18" fmla="*/ 183357 w 331956"/>
                    <a:gd name="connsiteY18" fmla="*/ 0 h 722313"/>
                    <a:gd name="connsiteX19" fmla="*/ 230982 w 331956"/>
                    <a:gd name="connsiteY19" fmla="*/ 131763 h 722313"/>
                    <a:gd name="connsiteX0" fmla="*/ 230982 w 331974"/>
                    <a:gd name="connsiteY0" fmla="*/ 131763 h 722313"/>
                    <a:gd name="connsiteX1" fmla="*/ 306388 w 331974"/>
                    <a:gd name="connsiteY1" fmla="*/ 238125 h 722313"/>
                    <a:gd name="connsiteX2" fmla="*/ 298450 w 331974"/>
                    <a:gd name="connsiteY2" fmla="*/ 340519 h 722313"/>
                    <a:gd name="connsiteX3" fmla="*/ 331788 w 331974"/>
                    <a:gd name="connsiteY3" fmla="*/ 419100 h 722313"/>
                    <a:gd name="connsiteX4" fmla="*/ 280988 w 331974"/>
                    <a:gd name="connsiteY4" fmla="*/ 504825 h 722313"/>
                    <a:gd name="connsiteX5" fmla="*/ 298450 w 331974"/>
                    <a:gd name="connsiteY5" fmla="*/ 583407 h 722313"/>
                    <a:gd name="connsiteX6" fmla="*/ 112713 w 331974"/>
                    <a:gd name="connsiteY6" fmla="*/ 618332 h 722313"/>
                    <a:gd name="connsiteX7" fmla="*/ 100807 w 331974"/>
                    <a:gd name="connsiteY7" fmla="*/ 665957 h 722313"/>
                    <a:gd name="connsiteX8" fmla="*/ 55563 w 331974"/>
                    <a:gd name="connsiteY8" fmla="*/ 702469 h 722313"/>
                    <a:gd name="connsiteX9" fmla="*/ 0 w 331974"/>
                    <a:gd name="connsiteY9" fmla="*/ 722313 h 722313"/>
                    <a:gd name="connsiteX10" fmla="*/ 45244 w 331974"/>
                    <a:gd name="connsiteY10" fmla="*/ 661988 h 722313"/>
                    <a:gd name="connsiteX11" fmla="*/ 34132 w 331974"/>
                    <a:gd name="connsiteY11" fmla="*/ 604838 h 722313"/>
                    <a:gd name="connsiteX12" fmla="*/ 115094 w 331974"/>
                    <a:gd name="connsiteY12" fmla="*/ 545307 h 722313"/>
                    <a:gd name="connsiteX13" fmla="*/ 50800 w 331974"/>
                    <a:gd name="connsiteY13" fmla="*/ 476250 h 722313"/>
                    <a:gd name="connsiteX14" fmla="*/ 119857 w 331974"/>
                    <a:gd name="connsiteY14" fmla="*/ 373857 h 722313"/>
                    <a:gd name="connsiteX15" fmla="*/ 88900 w 331974"/>
                    <a:gd name="connsiteY15" fmla="*/ 321469 h 722313"/>
                    <a:gd name="connsiteX16" fmla="*/ 88900 w 331974"/>
                    <a:gd name="connsiteY16" fmla="*/ 195263 h 722313"/>
                    <a:gd name="connsiteX17" fmla="*/ 62707 w 331974"/>
                    <a:gd name="connsiteY17" fmla="*/ 126207 h 722313"/>
                    <a:gd name="connsiteX18" fmla="*/ 183357 w 331974"/>
                    <a:gd name="connsiteY18" fmla="*/ 0 h 722313"/>
                    <a:gd name="connsiteX19" fmla="*/ 230982 w 331974"/>
                    <a:gd name="connsiteY19" fmla="*/ 131763 h 722313"/>
                    <a:gd name="connsiteX0" fmla="*/ 230982 w 331974"/>
                    <a:gd name="connsiteY0" fmla="*/ 131763 h 722313"/>
                    <a:gd name="connsiteX1" fmla="*/ 306388 w 331974"/>
                    <a:gd name="connsiteY1" fmla="*/ 238125 h 722313"/>
                    <a:gd name="connsiteX2" fmla="*/ 298450 w 331974"/>
                    <a:gd name="connsiteY2" fmla="*/ 340519 h 722313"/>
                    <a:gd name="connsiteX3" fmla="*/ 331788 w 331974"/>
                    <a:gd name="connsiteY3" fmla="*/ 419100 h 722313"/>
                    <a:gd name="connsiteX4" fmla="*/ 280988 w 331974"/>
                    <a:gd name="connsiteY4" fmla="*/ 504825 h 722313"/>
                    <a:gd name="connsiteX5" fmla="*/ 298450 w 331974"/>
                    <a:gd name="connsiteY5" fmla="*/ 583407 h 722313"/>
                    <a:gd name="connsiteX6" fmla="*/ 160338 w 331974"/>
                    <a:gd name="connsiteY6" fmla="*/ 646907 h 722313"/>
                    <a:gd name="connsiteX7" fmla="*/ 100807 w 331974"/>
                    <a:gd name="connsiteY7" fmla="*/ 665957 h 722313"/>
                    <a:gd name="connsiteX8" fmla="*/ 55563 w 331974"/>
                    <a:gd name="connsiteY8" fmla="*/ 702469 h 722313"/>
                    <a:gd name="connsiteX9" fmla="*/ 0 w 331974"/>
                    <a:gd name="connsiteY9" fmla="*/ 722313 h 722313"/>
                    <a:gd name="connsiteX10" fmla="*/ 45244 w 331974"/>
                    <a:gd name="connsiteY10" fmla="*/ 661988 h 722313"/>
                    <a:gd name="connsiteX11" fmla="*/ 34132 w 331974"/>
                    <a:gd name="connsiteY11" fmla="*/ 604838 h 722313"/>
                    <a:gd name="connsiteX12" fmla="*/ 115094 w 331974"/>
                    <a:gd name="connsiteY12" fmla="*/ 545307 h 722313"/>
                    <a:gd name="connsiteX13" fmla="*/ 50800 w 331974"/>
                    <a:gd name="connsiteY13" fmla="*/ 476250 h 722313"/>
                    <a:gd name="connsiteX14" fmla="*/ 119857 w 331974"/>
                    <a:gd name="connsiteY14" fmla="*/ 373857 h 722313"/>
                    <a:gd name="connsiteX15" fmla="*/ 88900 w 331974"/>
                    <a:gd name="connsiteY15" fmla="*/ 321469 h 722313"/>
                    <a:gd name="connsiteX16" fmla="*/ 88900 w 331974"/>
                    <a:gd name="connsiteY16" fmla="*/ 195263 h 722313"/>
                    <a:gd name="connsiteX17" fmla="*/ 62707 w 331974"/>
                    <a:gd name="connsiteY17" fmla="*/ 126207 h 722313"/>
                    <a:gd name="connsiteX18" fmla="*/ 183357 w 331974"/>
                    <a:gd name="connsiteY18" fmla="*/ 0 h 722313"/>
                    <a:gd name="connsiteX19" fmla="*/ 230982 w 331974"/>
                    <a:gd name="connsiteY19" fmla="*/ 131763 h 722313"/>
                    <a:gd name="connsiteX0" fmla="*/ 230982 w 331974"/>
                    <a:gd name="connsiteY0" fmla="*/ 131763 h 722313"/>
                    <a:gd name="connsiteX1" fmla="*/ 306388 w 331974"/>
                    <a:gd name="connsiteY1" fmla="*/ 238125 h 722313"/>
                    <a:gd name="connsiteX2" fmla="*/ 298450 w 331974"/>
                    <a:gd name="connsiteY2" fmla="*/ 340519 h 722313"/>
                    <a:gd name="connsiteX3" fmla="*/ 331788 w 331974"/>
                    <a:gd name="connsiteY3" fmla="*/ 419100 h 722313"/>
                    <a:gd name="connsiteX4" fmla="*/ 280988 w 331974"/>
                    <a:gd name="connsiteY4" fmla="*/ 504825 h 722313"/>
                    <a:gd name="connsiteX5" fmla="*/ 298450 w 331974"/>
                    <a:gd name="connsiteY5" fmla="*/ 583407 h 722313"/>
                    <a:gd name="connsiteX6" fmla="*/ 160338 w 331974"/>
                    <a:gd name="connsiteY6" fmla="*/ 646907 h 722313"/>
                    <a:gd name="connsiteX7" fmla="*/ 162720 w 331974"/>
                    <a:gd name="connsiteY7" fmla="*/ 689769 h 722313"/>
                    <a:gd name="connsiteX8" fmla="*/ 55563 w 331974"/>
                    <a:gd name="connsiteY8" fmla="*/ 702469 h 722313"/>
                    <a:gd name="connsiteX9" fmla="*/ 0 w 331974"/>
                    <a:gd name="connsiteY9" fmla="*/ 722313 h 722313"/>
                    <a:gd name="connsiteX10" fmla="*/ 45244 w 331974"/>
                    <a:gd name="connsiteY10" fmla="*/ 661988 h 722313"/>
                    <a:gd name="connsiteX11" fmla="*/ 34132 w 331974"/>
                    <a:gd name="connsiteY11" fmla="*/ 604838 h 722313"/>
                    <a:gd name="connsiteX12" fmla="*/ 115094 w 331974"/>
                    <a:gd name="connsiteY12" fmla="*/ 545307 h 722313"/>
                    <a:gd name="connsiteX13" fmla="*/ 50800 w 331974"/>
                    <a:gd name="connsiteY13" fmla="*/ 476250 h 722313"/>
                    <a:gd name="connsiteX14" fmla="*/ 119857 w 331974"/>
                    <a:gd name="connsiteY14" fmla="*/ 373857 h 722313"/>
                    <a:gd name="connsiteX15" fmla="*/ 88900 w 331974"/>
                    <a:gd name="connsiteY15" fmla="*/ 321469 h 722313"/>
                    <a:gd name="connsiteX16" fmla="*/ 88900 w 331974"/>
                    <a:gd name="connsiteY16" fmla="*/ 195263 h 722313"/>
                    <a:gd name="connsiteX17" fmla="*/ 62707 w 331974"/>
                    <a:gd name="connsiteY17" fmla="*/ 126207 h 722313"/>
                    <a:gd name="connsiteX18" fmla="*/ 183357 w 331974"/>
                    <a:gd name="connsiteY18" fmla="*/ 0 h 722313"/>
                    <a:gd name="connsiteX19" fmla="*/ 230982 w 331974"/>
                    <a:gd name="connsiteY19" fmla="*/ 131763 h 722313"/>
                    <a:gd name="connsiteX0" fmla="*/ 230982 w 331974"/>
                    <a:gd name="connsiteY0" fmla="*/ 131763 h 731957"/>
                    <a:gd name="connsiteX1" fmla="*/ 306388 w 331974"/>
                    <a:gd name="connsiteY1" fmla="*/ 238125 h 731957"/>
                    <a:gd name="connsiteX2" fmla="*/ 298450 w 331974"/>
                    <a:gd name="connsiteY2" fmla="*/ 340519 h 731957"/>
                    <a:gd name="connsiteX3" fmla="*/ 331788 w 331974"/>
                    <a:gd name="connsiteY3" fmla="*/ 419100 h 731957"/>
                    <a:gd name="connsiteX4" fmla="*/ 280988 w 331974"/>
                    <a:gd name="connsiteY4" fmla="*/ 504825 h 731957"/>
                    <a:gd name="connsiteX5" fmla="*/ 298450 w 331974"/>
                    <a:gd name="connsiteY5" fmla="*/ 583407 h 731957"/>
                    <a:gd name="connsiteX6" fmla="*/ 160338 w 331974"/>
                    <a:gd name="connsiteY6" fmla="*/ 646907 h 731957"/>
                    <a:gd name="connsiteX7" fmla="*/ 162720 w 331974"/>
                    <a:gd name="connsiteY7" fmla="*/ 689769 h 731957"/>
                    <a:gd name="connsiteX8" fmla="*/ 98425 w 331974"/>
                    <a:gd name="connsiteY8" fmla="*/ 731044 h 731957"/>
                    <a:gd name="connsiteX9" fmla="*/ 0 w 331974"/>
                    <a:gd name="connsiteY9" fmla="*/ 722313 h 731957"/>
                    <a:gd name="connsiteX10" fmla="*/ 45244 w 331974"/>
                    <a:gd name="connsiteY10" fmla="*/ 661988 h 731957"/>
                    <a:gd name="connsiteX11" fmla="*/ 34132 w 331974"/>
                    <a:gd name="connsiteY11" fmla="*/ 604838 h 731957"/>
                    <a:gd name="connsiteX12" fmla="*/ 115094 w 331974"/>
                    <a:gd name="connsiteY12" fmla="*/ 545307 h 731957"/>
                    <a:gd name="connsiteX13" fmla="*/ 50800 w 331974"/>
                    <a:gd name="connsiteY13" fmla="*/ 476250 h 731957"/>
                    <a:gd name="connsiteX14" fmla="*/ 119857 w 331974"/>
                    <a:gd name="connsiteY14" fmla="*/ 373857 h 731957"/>
                    <a:gd name="connsiteX15" fmla="*/ 88900 w 331974"/>
                    <a:gd name="connsiteY15" fmla="*/ 321469 h 731957"/>
                    <a:gd name="connsiteX16" fmla="*/ 88900 w 331974"/>
                    <a:gd name="connsiteY16" fmla="*/ 195263 h 731957"/>
                    <a:gd name="connsiteX17" fmla="*/ 62707 w 331974"/>
                    <a:gd name="connsiteY17" fmla="*/ 126207 h 731957"/>
                    <a:gd name="connsiteX18" fmla="*/ 183357 w 331974"/>
                    <a:gd name="connsiteY18" fmla="*/ 0 h 731957"/>
                    <a:gd name="connsiteX19" fmla="*/ 230982 w 331974"/>
                    <a:gd name="connsiteY19" fmla="*/ 131763 h 731957"/>
                    <a:gd name="connsiteX0" fmla="*/ 202407 w 303399"/>
                    <a:gd name="connsiteY0" fmla="*/ 131763 h 733210"/>
                    <a:gd name="connsiteX1" fmla="*/ 277813 w 303399"/>
                    <a:gd name="connsiteY1" fmla="*/ 238125 h 733210"/>
                    <a:gd name="connsiteX2" fmla="*/ 269875 w 303399"/>
                    <a:gd name="connsiteY2" fmla="*/ 340519 h 733210"/>
                    <a:gd name="connsiteX3" fmla="*/ 303213 w 303399"/>
                    <a:gd name="connsiteY3" fmla="*/ 419100 h 733210"/>
                    <a:gd name="connsiteX4" fmla="*/ 252413 w 303399"/>
                    <a:gd name="connsiteY4" fmla="*/ 504825 h 733210"/>
                    <a:gd name="connsiteX5" fmla="*/ 269875 w 303399"/>
                    <a:gd name="connsiteY5" fmla="*/ 583407 h 733210"/>
                    <a:gd name="connsiteX6" fmla="*/ 131763 w 303399"/>
                    <a:gd name="connsiteY6" fmla="*/ 646907 h 733210"/>
                    <a:gd name="connsiteX7" fmla="*/ 134145 w 303399"/>
                    <a:gd name="connsiteY7" fmla="*/ 689769 h 733210"/>
                    <a:gd name="connsiteX8" fmla="*/ 69850 w 303399"/>
                    <a:gd name="connsiteY8" fmla="*/ 731044 h 733210"/>
                    <a:gd name="connsiteX9" fmla="*/ 0 w 303399"/>
                    <a:gd name="connsiteY9" fmla="*/ 731838 h 733210"/>
                    <a:gd name="connsiteX10" fmla="*/ 16669 w 303399"/>
                    <a:gd name="connsiteY10" fmla="*/ 661988 h 733210"/>
                    <a:gd name="connsiteX11" fmla="*/ 5557 w 303399"/>
                    <a:gd name="connsiteY11" fmla="*/ 604838 h 733210"/>
                    <a:gd name="connsiteX12" fmla="*/ 86519 w 303399"/>
                    <a:gd name="connsiteY12" fmla="*/ 545307 h 733210"/>
                    <a:gd name="connsiteX13" fmla="*/ 22225 w 303399"/>
                    <a:gd name="connsiteY13" fmla="*/ 476250 h 733210"/>
                    <a:gd name="connsiteX14" fmla="*/ 91282 w 303399"/>
                    <a:gd name="connsiteY14" fmla="*/ 373857 h 733210"/>
                    <a:gd name="connsiteX15" fmla="*/ 60325 w 303399"/>
                    <a:gd name="connsiteY15" fmla="*/ 321469 h 733210"/>
                    <a:gd name="connsiteX16" fmla="*/ 60325 w 303399"/>
                    <a:gd name="connsiteY16" fmla="*/ 195263 h 733210"/>
                    <a:gd name="connsiteX17" fmla="*/ 34132 w 303399"/>
                    <a:gd name="connsiteY17" fmla="*/ 126207 h 733210"/>
                    <a:gd name="connsiteX18" fmla="*/ 154782 w 303399"/>
                    <a:gd name="connsiteY18" fmla="*/ 0 h 733210"/>
                    <a:gd name="connsiteX19" fmla="*/ 202407 w 303399"/>
                    <a:gd name="connsiteY19" fmla="*/ 131763 h 733210"/>
                    <a:gd name="connsiteX0" fmla="*/ 202407 w 303399"/>
                    <a:gd name="connsiteY0" fmla="*/ 131763 h 733210"/>
                    <a:gd name="connsiteX1" fmla="*/ 277813 w 303399"/>
                    <a:gd name="connsiteY1" fmla="*/ 238125 h 733210"/>
                    <a:gd name="connsiteX2" fmla="*/ 269875 w 303399"/>
                    <a:gd name="connsiteY2" fmla="*/ 340519 h 733210"/>
                    <a:gd name="connsiteX3" fmla="*/ 303213 w 303399"/>
                    <a:gd name="connsiteY3" fmla="*/ 419100 h 733210"/>
                    <a:gd name="connsiteX4" fmla="*/ 252413 w 303399"/>
                    <a:gd name="connsiteY4" fmla="*/ 504825 h 733210"/>
                    <a:gd name="connsiteX5" fmla="*/ 269875 w 303399"/>
                    <a:gd name="connsiteY5" fmla="*/ 583407 h 733210"/>
                    <a:gd name="connsiteX6" fmla="*/ 131763 w 303399"/>
                    <a:gd name="connsiteY6" fmla="*/ 646907 h 733210"/>
                    <a:gd name="connsiteX7" fmla="*/ 134145 w 303399"/>
                    <a:gd name="connsiteY7" fmla="*/ 689769 h 733210"/>
                    <a:gd name="connsiteX8" fmla="*/ 69850 w 303399"/>
                    <a:gd name="connsiteY8" fmla="*/ 731044 h 733210"/>
                    <a:gd name="connsiteX9" fmla="*/ 0 w 303399"/>
                    <a:gd name="connsiteY9" fmla="*/ 731838 h 733210"/>
                    <a:gd name="connsiteX10" fmla="*/ 45244 w 303399"/>
                    <a:gd name="connsiteY10" fmla="*/ 666751 h 733210"/>
                    <a:gd name="connsiteX11" fmla="*/ 5557 w 303399"/>
                    <a:gd name="connsiteY11" fmla="*/ 604838 h 733210"/>
                    <a:gd name="connsiteX12" fmla="*/ 86519 w 303399"/>
                    <a:gd name="connsiteY12" fmla="*/ 545307 h 733210"/>
                    <a:gd name="connsiteX13" fmla="*/ 22225 w 303399"/>
                    <a:gd name="connsiteY13" fmla="*/ 476250 h 733210"/>
                    <a:gd name="connsiteX14" fmla="*/ 91282 w 303399"/>
                    <a:gd name="connsiteY14" fmla="*/ 373857 h 733210"/>
                    <a:gd name="connsiteX15" fmla="*/ 60325 w 303399"/>
                    <a:gd name="connsiteY15" fmla="*/ 321469 h 733210"/>
                    <a:gd name="connsiteX16" fmla="*/ 60325 w 303399"/>
                    <a:gd name="connsiteY16" fmla="*/ 195263 h 733210"/>
                    <a:gd name="connsiteX17" fmla="*/ 34132 w 303399"/>
                    <a:gd name="connsiteY17" fmla="*/ 126207 h 733210"/>
                    <a:gd name="connsiteX18" fmla="*/ 154782 w 303399"/>
                    <a:gd name="connsiteY18" fmla="*/ 0 h 733210"/>
                    <a:gd name="connsiteX19" fmla="*/ 202407 w 303399"/>
                    <a:gd name="connsiteY19" fmla="*/ 131763 h 733210"/>
                    <a:gd name="connsiteX0" fmla="*/ 202407 w 303399"/>
                    <a:gd name="connsiteY0" fmla="*/ 131763 h 733210"/>
                    <a:gd name="connsiteX1" fmla="*/ 277813 w 303399"/>
                    <a:gd name="connsiteY1" fmla="*/ 238125 h 733210"/>
                    <a:gd name="connsiteX2" fmla="*/ 269875 w 303399"/>
                    <a:gd name="connsiteY2" fmla="*/ 340519 h 733210"/>
                    <a:gd name="connsiteX3" fmla="*/ 303213 w 303399"/>
                    <a:gd name="connsiteY3" fmla="*/ 419100 h 733210"/>
                    <a:gd name="connsiteX4" fmla="*/ 252413 w 303399"/>
                    <a:gd name="connsiteY4" fmla="*/ 504825 h 733210"/>
                    <a:gd name="connsiteX5" fmla="*/ 269875 w 303399"/>
                    <a:gd name="connsiteY5" fmla="*/ 583407 h 733210"/>
                    <a:gd name="connsiteX6" fmla="*/ 131763 w 303399"/>
                    <a:gd name="connsiteY6" fmla="*/ 646907 h 733210"/>
                    <a:gd name="connsiteX7" fmla="*/ 134145 w 303399"/>
                    <a:gd name="connsiteY7" fmla="*/ 689769 h 733210"/>
                    <a:gd name="connsiteX8" fmla="*/ 69850 w 303399"/>
                    <a:gd name="connsiteY8" fmla="*/ 731044 h 733210"/>
                    <a:gd name="connsiteX9" fmla="*/ 0 w 303399"/>
                    <a:gd name="connsiteY9" fmla="*/ 731838 h 733210"/>
                    <a:gd name="connsiteX10" fmla="*/ 45244 w 303399"/>
                    <a:gd name="connsiteY10" fmla="*/ 666751 h 733210"/>
                    <a:gd name="connsiteX11" fmla="*/ 48419 w 303399"/>
                    <a:gd name="connsiteY11" fmla="*/ 614363 h 733210"/>
                    <a:gd name="connsiteX12" fmla="*/ 86519 w 303399"/>
                    <a:gd name="connsiteY12" fmla="*/ 545307 h 733210"/>
                    <a:gd name="connsiteX13" fmla="*/ 22225 w 303399"/>
                    <a:gd name="connsiteY13" fmla="*/ 476250 h 733210"/>
                    <a:gd name="connsiteX14" fmla="*/ 91282 w 303399"/>
                    <a:gd name="connsiteY14" fmla="*/ 373857 h 733210"/>
                    <a:gd name="connsiteX15" fmla="*/ 60325 w 303399"/>
                    <a:gd name="connsiteY15" fmla="*/ 321469 h 733210"/>
                    <a:gd name="connsiteX16" fmla="*/ 60325 w 303399"/>
                    <a:gd name="connsiteY16" fmla="*/ 195263 h 733210"/>
                    <a:gd name="connsiteX17" fmla="*/ 34132 w 303399"/>
                    <a:gd name="connsiteY17" fmla="*/ 126207 h 733210"/>
                    <a:gd name="connsiteX18" fmla="*/ 154782 w 303399"/>
                    <a:gd name="connsiteY18" fmla="*/ 0 h 733210"/>
                    <a:gd name="connsiteX19" fmla="*/ 202407 w 303399"/>
                    <a:gd name="connsiteY19" fmla="*/ 131763 h 733210"/>
                    <a:gd name="connsiteX0" fmla="*/ 202407 w 303399"/>
                    <a:gd name="connsiteY0" fmla="*/ 131763 h 733210"/>
                    <a:gd name="connsiteX1" fmla="*/ 277813 w 303399"/>
                    <a:gd name="connsiteY1" fmla="*/ 238125 h 733210"/>
                    <a:gd name="connsiteX2" fmla="*/ 269875 w 303399"/>
                    <a:gd name="connsiteY2" fmla="*/ 340519 h 733210"/>
                    <a:gd name="connsiteX3" fmla="*/ 303213 w 303399"/>
                    <a:gd name="connsiteY3" fmla="*/ 419100 h 733210"/>
                    <a:gd name="connsiteX4" fmla="*/ 252413 w 303399"/>
                    <a:gd name="connsiteY4" fmla="*/ 504825 h 733210"/>
                    <a:gd name="connsiteX5" fmla="*/ 269875 w 303399"/>
                    <a:gd name="connsiteY5" fmla="*/ 583407 h 733210"/>
                    <a:gd name="connsiteX6" fmla="*/ 131763 w 303399"/>
                    <a:gd name="connsiteY6" fmla="*/ 646907 h 733210"/>
                    <a:gd name="connsiteX7" fmla="*/ 134145 w 303399"/>
                    <a:gd name="connsiteY7" fmla="*/ 689769 h 733210"/>
                    <a:gd name="connsiteX8" fmla="*/ 69850 w 303399"/>
                    <a:gd name="connsiteY8" fmla="*/ 731044 h 733210"/>
                    <a:gd name="connsiteX9" fmla="*/ 0 w 303399"/>
                    <a:gd name="connsiteY9" fmla="*/ 731838 h 733210"/>
                    <a:gd name="connsiteX10" fmla="*/ 76200 w 303399"/>
                    <a:gd name="connsiteY10" fmla="*/ 681039 h 733210"/>
                    <a:gd name="connsiteX11" fmla="*/ 48419 w 303399"/>
                    <a:gd name="connsiteY11" fmla="*/ 614363 h 733210"/>
                    <a:gd name="connsiteX12" fmla="*/ 86519 w 303399"/>
                    <a:gd name="connsiteY12" fmla="*/ 545307 h 733210"/>
                    <a:gd name="connsiteX13" fmla="*/ 22225 w 303399"/>
                    <a:gd name="connsiteY13" fmla="*/ 476250 h 733210"/>
                    <a:gd name="connsiteX14" fmla="*/ 91282 w 303399"/>
                    <a:gd name="connsiteY14" fmla="*/ 373857 h 733210"/>
                    <a:gd name="connsiteX15" fmla="*/ 60325 w 303399"/>
                    <a:gd name="connsiteY15" fmla="*/ 321469 h 733210"/>
                    <a:gd name="connsiteX16" fmla="*/ 60325 w 303399"/>
                    <a:gd name="connsiteY16" fmla="*/ 195263 h 733210"/>
                    <a:gd name="connsiteX17" fmla="*/ 34132 w 303399"/>
                    <a:gd name="connsiteY17" fmla="*/ 126207 h 733210"/>
                    <a:gd name="connsiteX18" fmla="*/ 154782 w 303399"/>
                    <a:gd name="connsiteY18" fmla="*/ 0 h 733210"/>
                    <a:gd name="connsiteX19" fmla="*/ 202407 w 303399"/>
                    <a:gd name="connsiteY19" fmla="*/ 131763 h 733210"/>
                    <a:gd name="connsiteX0" fmla="*/ 202407 w 303399"/>
                    <a:gd name="connsiteY0" fmla="*/ 131763 h 733210"/>
                    <a:gd name="connsiteX1" fmla="*/ 277813 w 303399"/>
                    <a:gd name="connsiteY1" fmla="*/ 238125 h 733210"/>
                    <a:gd name="connsiteX2" fmla="*/ 269875 w 303399"/>
                    <a:gd name="connsiteY2" fmla="*/ 340519 h 733210"/>
                    <a:gd name="connsiteX3" fmla="*/ 303213 w 303399"/>
                    <a:gd name="connsiteY3" fmla="*/ 419100 h 733210"/>
                    <a:gd name="connsiteX4" fmla="*/ 252413 w 303399"/>
                    <a:gd name="connsiteY4" fmla="*/ 504825 h 733210"/>
                    <a:gd name="connsiteX5" fmla="*/ 269875 w 303399"/>
                    <a:gd name="connsiteY5" fmla="*/ 583407 h 733210"/>
                    <a:gd name="connsiteX6" fmla="*/ 131763 w 303399"/>
                    <a:gd name="connsiteY6" fmla="*/ 646907 h 733210"/>
                    <a:gd name="connsiteX7" fmla="*/ 134145 w 303399"/>
                    <a:gd name="connsiteY7" fmla="*/ 689769 h 733210"/>
                    <a:gd name="connsiteX8" fmla="*/ 69850 w 303399"/>
                    <a:gd name="connsiteY8" fmla="*/ 731044 h 733210"/>
                    <a:gd name="connsiteX9" fmla="*/ 0 w 303399"/>
                    <a:gd name="connsiteY9" fmla="*/ 731838 h 733210"/>
                    <a:gd name="connsiteX10" fmla="*/ 76200 w 303399"/>
                    <a:gd name="connsiteY10" fmla="*/ 681039 h 733210"/>
                    <a:gd name="connsiteX11" fmla="*/ 41275 w 303399"/>
                    <a:gd name="connsiteY11" fmla="*/ 638176 h 733210"/>
                    <a:gd name="connsiteX12" fmla="*/ 86519 w 303399"/>
                    <a:gd name="connsiteY12" fmla="*/ 545307 h 733210"/>
                    <a:gd name="connsiteX13" fmla="*/ 22225 w 303399"/>
                    <a:gd name="connsiteY13" fmla="*/ 476250 h 733210"/>
                    <a:gd name="connsiteX14" fmla="*/ 91282 w 303399"/>
                    <a:gd name="connsiteY14" fmla="*/ 373857 h 733210"/>
                    <a:gd name="connsiteX15" fmla="*/ 60325 w 303399"/>
                    <a:gd name="connsiteY15" fmla="*/ 321469 h 733210"/>
                    <a:gd name="connsiteX16" fmla="*/ 60325 w 303399"/>
                    <a:gd name="connsiteY16" fmla="*/ 195263 h 733210"/>
                    <a:gd name="connsiteX17" fmla="*/ 34132 w 303399"/>
                    <a:gd name="connsiteY17" fmla="*/ 126207 h 733210"/>
                    <a:gd name="connsiteX18" fmla="*/ 154782 w 303399"/>
                    <a:gd name="connsiteY18" fmla="*/ 0 h 733210"/>
                    <a:gd name="connsiteX19" fmla="*/ 202407 w 303399"/>
                    <a:gd name="connsiteY19" fmla="*/ 131763 h 733210"/>
                    <a:gd name="connsiteX0" fmla="*/ 202407 w 303399"/>
                    <a:gd name="connsiteY0" fmla="*/ 131763 h 733210"/>
                    <a:gd name="connsiteX1" fmla="*/ 277813 w 303399"/>
                    <a:gd name="connsiteY1" fmla="*/ 238125 h 733210"/>
                    <a:gd name="connsiteX2" fmla="*/ 269875 w 303399"/>
                    <a:gd name="connsiteY2" fmla="*/ 340519 h 733210"/>
                    <a:gd name="connsiteX3" fmla="*/ 303213 w 303399"/>
                    <a:gd name="connsiteY3" fmla="*/ 419100 h 733210"/>
                    <a:gd name="connsiteX4" fmla="*/ 252413 w 303399"/>
                    <a:gd name="connsiteY4" fmla="*/ 504825 h 733210"/>
                    <a:gd name="connsiteX5" fmla="*/ 269875 w 303399"/>
                    <a:gd name="connsiteY5" fmla="*/ 583407 h 733210"/>
                    <a:gd name="connsiteX6" fmla="*/ 148432 w 303399"/>
                    <a:gd name="connsiteY6" fmla="*/ 623095 h 733210"/>
                    <a:gd name="connsiteX7" fmla="*/ 134145 w 303399"/>
                    <a:gd name="connsiteY7" fmla="*/ 689769 h 733210"/>
                    <a:gd name="connsiteX8" fmla="*/ 69850 w 303399"/>
                    <a:gd name="connsiteY8" fmla="*/ 731044 h 733210"/>
                    <a:gd name="connsiteX9" fmla="*/ 0 w 303399"/>
                    <a:gd name="connsiteY9" fmla="*/ 731838 h 733210"/>
                    <a:gd name="connsiteX10" fmla="*/ 76200 w 303399"/>
                    <a:gd name="connsiteY10" fmla="*/ 681039 h 733210"/>
                    <a:gd name="connsiteX11" fmla="*/ 41275 w 303399"/>
                    <a:gd name="connsiteY11" fmla="*/ 638176 h 733210"/>
                    <a:gd name="connsiteX12" fmla="*/ 86519 w 303399"/>
                    <a:gd name="connsiteY12" fmla="*/ 545307 h 733210"/>
                    <a:gd name="connsiteX13" fmla="*/ 22225 w 303399"/>
                    <a:gd name="connsiteY13" fmla="*/ 476250 h 733210"/>
                    <a:gd name="connsiteX14" fmla="*/ 91282 w 303399"/>
                    <a:gd name="connsiteY14" fmla="*/ 373857 h 733210"/>
                    <a:gd name="connsiteX15" fmla="*/ 60325 w 303399"/>
                    <a:gd name="connsiteY15" fmla="*/ 321469 h 733210"/>
                    <a:gd name="connsiteX16" fmla="*/ 60325 w 303399"/>
                    <a:gd name="connsiteY16" fmla="*/ 195263 h 733210"/>
                    <a:gd name="connsiteX17" fmla="*/ 34132 w 303399"/>
                    <a:gd name="connsiteY17" fmla="*/ 126207 h 733210"/>
                    <a:gd name="connsiteX18" fmla="*/ 154782 w 303399"/>
                    <a:gd name="connsiteY18" fmla="*/ 0 h 733210"/>
                    <a:gd name="connsiteX19" fmla="*/ 202407 w 303399"/>
                    <a:gd name="connsiteY19" fmla="*/ 131763 h 733210"/>
                    <a:gd name="connsiteX0" fmla="*/ 202407 w 303399"/>
                    <a:gd name="connsiteY0" fmla="*/ 131763 h 733701"/>
                    <a:gd name="connsiteX1" fmla="*/ 277813 w 303399"/>
                    <a:gd name="connsiteY1" fmla="*/ 238125 h 733701"/>
                    <a:gd name="connsiteX2" fmla="*/ 269875 w 303399"/>
                    <a:gd name="connsiteY2" fmla="*/ 340519 h 733701"/>
                    <a:gd name="connsiteX3" fmla="*/ 303213 w 303399"/>
                    <a:gd name="connsiteY3" fmla="*/ 419100 h 733701"/>
                    <a:gd name="connsiteX4" fmla="*/ 252413 w 303399"/>
                    <a:gd name="connsiteY4" fmla="*/ 504825 h 733701"/>
                    <a:gd name="connsiteX5" fmla="*/ 269875 w 303399"/>
                    <a:gd name="connsiteY5" fmla="*/ 583407 h 733701"/>
                    <a:gd name="connsiteX6" fmla="*/ 148432 w 303399"/>
                    <a:gd name="connsiteY6" fmla="*/ 623095 h 733701"/>
                    <a:gd name="connsiteX7" fmla="*/ 155576 w 303399"/>
                    <a:gd name="connsiteY7" fmla="*/ 682625 h 733701"/>
                    <a:gd name="connsiteX8" fmla="*/ 69850 w 303399"/>
                    <a:gd name="connsiteY8" fmla="*/ 731044 h 733701"/>
                    <a:gd name="connsiteX9" fmla="*/ 0 w 303399"/>
                    <a:gd name="connsiteY9" fmla="*/ 731838 h 733701"/>
                    <a:gd name="connsiteX10" fmla="*/ 76200 w 303399"/>
                    <a:gd name="connsiteY10" fmla="*/ 681039 h 733701"/>
                    <a:gd name="connsiteX11" fmla="*/ 41275 w 303399"/>
                    <a:gd name="connsiteY11" fmla="*/ 638176 h 733701"/>
                    <a:gd name="connsiteX12" fmla="*/ 86519 w 303399"/>
                    <a:gd name="connsiteY12" fmla="*/ 545307 h 733701"/>
                    <a:gd name="connsiteX13" fmla="*/ 22225 w 303399"/>
                    <a:gd name="connsiteY13" fmla="*/ 476250 h 733701"/>
                    <a:gd name="connsiteX14" fmla="*/ 91282 w 303399"/>
                    <a:gd name="connsiteY14" fmla="*/ 373857 h 733701"/>
                    <a:gd name="connsiteX15" fmla="*/ 60325 w 303399"/>
                    <a:gd name="connsiteY15" fmla="*/ 321469 h 733701"/>
                    <a:gd name="connsiteX16" fmla="*/ 60325 w 303399"/>
                    <a:gd name="connsiteY16" fmla="*/ 195263 h 733701"/>
                    <a:gd name="connsiteX17" fmla="*/ 34132 w 303399"/>
                    <a:gd name="connsiteY17" fmla="*/ 126207 h 733701"/>
                    <a:gd name="connsiteX18" fmla="*/ 154782 w 303399"/>
                    <a:gd name="connsiteY18" fmla="*/ 0 h 733701"/>
                    <a:gd name="connsiteX19" fmla="*/ 202407 w 303399"/>
                    <a:gd name="connsiteY19" fmla="*/ 131763 h 733701"/>
                    <a:gd name="connsiteX0" fmla="*/ 202407 w 303399"/>
                    <a:gd name="connsiteY0" fmla="*/ 131763 h 731838"/>
                    <a:gd name="connsiteX1" fmla="*/ 277813 w 303399"/>
                    <a:gd name="connsiteY1" fmla="*/ 238125 h 731838"/>
                    <a:gd name="connsiteX2" fmla="*/ 269875 w 303399"/>
                    <a:gd name="connsiteY2" fmla="*/ 340519 h 731838"/>
                    <a:gd name="connsiteX3" fmla="*/ 303213 w 303399"/>
                    <a:gd name="connsiteY3" fmla="*/ 419100 h 731838"/>
                    <a:gd name="connsiteX4" fmla="*/ 252413 w 303399"/>
                    <a:gd name="connsiteY4" fmla="*/ 504825 h 731838"/>
                    <a:gd name="connsiteX5" fmla="*/ 269875 w 303399"/>
                    <a:gd name="connsiteY5" fmla="*/ 583407 h 731838"/>
                    <a:gd name="connsiteX6" fmla="*/ 148432 w 303399"/>
                    <a:gd name="connsiteY6" fmla="*/ 623095 h 731838"/>
                    <a:gd name="connsiteX7" fmla="*/ 155576 w 303399"/>
                    <a:gd name="connsiteY7" fmla="*/ 682625 h 731838"/>
                    <a:gd name="connsiteX8" fmla="*/ 81757 w 303399"/>
                    <a:gd name="connsiteY8" fmla="*/ 714376 h 731838"/>
                    <a:gd name="connsiteX9" fmla="*/ 0 w 303399"/>
                    <a:gd name="connsiteY9" fmla="*/ 731838 h 731838"/>
                    <a:gd name="connsiteX10" fmla="*/ 76200 w 303399"/>
                    <a:gd name="connsiteY10" fmla="*/ 681039 h 731838"/>
                    <a:gd name="connsiteX11" fmla="*/ 41275 w 303399"/>
                    <a:gd name="connsiteY11" fmla="*/ 638176 h 731838"/>
                    <a:gd name="connsiteX12" fmla="*/ 86519 w 303399"/>
                    <a:gd name="connsiteY12" fmla="*/ 545307 h 731838"/>
                    <a:gd name="connsiteX13" fmla="*/ 22225 w 303399"/>
                    <a:gd name="connsiteY13" fmla="*/ 476250 h 731838"/>
                    <a:gd name="connsiteX14" fmla="*/ 91282 w 303399"/>
                    <a:gd name="connsiteY14" fmla="*/ 373857 h 731838"/>
                    <a:gd name="connsiteX15" fmla="*/ 60325 w 303399"/>
                    <a:gd name="connsiteY15" fmla="*/ 321469 h 731838"/>
                    <a:gd name="connsiteX16" fmla="*/ 60325 w 303399"/>
                    <a:gd name="connsiteY16" fmla="*/ 195263 h 731838"/>
                    <a:gd name="connsiteX17" fmla="*/ 34132 w 303399"/>
                    <a:gd name="connsiteY17" fmla="*/ 126207 h 731838"/>
                    <a:gd name="connsiteX18" fmla="*/ 154782 w 303399"/>
                    <a:gd name="connsiteY18" fmla="*/ 0 h 731838"/>
                    <a:gd name="connsiteX19" fmla="*/ 202407 w 303399"/>
                    <a:gd name="connsiteY19" fmla="*/ 131763 h 731838"/>
                    <a:gd name="connsiteX0" fmla="*/ 180182 w 281174"/>
                    <a:gd name="connsiteY0" fmla="*/ 131763 h 729457"/>
                    <a:gd name="connsiteX1" fmla="*/ 255588 w 281174"/>
                    <a:gd name="connsiteY1" fmla="*/ 238125 h 729457"/>
                    <a:gd name="connsiteX2" fmla="*/ 247650 w 281174"/>
                    <a:gd name="connsiteY2" fmla="*/ 340519 h 729457"/>
                    <a:gd name="connsiteX3" fmla="*/ 280988 w 281174"/>
                    <a:gd name="connsiteY3" fmla="*/ 419100 h 729457"/>
                    <a:gd name="connsiteX4" fmla="*/ 230188 w 281174"/>
                    <a:gd name="connsiteY4" fmla="*/ 504825 h 729457"/>
                    <a:gd name="connsiteX5" fmla="*/ 247650 w 281174"/>
                    <a:gd name="connsiteY5" fmla="*/ 583407 h 729457"/>
                    <a:gd name="connsiteX6" fmla="*/ 126207 w 281174"/>
                    <a:gd name="connsiteY6" fmla="*/ 623095 h 729457"/>
                    <a:gd name="connsiteX7" fmla="*/ 133351 w 281174"/>
                    <a:gd name="connsiteY7" fmla="*/ 682625 h 729457"/>
                    <a:gd name="connsiteX8" fmla="*/ 59532 w 281174"/>
                    <a:gd name="connsiteY8" fmla="*/ 714376 h 729457"/>
                    <a:gd name="connsiteX9" fmla="*/ 6350 w 281174"/>
                    <a:gd name="connsiteY9" fmla="*/ 729457 h 729457"/>
                    <a:gd name="connsiteX10" fmla="*/ 53975 w 281174"/>
                    <a:gd name="connsiteY10" fmla="*/ 681039 h 729457"/>
                    <a:gd name="connsiteX11" fmla="*/ 19050 w 281174"/>
                    <a:gd name="connsiteY11" fmla="*/ 638176 h 729457"/>
                    <a:gd name="connsiteX12" fmla="*/ 64294 w 281174"/>
                    <a:gd name="connsiteY12" fmla="*/ 545307 h 729457"/>
                    <a:gd name="connsiteX13" fmla="*/ 0 w 281174"/>
                    <a:gd name="connsiteY13" fmla="*/ 476250 h 729457"/>
                    <a:gd name="connsiteX14" fmla="*/ 69057 w 281174"/>
                    <a:gd name="connsiteY14" fmla="*/ 373857 h 729457"/>
                    <a:gd name="connsiteX15" fmla="*/ 38100 w 281174"/>
                    <a:gd name="connsiteY15" fmla="*/ 321469 h 729457"/>
                    <a:gd name="connsiteX16" fmla="*/ 38100 w 281174"/>
                    <a:gd name="connsiteY16" fmla="*/ 195263 h 729457"/>
                    <a:gd name="connsiteX17" fmla="*/ 11907 w 281174"/>
                    <a:gd name="connsiteY17" fmla="*/ 126207 h 729457"/>
                    <a:gd name="connsiteX18" fmla="*/ 132557 w 281174"/>
                    <a:gd name="connsiteY18" fmla="*/ 0 h 729457"/>
                    <a:gd name="connsiteX19" fmla="*/ 180182 w 281174"/>
                    <a:gd name="connsiteY19" fmla="*/ 131763 h 729457"/>
                    <a:gd name="connsiteX0" fmla="*/ 180182 w 281174"/>
                    <a:gd name="connsiteY0" fmla="*/ 131763 h 729965"/>
                    <a:gd name="connsiteX1" fmla="*/ 255588 w 281174"/>
                    <a:gd name="connsiteY1" fmla="*/ 238125 h 729965"/>
                    <a:gd name="connsiteX2" fmla="*/ 247650 w 281174"/>
                    <a:gd name="connsiteY2" fmla="*/ 340519 h 729965"/>
                    <a:gd name="connsiteX3" fmla="*/ 280988 w 281174"/>
                    <a:gd name="connsiteY3" fmla="*/ 419100 h 729965"/>
                    <a:gd name="connsiteX4" fmla="*/ 230188 w 281174"/>
                    <a:gd name="connsiteY4" fmla="*/ 504825 h 729965"/>
                    <a:gd name="connsiteX5" fmla="*/ 247650 w 281174"/>
                    <a:gd name="connsiteY5" fmla="*/ 583407 h 729965"/>
                    <a:gd name="connsiteX6" fmla="*/ 126207 w 281174"/>
                    <a:gd name="connsiteY6" fmla="*/ 623095 h 729965"/>
                    <a:gd name="connsiteX7" fmla="*/ 133351 w 281174"/>
                    <a:gd name="connsiteY7" fmla="*/ 682625 h 729965"/>
                    <a:gd name="connsiteX8" fmla="*/ 59532 w 281174"/>
                    <a:gd name="connsiteY8" fmla="*/ 714376 h 729965"/>
                    <a:gd name="connsiteX9" fmla="*/ 6350 w 281174"/>
                    <a:gd name="connsiteY9" fmla="*/ 729457 h 729965"/>
                    <a:gd name="connsiteX10" fmla="*/ 53975 w 281174"/>
                    <a:gd name="connsiteY10" fmla="*/ 681039 h 729965"/>
                    <a:gd name="connsiteX11" fmla="*/ 19050 w 281174"/>
                    <a:gd name="connsiteY11" fmla="*/ 638176 h 729965"/>
                    <a:gd name="connsiteX12" fmla="*/ 64294 w 281174"/>
                    <a:gd name="connsiteY12" fmla="*/ 545307 h 729965"/>
                    <a:gd name="connsiteX13" fmla="*/ 0 w 281174"/>
                    <a:gd name="connsiteY13" fmla="*/ 476250 h 729965"/>
                    <a:gd name="connsiteX14" fmla="*/ 69057 w 281174"/>
                    <a:gd name="connsiteY14" fmla="*/ 373857 h 729965"/>
                    <a:gd name="connsiteX15" fmla="*/ 38100 w 281174"/>
                    <a:gd name="connsiteY15" fmla="*/ 321469 h 729965"/>
                    <a:gd name="connsiteX16" fmla="*/ 38100 w 281174"/>
                    <a:gd name="connsiteY16" fmla="*/ 195263 h 729965"/>
                    <a:gd name="connsiteX17" fmla="*/ 11907 w 281174"/>
                    <a:gd name="connsiteY17" fmla="*/ 126207 h 729965"/>
                    <a:gd name="connsiteX18" fmla="*/ 132557 w 281174"/>
                    <a:gd name="connsiteY18" fmla="*/ 0 h 729965"/>
                    <a:gd name="connsiteX19" fmla="*/ 180182 w 281174"/>
                    <a:gd name="connsiteY19" fmla="*/ 131763 h 729965"/>
                    <a:gd name="connsiteX0" fmla="*/ 180182 w 281174"/>
                    <a:gd name="connsiteY0" fmla="*/ 131763 h 729965"/>
                    <a:gd name="connsiteX1" fmla="*/ 255588 w 281174"/>
                    <a:gd name="connsiteY1" fmla="*/ 238125 h 729965"/>
                    <a:gd name="connsiteX2" fmla="*/ 247650 w 281174"/>
                    <a:gd name="connsiteY2" fmla="*/ 340519 h 729965"/>
                    <a:gd name="connsiteX3" fmla="*/ 280988 w 281174"/>
                    <a:gd name="connsiteY3" fmla="*/ 419100 h 729965"/>
                    <a:gd name="connsiteX4" fmla="*/ 230188 w 281174"/>
                    <a:gd name="connsiteY4" fmla="*/ 504825 h 729965"/>
                    <a:gd name="connsiteX5" fmla="*/ 247650 w 281174"/>
                    <a:gd name="connsiteY5" fmla="*/ 583407 h 729965"/>
                    <a:gd name="connsiteX6" fmla="*/ 126207 w 281174"/>
                    <a:gd name="connsiteY6" fmla="*/ 623095 h 729965"/>
                    <a:gd name="connsiteX7" fmla="*/ 133351 w 281174"/>
                    <a:gd name="connsiteY7" fmla="*/ 682625 h 729965"/>
                    <a:gd name="connsiteX8" fmla="*/ 85726 w 281174"/>
                    <a:gd name="connsiteY8" fmla="*/ 714376 h 729965"/>
                    <a:gd name="connsiteX9" fmla="*/ 6350 w 281174"/>
                    <a:gd name="connsiteY9" fmla="*/ 729457 h 729965"/>
                    <a:gd name="connsiteX10" fmla="*/ 53975 w 281174"/>
                    <a:gd name="connsiteY10" fmla="*/ 681039 h 729965"/>
                    <a:gd name="connsiteX11" fmla="*/ 19050 w 281174"/>
                    <a:gd name="connsiteY11" fmla="*/ 638176 h 729965"/>
                    <a:gd name="connsiteX12" fmla="*/ 64294 w 281174"/>
                    <a:gd name="connsiteY12" fmla="*/ 545307 h 729965"/>
                    <a:gd name="connsiteX13" fmla="*/ 0 w 281174"/>
                    <a:gd name="connsiteY13" fmla="*/ 476250 h 729965"/>
                    <a:gd name="connsiteX14" fmla="*/ 69057 w 281174"/>
                    <a:gd name="connsiteY14" fmla="*/ 373857 h 729965"/>
                    <a:gd name="connsiteX15" fmla="*/ 38100 w 281174"/>
                    <a:gd name="connsiteY15" fmla="*/ 321469 h 729965"/>
                    <a:gd name="connsiteX16" fmla="*/ 38100 w 281174"/>
                    <a:gd name="connsiteY16" fmla="*/ 195263 h 729965"/>
                    <a:gd name="connsiteX17" fmla="*/ 11907 w 281174"/>
                    <a:gd name="connsiteY17" fmla="*/ 126207 h 729965"/>
                    <a:gd name="connsiteX18" fmla="*/ 132557 w 281174"/>
                    <a:gd name="connsiteY18" fmla="*/ 0 h 729965"/>
                    <a:gd name="connsiteX19" fmla="*/ 180182 w 281174"/>
                    <a:gd name="connsiteY19" fmla="*/ 131763 h 729965"/>
                    <a:gd name="connsiteX0" fmla="*/ 180182 w 281174"/>
                    <a:gd name="connsiteY0" fmla="*/ 131763 h 729965"/>
                    <a:gd name="connsiteX1" fmla="*/ 255588 w 281174"/>
                    <a:gd name="connsiteY1" fmla="*/ 238125 h 729965"/>
                    <a:gd name="connsiteX2" fmla="*/ 247650 w 281174"/>
                    <a:gd name="connsiteY2" fmla="*/ 340519 h 729965"/>
                    <a:gd name="connsiteX3" fmla="*/ 280988 w 281174"/>
                    <a:gd name="connsiteY3" fmla="*/ 419100 h 729965"/>
                    <a:gd name="connsiteX4" fmla="*/ 230188 w 281174"/>
                    <a:gd name="connsiteY4" fmla="*/ 504825 h 729965"/>
                    <a:gd name="connsiteX5" fmla="*/ 247650 w 281174"/>
                    <a:gd name="connsiteY5" fmla="*/ 583407 h 729965"/>
                    <a:gd name="connsiteX6" fmla="*/ 126207 w 281174"/>
                    <a:gd name="connsiteY6" fmla="*/ 623095 h 729965"/>
                    <a:gd name="connsiteX7" fmla="*/ 133351 w 281174"/>
                    <a:gd name="connsiteY7" fmla="*/ 682625 h 729965"/>
                    <a:gd name="connsiteX8" fmla="*/ 85726 w 281174"/>
                    <a:gd name="connsiteY8" fmla="*/ 714376 h 729965"/>
                    <a:gd name="connsiteX9" fmla="*/ 6350 w 281174"/>
                    <a:gd name="connsiteY9" fmla="*/ 729457 h 729965"/>
                    <a:gd name="connsiteX10" fmla="*/ 53975 w 281174"/>
                    <a:gd name="connsiteY10" fmla="*/ 681039 h 729965"/>
                    <a:gd name="connsiteX11" fmla="*/ 19050 w 281174"/>
                    <a:gd name="connsiteY11" fmla="*/ 638176 h 729965"/>
                    <a:gd name="connsiteX12" fmla="*/ 64294 w 281174"/>
                    <a:gd name="connsiteY12" fmla="*/ 545307 h 729965"/>
                    <a:gd name="connsiteX13" fmla="*/ 0 w 281174"/>
                    <a:gd name="connsiteY13" fmla="*/ 476250 h 729965"/>
                    <a:gd name="connsiteX14" fmla="*/ 69057 w 281174"/>
                    <a:gd name="connsiteY14" fmla="*/ 373857 h 729965"/>
                    <a:gd name="connsiteX15" fmla="*/ 38100 w 281174"/>
                    <a:gd name="connsiteY15" fmla="*/ 321469 h 729965"/>
                    <a:gd name="connsiteX16" fmla="*/ 38100 w 281174"/>
                    <a:gd name="connsiteY16" fmla="*/ 195263 h 729965"/>
                    <a:gd name="connsiteX17" fmla="*/ 11907 w 281174"/>
                    <a:gd name="connsiteY17" fmla="*/ 126207 h 729965"/>
                    <a:gd name="connsiteX18" fmla="*/ 132557 w 281174"/>
                    <a:gd name="connsiteY18" fmla="*/ 0 h 729965"/>
                    <a:gd name="connsiteX19" fmla="*/ 180182 w 281174"/>
                    <a:gd name="connsiteY19" fmla="*/ 131763 h 729965"/>
                    <a:gd name="connsiteX0" fmla="*/ 199257 w 300249"/>
                    <a:gd name="connsiteY0" fmla="*/ 131763 h 729965"/>
                    <a:gd name="connsiteX1" fmla="*/ 274663 w 300249"/>
                    <a:gd name="connsiteY1" fmla="*/ 238125 h 729965"/>
                    <a:gd name="connsiteX2" fmla="*/ 266725 w 300249"/>
                    <a:gd name="connsiteY2" fmla="*/ 340519 h 729965"/>
                    <a:gd name="connsiteX3" fmla="*/ 300063 w 300249"/>
                    <a:gd name="connsiteY3" fmla="*/ 419100 h 729965"/>
                    <a:gd name="connsiteX4" fmla="*/ 249263 w 300249"/>
                    <a:gd name="connsiteY4" fmla="*/ 504825 h 729965"/>
                    <a:gd name="connsiteX5" fmla="*/ 266725 w 300249"/>
                    <a:gd name="connsiteY5" fmla="*/ 583407 h 729965"/>
                    <a:gd name="connsiteX6" fmla="*/ 145282 w 300249"/>
                    <a:gd name="connsiteY6" fmla="*/ 623095 h 729965"/>
                    <a:gd name="connsiteX7" fmla="*/ 152426 w 300249"/>
                    <a:gd name="connsiteY7" fmla="*/ 682625 h 729965"/>
                    <a:gd name="connsiteX8" fmla="*/ 104801 w 300249"/>
                    <a:gd name="connsiteY8" fmla="*/ 714376 h 729965"/>
                    <a:gd name="connsiteX9" fmla="*/ 25425 w 300249"/>
                    <a:gd name="connsiteY9" fmla="*/ 729457 h 729965"/>
                    <a:gd name="connsiteX10" fmla="*/ 73050 w 300249"/>
                    <a:gd name="connsiteY10" fmla="*/ 681039 h 729965"/>
                    <a:gd name="connsiteX11" fmla="*/ 25 w 300249"/>
                    <a:gd name="connsiteY11" fmla="*/ 642939 h 729965"/>
                    <a:gd name="connsiteX12" fmla="*/ 83369 w 300249"/>
                    <a:gd name="connsiteY12" fmla="*/ 545307 h 729965"/>
                    <a:gd name="connsiteX13" fmla="*/ 19075 w 300249"/>
                    <a:gd name="connsiteY13" fmla="*/ 476250 h 729965"/>
                    <a:gd name="connsiteX14" fmla="*/ 88132 w 300249"/>
                    <a:gd name="connsiteY14" fmla="*/ 373857 h 729965"/>
                    <a:gd name="connsiteX15" fmla="*/ 57175 w 300249"/>
                    <a:gd name="connsiteY15" fmla="*/ 321469 h 729965"/>
                    <a:gd name="connsiteX16" fmla="*/ 57175 w 300249"/>
                    <a:gd name="connsiteY16" fmla="*/ 195263 h 729965"/>
                    <a:gd name="connsiteX17" fmla="*/ 30982 w 300249"/>
                    <a:gd name="connsiteY17" fmla="*/ 126207 h 729965"/>
                    <a:gd name="connsiteX18" fmla="*/ 151632 w 300249"/>
                    <a:gd name="connsiteY18" fmla="*/ 0 h 729965"/>
                    <a:gd name="connsiteX19" fmla="*/ 199257 w 300249"/>
                    <a:gd name="connsiteY19" fmla="*/ 131763 h 729965"/>
                    <a:gd name="connsiteX0" fmla="*/ 199257 w 300249"/>
                    <a:gd name="connsiteY0" fmla="*/ 124620 h 722822"/>
                    <a:gd name="connsiteX1" fmla="*/ 274663 w 300249"/>
                    <a:gd name="connsiteY1" fmla="*/ 230982 h 722822"/>
                    <a:gd name="connsiteX2" fmla="*/ 266725 w 300249"/>
                    <a:gd name="connsiteY2" fmla="*/ 333376 h 722822"/>
                    <a:gd name="connsiteX3" fmla="*/ 300063 w 300249"/>
                    <a:gd name="connsiteY3" fmla="*/ 411957 h 722822"/>
                    <a:gd name="connsiteX4" fmla="*/ 249263 w 300249"/>
                    <a:gd name="connsiteY4" fmla="*/ 497682 h 722822"/>
                    <a:gd name="connsiteX5" fmla="*/ 266725 w 300249"/>
                    <a:gd name="connsiteY5" fmla="*/ 576264 h 722822"/>
                    <a:gd name="connsiteX6" fmla="*/ 145282 w 300249"/>
                    <a:gd name="connsiteY6" fmla="*/ 615952 h 722822"/>
                    <a:gd name="connsiteX7" fmla="*/ 152426 w 300249"/>
                    <a:gd name="connsiteY7" fmla="*/ 675482 h 722822"/>
                    <a:gd name="connsiteX8" fmla="*/ 104801 w 300249"/>
                    <a:gd name="connsiteY8" fmla="*/ 707233 h 722822"/>
                    <a:gd name="connsiteX9" fmla="*/ 25425 w 300249"/>
                    <a:gd name="connsiteY9" fmla="*/ 722314 h 722822"/>
                    <a:gd name="connsiteX10" fmla="*/ 73050 w 300249"/>
                    <a:gd name="connsiteY10" fmla="*/ 673896 h 722822"/>
                    <a:gd name="connsiteX11" fmla="*/ 25 w 300249"/>
                    <a:gd name="connsiteY11" fmla="*/ 635796 h 722822"/>
                    <a:gd name="connsiteX12" fmla="*/ 83369 w 300249"/>
                    <a:gd name="connsiteY12" fmla="*/ 538164 h 722822"/>
                    <a:gd name="connsiteX13" fmla="*/ 19075 w 300249"/>
                    <a:gd name="connsiteY13" fmla="*/ 469107 h 722822"/>
                    <a:gd name="connsiteX14" fmla="*/ 88132 w 300249"/>
                    <a:gd name="connsiteY14" fmla="*/ 366714 h 722822"/>
                    <a:gd name="connsiteX15" fmla="*/ 57175 w 300249"/>
                    <a:gd name="connsiteY15" fmla="*/ 314326 h 722822"/>
                    <a:gd name="connsiteX16" fmla="*/ 57175 w 300249"/>
                    <a:gd name="connsiteY16" fmla="*/ 188120 h 722822"/>
                    <a:gd name="connsiteX17" fmla="*/ 30982 w 300249"/>
                    <a:gd name="connsiteY17" fmla="*/ 119064 h 722822"/>
                    <a:gd name="connsiteX18" fmla="*/ 139726 w 300249"/>
                    <a:gd name="connsiteY18" fmla="*/ 0 h 722822"/>
                    <a:gd name="connsiteX19" fmla="*/ 199257 w 300249"/>
                    <a:gd name="connsiteY19" fmla="*/ 124620 h 722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00249" h="722822">
                      <a:moveTo>
                        <a:pt x="199257" y="124620"/>
                      </a:moveTo>
                      <a:cubicBezTo>
                        <a:pt x="234579" y="196057"/>
                        <a:pt x="263418" y="196189"/>
                        <a:pt x="274663" y="230982"/>
                      </a:cubicBezTo>
                      <a:cubicBezTo>
                        <a:pt x="285908" y="265775"/>
                        <a:pt x="262492" y="303214"/>
                        <a:pt x="266725" y="333376"/>
                      </a:cubicBezTo>
                      <a:cubicBezTo>
                        <a:pt x="270958" y="363538"/>
                        <a:pt x="302973" y="384573"/>
                        <a:pt x="300063" y="411957"/>
                      </a:cubicBezTo>
                      <a:cubicBezTo>
                        <a:pt x="297153" y="439341"/>
                        <a:pt x="254819" y="470298"/>
                        <a:pt x="249263" y="497682"/>
                      </a:cubicBezTo>
                      <a:cubicBezTo>
                        <a:pt x="243707" y="525067"/>
                        <a:pt x="284055" y="556552"/>
                        <a:pt x="266725" y="576264"/>
                      </a:cubicBezTo>
                      <a:cubicBezTo>
                        <a:pt x="249395" y="595976"/>
                        <a:pt x="164332" y="599416"/>
                        <a:pt x="145282" y="615952"/>
                      </a:cubicBezTo>
                      <a:cubicBezTo>
                        <a:pt x="126232" y="632488"/>
                        <a:pt x="159173" y="660269"/>
                        <a:pt x="152426" y="675482"/>
                      </a:cubicBezTo>
                      <a:cubicBezTo>
                        <a:pt x="145679" y="690695"/>
                        <a:pt x="125968" y="699428"/>
                        <a:pt x="104801" y="707233"/>
                      </a:cubicBezTo>
                      <a:cubicBezTo>
                        <a:pt x="83634" y="715038"/>
                        <a:pt x="60615" y="725224"/>
                        <a:pt x="25425" y="722314"/>
                      </a:cubicBezTo>
                      <a:cubicBezTo>
                        <a:pt x="67494" y="706175"/>
                        <a:pt x="57175" y="690035"/>
                        <a:pt x="73050" y="673896"/>
                      </a:cubicBezTo>
                      <a:cubicBezTo>
                        <a:pt x="84559" y="658021"/>
                        <a:pt x="-1695" y="658418"/>
                        <a:pt x="25" y="635796"/>
                      </a:cubicBezTo>
                      <a:cubicBezTo>
                        <a:pt x="1745" y="613174"/>
                        <a:pt x="80194" y="565945"/>
                        <a:pt x="83369" y="538164"/>
                      </a:cubicBezTo>
                      <a:cubicBezTo>
                        <a:pt x="86544" y="510383"/>
                        <a:pt x="40506" y="492126"/>
                        <a:pt x="19075" y="469107"/>
                      </a:cubicBezTo>
                      <a:lnTo>
                        <a:pt x="88132" y="366714"/>
                      </a:lnTo>
                      <a:lnTo>
                        <a:pt x="57175" y="314326"/>
                      </a:lnTo>
                      <a:lnTo>
                        <a:pt x="57175" y="188120"/>
                      </a:lnTo>
                      <a:lnTo>
                        <a:pt x="30982" y="119064"/>
                      </a:lnTo>
                      <a:lnTo>
                        <a:pt x="139726" y="0"/>
                      </a:lnTo>
                      <a:cubicBezTo>
                        <a:pt x="168301" y="25929"/>
                        <a:pt x="148457" y="38366"/>
                        <a:pt x="199257" y="12462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293" name="Freeform 35">
                  <a:extLst>
                    <a:ext uri="{FF2B5EF4-FFF2-40B4-BE49-F238E27FC236}">
                      <a16:creationId xmlns:a16="http://schemas.microsoft.com/office/drawing/2014/main" xmlns="" id="{C19AE692-ED9C-4EBA-85EF-083E5CD52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21615" y="1572563"/>
                  <a:ext cx="185135" cy="48758"/>
                </a:xfrm>
                <a:custGeom>
                  <a:avLst/>
                  <a:gdLst>
                    <a:gd name="T0" fmla="*/ 66 w 66"/>
                    <a:gd name="T1" fmla="*/ 0 h 18"/>
                    <a:gd name="T2" fmla="*/ 24 w 66"/>
                    <a:gd name="T3" fmla="*/ 12 h 18"/>
                    <a:gd name="T4" fmla="*/ 0 w 66"/>
                    <a:gd name="T5" fmla="*/ 6 h 18"/>
                    <a:gd name="T6" fmla="*/ 0 w 66"/>
                    <a:gd name="T7" fmla="*/ 11 h 18"/>
                    <a:gd name="T8" fmla="*/ 0 w 66"/>
                    <a:gd name="T9" fmla="*/ 14 h 18"/>
                    <a:gd name="T10" fmla="*/ 21 w 66"/>
                    <a:gd name="T11" fmla="*/ 18 h 18"/>
                    <a:gd name="T12" fmla="*/ 66 w 66"/>
                    <a:gd name="T13" fmla="*/ 0 h 18"/>
                    <a:gd name="connsiteX0" fmla="*/ 10019 w 10019"/>
                    <a:gd name="connsiteY0" fmla="*/ 0 h 10000"/>
                    <a:gd name="connsiteX1" fmla="*/ 3655 w 10019"/>
                    <a:gd name="connsiteY1" fmla="*/ 6667 h 10000"/>
                    <a:gd name="connsiteX2" fmla="*/ 19 w 10019"/>
                    <a:gd name="connsiteY2" fmla="*/ 3333 h 10000"/>
                    <a:gd name="connsiteX3" fmla="*/ 19 w 10019"/>
                    <a:gd name="connsiteY3" fmla="*/ 6111 h 10000"/>
                    <a:gd name="connsiteX4" fmla="*/ 284 w 10019"/>
                    <a:gd name="connsiteY4" fmla="*/ 7778 h 10000"/>
                    <a:gd name="connsiteX5" fmla="*/ 3201 w 10019"/>
                    <a:gd name="connsiteY5" fmla="*/ 10000 h 10000"/>
                    <a:gd name="connsiteX6" fmla="*/ 10019 w 10019"/>
                    <a:gd name="connsiteY6" fmla="*/ 0 h 10000"/>
                    <a:gd name="connsiteX0" fmla="*/ 10302 w 10302"/>
                    <a:gd name="connsiteY0" fmla="*/ 0 h 10000"/>
                    <a:gd name="connsiteX1" fmla="*/ 3938 w 10302"/>
                    <a:gd name="connsiteY1" fmla="*/ 6667 h 10000"/>
                    <a:gd name="connsiteX2" fmla="*/ 302 w 10302"/>
                    <a:gd name="connsiteY2" fmla="*/ 3333 h 10000"/>
                    <a:gd name="connsiteX3" fmla="*/ 567 w 10302"/>
                    <a:gd name="connsiteY3" fmla="*/ 7778 h 10000"/>
                    <a:gd name="connsiteX4" fmla="*/ 3484 w 10302"/>
                    <a:gd name="connsiteY4" fmla="*/ 10000 h 10000"/>
                    <a:gd name="connsiteX5" fmla="*/ 10302 w 10302"/>
                    <a:gd name="connsiteY5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2" h="10000">
                      <a:moveTo>
                        <a:pt x="10302" y="0"/>
                      </a:moveTo>
                      <a:cubicBezTo>
                        <a:pt x="10302" y="0"/>
                        <a:pt x="7120" y="6667"/>
                        <a:pt x="3938" y="6667"/>
                      </a:cubicBezTo>
                      <a:cubicBezTo>
                        <a:pt x="2726" y="6667"/>
                        <a:pt x="1363" y="6111"/>
                        <a:pt x="302" y="3333"/>
                      </a:cubicBezTo>
                      <a:cubicBezTo>
                        <a:pt x="-260" y="3518"/>
                        <a:pt x="37" y="6667"/>
                        <a:pt x="567" y="7778"/>
                      </a:cubicBezTo>
                      <a:cubicBezTo>
                        <a:pt x="1097" y="8889"/>
                        <a:pt x="2272" y="10000"/>
                        <a:pt x="3484" y="10000"/>
                      </a:cubicBezTo>
                      <a:cubicBezTo>
                        <a:pt x="5454" y="10000"/>
                        <a:pt x="7878" y="7778"/>
                        <a:pt x="10302" y="0"/>
                      </a:cubicBezTo>
                    </a:path>
                  </a:pathLst>
                </a:custGeom>
                <a:solidFill>
                  <a:srgbClr val="E4A482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94" name="Freeform 32">
                  <a:extLst>
                    <a:ext uri="{FF2B5EF4-FFF2-40B4-BE49-F238E27FC236}">
                      <a16:creationId xmlns:a16="http://schemas.microsoft.com/office/drawing/2014/main" xmlns="" id="{6C4A7410-FE9F-4CF0-8BC8-1897CF675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73223" y="1026475"/>
                  <a:ext cx="565892" cy="589274"/>
                </a:xfrm>
                <a:custGeom>
                  <a:avLst/>
                  <a:gdLst>
                    <a:gd name="T0" fmla="*/ 3 w 208"/>
                    <a:gd name="T1" fmla="*/ 119 h 217"/>
                    <a:gd name="T2" fmla="*/ 85 w 208"/>
                    <a:gd name="T3" fmla="*/ 217 h 217"/>
                    <a:gd name="T4" fmla="*/ 176 w 208"/>
                    <a:gd name="T5" fmla="*/ 138 h 217"/>
                    <a:gd name="T6" fmla="*/ 208 w 208"/>
                    <a:gd name="T7" fmla="*/ 54 h 217"/>
                    <a:gd name="T8" fmla="*/ 0 w 208"/>
                    <a:gd name="T9" fmla="*/ 0 h 217"/>
                    <a:gd name="T10" fmla="*/ 3 w 208"/>
                    <a:gd name="T11" fmla="*/ 119 h 217"/>
                    <a:gd name="connsiteX0" fmla="*/ 144 w 10000"/>
                    <a:gd name="connsiteY0" fmla="*/ 5484 h 10000"/>
                    <a:gd name="connsiteX1" fmla="*/ 4087 w 10000"/>
                    <a:gd name="connsiteY1" fmla="*/ 10000 h 10000"/>
                    <a:gd name="connsiteX2" fmla="*/ 8462 w 10000"/>
                    <a:gd name="connsiteY2" fmla="*/ 6359 h 10000"/>
                    <a:gd name="connsiteX3" fmla="*/ 10000 w 10000"/>
                    <a:gd name="connsiteY3" fmla="*/ 2488 h 10000"/>
                    <a:gd name="connsiteX4" fmla="*/ 6156 w 10000"/>
                    <a:gd name="connsiteY4" fmla="*/ 1493 h 10000"/>
                    <a:gd name="connsiteX5" fmla="*/ 0 w 10000"/>
                    <a:gd name="connsiteY5" fmla="*/ 0 h 10000"/>
                    <a:gd name="connsiteX6" fmla="*/ 144 w 10000"/>
                    <a:gd name="connsiteY6" fmla="*/ 5484 h 10000"/>
                    <a:gd name="connsiteX0" fmla="*/ 144 w 10030"/>
                    <a:gd name="connsiteY0" fmla="*/ 5484 h 10000"/>
                    <a:gd name="connsiteX1" fmla="*/ 4087 w 10030"/>
                    <a:gd name="connsiteY1" fmla="*/ 10000 h 10000"/>
                    <a:gd name="connsiteX2" fmla="*/ 8462 w 10030"/>
                    <a:gd name="connsiteY2" fmla="*/ 6359 h 10000"/>
                    <a:gd name="connsiteX3" fmla="*/ 10000 w 10030"/>
                    <a:gd name="connsiteY3" fmla="*/ 2488 h 10000"/>
                    <a:gd name="connsiteX4" fmla="*/ 7000 w 10030"/>
                    <a:gd name="connsiteY4" fmla="*/ 402 h 10000"/>
                    <a:gd name="connsiteX5" fmla="*/ 0 w 10030"/>
                    <a:gd name="connsiteY5" fmla="*/ 0 h 10000"/>
                    <a:gd name="connsiteX6" fmla="*/ 144 w 10030"/>
                    <a:gd name="connsiteY6" fmla="*/ 5484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0" h="10000">
                      <a:moveTo>
                        <a:pt x="144" y="5484"/>
                      </a:moveTo>
                      <a:cubicBezTo>
                        <a:pt x="96" y="7558"/>
                        <a:pt x="1683" y="9954"/>
                        <a:pt x="4087" y="10000"/>
                      </a:cubicBezTo>
                      <a:cubicBezTo>
                        <a:pt x="5481" y="10000"/>
                        <a:pt x="8413" y="8433"/>
                        <a:pt x="8462" y="6359"/>
                      </a:cubicBezTo>
                      <a:cubicBezTo>
                        <a:pt x="8975" y="5069"/>
                        <a:pt x="10244" y="3481"/>
                        <a:pt x="10000" y="2488"/>
                      </a:cubicBezTo>
                      <a:cubicBezTo>
                        <a:pt x="9756" y="1495"/>
                        <a:pt x="8000" y="1097"/>
                        <a:pt x="7000" y="402"/>
                      </a:cubicBezTo>
                      <a:lnTo>
                        <a:pt x="0" y="0"/>
                      </a:lnTo>
                      <a:lnTo>
                        <a:pt x="144" y="5484"/>
                      </a:lnTo>
                    </a:path>
                  </a:pathLst>
                </a:custGeom>
                <a:solidFill>
                  <a:srgbClr val="FEB791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95" name="Freeform 219">
                  <a:extLst>
                    <a:ext uri="{FF2B5EF4-FFF2-40B4-BE49-F238E27FC236}">
                      <a16:creationId xmlns:a16="http://schemas.microsoft.com/office/drawing/2014/main" xmlns="" id="{B808460E-43C6-45A4-88D0-9619AE850D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88476" y="882563"/>
                  <a:ext cx="662960" cy="655172"/>
                </a:xfrm>
                <a:custGeom>
                  <a:avLst/>
                  <a:gdLst>
                    <a:gd name="connsiteX0" fmla="*/ 311830 w 616160"/>
                    <a:gd name="connsiteY0" fmla="*/ 84 h 655172"/>
                    <a:gd name="connsiteX1" fmla="*/ 616143 w 616160"/>
                    <a:gd name="connsiteY1" fmla="*/ 304523 h 655172"/>
                    <a:gd name="connsiteX2" fmla="*/ 444967 w 616160"/>
                    <a:gd name="connsiteY2" fmla="*/ 655172 h 655172"/>
                    <a:gd name="connsiteX3" fmla="*/ 491157 w 616160"/>
                    <a:gd name="connsiteY3" fmla="*/ 492080 h 655172"/>
                    <a:gd name="connsiteX4" fmla="*/ 545499 w 616160"/>
                    <a:gd name="connsiteY4" fmla="*/ 375197 h 655172"/>
                    <a:gd name="connsiteX5" fmla="*/ 510177 w 616160"/>
                    <a:gd name="connsiteY5" fmla="*/ 328987 h 655172"/>
                    <a:gd name="connsiteX6" fmla="*/ 488440 w 616160"/>
                    <a:gd name="connsiteY6" fmla="*/ 358887 h 655172"/>
                    <a:gd name="connsiteX7" fmla="*/ 461269 w 616160"/>
                    <a:gd name="connsiteY7" fmla="*/ 356169 h 655172"/>
                    <a:gd name="connsiteX8" fmla="*/ 461269 w 616160"/>
                    <a:gd name="connsiteY8" fmla="*/ 323551 h 655172"/>
                    <a:gd name="connsiteX9" fmla="*/ 411216 w 616160"/>
                    <a:gd name="connsiteY9" fmla="*/ 252070 h 655172"/>
                    <a:gd name="connsiteX10" fmla="*/ 378910 w 616160"/>
                    <a:gd name="connsiteY10" fmla="*/ 245125 h 655172"/>
                    <a:gd name="connsiteX11" fmla="*/ 372923 w 616160"/>
                    <a:gd name="connsiteY11" fmla="*/ 245561 h 655172"/>
                    <a:gd name="connsiteX12" fmla="*/ 138701 w 616160"/>
                    <a:gd name="connsiteY12" fmla="*/ 190649 h 655172"/>
                    <a:gd name="connsiteX13" fmla="*/ 40837 w 616160"/>
                    <a:gd name="connsiteY13" fmla="*/ 386308 h 655172"/>
                    <a:gd name="connsiteX14" fmla="*/ 61 w 616160"/>
                    <a:gd name="connsiteY14" fmla="*/ 231411 h 655172"/>
                    <a:gd name="connsiteX15" fmla="*/ 258313 w 616160"/>
                    <a:gd name="connsiteY15" fmla="*/ 424 h 655172"/>
                    <a:gd name="connsiteX16" fmla="*/ 283544 w 616160"/>
                    <a:gd name="connsiteY16" fmla="*/ 424 h 655172"/>
                    <a:gd name="connsiteX17" fmla="*/ 311837 w 616160"/>
                    <a:gd name="connsiteY17" fmla="*/ 424 h 655172"/>
                    <a:gd name="connsiteX0" fmla="*/ 311830 w 616160"/>
                    <a:gd name="connsiteY0" fmla="*/ 84 h 655172"/>
                    <a:gd name="connsiteX1" fmla="*/ 616143 w 616160"/>
                    <a:gd name="connsiteY1" fmla="*/ 304523 h 655172"/>
                    <a:gd name="connsiteX2" fmla="*/ 444967 w 616160"/>
                    <a:gd name="connsiteY2" fmla="*/ 655172 h 655172"/>
                    <a:gd name="connsiteX3" fmla="*/ 491157 w 616160"/>
                    <a:gd name="connsiteY3" fmla="*/ 492080 h 655172"/>
                    <a:gd name="connsiteX4" fmla="*/ 545499 w 616160"/>
                    <a:gd name="connsiteY4" fmla="*/ 375197 h 655172"/>
                    <a:gd name="connsiteX5" fmla="*/ 510177 w 616160"/>
                    <a:gd name="connsiteY5" fmla="*/ 328987 h 655172"/>
                    <a:gd name="connsiteX6" fmla="*/ 488440 w 616160"/>
                    <a:gd name="connsiteY6" fmla="*/ 358887 h 655172"/>
                    <a:gd name="connsiteX7" fmla="*/ 461269 w 616160"/>
                    <a:gd name="connsiteY7" fmla="*/ 356169 h 655172"/>
                    <a:gd name="connsiteX8" fmla="*/ 461269 w 616160"/>
                    <a:gd name="connsiteY8" fmla="*/ 323551 h 655172"/>
                    <a:gd name="connsiteX9" fmla="*/ 411216 w 616160"/>
                    <a:gd name="connsiteY9" fmla="*/ 252070 h 655172"/>
                    <a:gd name="connsiteX10" fmla="*/ 378910 w 616160"/>
                    <a:gd name="connsiteY10" fmla="*/ 245125 h 655172"/>
                    <a:gd name="connsiteX11" fmla="*/ 403403 w 616160"/>
                    <a:gd name="connsiteY11" fmla="*/ 176981 h 655172"/>
                    <a:gd name="connsiteX12" fmla="*/ 138701 w 616160"/>
                    <a:gd name="connsiteY12" fmla="*/ 190649 h 655172"/>
                    <a:gd name="connsiteX13" fmla="*/ 40837 w 616160"/>
                    <a:gd name="connsiteY13" fmla="*/ 386308 h 655172"/>
                    <a:gd name="connsiteX14" fmla="*/ 61 w 616160"/>
                    <a:gd name="connsiteY14" fmla="*/ 231411 h 655172"/>
                    <a:gd name="connsiteX15" fmla="*/ 258313 w 616160"/>
                    <a:gd name="connsiteY15" fmla="*/ 424 h 655172"/>
                    <a:gd name="connsiteX16" fmla="*/ 283544 w 616160"/>
                    <a:gd name="connsiteY16" fmla="*/ 424 h 655172"/>
                    <a:gd name="connsiteX17" fmla="*/ 311837 w 616160"/>
                    <a:gd name="connsiteY17" fmla="*/ 424 h 655172"/>
                    <a:gd name="connsiteX18" fmla="*/ 311830 w 616160"/>
                    <a:gd name="connsiteY18" fmla="*/ 84 h 655172"/>
                    <a:gd name="connsiteX0" fmla="*/ 311830 w 616160"/>
                    <a:gd name="connsiteY0" fmla="*/ 84 h 655172"/>
                    <a:gd name="connsiteX1" fmla="*/ 616143 w 616160"/>
                    <a:gd name="connsiteY1" fmla="*/ 304523 h 655172"/>
                    <a:gd name="connsiteX2" fmla="*/ 444967 w 616160"/>
                    <a:gd name="connsiteY2" fmla="*/ 655172 h 655172"/>
                    <a:gd name="connsiteX3" fmla="*/ 491157 w 616160"/>
                    <a:gd name="connsiteY3" fmla="*/ 492080 h 655172"/>
                    <a:gd name="connsiteX4" fmla="*/ 545499 w 616160"/>
                    <a:gd name="connsiteY4" fmla="*/ 375197 h 655172"/>
                    <a:gd name="connsiteX5" fmla="*/ 510177 w 616160"/>
                    <a:gd name="connsiteY5" fmla="*/ 328987 h 655172"/>
                    <a:gd name="connsiteX6" fmla="*/ 488440 w 616160"/>
                    <a:gd name="connsiteY6" fmla="*/ 358887 h 655172"/>
                    <a:gd name="connsiteX7" fmla="*/ 461269 w 616160"/>
                    <a:gd name="connsiteY7" fmla="*/ 356169 h 655172"/>
                    <a:gd name="connsiteX8" fmla="*/ 461269 w 616160"/>
                    <a:gd name="connsiteY8" fmla="*/ 323551 h 655172"/>
                    <a:gd name="connsiteX9" fmla="*/ 411216 w 616160"/>
                    <a:gd name="connsiteY9" fmla="*/ 252070 h 655172"/>
                    <a:gd name="connsiteX10" fmla="*/ 378910 w 616160"/>
                    <a:gd name="connsiteY10" fmla="*/ 245125 h 655172"/>
                    <a:gd name="connsiteX11" fmla="*/ 403403 w 616160"/>
                    <a:gd name="connsiteY11" fmla="*/ 176981 h 655172"/>
                    <a:gd name="connsiteX12" fmla="*/ 123461 w 616160"/>
                    <a:gd name="connsiteY12" fmla="*/ 282089 h 655172"/>
                    <a:gd name="connsiteX13" fmla="*/ 40837 w 616160"/>
                    <a:gd name="connsiteY13" fmla="*/ 386308 h 655172"/>
                    <a:gd name="connsiteX14" fmla="*/ 61 w 616160"/>
                    <a:gd name="connsiteY14" fmla="*/ 231411 h 655172"/>
                    <a:gd name="connsiteX15" fmla="*/ 258313 w 616160"/>
                    <a:gd name="connsiteY15" fmla="*/ 424 h 655172"/>
                    <a:gd name="connsiteX16" fmla="*/ 283544 w 616160"/>
                    <a:gd name="connsiteY16" fmla="*/ 424 h 655172"/>
                    <a:gd name="connsiteX17" fmla="*/ 311837 w 616160"/>
                    <a:gd name="connsiteY17" fmla="*/ 424 h 655172"/>
                    <a:gd name="connsiteX18" fmla="*/ 311830 w 616160"/>
                    <a:gd name="connsiteY18" fmla="*/ 84 h 655172"/>
                    <a:gd name="connsiteX0" fmla="*/ 311830 w 616160"/>
                    <a:gd name="connsiteY0" fmla="*/ 84 h 655172"/>
                    <a:gd name="connsiteX1" fmla="*/ 616143 w 616160"/>
                    <a:gd name="connsiteY1" fmla="*/ 304523 h 655172"/>
                    <a:gd name="connsiteX2" fmla="*/ 444967 w 616160"/>
                    <a:gd name="connsiteY2" fmla="*/ 655172 h 655172"/>
                    <a:gd name="connsiteX3" fmla="*/ 491157 w 616160"/>
                    <a:gd name="connsiteY3" fmla="*/ 492080 h 655172"/>
                    <a:gd name="connsiteX4" fmla="*/ 545499 w 616160"/>
                    <a:gd name="connsiteY4" fmla="*/ 375197 h 655172"/>
                    <a:gd name="connsiteX5" fmla="*/ 510177 w 616160"/>
                    <a:gd name="connsiteY5" fmla="*/ 328987 h 655172"/>
                    <a:gd name="connsiteX6" fmla="*/ 488440 w 616160"/>
                    <a:gd name="connsiteY6" fmla="*/ 358887 h 655172"/>
                    <a:gd name="connsiteX7" fmla="*/ 461269 w 616160"/>
                    <a:gd name="connsiteY7" fmla="*/ 356169 h 655172"/>
                    <a:gd name="connsiteX8" fmla="*/ 461269 w 616160"/>
                    <a:gd name="connsiteY8" fmla="*/ 323551 h 655172"/>
                    <a:gd name="connsiteX9" fmla="*/ 411216 w 616160"/>
                    <a:gd name="connsiteY9" fmla="*/ 252070 h 655172"/>
                    <a:gd name="connsiteX10" fmla="*/ 378910 w 616160"/>
                    <a:gd name="connsiteY10" fmla="*/ 245125 h 655172"/>
                    <a:gd name="connsiteX11" fmla="*/ 403403 w 616160"/>
                    <a:gd name="connsiteY11" fmla="*/ 176981 h 655172"/>
                    <a:gd name="connsiteX12" fmla="*/ 123461 w 616160"/>
                    <a:gd name="connsiteY12" fmla="*/ 282089 h 655172"/>
                    <a:gd name="connsiteX13" fmla="*/ 40837 w 616160"/>
                    <a:gd name="connsiteY13" fmla="*/ 386308 h 655172"/>
                    <a:gd name="connsiteX14" fmla="*/ 61 w 616160"/>
                    <a:gd name="connsiteY14" fmla="*/ 231411 h 655172"/>
                    <a:gd name="connsiteX15" fmla="*/ 258313 w 616160"/>
                    <a:gd name="connsiteY15" fmla="*/ 424 h 655172"/>
                    <a:gd name="connsiteX16" fmla="*/ 283544 w 616160"/>
                    <a:gd name="connsiteY16" fmla="*/ 424 h 655172"/>
                    <a:gd name="connsiteX17" fmla="*/ 311837 w 616160"/>
                    <a:gd name="connsiteY17" fmla="*/ 424 h 655172"/>
                    <a:gd name="connsiteX18" fmla="*/ 311830 w 616160"/>
                    <a:gd name="connsiteY18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28903 w 633847"/>
                    <a:gd name="connsiteY9" fmla="*/ 252070 h 655172"/>
                    <a:gd name="connsiteX10" fmla="*/ 396597 w 633847"/>
                    <a:gd name="connsiteY10" fmla="*/ 245125 h 655172"/>
                    <a:gd name="connsiteX11" fmla="*/ 421090 w 633847"/>
                    <a:gd name="connsiteY11" fmla="*/ 176981 h 655172"/>
                    <a:gd name="connsiteX12" fmla="*/ 141148 w 633847"/>
                    <a:gd name="connsiteY12" fmla="*/ 282089 h 655172"/>
                    <a:gd name="connsiteX13" fmla="*/ 35664 w 633847"/>
                    <a:gd name="connsiteY13" fmla="*/ 378688 h 655172"/>
                    <a:gd name="connsiteX14" fmla="*/ 17748 w 633847"/>
                    <a:gd name="connsiteY14" fmla="*/ 231411 h 655172"/>
                    <a:gd name="connsiteX15" fmla="*/ 276000 w 633847"/>
                    <a:gd name="connsiteY15" fmla="*/ 424 h 655172"/>
                    <a:gd name="connsiteX16" fmla="*/ 301231 w 633847"/>
                    <a:gd name="connsiteY16" fmla="*/ 424 h 655172"/>
                    <a:gd name="connsiteX17" fmla="*/ 329524 w 633847"/>
                    <a:gd name="connsiteY17" fmla="*/ 424 h 655172"/>
                    <a:gd name="connsiteX18" fmla="*/ 329517 w 633847"/>
                    <a:gd name="connsiteY18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28903 w 633847"/>
                    <a:gd name="connsiteY9" fmla="*/ 252070 h 655172"/>
                    <a:gd name="connsiteX10" fmla="*/ 396597 w 633847"/>
                    <a:gd name="connsiteY10" fmla="*/ 245125 h 655172"/>
                    <a:gd name="connsiteX11" fmla="*/ 421090 w 633847"/>
                    <a:gd name="connsiteY11" fmla="*/ 176981 h 655172"/>
                    <a:gd name="connsiteX12" fmla="*/ 141148 w 633847"/>
                    <a:gd name="connsiteY12" fmla="*/ 282089 h 655172"/>
                    <a:gd name="connsiteX13" fmla="*/ 35664 w 633847"/>
                    <a:gd name="connsiteY13" fmla="*/ 378688 h 655172"/>
                    <a:gd name="connsiteX14" fmla="*/ 17748 w 633847"/>
                    <a:gd name="connsiteY14" fmla="*/ 231411 h 655172"/>
                    <a:gd name="connsiteX15" fmla="*/ 276000 w 633847"/>
                    <a:gd name="connsiteY15" fmla="*/ 424 h 655172"/>
                    <a:gd name="connsiteX16" fmla="*/ 301231 w 633847"/>
                    <a:gd name="connsiteY16" fmla="*/ 424 h 655172"/>
                    <a:gd name="connsiteX17" fmla="*/ 329524 w 633847"/>
                    <a:gd name="connsiteY17" fmla="*/ 424 h 655172"/>
                    <a:gd name="connsiteX18" fmla="*/ 329517 w 633847"/>
                    <a:gd name="connsiteY18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28903 w 633847"/>
                    <a:gd name="connsiteY9" fmla="*/ 252070 h 655172"/>
                    <a:gd name="connsiteX10" fmla="*/ 396597 w 633847"/>
                    <a:gd name="connsiteY10" fmla="*/ 245125 h 655172"/>
                    <a:gd name="connsiteX11" fmla="*/ 421090 w 633847"/>
                    <a:gd name="connsiteY11" fmla="*/ 176981 h 655172"/>
                    <a:gd name="connsiteX12" fmla="*/ 110191 w 633847"/>
                    <a:gd name="connsiteY12" fmla="*/ 291614 h 655172"/>
                    <a:gd name="connsiteX13" fmla="*/ 35664 w 633847"/>
                    <a:gd name="connsiteY13" fmla="*/ 378688 h 655172"/>
                    <a:gd name="connsiteX14" fmla="*/ 17748 w 633847"/>
                    <a:gd name="connsiteY14" fmla="*/ 231411 h 655172"/>
                    <a:gd name="connsiteX15" fmla="*/ 276000 w 633847"/>
                    <a:gd name="connsiteY15" fmla="*/ 424 h 655172"/>
                    <a:gd name="connsiteX16" fmla="*/ 301231 w 633847"/>
                    <a:gd name="connsiteY16" fmla="*/ 424 h 655172"/>
                    <a:gd name="connsiteX17" fmla="*/ 329524 w 633847"/>
                    <a:gd name="connsiteY17" fmla="*/ 424 h 655172"/>
                    <a:gd name="connsiteX18" fmla="*/ 329517 w 633847"/>
                    <a:gd name="connsiteY18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28903 w 633847"/>
                    <a:gd name="connsiteY9" fmla="*/ 252070 h 655172"/>
                    <a:gd name="connsiteX10" fmla="*/ 396597 w 633847"/>
                    <a:gd name="connsiteY10" fmla="*/ 245125 h 655172"/>
                    <a:gd name="connsiteX11" fmla="*/ 421090 w 633847"/>
                    <a:gd name="connsiteY11" fmla="*/ 176981 h 655172"/>
                    <a:gd name="connsiteX12" fmla="*/ 110191 w 633847"/>
                    <a:gd name="connsiteY12" fmla="*/ 291614 h 655172"/>
                    <a:gd name="connsiteX13" fmla="*/ 35664 w 633847"/>
                    <a:gd name="connsiteY13" fmla="*/ 378688 h 655172"/>
                    <a:gd name="connsiteX14" fmla="*/ 17748 w 633847"/>
                    <a:gd name="connsiteY14" fmla="*/ 231411 h 655172"/>
                    <a:gd name="connsiteX15" fmla="*/ 276000 w 633847"/>
                    <a:gd name="connsiteY15" fmla="*/ 424 h 655172"/>
                    <a:gd name="connsiteX16" fmla="*/ 301231 w 633847"/>
                    <a:gd name="connsiteY16" fmla="*/ 424 h 655172"/>
                    <a:gd name="connsiteX17" fmla="*/ 329524 w 633847"/>
                    <a:gd name="connsiteY17" fmla="*/ 424 h 655172"/>
                    <a:gd name="connsiteX18" fmla="*/ 329517 w 633847"/>
                    <a:gd name="connsiteY18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28903 w 633847"/>
                    <a:gd name="connsiteY9" fmla="*/ 252070 h 655172"/>
                    <a:gd name="connsiteX10" fmla="*/ 396597 w 633847"/>
                    <a:gd name="connsiteY10" fmla="*/ 245125 h 655172"/>
                    <a:gd name="connsiteX11" fmla="*/ 421090 w 633847"/>
                    <a:gd name="connsiteY11" fmla="*/ 176981 h 655172"/>
                    <a:gd name="connsiteX12" fmla="*/ 119716 w 633847"/>
                    <a:gd name="connsiteY12" fmla="*/ 305902 h 655172"/>
                    <a:gd name="connsiteX13" fmla="*/ 35664 w 633847"/>
                    <a:gd name="connsiteY13" fmla="*/ 378688 h 655172"/>
                    <a:gd name="connsiteX14" fmla="*/ 17748 w 633847"/>
                    <a:gd name="connsiteY14" fmla="*/ 231411 h 655172"/>
                    <a:gd name="connsiteX15" fmla="*/ 276000 w 633847"/>
                    <a:gd name="connsiteY15" fmla="*/ 424 h 655172"/>
                    <a:gd name="connsiteX16" fmla="*/ 301231 w 633847"/>
                    <a:gd name="connsiteY16" fmla="*/ 424 h 655172"/>
                    <a:gd name="connsiteX17" fmla="*/ 329524 w 633847"/>
                    <a:gd name="connsiteY17" fmla="*/ 424 h 655172"/>
                    <a:gd name="connsiteX18" fmla="*/ 329517 w 633847"/>
                    <a:gd name="connsiteY18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57478 w 633847"/>
                    <a:gd name="connsiteY9" fmla="*/ 280645 h 655172"/>
                    <a:gd name="connsiteX10" fmla="*/ 396597 w 633847"/>
                    <a:gd name="connsiteY10" fmla="*/ 245125 h 655172"/>
                    <a:gd name="connsiteX11" fmla="*/ 421090 w 633847"/>
                    <a:gd name="connsiteY11" fmla="*/ 176981 h 655172"/>
                    <a:gd name="connsiteX12" fmla="*/ 119716 w 633847"/>
                    <a:gd name="connsiteY12" fmla="*/ 305902 h 655172"/>
                    <a:gd name="connsiteX13" fmla="*/ 35664 w 633847"/>
                    <a:gd name="connsiteY13" fmla="*/ 378688 h 655172"/>
                    <a:gd name="connsiteX14" fmla="*/ 17748 w 633847"/>
                    <a:gd name="connsiteY14" fmla="*/ 231411 h 655172"/>
                    <a:gd name="connsiteX15" fmla="*/ 276000 w 633847"/>
                    <a:gd name="connsiteY15" fmla="*/ 424 h 655172"/>
                    <a:gd name="connsiteX16" fmla="*/ 301231 w 633847"/>
                    <a:gd name="connsiteY16" fmla="*/ 424 h 655172"/>
                    <a:gd name="connsiteX17" fmla="*/ 329524 w 633847"/>
                    <a:gd name="connsiteY17" fmla="*/ 424 h 655172"/>
                    <a:gd name="connsiteX18" fmla="*/ 329517 w 633847"/>
                    <a:gd name="connsiteY18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396597 w 633847"/>
                    <a:gd name="connsiteY9" fmla="*/ 245125 h 655172"/>
                    <a:gd name="connsiteX10" fmla="*/ 421090 w 633847"/>
                    <a:gd name="connsiteY10" fmla="*/ 176981 h 655172"/>
                    <a:gd name="connsiteX11" fmla="*/ 119716 w 633847"/>
                    <a:gd name="connsiteY11" fmla="*/ 305902 h 655172"/>
                    <a:gd name="connsiteX12" fmla="*/ 35664 w 633847"/>
                    <a:gd name="connsiteY12" fmla="*/ 378688 h 655172"/>
                    <a:gd name="connsiteX13" fmla="*/ 17748 w 633847"/>
                    <a:gd name="connsiteY13" fmla="*/ 231411 h 655172"/>
                    <a:gd name="connsiteX14" fmla="*/ 276000 w 633847"/>
                    <a:gd name="connsiteY14" fmla="*/ 424 h 655172"/>
                    <a:gd name="connsiteX15" fmla="*/ 301231 w 633847"/>
                    <a:gd name="connsiteY15" fmla="*/ 424 h 655172"/>
                    <a:gd name="connsiteX16" fmla="*/ 329524 w 633847"/>
                    <a:gd name="connsiteY16" fmla="*/ 424 h 655172"/>
                    <a:gd name="connsiteX17" fmla="*/ 329517 w 633847"/>
                    <a:gd name="connsiteY17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39460 w 633847"/>
                    <a:gd name="connsiteY9" fmla="*/ 273700 h 655172"/>
                    <a:gd name="connsiteX10" fmla="*/ 421090 w 633847"/>
                    <a:gd name="connsiteY10" fmla="*/ 176981 h 655172"/>
                    <a:gd name="connsiteX11" fmla="*/ 119716 w 633847"/>
                    <a:gd name="connsiteY11" fmla="*/ 305902 h 655172"/>
                    <a:gd name="connsiteX12" fmla="*/ 35664 w 633847"/>
                    <a:gd name="connsiteY12" fmla="*/ 378688 h 655172"/>
                    <a:gd name="connsiteX13" fmla="*/ 17748 w 633847"/>
                    <a:gd name="connsiteY13" fmla="*/ 231411 h 655172"/>
                    <a:gd name="connsiteX14" fmla="*/ 276000 w 633847"/>
                    <a:gd name="connsiteY14" fmla="*/ 424 h 655172"/>
                    <a:gd name="connsiteX15" fmla="*/ 301231 w 633847"/>
                    <a:gd name="connsiteY15" fmla="*/ 424 h 655172"/>
                    <a:gd name="connsiteX16" fmla="*/ 329524 w 633847"/>
                    <a:gd name="connsiteY16" fmla="*/ 424 h 655172"/>
                    <a:gd name="connsiteX17" fmla="*/ 329517 w 633847"/>
                    <a:gd name="connsiteY17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39460 w 633847"/>
                    <a:gd name="connsiteY9" fmla="*/ 273700 h 655172"/>
                    <a:gd name="connsiteX10" fmla="*/ 449665 w 633847"/>
                    <a:gd name="connsiteY10" fmla="*/ 174599 h 655172"/>
                    <a:gd name="connsiteX11" fmla="*/ 119716 w 633847"/>
                    <a:gd name="connsiteY11" fmla="*/ 305902 h 655172"/>
                    <a:gd name="connsiteX12" fmla="*/ 35664 w 633847"/>
                    <a:gd name="connsiteY12" fmla="*/ 378688 h 655172"/>
                    <a:gd name="connsiteX13" fmla="*/ 17748 w 633847"/>
                    <a:gd name="connsiteY13" fmla="*/ 231411 h 655172"/>
                    <a:gd name="connsiteX14" fmla="*/ 276000 w 633847"/>
                    <a:gd name="connsiteY14" fmla="*/ 424 h 655172"/>
                    <a:gd name="connsiteX15" fmla="*/ 301231 w 633847"/>
                    <a:gd name="connsiteY15" fmla="*/ 424 h 655172"/>
                    <a:gd name="connsiteX16" fmla="*/ 329524 w 633847"/>
                    <a:gd name="connsiteY16" fmla="*/ 424 h 655172"/>
                    <a:gd name="connsiteX17" fmla="*/ 329517 w 633847"/>
                    <a:gd name="connsiteY17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39460 w 633847"/>
                    <a:gd name="connsiteY9" fmla="*/ 273700 h 655172"/>
                    <a:gd name="connsiteX10" fmla="*/ 449665 w 633847"/>
                    <a:gd name="connsiteY10" fmla="*/ 174599 h 655172"/>
                    <a:gd name="connsiteX11" fmla="*/ 119716 w 633847"/>
                    <a:gd name="connsiteY11" fmla="*/ 305902 h 655172"/>
                    <a:gd name="connsiteX12" fmla="*/ 35664 w 633847"/>
                    <a:gd name="connsiteY12" fmla="*/ 378688 h 655172"/>
                    <a:gd name="connsiteX13" fmla="*/ 17748 w 633847"/>
                    <a:gd name="connsiteY13" fmla="*/ 231411 h 655172"/>
                    <a:gd name="connsiteX14" fmla="*/ 276000 w 633847"/>
                    <a:gd name="connsiteY14" fmla="*/ 424 h 655172"/>
                    <a:gd name="connsiteX15" fmla="*/ 301231 w 633847"/>
                    <a:gd name="connsiteY15" fmla="*/ 424 h 655172"/>
                    <a:gd name="connsiteX16" fmla="*/ 329524 w 633847"/>
                    <a:gd name="connsiteY16" fmla="*/ 424 h 655172"/>
                    <a:gd name="connsiteX17" fmla="*/ 329517 w 633847"/>
                    <a:gd name="connsiteY17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39460 w 633847"/>
                    <a:gd name="connsiteY9" fmla="*/ 273700 h 655172"/>
                    <a:gd name="connsiteX10" fmla="*/ 456808 w 633847"/>
                    <a:gd name="connsiteY10" fmla="*/ 188887 h 655172"/>
                    <a:gd name="connsiteX11" fmla="*/ 119716 w 633847"/>
                    <a:gd name="connsiteY11" fmla="*/ 305902 h 655172"/>
                    <a:gd name="connsiteX12" fmla="*/ 35664 w 633847"/>
                    <a:gd name="connsiteY12" fmla="*/ 378688 h 655172"/>
                    <a:gd name="connsiteX13" fmla="*/ 17748 w 633847"/>
                    <a:gd name="connsiteY13" fmla="*/ 231411 h 655172"/>
                    <a:gd name="connsiteX14" fmla="*/ 276000 w 633847"/>
                    <a:gd name="connsiteY14" fmla="*/ 424 h 655172"/>
                    <a:gd name="connsiteX15" fmla="*/ 301231 w 633847"/>
                    <a:gd name="connsiteY15" fmla="*/ 424 h 655172"/>
                    <a:gd name="connsiteX16" fmla="*/ 329524 w 633847"/>
                    <a:gd name="connsiteY16" fmla="*/ 424 h 655172"/>
                    <a:gd name="connsiteX17" fmla="*/ 329517 w 633847"/>
                    <a:gd name="connsiteY17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63273 w 633847"/>
                    <a:gd name="connsiteY9" fmla="*/ 278462 h 655172"/>
                    <a:gd name="connsiteX10" fmla="*/ 456808 w 633847"/>
                    <a:gd name="connsiteY10" fmla="*/ 188887 h 655172"/>
                    <a:gd name="connsiteX11" fmla="*/ 119716 w 633847"/>
                    <a:gd name="connsiteY11" fmla="*/ 305902 h 655172"/>
                    <a:gd name="connsiteX12" fmla="*/ 35664 w 633847"/>
                    <a:gd name="connsiteY12" fmla="*/ 378688 h 655172"/>
                    <a:gd name="connsiteX13" fmla="*/ 17748 w 633847"/>
                    <a:gd name="connsiteY13" fmla="*/ 231411 h 655172"/>
                    <a:gd name="connsiteX14" fmla="*/ 276000 w 633847"/>
                    <a:gd name="connsiteY14" fmla="*/ 424 h 655172"/>
                    <a:gd name="connsiteX15" fmla="*/ 301231 w 633847"/>
                    <a:gd name="connsiteY15" fmla="*/ 424 h 655172"/>
                    <a:gd name="connsiteX16" fmla="*/ 329524 w 633847"/>
                    <a:gd name="connsiteY16" fmla="*/ 424 h 655172"/>
                    <a:gd name="connsiteX17" fmla="*/ 329517 w 633847"/>
                    <a:gd name="connsiteY17" fmla="*/ 84 h 655172"/>
                    <a:gd name="connsiteX0" fmla="*/ 329517 w 633847"/>
                    <a:gd name="connsiteY0" fmla="*/ 84 h 655172"/>
                    <a:gd name="connsiteX1" fmla="*/ 633830 w 633847"/>
                    <a:gd name="connsiteY1" fmla="*/ 304523 h 655172"/>
                    <a:gd name="connsiteX2" fmla="*/ 462654 w 633847"/>
                    <a:gd name="connsiteY2" fmla="*/ 655172 h 655172"/>
                    <a:gd name="connsiteX3" fmla="*/ 508844 w 633847"/>
                    <a:gd name="connsiteY3" fmla="*/ 492080 h 655172"/>
                    <a:gd name="connsiteX4" fmla="*/ 563186 w 633847"/>
                    <a:gd name="connsiteY4" fmla="*/ 375197 h 655172"/>
                    <a:gd name="connsiteX5" fmla="*/ 527864 w 633847"/>
                    <a:gd name="connsiteY5" fmla="*/ 328987 h 655172"/>
                    <a:gd name="connsiteX6" fmla="*/ 506127 w 633847"/>
                    <a:gd name="connsiteY6" fmla="*/ 358887 h 655172"/>
                    <a:gd name="connsiteX7" fmla="*/ 478956 w 633847"/>
                    <a:gd name="connsiteY7" fmla="*/ 356169 h 655172"/>
                    <a:gd name="connsiteX8" fmla="*/ 478956 w 633847"/>
                    <a:gd name="connsiteY8" fmla="*/ 323551 h 655172"/>
                    <a:gd name="connsiteX9" fmla="*/ 463273 w 633847"/>
                    <a:gd name="connsiteY9" fmla="*/ 278462 h 655172"/>
                    <a:gd name="connsiteX10" fmla="*/ 456808 w 633847"/>
                    <a:gd name="connsiteY10" fmla="*/ 188887 h 655172"/>
                    <a:gd name="connsiteX11" fmla="*/ 119716 w 633847"/>
                    <a:gd name="connsiteY11" fmla="*/ 305902 h 655172"/>
                    <a:gd name="connsiteX12" fmla="*/ 35664 w 633847"/>
                    <a:gd name="connsiteY12" fmla="*/ 378688 h 655172"/>
                    <a:gd name="connsiteX13" fmla="*/ 17748 w 633847"/>
                    <a:gd name="connsiteY13" fmla="*/ 231411 h 655172"/>
                    <a:gd name="connsiteX14" fmla="*/ 276000 w 633847"/>
                    <a:gd name="connsiteY14" fmla="*/ 424 h 655172"/>
                    <a:gd name="connsiteX15" fmla="*/ 301231 w 633847"/>
                    <a:gd name="connsiteY15" fmla="*/ 424 h 655172"/>
                    <a:gd name="connsiteX16" fmla="*/ 329524 w 633847"/>
                    <a:gd name="connsiteY16" fmla="*/ 424 h 655172"/>
                    <a:gd name="connsiteX17" fmla="*/ 329517 w 633847"/>
                    <a:gd name="connsiteY17" fmla="*/ 84 h 655172"/>
                    <a:gd name="connsiteX0" fmla="*/ 327398 w 631728"/>
                    <a:gd name="connsiteY0" fmla="*/ 84 h 655172"/>
                    <a:gd name="connsiteX1" fmla="*/ 631711 w 631728"/>
                    <a:gd name="connsiteY1" fmla="*/ 304523 h 655172"/>
                    <a:gd name="connsiteX2" fmla="*/ 460535 w 631728"/>
                    <a:gd name="connsiteY2" fmla="*/ 655172 h 655172"/>
                    <a:gd name="connsiteX3" fmla="*/ 506725 w 631728"/>
                    <a:gd name="connsiteY3" fmla="*/ 492080 h 655172"/>
                    <a:gd name="connsiteX4" fmla="*/ 561067 w 631728"/>
                    <a:gd name="connsiteY4" fmla="*/ 375197 h 655172"/>
                    <a:gd name="connsiteX5" fmla="*/ 525745 w 631728"/>
                    <a:gd name="connsiteY5" fmla="*/ 328987 h 655172"/>
                    <a:gd name="connsiteX6" fmla="*/ 504008 w 631728"/>
                    <a:gd name="connsiteY6" fmla="*/ 358887 h 655172"/>
                    <a:gd name="connsiteX7" fmla="*/ 476837 w 631728"/>
                    <a:gd name="connsiteY7" fmla="*/ 356169 h 655172"/>
                    <a:gd name="connsiteX8" fmla="*/ 476837 w 631728"/>
                    <a:gd name="connsiteY8" fmla="*/ 323551 h 655172"/>
                    <a:gd name="connsiteX9" fmla="*/ 461154 w 631728"/>
                    <a:gd name="connsiteY9" fmla="*/ 278462 h 655172"/>
                    <a:gd name="connsiteX10" fmla="*/ 454689 w 631728"/>
                    <a:gd name="connsiteY10" fmla="*/ 188887 h 655172"/>
                    <a:gd name="connsiteX11" fmla="*/ 117597 w 631728"/>
                    <a:gd name="connsiteY11" fmla="*/ 305902 h 655172"/>
                    <a:gd name="connsiteX12" fmla="*/ 40689 w 631728"/>
                    <a:gd name="connsiteY12" fmla="*/ 366781 h 655172"/>
                    <a:gd name="connsiteX13" fmla="*/ 15629 w 631728"/>
                    <a:gd name="connsiteY13" fmla="*/ 231411 h 655172"/>
                    <a:gd name="connsiteX14" fmla="*/ 273881 w 631728"/>
                    <a:gd name="connsiteY14" fmla="*/ 424 h 655172"/>
                    <a:gd name="connsiteX15" fmla="*/ 299112 w 631728"/>
                    <a:gd name="connsiteY15" fmla="*/ 424 h 655172"/>
                    <a:gd name="connsiteX16" fmla="*/ 327405 w 631728"/>
                    <a:gd name="connsiteY16" fmla="*/ 424 h 655172"/>
                    <a:gd name="connsiteX17" fmla="*/ 327398 w 631728"/>
                    <a:gd name="connsiteY17" fmla="*/ 84 h 655172"/>
                    <a:gd name="connsiteX0" fmla="*/ 347462 w 651792"/>
                    <a:gd name="connsiteY0" fmla="*/ 84 h 655172"/>
                    <a:gd name="connsiteX1" fmla="*/ 651775 w 651792"/>
                    <a:gd name="connsiteY1" fmla="*/ 304523 h 655172"/>
                    <a:gd name="connsiteX2" fmla="*/ 480599 w 651792"/>
                    <a:gd name="connsiteY2" fmla="*/ 655172 h 655172"/>
                    <a:gd name="connsiteX3" fmla="*/ 526789 w 651792"/>
                    <a:gd name="connsiteY3" fmla="*/ 492080 h 655172"/>
                    <a:gd name="connsiteX4" fmla="*/ 581131 w 651792"/>
                    <a:gd name="connsiteY4" fmla="*/ 375197 h 655172"/>
                    <a:gd name="connsiteX5" fmla="*/ 545809 w 651792"/>
                    <a:gd name="connsiteY5" fmla="*/ 328987 h 655172"/>
                    <a:gd name="connsiteX6" fmla="*/ 524072 w 651792"/>
                    <a:gd name="connsiteY6" fmla="*/ 358887 h 655172"/>
                    <a:gd name="connsiteX7" fmla="*/ 496901 w 651792"/>
                    <a:gd name="connsiteY7" fmla="*/ 356169 h 655172"/>
                    <a:gd name="connsiteX8" fmla="*/ 496901 w 651792"/>
                    <a:gd name="connsiteY8" fmla="*/ 323551 h 655172"/>
                    <a:gd name="connsiteX9" fmla="*/ 481218 w 651792"/>
                    <a:gd name="connsiteY9" fmla="*/ 278462 h 655172"/>
                    <a:gd name="connsiteX10" fmla="*/ 474753 w 651792"/>
                    <a:gd name="connsiteY10" fmla="*/ 188887 h 655172"/>
                    <a:gd name="connsiteX11" fmla="*/ 137661 w 651792"/>
                    <a:gd name="connsiteY11" fmla="*/ 305902 h 655172"/>
                    <a:gd name="connsiteX12" fmla="*/ 60753 w 651792"/>
                    <a:gd name="connsiteY12" fmla="*/ 366781 h 655172"/>
                    <a:gd name="connsiteX13" fmla="*/ 11881 w 651792"/>
                    <a:gd name="connsiteY13" fmla="*/ 200455 h 655172"/>
                    <a:gd name="connsiteX14" fmla="*/ 293945 w 651792"/>
                    <a:gd name="connsiteY14" fmla="*/ 424 h 655172"/>
                    <a:gd name="connsiteX15" fmla="*/ 319176 w 651792"/>
                    <a:gd name="connsiteY15" fmla="*/ 424 h 655172"/>
                    <a:gd name="connsiteX16" fmla="*/ 347469 w 651792"/>
                    <a:gd name="connsiteY16" fmla="*/ 424 h 655172"/>
                    <a:gd name="connsiteX17" fmla="*/ 347462 w 651792"/>
                    <a:gd name="connsiteY17" fmla="*/ 84 h 655172"/>
                    <a:gd name="connsiteX0" fmla="*/ 354546 w 658876"/>
                    <a:gd name="connsiteY0" fmla="*/ 84 h 655172"/>
                    <a:gd name="connsiteX1" fmla="*/ 658859 w 658876"/>
                    <a:gd name="connsiteY1" fmla="*/ 304523 h 655172"/>
                    <a:gd name="connsiteX2" fmla="*/ 487683 w 658876"/>
                    <a:gd name="connsiteY2" fmla="*/ 655172 h 655172"/>
                    <a:gd name="connsiteX3" fmla="*/ 533873 w 658876"/>
                    <a:gd name="connsiteY3" fmla="*/ 492080 h 655172"/>
                    <a:gd name="connsiteX4" fmla="*/ 588215 w 658876"/>
                    <a:gd name="connsiteY4" fmla="*/ 375197 h 655172"/>
                    <a:gd name="connsiteX5" fmla="*/ 552893 w 658876"/>
                    <a:gd name="connsiteY5" fmla="*/ 328987 h 655172"/>
                    <a:gd name="connsiteX6" fmla="*/ 531156 w 658876"/>
                    <a:gd name="connsiteY6" fmla="*/ 358887 h 655172"/>
                    <a:gd name="connsiteX7" fmla="*/ 503985 w 658876"/>
                    <a:gd name="connsiteY7" fmla="*/ 356169 h 655172"/>
                    <a:gd name="connsiteX8" fmla="*/ 503985 w 658876"/>
                    <a:gd name="connsiteY8" fmla="*/ 323551 h 655172"/>
                    <a:gd name="connsiteX9" fmla="*/ 488302 w 658876"/>
                    <a:gd name="connsiteY9" fmla="*/ 278462 h 655172"/>
                    <a:gd name="connsiteX10" fmla="*/ 481837 w 658876"/>
                    <a:gd name="connsiteY10" fmla="*/ 188887 h 655172"/>
                    <a:gd name="connsiteX11" fmla="*/ 144745 w 658876"/>
                    <a:gd name="connsiteY11" fmla="*/ 305902 h 655172"/>
                    <a:gd name="connsiteX12" fmla="*/ 67837 w 658876"/>
                    <a:gd name="connsiteY12" fmla="*/ 366781 h 655172"/>
                    <a:gd name="connsiteX13" fmla="*/ 18965 w 658876"/>
                    <a:gd name="connsiteY13" fmla="*/ 200455 h 655172"/>
                    <a:gd name="connsiteX14" fmla="*/ 301029 w 658876"/>
                    <a:gd name="connsiteY14" fmla="*/ 424 h 655172"/>
                    <a:gd name="connsiteX15" fmla="*/ 326260 w 658876"/>
                    <a:gd name="connsiteY15" fmla="*/ 424 h 655172"/>
                    <a:gd name="connsiteX16" fmla="*/ 354553 w 658876"/>
                    <a:gd name="connsiteY16" fmla="*/ 424 h 655172"/>
                    <a:gd name="connsiteX17" fmla="*/ 354546 w 658876"/>
                    <a:gd name="connsiteY17" fmla="*/ 84 h 655172"/>
                    <a:gd name="connsiteX0" fmla="*/ 358630 w 662960"/>
                    <a:gd name="connsiteY0" fmla="*/ 84 h 655172"/>
                    <a:gd name="connsiteX1" fmla="*/ 662943 w 662960"/>
                    <a:gd name="connsiteY1" fmla="*/ 304523 h 655172"/>
                    <a:gd name="connsiteX2" fmla="*/ 491767 w 662960"/>
                    <a:gd name="connsiteY2" fmla="*/ 655172 h 655172"/>
                    <a:gd name="connsiteX3" fmla="*/ 537957 w 662960"/>
                    <a:gd name="connsiteY3" fmla="*/ 492080 h 655172"/>
                    <a:gd name="connsiteX4" fmla="*/ 592299 w 662960"/>
                    <a:gd name="connsiteY4" fmla="*/ 375197 h 655172"/>
                    <a:gd name="connsiteX5" fmla="*/ 556977 w 662960"/>
                    <a:gd name="connsiteY5" fmla="*/ 328987 h 655172"/>
                    <a:gd name="connsiteX6" fmla="*/ 535240 w 662960"/>
                    <a:gd name="connsiteY6" fmla="*/ 358887 h 655172"/>
                    <a:gd name="connsiteX7" fmla="*/ 508069 w 662960"/>
                    <a:gd name="connsiteY7" fmla="*/ 356169 h 655172"/>
                    <a:gd name="connsiteX8" fmla="*/ 508069 w 662960"/>
                    <a:gd name="connsiteY8" fmla="*/ 323551 h 655172"/>
                    <a:gd name="connsiteX9" fmla="*/ 492386 w 662960"/>
                    <a:gd name="connsiteY9" fmla="*/ 278462 h 655172"/>
                    <a:gd name="connsiteX10" fmla="*/ 485921 w 662960"/>
                    <a:gd name="connsiteY10" fmla="*/ 188887 h 655172"/>
                    <a:gd name="connsiteX11" fmla="*/ 148829 w 662960"/>
                    <a:gd name="connsiteY11" fmla="*/ 305902 h 655172"/>
                    <a:gd name="connsiteX12" fmla="*/ 71921 w 662960"/>
                    <a:gd name="connsiteY12" fmla="*/ 366781 h 655172"/>
                    <a:gd name="connsiteX13" fmla="*/ 18286 w 662960"/>
                    <a:gd name="connsiteY13" fmla="*/ 221886 h 655172"/>
                    <a:gd name="connsiteX14" fmla="*/ 305113 w 662960"/>
                    <a:gd name="connsiteY14" fmla="*/ 424 h 655172"/>
                    <a:gd name="connsiteX15" fmla="*/ 330344 w 662960"/>
                    <a:gd name="connsiteY15" fmla="*/ 424 h 655172"/>
                    <a:gd name="connsiteX16" fmla="*/ 358637 w 662960"/>
                    <a:gd name="connsiteY16" fmla="*/ 424 h 655172"/>
                    <a:gd name="connsiteX17" fmla="*/ 358630 w 662960"/>
                    <a:gd name="connsiteY17" fmla="*/ 84 h 655172"/>
                    <a:gd name="connsiteX0" fmla="*/ 358630 w 662960"/>
                    <a:gd name="connsiteY0" fmla="*/ 84 h 655172"/>
                    <a:gd name="connsiteX1" fmla="*/ 662943 w 662960"/>
                    <a:gd name="connsiteY1" fmla="*/ 304523 h 655172"/>
                    <a:gd name="connsiteX2" fmla="*/ 491767 w 662960"/>
                    <a:gd name="connsiteY2" fmla="*/ 655172 h 655172"/>
                    <a:gd name="connsiteX3" fmla="*/ 537957 w 662960"/>
                    <a:gd name="connsiteY3" fmla="*/ 492080 h 655172"/>
                    <a:gd name="connsiteX4" fmla="*/ 592299 w 662960"/>
                    <a:gd name="connsiteY4" fmla="*/ 375197 h 655172"/>
                    <a:gd name="connsiteX5" fmla="*/ 556977 w 662960"/>
                    <a:gd name="connsiteY5" fmla="*/ 328987 h 655172"/>
                    <a:gd name="connsiteX6" fmla="*/ 535240 w 662960"/>
                    <a:gd name="connsiteY6" fmla="*/ 358887 h 655172"/>
                    <a:gd name="connsiteX7" fmla="*/ 508069 w 662960"/>
                    <a:gd name="connsiteY7" fmla="*/ 356169 h 655172"/>
                    <a:gd name="connsiteX8" fmla="*/ 508069 w 662960"/>
                    <a:gd name="connsiteY8" fmla="*/ 323551 h 655172"/>
                    <a:gd name="connsiteX9" fmla="*/ 492386 w 662960"/>
                    <a:gd name="connsiteY9" fmla="*/ 278462 h 655172"/>
                    <a:gd name="connsiteX10" fmla="*/ 485921 w 662960"/>
                    <a:gd name="connsiteY10" fmla="*/ 188887 h 655172"/>
                    <a:gd name="connsiteX11" fmla="*/ 186929 w 662960"/>
                    <a:gd name="connsiteY11" fmla="*/ 310665 h 655172"/>
                    <a:gd name="connsiteX12" fmla="*/ 71921 w 662960"/>
                    <a:gd name="connsiteY12" fmla="*/ 366781 h 655172"/>
                    <a:gd name="connsiteX13" fmla="*/ 18286 w 662960"/>
                    <a:gd name="connsiteY13" fmla="*/ 221886 h 655172"/>
                    <a:gd name="connsiteX14" fmla="*/ 305113 w 662960"/>
                    <a:gd name="connsiteY14" fmla="*/ 424 h 655172"/>
                    <a:gd name="connsiteX15" fmla="*/ 330344 w 662960"/>
                    <a:gd name="connsiteY15" fmla="*/ 424 h 655172"/>
                    <a:gd name="connsiteX16" fmla="*/ 358637 w 662960"/>
                    <a:gd name="connsiteY16" fmla="*/ 424 h 655172"/>
                    <a:gd name="connsiteX17" fmla="*/ 358630 w 662960"/>
                    <a:gd name="connsiteY17" fmla="*/ 84 h 655172"/>
                    <a:gd name="connsiteX0" fmla="*/ 358630 w 662960"/>
                    <a:gd name="connsiteY0" fmla="*/ 84 h 655172"/>
                    <a:gd name="connsiteX1" fmla="*/ 662943 w 662960"/>
                    <a:gd name="connsiteY1" fmla="*/ 304523 h 655172"/>
                    <a:gd name="connsiteX2" fmla="*/ 491767 w 662960"/>
                    <a:gd name="connsiteY2" fmla="*/ 655172 h 655172"/>
                    <a:gd name="connsiteX3" fmla="*/ 537957 w 662960"/>
                    <a:gd name="connsiteY3" fmla="*/ 492080 h 655172"/>
                    <a:gd name="connsiteX4" fmla="*/ 592299 w 662960"/>
                    <a:gd name="connsiteY4" fmla="*/ 375197 h 655172"/>
                    <a:gd name="connsiteX5" fmla="*/ 556977 w 662960"/>
                    <a:gd name="connsiteY5" fmla="*/ 328987 h 655172"/>
                    <a:gd name="connsiteX6" fmla="*/ 535240 w 662960"/>
                    <a:gd name="connsiteY6" fmla="*/ 358887 h 655172"/>
                    <a:gd name="connsiteX7" fmla="*/ 508069 w 662960"/>
                    <a:gd name="connsiteY7" fmla="*/ 356169 h 655172"/>
                    <a:gd name="connsiteX8" fmla="*/ 508069 w 662960"/>
                    <a:gd name="connsiteY8" fmla="*/ 323551 h 655172"/>
                    <a:gd name="connsiteX9" fmla="*/ 492386 w 662960"/>
                    <a:gd name="connsiteY9" fmla="*/ 278462 h 655172"/>
                    <a:gd name="connsiteX10" fmla="*/ 485921 w 662960"/>
                    <a:gd name="connsiteY10" fmla="*/ 188887 h 655172"/>
                    <a:gd name="connsiteX11" fmla="*/ 186929 w 662960"/>
                    <a:gd name="connsiteY11" fmla="*/ 310665 h 655172"/>
                    <a:gd name="connsiteX12" fmla="*/ 71921 w 662960"/>
                    <a:gd name="connsiteY12" fmla="*/ 366781 h 655172"/>
                    <a:gd name="connsiteX13" fmla="*/ 18286 w 662960"/>
                    <a:gd name="connsiteY13" fmla="*/ 221886 h 655172"/>
                    <a:gd name="connsiteX14" fmla="*/ 305113 w 662960"/>
                    <a:gd name="connsiteY14" fmla="*/ 424 h 655172"/>
                    <a:gd name="connsiteX15" fmla="*/ 330344 w 662960"/>
                    <a:gd name="connsiteY15" fmla="*/ 424 h 655172"/>
                    <a:gd name="connsiteX16" fmla="*/ 358637 w 662960"/>
                    <a:gd name="connsiteY16" fmla="*/ 424 h 655172"/>
                    <a:gd name="connsiteX17" fmla="*/ 358630 w 662960"/>
                    <a:gd name="connsiteY17" fmla="*/ 84 h 655172"/>
                    <a:gd name="connsiteX0" fmla="*/ 358630 w 662960"/>
                    <a:gd name="connsiteY0" fmla="*/ 84 h 655172"/>
                    <a:gd name="connsiteX1" fmla="*/ 662943 w 662960"/>
                    <a:gd name="connsiteY1" fmla="*/ 304523 h 655172"/>
                    <a:gd name="connsiteX2" fmla="*/ 491767 w 662960"/>
                    <a:gd name="connsiteY2" fmla="*/ 655172 h 655172"/>
                    <a:gd name="connsiteX3" fmla="*/ 537957 w 662960"/>
                    <a:gd name="connsiteY3" fmla="*/ 492080 h 655172"/>
                    <a:gd name="connsiteX4" fmla="*/ 592299 w 662960"/>
                    <a:gd name="connsiteY4" fmla="*/ 375197 h 655172"/>
                    <a:gd name="connsiteX5" fmla="*/ 556977 w 662960"/>
                    <a:gd name="connsiteY5" fmla="*/ 328987 h 655172"/>
                    <a:gd name="connsiteX6" fmla="*/ 535240 w 662960"/>
                    <a:gd name="connsiteY6" fmla="*/ 358887 h 655172"/>
                    <a:gd name="connsiteX7" fmla="*/ 508069 w 662960"/>
                    <a:gd name="connsiteY7" fmla="*/ 356169 h 655172"/>
                    <a:gd name="connsiteX8" fmla="*/ 508069 w 662960"/>
                    <a:gd name="connsiteY8" fmla="*/ 323551 h 655172"/>
                    <a:gd name="connsiteX9" fmla="*/ 492386 w 662960"/>
                    <a:gd name="connsiteY9" fmla="*/ 278462 h 655172"/>
                    <a:gd name="connsiteX10" fmla="*/ 485921 w 662960"/>
                    <a:gd name="connsiteY10" fmla="*/ 188887 h 655172"/>
                    <a:gd name="connsiteX11" fmla="*/ 186929 w 662960"/>
                    <a:gd name="connsiteY11" fmla="*/ 310665 h 655172"/>
                    <a:gd name="connsiteX12" fmla="*/ 71921 w 662960"/>
                    <a:gd name="connsiteY12" fmla="*/ 366781 h 655172"/>
                    <a:gd name="connsiteX13" fmla="*/ 18286 w 662960"/>
                    <a:gd name="connsiteY13" fmla="*/ 221886 h 655172"/>
                    <a:gd name="connsiteX14" fmla="*/ 305113 w 662960"/>
                    <a:gd name="connsiteY14" fmla="*/ 424 h 655172"/>
                    <a:gd name="connsiteX15" fmla="*/ 330344 w 662960"/>
                    <a:gd name="connsiteY15" fmla="*/ 424 h 655172"/>
                    <a:gd name="connsiteX16" fmla="*/ 358637 w 662960"/>
                    <a:gd name="connsiteY16" fmla="*/ 424 h 655172"/>
                    <a:gd name="connsiteX17" fmla="*/ 358630 w 662960"/>
                    <a:gd name="connsiteY17" fmla="*/ 84 h 655172"/>
                    <a:gd name="connsiteX0" fmla="*/ 358630 w 662960"/>
                    <a:gd name="connsiteY0" fmla="*/ 84 h 655172"/>
                    <a:gd name="connsiteX1" fmla="*/ 662943 w 662960"/>
                    <a:gd name="connsiteY1" fmla="*/ 304523 h 655172"/>
                    <a:gd name="connsiteX2" fmla="*/ 491767 w 662960"/>
                    <a:gd name="connsiteY2" fmla="*/ 655172 h 655172"/>
                    <a:gd name="connsiteX3" fmla="*/ 537957 w 662960"/>
                    <a:gd name="connsiteY3" fmla="*/ 492080 h 655172"/>
                    <a:gd name="connsiteX4" fmla="*/ 592299 w 662960"/>
                    <a:gd name="connsiteY4" fmla="*/ 375197 h 655172"/>
                    <a:gd name="connsiteX5" fmla="*/ 556977 w 662960"/>
                    <a:gd name="connsiteY5" fmla="*/ 328987 h 655172"/>
                    <a:gd name="connsiteX6" fmla="*/ 535240 w 662960"/>
                    <a:gd name="connsiteY6" fmla="*/ 358887 h 655172"/>
                    <a:gd name="connsiteX7" fmla="*/ 508069 w 662960"/>
                    <a:gd name="connsiteY7" fmla="*/ 356169 h 655172"/>
                    <a:gd name="connsiteX8" fmla="*/ 492386 w 662960"/>
                    <a:gd name="connsiteY8" fmla="*/ 278462 h 655172"/>
                    <a:gd name="connsiteX9" fmla="*/ 485921 w 662960"/>
                    <a:gd name="connsiteY9" fmla="*/ 188887 h 655172"/>
                    <a:gd name="connsiteX10" fmla="*/ 186929 w 662960"/>
                    <a:gd name="connsiteY10" fmla="*/ 310665 h 655172"/>
                    <a:gd name="connsiteX11" fmla="*/ 71921 w 662960"/>
                    <a:gd name="connsiteY11" fmla="*/ 366781 h 655172"/>
                    <a:gd name="connsiteX12" fmla="*/ 18286 w 662960"/>
                    <a:gd name="connsiteY12" fmla="*/ 221886 h 655172"/>
                    <a:gd name="connsiteX13" fmla="*/ 305113 w 662960"/>
                    <a:gd name="connsiteY13" fmla="*/ 424 h 655172"/>
                    <a:gd name="connsiteX14" fmla="*/ 330344 w 662960"/>
                    <a:gd name="connsiteY14" fmla="*/ 424 h 655172"/>
                    <a:gd name="connsiteX15" fmla="*/ 358637 w 662960"/>
                    <a:gd name="connsiteY15" fmla="*/ 424 h 655172"/>
                    <a:gd name="connsiteX16" fmla="*/ 358630 w 662960"/>
                    <a:gd name="connsiteY16" fmla="*/ 84 h 655172"/>
                    <a:gd name="connsiteX0" fmla="*/ 358630 w 662960"/>
                    <a:gd name="connsiteY0" fmla="*/ 84 h 655172"/>
                    <a:gd name="connsiteX1" fmla="*/ 662943 w 662960"/>
                    <a:gd name="connsiteY1" fmla="*/ 304523 h 655172"/>
                    <a:gd name="connsiteX2" fmla="*/ 491767 w 662960"/>
                    <a:gd name="connsiteY2" fmla="*/ 655172 h 655172"/>
                    <a:gd name="connsiteX3" fmla="*/ 537957 w 662960"/>
                    <a:gd name="connsiteY3" fmla="*/ 492080 h 655172"/>
                    <a:gd name="connsiteX4" fmla="*/ 592299 w 662960"/>
                    <a:gd name="connsiteY4" fmla="*/ 375197 h 655172"/>
                    <a:gd name="connsiteX5" fmla="*/ 556977 w 662960"/>
                    <a:gd name="connsiteY5" fmla="*/ 328987 h 655172"/>
                    <a:gd name="connsiteX6" fmla="*/ 535240 w 662960"/>
                    <a:gd name="connsiteY6" fmla="*/ 358887 h 655172"/>
                    <a:gd name="connsiteX7" fmla="*/ 505688 w 662960"/>
                    <a:gd name="connsiteY7" fmla="*/ 344263 h 655172"/>
                    <a:gd name="connsiteX8" fmla="*/ 492386 w 662960"/>
                    <a:gd name="connsiteY8" fmla="*/ 278462 h 655172"/>
                    <a:gd name="connsiteX9" fmla="*/ 485921 w 662960"/>
                    <a:gd name="connsiteY9" fmla="*/ 188887 h 655172"/>
                    <a:gd name="connsiteX10" fmla="*/ 186929 w 662960"/>
                    <a:gd name="connsiteY10" fmla="*/ 310665 h 655172"/>
                    <a:gd name="connsiteX11" fmla="*/ 71921 w 662960"/>
                    <a:gd name="connsiteY11" fmla="*/ 366781 h 655172"/>
                    <a:gd name="connsiteX12" fmla="*/ 18286 w 662960"/>
                    <a:gd name="connsiteY12" fmla="*/ 221886 h 655172"/>
                    <a:gd name="connsiteX13" fmla="*/ 305113 w 662960"/>
                    <a:gd name="connsiteY13" fmla="*/ 424 h 655172"/>
                    <a:gd name="connsiteX14" fmla="*/ 330344 w 662960"/>
                    <a:gd name="connsiteY14" fmla="*/ 424 h 655172"/>
                    <a:gd name="connsiteX15" fmla="*/ 358637 w 662960"/>
                    <a:gd name="connsiteY15" fmla="*/ 424 h 655172"/>
                    <a:gd name="connsiteX16" fmla="*/ 358630 w 662960"/>
                    <a:gd name="connsiteY16" fmla="*/ 84 h 655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2960" h="655172">
                      <a:moveTo>
                        <a:pt x="358630" y="84"/>
                      </a:moveTo>
                      <a:cubicBezTo>
                        <a:pt x="358630" y="84"/>
                        <a:pt x="665660" y="-13507"/>
                        <a:pt x="662943" y="304523"/>
                      </a:cubicBezTo>
                      <a:cubicBezTo>
                        <a:pt x="660226" y="391506"/>
                        <a:pt x="578713" y="606244"/>
                        <a:pt x="491767" y="655172"/>
                      </a:cubicBezTo>
                      <a:lnTo>
                        <a:pt x="537957" y="492080"/>
                      </a:lnTo>
                      <a:cubicBezTo>
                        <a:pt x="537957" y="492080"/>
                        <a:pt x="589582" y="500234"/>
                        <a:pt x="592299" y="375197"/>
                      </a:cubicBezTo>
                      <a:cubicBezTo>
                        <a:pt x="592299" y="328987"/>
                        <a:pt x="573279" y="328987"/>
                        <a:pt x="556977" y="328987"/>
                      </a:cubicBezTo>
                      <a:cubicBezTo>
                        <a:pt x="535240" y="326269"/>
                        <a:pt x="543788" y="356341"/>
                        <a:pt x="535240" y="358887"/>
                      </a:cubicBezTo>
                      <a:cubicBezTo>
                        <a:pt x="526692" y="361433"/>
                        <a:pt x="515539" y="349138"/>
                        <a:pt x="505688" y="344263"/>
                      </a:cubicBezTo>
                      <a:cubicBezTo>
                        <a:pt x="501254" y="322329"/>
                        <a:pt x="495680" y="304358"/>
                        <a:pt x="492386" y="278462"/>
                      </a:cubicBezTo>
                      <a:cubicBezTo>
                        <a:pt x="489092" y="252566"/>
                        <a:pt x="487917" y="188742"/>
                        <a:pt x="485921" y="188887"/>
                      </a:cubicBezTo>
                      <a:cubicBezTo>
                        <a:pt x="451208" y="191042"/>
                        <a:pt x="365908" y="291956"/>
                        <a:pt x="186929" y="310665"/>
                      </a:cubicBezTo>
                      <a:cubicBezTo>
                        <a:pt x="103092" y="319429"/>
                        <a:pt x="90107" y="299027"/>
                        <a:pt x="71921" y="366781"/>
                      </a:cubicBezTo>
                      <a:cubicBezTo>
                        <a:pt x="51354" y="358335"/>
                        <a:pt x="-37878" y="267541"/>
                        <a:pt x="18286" y="221886"/>
                      </a:cubicBezTo>
                      <a:cubicBezTo>
                        <a:pt x="52388" y="194165"/>
                        <a:pt x="35987" y="11294"/>
                        <a:pt x="305113" y="424"/>
                      </a:cubicBezTo>
                      <a:lnTo>
                        <a:pt x="330344" y="424"/>
                      </a:lnTo>
                      <a:lnTo>
                        <a:pt x="358637" y="424"/>
                      </a:lnTo>
                      <a:cubicBezTo>
                        <a:pt x="358635" y="311"/>
                        <a:pt x="358632" y="197"/>
                        <a:pt x="358630" y="84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96" name="Freeform 220">
                  <a:extLst>
                    <a:ext uri="{FF2B5EF4-FFF2-40B4-BE49-F238E27FC236}">
                      <a16:creationId xmlns:a16="http://schemas.microsoft.com/office/drawing/2014/main" xmlns="" id="{B7EA47DD-1111-4F93-AF68-654B1877F684}"/>
                    </a:ext>
                  </a:extLst>
                </p:cNvPr>
                <p:cNvSpPr/>
                <p:nvPr/>
              </p:nvSpPr>
              <p:spPr>
                <a:xfrm>
                  <a:off x="11122152" y="1037432"/>
                  <a:ext cx="326606" cy="706438"/>
                </a:xfrm>
                <a:custGeom>
                  <a:avLst/>
                  <a:gdLst>
                    <a:gd name="connsiteX0" fmla="*/ 250032 w 414338"/>
                    <a:gd name="connsiteY0" fmla="*/ 71438 h 683419"/>
                    <a:gd name="connsiteX1" fmla="*/ 347663 w 414338"/>
                    <a:gd name="connsiteY1" fmla="*/ 219075 h 683419"/>
                    <a:gd name="connsiteX2" fmla="*/ 333375 w 414338"/>
                    <a:gd name="connsiteY2" fmla="*/ 321469 h 683419"/>
                    <a:gd name="connsiteX3" fmla="*/ 414338 w 414338"/>
                    <a:gd name="connsiteY3" fmla="*/ 381000 h 683419"/>
                    <a:gd name="connsiteX4" fmla="*/ 309563 w 414338"/>
                    <a:gd name="connsiteY4" fmla="*/ 485775 h 683419"/>
                    <a:gd name="connsiteX5" fmla="*/ 381000 w 414338"/>
                    <a:gd name="connsiteY5" fmla="*/ 545307 h 683419"/>
                    <a:gd name="connsiteX6" fmla="*/ 223838 w 414338"/>
                    <a:gd name="connsiteY6" fmla="*/ 583407 h 683419"/>
                    <a:gd name="connsiteX7" fmla="*/ 126207 w 414338"/>
                    <a:gd name="connsiteY7" fmla="*/ 621507 h 683419"/>
                    <a:gd name="connsiteX8" fmla="*/ 90488 w 414338"/>
                    <a:gd name="connsiteY8" fmla="*/ 683419 h 683419"/>
                    <a:gd name="connsiteX9" fmla="*/ 0 w 414338"/>
                    <a:gd name="connsiteY9" fmla="*/ 681038 h 683419"/>
                    <a:gd name="connsiteX10" fmla="*/ 102394 w 414338"/>
                    <a:gd name="connsiteY10" fmla="*/ 642938 h 683419"/>
                    <a:gd name="connsiteX11" fmla="*/ 69057 w 414338"/>
                    <a:gd name="connsiteY11" fmla="*/ 585788 h 683419"/>
                    <a:gd name="connsiteX12" fmla="*/ 150019 w 414338"/>
                    <a:gd name="connsiteY12" fmla="*/ 526257 h 683419"/>
                    <a:gd name="connsiteX13" fmla="*/ 85725 w 414338"/>
                    <a:gd name="connsiteY13" fmla="*/ 457200 h 683419"/>
                    <a:gd name="connsiteX14" fmla="*/ 154782 w 414338"/>
                    <a:gd name="connsiteY14" fmla="*/ 354807 h 683419"/>
                    <a:gd name="connsiteX15" fmla="*/ 123825 w 414338"/>
                    <a:gd name="connsiteY15" fmla="*/ 302419 h 683419"/>
                    <a:gd name="connsiteX16" fmla="*/ 123825 w 414338"/>
                    <a:gd name="connsiteY16" fmla="*/ 176213 h 683419"/>
                    <a:gd name="connsiteX17" fmla="*/ 97632 w 414338"/>
                    <a:gd name="connsiteY17" fmla="*/ 107157 h 683419"/>
                    <a:gd name="connsiteX18" fmla="*/ 192882 w 414338"/>
                    <a:gd name="connsiteY18" fmla="*/ 0 h 683419"/>
                    <a:gd name="connsiteX19" fmla="*/ 250032 w 414338"/>
                    <a:gd name="connsiteY19" fmla="*/ 71438 h 683419"/>
                    <a:gd name="connsiteX0" fmla="*/ 250032 w 414338"/>
                    <a:gd name="connsiteY0" fmla="*/ 71438 h 683419"/>
                    <a:gd name="connsiteX1" fmla="*/ 347663 w 414338"/>
                    <a:gd name="connsiteY1" fmla="*/ 219075 h 683419"/>
                    <a:gd name="connsiteX2" fmla="*/ 333375 w 414338"/>
                    <a:gd name="connsiteY2" fmla="*/ 321469 h 683419"/>
                    <a:gd name="connsiteX3" fmla="*/ 414338 w 414338"/>
                    <a:gd name="connsiteY3" fmla="*/ 381000 h 683419"/>
                    <a:gd name="connsiteX4" fmla="*/ 309563 w 414338"/>
                    <a:gd name="connsiteY4" fmla="*/ 485775 h 683419"/>
                    <a:gd name="connsiteX5" fmla="*/ 381000 w 414338"/>
                    <a:gd name="connsiteY5" fmla="*/ 545307 h 683419"/>
                    <a:gd name="connsiteX6" fmla="*/ 223838 w 414338"/>
                    <a:gd name="connsiteY6" fmla="*/ 583407 h 683419"/>
                    <a:gd name="connsiteX7" fmla="*/ 126207 w 414338"/>
                    <a:gd name="connsiteY7" fmla="*/ 621507 h 683419"/>
                    <a:gd name="connsiteX8" fmla="*/ 90488 w 414338"/>
                    <a:gd name="connsiteY8" fmla="*/ 683419 h 683419"/>
                    <a:gd name="connsiteX9" fmla="*/ 0 w 414338"/>
                    <a:gd name="connsiteY9" fmla="*/ 681038 h 683419"/>
                    <a:gd name="connsiteX10" fmla="*/ 102394 w 414338"/>
                    <a:gd name="connsiteY10" fmla="*/ 642938 h 683419"/>
                    <a:gd name="connsiteX11" fmla="*/ 69057 w 414338"/>
                    <a:gd name="connsiteY11" fmla="*/ 585788 h 683419"/>
                    <a:gd name="connsiteX12" fmla="*/ 150019 w 414338"/>
                    <a:gd name="connsiteY12" fmla="*/ 526257 h 683419"/>
                    <a:gd name="connsiteX13" fmla="*/ 85725 w 414338"/>
                    <a:gd name="connsiteY13" fmla="*/ 457200 h 683419"/>
                    <a:gd name="connsiteX14" fmla="*/ 154782 w 414338"/>
                    <a:gd name="connsiteY14" fmla="*/ 354807 h 683419"/>
                    <a:gd name="connsiteX15" fmla="*/ 123825 w 414338"/>
                    <a:gd name="connsiteY15" fmla="*/ 302419 h 683419"/>
                    <a:gd name="connsiteX16" fmla="*/ 123825 w 414338"/>
                    <a:gd name="connsiteY16" fmla="*/ 176213 h 683419"/>
                    <a:gd name="connsiteX17" fmla="*/ 97632 w 414338"/>
                    <a:gd name="connsiteY17" fmla="*/ 107157 h 683419"/>
                    <a:gd name="connsiteX18" fmla="*/ 192882 w 414338"/>
                    <a:gd name="connsiteY18" fmla="*/ 0 h 683419"/>
                    <a:gd name="connsiteX19" fmla="*/ 250032 w 414338"/>
                    <a:gd name="connsiteY19" fmla="*/ 71438 h 683419"/>
                    <a:gd name="connsiteX0" fmla="*/ 250032 w 414338"/>
                    <a:gd name="connsiteY0" fmla="*/ 71438 h 683419"/>
                    <a:gd name="connsiteX1" fmla="*/ 347663 w 414338"/>
                    <a:gd name="connsiteY1" fmla="*/ 219075 h 683419"/>
                    <a:gd name="connsiteX2" fmla="*/ 333375 w 414338"/>
                    <a:gd name="connsiteY2" fmla="*/ 321469 h 683419"/>
                    <a:gd name="connsiteX3" fmla="*/ 414338 w 414338"/>
                    <a:gd name="connsiteY3" fmla="*/ 381000 h 683419"/>
                    <a:gd name="connsiteX4" fmla="*/ 309563 w 414338"/>
                    <a:gd name="connsiteY4" fmla="*/ 485775 h 683419"/>
                    <a:gd name="connsiteX5" fmla="*/ 381000 w 414338"/>
                    <a:gd name="connsiteY5" fmla="*/ 545307 h 683419"/>
                    <a:gd name="connsiteX6" fmla="*/ 223838 w 414338"/>
                    <a:gd name="connsiteY6" fmla="*/ 583407 h 683419"/>
                    <a:gd name="connsiteX7" fmla="*/ 126207 w 414338"/>
                    <a:gd name="connsiteY7" fmla="*/ 621507 h 683419"/>
                    <a:gd name="connsiteX8" fmla="*/ 90488 w 414338"/>
                    <a:gd name="connsiteY8" fmla="*/ 683419 h 683419"/>
                    <a:gd name="connsiteX9" fmla="*/ 0 w 414338"/>
                    <a:gd name="connsiteY9" fmla="*/ 681038 h 683419"/>
                    <a:gd name="connsiteX10" fmla="*/ 102394 w 414338"/>
                    <a:gd name="connsiteY10" fmla="*/ 642938 h 683419"/>
                    <a:gd name="connsiteX11" fmla="*/ 69057 w 414338"/>
                    <a:gd name="connsiteY11" fmla="*/ 585788 h 683419"/>
                    <a:gd name="connsiteX12" fmla="*/ 150019 w 414338"/>
                    <a:gd name="connsiteY12" fmla="*/ 526257 h 683419"/>
                    <a:gd name="connsiteX13" fmla="*/ 85725 w 414338"/>
                    <a:gd name="connsiteY13" fmla="*/ 457200 h 683419"/>
                    <a:gd name="connsiteX14" fmla="*/ 154782 w 414338"/>
                    <a:gd name="connsiteY14" fmla="*/ 354807 h 683419"/>
                    <a:gd name="connsiteX15" fmla="*/ 123825 w 414338"/>
                    <a:gd name="connsiteY15" fmla="*/ 302419 h 683419"/>
                    <a:gd name="connsiteX16" fmla="*/ 123825 w 414338"/>
                    <a:gd name="connsiteY16" fmla="*/ 176213 h 683419"/>
                    <a:gd name="connsiteX17" fmla="*/ 97632 w 414338"/>
                    <a:gd name="connsiteY17" fmla="*/ 107157 h 683419"/>
                    <a:gd name="connsiteX18" fmla="*/ 192882 w 414338"/>
                    <a:gd name="connsiteY18" fmla="*/ 0 h 683419"/>
                    <a:gd name="connsiteX19" fmla="*/ 250032 w 414338"/>
                    <a:gd name="connsiteY19" fmla="*/ 71438 h 683419"/>
                    <a:gd name="connsiteX0" fmla="*/ 250032 w 418117"/>
                    <a:gd name="connsiteY0" fmla="*/ 71438 h 683419"/>
                    <a:gd name="connsiteX1" fmla="*/ 347663 w 418117"/>
                    <a:gd name="connsiteY1" fmla="*/ 219075 h 683419"/>
                    <a:gd name="connsiteX2" fmla="*/ 333375 w 418117"/>
                    <a:gd name="connsiteY2" fmla="*/ 321469 h 683419"/>
                    <a:gd name="connsiteX3" fmla="*/ 414338 w 418117"/>
                    <a:gd name="connsiteY3" fmla="*/ 381000 h 683419"/>
                    <a:gd name="connsiteX4" fmla="*/ 309563 w 418117"/>
                    <a:gd name="connsiteY4" fmla="*/ 485775 h 683419"/>
                    <a:gd name="connsiteX5" fmla="*/ 381000 w 418117"/>
                    <a:gd name="connsiteY5" fmla="*/ 545307 h 683419"/>
                    <a:gd name="connsiteX6" fmla="*/ 223838 w 418117"/>
                    <a:gd name="connsiteY6" fmla="*/ 583407 h 683419"/>
                    <a:gd name="connsiteX7" fmla="*/ 126207 w 418117"/>
                    <a:gd name="connsiteY7" fmla="*/ 621507 h 683419"/>
                    <a:gd name="connsiteX8" fmla="*/ 90488 w 418117"/>
                    <a:gd name="connsiteY8" fmla="*/ 683419 h 683419"/>
                    <a:gd name="connsiteX9" fmla="*/ 0 w 418117"/>
                    <a:gd name="connsiteY9" fmla="*/ 681038 h 683419"/>
                    <a:gd name="connsiteX10" fmla="*/ 102394 w 418117"/>
                    <a:gd name="connsiteY10" fmla="*/ 642938 h 683419"/>
                    <a:gd name="connsiteX11" fmla="*/ 69057 w 418117"/>
                    <a:gd name="connsiteY11" fmla="*/ 585788 h 683419"/>
                    <a:gd name="connsiteX12" fmla="*/ 150019 w 418117"/>
                    <a:gd name="connsiteY12" fmla="*/ 526257 h 683419"/>
                    <a:gd name="connsiteX13" fmla="*/ 85725 w 418117"/>
                    <a:gd name="connsiteY13" fmla="*/ 457200 h 683419"/>
                    <a:gd name="connsiteX14" fmla="*/ 154782 w 418117"/>
                    <a:gd name="connsiteY14" fmla="*/ 354807 h 683419"/>
                    <a:gd name="connsiteX15" fmla="*/ 123825 w 418117"/>
                    <a:gd name="connsiteY15" fmla="*/ 302419 h 683419"/>
                    <a:gd name="connsiteX16" fmla="*/ 123825 w 418117"/>
                    <a:gd name="connsiteY16" fmla="*/ 176213 h 683419"/>
                    <a:gd name="connsiteX17" fmla="*/ 97632 w 418117"/>
                    <a:gd name="connsiteY17" fmla="*/ 107157 h 683419"/>
                    <a:gd name="connsiteX18" fmla="*/ 192882 w 418117"/>
                    <a:gd name="connsiteY18" fmla="*/ 0 h 683419"/>
                    <a:gd name="connsiteX19" fmla="*/ 250032 w 418117"/>
                    <a:gd name="connsiteY19" fmla="*/ 71438 h 683419"/>
                    <a:gd name="connsiteX0" fmla="*/ 250032 w 414338"/>
                    <a:gd name="connsiteY0" fmla="*/ 71438 h 683419"/>
                    <a:gd name="connsiteX1" fmla="*/ 347663 w 414338"/>
                    <a:gd name="connsiteY1" fmla="*/ 219075 h 683419"/>
                    <a:gd name="connsiteX2" fmla="*/ 333375 w 414338"/>
                    <a:gd name="connsiteY2" fmla="*/ 321469 h 683419"/>
                    <a:gd name="connsiteX3" fmla="*/ 414338 w 414338"/>
                    <a:gd name="connsiteY3" fmla="*/ 381000 h 683419"/>
                    <a:gd name="connsiteX4" fmla="*/ 309563 w 414338"/>
                    <a:gd name="connsiteY4" fmla="*/ 485775 h 683419"/>
                    <a:gd name="connsiteX5" fmla="*/ 381000 w 414338"/>
                    <a:gd name="connsiteY5" fmla="*/ 545307 h 683419"/>
                    <a:gd name="connsiteX6" fmla="*/ 223838 w 414338"/>
                    <a:gd name="connsiteY6" fmla="*/ 583407 h 683419"/>
                    <a:gd name="connsiteX7" fmla="*/ 126207 w 414338"/>
                    <a:gd name="connsiteY7" fmla="*/ 621507 h 683419"/>
                    <a:gd name="connsiteX8" fmla="*/ 90488 w 414338"/>
                    <a:gd name="connsiteY8" fmla="*/ 683419 h 683419"/>
                    <a:gd name="connsiteX9" fmla="*/ 0 w 414338"/>
                    <a:gd name="connsiteY9" fmla="*/ 681038 h 683419"/>
                    <a:gd name="connsiteX10" fmla="*/ 102394 w 414338"/>
                    <a:gd name="connsiteY10" fmla="*/ 642938 h 683419"/>
                    <a:gd name="connsiteX11" fmla="*/ 69057 w 414338"/>
                    <a:gd name="connsiteY11" fmla="*/ 585788 h 683419"/>
                    <a:gd name="connsiteX12" fmla="*/ 150019 w 414338"/>
                    <a:gd name="connsiteY12" fmla="*/ 526257 h 683419"/>
                    <a:gd name="connsiteX13" fmla="*/ 85725 w 414338"/>
                    <a:gd name="connsiteY13" fmla="*/ 457200 h 683419"/>
                    <a:gd name="connsiteX14" fmla="*/ 154782 w 414338"/>
                    <a:gd name="connsiteY14" fmla="*/ 354807 h 683419"/>
                    <a:gd name="connsiteX15" fmla="*/ 123825 w 414338"/>
                    <a:gd name="connsiteY15" fmla="*/ 302419 h 683419"/>
                    <a:gd name="connsiteX16" fmla="*/ 123825 w 414338"/>
                    <a:gd name="connsiteY16" fmla="*/ 176213 h 683419"/>
                    <a:gd name="connsiteX17" fmla="*/ 97632 w 414338"/>
                    <a:gd name="connsiteY17" fmla="*/ 107157 h 683419"/>
                    <a:gd name="connsiteX18" fmla="*/ 192882 w 414338"/>
                    <a:gd name="connsiteY18" fmla="*/ 0 h 683419"/>
                    <a:gd name="connsiteX19" fmla="*/ 250032 w 414338"/>
                    <a:gd name="connsiteY19" fmla="*/ 71438 h 683419"/>
                    <a:gd name="connsiteX0" fmla="*/ 250032 w 414338"/>
                    <a:gd name="connsiteY0" fmla="*/ 71438 h 683419"/>
                    <a:gd name="connsiteX1" fmla="*/ 347663 w 414338"/>
                    <a:gd name="connsiteY1" fmla="*/ 219075 h 683419"/>
                    <a:gd name="connsiteX2" fmla="*/ 333375 w 414338"/>
                    <a:gd name="connsiteY2" fmla="*/ 321469 h 683419"/>
                    <a:gd name="connsiteX3" fmla="*/ 414338 w 414338"/>
                    <a:gd name="connsiteY3" fmla="*/ 381000 h 683419"/>
                    <a:gd name="connsiteX4" fmla="*/ 309563 w 414338"/>
                    <a:gd name="connsiteY4" fmla="*/ 485775 h 683419"/>
                    <a:gd name="connsiteX5" fmla="*/ 381000 w 414338"/>
                    <a:gd name="connsiteY5" fmla="*/ 545307 h 683419"/>
                    <a:gd name="connsiteX6" fmla="*/ 223838 w 414338"/>
                    <a:gd name="connsiteY6" fmla="*/ 583407 h 683419"/>
                    <a:gd name="connsiteX7" fmla="*/ 126207 w 414338"/>
                    <a:gd name="connsiteY7" fmla="*/ 621507 h 683419"/>
                    <a:gd name="connsiteX8" fmla="*/ 90488 w 414338"/>
                    <a:gd name="connsiteY8" fmla="*/ 683419 h 683419"/>
                    <a:gd name="connsiteX9" fmla="*/ 0 w 414338"/>
                    <a:gd name="connsiteY9" fmla="*/ 681038 h 683419"/>
                    <a:gd name="connsiteX10" fmla="*/ 102394 w 414338"/>
                    <a:gd name="connsiteY10" fmla="*/ 642938 h 683419"/>
                    <a:gd name="connsiteX11" fmla="*/ 69057 w 414338"/>
                    <a:gd name="connsiteY11" fmla="*/ 585788 h 683419"/>
                    <a:gd name="connsiteX12" fmla="*/ 150019 w 414338"/>
                    <a:gd name="connsiteY12" fmla="*/ 526257 h 683419"/>
                    <a:gd name="connsiteX13" fmla="*/ 85725 w 414338"/>
                    <a:gd name="connsiteY13" fmla="*/ 457200 h 683419"/>
                    <a:gd name="connsiteX14" fmla="*/ 154782 w 414338"/>
                    <a:gd name="connsiteY14" fmla="*/ 354807 h 683419"/>
                    <a:gd name="connsiteX15" fmla="*/ 123825 w 414338"/>
                    <a:gd name="connsiteY15" fmla="*/ 302419 h 683419"/>
                    <a:gd name="connsiteX16" fmla="*/ 123825 w 414338"/>
                    <a:gd name="connsiteY16" fmla="*/ 176213 h 683419"/>
                    <a:gd name="connsiteX17" fmla="*/ 97632 w 414338"/>
                    <a:gd name="connsiteY17" fmla="*/ 107157 h 683419"/>
                    <a:gd name="connsiteX18" fmla="*/ 192882 w 414338"/>
                    <a:gd name="connsiteY18" fmla="*/ 0 h 683419"/>
                    <a:gd name="connsiteX19" fmla="*/ 250032 w 414338"/>
                    <a:gd name="connsiteY19" fmla="*/ 71438 h 683419"/>
                    <a:gd name="connsiteX0" fmla="*/ 250032 w 414338"/>
                    <a:gd name="connsiteY0" fmla="*/ 71438 h 683419"/>
                    <a:gd name="connsiteX1" fmla="*/ 347663 w 414338"/>
                    <a:gd name="connsiteY1" fmla="*/ 219075 h 683419"/>
                    <a:gd name="connsiteX2" fmla="*/ 333375 w 414338"/>
                    <a:gd name="connsiteY2" fmla="*/ 321469 h 683419"/>
                    <a:gd name="connsiteX3" fmla="*/ 414338 w 414338"/>
                    <a:gd name="connsiteY3" fmla="*/ 381000 h 683419"/>
                    <a:gd name="connsiteX4" fmla="*/ 309563 w 414338"/>
                    <a:gd name="connsiteY4" fmla="*/ 485775 h 683419"/>
                    <a:gd name="connsiteX5" fmla="*/ 381000 w 414338"/>
                    <a:gd name="connsiteY5" fmla="*/ 545307 h 683419"/>
                    <a:gd name="connsiteX6" fmla="*/ 223838 w 414338"/>
                    <a:gd name="connsiteY6" fmla="*/ 583407 h 683419"/>
                    <a:gd name="connsiteX7" fmla="*/ 126207 w 414338"/>
                    <a:gd name="connsiteY7" fmla="*/ 621507 h 683419"/>
                    <a:gd name="connsiteX8" fmla="*/ 90488 w 414338"/>
                    <a:gd name="connsiteY8" fmla="*/ 683419 h 683419"/>
                    <a:gd name="connsiteX9" fmla="*/ 0 w 414338"/>
                    <a:gd name="connsiteY9" fmla="*/ 681038 h 683419"/>
                    <a:gd name="connsiteX10" fmla="*/ 102394 w 414338"/>
                    <a:gd name="connsiteY10" fmla="*/ 642938 h 683419"/>
                    <a:gd name="connsiteX11" fmla="*/ 69057 w 414338"/>
                    <a:gd name="connsiteY11" fmla="*/ 585788 h 683419"/>
                    <a:gd name="connsiteX12" fmla="*/ 150019 w 414338"/>
                    <a:gd name="connsiteY12" fmla="*/ 526257 h 683419"/>
                    <a:gd name="connsiteX13" fmla="*/ 85725 w 414338"/>
                    <a:gd name="connsiteY13" fmla="*/ 457200 h 683419"/>
                    <a:gd name="connsiteX14" fmla="*/ 154782 w 414338"/>
                    <a:gd name="connsiteY14" fmla="*/ 354807 h 683419"/>
                    <a:gd name="connsiteX15" fmla="*/ 123825 w 414338"/>
                    <a:gd name="connsiteY15" fmla="*/ 302419 h 683419"/>
                    <a:gd name="connsiteX16" fmla="*/ 123825 w 414338"/>
                    <a:gd name="connsiteY16" fmla="*/ 176213 h 683419"/>
                    <a:gd name="connsiteX17" fmla="*/ 97632 w 414338"/>
                    <a:gd name="connsiteY17" fmla="*/ 107157 h 683419"/>
                    <a:gd name="connsiteX18" fmla="*/ 192882 w 414338"/>
                    <a:gd name="connsiteY18" fmla="*/ 0 h 683419"/>
                    <a:gd name="connsiteX19" fmla="*/ 250032 w 414338"/>
                    <a:gd name="connsiteY19" fmla="*/ 71438 h 683419"/>
                    <a:gd name="connsiteX0" fmla="*/ 250032 w 414338"/>
                    <a:gd name="connsiteY0" fmla="*/ 71438 h 683419"/>
                    <a:gd name="connsiteX1" fmla="*/ 347663 w 414338"/>
                    <a:gd name="connsiteY1" fmla="*/ 219075 h 683419"/>
                    <a:gd name="connsiteX2" fmla="*/ 333375 w 414338"/>
                    <a:gd name="connsiteY2" fmla="*/ 321469 h 683419"/>
                    <a:gd name="connsiteX3" fmla="*/ 414338 w 414338"/>
                    <a:gd name="connsiteY3" fmla="*/ 381000 h 683419"/>
                    <a:gd name="connsiteX4" fmla="*/ 309563 w 414338"/>
                    <a:gd name="connsiteY4" fmla="*/ 485775 h 683419"/>
                    <a:gd name="connsiteX5" fmla="*/ 381000 w 414338"/>
                    <a:gd name="connsiteY5" fmla="*/ 545307 h 683419"/>
                    <a:gd name="connsiteX6" fmla="*/ 223838 w 414338"/>
                    <a:gd name="connsiteY6" fmla="*/ 583407 h 683419"/>
                    <a:gd name="connsiteX7" fmla="*/ 126207 w 414338"/>
                    <a:gd name="connsiteY7" fmla="*/ 621507 h 683419"/>
                    <a:gd name="connsiteX8" fmla="*/ 90488 w 414338"/>
                    <a:gd name="connsiteY8" fmla="*/ 683419 h 683419"/>
                    <a:gd name="connsiteX9" fmla="*/ 0 w 414338"/>
                    <a:gd name="connsiteY9" fmla="*/ 681038 h 683419"/>
                    <a:gd name="connsiteX10" fmla="*/ 102394 w 414338"/>
                    <a:gd name="connsiteY10" fmla="*/ 642938 h 683419"/>
                    <a:gd name="connsiteX11" fmla="*/ 69057 w 414338"/>
                    <a:gd name="connsiteY11" fmla="*/ 585788 h 683419"/>
                    <a:gd name="connsiteX12" fmla="*/ 150019 w 414338"/>
                    <a:gd name="connsiteY12" fmla="*/ 526257 h 683419"/>
                    <a:gd name="connsiteX13" fmla="*/ 85725 w 414338"/>
                    <a:gd name="connsiteY13" fmla="*/ 457200 h 683419"/>
                    <a:gd name="connsiteX14" fmla="*/ 154782 w 414338"/>
                    <a:gd name="connsiteY14" fmla="*/ 354807 h 683419"/>
                    <a:gd name="connsiteX15" fmla="*/ 123825 w 414338"/>
                    <a:gd name="connsiteY15" fmla="*/ 302419 h 683419"/>
                    <a:gd name="connsiteX16" fmla="*/ 123825 w 414338"/>
                    <a:gd name="connsiteY16" fmla="*/ 176213 h 683419"/>
                    <a:gd name="connsiteX17" fmla="*/ 97632 w 414338"/>
                    <a:gd name="connsiteY17" fmla="*/ 107157 h 683419"/>
                    <a:gd name="connsiteX18" fmla="*/ 192882 w 414338"/>
                    <a:gd name="connsiteY18" fmla="*/ 0 h 683419"/>
                    <a:gd name="connsiteX19" fmla="*/ 250032 w 414338"/>
                    <a:gd name="connsiteY19" fmla="*/ 71438 h 683419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102434 w 414378"/>
                    <a:gd name="connsiteY10" fmla="*/ 642938 h 688812"/>
                    <a:gd name="connsiteX11" fmla="*/ 69097 w 414378"/>
                    <a:gd name="connsiteY11" fmla="*/ 585788 h 688812"/>
                    <a:gd name="connsiteX12" fmla="*/ 150059 w 414378"/>
                    <a:gd name="connsiteY12" fmla="*/ 526257 h 688812"/>
                    <a:gd name="connsiteX13" fmla="*/ 85765 w 414378"/>
                    <a:gd name="connsiteY13" fmla="*/ 457200 h 688812"/>
                    <a:gd name="connsiteX14" fmla="*/ 154822 w 414378"/>
                    <a:gd name="connsiteY14" fmla="*/ 354807 h 688812"/>
                    <a:gd name="connsiteX15" fmla="*/ 123865 w 414378"/>
                    <a:gd name="connsiteY15" fmla="*/ 302419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102434 w 414378"/>
                    <a:gd name="connsiteY10" fmla="*/ 642938 h 688812"/>
                    <a:gd name="connsiteX11" fmla="*/ 69097 w 414378"/>
                    <a:gd name="connsiteY11" fmla="*/ 585788 h 688812"/>
                    <a:gd name="connsiteX12" fmla="*/ 150059 w 414378"/>
                    <a:gd name="connsiteY12" fmla="*/ 526257 h 688812"/>
                    <a:gd name="connsiteX13" fmla="*/ 85765 w 414378"/>
                    <a:gd name="connsiteY13" fmla="*/ 457200 h 688812"/>
                    <a:gd name="connsiteX14" fmla="*/ 154822 w 414378"/>
                    <a:gd name="connsiteY14" fmla="*/ 354807 h 688812"/>
                    <a:gd name="connsiteX15" fmla="*/ 123865 w 414378"/>
                    <a:gd name="connsiteY15" fmla="*/ 302419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102434 w 414378"/>
                    <a:gd name="connsiteY10" fmla="*/ 642938 h 688812"/>
                    <a:gd name="connsiteX11" fmla="*/ 69097 w 414378"/>
                    <a:gd name="connsiteY11" fmla="*/ 585788 h 688812"/>
                    <a:gd name="connsiteX12" fmla="*/ 150059 w 414378"/>
                    <a:gd name="connsiteY12" fmla="*/ 526257 h 688812"/>
                    <a:gd name="connsiteX13" fmla="*/ 85765 w 414378"/>
                    <a:gd name="connsiteY13" fmla="*/ 457200 h 688812"/>
                    <a:gd name="connsiteX14" fmla="*/ 154822 w 414378"/>
                    <a:gd name="connsiteY14" fmla="*/ 354807 h 688812"/>
                    <a:gd name="connsiteX15" fmla="*/ 123865 w 414378"/>
                    <a:gd name="connsiteY15" fmla="*/ 302419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102434 w 414378"/>
                    <a:gd name="connsiteY10" fmla="*/ 642938 h 688812"/>
                    <a:gd name="connsiteX11" fmla="*/ 69097 w 414378"/>
                    <a:gd name="connsiteY11" fmla="*/ 585788 h 688812"/>
                    <a:gd name="connsiteX12" fmla="*/ 150059 w 414378"/>
                    <a:gd name="connsiteY12" fmla="*/ 526257 h 688812"/>
                    <a:gd name="connsiteX13" fmla="*/ 85765 w 414378"/>
                    <a:gd name="connsiteY13" fmla="*/ 457200 h 688812"/>
                    <a:gd name="connsiteX14" fmla="*/ 154822 w 414378"/>
                    <a:gd name="connsiteY14" fmla="*/ 354807 h 688812"/>
                    <a:gd name="connsiteX15" fmla="*/ 123865 w 414378"/>
                    <a:gd name="connsiteY15" fmla="*/ 302419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102434 w 414378"/>
                    <a:gd name="connsiteY10" fmla="*/ 642938 h 688812"/>
                    <a:gd name="connsiteX11" fmla="*/ 69097 w 414378"/>
                    <a:gd name="connsiteY11" fmla="*/ 585788 h 688812"/>
                    <a:gd name="connsiteX12" fmla="*/ 150059 w 414378"/>
                    <a:gd name="connsiteY12" fmla="*/ 526257 h 688812"/>
                    <a:gd name="connsiteX13" fmla="*/ 85765 w 414378"/>
                    <a:gd name="connsiteY13" fmla="*/ 457200 h 688812"/>
                    <a:gd name="connsiteX14" fmla="*/ 154822 w 414378"/>
                    <a:gd name="connsiteY14" fmla="*/ 354807 h 688812"/>
                    <a:gd name="connsiteX15" fmla="*/ 123865 w 414378"/>
                    <a:gd name="connsiteY15" fmla="*/ 302419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102434 w 414378"/>
                    <a:gd name="connsiteY10" fmla="*/ 642938 h 688812"/>
                    <a:gd name="connsiteX11" fmla="*/ 69097 w 414378"/>
                    <a:gd name="connsiteY11" fmla="*/ 585788 h 688812"/>
                    <a:gd name="connsiteX12" fmla="*/ 150059 w 414378"/>
                    <a:gd name="connsiteY12" fmla="*/ 526257 h 688812"/>
                    <a:gd name="connsiteX13" fmla="*/ 85765 w 414378"/>
                    <a:gd name="connsiteY13" fmla="*/ 457200 h 688812"/>
                    <a:gd name="connsiteX14" fmla="*/ 154822 w 414378"/>
                    <a:gd name="connsiteY14" fmla="*/ 354807 h 688812"/>
                    <a:gd name="connsiteX15" fmla="*/ 123865 w 414378"/>
                    <a:gd name="connsiteY15" fmla="*/ 302419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102434 w 414378"/>
                    <a:gd name="connsiteY10" fmla="*/ 642938 h 688812"/>
                    <a:gd name="connsiteX11" fmla="*/ 69097 w 414378"/>
                    <a:gd name="connsiteY11" fmla="*/ 585788 h 688812"/>
                    <a:gd name="connsiteX12" fmla="*/ 150059 w 414378"/>
                    <a:gd name="connsiteY12" fmla="*/ 526257 h 688812"/>
                    <a:gd name="connsiteX13" fmla="*/ 85765 w 414378"/>
                    <a:gd name="connsiteY13" fmla="*/ 457200 h 688812"/>
                    <a:gd name="connsiteX14" fmla="*/ 154822 w 414378"/>
                    <a:gd name="connsiteY14" fmla="*/ 354807 h 688812"/>
                    <a:gd name="connsiteX15" fmla="*/ 101640 w 414378"/>
                    <a:gd name="connsiteY15" fmla="*/ 305594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102434 w 414378"/>
                    <a:gd name="connsiteY10" fmla="*/ 642938 h 688812"/>
                    <a:gd name="connsiteX11" fmla="*/ 69097 w 414378"/>
                    <a:gd name="connsiteY11" fmla="*/ 585788 h 688812"/>
                    <a:gd name="connsiteX12" fmla="*/ 150059 w 414378"/>
                    <a:gd name="connsiteY12" fmla="*/ 526257 h 688812"/>
                    <a:gd name="connsiteX13" fmla="*/ 85765 w 414378"/>
                    <a:gd name="connsiteY13" fmla="*/ 457200 h 688812"/>
                    <a:gd name="connsiteX14" fmla="*/ 126247 w 414378"/>
                    <a:gd name="connsiteY14" fmla="*/ 373857 h 688812"/>
                    <a:gd name="connsiteX15" fmla="*/ 101640 w 414378"/>
                    <a:gd name="connsiteY15" fmla="*/ 305594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102434 w 414378"/>
                    <a:gd name="connsiteY10" fmla="*/ 642938 h 688812"/>
                    <a:gd name="connsiteX11" fmla="*/ 69097 w 414378"/>
                    <a:gd name="connsiteY11" fmla="*/ 585788 h 688812"/>
                    <a:gd name="connsiteX12" fmla="*/ 150059 w 414378"/>
                    <a:gd name="connsiteY12" fmla="*/ 526257 h 688812"/>
                    <a:gd name="connsiteX13" fmla="*/ 85765 w 414378"/>
                    <a:gd name="connsiteY13" fmla="*/ 434975 h 688812"/>
                    <a:gd name="connsiteX14" fmla="*/ 126247 w 414378"/>
                    <a:gd name="connsiteY14" fmla="*/ 373857 h 688812"/>
                    <a:gd name="connsiteX15" fmla="*/ 101640 w 414378"/>
                    <a:gd name="connsiteY15" fmla="*/ 305594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102434 w 414378"/>
                    <a:gd name="connsiteY10" fmla="*/ 642938 h 688812"/>
                    <a:gd name="connsiteX11" fmla="*/ 69097 w 414378"/>
                    <a:gd name="connsiteY11" fmla="*/ 585788 h 688812"/>
                    <a:gd name="connsiteX12" fmla="*/ 115134 w 414378"/>
                    <a:gd name="connsiteY12" fmla="*/ 526257 h 688812"/>
                    <a:gd name="connsiteX13" fmla="*/ 85765 w 414378"/>
                    <a:gd name="connsiteY13" fmla="*/ 434975 h 688812"/>
                    <a:gd name="connsiteX14" fmla="*/ 126247 w 414378"/>
                    <a:gd name="connsiteY14" fmla="*/ 373857 h 688812"/>
                    <a:gd name="connsiteX15" fmla="*/ 101640 w 414378"/>
                    <a:gd name="connsiteY15" fmla="*/ 305594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102434 w 414378"/>
                    <a:gd name="connsiteY10" fmla="*/ 642938 h 688812"/>
                    <a:gd name="connsiteX11" fmla="*/ 65922 w 414378"/>
                    <a:gd name="connsiteY11" fmla="*/ 566738 h 688812"/>
                    <a:gd name="connsiteX12" fmla="*/ 115134 w 414378"/>
                    <a:gd name="connsiteY12" fmla="*/ 526257 h 688812"/>
                    <a:gd name="connsiteX13" fmla="*/ 85765 w 414378"/>
                    <a:gd name="connsiteY13" fmla="*/ 434975 h 688812"/>
                    <a:gd name="connsiteX14" fmla="*/ 126247 w 414378"/>
                    <a:gd name="connsiteY14" fmla="*/ 373857 h 688812"/>
                    <a:gd name="connsiteX15" fmla="*/ 101640 w 414378"/>
                    <a:gd name="connsiteY15" fmla="*/ 305594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86559 w 414378"/>
                    <a:gd name="connsiteY10" fmla="*/ 630238 h 688812"/>
                    <a:gd name="connsiteX11" fmla="*/ 65922 w 414378"/>
                    <a:gd name="connsiteY11" fmla="*/ 566738 h 688812"/>
                    <a:gd name="connsiteX12" fmla="*/ 115134 w 414378"/>
                    <a:gd name="connsiteY12" fmla="*/ 526257 h 688812"/>
                    <a:gd name="connsiteX13" fmla="*/ 85765 w 414378"/>
                    <a:gd name="connsiteY13" fmla="*/ 434975 h 688812"/>
                    <a:gd name="connsiteX14" fmla="*/ 126247 w 414378"/>
                    <a:gd name="connsiteY14" fmla="*/ 373857 h 688812"/>
                    <a:gd name="connsiteX15" fmla="*/ 101640 w 414378"/>
                    <a:gd name="connsiteY15" fmla="*/ 305594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50072 w 414378"/>
                    <a:gd name="connsiteY0" fmla="*/ 71438 h 688812"/>
                    <a:gd name="connsiteX1" fmla="*/ 347703 w 414378"/>
                    <a:gd name="connsiteY1" fmla="*/ 219075 h 688812"/>
                    <a:gd name="connsiteX2" fmla="*/ 333415 w 414378"/>
                    <a:gd name="connsiteY2" fmla="*/ 321469 h 688812"/>
                    <a:gd name="connsiteX3" fmla="*/ 414378 w 414378"/>
                    <a:gd name="connsiteY3" fmla="*/ 381000 h 688812"/>
                    <a:gd name="connsiteX4" fmla="*/ 309603 w 414378"/>
                    <a:gd name="connsiteY4" fmla="*/ 485775 h 688812"/>
                    <a:gd name="connsiteX5" fmla="*/ 381040 w 414378"/>
                    <a:gd name="connsiteY5" fmla="*/ 545307 h 688812"/>
                    <a:gd name="connsiteX6" fmla="*/ 223878 w 414378"/>
                    <a:gd name="connsiteY6" fmla="*/ 583407 h 688812"/>
                    <a:gd name="connsiteX7" fmla="*/ 126247 w 414378"/>
                    <a:gd name="connsiteY7" fmla="*/ 621507 h 688812"/>
                    <a:gd name="connsiteX8" fmla="*/ 90528 w 414378"/>
                    <a:gd name="connsiteY8" fmla="*/ 683419 h 688812"/>
                    <a:gd name="connsiteX9" fmla="*/ 40 w 414378"/>
                    <a:gd name="connsiteY9" fmla="*/ 681038 h 688812"/>
                    <a:gd name="connsiteX10" fmla="*/ 86559 w 414378"/>
                    <a:gd name="connsiteY10" fmla="*/ 630238 h 688812"/>
                    <a:gd name="connsiteX11" fmla="*/ 65922 w 414378"/>
                    <a:gd name="connsiteY11" fmla="*/ 566738 h 688812"/>
                    <a:gd name="connsiteX12" fmla="*/ 115134 w 414378"/>
                    <a:gd name="connsiteY12" fmla="*/ 526257 h 688812"/>
                    <a:gd name="connsiteX13" fmla="*/ 85765 w 414378"/>
                    <a:gd name="connsiteY13" fmla="*/ 434975 h 688812"/>
                    <a:gd name="connsiteX14" fmla="*/ 126247 w 414378"/>
                    <a:gd name="connsiteY14" fmla="*/ 373857 h 688812"/>
                    <a:gd name="connsiteX15" fmla="*/ 101640 w 414378"/>
                    <a:gd name="connsiteY15" fmla="*/ 305594 h 688812"/>
                    <a:gd name="connsiteX16" fmla="*/ 123865 w 414378"/>
                    <a:gd name="connsiteY16" fmla="*/ 176213 h 688812"/>
                    <a:gd name="connsiteX17" fmla="*/ 97672 w 414378"/>
                    <a:gd name="connsiteY17" fmla="*/ 107157 h 688812"/>
                    <a:gd name="connsiteX18" fmla="*/ 192922 w 414378"/>
                    <a:gd name="connsiteY18" fmla="*/ 0 h 688812"/>
                    <a:gd name="connsiteX19" fmla="*/ 250072 w 414378"/>
                    <a:gd name="connsiteY19" fmla="*/ 71438 h 688812"/>
                    <a:gd name="connsiteX0" fmla="*/ 246900 w 411206"/>
                    <a:gd name="connsiteY0" fmla="*/ 71438 h 694302"/>
                    <a:gd name="connsiteX1" fmla="*/ 344531 w 411206"/>
                    <a:gd name="connsiteY1" fmla="*/ 219075 h 694302"/>
                    <a:gd name="connsiteX2" fmla="*/ 330243 w 411206"/>
                    <a:gd name="connsiteY2" fmla="*/ 321469 h 694302"/>
                    <a:gd name="connsiteX3" fmla="*/ 411206 w 411206"/>
                    <a:gd name="connsiteY3" fmla="*/ 381000 h 694302"/>
                    <a:gd name="connsiteX4" fmla="*/ 306431 w 411206"/>
                    <a:gd name="connsiteY4" fmla="*/ 485775 h 694302"/>
                    <a:gd name="connsiteX5" fmla="*/ 377868 w 411206"/>
                    <a:gd name="connsiteY5" fmla="*/ 545307 h 694302"/>
                    <a:gd name="connsiteX6" fmla="*/ 220706 w 411206"/>
                    <a:gd name="connsiteY6" fmla="*/ 583407 h 694302"/>
                    <a:gd name="connsiteX7" fmla="*/ 123075 w 411206"/>
                    <a:gd name="connsiteY7" fmla="*/ 621507 h 694302"/>
                    <a:gd name="connsiteX8" fmla="*/ 87356 w 411206"/>
                    <a:gd name="connsiteY8" fmla="*/ 683419 h 694302"/>
                    <a:gd name="connsiteX9" fmla="*/ 43 w 411206"/>
                    <a:gd name="connsiteY9" fmla="*/ 690563 h 694302"/>
                    <a:gd name="connsiteX10" fmla="*/ 83387 w 411206"/>
                    <a:gd name="connsiteY10" fmla="*/ 630238 h 694302"/>
                    <a:gd name="connsiteX11" fmla="*/ 62750 w 411206"/>
                    <a:gd name="connsiteY11" fmla="*/ 566738 h 694302"/>
                    <a:gd name="connsiteX12" fmla="*/ 111962 w 411206"/>
                    <a:gd name="connsiteY12" fmla="*/ 526257 h 694302"/>
                    <a:gd name="connsiteX13" fmla="*/ 82593 w 411206"/>
                    <a:gd name="connsiteY13" fmla="*/ 434975 h 694302"/>
                    <a:gd name="connsiteX14" fmla="*/ 123075 w 411206"/>
                    <a:gd name="connsiteY14" fmla="*/ 373857 h 694302"/>
                    <a:gd name="connsiteX15" fmla="*/ 98468 w 411206"/>
                    <a:gd name="connsiteY15" fmla="*/ 305594 h 694302"/>
                    <a:gd name="connsiteX16" fmla="*/ 120693 w 411206"/>
                    <a:gd name="connsiteY16" fmla="*/ 176213 h 694302"/>
                    <a:gd name="connsiteX17" fmla="*/ 94500 w 411206"/>
                    <a:gd name="connsiteY17" fmla="*/ 107157 h 694302"/>
                    <a:gd name="connsiteX18" fmla="*/ 189750 w 411206"/>
                    <a:gd name="connsiteY18" fmla="*/ 0 h 694302"/>
                    <a:gd name="connsiteX19" fmla="*/ 246900 w 411206"/>
                    <a:gd name="connsiteY19" fmla="*/ 71438 h 694302"/>
                    <a:gd name="connsiteX0" fmla="*/ 246900 w 411206"/>
                    <a:gd name="connsiteY0" fmla="*/ 71438 h 694302"/>
                    <a:gd name="connsiteX1" fmla="*/ 344531 w 411206"/>
                    <a:gd name="connsiteY1" fmla="*/ 219075 h 694302"/>
                    <a:gd name="connsiteX2" fmla="*/ 330243 w 411206"/>
                    <a:gd name="connsiteY2" fmla="*/ 321469 h 694302"/>
                    <a:gd name="connsiteX3" fmla="*/ 411206 w 411206"/>
                    <a:gd name="connsiteY3" fmla="*/ 381000 h 694302"/>
                    <a:gd name="connsiteX4" fmla="*/ 306431 w 411206"/>
                    <a:gd name="connsiteY4" fmla="*/ 485775 h 694302"/>
                    <a:gd name="connsiteX5" fmla="*/ 377868 w 411206"/>
                    <a:gd name="connsiteY5" fmla="*/ 545307 h 694302"/>
                    <a:gd name="connsiteX6" fmla="*/ 220706 w 411206"/>
                    <a:gd name="connsiteY6" fmla="*/ 583407 h 694302"/>
                    <a:gd name="connsiteX7" fmla="*/ 123075 w 411206"/>
                    <a:gd name="connsiteY7" fmla="*/ 621507 h 694302"/>
                    <a:gd name="connsiteX8" fmla="*/ 87356 w 411206"/>
                    <a:gd name="connsiteY8" fmla="*/ 683419 h 694302"/>
                    <a:gd name="connsiteX9" fmla="*/ 43 w 411206"/>
                    <a:gd name="connsiteY9" fmla="*/ 690563 h 694302"/>
                    <a:gd name="connsiteX10" fmla="*/ 83387 w 411206"/>
                    <a:gd name="connsiteY10" fmla="*/ 630238 h 694302"/>
                    <a:gd name="connsiteX11" fmla="*/ 62750 w 411206"/>
                    <a:gd name="connsiteY11" fmla="*/ 566738 h 694302"/>
                    <a:gd name="connsiteX12" fmla="*/ 111962 w 411206"/>
                    <a:gd name="connsiteY12" fmla="*/ 526257 h 694302"/>
                    <a:gd name="connsiteX13" fmla="*/ 82593 w 411206"/>
                    <a:gd name="connsiteY13" fmla="*/ 434975 h 694302"/>
                    <a:gd name="connsiteX14" fmla="*/ 123075 w 411206"/>
                    <a:gd name="connsiteY14" fmla="*/ 373857 h 694302"/>
                    <a:gd name="connsiteX15" fmla="*/ 98468 w 411206"/>
                    <a:gd name="connsiteY15" fmla="*/ 305594 h 694302"/>
                    <a:gd name="connsiteX16" fmla="*/ 120693 w 411206"/>
                    <a:gd name="connsiteY16" fmla="*/ 176213 h 694302"/>
                    <a:gd name="connsiteX17" fmla="*/ 94500 w 411206"/>
                    <a:gd name="connsiteY17" fmla="*/ 107157 h 694302"/>
                    <a:gd name="connsiteX18" fmla="*/ 189750 w 411206"/>
                    <a:gd name="connsiteY18" fmla="*/ 0 h 694302"/>
                    <a:gd name="connsiteX19" fmla="*/ 246900 w 411206"/>
                    <a:gd name="connsiteY19" fmla="*/ 71438 h 694302"/>
                    <a:gd name="connsiteX0" fmla="*/ 246900 w 411206"/>
                    <a:gd name="connsiteY0" fmla="*/ 71438 h 694302"/>
                    <a:gd name="connsiteX1" fmla="*/ 344531 w 411206"/>
                    <a:gd name="connsiteY1" fmla="*/ 219075 h 694302"/>
                    <a:gd name="connsiteX2" fmla="*/ 330243 w 411206"/>
                    <a:gd name="connsiteY2" fmla="*/ 321469 h 694302"/>
                    <a:gd name="connsiteX3" fmla="*/ 411206 w 411206"/>
                    <a:gd name="connsiteY3" fmla="*/ 381000 h 694302"/>
                    <a:gd name="connsiteX4" fmla="*/ 306431 w 411206"/>
                    <a:gd name="connsiteY4" fmla="*/ 485775 h 694302"/>
                    <a:gd name="connsiteX5" fmla="*/ 377868 w 411206"/>
                    <a:gd name="connsiteY5" fmla="*/ 545307 h 694302"/>
                    <a:gd name="connsiteX6" fmla="*/ 220706 w 411206"/>
                    <a:gd name="connsiteY6" fmla="*/ 583407 h 694302"/>
                    <a:gd name="connsiteX7" fmla="*/ 123075 w 411206"/>
                    <a:gd name="connsiteY7" fmla="*/ 621507 h 694302"/>
                    <a:gd name="connsiteX8" fmla="*/ 87356 w 411206"/>
                    <a:gd name="connsiteY8" fmla="*/ 683419 h 694302"/>
                    <a:gd name="connsiteX9" fmla="*/ 43 w 411206"/>
                    <a:gd name="connsiteY9" fmla="*/ 690563 h 694302"/>
                    <a:gd name="connsiteX10" fmla="*/ 83387 w 411206"/>
                    <a:gd name="connsiteY10" fmla="*/ 630238 h 694302"/>
                    <a:gd name="connsiteX11" fmla="*/ 62750 w 411206"/>
                    <a:gd name="connsiteY11" fmla="*/ 566738 h 694302"/>
                    <a:gd name="connsiteX12" fmla="*/ 111962 w 411206"/>
                    <a:gd name="connsiteY12" fmla="*/ 526257 h 694302"/>
                    <a:gd name="connsiteX13" fmla="*/ 82593 w 411206"/>
                    <a:gd name="connsiteY13" fmla="*/ 434975 h 694302"/>
                    <a:gd name="connsiteX14" fmla="*/ 123075 w 411206"/>
                    <a:gd name="connsiteY14" fmla="*/ 373857 h 694302"/>
                    <a:gd name="connsiteX15" fmla="*/ 98468 w 411206"/>
                    <a:gd name="connsiteY15" fmla="*/ 305594 h 694302"/>
                    <a:gd name="connsiteX16" fmla="*/ 120693 w 411206"/>
                    <a:gd name="connsiteY16" fmla="*/ 176213 h 694302"/>
                    <a:gd name="connsiteX17" fmla="*/ 94500 w 411206"/>
                    <a:gd name="connsiteY17" fmla="*/ 107157 h 694302"/>
                    <a:gd name="connsiteX18" fmla="*/ 189750 w 411206"/>
                    <a:gd name="connsiteY18" fmla="*/ 0 h 694302"/>
                    <a:gd name="connsiteX19" fmla="*/ 246900 w 411206"/>
                    <a:gd name="connsiteY19" fmla="*/ 71438 h 694302"/>
                    <a:gd name="connsiteX0" fmla="*/ 246857 w 411163"/>
                    <a:gd name="connsiteY0" fmla="*/ 71438 h 690563"/>
                    <a:gd name="connsiteX1" fmla="*/ 344488 w 411163"/>
                    <a:gd name="connsiteY1" fmla="*/ 219075 h 690563"/>
                    <a:gd name="connsiteX2" fmla="*/ 330200 w 411163"/>
                    <a:gd name="connsiteY2" fmla="*/ 321469 h 690563"/>
                    <a:gd name="connsiteX3" fmla="*/ 411163 w 411163"/>
                    <a:gd name="connsiteY3" fmla="*/ 381000 h 690563"/>
                    <a:gd name="connsiteX4" fmla="*/ 306388 w 411163"/>
                    <a:gd name="connsiteY4" fmla="*/ 485775 h 690563"/>
                    <a:gd name="connsiteX5" fmla="*/ 377825 w 411163"/>
                    <a:gd name="connsiteY5" fmla="*/ 545307 h 690563"/>
                    <a:gd name="connsiteX6" fmla="*/ 220663 w 411163"/>
                    <a:gd name="connsiteY6" fmla="*/ 583407 h 690563"/>
                    <a:gd name="connsiteX7" fmla="*/ 123032 w 411163"/>
                    <a:gd name="connsiteY7" fmla="*/ 621507 h 690563"/>
                    <a:gd name="connsiteX8" fmla="*/ 87313 w 411163"/>
                    <a:gd name="connsiteY8" fmla="*/ 683419 h 690563"/>
                    <a:gd name="connsiteX9" fmla="*/ 0 w 411163"/>
                    <a:gd name="connsiteY9" fmla="*/ 690563 h 690563"/>
                    <a:gd name="connsiteX10" fmla="*/ 83344 w 411163"/>
                    <a:gd name="connsiteY10" fmla="*/ 630238 h 690563"/>
                    <a:gd name="connsiteX11" fmla="*/ 62707 w 411163"/>
                    <a:gd name="connsiteY11" fmla="*/ 566738 h 690563"/>
                    <a:gd name="connsiteX12" fmla="*/ 111919 w 411163"/>
                    <a:gd name="connsiteY12" fmla="*/ 526257 h 690563"/>
                    <a:gd name="connsiteX13" fmla="*/ 82550 w 411163"/>
                    <a:gd name="connsiteY13" fmla="*/ 434975 h 690563"/>
                    <a:gd name="connsiteX14" fmla="*/ 123032 w 411163"/>
                    <a:gd name="connsiteY14" fmla="*/ 373857 h 690563"/>
                    <a:gd name="connsiteX15" fmla="*/ 98425 w 411163"/>
                    <a:gd name="connsiteY15" fmla="*/ 305594 h 690563"/>
                    <a:gd name="connsiteX16" fmla="*/ 120650 w 411163"/>
                    <a:gd name="connsiteY16" fmla="*/ 176213 h 690563"/>
                    <a:gd name="connsiteX17" fmla="*/ 94457 w 411163"/>
                    <a:gd name="connsiteY17" fmla="*/ 107157 h 690563"/>
                    <a:gd name="connsiteX18" fmla="*/ 189707 w 411163"/>
                    <a:gd name="connsiteY18" fmla="*/ 0 h 690563"/>
                    <a:gd name="connsiteX19" fmla="*/ 246857 w 411163"/>
                    <a:gd name="connsiteY19" fmla="*/ 71438 h 690563"/>
                    <a:gd name="connsiteX0" fmla="*/ 246857 w 411163"/>
                    <a:gd name="connsiteY0" fmla="*/ 71438 h 690563"/>
                    <a:gd name="connsiteX1" fmla="*/ 344488 w 411163"/>
                    <a:gd name="connsiteY1" fmla="*/ 219075 h 690563"/>
                    <a:gd name="connsiteX2" fmla="*/ 330200 w 411163"/>
                    <a:gd name="connsiteY2" fmla="*/ 321469 h 690563"/>
                    <a:gd name="connsiteX3" fmla="*/ 411163 w 411163"/>
                    <a:gd name="connsiteY3" fmla="*/ 381000 h 690563"/>
                    <a:gd name="connsiteX4" fmla="*/ 306388 w 411163"/>
                    <a:gd name="connsiteY4" fmla="*/ 485775 h 690563"/>
                    <a:gd name="connsiteX5" fmla="*/ 377825 w 411163"/>
                    <a:gd name="connsiteY5" fmla="*/ 545307 h 690563"/>
                    <a:gd name="connsiteX6" fmla="*/ 220663 w 411163"/>
                    <a:gd name="connsiteY6" fmla="*/ 583407 h 690563"/>
                    <a:gd name="connsiteX7" fmla="*/ 123032 w 411163"/>
                    <a:gd name="connsiteY7" fmla="*/ 621507 h 690563"/>
                    <a:gd name="connsiteX8" fmla="*/ 128588 w 411163"/>
                    <a:gd name="connsiteY8" fmla="*/ 654844 h 690563"/>
                    <a:gd name="connsiteX9" fmla="*/ 0 w 411163"/>
                    <a:gd name="connsiteY9" fmla="*/ 690563 h 690563"/>
                    <a:gd name="connsiteX10" fmla="*/ 83344 w 411163"/>
                    <a:gd name="connsiteY10" fmla="*/ 630238 h 690563"/>
                    <a:gd name="connsiteX11" fmla="*/ 62707 w 411163"/>
                    <a:gd name="connsiteY11" fmla="*/ 566738 h 690563"/>
                    <a:gd name="connsiteX12" fmla="*/ 111919 w 411163"/>
                    <a:gd name="connsiteY12" fmla="*/ 526257 h 690563"/>
                    <a:gd name="connsiteX13" fmla="*/ 82550 w 411163"/>
                    <a:gd name="connsiteY13" fmla="*/ 434975 h 690563"/>
                    <a:gd name="connsiteX14" fmla="*/ 123032 w 411163"/>
                    <a:gd name="connsiteY14" fmla="*/ 373857 h 690563"/>
                    <a:gd name="connsiteX15" fmla="*/ 98425 w 411163"/>
                    <a:gd name="connsiteY15" fmla="*/ 305594 h 690563"/>
                    <a:gd name="connsiteX16" fmla="*/ 120650 w 411163"/>
                    <a:gd name="connsiteY16" fmla="*/ 176213 h 690563"/>
                    <a:gd name="connsiteX17" fmla="*/ 94457 w 411163"/>
                    <a:gd name="connsiteY17" fmla="*/ 107157 h 690563"/>
                    <a:gd name="connsiteX18" fmla="*/ 189707 w 411163"/>
                    <a:gd name="connsiteY18" fmla="*/ 0 h 690563"/>
                    <a:gd name="connsiteX19" fmla="*/ 246857 w 411163"/>
                    <a:gd name="connsiteY19" fmla="*/ 71438 h 690563"/>
                    <a:gd name="connsiteX0" fmla="*/ 246857 w 411163"/>
                    <a:gd name="connsiteY0" fmla="*/ 71438 h 690563"/>
                    <a:gd name="connsiteX1" fmla="*/ 344488 w 411163"/>
                    <a:gd name="connsiteY1" fmla="*/ 219075 h 690563"/>
                    <a:gd name="connsiteX2" fmla="*/ 330200 w 411163"/>
                    <a:gd name="connsiteY2" fmla="*/ 321469 h 690563"/>
                    <a:gd name="connsiteX3" fmla="*/ 411163 w 411163"/>
                    <a:gd name="connsiteY3" fmla="*/ 381000 h 690563"/>
                    <a:gd name="connsiteX4" fmla="*/ 306388 w 411163"/>
                    <a:gd name="connsiteY4" fmla="*/ 485775 h 690563"/>
                    <a:gd name="connsiteX5" fmla="*/ 377825 w 411163"/>
                    <a:gd name="connsiteY5" fmla="*/ 545307 h 690563"/>
                    <a:gd name="connsiteX6" fmla="*/ 220663 w 411163"/>
                    <a:gd name="connsiteY6" fmla="*/ 583407 h 690563"/>
                    <a:gd name="connsiteX7" fmla="*/ 145257 w 411163"/>
                    <a:gd name="connsiteY7" fmla="*/ 608807 h 690563"/>
                    <a:gd name="connsiteX8" fmla="*/ 128588 w 411163"/>
                    <a:gd name="connsiteY8" fmla="*/ 654844 h 690563"/>
                    <a:gd name="connsiteX9" fmla="*/ 0 w 411163"/>
                    <a:gd name="connsiteY9" fmla="*/ 690563 h 690563"/>
                    <a:gd name="connsiteX10" fmla="*/ 83344 w 411163"/>
                    <a:gd name="connsiteY10" fmla="*/ 630238 h 690563"/>
                    <a:gd name="connsiteX11" fmla="*/ 62707 w 411163"/>
                    <a:gd name="connsiteY11" fmla="*/ 566738 h 690563"/>
                    <a:gd name="connsiteX12" fmla="*/ 111919 w 411163"/>
                    <a:gd name="connsiteY12" fmla="*/ 526257 h 690563"/>
                    <a:gd name="connsiteX13" fmla="*/ 82550 w 411163"/>
                    <a:gd name="connsiteY13" fmla="*/ 434975 h 690563"/>
                    <a:gd name="connsiteX14" fmla="*/ 123032 w 411163"/>
                    <a:gd name="connsiteY14" fmla="*/ 373857 h 690563"/>
                    <a:gd name="connsiteX15" fmla="*/ 98425 w 411163"/>
                    <a:gd name="connsiteY15" fmla="*/ 305594 h 690563"/>
                    <a:gd name="connsiteX16" fmla="*/ 120650 w 411163"/>
                    <a:gd name="connsiteY16" fmla="*/ 176213 h 690563"/>
                    <a:gd name="connsiteX17" fmla="*/ 94457 w 411163"/>
                    <a:gd name="connsiteY17" fmla="*/ 107157 h 690563"/>
                    <a:gd name="connsiteX18" fmla="*/ 189707 w 411163"/>
                    <a:gd name="connsiteY18" fmla="*/ 0 h 690563"/>
                    <a:gd name="connsiteX19" fmla="*/ 246857 w 411163"/>
                    <a:gd name="connsiteY19" fmla="*/ 71438 h 690563"/>
                    <a:gd name="connsiteX0" fmla="*/ 246857 w 411163"/>
                    <a:gd name="connsiteY0" fmla="*/ 71438 h 690563"/>
                    <a:gd name="connsiteX1" fmla="*/ 344488 w 411163"/>
                    <a:gd name="connsiteY1" fmla="*/ 219075 h 690563"/>
                    <a:gd name="connsiteX2" fmla="*/ 330200 w 411163"/>
                    <a:gd name="connsiteY2" fmla="*/ 321469 h 690563"/>
                    <a:gd name="connsiteX3" fmla="*/ 411163 w 411163"/>
                    <a:gd name="connsiteY3" fmla="*/ 381000 h 690563"/>
                    <a:gd name="connsiteX4" fmla="*/ 306388 w 411163"/>
                    <a:gd name="connsiteY4" fmla="*/ 485775 h 690563"/>
                    <a:gd name="connsiteX5" fmla="*/ 377825 w 411163"/>
                    <a:gd name="connsiteY5" fmla="*/ 545307 h 690563"/>
                    <a:gd name="connsiteX6" fmla="*/ 204788 w 411163"/>
                    <a:gd name="connsiteY6" fmla="*/ 605632 h 690563"/>
                    <a:gd name="connsiteX7" fmla="*/ 145257 w 411163"/>
                    <a:gd name="connsiteY7" fmla="*/ 608807 h 690563"/>
                    <a:gd name="connsiteX8" fmla="*/ 128588 w 411163"/>
                    <a:gd name="connsiteY8" fmla="*/ 654844 h 690563"/>
                    <a:gd name="connsiteX9" fmla="*/ 0 w 411163"/>
                    <a:gd name="connsiteY9" fmla="*/ 690563 h 690563"/>
                    <a:gd name="connsiteX10" fmla="*/ 83344 w 411163"/>
                    <a:gd name="connsiteY10" fmla="*/ 630238 h 690563"/>
                    <a:gd name="connsiteX11" fmla="*/ 62707 w 411163"/>
                    <a:gd name="connsiteY11" fmla="*/ 566738 h 690563"/>
                    <a:gd name="connsiteX12" fmla="*/ 111919 w 411163"/>
                    <a:gd name="connsiteY12" fmla="*/ 526257 h 690563"/>
                    <a:gd name="connsiteX13" fmla="*/ 82550 w 411163"/>
                    <a:gd name="connsiteY13" fmla="*/ 434975 h 690563"/>
                    <a:gd name="connsiteX14" fmla="*/ 123032 w 411163"/>
                    <a:gd name="connsiteY14" fmla="*/ 373857 h 690563"/>
                    <a:gd name="connsiteX15" fmla="*/ 98425 w 411163"/>
                    <a:gd name="connsiteY15" fmla="*/ 305594 h 690563"/>
                    <a:gd name="connsiteX16" fmla="*/ 120650 w 411163"/>
                    <a:gd name="connsiteY16" fmla="*/ 176213 h 690563"/>
                    <a:gd name="connsiteX17" fmla="*/ 94457 w 411163"/>
                    <a:gd name="connsiteY17" fmla="*/ 107157 h 690563"/>
                    <a:gd name="connsiteX18" fmla="*/ 189707 w 411163"/>
                    <a:gd name="connsiteY18" fmla="*/ 0 h 690563"/>
                    <a:gd name="connsiteX19" fmla="*/ 246857 w 411163"/>
                    <a:gd name="connsiteY19" fmla="*/ 71438 h 690563"/>
                    <a:gd name="connsiteX0" fmla="*/ 246857 w 411163"/>
                    <a:gd name="connsiteY0" fmla="*/ 71438 h 690563"/>
                    <a:gd name="connsiteX1" fmla="*/ 344488 w 411163"/>
                    <a:gd name="connsiteY1" fmla="*/ 219075 h 690563"/>
                    <a:gd name="connsiteX2" fmla="*/ 330200 w 411163"/>
                    <a:gd name="connsiteY2" fmla="*/ 321469 h 690563"/>
                    <a:gd name="connsiteX3" fmla="*/ 411163 w 411163"/>
                    <a:gd name="connsiteY3" fmla="*/ 381000 h 690563"/>
                    <a:gd name="connsiteX4" fmla="*/ 306388 w 411163"/>
                    <a:gd name="connsiteY4" fmla="*/ 485775 h 690563"/>
                    <a:gd name="connsiteX5" fmla="*/ 288925 w 411163"/>
                    <a:gd name="connsiteY5" fmla="*/ 545307 h 690563"/>
                    <a:gd name="connsiteX6" fmla="*/ 204788 w 411163"/>
                    <a:gd name="connsiteY6" fmla="*/ 605632 h 690563"/>
                    <a:gd name="connsiteX7" fmla="*/ 145257 w 411163"/>
                    <a:gd name="connsiteY7" fmla="*/ 608807 h 690563"/>
                    <a:gd name="connsiteX8" fmla="*/ 128588 w 411163"/>
                    <a:gd name="connsiteY8" fmla="*/ 654844 h 690563"/>
                    <a:gd name="connsiteX9" fmla="*/ 0 w 411163"/>
                    <a:gd name="connsiteY9" fmla="*/ 690563 h 690563"/>
                    <a:gd name="connsiteX10" fmla="*/ 83344 w 411163"/>
                    <a:gd name="connsiteY10" fmla="*/ 630238 h 690563"/>
                    <a:gd name="connsiteX11" fmla="*/ 62707 w 411163"/>
                    <a:gd name="connsiteY11" fmla="*/ 566738 h 690563"/>
                    <a:gd name="connsiteX12" fmla="*/ 111919 w 411163"/>
                    <a:gd name="connsiteY12" fmla="*/ 526257 h 690563"/>
                    <a:gd name="connsiteX13" fmla="*/ 82550 w 411163"/>
                    <a:gd name="connsiteY13" fmla="*/ 434975 h 690563"/>
                    <a:gd name="connsiteX14" fmla="*/ 123032 w 411163"/>
                    <a:gd name="connsiteY14" fmla="*/ 373857 h 690563"/>
                    <a:gd name="connsiteX15" fmla="*/ 98425 w 411163"/>
                    <a:gd name="connsiteY15" fmla="*/ 305594 h 690563"/>
                    <a:gd name="connsiteX16" fmla="*/ 120650 w 411163"/>
                    <a:gd name="connsiteY16" fmla="*/ 176213 h 690563"/>
                    <a:gd name="connsiteX17" fmla="*/ 94457 w 411163"/>
                    <a:gd name="connsiteY17" fmla="*/ 107157 h 690563"/>
                    <a:gd name="connsiteX18" fmla="*/ 189707 w 411163"/>
                    <a:gd name="connsiteY18" fmla="*/ 0 h 690563"/>
                    <a:gd name="connsiteX19" fmla="*/ 246857 w 411163"/>
                    <a:gd name="connsiteY19" fmla="*/ 71438 h 690563"/>
                    <a:gd name="connsiteX0" fmla="*/ 246857 w 412697"/>
                    <a:gd name="connsiteY0" fmla="*/ 71438 h 690563"/>
                    <a:gd name="connsiteX1" fmla="*/ 344488 w 412697"/>
                    <a:gd name="connsiteY1" fmla="*/ 219075 h 690563"/>
                    <a:gd name="connsiteX2" fmla="*/ 330200 w 412697"/>
                    <a:gd name="connsiteY2" fmla="*/ 321469 h 690563"/>
                    <a:gd name="connsiteX3" fmla="*/ 411163 w 412697"/>
                    <a:gd name="connsiteY3" fmla="*/ 381000 h 690563"/>
                    <a:gd name="connsiteX4" fmla="*/ 255588 w 412697"/>
                    <a:gd name="connsiteY4" fmla="*/ 485775 h 690563"/>
                    <a:gd name="connsiteX5" fmla="*/ 288925 w 412697"/>
                    <a:gd name="connsiteY5" fmla="*/ 545307 h 690563"/>
                    <a:gd name="connsiteX6" fmla="*/ 204788 w 412697"/>
                    <a:gd name="connsiteY6" fmla="*/ 605632 h 690563"/>
                    <a:gd name="connsiteX7" fmla="*/ 145257 w 412697"/>
                    <a:gd name="connsiteY7" fmla="*/ 608807 h 690563"/>
                    <a:gd name="connsiteX8" fmla="*/ 128588 w 412697"/>
                    <a:gd name="connsiteY8" fmla="*/ 654844 h 690563"/>
                    <a:gd name="connsiteX9" fmla="*/ 0 w 412697"/>
                    <a:gd name="connsiteY9" fmla="*/ 690563 h 690563"/>
                    <a:gd name="connsiteX10" fmla="*/ 83344 w 412697"/>
                    <a:gd name="connsiteY10" fmla="*/ 630238 h 690563"/>
                    <a:gd name="connsiteX11" fmla="*/ 62707 w 412697"/>
                    <a:gd name="connsiteY11" fmla="*/ 566738 h 690563"/>
                    <a:gd name="connsiteX12" fmla="*/ 111919 w 412697"/>
                    <a:gd name="connsiteY12" fmla="*/ 526257 h 690563"/>
                    <a:gd name="connsiteX13" fmla="*/ 82550 w 412697"/>
                    <a:gd name="connsiteY13" fmla="*/ 434975 h 690563"/>
                    <a:gd name="connsiteX14" fmla="*/ 123032 w 412697"/>
                    <a:gd name="connsiteY14" fmla="*/ 373857 h 690563"/>
                    <a:gd name="connsiteX15" fmla="*/ 98425 w 412697"/>
                    <a:gd name="connsiteY15" fmla="*/ 305594 h 690563"/>
                    <a:gd name="connsiteX16" fmla="*/ 120650 w 412697"/>
                    <a:gd name="connsiteY16" fmla="*/ 176213 h 690563"/>
                    <a:gd name="connsiteX17" fmla="*/ 94457 w 412697"/>
                    <a:gd name="connsiteY17" fmla="*/ 107157 h 690563"/>
                    <a:gd name="connsiteX18" fmla="*/ 189707 w 412697"/>
                    <a:gd name="connsiteY18" fmla="*/ 0 h 690563"/>
                    <a:gd name="connsiteX19" fmla="*/ 246857 w 412697"/>
                    <a:gd name="connsiteY19" fmla="*/ 71438 h 690563"/>
                    <a:gd name="connsiteX0" fmla="*/ 246857 w 378116"/>
                    <a:gd name="connsiteY0" fmla="*/ 71438 h 690563"/>
                    <a:gd name="connsiteX1" fmla="*/ 344488 w 378116"/>
                    <a:gd name="connsiteY1" fmla="*/ 219075 h 690563"/>
                    <a:gd name="connsiteX2" fmla="*/ 330200 w 378116"/>
                    <a:gd name="connsiteY2" fmla="*/ 321469 h 690563"/>
                    <a:gd name="connsiteX3" fmla="*/ 376238 w 378116"/>
                    <a:gd name="connsiteY3" fmla="*/ 412750 h 690563"/>
                    <a:gd name="connsiteX4" fmla="*/ 255588 w 378116"/>
                    <a:gd name="connsiteY4" fmla="*/ 485775 h 690563"/>
                    <a:gd name="connsiteX5" fmla="*/ 288925 w 378116"/>
                    <a:gd name="connsiteY5" fmla="*/ 545307 h 690563"/>
                    <a:gd name="connsiteX6" fmla="*/ 204788 w 378116"/>
                    <a:gd name="connsiteY6" fmla="*/ 605632 h 690563"/>
                    <a:gd name="connsiteX7" fmla="*/ 145257 w 378116"/>
                    <a:gd name="connsiteY7" fmla="*/ 608807 h 690563"/>
                    <a:gd name="connsiteX8" fmla="*/ 128588 w 378116"/>
                    <a:gd name="connsiteY8" fmla="*/ 654844 h 690563"/>
                    <a:gd name="connsiteX9" fmla="*/ 0 w 378116"/>
                    <a:gd name="connsiteY9" fmla="*/ 690563 h 690563"/>
                    <a:gd name="connsiteX10" fmla="*/ 83344 w 378116"/>
                    <a:gd name="connsiteY10" fmla="*/ 630238 h 690563"/>
                    <a:gd name="connsiteX11" fmla="*/ 62707 w 378116"/>
                    <a:gd name="connsiteY11" fmla="*/ 566738 h 690563"/>
                    <a:gd name="connsiteX12" fmla="*/ 111919 w 378116"/>
                    <a:gd name="connsiteY12" fmla="*/ 526257 h 690563"/>
                    <a:gd name="connsiteX13" fmla="*/ 82550 w 378116"/>
                    <a:gd name="connsiteY13" fmla="*/ 434975 h 690563"/>
                    <a:gd name="connsiteX14" fmla="*/ 123032 w 378116"/>
                    <a:gd name="connsiteY14" fmla="*/ 373857 h 690563"/>
                    <a:gd name="connsiteX15" fmla="*/ 98425 w 378116"/>
                    <a:gd name="connsiteY15" fmla="*/ 305594 h 690563"/>
                    <a:gd name="connsiteX16" fmla="*/ 120650 w 378116"/>
                    <a:gd name="connsiteY16" fmla="*/ 176213 h 690563"/>
                    <a:gd name="connsiteX17" fmla="*/ 94457 w 378116"/>
                    <a:gd name="connsiteY17" fmla="*/ 107157 h 690563"/>
                    <a:gd name="connsiteX18" fmla="*/ 189707 w 378116"/>
                    <a:gd name="connsiteY18" fmla="*/ 0 h 690563"/>
                    <a:gd name="connsiteX19" fmla="*/ 246857 w 378116"/>
                    <a:gd name="connsiteY19" fmla="*/ 71438 h 690563"/>
                    <a:gd name="connsiteX0" fmla="*/ 246857 w 378116"/>
                    <a:gd name="connsiteY0" fmla="*/ 71438 h 690563"/>
                    <a:gd name="connsiteX1" fmla="*/ 344488 w 378116"/>
                    <a:gd name="connsiteY1" fmla="*/ 219075 h 690563"/>
                    <a:gd name="connsiteX2" fmla="*/ 330200 w 378116"/>
                    <a:gd name="connsiteY2" fmla="*/ 321469 h 690563"/>
                    <a:gd name="connsiteX3" fmla="*/ 376238 w 378116"/>
                    <a:gd name="connsiteY3" fmla="*/ 412750 h 690563"/>
                    <a:gd name="connsiteX4" fmla="*/ 255588 w 378116"/>
                    <a:gd name="connsiteY4" fmla="*/ 485775 h 690563"/>
                    <a:gd name="connsiteX5" fmla="*/ 327025 w 378116"/>
                    <a:gd name="connsiteY5" fmla="*/ 545307 h 690563"/>
                    <a:gd name="connsiteX6" fmla="*/ 204788 w 378116"/>
                    <a:gd name="connsiteY6" fmla="*/ 605632 h 690563"/>
                    <a:gd name="connsiteX7" fmla="*/ 145257 w 378116"/>
                    <a:gd name="connsiteY7" fmla="*/ 608807 h 690563"/>
                    <a:gd name="connsiteX8" fmla="*/ 128588 w 378116"/>
                    <a:gd name="connsiteY8" fmla="*/ 654844 h 690563"/>
                    <a:gd name="connsiteX9" fmla="*/ 0 w 378116"/>
                    <a:gd name="connsiteY9" fmla="*/ 690563 h 690563"/>
                    <a:gd name="connsiteX10" fmla="*/ 83344 w 378116"/>
                    <a:gd name="connsiteY10" fmla="*/ 630238 h 690563"/>
                    <a:gd name="connsiteX11" fmla="*/ 62707 w 378116"/>
                    <a:gd name="connsiteY11" fmla="*/ 566738 h 690563"/>
                    <a:gd name="connsiteX12" fmla="*/ 111919 w 378116"/>
                    <a:gd name="connsiteY12" fmla="*/ 526257 h 690563"/>
                    <a:gd name="connsiteX13" fmla="*/ 82550 w 378116"/>
                    <a:gd name="connsiteY13" fmla="*/ 434975 h 690563"/>
                    <a:gd name="connsiteX14" fmla="*/ 123032 w 378116"/>
                    <a:gd name="connsiteY14" fmla="*/ 373857 h 690563"/>
                    <a:gd name="connsiteX15" fmla="*/ 98425 w 378116"/>
                    <a:gd name="connsiteY15" fmla="*/ 305594 h 690563"/>
                    <a:gd name="connsiteX16" fmla="*/ 120650 w 378116"/>
                    <a:gd name="connsiteY16" fmla="*/ 176213 h 690563"/>
                    <a:gd name="connsiteX17" fmla="*/ 94457 w 378116"/>
                    <a:gd name="connsiteY17" fmla="*/ 107157 h 690563"/>
                    <a:gd name="connsiteX18" fmla="*/ 189707 w 378116"/>
                    <a:gd name="connsiteY18" fmla="*/ 0 h 690563"/>
                    <a:gd name="connsiteX19" fmla="*/ 246857 w 378116"/>
                    <a:gd name="connsiteY19" fmla="*/ 71438 h 690563"/>
                    <a:gd name="connsiteX0" fmla="*/ 246857 w 377060"/>
                    <a:gd name="connsiteY0" fmla="*/ 71438 h 690563"/>
                    <a:gd name="connsiteX1" fmla="*/ 344488 w 377060"/>
                    <a:gd name="connsiteY1" fmla="*/ 219075 h 690563"/>
                    <a:gd name="connsiteX2" fmla="*/ 330200 w 377060"/>
                    <a:gd name="connsiteY2" fmla="*/ 321469 h 690563"/>
                    <a:gd name="connsiteX3" fmla="*/ 376238 w 377060"/>
                    <a:gd name="connsiteY3" fmla="*/ 412750 h 690563"/>
                    <a:gd name="connsiteX4" fmla="*/ 284163 w 377060"/>
                    <a:gd name="connsiteY4" fmla="*/ 482600 h 690563"/>
                    <a:gd name="connsiteX5" fmla="*/ 327025 w 377060"/>
                    <a:gd name="connsiteY5" fmla="*/ 545307 h 690563"/>
                    <a:gd name="connsiteX6" fmla="*/ 204788 w 377060"/>
                    <a:gd name="connsiteY6" fmla="*/ 605632 h 690563"/>
                    <a:gd name="connsiteX7" fmla="*/ 145257 w 377060"/>
                    <a:gd name="connsiteY7" fmla="*/ 608807 h 690563"/>
                    <a:gd name="connsiteX8" fmla="*/ 128588 w 377060"/>
                    <a:gd name="connsiteY8" fmla="*/ 654844 h 690563"/>
                    <a:gd name="connsiteX9" fmla="*/ 0 w 377060"/>
                    <a:gd name="connsiteY9" fmla="*/ 690563 h 690563"/>
                    <a:gd name="connsiteX10" fmla="*/ 83344 w 377060"/>
                    <a:gd name="connsiteY10" fmla="*/ 630238 h 690563"/>
                    <a:gd name="connsiteX11" fmla="*/ 62707 w 377060"/>
                    <a:gd name="connsiteY11" fmla="*/ 566738 h 690563"/>
                    <a:gd name="connsiteX12" fmla="*/ 111919 w 377060"/>
                    <a:gd name="connsiteY12" fmla="*/ 526257 h 690563"/>
                    <a:gd name="connsiteX13" fmla="*/ 82550 w 377060"/>
                    <a:gd name="connsiteY13" fmla="*/ 434975 h 690563"/>
                    <a:gd name="connsiteX14" fmla="*/ 123032 w 377060"/>
                    <a:gd name="connsiteY14" fmla="*/ 373857 h 690563"/>
                    <a:gd name="connsiteX15" fmla="*/ 98425 w 377060"/>
                    <a:gd name="connsiteY15" fmla="*/ 305594 h 690563"/>
                    <a:gd name="connsiteX16" fmla="*/ 120650 w 377060"/>
                    <a:gd name="connsiteY16" fmla="*/ 176213 h 690563"/>
                    <a:gd name="connsiteX17" fmla="*/ 94457 w 377060"/>
                    <a:gd name="connsiteY17" fmla="*/ 107157 h 690563"/>
                    <a:gd name="connsiteX18" fmla="*/ 189707 w 377060"/>
                    <a:gd name="connsiteY18" fmla="*/ 0 h 690563"/>
                    <a:gd name="connsiteX19" fmla="*/ 246857 w 377060"/>
                    <a:gd name="connsiteY19" fmla="*/ 71438 h 690563"/>
                    <a:gd name="connsiteX0" fmla="*/ 246857 w 377060"/>
                    <a:gd name="connsiteY0" fmla="*/ 71438 h 690563"/>
                    <a:gd name="connsiteX1" fmla="*/ 344488 w 377060"/>
                    <a:gd name="connsiteY1" fmla="*/ 219075 h 690563"/>
                    <a:gd name="connsiteX2" fmla="*/ 330200 w 377060"/>
                    <a:gd name="connsiteY2" fmla="*/ 321469 h 690563"/>
                    <a:gd name="connsiteX3" fmla="*/ 376238 w 377060"/>
                    <a:gd name="connsiteY3" fmla="*/ 412750 h 690563"/>
                    <a:gd name="connsiteX4" fmla="*/ 284163 w 377060"/>
                    <a:gd name="connsiteY4" fmla="*/ 482600 h 690563"/>
                    <a:gd name="connsiteX5" fmla="*/ 327025 w 377060"/>
                    <a:gd name="connsiteY5" fmla="*/ 545307 h 690563"/>
                    <a:gd name="connsiteX6" fmla="*/ 204788 w 377060"/>
                    <a:gd name="connsiteY6" fmla="*/ 605632 h 690563"/>
                    <a:gd name="connsiteX7" fmla="*/ 145257 w 377060"/>
                    <a:gd name="connsiteY7" fmla="*/ 608807 h 690563"/>
                    <a:gd name="connsiteX8" fmla="*/ 128588 w 377060"/>
                    <a:gd name="connsiteY8" fmla="*/ 654844 h 690563"/>
                    <a:gd name="connsiteX9" fmla="*/ 0 w 377060"/>
                    <a:gd name="connsiteY9" fmla="*/ 690563 h 690563"/>
                    <a:gd name="connsiteX10" fmla="*/ 83344 w 377060"/>
                    <a:gd name="connsiteY10" fmla="*/ 630238 h 690563"/>
                    <a:gd name="connsiteX11" fmla="*/ 62707 w 377060"/>
                    <a:gd name="connsiteY11" fmla="*/ 566738 h 690563"/>
                    <a:gd name="connsiteX12" fmla="*/ 111919 w 377060"/>
                    <a:gd name="connsiteY12" fmla="*/ 526257 h 690563"/>
                    <a:gd name="connsiteX13" fmla="*/ 82550 w 377060"/>
                    <a:gd name="connsiteY13" fmla="*/ 434975 h 690563"/>
                    <a:gd name="connsiteX14" fmla="*/ 123032 w 377060"/>
                    <a:gd name="connsiteY14" fmla="*/ 373857 h 690563"/>
                    <a:gd name="connsiteX15" fmla="*/ 98425 w 377060"/>
                    <a:gd name="connsiteY15" fmla="*/ 305594 h 690563"/>
                    <a:gd name="connsiteX16" fmla="*/ 120650 w 377060"/>
                    <a:gd name="connsiteY16" fmla="*/ 176213 h 690563"/>
                    <a:gd name="connsiteX17" fmla="*/ 94457 w 377060"/>
                    <a:gd name="connsiteY17" fmla="*/ 107157 h 690563"/>
                    <a:gd name="connsiteX18" fmla="*/ 189707 w 377060"/>
                    <a:gd name="connsiteY18" fmla="*/ 0 h 690563"/>
                    <a:gd name="connsiteX19" fmla="*/ 246857 w 377060"/>
                    <a:gd name="connsiteY19" fmla="*/ 71438 h 690563"/>
                    <a:gd name="connsiteX0" fmla="*/ 246857 w 377060"/>
                    <a:gd name="connsiteY0" fmla="*/ 71438 h 690563"/>
                    <a:gd name="connsiteX1" fmla="*/ 344488 w 377060"/>
                    <a:gd name="connsiteY1" fmla="*/ 219075 h 690563"/>
                    <a:gd name="connsiteX2" fmla="*/ 330200 w 377060"/>
                    <a:gd name="connsiteY2" fmla="*/ 321469 h 690563"/>
                    <a:gd name="connsiteX3" fmla="*/ 376238 w 377060"/>
                    <a:gd name="connsiteY3" fmla="*/ 412750 h 690563"/>
                    <a:gd name="connsiteX4" fmla="*/ 284163 w 377060"/>
                    <a:gd name="connsiteY4" fmla="*/ 482600 h 690563"/>
                    <a:gd name="connsiteX5" fmla="*/ 327025 w 377060"/>
                    <a:gd name="connsiteY5" fmla="*/ 545307 h 690563"/>
                    <a:gd name="connsiteX6" fmla="*/ 204788 w 377060"/>
                    <a:gd name="connsiteY6" fmla="*/ 605632 h 690563"/>
                    <a:gd name="connsiteX7" fmla="*/ 145257 w 377060"/>
                    <a:gd name="connsiteY7" fmla="*/ 608807 h 690563"/>
                    <a:gd name="connsiteX8" fmla="*/ 128588 w 377060"/>
                    <a:gd name="connsiteY8" fmla="*/ 654844 h 690563"/>
                    <a:gd name="connsiteX9" fmla="*/ 0 w 377060"/>
                    <a:gd name="connsiteY9" fmla="*/ 690563 h 690563"/>
                    <a:gd name="connsiteX10" fmla="*/ 83344 w 377060"/>
                    <a:gd name="connsiteY10" fmla="*/ 630238 h 690563"/>
                    <a:gd name="connsiteX11" fmla="*/ 62707 w 377060"/>
                    <a:gd name="connsiteY11" fmla="*/ 566738 h 690563"/>
                    <a:gd name="connsiteX12" fmla="*/ 111919 w 377060"/>
                    <a:gd name="connsiteY12" fmla="*/ 526257 h 690563"/>
                    <a:gd name="connsiteX13" fmla="*/ 82550 w 377060"/>
                    <a:gd name="connsiteY13" fmla="*/ 434975 h 690563"/>
                    <a:gd name="connsiteX14" fmla="*/ 123032 w 377060"/>
                    <a:gd name="connsiteY14" fmla="*/ 373857 h 690563"/>
                    <a:gd name="connsiteX15" fmla="*/ 98425 w 377060"/>
                    <a:gd name="connsiteY15" fmla="*/ 305594 h 690563"/>
                    <a:gd name="connsiteX16" fmla="*/ 120650 w 377060"/>
                    <a:gd name="connsiteY16" fmla="*/ 176213 h 690563"/>
                    <a:gd name="connsiteX17" fmla="*/ 94457 w 377060"/>
                    <a:gd name="connsiteY17" fmla="*/ 107157 h 690563"/>
                    <a:gd name="connsiteX18" fmla="*/ 189707 w 377060"/>
                    <a:gd name="connsiteY18" fmla="*/ 0 h 690563"/>
                    <a:gd name="connsiteX19" fmla="*/ 246857 w 377060"/>
                    <a:gd name="connsiteY19" fmla="*/ 71438 h 690563"/>
                    <a:gd name="connsiteX0" fmla="*/ 230982 w 377060"/>
                    <a:gd name="connsiteY0" fmla="*/ 23813 h 690563"/>
                    <a:gd name="connsiteX1" fmla="*/ 344488 w 377060"/>
                    <a:gd name="connsiteY1" fmla="*/ 219075 h 690563"/>
                    <a:gd name="connsiteX2" fmla="*/ 330200 w 377060"/>
                    <a:gd name="connsiteY2" fmla="*/ 321469 h 690563"/>
                    <a:gd name="connsiteX3" fmla="*/ 376238 w 377060"/>
                    <a:gd name="connsiteY3" fmla="*/ 412750 h 690563"/>
                    <a:gd name="connsiteX4" fmla="*/ 284163 w 377060"/>
                    <a:gd name="connsiteY4" fmla="*/ 482600 h 690563"/>
                    <a:gd name="connsiteX5" fmla="*/ 327025 w 377060"/>
                    <a:gd name="connsiteY5" fmla="*/ 545307 h 690563"/>
                    <a:gd name="connsiteX6" fmla="*/ 204788 w 377060"/>
                    <a:gd name="connsiteY6" fmla="*/ 605632 h 690563"/>
                    <a:gd name="connsiteX7" fmla="*/ 145257 w 377060"/>
                    <a:gd name="connsiteY7" fmla="*/ 608807 h 690563"/>
                    <a:gd name="connsiteX8" fmla="*/ 128588 w 377060"/>
                    <a:gd name="connsiteY8" fmla="*/ 654844 h 690563"/>
                    <a:gd name="connsiteX9" fmla="*/ 0 w 377060"/>
                    <a:gd name="connsiteY9" fmla="*/ 690563 h 690563"/>
                    <a:gd name="connsiteX10" fmla="*/ 83344 w 377060"/>
                    <a:gd name="connsiteY10" fmla="*/ 630238 h 690563"/>
                    <a:gd name="connsiteX11" fmla="*/ 62707 w 377060"/>
                    <a:gd name="connsiteY11" fmla="*/ 566738 h 690563"/>
                    <a:gd name="connsiteX12" fmla="*/ 111919 w 377060"/>
                    <a:gd name="connsiteY12" fmla="*/ 526257 h 690563"/>
                    <a:gd name="connsiteX13" fmla="*/ 82550 w 377060"/>
                    <a:gd name="connsiteY13" fmla="*/ 434975 h 690563"/>
                    <a:gd name="connsiteX14" fmla="*/ 123032 w 377060"/>
                    <a:gd name="connsiteY14" fmla="*/ 373857 h 690563"/>
                    <a:gd name="connsiteX15" fmla="*/ 98425 w 377060"/>
                    <a:gd name="connsiteY15" fmla="*/ 305594 h 690563"/>
                    <a:gd name="connsiteX16" fmla="*/ 120650 w 377060"/>
                    <a:gd name="connsiteY16" fmla="*/ 176213 h 690563"/>
                    <a:gd name="connsiteX17" fmla="*/ 94457 w 377060"/>
                    <a:gd name="connsiteY17" fmla="*/ 107157 h 690563"/>
                    <a:gd name="connsiteX18" fmla="*/ 189707 w 377060"/>
                    <a:gd name="connsiteY18" fmla="*/ 0 h 690563"/>
                    <a:gd name="connsiteX19" fmla="*/ 230982 w 377060"/>
                    <a:gd name="connsiteY19" fmla="*/ 23813 h 690563"/>
                    <a:gd name="connsiteX0" fmla="*/ 199232 w 345310"/>
                    <a:gd name="connsiteY0" fmla="*/ 23813 h 722313"/>
                    <a:gd name="connsiteX1" fmla="*/ 312738 w 345310"/>
                    <a:gd name="connsiteY1" fmla="*/ 219075 h 722313"/>
                    <a:gd name="connsiteX2" fmla="*/ 298450 w 345310"/>
                    <a:gd name="connsiteY2" fmla="*/ 321469 h 722313"/>
                    <a:gd name="connsiteX3" fmla="*/ 344488 w 345310"/>
                    <a:gd name="connsiteY3" fmla="*/ 412750 h 722313"/>
                    <a:gd name="connsiteX4" fmla="*/ 252413 w 345310"/>
                    <a:gd name="connsiteY4" fmla="*/ 482600 h 722313"/>
                    <a:gd name="connsiteX5" fmla="*/ 295275 w 345310"/>
                    <a:gd name="connsiteY5" fmla="*/ 545307 h 722313"/>
                    <a:gd name="connsiteX6" fmla="*/ 173038 w 345310"/>
                    <a:gd name="connsiteY6" fmla="*/ 605632 h 722313"/>
                    <a:gd name="connsiteX7" fmla="*/ 113507 w 345310"/>
                    <a:gd name="connsiteY7" fmla="*/ 608807 h 722313"/>
                    <a:gd name="connsiteX8" fmla="*/ 96838 w 345310"/>
                    <a:gd name="connsiteY8" fmla="*/ 654844 h 722313"/>
                    <a:gd name="connsiteX9" fmla="*/ 0 w 345310"/>
                    <a:gd name="connsiteY9" fmla="*/ 722313 h 722313"/>
                    <a:gd name="connsiteX10" fmla="*/ 51594 w 345310"/>
                    <a:gd name="connsiteY10" fmla="*/ 630238 h 722313"/>
                    <a:gd name="connsiteX11" fmla="*/ 30957 w 345310"/>
                    <a:gd name="connsiteY11" fmla="*/ 566738 h 722313"/>
                    <a:gd name="connsiteX12" fmla="*/ 80169 w 345310"/>
                    <a:gd name="connsiteY12" fmla="*/ 526257 h 722313"/>
                    <a:gd name="connsiteX13" fmla="*/ 50800 w 345310"/>
                    <a:gd name="connsiteY13" fmla="*/ 434975 h 722313"/>
                    <a:gd name="connsiteX14" fmla="*/ 91282 w 345310"/>
                    <a:gd name="connsiteY14" fmla="*/ 373857 h 722313"/>
                    <a:gd name="connsiteX15" fmla="*/ 66675 w 345310"/>
                    <a:gd name="connsiteY15" fmla="*/ 305594 h 722313"/>
                    <a:gd name="connsiteX16" fmla="*/ 88900 w 345310"/>
                    <a:gd name="connsiteY16" fmla="*/ 176213 h 722313"/>
                    <a:gd name="connsiteX17" fmla="*/ 62707 w 345310"/>
                    <a:gd name="connsiteY17" fmla="*/ 107157 h 722313"/>
                    <a:gd name="connsiteX18" fmla="*/ 157957 w 345310"/>
                    <a:gd name="connsiteY18" fmla="*/ 0 h 722313"/>
                    <a:gd name="connsiteX19" fmla="*/ 199232 w 345310"/>
                    <a:gd name="connsiteY19" fmla="*/ 23813 h 722313"/>
                    <a:gd name="connsiteX0" fmla="*/ 199232 w 345310"/>
                    <a:gd name="connsiteY0" fmla="*/ 23813 h 722313"/>
                    <a:gd name="connsiteX1" fmla="*/ 312738 w 345310"/>
                    <a:gd name="connsiteY1" fmla="*/ 219075 h 722313"/>
                    <a:gd name="connsiteX2" fmla="*/ 298450 w 345310"/>
                    <a:gd name="connsiteY2" fmla="*/ 321469 h 722313"/>
                    <a:gd name="connsiteX3" fmla="*/ 344488 w 345310"/>
                    <a:gd name="connsiteY3" fmla="*/ 412750 h 722313"/>
                    <a:gd name="connsiteX4" fmla="*/ 252413 w 345310"/>
                    <a:gd name="connsiteY4" fmla="*/ 482600 h 722313"/>
                    <a:gd name="connsiteX5" fmla="*/ 295275 w 345310"/>
                    <a:gd name="connsiteY5" fmla="*/ 545307 h 722313"/>
                    <a:gd name="connsiteX6" fmla="*/ 173038 w 345310"/>
                    <a:gd name="connsiteY6" fmla="*/ 605632 h 722313"/>
                    <a:gd name="connsiteX7" fmla="*/ 113507 w 345310"/>
                    <a:gd name="connsiteY7" fmla="*/ 608807 h 722313"/>
                    <a:gd name="connsiteX8" fmla="*/ 96838 w 345310"/>
                    <a:gd name="connsiteY8" fmla="*/ 654844 h 722313"/>
                    <a:gd name="connsiteX9" fmla="*/ 0 w 345310"/>
                    <a:gd name="connsiteY9" fmla="*/ 722313 h 722313"/>
                    <a:gd name="connsiteX10" fmla="*/ 51594 w 345310"/>
                    <a:gd name="connsiteY10" fmla="*/ 646113 h 722313"/>
                    <a:gd name="connsiteX11" fmla="*/ 30957 w 345310"/>
                    <a:gd name="connsiteY11" fmla="*/ 566738 h 722313"/>
                    <a:gd name="connsiteX12" fmla="*/ 80169 w 345310"/>
                    <a:gd name="connsiteY12" fmla="*/ 526257 h 722313"/>
                    <a:gd name="connsiteX13" fmla="*/ 50800 w 345310"/>
                    <a:gd name="connsiteY13" fmla="*/ 434975 h 722313"/>
                    <a:gd name="connsiteX14" fmla="*/ 91282 w 345310"/>
                    <a:gd name="connsiteY14" fmla="*/ 373857 h 722313"/>
                    <a:gd name="connsiteX15" fmla="*/ 66675 w 345310"/>
                    <a:gd name="connsiteY15" fmla="*/ 305594 h 722313"/>
                    <a:gd name="connsiteX16" fmla="*/ 88900 w 345310"/>
                    <a:gd name="connsiteY16" fmla="*/ 176213 h 722313"/>
                    <a:gd name="connsiteX17" fmla="*/ 62707 w 345310"/>
                    <a:gd name="connsiteY17" fmla="*/ 107157 h 722313"/>
                    <a:gd name="connsiteX18" fmla="*/ 157957 w 345310"/>
                    <a:gd name="connsiteY18" fmla="*/ 0 h 722313"/>
                    <a:gd name="connsiteX19" fmla="*/ 199232 w 345310"/>
                    <a:gd name="connsiteY19" fmla="*/ 23813 h 722313"/>
                    <a:gd name="connsiteX0" fmla="*/ 199232 w 345310"/>
                    <a:gd name="connsiteY0" fmla="*/ 23813 h 722313"/>
                    <a:gd name="connsiteX1" fmla="*/ 312738 w 345310"/>
                    <a:gd name="connsiteY1" fmla="*/ 219075 h 722313"/>
                    <a:gd name="connsiteX2" fmla="*/ 298450 w 345310"/>
                    <a:gd name="connsiteY2" fmla="*/ 321469 h 722313"/>
                    <a:gd name="connsiteX3" fmla="*/ 344488 w 345310"/>
                    <a:gd name="connsiteY3" fmla="*/ 412750 h 722313"/>
                    <a:gd name="connsiteX4" fmla="*/ 252413 w 345310"/>
                    <a:gd name="connsiteY4" fmla="*/ 482600 h 722313"/>
                    <a:gd name="connsiteX5" fmla="*/ 295275 w 345310"/>
                    <a:gd name="connsiteY5" fmla="*/ 545307 h 722313"/>
                    <a:gd name="connsiteX6" fmla="*/ 173038 w 345310"/>
                    <a:gd name="connsiteY6" fmla="*/ 605632 h 722313"/>
                    <a:gd name="connsiteX7" fmla="*/ 113507 w 345310"/>
                    <a:gd name="connsiteY7" fmla="*/ 608807 h 722313"/>
                    <a:gd name="connsiteX8" fmla="*/ 96838 w 345310"/>
                    <a:gd name="connsiteY8" fmla="*/ 654844 h 722313"/>
                    <a:gd name="connsiteX9" fmla="*/ 0 w 345310"/>
                    <a:gd name="connsiteY9" fmla="*/ 722313 h 722313"/>
                    <a:gd name="connsiteX10" fmla="*/ 51594 w 345310"/>
                    <a:gd name="connsiteY10" fmla="*/ 646113 h 722313"/>
                    <a:gd name="connsiteX11" fmla="*/ 24607 w 345310"/>
                    <a:gd name="connsiteY11" fmla="*/ 592138 h 722313"/>
                    <a:gd name="connsiteX12" fmla="*/ 80169 w 345310"/>
                    <a:gd name="connsiteY12" fmla="*/ 526257 h 722313"/>
                    <a:gd name="connsiteX13" fmla="*/ 50800 w 345310"/>
                    <a:gd name="connsiteY13" fmla="*/ 434975 h 722313"/>
                    <a:gd name="connsiteX14" fmla="*/ 91282 w 345310"/>
                    <a:gd name="connsiteY14" fmla="*/ 373857 h 722313"/>
                    <a:gd name="connsiteX15" fmla="*/ 66675 w 345310"/>
                    <a:gd name="connsiteY15" fmla="*/ 305594 h 722313"/>
                    <a:gd name="connsiteX16" fmla="*/ 88900 w 345310"/>
                    <a:gd name="connsiteY16" fmla="*/ 176213 h 722313"/>
                    <a:gd name="connsiteX17" fmla="*/ 62707 w 345310"/>
                    <a:gd name="connsiteY17" fmla="*/ 107157 h 722313"/>
                    <a:gd name="connsiteX18" fmla="*/ 157957 w 345310"/>
                    <a:gd name="connsiteY18" fmla="*/ 0 h 722313"/>
                    <a:gd name="connsiteX19" fmla="*/ 199232 w 345310"/>
                    <a:gd name="connsiteY19" fmla="*/ 23813 h 722313"/>
                    <a:gd name="connsiteX0" fmla="*/ 199232 w 345310"/>
                    <a:gd name="connsiteY0" fmla="*/ 23813 h 722313"/>
                    <a:gd name="connsiteX1" fmla="*/ 312738 w 345310"/>
                    <a:gd name="connsiteY1" fmla="*/ 219075 h 722313"/>
                    <a:gd name="connsiteX2" fmla="*/ 298450 w 345310"/>
                    <a:gd name="connsiteY2" fmla="*/ 321469 h 722313"/>
                    <a:gd name="connsiteX3" fmla="*/ 344488 w 345310"/>
                    <a:gd name="connsiteY3" fmla="*/ 412750 h 722313"/>
                    <a:gd name="connsiteX4" fmla="*/ 252413 w 345310"/>
                    <a:gd name="connsiteY4" fmla="*/ 482600 h 722313"/>
                    <a:gd name="connsiteX5" fmla="*/ 295275 w 345310"/>
                    <a:gd name="connsiteY5" fmla="*/ 545307 h 722313"/>
                    <a:gd name="connsiteX6" fmla="*/ 173038 w 345310"/>
                    <a:gd name="connsiteY6" fmla="*/ 605632 h 722313"/>
                    <a:gd name="connsiteX7" fmla="*/ 113507 w 345310"/>
                    <a:gd name="connsiteY7" fmla="*/ 608807 h 722313"/>
                    <a:gd name="connsiteX8" fmla="*/ 112713 w 345310"/>
                    <a:gd name="connsiteY8" fmla="*/ 658019 h 722313"/>
                    <a:gd name="connsiteX9" fmla="*/ 0 w 345310"/>
                    <a:gd name="connsiteY9" fmla="*/ 722313 h 722313"/>
                    <a:gd name="connsiteX10" fmla="*/ 51594 w 345310"/>
                    <a:gd name="connsiteY10" fmla="*/ 646113 h 722313"/>
                    <a:gd name="connsiteX11" fmla="*/ 24607 w 345310"/>
                    <a:gd name="connsiteY11" fmla="*/ 592138 h 722313"/>
                    <a:gd name="connsiteX12" fmla="*/ 80169 w 345310"/>
                    <a:gd name="connsiteY12" fmla="*/ 526257 h 722313"/>
                    <a:gd name="connsiteX13" fmla="*/ 50800 w 345310"/>
                    <a:gd name="connsiteY13" fmla="*/ 434975 h 722313"/>
                    <a:gd name="connsiteX14" fmla="*/ 91282 w 345310"/>
                    <a:gd name="connsiteY14" fmla="*/ 373857 h 722313"/>
                    <a:gd name="connsiteX15" fmla="*/ 66675 w 345310"/>
                    <a:gd name="connsiteY15" fmla="*/ 305594 h 722313"/>
                    <a:gd name="connsiteX16" fmla="*/ 88900 w 345310"/>
                    <a:gd name="connsiteY16" fmla="*/ 176213 h 722313"/>
                    <a:gd name="connsiteX17" fmla="*/ 62707 w 345310"/>
                    <a:gd name="connsiteY17" fmla="*/ 107157 h 722313"/>
                    <a:gd name="connsiteX18" fmla="*/ 157957 w 345310"/>
                    <a:gd name="connsiteY18" fmla="*/ 0 h 722313"/>
                    <a:gd name="connsiteX19" fmla="*/ 199232 w 345310"/>
                    <a:gd name="connsiteY19" fmla="*/ 23813 h 722313"/>
                    <a:gd name="connsiteX0" fmla="*/ 199232 w 345310"/>
                    <a:gd name="connsiteY0" fmla="*/ 23813 h 722313"/>
                    <a:gd name="connsiteX1" fmla="*/ 312738 w 345310"/>
                    <a:gd name="connsiteY1" fmla="*/ 219075 h 722313"/>
                    <a:gd name="connsiteX2" fmla="*/ 298450 w 345310"/>
                    <a:gd name="connsiteY2" fmla="*/ 321469 h 722313"/>
                    <a:gd name="connsiteX3" fmla="*/ 344488 w 345310"/>
                    <a:gd name="connsiteY3" fmla="*/ 412750 h 722313"/>
                    <a:gd name="connsiteX4" fmla="*/ 252413 w 345310"/>
                    <a:gd name="connsiteY4" fmla="*/ 482600 h 722313"/>
                    <a:gd name="connsiteX5" fmla="*/ 295275 w 345310"/>
                    <a:gd name="connsiteY5" fmla="*/ 545307 h 722313"/>
                    <a:gd name="connsiteX6" fmla="*/ 173038 w 345310"/>
                    <a:gd name="connsiteY6" fmla="*/ 605632 h 722313"/>
                    <a:gd name="connsiteX7" fmla="*/ 113507 w 345310"/>
                    <a:gd name="connsiteY7" fmla="*/ 608807 h 722313"/>
                    <a:gd name="connsiteX8" fmla="*/ 112713 w 345310"/>
                    <a:gd name="connsiteY8" fmla="*/ 658019 h 722313"/>
                    <a:gd name="connsiteX9" fmla="*/ 0 w 345310"/>
                    <a:gd name="connsiteY9" fmla="*/ 722313 h 722313"/>
                    <a:gd name="connsiteX10" fmla="*/ 51594 w 345310"/>
                    <a:gd name="connsiteY10" fmla="*/ 646113 h 722313"/>
                    <a:gd name="connsiteX11" fmla="*/ 24607 w 345310"/>
                    <a:gd name="connsiteY11" fmla="*/ 592138 h 722313"/>
                    <a:gd name="connsiteX12" fmla="*/ 80169 w 345310"/>
                    <a:gd name="connsiteY12" fmla="*/ 526257 h 722313"/>
                    <a:gd name="connsiteX13" fmla="*/ 50800 w 345310"/>
                    <a:gd name="connsiteY13" fmla="*/ 434975 h 722313"/>
                    <a:gd name="connsiteX14" fmla="*/ 91282 w 345310"/>
                    <a:gd name="connsiteY14" fmla="*/ 373857 h 722313"/>
                    <a:gd name="connsiteX15" fmla="*/ 66675 w 345310"/>
                    <a:gd name="connsiteY15" fmla="*/ 305594 h 722313"/>
                    <a:gd name="connsiteX16" fmla="*/ 25400 w 345310"/>
                    <a:gd name="connsiteY16" fmla="*/ 182563 h 722313"/>
                    <a:gd name="connsiteX17" fmla="*/ 62707 w 345310"/>
                    <a:gd name="connsiteY17" fmla="*/ 107157 h 722313"/>
                    <a:gd name="connsiteX18" fmla="*/ 157957 w 345310"/>
                    <a:gd name="connsiteY18" fmla="*/ 0 h 722313"/>
                    <a:gd name="connsiteX19" fmla="*/ 199232 w 345310"/>
                    <a:gd name="connsiteY19" fmla="*/ 23813 h 722313"/>
                    <a:gd name="connsiteX0" fmla="*/ 199232 w 345310"/>
                    <a:gd name="connsiteY0" fmla="*/ 23813 h 722313"/>
                    <a:gd name="connsiteX1" fmla="*/ 312738 w 345310"/>
                    <a:gd name="connsiteY1" fmla="*/ 219075 h 722313"/>
                    <a:gd name="connsiteX2" fmla="*/ 298450 w 345310"/>
                    <a:gd name="connsiteY2" fmla="*/ 321469 h 722313"/>
                    <a:gd name="connsiteX3" fmla="*/ 344488 w 345310"/>
                    <a:gd name="connsiteY3" fmla="*/ 412750 h 722313"/>
                    <a:gd name="connsiteX4" fmla="*/ 252413 w 345310"/>
                    <a:gd name="connsiteY4" fmla="*/ 482600 h 722313"/>
                    <a:gd name="connsiteX5" fmla="*/ 295275 w 345310"/>
                    <a:gd name="connsiteY5" fmla="*/ 545307 h 722313"/>
                    <a:gd name="connsiteX6" fmla="*/ 173038 w 345310"/>
                    <a:gd name="connsiteY6" fmla="*/ 605632 h 722313"/>
                    <a:gd name="connsiteX7" fmla="*/ 113507 w 345310"/>
                    <a:gd name="connsiteY7" fmla="*/ 608807 h 722313"/>
                    <a:gd name="connsiteX8" fmla="*/ 112713 w 345310"/>
                    <a:gd name="connsiteY8" fmla="*/ 658019 h 722313"/>
                    <a:gd name="connsiteX9" fmla="*/ 0 w 345310"/>
                    <a:gd name="connsiteY9" fmla="*/ 722313 h 722313"/>
                    <a:gd name="connsiteX10" fmla="*/ 51594 w 345310"/>
                    <a:gd name="connsiteY10" fmla="*/ 646113 h 722313"/>
                    <a:gd name="connsiteX11" fmla="*/ 24607 w 345310"/>
                    <a:gd name="connsiteY11" fmla="*/ 592138 h 722313"/>
                    <a:gd name="connsiteX12" fmla="*/ 80169 w 345310"/>
                    <a:gd name="connsiteY12" fmla="*/ 526257 h 722313"/>
                    <a:gd name="connsiteX13" fmla="*/ 50800 w 345310"/>
                    <a:gd name="connsiteY13" fmla="*/ 434975 h 722313"/>
                    <a:gd name="connsiteX14" fmla="*/ 91282 w 345310"/>
                    <a:gd name="connsiteY14" fmla="*/ 373857 h 722313"/>
                    <a:gd name="connsiteX15" fmla="*/ 88900 w 345310"/>
                    <a:gd name="connsiteY15" fmla="*/ 286544 h 722313"/>
                    <a:gd name="connsiteX16" fmla="*/ 25400 w 345310"/>
                    <a:gd name="connsiteY16" fmla="*/ 182563 h 722313"/>
                    <a:gd name="connsiteX17" fmla="*/ 62707 w 345310"/>
                    <a:gd name="connsiteY17" fmla="*/ 107157 h 722313"/>
                    <a:gd name="connsiteX18" fmla="*/ 157957 w 345310"/>
                    <a:gd name="connsiteY18" fmla="*/ 0 h 722313"/>
                    <a:gd name="connsiteX19" fmla="*/ 199232 w 345310"/>
                    <a:gd name="connsiteY19" fmla="*/ 23813 h 722313"/>
                    <a:gd name="connsiteX0" fmla="*/ 199232 w 345310"/>
                    <a:gd name="connsiteY0" fmla="*/ 23813 h 722313"/>
                    <a:gd name="connsiteX1" fmla="*/ 312738 w 345310"/>
                    <a:gd name="connsiteY1" fmla="*/ 219075 h 722313"/>
                    <a:gd name="connsiteX2" fmla="*/ 298450 w 345310"/>
                    <a:gd name="connsiteY2" fmla="*/ 321469 h 722313"/>
                    <a:gd name="connsiteX3" fmla="*/ 344488 w 345310"/>
                    <a:gd name="connsiteY3" fmla="*/ 412750 h 722313"/>
                    <a:gd name="connsiteX4" fmla="*/ 252413 w 345310"/>
                    <a:gd name="connsiteY4" fmla="*/ 482600 h 722313"/>
                    <a:gd name="connsiteX5" fmla="*/ 295275 w 345310"/>
                    <a:gd name="connsiteY5" fmla="*/ 545307 h 722313"/>
                    <a:gd name="connsiteX6" fmla="*/ 173038 w 345310"/>
                    <a:gd name="connsiteY6" fmla="*/ 605632 h 722313"/>
                    <a:gd name="connsiteX7" fmla="*/ 113507 w 345310"/>
                    <a:gd name="connsiteY7" fmla="*/ 608807 h 722313"/>
                    <a:gd name="connsiteX8" fmla="*/ 112713 w 345310"/>
                    <a:gd name="connsiteY8" fmla="*/ 658019 h 722313"/>
                    <a:gd name="connsiteX9" fmla="*/ 0 w 345310"/>
                    <a:gd name="connsiteY9" fmla="*/ 722313 h 722313"/>
                    <a:gd name="connsiteX10" fmla="*/ 51594 w 345310"/>
                    <a:gd name="connsiteY10" fmla="*/ 646113 h 722313"/>
                    <a:gd name="connsiteX11" fmla="*/ 24607 w 345310"/>
                    <a:gd name="connsiteY11" fmla="*/ 592138 h 722313"/>
                    <a:gd name="connsiteX12" fmla="*/ 80169 w 345310"/>
                    <a:gd name="connsiteY12" fmla="*/ 526257 h 722313"/>
                    <a:gd name="connsiteX13" fmla="*/ 50800 w 345310"/>
                    <a:gd name="connsiteY13" fmla="*/ 434975 h 722313"/>
                    <a:gd name="connsiteX14" fmla="*/ 91282 w 345310"/>
                    <a:gd name="connsiteY14" fmla="*/ 380207 h 722313"/>
                    <a:gd name="connsiteX15" fmla="*/ 88900 w 345310"/>
                    <a:gd name="connsiteY15" fmla="*/ 286544 h 722313"/>
                    <a:gd name="connsiteX16" fmla="*/ 25400 w 345310"/>
                    <a:gd name="connsiteY16" fmla="*/ 182563 h 722313"/>
                    <a:gd name="connsiteX17" fmla="*/ 62707 w 345310"/>
                    <a:gd name="connsiteY17" fmla="*/ 107157 h 722313"/>
                    <a:gd name="connsiteX18" fmla="*/ 157957 w 345310"/>
                    <a:gd name="connsiteY18" fmla="*/ 0 h 722313"/>
                    <a:gd name="connsiteX19" fmla="*/ 199232 w 345310"/>
                    <a:gd name="connsiteY19" fmla="*/ 23813 h 722313"/>
                    <a:gd name="connsiteX0" fmla="*/ 199232 w 345310"/>
                    <a:gd name="connsiteY0" fmla="*/ 23813 h 722313"/>
                    <a:gd name="connsiteX1" fmla="*/ 312738 w 345310"/>
                    <a:gd name="connsiteY1" fmla="*/ 219075 h 722313"/>
                    <a:gd name="connsiteX2" fmla="*/ 298450 w 345310"/>
                    <a:gd name="connsiteY2" fmla="*/ 321469 h 722313"/>
                    <a:gd name="connsiteX3" fmla="*/ 344488 w 345310"/>
                    <a:gd name="connsiteY3" fmla="*/ 412750 h 722313"/>
                    <a:gd name="connsiteX4" fmla="*/ 252413 w 345310"/>
                    <a:gd name="connsiteY4" fmla="*/ 482600 h 722313"/>
                    <a:gd name="connsiteX5" fmla="*/ 295275 w 345310"/>
                    <a:gd name="connsiteY5" fmla="*/ 545307 h 722313"/>
                    <a:gd name="connsiteX6" fmla="*/ 173038 w 345310"/>
                    <a:gd name="connsiteY6" fmla="*/ 605632 h 722313"/>
                    <a:gd name="connsiteX7" fmla="*/ 113507 w 345310"/>
                    <a:gd name="connsiteY7" fmla="*/ 608807 h 722313"/>
                    <a:gd name="connsiteX8" fmla="*/ 112713 w 345310"/>
                    <a:gd name="connsiteY8" fmla="*/ 658019 h 722313"/>
                    <a:gd name="connsiteX9" fmla="*/ 0 w 345310"/>
                    <a:gd name="connsiteY9" fmla="*/ 722313 h 722313"/>
                    <a:gd name="connsiteX10" fmla="*/ 51594 w 345310"/>
                    <a:gd name="connsiteY10" fmla="*/ 646113 h 722313"/>
                    <a:gd name="connsiteX11" fmla="*/ 24607 w 345310"/>
                    <a:gd name="connsiteY11" fmla="*/ 592138 h 722313"/>
                    <a:gd name="connsiteX12" fmla="*/ 80169 w 345310"/>
                    <a:gd name="connsiteY12" fmla="*/ 526257 h 722313"/>
                    <a:gd name="connsiteX13" fmla="*/ 50800 w 345310"/>
                    <a:gd name="connsiteY13" fmla="*/ 434975 h 722313"/>
                    <a:gd name="connsiteX14" fmla="*/ 91282 w 345310"/>
                    <a:gd name="connsiteY14" fmla="*/ 380207 h 722313"/>
                    <a:gd name="connsiteX15" fmla="*/ 22225 w 345310"/>
                    <a:gd name="connsiteY15" fmla="*/ 315119 h 722313"/>
                    <a:gd name="connsiteX16" fmla="*/ 25400 w 345310"/>
                    <a:gd name="connsiteY16" fmla="*/ 182563 h 722313"/>
                    <a:gd name="connsiteX17" fmla="*/ 62707 w 345310"/>
                    <a:gd name="connsiteY17" fmla="*/ 107157 h 722313"/>
                    <a:gd name="connsiteX18" fmla="*/ 157957 w 345310"/>
                    <a:gd name="connsiteY18" fmla="*/ 0 h 722313"/>
                    <a:gd name="connsiteX19" fmla="*/ 199232 w 345310"/>
                    <a:gd name="connsiteY19" fmla="*/ 23813 h 722313"/>
                    <a:gd name="connsiteX0" fmla="*/ 199232 w 345310"/>
                    <a:gd name="connsiteY0" fmla="*/ 23813 h 722313"/>
                    <a:gd name="connsiteX1" fmla="*/ 312738 w 345310"/>
                    <a:gd name="connsiteY1" fmla="*/ 219075 h 722313"/>
                    <a:gd name="connsiteX2" fmla="*/ 298450 w 345310"/>
                    <a:gd name="connsiteY2" fmla="*/ 321469 h 722313"/>
                    <a:gd name="connsiteX3" fmla="*/ 344488 w 345310"/>
                    <a:gd name="connsiteY3" fmla="*/ 412750 h 722313"/>
                    <a:gd name="connsiteX4" fmla="*/ 252413 w 345310"/>
                    <a:gd name="connsiteY4" fmla="*/ 482600 h 722313"/>
                    <a:gd name="connsiteX5" fmla="*/ 295275 w 345310"/>
                    <a:gd name="connsiteY5" fmla="*/ 545307 h 722313"/>
                    <a:gd name="connsiteX6" fmla="*/ 173038 w 345310"/>
                    <a:gd name="connsiteY6" fmla="*/ 605632 h 722313"/>
                    <a:gd name="connsiteX7" fmla="*/ 113507 w 345310"/>
                    <a:gd name="connsiteY7" fmla="*/ 608807 h 722313"/>
                    <a:gd name="connsiteX8" fmla="*/ 112713 w 345310"/>
                    <a:gd name="connsiteY8" fmla="*/ 658019 h 722313"/>
                    <a:gd name="connsiteX9" fmla="*/ 0 w 345310"/>
                    <a:gd name="connsiteY9" fmla="*/ 722313 h 722313"/>
                    <a:gd name="connsiteX10" fmla="*/ 51594 w 345310"/>
                    <a:gd name="connsiteY10" fmla="*/ 646113 h 722313"/>
                    <a:gd name="connsiteX11" fmla="*/ 24607 w 345310"/>
                    <a:gd name="connsiteY11" fmla="*/ 592138 h 722313"/>
                    <a:gd name="connsiteX12" fmla="*/ 80169 w 345310"/>
                    <a:gd name="connsiteY12" fmla="*/ 526257 h 722313"/>
                    <a:gd name="connsiteX13" fmla="*/ 50800 w 345310"/>
                    <a:gd name="connsiteY13" fmla="*/ 434975 h 722313"/>
                    <a:gd name="connsiteX14" fmla="*/ 91282 w 345310"/>
                    <a:gd name="connsiteY14" fmla="*/ 380207 h 722313"/>
                    <a:gd name="connsiteX15" fmla="*/ 22225 w 345310"/>
                    <a:gd name="connsiteY15" fmla="*/ 315119 h 722313"/>
                    <a:gd name="connsiteX16" fmla="*/ 60325 w 345310"/>
                    <a:gd name="connsiteY16" fmla="*/ 204788 h 722313"/>
                    <a:gd name="connsiteX17" fmla="*/ 62707 w 345310"/>
                    <a:gd name="connsiteY17" fmla="*/ 107157 h 722313"/>
                    <a:gd name="connsiteX18" fmla="*/ 157957 w 345310"/>
                    <a:gd name="connsiteY18" fmla="*/ 0 h 722313"/>
                    <a:gd name="connsiteX19" fmla="*/ 199232 w 345310"/>
                    <a:gd name="connsiteY19" fmla="*/ 23813 h 722313"/>
                    <a:gd name="connsiteX0" fmla="*/ 199232 w 345310"/>
                    <a:gd name="connsiteY0" fmla="*/ 23813 h 722313"/>
                    <a:gd name="connsiteX1" fmla="*/ 312738 w 345310"/>
                    <a:gd name="connsiteY1" fmla="*/ 219075 h 722313"/>
                    <a:gd name="connsiteX2" fmla="*/ 298450 w 345310"/>
                    <a:gd name="connsiteY2" fmla="*/ 321469 h 722313"/>
                    <a:gd name="connsiteX3" fmla="*/ 344488 w 345310"/>
                    <a:gd name="connsiteY3" fmla="*/ 412750 h 722313"/>
                    <a:gd name="connsiteX4" fmla="*/ 252413 w 345310"/>
                    <a:gd name="connsiteY4" fmla="*/ 482600 h 722313"/>
                    <a:gd name="connsiteX5" fmla="*/ 295275 w 345310"/>
                    <a:gd name="connsiteY5" fmla="*/ 545307 h 722313"/>
                    <a:gd name="connsiteX6" fmla="*/ 173038 w 345310"/>
                    <a:gd name="connsiteY6" fmla="*/ 605632 h 722313"/>
                    <a:gd name="connsiteX7" fmla="*/ 113507 w 345310"/>
                    <a:gd name="connsiteY7" fmla="*/ 608807 h 722313"/>
                    <a:gd name="connsiteX8" fmla="*/ 112713 w 345310"/>
                    <a:gd name="connsiteY8" fmla="*/ 658019 h 722313"/>
                    <a:gd name="connsiteX9" fmla="*/ 0 w 345310"/>
                    <a:gd name="connsiteY9" fmla="*/ 722313 h 722313"/>
                    <a:gd name="connsiteX10" fmla="*/ 51594 w 345310"/>
                    <a:gd name="connsiteY10" fmla="*/ 646113 h 722313"/>
                    <a:gd name="connsiteX11" fmla="*/ 24607 w 345310"/>
                    <a:gd name="connsiteY11" fmla="*/ 592138 h 722313"/>
                    <a:gd name="connsiteX12" fmla="*/ 80169 w 345310"/>
                    <a:gd name="connsiteY12" fmla="*/ 526257 h 722313"/>
                    <a:gd name="connsiteX13" fmla="*/ 50800 w 345310"/>
                    <a:gd name="connsiteY13" fmla="*/ 434975 h 722313"/>
                    <a:gd name="connsiteX14" fmla="*/ 91282 w 345310"/>
                    <a:gd name="connsiteY14" fmla="*/ 380207 h 722313"/>
                    <a:gd name="connsiteX15" fmla="*/ 22225 w 345310"/>
                    <a:gd name="connsiteY15" fmla="*/ 315119 h 722313"/>
                    <a:gd name="connsiteX16" fmla="*/ 60325 w 345310"/>
                    <a:gd name="connsiteY16" fmla="*/ 204788 h 722313"/>
                    <a:gd name="connsiteX17" fmla="*/ 15082 w 345310"/>
                    <a:gd name="connsiteY17" fmla="*/ 116682 h 722313"/>
                    <a:gd name="connsiteX18" fmla="*/ 157957 w 345310"/>
                    <a:gd name="connsiteY18" fmla="*/ 0 h 722313"/>
                    <a:gd name="connsiteX19" fmla="*/ 199232 w 345310"/>
                    <a:gd name="connsiteY19" fmla="*/ 23813 h 722313"/>
                    <a:gd name="connsiteX0" fmla="*/ 199232 w 345310"/>
                    <a:gd name="connsiteY0" fmla="*/ 23813 h 722313"/>
                    <a:gd name="connsiteX1" fmla="*/ 312738 w 345310"/>
                    <a:gd name="connsiteY1" fmla="*/ 219075 h 722313"/>
                    <a:gd name="connsiteX2" fmla="*/ 298450 w 345310"/>
                    <a:gd name="connsiteY2" fmla="*/ 321469 h 722313"/>
                    <a:gd name="connsiteX3" fmla="*/ 344488 w 345310"/>
                    <a:gd name="connsiteY3" fmla="*/ 412750 h 722313"/>
                    <a:gd name="connsiteX4" fmla="*/ 252413 w 345310"/>
                    <a:gd name="connsiteY4" fmla="*/ 482600 h 722313"/>
                    <a:gd name="connsiteX5" fmla="*/ 295275 w 345310"/>
                    <a:gd name="connsiteY5" fmla="*/ 545307 h 722313"/>
                    <a:gd name="connsiteX6" fmla="*/ 173038 w 345310"/>
                    <a:gd name="connsiteY6" fmla="*/ 605632 h 722313"/>
                    <a:gd name="connsiteX7" fmla="*/ 113507 w 345310"/>
                    <a:gd name="connsiteY7" fmla="*/ 608807 h 722313"/>
                    <a:gd name="connsiteX8" fmla="*/ 112713 w 345310"/>
                    <a:gd name="connsiteY8" fmla="*/ 658019 h 722313"/>
                    <a:gd name="connsiteX9" fmla="*/ 0 w 345310"/>
                    <a:gd name="connsiteY9" fmla="*/ 722313 h 722313"/>
                    <a:gd name="connsiteX10" fmla="*/ 51594 w 345310"/>
                    <a:gd name="connsiteY10" fmla="*/ 646113 h 722313"/>
                    <a:gd name="connsiteX11" fmla="*/ 24607 w 345310"/>
                    <a:gd name="connsiteY11" fmla="*/ 592138 h 722313"/>
                    <a:gd name="connsiteX12" fmla="*/ 80169 w 345310"/>
                    <a:gd name="connsiteY12" fmla="*/ 526257 h 722313"/>
                    <a:gd name="connsiteX13" fmla="*/ 50800 w 345310"/>
                    <a:gd name="connsiteY13" fmla="*/ 434975 h 722313"/>
                    <a:gd name="connsiteX14" fmla="*/ 91282 w 345310"/>
                    <a:gd name="connsiteY14" fmla="*/ 380207 h 722313"/>
                    <a:gd name="connsiteX15" fmla="*/ 22225 w 345310"/>
                    <a:gd name="connsiteY15" fmla="*/ 315119 h 722313"/>
                    <a:gd name="connsiteX16" fmla="*/ 60325 w 345310"/>
                    <a:gd name="connsiteY16" fmla="*/ 204788 h 722313"/>
                    <a:gd name="connsiteX17" fmla="*/ 15082 w 345310"/>
                    <a:gd name="connsiteY17" fmla="*/ 116682 h 722313"/>
                    <a:gd name="connsiteX18" fmla="*/ 157957 w 345310"/>
                    <a:gd name="connsiteY18" fmla="*/ 0 h 722313"/>
                    <a:gd name="connsiteX19" fmla="*/ 199232 w 345310"/>
                    <a:gd name="connsiteY19" fmla="*/ 23813 h 722313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95275 w 345310"/>
                    <a:gd name="connsiteY5" fmla="*/ 529432 h 706438"/>
                    <a:gd name="connsiteX6" fmla="*/ 173038 w 345310"/>
                    <a:gd name="connsiteY6" fmla="*/ 589757 h 706438"/>
                    <a:gd name="connsiteX7" fmla="*/ 113507 w 345310"/>
                    <a:gd name="connsiteY7" fmla="*/ 592932 h 706438"/>
                    <a:gd name="connsiteX8" fmla="*/ 112713 w 345310"/>
                    <a:gd name="connsiteY8" fmla="*/ 642144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24607 w 345310"/>
                    <a:gd name="connsiteY11" fmla="*/ 576263 h 706438"/>
                    <a:gd name="connsiteX12" fmla="*/ 80169 w 345310"/>
                    <a:gd name="connsiteY12" fmla="*/ 510382 h 706438"/>
                    <a:gd name="connsiteX13" fmla="*/ 50800 w 345310"/>
                    <a:gd name="connsiteY13" fmla="*/ 419100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95275 w 345310"/>
                    <a:gd name="connsiteY5" fmla="*/ 529432 h 706438"/>
                    <a:gd name="connsiteX6" fmla="*/ 173038 w 345310"/>
                    <a:gd name="connsiteY6" fmla="*/ 589757 h 706438"/>
                    <a:gd name="connsiteX7" fmla="*/ 113507 w 345310"/>
                    <a:gd name="connsiteY7" fmla="*/ 592932 h 706438"/>
                    <a:gd name="connsiteX8" fmla="*/ 112713 w 345310"/>
                    <a:gd name="connsiteY8" fmla="*/ 642144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24607 w 345310"/>
                    <a:gd name="connsiteY11" fmla="*/ 576263 h 706438"/>
                    <a:gd name="connsiteX12" fmla="*/ 61119 w 345310"/>
                    <a:gd name="connsiteY12" fmla="*/ 512763 h 706438"/>
                    <a:gd name="connsiteX13" fmla="*/ 50800 w 345310"/>
                    <a:gd name="connsiteY13" fmla="*/ 419100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95275 w 345310"/>
                    <a:gd name="connsiteY5" fmla="*/ 529432 h 706438"/>
                    <a:gd name="connsiteX6" fmla="*/ 173038 w 345310"/>
                    <a:gd name="connsiteY6" fmla="*/ 589757 h 706438"/>
                    <a:gd name="connsiteX7" fmla="*/ 113507 w 345310"/>
                    <a:gd name="connsiteY7" fmla="*/ 592932 h 706438"/>
                    <a:gd name="connsiteX8" fmla="*/ 112713 w 345310"/>
                    <a:gd name="connsiteY8" fmla="*/ 642144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24607 w 345310"/>
                    <a:gd name="connsiteY11" fmla="*/ 576263 h 706438"/>
                    <a:gd name="connsiteX12" fmla="*/ 61119 w 345310"/>
                    <a:gd name="connsiteY12" fmla="*/ 512763 h 706438"/>
                    <a:gd name="connsiteX13" fmla="*/ 36513 w 345310"/>
                    <a:gd name="connsiteY13" fmla="*/ 442912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95275 w 345310"/>
                    <a:gd name="connsiteY5" fmla="*/ 529432 h 706438"/>
                    <a:gd name="connsiteX6" fmla="*/ 173038 w 345310"/>
                    <a:gd name="connsiteY6" fmla="*/ 589757 h 706438"/>
                    <a:gd name="connsiteX7" fmla="*/ 113507 w 345310"/>
                    <a:gd name="connsiteY7" fmla="*/ 592932 h 706438"/>
                    <a:gd name="connsiteX8" fmla="*/ 112713 w 345310"/>
                    <a:gd name="connsiteY8" fmla="*/ 642144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15082 w 345310"/>
                    <a:gd name="connsiteY11" fmla="*/ 564357 h 706438"/>
                    <a:gd name="connsiteX12" fmla="*/ 61119 w 345310"/>
                    <a:gd name="connsiteY12" fmla="*/ 512763 h 706438"/>
                    <a:gd name="connsiteX13" fmla="*/ 36513 w 345310"/>
                    <a:gd name="connsiteY13" fmla="*/ 442912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95275 w 345310"/>
                    <a:gd name="connsiteY5" fmla="*/ 529432 h 706438"/>
                    <a:gd name="connsiteX6" fmla="*/ 173038 w 345310"/>
                    <a:gd name="connsiteY6" fmla="*/ 589757 h 706438"/>
                    <a:gd name="connsiteX7" fmla="*/ 113507 w 345310"/>
                    <a:gd name="connsiteY7" fmla="*/ 592932 h 706438"/>
                    <a:gd name="connsiteX8" fmla="*/ 112713 w 345310"/>
                    <a:gd name="connsiteY8" fmla="*/ 642144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15082 w 345310"/>
                    <a:gd name="connsiteY11" fmla="*/ 564357 h 706438"/>
                    <a:gd name="connsiteX12" fmla="*/ 39688 w 345310"/>
                    <a:gd name="connsiteY12" fmla="*/ 508000 h 706438"/>
                    <a:gd name="connsiteX13" fmla="*/ 36513 w 345310"/>
                    <a:gd name="connsiteY13" fmla="*/ 442912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95275 w 345310"/>
                    <a:gd name="connsiteY5" fmla="*/ 529432 h 706438"/>
                    <a:gd name="connsiteX6" fmla="*/ 173038 w 345310"/>
                    <a:gd name="connsiteY6" fmla="*/ 589757 h 706438"/>
                    <a:gd name="connsiteX7" fmla="*/ 113507 w 345310"/>
                    <a:gd name="connsiteY7" fmla="*/ 592932 h 706438"/>
                    <a:gd name="connsiteX8" fmla="*/ 112713 w 345310"/>
                    <a:gd name="connsiteY8" fmla="*/ 642144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15082 w 345310"/>
                    <a:gd name="connsiteY11" fmla="*/ 564357 h 706438"/>
                    <a:gd name="connsiteX12" fmla="*/ 39688 w 345310"/>
                    <a:gd name="connsiteY12" fmla="*/ 508000 h 706438"/>
                    <a:gd name="connsiteX13" fmla="*/ 10319 w 345310"/>
                    <a:gd name="connsiteY13" fmla="*/ 450055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95275 w 345310"/>
                    <a:gd name="connsiteY5" fmla="*/ 529432 h 706438"/>
                    <a:gd name="connsiteX6" fmla="*/ 173038 w 345310"/>
                    <a:gd name="connsiteY6" fmla="*/ 589757 h 706438"/>
                    <a:gd name="connsiteX7" fmla="*/ 132557 w 345310"/>
                    <a:gd name="connsiteY7" fmla="*/ 621507 h 706438"/>
                    <a:gd name="connsiteX8" fmla="*/ 112713 w 345310"/>
                    <a:gd name="connsiteY8" fmla="*/ 642144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15082 w 345310"/>
                    <a:gd name="connsiteY11" fmla="*/ 564357 h 706438"/>
                    <a:gd name="connsiteX12" fmla="*/ 39688 w 345310"/>
                    <a:gd name="connsiteY12" fmla="*/ 508000 h 706438"/>
                    <a:gd name="connsiteX13" fmla="*/ 10319 w 345310"/>
                    <a:gd name="connsiteY13" fmla="*/ 450055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95275 w 345310"/>
                    <a:gd name="connsiteY5" fmla="*/ 529432 h 706438"/>
                    <a:gd name="connsiteX6" fmla="*/ 173038 w 345310"/>
                    <a:gd name="connsiteY6" fmla="*/ 589757 h 706438"/>
                    <a:gd name="connsiteX7" fmla="*/ 132557 w 345310"/>
                    <a:gd name="connsiteY7" fmla="*/ 621507 h 706438"/>
                    <a:gd name="connsiteX8" fmla="*/ 136525 w 345310"/>
                    <a:gd name="connsiteY8" fmla="*/ 656431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15082 w 345310"/>
                    <a:gd name="connsiteY11" fmla="*/ 564357 h 706438"/>
                    <a:gd name="connsiteX12" fmla="*/ 39688 w 345310"/>
                    <a:gd name="connsiteY12" fmla="*/ 508000 h 706438"/>
                    <a:gd name="connsiteX13" fmla="*/ 10319 w 345310"/>
                    <a:gd name="connsiteY13" fmla="*/ 450055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95275 w 345310"/>
                    <a:gd name="connsiteY5" fmla="*/ 529432 h 706438"/>
                    <a:gd name="connsiteX6" fmla="*/ 173038 w 345310"/>
                    <a:gd name="connsiteY6" fmla="*/ 589757 h 706438"/>
                    <a:gd name="connsiteX7" fmla="*/ 132557 w 345310"/>
                    <a:gd name="connsiteY7" fmla="*/ 621507 h 706438"/>
                    <a:gd name="connsiteX8" fmla="*/ 122237 w 345310"/>
                    <a:gd name="connsiteY8" fmla="*/ 656431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15082 w 345310"/>
                    <a:gd name="connsiteY11" fmla="*/ 564357 h 706438"/>
                    <a:gd name="connsiteX12" fmla="*/ 39688 w 345310"/>
                    <a:gd name="connsiteY12" fmla="*/ 508000 h 706438"/>
                    <a:gd name="connsiteX13" fmla="*/ 10319 w 345310"/>
                    <a:gd name="connsiteY13" fmla="*/ 450055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66700 w 345310"/>
                    <a:gd name="connsiteY5" fmla="*/ 548482 h 706438"/>
                    <a:gd name="connsiteX6" fmla="*/ 173038 w 345310"/>
                    <a:gd name="connsiteY6" fmla="*/ 589757 h 706438"/>
                    <a:gd name="connsiteX7" fmla="*/ 132557 w 345310"/>
                    <a:gd name="connsiteY7" fmla="*/ 621507 h 706438"/>
                    <a:gd name="connsiteX8" fmla="*/ 122237 w 345310"/>
                    <a:gd name="connsiteY8" fmla="*/ 656431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15082 w 345310"/>
                    <a:gd name="connsiteY11" fmla="*/ 564357 h 706438"/>
                    <a:gd name="connsiteX12" fmla="*/ 39688 w 345310"/>
                    <a:gd name="connsiteY12" fmla="*/ 508000 h 706438"/>
                    <a:gd name="connsiteX13" fmla="*/ 10319 w 345310"/>
                    <a:gd name="connsiteY13" fmla="*/ 450055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66700 w 345310"/>
                    <a:gd name="connsiteY5" fmla="*/ 548482 h 706438"/>
                    <a:gd name="connsiteX6" fmla="*/ 173038 w 345310"/>
                    <a:gd name="connsiteY6" fmla="*/ 589757 h 706438"/>
                    <a:gd name="connsiteX7" fmla="*/ 132557 w 345310"/>
                    <a:gd name="connsiteY7" fmla="*/ 621507 h 706438"/>
                    <a:gd name="connsiteX8" fmla="*/ 122237 w 345310"/>
                    <a:gd name="connsiteY8" fmla="*/ 656431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15082 w 345310"/>
                    <a:gd name="connsiteY11" fmla="*/ 564357 h 706438"/>
                    <a:gd name="connsiteX12" fmla="*/ 39688 w 345310"/>
                    <a:gd name="connsiteY12" fmla="*/ 508000 h 706438"/>
                    <a:gd name="connsiteX13" fmla="*/ 10319 w 345310"/>
                    <a:gd name="connsiteY13" fmla="*/ 450055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45310"/>
                    <a:gd name="connsiteY0" fmla="*/ 7938 h 706438"/>
                    <a:gd name="connsiteX1" fmla="*/ 312738 w 345310"/>
                    <a:gd name="connsiteY1" fmla="*/ 203200 h 706438"/>
                    <a:gd name="connsiteX2" fmla="*/ 298450 w 345310"/>
                    <a:gd name="connsiteY2" fmla="*/ 305594 h 706438"/>
                    <a:gd name="connsiteX3" fmla="*/ 344488 w 345310"/>
                    <a:gd name="connsiteY3" fmla="*/ 396875 h 706438"/>
                    <a:gd name="connsiteX4" fmla="*/ 252413 w 345310"/>
                    <a:gd name="connsiteY4" fmla="*/ 466725 h 706438"/>
                    <a:gd name="connsiteX5" fmla="*/ 266700 w 345310"/>
                    <a:gd name="connsiteY5" fmla="*/ 548482 h 706438"/>
                    <a:gd name="connsiteX6" fmla="*/ 173038 w 345310"/>
                    <a:gd name="connsiteY6" fmla="*/ 589757 h 706438"/>
                    <a:gd name="connsiteX7" fmla="*/ 132557 w 345310"/>
                    <a:gd name="connsiteY7" fmla="*/ 621507 h 706438"/>
                    <a:gd name="connsiteX8" fmla="*/ 122237 w 345310"/>
                    <a:gd name="connsiteY8" fmla="*/ 656431 h 706438"/>
                    <a:gd name="connsiteX9" fmla="*/ 0 w 345310"/>
                    <a:gd name="connsiteY9" fmla="*/ 706438 h 706438"/>
                    <a:gd name="connsiteX10" fmla="*/ 51594 w 345310"/>
                    <a:gd name="connsiteY10" fmla="*/ 630238 h 706438"/>
                    <a:gd name="connsiteX11" fmla="*/ 15082 w 345310"/>
                    <a:gd name="connsiteY11" fmla="*/ 564357 h 706438"/>
                    <a:gd name="connsiteX12" fmla="*/ 39688 w 345310"/>
                    <a:gd name="connsiteY12" fmla="*/ 508000 h 706438"/>
                    <a:gd name="connsiteX13" fmla="*/ 10319 w 345310"/>
                    <a:gd name="connsiteY13" fmla="*/ 450055 h 706438"/>
                    <a:gd name="connsiteX14" fmla="*/ 91282 w 345310"/>
                    <a:gd name="connsiteY14" fmla="*/ 364332 h 706438"/>
                    <a:gd name="connsiteX15" fmla="*/ 22225 w 345310"/>
                    <a:gd name="connsiteY15" fmla="*/ 299244 h 706438"/>
                    <a:gd name="connsiteX16" fmla="*/ 60325 w 345310"/>
                    <a:gd name="connsiteY16" fmla="*/ 188913 h 706438"/>
                    <a:gd name="connsiteX17" fmla="*/ 15082 w 345310"/>
                    <a:gd name="connsiteY17" fmla="*/ 100807 h 706438"/>
                    <a:gd name="connsiteX18" fmla="*/ 62707 w 345310"/>
                    <a:gd name="connsiteY18" fmla="*/ 0 h 706438"/>
                    <a:gd name="connsiteX19" fmla="*/ 199232 w 345310"/>
                    <a:gd name="connsiteY19" fmla="*/ 7938 h 706438"/>
                    <a:gd name="connsiteX0" fmla="*/ 199232 w 326606"/>
                    <a:gd name="connsiteY0" fmla="*/ 7938 h 706438"/>
                    <a:gd name="connsiteX1" fmla="*/ 312738 w 326606"/>
                    <a:gd name="connsiteY1" fmla="*/ 203200 h 706438"/>
                    <a:gd name="connsiteX2" fmla="*/ 298450 w 326606"/>
                    <a:gd name="connsiteY2" fmla="*/ 305594 h 706438"/>
                    <a:gd name="connsiteX3" fmla="*/ 325438 w 326606"/>
                    <a:gd name="connsiteY3" fmla="*/ 408781 h 706438"/>
                    <a:gd name="connsiteX4" fmla="*/ 252413 w 326606"/>
                    <a:gd name="connsiteY4" fmla="*/ 466725 h 706438"/>
                    <a:gd name="connsiteX5" fmla="*/ 266700 w 326606"/>
                    <a:gd name="connsiteY5" fmla="*/ 548482 h 706438"/>
                    <a:gd name="connsiteX6" fmla="*/ 173038 w 326606"/>
                    <a:gd name="connsiteY6" fmla="*/ 589757 h 706438"/>
                    <a:gd name="connsiteX7" fmla="*/ 132557 w 326606"/>
                    <a:gd name="connsiteY7" fmla="*/ 621507 h 706438"/>
                    <a:gd name="connsiteX8" fmla="*/ 122237 w 326606"/>
                    <a:gd name="connsiteY8" fmla="*/ 656431 h 706438"/>
                    <a:gd name="connsiteX9" fmla="*/ 0 w 326606"/>
                    <a:gd name="connsiteY9" fmla="*/ 706438 h 706438"/>
                    <a:gd name="connsiteX10" fmla="*/ 51594 w 326606"/>
                    <a:gd name="connsiteY10" fmla="*/ 630238 h 706438"/>
                    <a:gd name="connsiteX11" fmla="*/ 15082 w 326606"/>
                    <a:gd name="connsiteY11" fmla="*/ 564357 h 706438"/>
                    <a:gd name="connsiteX12" fmla="*/ 39688 w 326606"/>
                    <a:gd name="connsiteY12" fmla="*/ 508000 h 706438"/>
                    <a:gd name="connsiteX13" fmla="*/ 10319 w 326606"/>
                    <a:gd name="connsiteY13" fmla="*/ 450055 h 706438"/>
                    <a:gd name="connsiteX14" fmla="*/ 91282 w 326606"/>
                    <a:gd name="connsiteY14" fmla="*/ 364332 h 706438"/>
                    <a:gd name="connsiteX15" fmla="*/ 22225 w 326606"/>
                    <a:gd name="connsiteY15" fmla="*/ 299244 h 706438"/>
                    <a:gd name="connsiteX16" fmla="*/ 60325 w 326606"/>
                    <a:gd name="connsiteY16" fmla="*/ 188913 h 706438"/>
                    <a:gd name="connsiteX17" fmla="*/ 15082 w 326606"/>
                    <a:gd name="connsiteY17" fmla="*/ 100807 h 706438"/>
                    <a:gd name="connsiteX18" fmla="*/ 62707 w 326606"/>
                    <a:gd name="connsiteY18" fmla="*/ 0 h 706438"/>
                    <a:gd name="connsiteX19" fmla="*/ 199232 w 326606"/>
                    <a:gd name="connsiteY19" fmla="*/ 7938 h 706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26606" h="706438">
                      <a:moveTo>
                        <a:pt x="199232" y="7938"/>
                      </a:moveTo>
                      <a:cubicBezTo>
                        <a:pt x="225029" y="44450"/>
                        <a:pt x="296202" y="153591"/>
                        <a:pt x="312738" y="203200"/>
                      </a:cubicBezTo>
                      <a:cubicBezTo>
                        <a:pt x="329274" y="252809"/>
                        <a:pt x="296333" y="271331"/>
                        <a:pt x="298450" y="305594"/>
                      </a:cubicBezTo>
                      <a:cubicBezTo>
                        <a:pt x="300567" y="339857"/>
                        <a:pt x="333111" y="381926"/>
                        <a:pt x="325438" y="408781"/>
                      </a:cubicBezTo>
                      <a:cubicBezTo>
                        <a:pt x="317765" y="435636"/>
                        <a:pt x="262203" y="443442"/>
                        <a:pt x="252413" y="466725"/>
                      </a:cubicBezTo>
                      <a:cubicBezTo>
                        <a:pt x="242623" y="490008"/>
                        <a:pt x="275167" y="516070"/>
                        <a:pt x="266700" y="548482"/>
                      </a:cubicBezTo>
                      <a:cubicBezTo>
                        <a:pt x="258233" y="580894"/>
                        <a:pt x="195395" y="577586"/>
                        <a:pt x="173038" y="589757"/>
                      </a:cubicBezTo>
                      <a:cubicBezTo>
                        <a:pt x="150681" y="601928"/>
                        <a:pt x="157692" y="613040"/>
                        <a:pt x="132557" y="621507"/>
                      </a:cubicBezTo>
                      <a:cubicBezTo>
                        <a:pt x="110332" y="638176"/>
                        <a:pt x="144330" y="642276"/>
                        <a:pt x="122237" y="656431"/>
                      </a:cubicBezTo>
                      <a:cubicBezTo>
                        <a:pt x="100144" y="670586"/>
                        <a:pt x="58341" y="703660"/>
                        <a:pt x="0" y="706438"/>
                      </a:cubicBezTo>
                      <a:cubicBezTo>
                        <a:pt x="30559" y="686991"/>
                        <a:pt x="49080" y="653918"/>
                        <a:pt x="51594" y="630238"/>
                      </a:cubicBezTo>
                      <a:cubicBezTo>
                        <a:pt x="54108" y="606558"/>
                        <a:pt x="17066" y="584730"/>
                        <a:pt x="15082" y="564357"/>
                      </a:cubicBezTo>
                      <a:cubicBezTo>
                        <a:pt x="13098" y="543984"/>
                        <a:pt x="40482" y="527050"/>
                        <a:pt x="39688" y="508000"/>
                      </a:cubicBezTo>
                      <a:cubicBezTo>
                        <a:pt x="38894" y="488950"/>
                        <a:pt x="1720" y="474000"/>
                        <a:pt x="10319" y="450055"/>
                      </a:cubicBezTo>
                      <a:cubicBezTo>
                        <a:pt x="18918" y="426110"/>
                        <a:pt x="89298" y="389467"/>
                        <a:pt x="91282" y="364332"/>
                      </a:cubicBezTo>
                      <a:cubicBezTo>
                        <a:pt x="93266" y="339197"/>
                        <a:pt x="27384" y="328480"/>
                        <a:pt x="22225" y="299244"/>
                      </a:cubicBezTo>
                      <a:cubicBezTo>
                        <a:pt x="17066" y="270008"/>
                        <a:pt x="52917" y="232040"/>
                        <a:pt x="60325" y="188913"/>
                      </a:cubicBezTo>
                      <a:lnTo>
                        <a:pt x="15082" y="100807"/>
                      </a:lnTo>
                      <a:cubicBezTo>
                        <a:pt x="40482" y="-17462"/>
                        <a:pt x="15082" y="38894"/>
                        <a:pt x="62707" y="0"/>
                      </a:cubicBezTo>
                      <a:lnTo>
                        <a:pt x="199232" y="7938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297" name="Freeform 221">
                  <a:extLst>
                    <a:ext uri="{FF2B5EF4-FFF2-40B4-BE49-F238E27FC236}">
                      <a16:creationId xmlns:a16="http://schemas.microsoft.com/office/drawing/2014/main" xmlns="" id="{08E49B4C-FE08-4F76-A29A-80DEA472897E}"/>
                    </a:ext>
                  </a:extLst>
                </p:cNvPr>
                <p:cNvSpPr/>
                <p:nvPr/>
              </p:nvSpPr>
              <p:spPr>
                <a:xfrm>
                  <a:off x="10911256" y="1690689"/>
                  <a:ext cx="404459" cy="633711"/>
                </a:xfrm>
                <a:custGeom>
                  <a:avLst/>
                  <a:gdLst>
                    <a:gd name="connsiteX0" fmla="*/ 4763 w 454819"/>
                    <a:gd name="connsiteY0" fmla="*/ 550069 h 607219"/>
                    <a:gd name="connsiteX1" fmla="*/ 197644 w 454819"/>
                    <a:gd name="connsiteY1" fmla="*/ 190500 h 607219"/>
                    <a:gd name="connsiteX2" fmla="*/ 369094 w 454819"/>
                    <a:gd name="connsiteY2" fmla="*/ 0 h 607219"/>
                    <a:gd name="connsiteX3" fmla="*/ 454819 w 454819"/>
                    <a:gd name="connsiteY3" fmla="*/ 40481 h 607219"/>
                    <a:gd name="connsiteX4" fmla="*/ 419100 w 454819"/>
                    <a:gd name="connsiteY4" fmla="*/ 126206 h 607219"/>
                    <a:gd name="connsiteX5" fmla="*/ 357188 w 454819"/>
                    <a:gd name="connsiteY5" fmla="*/ 142875 h 607219"/>
                    <a:gd name="connsiteX6" fmla="*/ 392907 w 454819"/>
                    <a:gd name="connsiteY6" fmla="*/ 228600 h 607219"/>
                    <a:gd name="connsiteX7" fmla="*/ 0 w 454819"/>
                    <a:gd name="connsiteY7" fmla="*/ 607219 h 607219"/>
                    <a:gd name="connsiteX8" fmla="*/ 4763 w 454819"/>
                    <a:gd name="connsiteY8" fmla="*/ 550069 h 607219"/>
                    <a:gd name="connsiteX0" fmla="*/ 4763 w 454819"/>
                    <a:gd name="connsiteY0" fmla="*/ 550069 h 607219"/>
                    <a:gd name="connsiteX1" fmla="*/ 197644 w 454819"/>
                    <a:gd name="connsiteY1" fmla="*/ 190500 h 607219"/>
                    <a:gd name="connsiteX2" fmla="*/ 369094 w 454819"/>
                    <a:gd name="connsiteY2" fmla="*/ 0 h 607219"/>
                    <a:gd name="connsiteX3" fmla="*/ 454819 w 454819"/>
                    <a:gd name="connsiteY3" fmla="*/ 40481 h 607219"/>
                    <a:gd name="connsiteX4" fmla="*/ 419100 w 454819"/>
                    <a:gd name="connsiteY4" fmla="*/ 126206 h 607219"/>
                    <a:gd name="connsiteX5" fmla="*/ 357188 w 454819"/>
                    <a:gd name="connsiteY5" fmla="*/ 142875 h 607219"/>
                    <a:gd name="connsiteX6" fmla="*/ 392907 w 454819"/>
                    <a:gd name="connsiteY6" fmla="*/ 228600 h 607219"/>
                    <a:gd name="connsiteX7" fmla="*/ 0 w 454819"/>
                    <a:gd name="connsiteY7" fmla="*/ 607219 h 607219"/>
                    <a:gd name="connsiteX8" fmla="*/ 4763 w 454819"/>
                    <a:gd name="connsiteY8" fmla="*/ 550069 h 607219"/>
                    <a:gd name="connsiteX0" fmla="*/ 4763 w 454819"/>
                    <a:gd name="connsiteY0" fmla="*/ 550069 h 607219"/>
                    <a:gd name="connsiteX1" fmla="*/ 197644 w 454819"/>
                    <a:gd name="connsiteY1" fmla="*/ 190500 h 607219"/>
                    <a:gd name="connsiteX2" fmla="*/ 357188 w 454819"/>
                    <a:gd name="connsiteY2" fmla="*/ 0 h 607219"/>
                    <a:gd name="connsiteX3" fmla="*/ 454819 w 454819"/>
                    <a:gd name="connsiteY3" fmla="*/ 40481 h 607219"/>
                    <a:gd name="connsiteX4" fmla="*/ 419100 w 454819"/>
                    <a:gd name="connsiteY4" fmla="*/ 126206 h 607219"/>
                    <a:gd name="connsiteX5" fmla="*/ 357188 w 454819"/>
                    <a:gd name="connsiteY5" fmla="*/ 142875 h 607219"/>
                    <a:gd name="connsiteX6" fmla="*/ 392907 w 454819"/>
                    <a:gd name="connsiteY6" fmla="*/ 228600 h 607219"/>
                    <a:gd name="connsiteX7" fmla="*/ 0 w 454819"/>
                    <a:gd name="connsiteY7" fmla="*/ 607219 h 607219"/>
                    <a:gd name="connsiteX8" fmla="*/ 4763 w 454819"/>
                    <a:gd name="connsiteY8" fmla="*/ 550069 h 607219"/>
                    <a:gd name="connsiteX0" fmla="*/ 4763 w 454819"/>
                    <a:gd name="connsiteY0" fmla="*/ 550069 h 607219"/>
                    <a:gd name="connsiteX1" fmla="*/ 197644 w 454819"/>
                    <a:gd name="connsiteY1" fmla="*/ 190500 h 607219"/>
                    <a:gd name="connsiteX2" fmla="*/ 357188 w 454819"/>
                    <a:gd name="connsiteY2" fmla="*/ 0 h 607219"/>
                    <a:gd name="connsiteX3" fmla="*/ 454819 w 454819"/>
                    <a:gd name="connsiteY3" fmla="*/ 40481 h 607219"/>
                    <a:gd name="connsiteX4" fmla="*/ 419100 w 454819"/>
                    <a:gd name="connsiteY4" fmla="*/ 126206 h 607219"/>
                    <a:gd name="connsiteX5" fmla="*/ 357188 w 454819"/>
                    <a:gd name="connsiteY5" fmla="*/ 142875 h 607219"/>
                    <a:gd name="connsiteX6" fmla="*/ 392907 w 454819"/>
                    <a:gd name="connsiteY6" fmla="*/ 228600 h 607219"/>
                    <a:gd name="connsiteX7" fmla="*/ 0 w 454819"/>
                    <a:gd name="connsiteY7" fmla="*/ 607219 h 607219"/>
                    <a:gd name="connsiteX8" fmla="*/ 4763 w 454819"/>
                    <a:gd name="connsiteY8" fmla="*/ 550069 h 607219"/>
                    <a:gd name="connsiteX0" fmla="*/ 4763 w 431007"/>
                    <a:gd name="connsiteY0" fmla="*/ 550069 h 607219"/>
                    <a:gd name="connsiteX1" fmla="*/ 197644 w 431007"/>
                    <a:gd name="connsiteY1" fmla="*/ 190500 h 607219"/>
                    <a:gd name="connsiteX2" fmla="*/ 357188 w 431007"/>
                    <a:gd name="connsiteY2" fmla="*/ 0 h 607219"/>
                    <a:gd name="connsiteX3" fmla="*/ 431007 w 431007"/>
                    <a:gd name="connsiteY3" fmla="*/ 30956 h 607219"/>
                    <a:gd name="connsiteX4" fmla="*/ 419100 w 431007"/>
                    <a:gd name="connsiteY4" fmla="*/ 126206 h 607219"/>
                    <a:gd name="connsiteX5" fmla="*/ 357188 w 431007"/>
                    <a:gd name="connsiteY5" fmla="*/ 142875 h 607219"/>
                    <a:gd name="connsiteX6" fmla="*/ 392907 w 431007"/>
                    <a:gd name="connsiteY6" fmla="*/ 228600 h 607219"/>
                    <a:gd name="connsiteX7" fmla="*/ 0 w 431007"/>
                    <a:gd name="connsiteY7" fmla="*/ 607219 h 607219"/>
                    <a:gd name="connsiteX8" fmla="*/ 4763 w 431007"/>
                    <a:gd name="connsiteY8" fmla="*/ 550069 h 607219"/>
                    <a:gd name="connsiteX0" fmla="*/ 0 w 447675"/>
                    <a:gd name="connsiteY0" fmla="*/ 550069 h 607219"/>
                    <a:gd name="connsiteX1" fmla="*/ 214312 w 447675"/>
                    <a:gd name="connsiteY1" fmla="*/ 190500 h 607219"/>
                    <a:gd name="connsiteX2" fmla="*/ 373856 w 447675"/>
                    <a:gd name="connsiteY2" fmla="*/ 0 h 607219"/>
                    <a:gd name="connsiteX3" fmla="*/ 447675 w 447675"/>
                    <a:gd name="connsiteY3" fmla="*/ 30956 h 607219"/>
                    <a:gd name="connsiteX4" fmla="*/ 435768 w 447675"/>
                    <a:gd name="connsiteY4" fmla="*/ 126206 h 607219"/>
                    <a:gd name="connsiteX5" fmla="*/ 373856 w 447675"/>
                    <a:gd name="connsiteY5" fmla="*/ 142875 h 607219"/>
                    <a:gd name="connsiteX6" fmla="*/ 409575 w 447675"/>
                    <a:gd name="connsiteY6" fmla="*/ 228600 h 607219"/>
                    <a:gd name="connsiteX7" fmla="*/ 16668 w 447675"/>
                    <a:gd name="connsiteY7" fmla="*/ 607219 h 607219"/>
                    <a:gd name="connsiteX8" fmla="*/ 0 w 447675"/>
                    <a:gd name="connsiteY8" fmla="*/ 550069 h 607219"/>
                    <a:gd name="connsiteX0" fmla="*/ 4764 w 452439"/>
                    <a:gd name="connsiteY0" fmla="*/ 550069 h 604837"/>
                    <a:gd name="connsiteX1" fmla="*/ 219076 w 452439"/>
                    <a:gd name="connsiteY1" fmla="*/ 190500 h 604837"/>
                    <a:gd name="connsiteX2" fmla="*/ 378620 w 452439"/>
                    <a:gd name="connsiteY2" fmla="*/ 0 h 604837"/>
                    <a:gd name="connsiteX3" fmla="*/ 452439 w 452439"/>
                    <a:gd name="connsiteY3" fmla="*/ 30956 h 604837"/>
                    <a:gd name="connsiteX4" fmla="*/ 440532 w 452439"/>
                    <a:gd name="connsiteY4" fmla="*/ 126206 h 604837"/>
                    <a:gd name="connsiteX5" fmla="*/ 378620 w 452439"/>
                    <a:gd name="connsiteY5" fmla="*/ 142875 h 604837"/>
                    <a:gd name="connsiteX6" fmla="*/ 414339 w 452439"/>
                    <a:gd name="connsiteY6" fmla="*/ 228600 h 604837"/>
                    <a:gd name="connsiteX7" fmla="*/ 0 w 452439"/>
                    <a:gd name="connsiteY7" fmla="*/ 604837 h 604837"/>
                    <a:gd name="connsiteX8" fmla="*/ 4764 w 452439"/>
                    <a:gd name="connsiteY8" fmla="*/ 550069 h 604837"/>
                    <a:gd name="connsiteX0" fmla="*/ 11908 w 459583"/>
                    <a:gd name="connsiteY0" fmla="*/ 550069 h 664368"/>
                    <a:gd name="connsiteX1" fmla="*/ 226220 w 459583"/>
                    <a:gd name="connsiteY1" fmla="*/ 190500 h 664368"/>
                    <a:gd name="connsiteX2" fmla="*/ 385764 w 459583"/>
                    <a:gd name="connsiteY2" fmla="*/ 0 h 664368"/>
                    <a:gd name="connsiteX3" fmla="*/ 459583 w 459583"/>
                    <a:gd name="connsiteY3" fmla="*/ 30956 h 664368"/>
                    <a:gd name="connsiteX4" fmla="*/ 447676 w 459583"/>
                    <a:gd name="connsiteY4" fmla="*/ 126206 h 664368"/>
                    <a:gd name="connsiteX5" fmla="*/ 385764 w 459583"/>
                    <a:gd name="connsiteY5" fmla="*/ 142875 h 664368"/>
                    <a:gd name="connsiteX6" fmla="*/ 421483 w 459583"/>
                    <a:gd name="connsiteY6" fmla="*/ 228600 h 664368"/>
                    <a:gd name="connsiteX7" fmla="*/ 0 w 459583"/>
                    <a:gd name="connsiteY7" fmla="*/ 664368 h 664368"/>
                    <a:gd name="connsiteX8" fmla="*/ 11908 w 459583"/>
                    <a:gd name="connsiteY8" fmla="*/ 550069 h 664368"/>
                    <a:gd name="connsiteX0" fmla="*/ 0 w 471488"/>
                    <a:gd name="connsiteY0" fmla="*/ 600075 h 664368"/>
                    <a:gd name="connsiteX1" fmla="*/ 238125 w 471488"/>
                    <a:gd name="connsiteY1" fmla="*/ 190500 h 664368"/>
                    <a:gd name="connsiteX2" fmla="*/ 397669 w 471488"/>
                    <a:gd name="connsiteY2" fmla="*/ 0 h 664368"/>
                    <a:gd name="connsiteX3" fmla="*/ 471488 w 471488"/>
                    <a:gd name="connsiteY3" fmla="*/ 30956 h 664368"/>
                    <a:gd name="connsiteX4" fmla="*/ 459581 w 471488"/>
                    <a:gd name="connsiteY4" fmla="*/ 126206 h 664368"/>
                    <a:gd name="connsiteX5" fmla="*/ 397669 w 471488"/>
                    <a:gd name="connsiteY5" fmla="*/ 142875 h 664368"/>
                    <a:gd name="connsiteX6" fmla="*/ 433388 w 471488"/>
                    <a:gd name="connsiteY6" fmla="*/ 228600 h 664368"/>
                    <a:gd name="connsiteX7" fmla="*/ 11905 w 471488"/>
                    <a:gd name="connsiteY7" fmla="*/ 664368 h 664368"/>
                    <a:gd name="connsiteX8" fmla="*/ 0 w 471488"/>
                    <a:gd name="connsiteY8" fmla="*/ 600075 h 664368"/>
                    <a:gd name="connsiteX0" fmla="*/ 1 w 459583"/>
                    <a:gd name="connsiteY0" fmla="*/ 588169 h 664368"/>
                    <a:gd name="connsiteX1" fmla="*/ 226220 w 459583"/>
                    <a:gd name="connsiteY1" fmla="*/ 190500 h 664368"/>
                    <a:gd name="connsiteX2" fmla="*/ 385764 w 459583"/>
                    <a:gd name="connsiteY2" fmla="*/ 0 h 664368"/>
                    <a:gd name="connsiteX3" fmla="*/ 459583 w 459583"/>
                    <a:gd name="connsiteY3" fmla="*/ 30956 h 664368"/>
                    <a:gd name="connsiteX4" fmla="*/ 447676 w 459583"/>
                    <a:gd name="connsiteY4" fmla="*/ 126206 h 664368"/>
                    <a:gd name="connsiteX5" fmla="*/ 385764 w 459583"/>
                    <a:gd name="connsiteY5" fmla="*/ 142875 h 664368"/>
                    <a:gd name="connsiteX6" fmla="*/ 421483 w 459583"/>
                    <a:gd name="connsiteY6" fmla="*/ 228600 h 664368"/>
                    <a:gd name="connsiteX7" fmla="*/ 0 w 459583"/>
                    <a:gd name="connsiteY7" fmla="*/ 664368 h 664368"/>
                    <a:gd name="connsiteX8" fmla="*/ 1 w 459583"/>
                    <a:gd name="connsiteY8" fmla="*/ 588169 h 664368"/>
                    <a:gd name="connsiteX0" fmla="*/ 9526 w 469108"/>
                    <a:gd name="connsiteY0" fmla="*/ 588169 h 669131"/>
                    <a:gd name="connsiteX1" fmla="*/ 235745 w 469108"/>
                    <a:gd name="connsiteY1" fmla="*/ 190500 h 669131"/>
                    <a:gd name="connsiteX2" fmla="*/ 395289 w 469108"/>
                    <a:gd name="connsiteY2" fmla="*/ 0 h 669131"/>
                    <a:gd name="connsiteX3" fmla="*/ 469108 w 469108"/>
                    <a:gd name="connsiteY3" fmla="*/ 30956 h 669131"/>
                    <a:gd name="connsiteX4" fmla="*/ 457201 w 469108"/>
                    <a:gd name="connsiteY4" fmla="*/ 126206 h 669131"/>
                    <a:gd name="connsiteX5" fmla="*/ 395289 w 469108"/>
                    <a:gd name="connsiteY5" fmla="*/ 142875 h 669131"/>
                    <a:gd name="connsiteX6" fmla="*/ 431008 w 469108"/>
                    <a:gd name="connsiteY6" fmla="*/ 228600 h 669131"/>
                    <a:gd name="connsiteX7" fmla="*/ 0 w 469108"/>
                    <a:gd name="connsiteY7" fmla="*/ 669131 h 669131"/>
                    <a:gd name="connsiteX8" fmla="*/ 9526 w 469108"/>
                    <a:gd name="connsiteY8" fmla="*/ 588169 h 669131"/>
                    <a:gd name="connsiteX0" fmla="*/ 1 w 469108"/>
                    <a:gd name="connsiteY0" fmla="*/ 600075 h 669131"/>
                    <a:gd name="connsiteX1" fmla="*/ 235745 w 469108"/>
                    <a:gd name="connsiteY1" fmla="*/ 190500 h 669131"/>
                    <a:gd name="connsiteX2" fmla="*/ 395289 w 469108"/>
                    <a:gd name="connsiteY2" fmla="*/ 0 h 669131"/>
                    <a:gd name="connsiteX3" fmla="*/ 469108 w 469108"/>
                    <a:gd name="connsiteY3" fmla="*/ 30956 h 669131"/>
                    <a:gd name="connsiteX4" fmla="*/ 457201 w 469108"/>
                    <a:gd name="connsiteY4" fmla="*/ 126206 h 669131"/>
                    <a:gd name="connsiteX5" fmla="*/ 395289 w 469108"/>
                    <a:gd name="connsiteY5" fmla="*/ 142875 h 669131"/>
                    <a:gd name="connsiteX6" fmla="*/ 431008 w 469108"/>
                    <a:gd name="connsiteY6" fmla="*/ 228600 h 669131"/>
                    <a:gd name="connsiteX7" fmla="*/ 0 w 469108"/>
                    <a:gd name="connsiteY7" fmla="*/ 669131 h 669131"/>
                    <a:gd name="connsiteX8" fmla="*/ 1 w 469108"/>
                    <a:gd name="connsiteY8" fmla="*/ 600075 h 669131"/>
                    <a:gd name="connsiteX0" fmla="*/ 1 w 469108"/>
                    <a:gd name="connsiteY0" fmla="*/ 600075 h 669131"/>
                    <a:gd name="connsiteX1" fmla="*/ 167226 w 469108"/>
                    <a:gd name="connsiteY1" fmla="*/ 243700 h 669131"/>
                    <a:gd name="connsiteX2" fmla="*/ 395289 w 469108"/>
                    <a:gd name="connsiteY2" fmla="*/ 0 h 669131"/>
                    <a:gd name="connsiteX3" fmla="*/ 469108 w 469108"/>
                    <a:gd name="connsiteY3" fmla="*/ 30956 h 669131"/>
                    <a:gd name="connsiteX4" fmla="*/ 457201 w 469108"/>
                    <a:gd name="connsiteY4" fmla="*/ 126206 h 669131"/>
                    <a:gd name="connsiteX5" fmla="*/ 395289 w 469108"/>
                    <a:gd name="connsiteY5" fmla="*/ 142875 h 669131"/>
                    <a:gd name="connsiteX6" fmla="*/ 431008 w 469108"/>
                    <a:gd name="connsiteY6" fmla="*/ 228600 h 669131"/>
                    <a:gd name="connsiteX7" fmla="*/ 0 w 469108"/>
                    <a:gd name="connsiteY7" fmla="*/ 669131 h 669131"/>
                    <a:gd name="connsiteX8" fmla="*/ 1 w 469108"/>
                    <a:gd name="connsiteY8" fmla="*/ 600075 h 669131"/>
                    <a:gd name="connsiteX0" fmla="*/ 1 w 469108"/>
                    <a:gd name="connsiteY0" fmla="*/ 605141 h 674197"/>
                    <a:gd name="connsiteX1" fmla="*/ 167226 w 469108"/>
                    <a:gd name="connsiteY1" fmla="*/ 248766 h 674197"/>
                    <a:gd name="connsiteX2" fmla="*/ 354684 w 469108"/>
                    <a:gd name="connsiteY2" fmla="*/ 0 h 674197"/>
                    <a:gd name="connsiteX3" fmla="*/ 469108 w 469108"/>
                    <a:gd name="connsiteY3" fmla="*/ 36022 h 674197"/>
                    <a:gd name="connsiteX4" fmla="*/ 457201 w 469108"/>
                    <a:gd name="connsiteY4" fmla="*/ 131272 h 674197"/>
                    <a:gd name="connsiteX5" fmla="*/ 395289 w 469108"/>
                    <a:gd name="connsiteY5" fmla="*/ 147941 h 674197"/>
                    <a:gd name="connsiteX6" fmla="*/ 431008 w 469108"/>
                    <a:gd name="connsiteY6" fmla="*/ 233666 h 674197"/>
                    <a:gd name="connsiteX7" fmla="*/ 0 w 469108"/>
                    <a:gd name="connsiteY7" fmla="*/ 674197 h 674197"/>
                    <a:gd name="connsiteX8" fmla="*/ 1 w 469108"/>
                    <a:gd name="connsiteY8" fmla="*/ 605141 h 674197"/>
                    <a:gd name="connsiteX0" fmla="*/ 1 w 469108"/>
                    <a:gd name="connsiteY0" fmla="*/ 605141 h 674197"/>
                    <a:gd name="connsiteX1" fmla="*/ 167226 w 469108"/>
                    <a:gd name="connsiteY1" fmla="*/ 248766 h 674197"/>
                    <a:gd name="connsiteX2" fmla="*/ 354684 w 469108"/>
                    <a:gd name="connsiteY2" fmla="*/ 0 h 674197"/>
                    <a:gd name="connsiteX3" fmla="*/ 469108 w 469108"/>
                    <a:gd name="connsiteY3" fmla="*/ 36022 h 674197"/>
                    <a:gd name="connsiteX4" fmla="*/ 457201 w 469108"/>
                    <a:gd name="connsiteY4" fmla="*/ 131272 h 674197"/>
                    <a:gd name="connsiteX5" fmla="*/ 354684 w 469108"/>
                    <a:gd name="connsiteY5" fmla="*/ 147941 h 674197"/>
                    <a:gd name="connsiteX6" fmla="*/ 431008 w 469108"/>
                    <a:gd name="connsiteY6" fmla="*/ 233666 h 674197"/>
                    <a:gd name="connsiteX7" fmla="*/ 0 w 469108"/>
                    <a:gd name="connsiteY7" fmla="*/ 674197 h 674197"/>
                    <a:gd name="connsiteX8" fmla="*/ 1 w 469108"/>
                    <a:gd name="connsiteY8" fmla="*/ 605141 h 674197"/>
                    <a:gd name="connsiteX0" fmla="*/ 1 w 469108"/>
                    <a:gd name="connsiteY0" fmla="*/ 605141 h 674197"/>
                    <a:gd name="connsiteX1" fmla="*/ 167226 w 469108"/>
                    <a:gd name="connsiteY1" fmla="*/ 248766 h 674197"/>
                    <a:gd name="connsiteX2" fmla="*/ 354684 w 469108"/>
                    <a:gd name="connsiteY2" fmla="*/ 0 h 674197"/>
                    <a:gd name="connsiteX3" fmla="*/ 469108 w 469108"/>
                    <a:gd name="connsiteY3" fmla="*/ 36022 h 674197"/>
                    <a:gd name="connsiteX4" fmla="*/ 436899 w 469108"/>
                    <a:gd name="connsiteY4" fmla="*/ 126205 h 674197"/>
                    <a:gd name="connsiteX5" fmla="*/ 354684 w 469108"/>
                    <a:gd name="connsiteY5" fmla="*/ 147941 h 674197"/>
                    <a:gd name="connsiteX6" fmla="*/ 431008 w 469108"/>
                    <a:gd name="connsiteY6" fmla="*/ 233666 h 674197"/>
                    <a:gd name="connsiteX7" fmla="*/ 0 w 469108"/>
                    <a:gd name="connsiteY7" fmla="*/ 674197 h 674197"/>
                    <a:gd name="connsiteX8" fmla="*/ 1 w 469108"/>
                    <a:gd name="connsiteY8" fmla="*/ 605141 h 674197"/>
                    <a:gd name="connsiteX0" fmla="*/ 1 w 436899"/>
                    <a:gd name="connsiteY0" fmla="*/ 605141 h 674197"/>
                    <a:gd name="connsiteX1" fmla="*/ 167226 w 436899"/>
                    <a:gd name="connsiteY1" fmla="*/ 248766 h 674197"/>
                    <a:gd name="connsiteX2" fmla="*/ 354684 w 436899"/>
                    <a:gd name="connsiteY2" fmla="*/ 0 h 674197"/>
                    <a:gd name="connsiteX3" fmla="*/ 431042 w 436899"/>
                    <a:gd name="connsiteY3" fmla="*/ 33489 h 674197"/>
                    <a:gd name="connsiteX4" fmla="*/ 436899 w 436899"/>
                    <a:gd name="connsiteY4" fmla="*/ 126205 h 674197"/>
                    <a:gd name="connsiteX5" fmla="*/ 354684 w 436899"/>
                    <a:gd name="connsiteY5" fmla="*/ 147941 h 674197"/>
                    <a:gd name="connsiteX6" fmla="*/ 431008 w 436899"/>
                    <a:gd name="connsiteY6" fmla="*/ 233666 h 674197"/>
                    <a:gd name="connsiteX7" fmla="*/ 0 w 436899"/>
                    <a:gd name="connsiteY7" fmla="*/ 674197 h 674197"/>
                    <a:gd name="connsiteX8" fmla="*/ 1 w 436899"/>
                    <a:gd name="connsiteY8" fmla="*/ 605141 h 674197"/>
                    <a:gd name="connsiteX0" fmla="*/ 1 w 436899"/>
                    <a:gd name="connsiteY0" fmla="*/ 605141 h 674197"/>
                    <a:gd name="connsiteX1" fmla="*/ 167226 w 436899"/>
                    <a:gd name="connsiteY1" fmla="*/ 248766 h 674197"/>
                    <a:gd name="connsiteX2" fmla="*/ 354684 w 436899"/>
                    <a:gd name="connsiteY2" fmla="*/ 0 h 674197"/>
                    <a:gd name="connsiteX3" fmla="*/ 431042 w 436899"/>
                    <a:gd name="connsiteY3" fmla="*/ 33489 h 674197"/>
                    <a:gd name="connsiteX4" fmla="*/ 436899 w 436899"/>
                    <a:gd name="connsiteY4" fmla="*/ 126205 h 674197"/>
                    <a:gd name="connsiteX5" fmla="*/ 354684 w 436899"/>
                    <a:gd name="connsiteY5" fmla="*/ 147941 h 674197"/>
                    <a:gd name="connsiteX6" fmla="*/ 400555 w 436899"/>
                    <a:gd name="connsiteY6" fmla="*/ 200732 h 674197"/>
                    <a:gd name="connsiteX7" fmla="*/ 0 w 436899"/>
                    <a:gd name="connsiteY7" fmla="*/ 674197 h 674197"/>
                    <a:gd name="connsiteX8" fmla="*/ 1 w 436899"/>
                    <a:gd name="connsiteY8" fmla="*/ 605141 h 674197"/>
                    <a:gd name="connsiteX0" fmla="*/ 1 w 436899"/>
                    <a:gd name="connsiteY0" fmla="*/ 605141 h 674197"/>
                    <a:gd name="connsiteX1" fmla="*/ 167226 w 436899"/>
                    <a:gd name="connsiteY1" fmla="*/ 248766 h 674197"/>
                    <a:gd name="connsiteX2" fmla="*/ 354684 w 436899"/>
                    <a:gd name="connsiteY2" fmla="*/ 0 h 674197"/>
                    <a:gd name="connsiteX3" fmla="*/ 431042 w 436899"/>
                    <a:gd name="connsiteY3" fmla="*/ 33489 h 674197"/>
                    <a:gd name="connsiteX4" fmla="*/ 436899 w 436899"/>
                    <a:gd name="connsiteY4" fmla="*/ 126205 h 674197"/>
                    <a:gd name="connsiteX5" fmla="*/ 354684 w 436899"/>
                    <a:gd name="connsiteY5" fmla="*/ 147941 h 674197"/>
                    <a:gd name="connsiteX6" fmla="*/ 400555 w 436899"/>
                    <a:gd name="connsiteY6" fmla="*/ 200732 h 674197"/>
                    <a:gd name="connsiteX7" fmla="*/ 0 w 436899"/>
                    <a:gd name="connsiteY7" fmla="*/ 674197 h 674197"/>
                    <a:gd name="connsiteX8" fmla="*/ 1 w 436899"/>
                    <a:gd name="connsiteY8" fmla="*/ 605141 h 674197"/>
                    <a:gd name="connsiteX0" fmla="*/ 1 w 436899"/>
                    <a:gd name="connsiteY0" fmla="*/ 605141 h 674197"/>
                    <a:gd name="connsiteX1" fmla="*/ 167226 w 436899"/>
                    <a:gd name="connsiteY1" fmla="*/ 248766 h 674197"/>
                    <a:gd name="connsiteX2" fmla="*/ 354684 w 436899"/>
                    <a:gd name="connsiteY2" fmla="*/ 0 h 674197"/>
                    <a:gd name="connsiteX3" fmla="*/ 431042 w 436899"/>
                    <a:gd name="connsiteY3" fmla="*/ 33489 h 674197"/>
                    <a:gd name="connsiteX4" fmla="*/ 436899 w 436899"/>
                    <a:gd name="connsiteY4" fmla="*/ 126205 h 674197"/>
                    <a:gd name="connsiteX5" fmla="*/ 354684 w 436899"/>
                    <a:gd name="connsiteY5" fmla="*/ 147941 h 674197"/>
                    <a:gd name="connsiteX6" fmla="*/ 372639 w 436899"/>
                    <a:gd name="connsiteY6" fmla="*/ 213399 h 674197"/>
                    <a:gd name="connsiteX7" fmla="*/ 0 w 436899"/>
                    <a:gd name="connsiteY7" fmla="*/ 674197 h 674197"/>
                    <a:gd name="connsiteX8" fmla="*/ 1 w 436899"/>
                    <a:gd name="connsiteY8" fmla="*/ 605141 h 674197"/>
                    <a:gd name="connsiteX0" fmla="*/ 1 w 436899"/>
                    <a:gd name="connsiteY0" fmla="*/ 605141 h 674197"/>
                    <a:gd name="connsiteX1" fmla="*/ 167226 w 436899"/>
                    <a:gd name="connsiteY1" fmla="*/ 248766 h 674197"/>
                    <a:gd name="connsiteX2" fmla="*/ 354684 w 436899"/>
                    <a:gd name="connsiteY2" fmla="*/ 0 h 674197"/>
                    <a:gd name="connsiteX3" fmla="*/ 431042 w 436899"/>
                    <a:gd name="connsiteY3" fmla="*/ 33489 h 674197"/>
                    <a:gd name="connsiteX4" fmla="*/ 436899 w 436899"/>
                    <a:gd name="connsiteY4" fmla="*/ 126205 h 674197"/>
                    <a:gd name="connsiteX5" fmla="*/ 324231 w 436899"/>
                    <a:gd name="connsiteY5" fmla="*/ 147941 h 674197"/>
                    <a:gd name="connsiteX6" fmla="*/ 372639 w 436899"/>
                    <a:gd name="connsiteY6" fmla="*/ 213399 h 674197"/>
                    <a:gd name="connsiteX7" fmla="*/ 0 w 436899"/>
                    <a:gd name="connsiteY7" fmla="*/ 674197 h 674197"/>
                    <a:gd name="connsiteX8" fmla="*/ 1 w 436899"/>
                    <a:gd name="connsiteY8" fmla="*/ 605141 h 674197"/>
                    <a:gd name="connsiteX0" fmla="*/ 1 w 431042"/>
                    <a:gd name="connsiteY0" fmla="*/ 605141 h 674197"/>
                    <a:gd name="connsiteX1" fmla="*/ 167226 w 431042"/>
                    <a:gd name="connsiteY1" fmla="*/ 248766 h 674197"/>
                    <a:gd name="connsiteX2" fmla="*/ 354684 w 431042"/>
                    <a:gd name="connsiteY2" fmla="*/ 0 h 674197"/>
                    <a:gd name="connsiteX3" fmla="*/ 431042 w 431042"/>
                    <a:gd name="connsiteY3" fmla="*/ 33489 h 674197"/>
                    <a:gd name="connsiteX4" fmla="*/ 401370 w 431042"/>
                    <a:gd name="connsiteY4" fmla="*/ 149006 h 674197"/>
                    <a:gd name="connsiteX5" fmla="*/ 324231 w 431042"/>
                    <a:gd name="connsiteY5" fmla="*/ 147941 h 674197"/>
                    <a:gd name="connsiteX6" fmla="*/ 372639 w 431042"/>
                    <a:gd name="connsiteY6" fmla="*/ 213399 h 674197"/>
                    <a:gd name="connsiteX7" fmla="*/ 0 w 431042"/>
                    <a:gd name="connsiteY7" fmla="*/ 674197 h 674197"/>
                    <a:gd name="connsiteX8" fmla="*/ 1 w 431042"/>
                    <a:gd name="connsiteY8" fmla="*/ 605141 h 67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1042" h="674197">
                      <a:moveTo>
                        <a:pt x="1" y="605141"/>
                      </a:moveTo>
                      <a:cubicBezTo>
                        <a:pt x="32942" y="535688"/>
                        <a:pt x="108112" y="349623"/>
                        <a:pt x="167226" y="248766"/>
                      </a:cubicBezTo>
                      <a:cubicBezTo>
                        <a:pt x="226340" y="147909"/>
                        <a:pt x="316584" y="34528"/>
                        <a:pt x="354684" y="0"/>
                      </a:cubicBezTo>
                      <a:lnTo>
                        <a:pt x="431042" y="33489"/>
                      </a:lnTo>
                      <a:lnTo>
                        <a:pt x="401370" y="149006"/>
                      </a:lnTo>
                      <a:lnTo>
                        <a:pt x="324231" y="147941"/>
                      </a:lnTo>
                      <a:lnTo>
                        <a:pt x="372639" y="213399"/>
                      </a:lnTo>
                      <a:cubicBezTo>
                        <a:pt x="239121" y="371221"/>
                        <a:pt x="130981" y="465707"/>
                        <a:pt x="0" y="674197"/>
                      </a:cubicBezTo>
                      <a:cubicBezTo>
                        <a:pt x="0" y="648797"/>
                        <a:pt x="1" y="630541"/>
                        <a:pt x="1" y="605141"/>
                      </a:cubicBezTo>
                      <a:close/>
                    </a:path>
                  </a:pathLst>
                </a:custGeom>
                <a:solidFill>
                  <a:srgbClr val="6D67A5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298" name="Freeform 51">
                  <a:extLst>
                    <a:ext uri="{FF2B5EF4-FFF2-40B4-BE49-F238E27FC236}">
                      <a16:creationId xmlns:a16="http://schemas.microsoft.com/office/drawing/2014/main" xmlns="" id="{C641D19D-D638-47BA-8995-6A06E599C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9700" y="1746698"/>
                  <a:ext cx="348270" cy="1317856"/>
                </a:xfrm>
                <a:custGeom>
                  <a:avLst/>
                  <a:gdLst>
                    <a:gd name="T0" fmla="*/ 38 w 128"/>
                    <a:gd name="T1" fmla="*/ 50 h 486"/>
                    <a:gd name="T2" fmla="*/ 0 w 128"/>
                    <a:gd name="T3" fmla="*/ 177 h 486"/>
                    <a:gd name="T4" fmla="*/ 14 w 128"/>
                    <a:gd name="T5" fmla="*/ 486 h 486"/>
                    <a:gd name="T6" fmla="*/ 55 w 128"/>
                    <a:gd name="T7" fmla="*/ 464 h 486"/>
                    <a:gd name="T8" fmla="*/ 48 w 128"/>
                    <a:gd name="T9" fmla="*/ 158 h 486"/>
                    <a:gd name="T10" fmla="*/ 128 w 128"/>
                    <a:gd name="T11" fmla="*/ 14 h 486"/>
                    <a:gd name="T12" fmla="*/ 95 w 128"/>
                    <a:gd name="T13" fmla="*/ 0 h 486"/>
                    <a:gd name="T14" fmla="*/ 38 w 128"/>
                    <a:gd name="T15" fmla="*/ 50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486">
                      <a:moveTo>
                        <a:pt x="38" y="50"/>
                      </a:moveTo>
                      <a:cubicBezTo>
                        <a:pt x="26" y="75"/>
                        <a:pt x="0" y="177"/>
                        <a:pt x="0" y="177"/>
                      </a:cubicBezTo>
                      <a:cubicBezTo>
                        <a:pt x="14" y="486"/>
                        <a:pt x="14" y="486"/>
                        <a:pt x="14" y="486"/>
                      </a:cubicBezTo>
                      <a:cubicBezTo>
                        <a:pt x="55" y="464"/>
                        <a:pt x="55" y="464"/>
                        <a:pt x="55" y="464"/>
                      </a:cubicBezTo>
                      <a:cubicBezTo>
                        <a:pt x="55" y="464"/>
                        <a:pt x="26" y="266"/>
                        <a:pt x="48" y="158"/>
                      </a:cubicBezTo>
                      <a:cubicBezTo>
                        <a:pt x="69" y="50"/>
                        <a:pt x="128" y="14"/>
                        <a:pt x="128" y="14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95" y="0"/>
                        <a:pt x="58" y="7"/>
                        <a:pt x="38" y="50"/>
                      </a:cubicBezTo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299" name="Freeform 52">
                  <a:extLst>
                    <a:ext uri="{FF2B5EF4-FFF2-40B4-BE49-F238E27FC236}">
                      <a16:creationId xmlns:a16="http://schemas.microsoft.com/office/drawing/2014/main" xmlns="" id="{A960F013-F3B9-4441-9D53-F7B9278B52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71039" y="2150692"/>
                  <a:ext cx="257721" cy="443000"/>
                </a:xfrm>
                <a:custGeom>
                  <a:avLst/>
                  <a:gdLst>
                    <a:gd name="T0" fmla="*/ 94 w 95"/>
                    <a:gd name="T1" fmla="*/ 53 h 163"/>
                    <a:gd name="T2" fmla="*/ 86 w 95"/>
                    <a:gd name="T3" fmla="*/ 18 h 163"/>
                    <a:gd name="T4" fmla="*/ 80 w 95"/>
                    <a:gd name="T5" fmla="*/ 41 h 163"/>
                    <a:gd name="T6" fmla="*/ 48 w 95"/>
                    <a:gd name="T7" fmla="*/ 35 h 163"/>
                    <a:gd name="T8" fmla="*/ 46 w 95"/>
                    <a:gd name="T9" fmla="*/ 0 h 163"/>
                    <a:gd name="T10" fmla="*/ 16 w 95"/>
                    <a:gd name="T11" fmla="*/ 17 h 163"/>
                    <a:gd name="T12" fmla="*/ 9 w 95"/>
                    <a:gd name="T13" fmla="*/ 28 h 163"/>
                    <a:gd name="T14" fmla="*/ 0 w 95"/>
                    <a:gd name="T15" fmla="*/ 92 h 163"/>
                    <a:gd name="T16" fmla="*/ 61 w 95"/>
                    <a:gd name="T17" fmla="*/ 163 h 163"/>
                    <a:gd name="T18" fmla="*/ 95 w 95"/>
                    <a:gd name="T19" fmla="*/ 127 h 163"/>
                    <a:gd name="T20" fmla="*/ 85 w 95"/>
                    <a:gd name="T21" fmla="*/ 109 h 163"/>
                    <a:gd name="T22" fmla="*/ 94 w 95"/>
                    <a:gd name="T23" fmla="*/ 53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5" h="163">
                      <a:moveTo>
                        <a:pt x="94" y="53"/>
                      </a:moveTo>
                      <a:cubicBezTo>
                        <a:pt x="86" y="18"/>
                        <a:pt x="86" y="18"/>
                        <a:pt x="86" y="18"/>
                      </a:cubicBezTo>
                      <a:cubicBezTo>
                        <a:pt x="85" y="37"/>
                        <a:pt x="80" y="41"/>
                        <a:pt x="80" y="41"/>
                      </a:cubicBezTo>
                      <a:cubicBezTo>
                        <a:pt x="72" y="43"/>
                        <a:pt x="57" y="44"/>
                        <a:pt x="48" y="35"/>
                      </a:cubicBezTo>
                      <a:cubicBezTo>
                        <a:pt x="40" y="27"/>
                        <a:pt x="46" y="0"/>
                        <a:pt x="46" y="0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2" y="19"/>
                        <a:pt x="10" y="23"/>
                        <a:pt x="9" y="28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61" y="163"/>
                        <a:pt x="61" y="163"/>
                        <a:pt x="61" y="163"/>
                      </a:cubicBezTo>
                      <a:cubicBezTo>
                        <a:pt x="95" y="127"/>
                        <a:pt x="95" y="127"/>
                        <a:pt x="95" y="127"/>
                      </a:cubicBezTo>
                      <a:cubicBezTo>
                        <a:pt x="85" y="109"/>
                        <a:pt x="85" y="109"/>
                        <a:pt x="85" y="109"/>
                      </a:cubicBezTo>
                      <a:lnTo>
                        <a:pt x="94" y="53"/>
                      </a:lnTo>
                      <a:close/>
                    </a:path>
                  </a:pathLst>
                </a:custGeom>
                <a:solidFill>
                  <a:srgbClr val="FEB791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300" name="Freeform 56">
                  <a:extLst>
                    <a:ext uri="{FF2B5EF4-FFF2-40B4-BE49-F238E27FC236}">
                      <a16:creationId xmlns:a16="http://schemas.microsoft.com/office/drawing/2014/main" xmlns="" id="{D954A28F-D77D-4C5B-987A-E79BDCD37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4127" y="2447111"/>
                  <a:ext cx="168563" cy="145986"/>
                </a:xfrm>
                <a:custGeom>
                  <a:avLst/>
                  <a:gdLst>
                    <a:gd name="T0" fmla="*/ 0 w 62"/>
                    <a:gd name="T1" fmla="*/ 32 h 55"/>
                    <a:gd name="T2" fmla="*/ 20 w 62"/>
                    <a:gd name="T3" fmla="*/ 55 h 55"/>
                    <a:gd name="T4" fmla="*/ 62 w 62"/>
                    <a:gd name="T5" fmla="*/ 26 h 55"/>
                    <a:gd name="T6" fmla="*/ 47 w 62"/>
                    <a:gd name="T7" fmla="*/ 4 h 55"/>
                    <a:gd name="T8" fmla="*/ 0 w 62"/>
                    <a:gd name="T9" fmla="*/ 32 h 55"/>
                    <a:gd name="connsiteX0" fmla="*/ 0 w 10000"/>
                    <a:gd name="connsiteY0" fmla="*/ 5121 h 9091"/>
                    <a:gd name="connsiteX1" fmla="*/ 1719 w 10000"/>
                    <a:gd name="connsiteY1" fmla="*/ 9090 h 9091"/>
                    <a:gd name="connsiteX2" fmla="*/ 10000 w 10000"/>
                    <a:gd name="connsiteY2" fmla="*/ 4030 h 9091"/>
                    <a:gd name="connsiteX3" fmla="*/ 7581 w 10000"/>
                    <a:gd name="connsiteY3" fmla="*/ 30 h 9091"/>
                    <a:gd name="connsiteX4" fmla="*/ 0 w 10000"/>
                    <a:gd name="connsiteY4" fmla="*/ 5121 h 9091"/>
                    <a:gd name="connsiteX0" fmla="*/ 0 w 10753"/>
                    <a:gd name="connsiteY0" fmla="*/ 6564 h 10284"/>
                    <a:gd name="connsiteX1" fmla="*/ 2472 w 10753"/>
                    <a:gd name="connsiteY1" fmla="*/ 9993 h 10284"/>
                    <a:gd name="connsiteX2" fmla="*/ 10753 w 10753"/>
                    <a:gd name="connsiteY2" fmla="*/ 4427 h 10284"/>
                    <a:gd name="connsiteX3" fmla="*/ 8334 w 10753"/>
                    <a:gd name="connsiteY3" fmla="*/ 27 h 10284"/>
                    <a:gd name="connsiteX4" fmla="*/ 0 w 10753"/>
                    <a:gd name="connsiteY4" fmla="*/ 6564 h 10284"/>
                    <a:gd name="connsiteX0" fmla="*/ 0 w 10753"/>
                    <a:gd name="connsiteY0" fmla="*/ 7254 h 10974"/>
                    <a:gd name="connsiteX1" fmla="*/ 2472 w 10753"/>
                    <a:gd name="connsiteY1" fmla="*/ 10683 h 10974"/>
                    <a:gd name="connsiteX2" fmla="*/ 10753 w 10753"/>
                    <a:gd name="connsiteY2" fmla="*/ 5117 h 10974"/>
                    <a:gd name="connsiteX3" fmla="*/ 8334 w 10753"/>
                    <a:gd name="connsiteY3" fmla="*/ 717 h 10974"/>
                    <a:gd name="connsiteX4" fmla="*/ 0 w 10753"/>
                    <a:gd name="connsiteY4" fmla="*/ 7254 h 10974"/>
                    <a:gd name="connsiteX0" fmla="*/ 0 w 10753"/>
                    <a:gd name="connsiteY0" fmla="*/ 6555 h 10275"/>
                    <a:gd name="connsiteX1" fmla="*/ 2472 w 10753"/>
                    <a:gd name="connsiteY1" fmla="*/ 9984 h 10275"/>
                    <a:gd name="connsiteX2" fmla="*/ 10753 w 10753"/>
                    <a:gd name="connsiteY2" fmla="*/ 4418 h 10275"/>
                    <a:gd name="connsiteX3" fmla="*/ 8334 w 10753"/>
                    <a:gd name="connsiteY3" fmla="*/ 18 h 10275"/>
                    <a:gd name="connsiteX4" fmla="*/ 0 w 10753"/>
                    <a:gd name="connsiteY4" fmla="*/ 6555 h 10275"/>
                    <a:gd name="connsiteX0" fmla="*/ 0 w 10753"/>
                    <a:gd name="connsiteY0" fmla="*/ 6537 h 10257"/>
                    <a:gd name="connsiteX1" fmla="*/ 2472 w 10753"/>
                    <a:gd name="connsiteY1" fmla="*/ 9966 h 10257"/>
                    <a:gd name="connsiteX2" fmla="*/ 10753 w 10753"/>
                    <a:gd name="connsiteY2" fmla="*/ 4400 h 10257"/>
                    <a:gd name="connsiteX3" fmla="*/ 8334 w 10753"/>
                    <a:gd name="connsiteY3" fmla="*/ 0 h 10257"/>
                    <a:gd name="connsiteX4" fmla="*/ 0 w 10753"/>
                    <a:gd name="connsiteY4" fmla="*/ 6537 h 10257"/>
                    <a:gd name="connsiteX0" fmla="*/ 0 w 10753"/>
                    <a:gd name="connsiteY0" fmla="*/ 6537 h 10257"/>
                    <a:gd name="connsiteX1" fmla="*/ 2472 w 10753"/>
                    <a:gd name="connsiteY1" fmla="*/ 9966 h 10257"/>
                    <a:gd name="connsiteX2" fmla="*/ 10753 w 10753"/>
                    <a:gd name="connsiteY2" fmla="*/ 4400 h 10257"/>
                    <a:gd name="connsiteX3" fmla="*/ 8334 w 10753"/>
                    <a:gd name="connsiteY3" fmla="*/ 0 h 10257"/>
                    <a:gd name="connsiteX4" fmla="*/ 0 w 10753"/>
                    <a:gd name="connsiteY4" fmla="*/ 6537 h 10257"/>
                    <a:gd name="connsiteX0" fmla="*/ 0 w 10000"/>
                    <a:gd name="connsiteY0" fmla="*/ 7709 h 10773"/>
                    <a:gd name="connsiteX1" fmla="*/ 1719 w 10000"/>
                    <a:gd name="connsiteY1" fmla="*/ 9966 h 10773"/>
                    <a:gd name="connsiteX2" fmla="*/ 10000 w 10000"/>
                    <a:gd name="connsiteY2" fmla="*/ 4400 h 10773"/>
                    <a:gd name="connsiteX3" fmla="*/ 7581 w 10000"/>
                    <a:gd name="connsiteY3" fmla="*/ 0 h 10773"/>
                    <a:gd name="connsiteX4" fmla="*/ 0 w 10000"/>
                    <a:gd name="connsiteY4" fmla="*/ 7709 h 10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773">
                      <a:moveTo>
                        <a:pt x="0" y="7709"/>
                      </a:moveTo>
                      <a:cubicBezTo>
                        <a:pt x="3226" y="12309"/>
                        <a:pt x="52" y="10517"/>
                        <a:pt x="1719" y="9966"/>
                      </a:cubicBezTo>
                      <a:cubicBezTo>
                        <a:pt x="3386" y="9415"/>
                        <a:pt x="10000" y="4400"/>
                        <a:pt x="10000" y="4400"/>
                      </a:cubicBezTo>
                      <a:cubicBezTo>
                        <a:pt x="9194" y="2933"/>
                        <a:pt x="8431" y="2690"/>
                        <a:pt x="7581" y="0"/>
                      </a:cubicBezTo>
                      <a:cubicBezTo>
                        <a:pt x="5789" y="1527"/>
                        <a:pt x="2581" y="1309"/>
                        <a:pt x="0" y="7709"/>
                      </a:cubicBezTo>
                      <a:close/>
                    </a:path>
                  </a:pathLst>
                </a:custGeom>
                <a:solidFill>
                  <a:srgbClr val="FCD0E8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301" name="Freeform 57">
                  <a:extLst>
                    <a:ext uri="{FF2B5EF4-FFF2-40B4-BE49-F238E27FC236}">
                      <a16:creationId xmlns:a16="http://schemas.microsoft.com/office/drawing/2014/main" xmlns="" id="{E57CF681-312E-4CFF-9A55-EC78A6587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6971" y="1849621"/>
                  <a:ext cx="553599" cy="1053558"/>
                </a:xfrm>
                <a:custGeom>
                  <a:avLst/>
                  <a:gdLst>
                    <a:gd name="T0" fmla="*/ 192 w 220"/>
                    <a:gd name="T1" fmla="*/ 77 h 386"/>
                    <a:gd name="T2" fmla="*/ 164 w 220"/>
                    <a:gd name="T3" fmla="*/ 1 h 386"/>
                    <a:gd name="T4" fmla="*/ 112 w 220"/>
                    <a:gd name="T5" fmla="*/ 73 h 386"/>
                    <a:gd name="T6" fmla="*/ 125 w 220"/>
                    <a:gd name="T7" fmla="*/ 280 h 386"/>
                    <a:gd name="T8" fmla="*/ 46 w 220"/>
                    <a:gd name="T9" fmla="*/ 235 h 386"/>
                    <a:gd name="T10" fmla="*/ 6 w 220"/>
                    <a:gd name="T11" fmla="*/ 267 h 386"/>
                    <a:gd name="T12" fmla="*/ 171 w 220"/>
                    <a:gd name="T13" fmla="*/ 381 h 386"/>
                    <a:gd name="T14" fmla="*/ 192 w 220"/>
                    <a:gd name="T15" fmla="*/ 77 h 386"/>
                    <a:gd name="connsiteX0" fmla="*/ 8466 w 8766"/>
                    <a:gd name="connsiteY0" fmla="*/ 1970 h 9851"/>
                    <a:gd name="connsiteX1" fmla="*/ 7194 w 8766"/>
                    <a:gd name="connsiteY1" fmla="*/ 1 h 9851"/>
                    <a:gd name="connsiteX2" fmla="*/ 4830 w 8766"/>
                    <a:gd name="connsiteY2" fmla="*/ 1866 h 9851"/>
                    <a:gd name="connsiteX3" fmla="*/ 5421 w 8766"/>
                    <a:gd name="connsiteY3" fmla="*/ 7229 h 9851"/>
                    <a:gd name="connsiteX4" fmla="*/ 1830 w 8766"/>
                    <a:gd name="connsiteY4" fmla="*/ 6063 h 9851"/>
                    <a:gd name="connsiteX5" fmla="*/ 12 w 8766"/>
                    <a:gd name="connsiteY5" fmla="*/ 6892 h 9851"/>
                    <a:gd name="connsiteX6" fmla="*/ 7512 w 8766"/>
                    <a:gd name="connsiteY6" fmla="*/ 9845 h 9851"/>
                    <a:gd name="connsiteX7" fmla="*/ 8466 w 8766"/>
                    <a:gd name="connsiteY7" fmla="*/ 1970 h 9851"/>
                    <a:gd name="connsiteX0" fmla="*/ 9658 w 10000"/>
                    <a:gd name="connsiteY0" fmla="*/ 2000 h 10000"/>
                    <a:gd name="connsiteX1" fmla="*/ 8207 w 10000"/>
                    <a:gd name="connsiteY1" fmla="*/ 1 h 10000"/>
                    <a:gd name="connsiteX2" fmla="*/ 5510 w 10000"/>
                    <a:gd name="connsiteY2" fmla="*/ 1894 h 10000"/>
                    <a:gd name="connsiteX3" fmla="*/ 6184 w 10000"/>
                    <a:gd name="connsiteY3" fmla="*/ 7338 h 10000"/>
                    <a:gd name="connsiteX4" fmla="*/ 2452 w 10000"/>
                    <a:gd name="connsiteY4" fmla="*/ 6032 h 10000"/>
                    <a:gd name="connsiteX5" fmla="*/ 14 w 10000"/>
                    <a:gd name="connsiteY5" fmla="*/ 6996 h 10000"/>
                    <a:gd name="connsiteX6" fmla="*/ 8569 w 10000"/>
                    <a:gd name="connsiteY6" fmla="*/ 9994 h 10000"/>
                    <a:gd name="connsiteX7" fmla="*/ 9658 w 10000"/>
                    <a:gd name="connsiteY7" fmla="*/ 2000 h 10000"/>
                    <a:gd name="connsiteX0" fmla="*/ 9658 w 10000"/>
                    <a:gd name="connsiteY0" fmla="*/ 2000 h 10000"/>
                    <a:gd name="connsiteX1" fmla="*/ 8207 w 10000"/>
                    <a:gd name="connsiteY1" fmla="*/ 1 h 10000"/>
                    <a:gd name="connsiteX2" fmla="*/ 5510 w 10000"/>
                    <a:gd name="connsiteY2" fmla="*/ 1894 h 10000"/>
                    <a:gd name="connsiteX3" fmla="*/ 6184 w 10000"/>
                    <a:gd name="connsiteY3" fmla="*/ 7338 h 10000"/>
                    <a:gd name="connsiteX4" fmla="*/ 2452 w 10000"/>
                    <a:gd name="connsiteY4" fmla="*/ 6032 h 10000"/>
                    <a:gd name="connsiteX5" fmla="*/ 14 w 10000"/>
                    <a:gd name="connsiteY5" fmla="*/ 6996 h 10000"/>
                    <a:gd name="connsiteX6" fmla="*/ 8569 w 10000"/>
                    <a:gd name="connsiteY6" fmla="*/ 9994 h 10000"/>
                    <a:gd name="connsiteX7" fmla="*/ 9658 w 10000"/>
                    <a:gd name="connsiteY7" fmla="*/ 2000 h 10000"/>
                    <a:gd name="connsiteX0" fmla="*/ 9644 w 9986"/>
                    <a:gd name="connsiteY0" fmla="*/ 2000 h 10000"/>
                    <a:gd name="connsiteX1" fmla="*/ 8193 w 9986"/>
                    <a:gd name="connsiteY1" fmla="*/ 1 h 10000"/>
                    <a:gd name="connsiteX2" fmla="*/ 5496 w 9986"/>
                    <a:gd name="connsiteY2" fmla="*/ 1894 h 10000"/>
                    <a:gd name="connsiteX3" fmla="*/ 6170 w 9986"/>
                    <a:gd name="connsiteY3" fmla="*/ 7338 h 10000"/>
                    <a:gd name="connsiteX4" fmla="*/ 2438 w 9986"/>
                    <a:gd name="connsiteY4" fmla="*/ 6032 h 10000"/>
                    <a:gd name="connsiteX5" fmla="*/ 0 w 9986"/>
                    <a:gd name="connsiteY5" fmla="*/ 6996 h 10000"/>
                    <a:gd name="connsiteX6" fmla="*/ 8555 w 9986"/>
                    <a:gd name="connsiteY6" fmla="*/ 9994 h 10000"/>
                    <a:gd name="connsiteX7" fmla="*/ 9644 w 9986"/>
                    <a:gd name="connsiteY7" fmla="*/ 2000 h 10000"/>
                    <a:gd name="connsiteX0" fmla="*/ 10144 w 10486"/>
                    <a:gd name="connsiteY0" fmla="*/ 2000 h 10001"/>
                    <a:gd name="connsiteX1" fmla="*/ 8690 w 10486"/>
                    <a:gd name="connsiteY1" fmla="*/ 1 h 10001"/>
                    <a:gd name="connsiteX2" fmla="*/ 5990 w 10486"/>
                    <a:gd name="connsiteY2" fmla="*/ 1894 h 10001"/>
                    <a:gd name="connsiteX3" fmla="*/ 6665 w 10486"/>
                    <a:gd name="connsiteY3" fmla="*/ 7338 h 10001"/>
                    <a:gd name="connsiteX4" fmla="*/ 2927 w 10486"/>
                    <a:gd name="connsiteY4" fmla="*/ 6032 h 10001"/>
                    <a:gd name="connsiteX5" fmla="*/ 0 w 10486"/>
                    <a:gd name="connsiteY5" fmla="*/ 7119 h 10001"/>
                    <a:gd name="connsiteX6" fmla="*/ 9053 w 10486"/>
                    <a:gd name="connsiteY6" fmla="*/ 9994 h 10001"/>
                    <a:gd name="connsiteX7" fmla="*/ 10144 w 10486"/>
                    <a:gd name="connsiteY7" fmla="*/ 2000 h 10001"/>
                    <a:gd name="connsiteX0" fmla="*/ 10265 w 10607"/>
                    <a:gd name="connsiteY0" fmla="*/ 2000 h 10001"/>
                    <a:gd name="connsiteX1" fmla="*/ 8811 w 10607"/>
                    <a:gd name="connsiteY1" fmla="*/ 1 h 10001"/>
                    <a:gd name="connsiteX2" fmla="*/ 6111 w 10607"/>
                    <a:gd name="connsiteY2" fmla="*/ 1894 h 10001"/>
                    <a:gd name="connsiteX3" fmla="*/ 6786 w 10607"/>
                    <a:gd name="connsiteY3" fmla="*/ 7338 h 10001"/>
                    <a:gd name="connsiteX4" fmla="*/ 3048 w 10607"/>
                    <a:gd name="connsiteY4" fmla="*/ 6032 h 10001"/>
                    <a:gd name="connsiteX5" fmla="*/ 0 w 10607"/>
                    <a:gd name="connsiteY5" fmla="*/ 7273 h 10001"/>
                    <a:gd name="connsiteX6" fmla="*/ 9174 w 10607"/>
                    <a:gd name="connsiteY6" fmla="*/ 9994 h 10001"/>
                    <a:gd name="connsiteX7" fmla="*/ 10265 w 10607"/>
                    <a:gd name="connsiteY7" fmla="*/ 2000 h 10001"/>
                    <a:gd name="connsiteX0" fmla="*/ 10204 w 10546"/>
                    <a:gd name="connsiteY0" fmla="*/ 2000 h 10002"/>
                    <a:gd name="connsiteX1" fmla="*/ 8750 w 10546"/>
                    <a:gd name="connsiteY1" fmla="*/ 1 h 10002"/>
                    <a:gd name="connsiteX2" fmla="*/ 6050 w 10546"/>
                    <a:gd name="connsiteY2" fmla="*/ 1894 h 10002"/>
                    <a:gd name="connsiteX3" fmla="*/ 6725 w 10546"/>
                    <a:gd name="connsiteY3" fmla="*/ 7338 h 10002"/>
                    <a:gd name="connsiteX4" fmla="*/ 2987 w 10546"/>
                    <a:gd name="connsiteY4" fmla="*/ 6032 h 10002"/>
                    <a:gd name="connsiteX5" fmla="*/ 0 w 10546"/>
                    <a:gd name="connsiteY5" fmla="*/ 7396 h 10002"/>
                    <a:gd name="connsiteX6" fmla="*/ 9113 w 10546"/>
                    <a:gd name="connsiteY6" fmla="*/ 9994 h 10002"/>
                    <a:gd name="connsiteX7" fmla="*/ 10204 w 10546"/>
                    <a:gd name="connsiteY7" fmla="*/ 2000 h 10002"/>
                    <a:gd name="connsiteX0" fmla="*/ 10204 w 10582"/>
                    <a:gd name="connsiteY0" fmla="*/ 2000 h 10216"/>
                    <a:gd name="connsiteX1" fmla="*/ 8750 w 10582"/>
                    <a:gd name="connsiteY1" fmla="*/ 1 h 10216"/>
                    <a:gd name="connsiteX2" fmla="*/ 6050 w 10582"/>
                    <a:gd name="connsiteY2" fmla="*/ 1894 h 10216"/>
                    <a:gd name="connsiteX3" fmla="*/ 6725 w 10582"/>
                    <a:gd name="connsiteY3" fmla="*/ 7338 h 10216"/>
                    <a:gd name="connsiteX4" fmla="*/ 2987 w 10582"/>
                    <a:gd name="connsiteY4" fmla="*/ 6032 h 10216"/>
                    <a:gd name="connsiteX5" fmla="*/ 0 w 10582"/>
                    <a:gd name="connsiteY5" fmla="*/ 7396 h 10216"/>
                    <a:gd name="connsiteX6" fmla="*/ 9174 w 10582"/>
                    <a:gd name="connsiteY6" fmla="*/ 10209 h 10216"/>
                    <a:gd name="connsiteX7" fmla="*/ 10204 w 10582"/>
                    <a:gd name="connsiteY7" fmla="*/ 2000 h 10216"/>
                    <a:gd name="connsiteX0" fmla="*/ 10204 w 10582"/>
                    <a:gd name="connsiteY0" fmla="*/ 2000 h 10209"/>
                    <a:gd name="connsiteX1" fmla="*/ 8750 w 10582"/>
                    <a:gd name="connsiteY1" fmla="*/ 1 h 10209"/>
                    <a:gd name="connsiteX2" fmla="*/ 6050 w 10582"/>
                    <a:gd name="connsiteY2" fmla="*/ 1894 h 10209"/>
                    <a:gd name="connsiteX3" fmla="*/ 6725 w 10582"/>
                    <a:gd name="connsiteY3" fmla="*/ 7338 h 10209"/>
                    <a:gd name="connsiteX4" fmla="*/ 2987 w 10582"/>
                    <a:gd name="connsiteY4" fmla="*/ 6032 h 10209"/>
                    <a:gd name="connsiteX5" fmla="*/ 0 w 10582"/>
                    <a:gd name="connsiteY5" fmla="*/ 7396 h 10209"/>
                    <a:gd name="connsiteX6" fmla="*/ 9174 w 10582"/>
                    <a:gd name="connsiteY6" fmla="*/ 10209 h 10209"/>
                    <a:gd name="connsiteX7" fmla="*/ 10204 w 10582"/>
                    <a:gd name="connsiteY7" fmla="*/ 2000 h 10209"/>
                    <a:gd name="connsiteX0" fmla="*/ 10204 w 10582"/>
                    <a:gd name="connsiteY0" fmla="*/ 2000 h 10209"/>
                    <a:gd name="connsiteX1" fmla="*/ 8750 w 10582"/>
                    <a:gd name="connsiteY1" fmla="*/ 1 h 10209"/>
                    <a:gd name="connsiteX2" fmla="*/ 6050 w 10582"/>
                    <a:gd name="connsiteY2" fmla="*/ 1894 h 10209"/>
                    <a:gd name="connsiteX3" fmla="*/ 6725 w 10582"/>
                    <a:gd name="connsiteY3" fmla="*/ 7338 h 10209"/>
                    <a:gd name="connsiteX4" fmla="*/ 2987 w 10582"/>
                    <a:gd name="connsiteY4" fmla="*/ 6032 h 10209"/>
                    <a:gd name="connsiteX5" fmla="*/ 0 w 10582"/>
                    <a:gd name="connsiteY5" fmla="*/ 7396 h 10209"/>
                    <a:gd name="connsiteX6" fmla="*/ 9174 w 10582"/>
                    <a:gd name="connsiteY6" fmla="*/ 10209 h 10209"/>
                    <a:gd name="connsiteX7" fmla="*/ 10204 w 10582"/>
                    <a:gd name="connsiteY7" fmla="*/ 2000 h 10209"/>
                    <a:gd name="connsiteX0" fmla="*/ 10204 w 10582"/>
                    <a:gd name="connsiteY0" fmla="*/ 2000 h 10209"/>
                    <a:gd name="connsiteX1" fmla="*/ 8750 w 10582"/>
                    <a:gd name="connsiteY1" fmla="*/ 1 h 10209"/>
                    <a:gd name="connsiteX2" fmla="*/ 6050 w 10582"/>
                    <a:gd name="connsiteY2" fmla="*/ 1894 h 10209"/>
                    <a:gd name="connsiteX3" fmla="*/ 6725 w 10582"/>
                    <a:gd name="connsiteY3" fmla="*/ 7338 h 10209"/>
                    <a:gd name="connsiteX4" fmla="*/ 2987 w 10582"/>
                    <a:gd name="connsiteY4" fmla="*/ 6032 h 10209"/>
                    <a:gd name="connsiteX5" fmla="*/ 0 w 10582"/>
                    <a:gd name="connsiteY5" fmla="*/ 7396 h 10209"/>
                    <a:gd name="connsiteX6" fmla="*/ 9174 w 10582"/>
                    <a:gd name="connsiteY6" fmla="*/ 10209 h 10209"/>
                    <a:gd name="connsiteX7" fmla="*/ 10204 w 10582"/>
                    <a:gd name="connsiteY7" fmla="*/ 2000 h 10209"/>
                    <a:gd name="connsiteX0" fmla="*/ 10204 w 10582"/>
                    <a:gd name="connsiteY0" fmla="*/ 2000 h 10209"/>
                    <a:gd name="connsiteX1" fmla="*/ 8750 w 10582"/>
                    <a:gd name="connsiteY1" fmla="*/ 1 h 10209"/>
                    <a:gd name="connsiteX2" fmla="*/ 6050 w 10582"/>
                    <a:gd name="connsiteY2" fmla="*/ 1894 h 10209"/>
                    <a:gd name="connsiteX3" fmla="*/ 6725 w 10582"/>
                    <a:gd name="connsiteY3" fmla="*/ 7338 h 10209"/>
                    <a:gd name="connsiteX4" fmla="*/ 2987 w 10582"/>
                    <a:gd name="connsiteY4" fmla="*/ 6032 h 10209"/>
                    <a:gd name="connsiteX5" fmla="*/ 0 w 10582"/>
                    <a:gd name="connsiteY5" fmla="*/ 7396 h 10209"/>
                    <a:gd name="connsiteX6" fmla="*/ 9174 w 10582"/>
                    <a:gd name="connsiteY6" fmla="*/ 10209 h 10209"/>
                    <a:gd name="connsiteX7" fmla="*/ 10204 w 10582"/>
                    <a:gd name="connsiteY7" fmla="*/ 2000 h 1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82" h="10209">
                      <a:moveTo>
                        <a:pt x="10204" y="2000"/>
                      </a:moveTo>
                      <a:cubicBezTo>
                        <a:pt x="10411" y="763"/>
                        <a:pt x="8750" y="1"/>
                        <a:pt x="8750" y="1"/>
                      </a:cubicBezTo>
                      <a:cubicBezTo>
                        <a:pt x="7088" y="-25"/>
                        <a:pt x="6413" y="1158"/>
                        <a:pt x="6050" y="1894"/>
                      </a:cubicBezTo>
                      <a:cubicBezTo>
                        <a:pt x="5686" y="2657"/>
                        <a:pt x="7235" y="6648"/>
                        <a:pt x="6725" y="7338"/>
                      </a:cubicBezTo>
                      <a:cubicBezTo>
                        <a:pt x="5728" y="7197"/>
                        <a:pt x="3574" y="6370"/>
                        <a:pt x="2987" y="6032"/>
                      </a:cubicBezTo>
                      <a:cubicBezTo>
                        <a:pt x="2311" y="6005"/>
                        <a:pt x="51" y="7054"/>
                        <a:pt x="0" y="7396"/>
                      </a:cubicBezTo>
                      <a:cubicBezTo>
                        <a:pt x="1994" y="8623"/>
                        <a:pt x="5662" y="9756"/>
                        <a:pt x="9174" y="10209"/>
                      </a:cubicBezTo>
                      <a:cubicBezTo>
                        <a:pt x="11719" y="9577"/>
                        <a:pt x="9995" y="3262"/>
                        <a:pt x="10204" y="2000"/>
                      </a:cubicBezTo>
                    </a:path>
                  </a:pathLst>
                </a:custGeom>
                <a:solidFill>
                  <a:srgbClr val="2C388E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302" name="Freeform 59">
                  <a:extLst>
                    <a:ext uri="{FF2B5EF4-FFF2-40B4-BE49-F238E27FC236}">
                      <a16:creationId xmlns:a16="http://schemas.microsoft.com/office/drawing/2014/main" xmlns="" id="{13573833-7AE3-45E7-A1B8-98B98C805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91940" y="2088003"/>
                  <a:ext cx="552582" cy="807862"/>
                </a:xfrm>
                <a:custGeom>
                  <a:avLst/>
                  <a:gdLst>
                    <a:gd name="T0" fmla="*/ 184 w 203"/>
                    <a:gd name="T1" fmla="*/ 34 h 293"/>
                    <a:gd name="T2" fmla="*/ 118 w 203"/>
                    <a:gd name="T3" fmla="*/ 254 h 293"/>
                    <a:gd name="T4" fmla="*/ 38 w 203"/>
                    <a:gd name="T5" fmla="*/ 227 h 293"/>
                    <a:gd name="T6" fmla="*/ 0 w 203"/>
                    <a:gd name="T7" fmla="*/ 193 h 293"/>
                    <a:gd name="T8" fmla="*/ 164 w 203"/>
                    <a:gd name="T9" fmla="*/ 292 h 293"/>
                    <a:gd name="T10" fmla="*/ 164 w 203"/>
                    <a:gd name="T11" fmla="*/ 292 h 293"/>
                    <a:gd name="T12" fmla="*/ 164 w 203"/>
                    <a:gd name="T13" fmla="*/ 292 h 293"/>
                    <a:gd name="T14" fmla="*/ 164 w 203"/>
                    <a:gd name="T15" fmla="*/ 292 h 293"/>
                    <a:gd name="T16" fmla="*/ 164 w 203"/>
                    <a:gd name="T17" fmla="*/ 292 h 293"/>
                    <a:gd name="T18" fmla="*/ 165 w 203"/>
                    <a:gd name="T19" fmla="*/ 292 h 293"/>
                    <a:gd name="T20" fmla="*/ 165 w 203"/>
                    <a:gd name="T21" fmla="*/ 292 h 293"/>
                    <a:gd name="T22" fmla="*/ 165 w 203"/>
                    <a:gd name="T23" fmla="*/ 292 h 293"/>
                    <a:gd name="T24" fmla="*/ 165 w 203"/>
                    <a:gd name="T25" fmla="*/ 292 h 293"/>
                    <a:gd name="T26" fmla="*/ 165 w 203"/>
                    <a:gd name="T27" fmla="*/ 292 h 293"/>
                    <a:gd name="T28" fmla="*/ 165 w 203"/>
                    <a:gd name="T29" fmla="*/ 292 h 293"/>
                    <a:gd name="T30" fmla="*/ 165 w 203"/>
                    <a:gd name="T31" fmla="*/ 292 h 293"/>
                    <a:gd name="T32" fmla="*/ 165 w 203"/>
                    <a:gd name="T33" fmla="*/ 292 h 293"/>
                    <a:gd name="T34" fmla="*/ 166 w 203"/>
                    <a:gd name="T35" fmla="*/ 292 h 293"/>
                    <a:gd name="T36" fmla="*/ 166 w 203"/>
                    <a:gd name="T37" fmla="*/ 292 h 293"/>
                    <a:gd name="T38" fmla="*/ 166 w 203"/>
                    <a:gd name="T39" fmla="*/ 292 h 293"/>
                    <a:gd name="T40" fmla="*/ 166 w 203"/>
                    <a:gd name="T41" fmla="*/ 292 h 293"/>
                    <a:gd name="T42" fmla="*/ 166 w 203"/>
                    <a:gd name="T43" fmla="*/ 292 h 293"/>
                    <a:gd name="T44" fmla="*/ 179 w 203"/>
                    <a:gd name="T45" fmla="*/ 279 h 293"/>
                    <a:gd name="T46" fmla="*/ 179 w 203"/>
                    <a:gd name="T47" fmla="*/ 279 h 293"/>
                    <a:gd name="T48" fmla="*/ 179 w 203"/>
                    <a:gd name="T49" fmla="*/ 279 h 293"/>
                    <a:gd name="T50" fmla="*/ 179 w 203"/>
                    <a:gd name="T51" fmla="*/ 279 h 293"/>
                    <a:gd name="T52" fmla="*/ 179 w 203"/>
                    <a:gd name="T53" fmla="*/ 279 h 293"/>
                    <a:gd name="T54" fmla="*/ 180 w 203"/>
                    <a:gd name="T55" fmla="*/ 279 h 293"/>
                    <a:gd name="T56" fmla="*/ 180 w 203"/>
                    <a:gd name="T57" fmla="*/ 279 h 293"/>
                    <a:gd name="T58" fmla="*/ 180 w 203"/>
                    <a:gd name="T59" fmla="*/ 279 h 293"/>
                    <a:gd name="T60" fmla="*/ 180 w 203"/>
                    <a:gd name="T61" fmla="*/ 279 h 293"/>
                    <a:gd name="T62" fmla="*/ 180 w 203"/>
                    <a:gd name="T63" fmla="*/ 279 h 293"/>
                    <a:gd name="T64" fmla="*/ 180 w 203"/>
                    <a:gd name="T65" fmla="*/ 279 h 293"/>
                    <a:gd name="T66" fmla="*/ 180 w 203"/>
                    <a:gd name="T67" fmla="*/ 278 h 293"/>
                    <a:gd name="T68" fmla="*/ 180 w 203"/>
                    <a:gd name="T69" fmla="*/ 278 h 293"/>
                    <a:gd name="T70" fmla="*/ 180 w 203"/>
                    <a:gd name="T71" fmla="*/ 278 h 293"/>
                    <a:gd name="T72" fmla="*/ 180 w 203"/>
                    <a:gd name="T73" fmla="*/ 278 h 293"/>
                    <a:gd name="T74" fmla="*/ 180 w 203"/>
                    <a:gd name="T75" fmla="*/ 278 h 293"/>
                    <a:gd name="T76" fmla="*/ 180 w 203"/>
                    <a:gd name="T77" fmla="*/ 278 h 293"/>
                    <a:gd name="T78" fmla="*/ 180 w 203"/>
                    <a:gd name="T79" fmla="*/ 278 h 293"/>
                    <a:gd name="T80" fmla="*/ 180 w 203"/>
                    <a:gd name="T81" fmla="*/ 278 h 293"/>
                    <a:gd name="T82" fmla="*/ 180 w 203"/>
                    <a:gd name="T83" fmla="*/ 278 h 293"/>
                    <a:gd name="T84" fmla="*/ 180 w 203"/>
                    <a:gd name="T85" fmla="*/ 277 h 293"/>
                    <a:gd name="T86" fmla="*/ 180 w 203"/>
                    <a:gd name="T87" fmla="*/ 277 h 293"/>
                    <a:gd name="T88" fmla="*/ 185 w 203"/>
                    <a:gd name="T89" fmla="*/ 0 h 293"/>
                    <a:gd name="connsiteX0" fmla="*/ 9573 w 9903"/>
                    <a:gd name="connsiteY0" fmla="*/ 0 h 10241"/>
                    <a:gd name="connsiteX1" fmla="*/ 9524 w 9903"/>
                    <a:gd name="connsiteY1" fmla="*/ 1160 h 10241"/>
                    <a:gd name="connsiteX2" fmla="*/ 9081 w 9903"/>
                    <a:gd name="connsiteY2" fmla="*/ 6143 h 10241"/>
                    <a:gd name="connsiteX3" fmla="*/ 6273 w 9903"/>
                    <a:gd name="connsiteY3" fmla="*/ 8669 h 10241"/>
                    <a:gd name="connsiteX4" fmla="*/ 6125 w 9903"/>
                    <a:gd name="connsiteY4" fmla="*/ 8669 h 10241"/>
                    <a:gd name="connsiteX5" fmla="*/ 2332 w 9903"/>
                    <a:gd name="connsiteY5" fmla="*/ 7747 h 10241"/>
                    <a:gd name="connsiteX6" fmla="*/ 2086 w 9903"/>
                    <a:gd name="connsiteY6" fmla="*/ 7645 h 10241"/>
                    <a:gd name="connsiteX7" fmla="*/ 0 w 9903"/>
                    <a:gd name="connsiteY7" fmla="*/ 6587 h 10241"/>
                    <a:gd name="connsiteX8" fmla="*/ 8194 w 9903"/>
                    <a:gd name="connsiteY8" fmla="*/ 10000 h 10241"/>
                    <a:gd name="connsiteX9" fmla="*/ 8539 w 9903"/>
                    <a:gd name="connsiteY9" fmla="*/ 9966 h 10241"/>
                    <a:gd name="connsiteX10" fmla="*/ 8539 w 9903"/>
                    <a:gd name="connsiteY10" fmla="*/ 9966 h 10241"/>
                    <a:gd name="connsiteX11" fmla="*/ 8539 w 9903"/>
                    <a:gd name="connsiteY11" fmla="*/ 9966 h 10241"/>
                    <a:gd name="connsiteX12" fmla="*/ 8539 w 9903"/>
                    <a:gd name="connsiteY12" fmla="*/ 9966 h 10241"/>
                    <a:gd name="connsiteX13" fmla="*/ 8539 w 9903"/>
                    <a:gd name="connsiteY13" fmla="*/ 9966 h 10241"/>
                    <a:gd name="connsiteX14" fmla="*/ 8539 w 9903"/>
                    <a:gd name="connsiteY14" fmla="*/ 9966 h 10241"/>
                    <a:gd name="connsiteX15" fmla="*/ 8539 w 9903"/>
                    <a:gd name="connsiteY15" fmla="*/ 9966 h 10241"/>
                    <a:gd name="connsiteX16" fmla="*/ 8539 w 9903"/>
                    <a:gd name="connsiteY16" fmla="*/ 9966 h 10241"/>
                    <a:gd name="connsiteX17" fmla="*/ 8539 w 9903"/>
                    <a:gd name="connsiteY17" fmla="*/ 9966 h 10241"/>
                    <a:gd name="connsiteX18" fmla="*/ 8588 w 9903"/>
                    <a:gd name="connsiteY18" fmla="*/ 9966 h 10241"/>
                    <a:gd name="connsiteX19" fmla="*/ 8588 w 9903"/>
                    <a:gd name="connsiteY19" fmla="*/ 9966 h 10241"/>
                    <a:gd name="connsiteX20" fmla="*/ 8588 w 9903"/>
                    <a:gd name="connsiteY20" fmla="*/ 9966 h 10241"/>
                    <a:gd name="connsiteX21" fmla="*/ 8588 w 9903"/>
                    <a:gd name="connsiteY21" fmla="*/ 9966 h 10241"/>
                    <a:gd name="connsiteX22" fmla="*/ 8588 w 9903"/>
                    <a:gd name="connsiteY22" fmla="*/ 9966 h 10241"/>
                    <a:gd name="connsiteX23" fmla="*/ 8588 w 9903"/>
                    <a:gd name="connsiteY23" fmla="*/ 9966 h 10241"/>
                    <a:gd name="connsiteX24" fmla="*/ 8588 w 9903"/>
                    <a:gd name="connsiteY24" fmla="*/ 9966 h 10241"/>
                    <a:gd name="connsiteX25" fmla="*/ 8588 w 9903"/>
                    <a:gd name="connsiteY25" fmla="*/ 9966 h 10241"/>
                    <a:gd name="connsiteX26" fmla="*/ 8588 w 9903"/>
                    <a:gd name="connsiteY26" fmla="*/ 9966 h 10241"/>
                    <a:gd name="connsiteX27" fmla="*/ 8588 w 9903"/>
                    <a:gd name="connsiteY27" fmla="*/ 9966 h 10241"/>
                    <a:gd name="connsiteX28" fmla="*/ 8588 w 9903"/>
                    <a:gd name="connsiteY28" fmla="*/ 9966 h 10241"/>
                    <a:gd name="connsiteX29" fmla="*/ 8588 w 9903"/>
                    <a:gd name="connsiteY29" fmla="*/ 9966 h 10241"/>
                    <a:gd name="connsiteX30" fmla="*/ 8588 w 9903"/>
                    <a:gd name="connsiteY30" fmla="*/ 9966 h 10241"/>
                    <a:gd name="connsiteX31" fmla="*/ 8588 w 9903"/>
                    <a:gd name="connsiteY31" fmla="*/ 9966 h 10241"/>
                    <a:gd name="connsiteX32" fmla="*/ 8588 w 9903"/>
                    <a:gd name="connsiteY32" fmla="*/ 9966 h 10241"/>
                    <a:gd name="connsiteX33" fmla="*/ 8588 w 9903"/>
                    <a:gd name="connsiteY33" fmla="*/ 9966 h 10241"/>
                    <a:gd name="connsiteX34" fmla="*/ 8637 w 9903"/>
                    <a:gd name="connsiteY34" fmla="*/ 9966 h 10241"/>
                    <a:gd name="connsiteX35" fmla="*/ 8637 w 9903"/>
                    <a:gd name="connsiteY35" fmla="*/ 9966 h 10241"/>
                    <a:gd name="connsiteX36" fmla="*/ 8637 w 9903"/>
                    <a:gd name="connsiteY36" fmla="*/ 9966 h 10241"/>
                    <a:gd name="connsiteX37" fmla="*/ 8637 w 9903"/>
                    <a:gd name="connsiteY37" fmla="*/ 9966 h 10241"/>
                    <a:gd name="connsiteX38" fmla="*/ 8637 w 9903"/>
                    <a:gd name="connsiteY38" fmla="*/ 9966 h 10241"/>
                    <a:gd name="connsiteX39" fmla="*/ 8637 w 9903"/>
                    <a:gd name="connsiteY39" fmla="*/ 9966 h 10241"/>
                    <a:gd name="connsiteX40" fmla="*/ 8637 w 9903"/>
                    <a:gd name="connsiteY40" fmla="*/ 9966 h 10241"/>
                    <a:gd name="connsiteX41" fmla="*/ 8637 w 9903"/>
                    <a:gd name="connsiteY41" fmla="*/ 9966 h 10241"/>
                    <a:gd name="connsiteX42" fmla="*/ 8637 w 9903"/>
                    <a:gd name="connsiteY42" fmla="*/ 9966 h 10241"/>
                    <a:gd name="connsiteX43" fmla="*/ 8637 w 9903"/>
                    <a:gd name="connsiteY43" fmla="*/ 9966 h 10241"/>
                    <a:gd name="connsiteX44" fmla="*/ 9278 w 9903"/>
                    <a:gd name="connsiteY44" fmla="*/ 9522 h 10241"/>
                    <a:gd name="connsiteX45" fmla="*/ 9278 w 9903"/>
                    <a:gd name="connsiteY45" fmla="*/ 9522 h 10241"/>
                    <a:gd name="connsiteX46" fmla="*/ 9278 w 9903"/>
                    <a:gd name="connsiteY46" fmla="*/ 9522 h 10241"/>
                    <a:gd name="connsiteX47" fmla="*/ 9278 w 9903"/>
                    <a:gd name="connsiteY47" fmla="*/ 9522 h 10241"/>
                    <a:gd name="connsiteX48" fmla="*/ 9278 w 9903"/>
                    <a:gd name="connsiteY48" fmla="*/ 9522 h 10241"/>
                    <a:gd name="connsiteX49" fmla="*/ 9278 w 9903"/>
                    <a:gd name="connsiteY49" fmla="*/ 9522 h 10241"/>
                    <a:gd name="connsiteX50" fmla="*/ 9278 w 9903"/>
                    <a:gd name="connsiteY50" fmla="*/ 9522 h 10241"/>
                    <a:gd name="connsiteX51" fmla="*/ 9278 w 9903"/>
                    <a:gd name="connsiteY51" fmla="*/ 9522 h 10241"/>
                    <a:gd name="connsiteX52" fmla="*/ 9278 w 9903"/>
                    <a:gd name="connsiteY52" fmla="*/ 9522 h 10241"/>
                    <a:gd name="connsiteX53" fmla="*/ 9278 w 9903"/>
                    <a:gd name="connsiteY53" fmla="*/ 9522 h 10241"/>
                    <a:gd name="connsiteX54" fmla="*/ 9327 w 9903"/>
                    <a:gd name="connsiteY54" fmla="*/ 9522 h 10241"/>
                    <a:gd name="connsiteX55" fmla="*/ 9327 w 9903"/>
                    <a:gd name="connsiteY55" fmla="*/ 9522 h 10241"/>
                    <a:gd name="connsiteX56" fmla="*/ 9327 w 9903"/>
                    <a:gd name="connsiteY56" fmla="*/ 9522 h 10241"/>
                    <a:gd name="connsiteX57" fmla="*/ 9327 w 9903"/>
                    <a:gd name="connsiteY57" fmla="*/ 9522 h 10241"/>
                    <a:gd name="connsiteX58" fmla="*/ 9327 w 9903"/>
                    <a:gd name="connsiteY58" fmla="*/ 9522 h 10241"/>
                    <a:gd name="connsiteX59" fmla="*/ 9327 w 9903"/>
                    <a:gd name="connsiteY59" fmla="*/ 9522 h 10241"/>
                    <a:gd name="connsiteX60" fmla="*/ 9327 w 9903"/>
                    <a:gd name="connsiteY60" fmla="*/ 9522 h 10241"/>
                    <a:gd name="connsiteX61" fmla="*/ 9327 w 9903"/>
                    <a:gd name="connsiteY61" fmla="*/ 9522 h 10241"/>
                    <a:gd name="connsiteX62" fmla="*/ 9327 w 9903"/>
                    <a:gd name="connsiteY62" fmla="*/ 9522 h 10241"/>
                    <a:gd name="connsiteX63" fmla="*/ 9327 w 9903"/>
                    <a:gd name="connsiteY63" fmla="*/ 9522 h 10241"/>
                    <a:gd name="connsiteX64" fmla="*/ 9327 w 9903"/>
                    <a:gd name="connsiteY64" fmla="*/ 9522 h 10241"/>
                    <a:gd name="connsiteX65" fmla="*/ 9327 w 9903"/>
                    <a:gd name="connsiteY65" fmla="*/ 9522 h 10241"/>
                    <a:gd name="connsiteX66" fmla="*/ 9327 w 9903"/>
                    <a:gd name="connsiteY66" fmla="*/ 9488 h 10241"/>
                    <a:gd name="connsiteX67" fmla="*/ 9327 w 9903"/>
                    <a:gd name="connsiteY67" fmla="*/ 9488 h 10241"/>
                    <a:gd name="connsiteX68" fmla="*/ 9327 w 9903"/>
                    <a:gd name="connsiteY68" fmla="*/ 9488 h 10241"/>
                    <a:gd name="connsiteX69" fmla="*/ 9327 w 9903"/>
                    <a:gd name="connsiteY69" fmla="*/ 9488 h 10241"/>
                    <a:gd name="connsiteX70" fmla="*/ 9327 w 9903"/>
                    <a:gd name="connsiteY70" fmla="*/ 9488 h 10241"/>
                    <a:gd name="connsiteX71" fmla="*/ 9327 w 9903"/>
                    <a:gd name="connsiteY71" fmla="*/ 9488 h 10241"/>
                    <a:gd name="connsiteX72" fmla="*/ 9327 w 9903"/>
                    <a:gd name="connsiteY72" fmla="*/ 9488 h 10241"/>
                    <a:gd name="connsiteX73" fmla="*/ 9327 w 9903"/>
                    <a:gd name="connsiteY73" fmla="*/ 9488 h 10241"/>
                    <a:gd name="connsiteX74" fmla="*/ 9327 w 9903"/>
                    <a:gd name="connsiteY74" fmla="*/ 9488 h 10241"/>
                    <a:gd name="connsiteX75" fmla="*/ 9327 w 9903"/>
                    <a:gd name="connsiteY75" fmla="*/ 9488 h 10241"/>
                    <a:gd name="connsiteX76" fmla="*/ 9327 w 9903"/>
                    <a:gd name="connsiteY76" fmla="*/ 9488 h 10241"/>
                    <a:gd name="connsiteX77" fmla="*/ 9327 w 9903"/>
                    <a:gd name="connsiteY77" fmla="*/ 9488 h 10241"/>
                    <a:gd name="connsiteX78" fmla="*/ 9327 w 9903"/>
                    <a:gd name="connsiteY78" fmla="*/ 9488 h 10241"/>
                    <a:gd name="connsiteX79" fmla="*/ 9327 w 9903"/>
                    <a:gd name="connsiteY79" fmla="*/ 9488 h 10241"/>
                    <a:gd name="connsiteX80" fmla="*/ 9327 w 9903"/>
                    <a:gd name="connsiteY80" fmla="*/ 9488 h 10241"/>
                    <a:gd name="connsiteX81" fmla="*/ 9327 w 9903"/>
                    <a:gd name="connsiteY81" fmla="*/ 9488 h 10241"/>
                    <a:gd name="connsiteX82" fmla="*/ 9327 w 9903"/>
                    <a:gd name="connsiteY82" fmla="*/ 9488 h 10241"/>
                    <a:gd name="connsiteX83" fmla="*/ 9327 w 9903"/>
                    <a:gd name="connsiteY83" fmla="*/ 9488 h 10241"/>
                    <a:gd name="connsiteX84" fmla="*/ 9327 w 9903"/>
                    <a:gd name="connsiteY84" fmla="*/ 9488 h 10241"/>
                    <a:gd name="connsiteX85" fmla="*/ 9327 w 9903"/>
                    <a:gd name="connsiteY85" fmla="*/ 9454 h 10241"/>
                    <a:gd name="connsiteX86" fmla="*/ 9327 w 9903"/>
                    <a:gd name="connsiteY86" fmla="*/ 9454 h 10241"/>
                    <a:gd name="connsiteX87" fmla="*/ 9327 w 9903"/>
                    <a:gd name="connsiteY87" fmla="*/ 9454 h 10241"/>
                    <a:gd name="connsiteX88" fmla="*/ 9327 w 9903"/>
                    <a:gd name="connsiteY88" fmla="*/ 9454 h 10241"/>
                    <a:gd name="connsiteX89" fmla="*/ 9573 w 9903"/>
                    <a:gd name="connsiteY89" fmla="*/ 0 h 10241"/>
                    <a:gd name="connsiteX0" fmla="*/ 9667 w 10000"/>
                    <a:gd name="connsiteY0" fmla="*/ 0 h 10000"/>
                    <a:gd name="connsiteX1" fmla="*/ 9617 w 10000"/>
                    <a:gd name="connsiteY1" fmla="*/ 1133 h 10000"/>
                    <a:gd name="connsiteX2" fmla="*/ 9170 w 10000"/>
                    <a:gd name="connsiteY2" fmla="*/ 5998 h 10000"/>
                    <a:gd name="connsiteX3" fmla="*/ 6334 w 10000"/>
                    <a:gd name="connsiteY3" fmla="*/ 8465 h 10000"/>
                    <a:gd name="connsiteX4" fmla="*/ 6185 w 10000"/>
                    <a:gd name="connsiteY4" fmla="*/ 8465 h 10000"/>
                    <a:gd name="connsiteX5" fmla="*/ 2355 w 10000"/>
                    <a:gd name="connsiteY5" fmla="*/ 7565 h 10000"/>
                    <a:gd name="connsiteX6" fmla="*/ 2106 w 10000"/>
                    <a:gd name="connsiteY6" fmla="*/ 7465 h 10000"/>
                    <a:gd name="connsiteX7" fmla="*/ 0 w 10000"/>
                    <a:gd name="connsiteY7" fmla="*/ 6432 h 10000"/>
                    <a:gd name="connsiteX8" fmla="*/ 8274 w 10000"/>
                    <a:gd name="connsiteY8" fmla="*/ 9765 h 10000"/>
                    <a:gd name="connsiteX9" fmla="*/ 8623 w 10000"/>
                    <a:gd name="connsiteY9" fmla="*/ 9731 h 10000"/>
                    <a:gd name="connsiteX10" fmla="*/ 8623 w 10000"/>
                    <a:gd name="connsiteY10" fmla="*/ 9731 h 10000"/>
                    <a:gd name="connsiteX11" fmla="*/ 8623 w 10000"/>
                    <a:gd name="connsiteY11" fmla="*/ 9731 h 10000"/>
                    <a:gd name="connsiteX12" fmla="*/ 8623 w 10000"/>
                    <a:gd name="connsiteY12" fmla="*/ 9731 h 10000"/>
                    <a:gd name="connsiteX13" fmla="*/ 8623 w 10000"/>
                    <a:gd name="connsiteY13" fmla="*/ 9731 h 10000"/>
                    <a:gd name="connsiteX14" fmla="*/ 8623 w 10000"/>
                    <a:gd name="connsiteY14" fmla="*/ 9731 h 10000"/>
                    <a:gd name="connsiteX15" fmla="*/ 8623 w 10000"/>
                    <a:gd name="connsiteY15" fmla="*/ 9731 h 10000"/>
                    <a:gd name="connsiteX16" fmla="*/ 8623 w 10000"/>
                    <a:gd name="connsiteY16" fmla="*/ 9731 h 10000"/>
                    <a:gd name="connsiteX17" fmla="*/ 8623 w 10000"/>
                    <a:gd name="connsiteY17" fmla="*/ 9731 h 10000"/>
                    <a:gd name="connsiteX18" fmla="*/ 8672 w 10000"/>
                    <a:gd name="connsiteY18" fmla="*/ 9731 h 10000"/>
                    <a:gd name="connsiteX19" fmla="*/ 8672 w 10000"/>
                    <a:gd name="connsiteY19" fmla="*/ 9731 h 10000"/>
                    <a:gd name="connsiteX20" fmla="*/ 8672 w 10000"/>
                    <a:gd name="connsiteY20" fmla="*/ 9731 h 10000"/>
                    <a:gd name="connsiteX21" fmla="*/ 8672 w 10000"/>
                    <a:gd name="connsiteY21" fmla="*/ 9731 h 10000"/>
                    <a:gd name="connsiteX22" fmla="*/ 8672 w 10000"/>
                    <a:gd name="connsiteY22" fmla="*/ 9731 h 10000"/>
                    <a:gd name="connsiteX23" fmla="*/ 8672 w 10000"/>
                    <a:gd name="connsiteY23" fmla="*/ 9731 h 10000"/>
                    <a:gd name="connsiteX24" fmla="*/ 8672 w 10000"/>
                    <a:gd name="connsiteY24" fmla="*/ 9731 h 10000"/>
                    <a:gd name="connsiteX25" fmla="*/ 8672 w 10000"/>
                    <a:gd name="connsiteY25" fmla="*/ 9731 h 10000"/>
                    <a:gd name="connsiteX26" fmla="*/ 8672 w 10000"/>
                    <a:gd name="connsiteY26" fmla="*/ 9731 h 10000"/>
                    <a:gd name="connsiteX27" fmla="*/ 8672 w 10000"/>
                    <a:gd name="connsiteY27" fmla="*/ 9731 h 10000"/>
                    <a:gd name="connsiteX28" fmla="*/ 8672 w 10000"/>
                    <a:gd name="connsiteY28" fmla="*/ 9731 h 10000"/>
                    <a:gd name="connsiteX29" fmla="*/ 8672 w 10000"/>
                    <a:gd name="connsiteY29" fmla="*/ 9731 h 10000"/>
                    <a:gd name="connsiteX30" fmla="*/ 8672 w 10000"/>
                    <a:gd name="connsiteY30" fmla="*/ 9731 h 10000"/>
                    <a:gd name="connsiteX31" fmla="*/ 8672 w 10000"/>
                    <a:gd name="connsiteY31" fmla="*/ 9731 h 10000"/>
                    <a:gd name="connsiteX32" fmla="*/ 8672 w 10000"/>
                    <a:gd name="connsiteY32" fmla="*/ 9731 h 10000"/>
                    <a:gd name="connsiteX33" fmla="*/ 8672 w 10000"/>
                    <a:gd name="connsiteY33" fmla="*/ 9731 h 10000"/>
                    <a:gd name="connsiteX34" fmla="*/ 8722 w 10000"/>
                    <a:gd name="connsiteY34" fmla="*/ 9731 h 10000"/>
                    <a:gd name="connsiteX35" fmla="*/ 8722 w 10000"/>
                    <a:gd name="connsiteY35" fmla="*/ 9731 h 10000"/>
                    <a:gd name="connsiteX36" fmla="*/ 8722 w 10000"/>
                    <a:gd name="connsiteY36" fmla="*/ 9731 h 10000"/>
                    <a:gd name="connsiteX37" fmla="*/ 8722 w 10000"/>
                    <a:gd name="connsiteY37" fmla="*/ 9731 h 10000"/>
                    <a:gd name="connsiteX38" fmla="*/ 8722 w 10000"/>
                    <a:gd name="connsiteY38" fmla="*/ 9731 h 10000"/>
                    <a:gd name="connsiteX39" fmla="*/ 8722 w 10000"/>
                    <a:gd name="connsiteY39" fmla="*/ 9731 h 10000"/>
                    <a:gd name="connsiteX40" fmla="*/ 8722 w 10000"/>
                    <a:gd name="connsiteY40" fmla="*/ 9731 h 10000"/>
                    <a:gd name="connsiteX41" fmla="*/ 8722 w 10000"/>
                    <a:gd name="connsiteY41" fmla="*/ 9731 h 10000"/>
                    <a:gd name="connsiteX42" fmla="*/ 8722 w 10000"/>
                    <a:gd name="connsiteY42" fmla="*/ 9731 h 10000"/>
                    <a:gd name="connsiteX43" fmla="*/ 8722 w 10000"/>
                    <a:gd name="connsiteY43" fmla="*/ 9731 h 10000"/>
                    <a:gd name="connsiteX44" fmla="*/ 9369 w 10000"/>
                    <a:gd name="connsiteY44" fmla="*/ 9298 h 10000"/>
                    <a:gd name="connsiteX45" fmla="*/ 9369 w 10000"/>
                    <a:gd name="connsiteY45" fmla="*/ 9298 h 10000"/>
                    <a:gd name="connsiteX46" fmla="*/ 9369 w 10000"/>
                    <a:gd name="connsiteY46" fmla="*/ 9298 h 10000"/>
                    <a:gd name="connsiteX47" fmla="*/ 9369 w 10000"/>
                    <a:gd name="connsiteY47" fmla="*/ 9298 h 10000"/>
                    <a:gd name="connsiteX48" fmla="*/ 9369 w 10000"/>
                    <a:gd name="connsiteY48" fmla="*/ 9298 h 10000"/>
                    <a:gd name="connsiteX49" fmla="*/ 9369 w 10000"/>
                    <a:gd name="connsiteY49" fmla="*/ 9298 h 10000"/>
                    <a:gd name="connsiteX50" fmla="*/ 9369 w 10000"/>
                    <a:gd name="connsiteY50" fmla="*/ 9298 h 10000"/>
                    <a:gd name="connsiteX51" fmla="*/ 9369 w 10000"/>
                    <a:gd name="connsiteY51" fmla="*/ 9298 h 10000"/>
                    <a:gd name="connsiteX52" fmla="*/ 9369 w 10000"/>
                    <a:gd name="connsiteY52" fmla="*/ 9298 h 10000"/>
                    <a:gd name="connsiteX53" fmla="*/ 9369 w 10000"/>
                    <a:gd name="connsiteY53" fmla="*/ 9298 h 10000"/>
                    <a:gd name="connsiteX54" fmla="*/ 9418 w 10000"/>
                    <a:gd name="connsiteY54" fmla="*/ 9298 h 10000"/>
                    <a:gd name="connsiteX55" fmla="*/ 9418 w 10000"/>
                    <a:gd name="connsiteY55" fmla="*/ 9298 h 10000"/>
                    <a:gd name="connsiteX56" fmla="*/ 9418 w 10000"/>
                    <a:gd name="connsiteY56" fmla="*/ 9298 h 10000"/>
                    <a:gd name="connsiteX57" fmla="*/ 9418 w 10000"/>
                    <a:gd name="connsiteY57" fmla="*/ 9298 h 10000"/>
                    <a:gd name="connsiteX58" fmla="*/ 9418 w 10000"/>
                    <a:gd name="connsiteY58" fmla="*/ 9298 h 10000"/>
                    <a:gd name="connsiteX59" fmla="*/ 9418 w 10000"/>
                    <a:gd name="connsiteY59" fmla="*/ 9298 h 10000"/>
                    <a:gd name="connsiteX60" fmla="*/ 9418 w 10000"/>
                    <a:gd name="connsiteY60" fmla="*/ 9298 h 10000"/>
                    <a:gd name="connsiteX61" fmla="*/ 9418 w 10000"/>
                    <a:gd name="connsiteY61" fmla="*/ 9298 h 10000"/>
                    <a:gd name="connsiteX62" fmla="*/ 9418 w 10000"/>
                    <a:gd name="connsiteY62" fmla="*/ 9298 h 10000"/>
                    <a:gd name="connsiteX63" fmla="*/ 9418 w 10000"/>
                    <a:gd name="connsiteY63" fmla="*/ 9298 h 10000"/>
                    <a:gd name="connsiteX64" fmla="*/ 9418 w 10000"/>
                    <a:gd name="connsiteY64" fmla="*/ 9298 h 10000"/>
                    <a:gd name="connsiteX65" fmla="*/ 9418 w 10000"/>
                    <a:gd name="connsiteY65" fmla="*/ 9298 h 10000"/>
                    <a:gd name="connsiteX66" fmla="*/ 9418 w 10000"/>
                    <a:gd name="connsiteY66" fmla="*/ 9265 h 10000"/>
                    <a:gd name="connsiteX67" fmla="*/ 9418 w 10000"/>
                    <a:gd name="connsiteY67" fmla="*/ 9265 h 10000"/>
                    <a:gd name="connsiteX68" fmla="*/ 9418 w 10000"/>
                    <a:gd name="connsiteY68" fmla="*/ 9265 h 10000"/>
                    <a:gd name="connsiteX69" fmla="*/ 9418 w 10000"/>
                    <a:gd name="connsiteY69" fmla="*/ 9265 h 10000"/>
                    <a:gd name="connsiteX70" fmla="*/ 9418 w 10000"/>
                    <a:gd name="connsiteY70" fmla="*/ 9265 h 10000"/>
                    <a:gd name="connsiteX71" fmla="*/ 9418 w 10000"/>
                    <a:gd name="connsiteY71" fmla="*/ 9265 h 10000"/>
                    <a:gd name="connsiteX72" fmla="*/ 9418 w 10000"/>
                    <a:gd name="connsiteY72" fmla="*/ 9265 h 10000"/>
                    <a:gd name="connsiteX73" fmla="*/ 9418 w 10000"/>
                    <a:gd name="connsiteY73" fmla="*/ 9265 h 10000"/>
                    <a:gd name="connsiteX74" fmla="*/ 9418 w 10000"/>
                    <a:gd name="connsiteY74" fmla="*/ 9265 h 10000"/>
                    <a:gd name="connsiteX75" fmla="*/ 9418 w 10000"/>
                    <a:gd name="connsiteY75" fmla="*/ 9265 h 10000"/>
                    <a:gd name="connsiteX76" fmla="*/ 9418 w 10000"/>
                    <a:gd name="connsiteY76" fmla="*/ 9265 h 10000"/>
                    <a:gd name="connsiteX77" fmla="*/ 9418 w 10000"/>
                    <a:gd name="connsiteY77" fmla="*/ 9265 h 10000"/>
                    <a:gd name="connsiteX78" fmla="*/ 9418 w 10000"/>
                    <a:gd name="connsiteY78" fmla="*/ 9265 h 10000"/>
                    <a:gd name="connsiteX79" fmla="*/ 9418 w 10000"/>
                    <a:gd name="connsiteY79" fmla="*/ 9265 h 10000"/>
                    <a:gd name="connsiteX80" fmla="*/ 9418 w 10000"/>
                    <a:gd name="connsiteY80" fmla="*/ 9265 h 10000"/>
                    <a:gd name="connsiteX81" fmla="*/ 9418 w 10000"/>
                    <a:gd name="connsiteY81" fmla="*/ 9265 h 10000"/>
                    <a:gd name="connsiteX82" fmla="*/ 9418 w 10000"/>
                    <a:gd name="connsiteY82" fmla="*/ 9265 h 10000"/>
                    <a:gd name="connsiteX83" fmla="*/ 9418 w 10000"/>
                    <a:gd name="connsiteY83" fmla="*/ 9265 h 10000"/>
                    <a:gd name="connsiteX84" fmla="*/ 9418 w 10000"/>
                    <a:gd name="connsiteY84" fmla="*/ 9265 h 10000"/>
                    <a:gd name="connsiteX85" fmla="*/ 9418 w 10000"/>
                    <a:gd name="connsiteY85" fmla="*/ 9232 h 10000"/>
                    <a:gd name="connsiteX86" fmla="*/ 9418 w 10000"/>
                    <a:gd name="connsiteY86" fmla="*/ 9232 h 10000"/>
                    <a:gd name="connsiteX87" fmla="*/ 9418 w 10000"/>
                    <a:gd name="connsiteY87" fmla="*/ 9232 h 10000"/>
                    <a:gd name="connsiteX88" fmla="*/ 9418 w 10000"/>
                    <a:gd name="connsiteY88" fmla="*/ 9232 h 10000"/>
                    <a:gd name="connsiteX89" fmla="*/ 9667 w 10000"/>
                    <a:gd name="connsiteY89" fmla="*/ 0 h 10000"/>
                    <a:gd name="connsiteX0" fmla="*/ 9667 w 10000"/>
                    <a:gd name="connsiteY0" fmla="*/ 0 h 9739"/>
                    <a:gd name="connsiteX1" fmla="*/ 9617 w 10000"/>
                    <a:gd name="connsiteY1" fmla="*/ 1133 h 9739"/>
                    <a:gd name="connsiteX2" fmla="*/ 9170 w 10000"/>
                    <a:gd name="connsiteY2" fmla="*/ 5998 h 9739"/>
                    <a:gd name="connsiteX3" fmla="*/ 6334 w 10000"/>
                    <a:gd name="connsiteY3" fmla="*/ 8465 h 9739"/>
                    <a:gd name="connsiteX4" fmla="*/ 6185 w 10000"/>
                    <a:gd name="connsiteY4" fmla="*/ 8465 h 9739"/>
                    <a:gd name="connsiteX5" fmla="*/ 2355 w 10000"/>
                    <a:gd name="connsiteY5" fmla="*/ 7565 h 9739"/>
                    <a:gd name="connsiteX6" fmla="*/ 2106 w 10000"/>
                    <a:gd name="connsiteY6" fmla="*/ 7465 h 9739"/>
                    <a:gd name="connsiteX7" fmla="*/ 0 w 10000"/>
                    <a:gd name="connsiteY7" fmla="*/ 6432 h 9739"/>
                    <a:gd name="connsiteX8" fmla="*/ 5368 w 10000"/>
                    <a:gd name="connsiteY8" fmla="*/ 9375 h 9739"/>
                    <a:gd name="connsiteX9" fmla="*/ 8623 w 10000"/>
                    <a:gd name="connsiteY9" fmla="*/ 9731 h 9739"/>
                    <a:gd name="connsiteX10" fmla="*/ 8623 w 10000"/>
                    <a:gd name="connsiteY10" fmla="*/ 9731 h 9739"/>
                    <a:gd name="connsiteX11" fmla="*/ 8623 w 10000"/>
                    <a:gd name="connsiteY11" fmla="*/ 9731 h 9739"/>
                    <a:gd name="connsiteX12" fmla="*/ 8623 w 10000"/>
                    <a:gd name="connsiteY12" fmla="*/ 9731 h 9739"/>
                    <a:gd name="connsiteX13" fmla="*/ 8623 w 10000"/>
                    <a:gd name="connsiteY13" fmla="*/ 9731 h 9739"/>
                    <a:gd name="connsiteX14" fmla="*/ 8623 w 10000"/>
                    <a:gd name="connsiteY14" fmla="*/ 9731 h 9739"/>
                    <a:gd name="connsiteX15" fmla="*/ 8623 w 10000"/>
                    <a:gd name="connsiteY15" fmla="*/ 9731 h 9739"/>
                    <a:gd name="connsiteX16" fmla="*/ 8623 w 10000"/>
                    <a:gd name="connsiteY16" fmla="*/ 9731 h 9739"/>
                    <a:gd name="connsiteX17" fmla="*/ 8623 w 10000"/>
                    <a:gd name="connsiteY17" fmla="*/ 9731 h 9739"/>
                    <a:gd name="connsiteX18" fmla="*/ 8672 w 10000"/>
                    <a:gd name="connsiteY18" fmla="*/ 9731 h 9739"/>
                    <a:gd name="connsiteX19" fmla="*/ 8672 w 10000"/>
                    <a:gd name="connsiteY19" fmla="*/ 9731 h 9739"/>
                    <a:gd name="connsiteX20" fmla="*/ 8672 w 10000"/>
                    <a:gd name="connsiteY20" fmla="*/ 9731 h 9739"/>
                    <a:gd name="connsiteX21" fmla="*/ 8672 w 10000"/>
                    <a:gd name="connsiteY21" fmla="*/ 9731 h 9739"/>
                    <a:gd name="connsiteX22" fmla="*/ 8672 w 10000"/>
                    <a:gd name="connsiteY22" fmla="*/ 9731 h 9739"/>
                    <a:gd name="connsiteX23" fmla="*/ 8672 w 10000"/>
                    <a:gd name="connsiteY23" fmla="*/ 9731 h 9739"/>
                    <a:gd name="connsiteX24" fmla="*/ 8672 w 10000"/>
                    <a:gd name="connsiteY24" fmla="*/ 9731 h 9739"/>
                    <a:gd name="connsiteX25" fmla="*/ 8672 w 10000"/>
                    <a:gd name="connsiteY25" fmla="*/ 9731 h 9739"/>
                    <a:gd name="connsiteX26" fmla="*/ 8672 w 10000"/>
                    <a:gd name="connsiteY26" fmla="*/ 9731 h 9739"/>
                    <a:gd name="connsiteX27" fmla="*/ 8672 w 10000"/>
                    <a:gd name="connsiteY27" fmla="*/ 9731 h 9739"/>
                    <a:gd name="connsiteX28" fmla="*/ 8672 w 10000"/>
                    <a:gd name="connsiteY28" fmla="*/ 9731 h 9739"/>
                    <a:gd name="connsiteX29" fmla="*/ 8672 w 10000"/>
                    <a:gd name="connsiteY29" fmla="*/ 9731 h 9739"/>
                    <a:gd name="connsiteX30" fmla="*/ 8672 w 10000"/>
                    <a:gd name="connsiteY30" fmla="*/ 9731 h 9739"/>
                    <a:gd name="connsiteX31" fmla="*/ 8672 w 10000"/>
                    <a:gd name="connsiteY31" fmla="*/ 9731 h 9739"/>
                    <a:gd name="connsiteX32" fmla="*/ 8672 w 10000"/>
                    <a:gd name="connsiteY32" fmla="*/ 9731 h 9739"/>
                    <a:gd name="connsiteX33" fmla="*/ 8672 w 10000"/>
                    <a:gd name="connsiteY33" fmla="*/ 9731 h 9739"/>
                    <a:gd name="connsiteX34" fmla="*/ 8722 w 10000"/>
                    <a:gd name="connsiteY34" fmla="*/ 9731 h 9739"/>
                    <a:gd name="connsiteX35" fmla="*/ 8722 w 10000"/>
                    <a:gd name="connsiteY35" fmla="*/ 9731 h 9739"/>
                    <a:gd name="connsiteX36" fmla="*/ 8722 w 10000"/>
                    <a:gd name="connsiteY36" fmla="*/ 9731 h 9739"/>
                    <a:gd name="connsiteX37" fmla="*/ 8722 w 10000"/>
                    <a:gd name="connsiteY37" fmla="*/ 9731 h 9739"/>
                    <a:gd name="connsiteX38" fmla="*/ 8722 w 10000"/>
                    <a:gd name="connsiteY38" fmla="*/ 9731 h 9739"/>
                    <a:gd name="connsiteX39" fmla="*/ 8722 w 10000"/>
                    <a:gd name="connsiteY39" fmla="*/ 9731 h 9739"/>
                    <a:gd name="connsiteX40" fmla="*/ 8722 w 10000"/>
                    <a:gd name="connsiteY40" fmla="*/ 9731 h 9739"/>
                    <a:gd name="connsiteX41" fmla="*/ 8722 w 10000"/>
                    <a:gd name="connsiteY41" fmla="*/ 9731 h 9739"/>
                    <a:gd name="connsiteX42" fmla="*/ 8722 w 10000"/>
                    <a:gd name="connsiteY42" fmla="*/ 9731 h 9739"/>
                    <a:gd name="connsiteX43" fmla="*/ 8722 w 10000"/>
                    <a:gd name="connsiteY43" fmla="*/ 9731 h 9739"/>
                    <a:gd name="connsiteX44" fmla="*/ 9369 w 10000"/>
                    <a:gd name="connsiteY44" fmla="*/ 9298 h 9739"/>
                    <a:gd name="connsiteX45" fmla="*/ 9369 w 10000"/>
                    <a:gd name="connsiteY45" fmla="*/ 9298 h 9739"/>
                    <a:gd name="connsiteX46" fmla="*/ 9369 w 10000"/>
                    <a:gd name="connsiteY46" fmla="*/ 9298 h 9739"/>
                    <a:gd name="connsiteX47" fmla="*/ 9369 w 10000"/>
                    <a:gd name="connsiteY47" fmla="*/ 9298 h 9739"/>
                    <a:gd name="connsiteX48" fmla="*/ 9369 w 10000"/>
                    <a:gd name="connsiteY48" fmla="*/ 9298 h 9739"/>
                    <a:gd name="connsiteX49" fmla="*/ 9369 w 10000"/>
                    <a:gd name="connsiteY49" fmla="*/ 9298 h 9739"/>
                    <a:gd name="connsiteX50" fmla="*/ 9369 w 10000"/>
                    <a:gd name="connsiteY50" fmla="*/ 9298 h 9739"/>
                    <a:gd name="connsiteX51" fmla="*/ 9369 w 10000"/>
                    <a:gd name="connsiteY51" fmla="*/ 9298 h 9739"/>
                    <a:gd name="connsiteX52" fmla="*/ 9369 w 10000"/>
                    <a:gd name="connsiteY52" fmla="*/ 9298 h 9739"/>
                    <a:gd name="connsiteX53" fmla="*/ 9369 w 10000"/>
                    <a:gd name="connsiteY53" fmla="*/ 9298 h 9739"/>
                    <a:gd name="connsiteX54" fmla="*/ 9418 w 10000"/>
                    <a:gd name="connsiteY54" fmla="*/ 9298 h 9739"/>
                    <a:gd name="connsiteX55" fmla="*/ 9418 w 10000"/>
                    <a:gd name="connsiteY55" fmla="*/ 9298 h 9739"/>
                    <a:gd name="connsiteX56" fmla="*/ 9418 w 10000"/>
                    <a:gd name="connsiteY56" fmla="*/ 9298 h 9739"/>
                    <a:gd name="connsiteX57" fmla="*/ 9418 w 10000"/>
                    <a:gd name="connsiteY57" fmla="*/ 9298 h 9739"/>
                    <a:gd name="connsiteX58" fmla="*/ 9418 w 10000"/>
                    <a:gd name="connsiteY58" fmla="*/ 9298 h 9739"/>
                    <a:gd name="connsiteX59" fmla="*/ 9418 w 10000"/>
                    <a:gd name="connsiteY59" fmla="*/ 9298 h 9739"/>
                    <a:gd name="connsiteX60" fmla="*/ 9418 w 10000"/>
                    <a:gd name="connsiteY60" fmla="*/ 9298 h 9739"/>
                    <a:gd name="connsiteX61" fmla="*/ 9418 w 10000"/>
                    <a:gd name="connsiteY61" fmla="*/ 9298 h 9739"/>
                    <a:gd name="connsiteX62" fmla="*/ 9418 w 10000"/>
                    <a:gd name="connsiteY62" fmla="*/ 9298 h 9739"/>
                    <a:gd name="connsiteX63" fmla="*/ 9418 w 10000"/>
                    <a:gd name="connsiteY63" fmla="*/ 9298 h 9739"/>
                    <a:gd name="connsiteX64" fmla="*/ 9418 w 10000"/>
                    <a:gd name="connsiteY64" fmla="*/ 9298 h 9739"/>
                    <a:gd name="connsiteX65" fmla="*/ 9418 w 10000"/>
                    <a:gd name="connsiteY65" fmla="*/ 9298 h 9739"/>
                    <a:gd name="connsiteX66" fmla="*/ 9418 w 10000"/>
                    <a:gd name="connsiteY66" fmla="*/ 9265 h 9739"/>
                    <a:gd name="connsiteX67" fmla="*/ 9418 w 10000"/>
                    <a:gd name="connsiteY67" fmla="*/ 9265 h 9739"/>
                    <a:gd name="connsiteX68" fmla="*/ 9418 w 10000"/>
                    <a:gd name="connsiteY68" fmla="*/ 9265 h 9739"/>
                    <a:gd name="connsiteX69" fmla="*/ 9418 w 10000"/>
                    <a:gd name="connsiteY69" fmla="*/ 9265 h 9739"/>
                    <a:gd name="connsiteX70" fmla="*/ 9418 w 10000"/>
                    <a:gd name="connsiteY70" fmla="*/ 9265 h 9739"/>
                    <a:gd name="connsiteX71" fmla="*/ 9418 w 10000"/>
                    <a:gd name="connsiteY71" fmla="*/ 9265 h 9739"/>
                    <a:gd name="connsiteX72" fmla="*/ 9418 w 10000"/>
                    <a:gd name="connsiteY72" fmla="*/ 9265 h 9739"/>
                    <a:gd name="connsiteX73" fmla="*/ 9418 w 10000"/>
                    <a:gd name="connsiteY73" fmla="*/ 9265 h 9739"/>
                    <a:gd name="connsiteX74" fmla="*/ 9418 w 10000"/>
                    <a:gd name="connsiteY74" fmla="*/ 9265 h 9739"/>
                    <a:gd name="connsiteX75" fmla="*/ 9418 w 10000"/>
                    <a:gd name="connsiteY75" fmla="*/ 9265 h 9739"/>
                    <a:gd name="connsiteX76" fmla="*/ 9418 w 10000"/>
                    <a:gd name="connsiteY76" fmla="*/ 9265 h 9739"/>
                    <a:gd name="connsiteX77" fmla="*/ 9418 w 10000"/>
                    <a:gd name="connsiteY77" fmla="*/ 9265 h 9739"/>
                    <a:gd name="connsiteX78" fmla="*/ 9418 w 10000"/>
                    <a:gd name="connsiteY78" fmla="*/ 9265 h 9739"/>
                    <a:gd name="connsiteX79" fmla="*/ 9418 w 10000"/>
                    <a:gd name="connsiteY79" fmla="*/ 9265 h 9739"/>
                    <a:gd name="connsiteX80" fmla="*/ 9418 w 10000"/>
                    <a:gd name="connsiteY80" fmla="*/ 9265 h 9739"/>
                    <a:gd name="connsiteX81" fmla="*/ 9418 w 10000"/>
                    <a:gd name="connsiteY81" fmla="*/ 9265 h 9739"/>
                    <a:gd name="connsiteX82" fmla="*/ 9418 w 10000"/>
                    <a:gd name="connsiteY82" fmla="*/ 9265 h 9739"/>
                    <a:gd name="connsiteX83" fmla="*/ 9418 w 10000"/>
                    <a:gd name="connsiteY83" fmla="*/ 9265 h 9739"/>
                    <a:gd name="connsiteX84" fmla="*/ 9418 w 10000"/>
                    <a:gd name="connsiteY84" fmla="*/ 9265 h 9739"/>
                    <a:gd name="connsiteX85" fmla="*/ 9418 w 10000"/>
                    <a:gd name="connsiteY85" fmla="*/ 9232 h 9739"/>
                    <a:gd name="connsiteX86" fmla="*/ 9418 w 10000"/>
                    <a:gd name="connsiteY86" fmla="*/ 9232 h 9739"/>
                    <a:gd name="connsiteX87" fmla="*/ 9418 w 10000"/>
                    <a:gd name="connsiteY87" fmla="*/ 9232 h 9739"/>
                    <a:gd name="connsiteX88" fmla="*/ 9418 w 10000"/>
                    <a:gd name="connsiteY88" fmla="*/ 9232 h 9739"/>
                    <a:gd name="connsiteX89" fmla="*/ 9667 w 10000"/>
                    <a:gd name="connsiteY89" fmla="*/ 0 h 9739"/>
                    <a:gd name="connsiteX0" fmla="*/ 9667 w 10000"/>
                    <a:gd name="connsiteY0" fmla="*/ 0 h 9992"/>
                    <a:gd name="connsiteX1" fmla="*/ 9617 w 10000"/>
                    <a:gd name="connsiteY1" fmla="*/ 1163 h 9992"/>
                    <a:gd name="connsiteX2" fmla="*/ 9170 w 10000"/>
                    <a:gd name="connsiteY2" fmla="*/ 6159 h 9992"/>
                    <a:gd name="connsiteX3" fmla="*/ 6334 w 10000"/>
                    <a:gd name="connsiteY3" fmla="*/ 8692 h 9992"/>
                    <a:gd name="connsiteX4" fmla="*/ 6185 w 10000"/>
                    <a:gd name="connsiteY4" fmla="*/ 8692 h 9992"/>
                    <a:gd name="connsiteX5" fmla="*/ 2355 w 10000"/>
                    <a:gd name="connsiteY5" fmla="*/ 7768 h 9992"/>
                    <a:gd name="connsiteX6" fmla="*/ 2106 w 10000"/>
                    <a:gd name="connsiteY6" fmla="*/ 7665 h 9992"/>
                    <a:gd name="connsiteX7" fmla="*/ 0 w 10000"/>
                    <a:gd name="connsiteY7" fmla="*/ 6604 h 9992"/>
                    <a:gd name="connsiteX8" fmla="*/ 5368 w 10000"/>
                    <a:gd name="connsiteY8" fmla="*/ 9626 h 9992"/>
                    <a:gd name="connsiteX9" fmla="*/ 8623 w 10000"/>
                    <a:gd name="connsiteY9" fmla="*/ 9992 h 9992"/>
                    <a:gd name="connsiteX10" fmla="*/ 8623 w 10000"/>
                    <a:gd name="connsiteY10" fmla="*/ 9992 h 9992"/>
                    <a:gd name="connsiteX11" fmla="*/ 8623 w 10000"/>
                    <a:gd name="connsiteY11" fmla="*/ 9992 h 9992"/>
                    <a:gd name="connsiteX12" fmla="*/ 8623 w 10000"/>
                    <a:gd name="connsiteY12" fmla="*/ 9992 h 9992"/>
                    <a:gd name="connsiteX13" fmla="*/ 8623 w 10000"/>
                    <a:gd name="connsiteY13" fmla="*/ 9992 h 9992"/>
                    <a:gd name="connsiteX14" fmla="*/ 8623 w 10000"/>
                    <a:gd name="connsiteY14" fmla="*/ 9992 h 9992"/>
                    <a:gd name="connsiteX15" fmla="*/ 8623 w 10000"/>
                    <a:gd name="connsiteY15" fmla="*/ 9992 h 9992"/>
                    <a:gd name="connsiteX16" fmla="*/ 8623 w 10000"/>
                    <a:gd name="connsiteY16" fmla="*/ 9992 h 9992"/>
                    <a:gd name="connsiteX17" fmla="*/ 8623 w 10000"/>
                    <a:gd name="connsiteY17" fmla="*/ 9992 h 9992"/>
                    <a:gd name="connsiteX18" fmla="*/ 8672 w 10000"/>
                    <a:gd name="connsiteY18" fmla="*/ 9992 h 9992"/>
                    <a:gd name="connsiteX19" fmla="*/ 8672 w 10000"/>
                    <a:gd name="connsiteY19" fmla="*/ 9992 h 9992"/>
                    <a:gd name="connsiteX20" fmla="*/ 8672 w 10000"/>
                    <a:gd name="connsiteY20" fmla="*/ 9992 h 9992"/>
                    <a:gd name="connsiteX21" fmla="*/ 8672 w 10000"/>
                    <a:gd name="connsiteY21" fmla="*/ 9992 h 9992"/>
                    <a:gd name="connsiteX22" fmla="*/ 8672 w 10000"/>
                    <a:gd name="connsiteY22" fmla="*/ 9992 h 9992"/>
                    <a:gd name="connsiteX23" fmla="*/ 8672 w 10000"/>
                    <a:gd name="connsiteY23" fmla="*/ 9992 h 9992"/>
                    <a:gd name="connsiteX24" fmla="*/ 8672 w 10000"/>
                    <a:gd name="connsiteY24" fmla="*/ 9992 h 9992"/>
                    <a:gd name="connsiteX25" fmla="*/ 8672 w 10000"/>
                    <a:gd name="connsiteY25" fmla="*/ 9992 h 9992"/>
                    <a:gd name="connsiteX26" fmla="*/ 8672 w 10000"/>
                    <a:gd name="connsiteY26" fmla="*/ 9992 h 9992"/>
                    <a:gd name="connsiteX27" fmla="*/ 8672 w 10000"/>
                    <a:gd name="connsiteY27" fmla="*/ 9992 h 9992"/>
                    <a:gd name="connsiteX28" fmla="*/ 8672 w 10000"/>
                    <a:gd name="connsiteY28" fmla="*/ 9992 h 9992"/>
                    <a:gd name="connsiteX29" fmla="*/ 8672 w 10000"/>
                    <a:gd name="connsiteY29" fmla="*/ 9992 h 9992"/>
                    <a:gd name="connsiteX30" fmla="*/ 8672 w 10000"/>
                    <a:gd name="connsiteY30" fmla="*/ 9992 h 9992"/>
                    <a:gd name="connsiteX31" fmla="*/ 8672 w 10000"/>
                    <a:gd name="connsiteY31" fmla="*/ 9992 h 9992"/>
                    <a:gd name="connsiteX32" fmla="*/ 8672 w 10000"/>
                    <a:gd name="connsiteY32" fmla="*/ 9992 h 9992"/>
                    <a:gd name="connsiteX33" fmla="*/ 8672 w 10000"/>
                    <a:gd name="connsiteY33" fmla="*/ 9992 h 9992"/>
                    <a:gd name="connsiteX34" fmla="*/ 8722 w 10000"/>
                    <a:gd name="connsiteY34" fmla="*/ 9992 h 9992"/>
                    <a:gd name="connsiteX35" fmla="*/ 8722 w 10000"/>
                    <a:gd name="connsiteY35" fmla="*/ 9992 h 9992"/>
                    <a:gd name="connsiteX36" fmla="*/ 8722 w 10000"/>
                    <a:gd name="connsiteY36" fmla="*/ 9992 h 9992"/>
                    <a:gd name="connsiteX37" fmla="*/ 8722 w 10000"/>
                    <a:gd name="connsiteY37" fmla="*/ 9992 h 9992"/>
                    <a:gd name="connsiteX38" fmla="*/ 8722 w 10000"/>
                    <a:gd name="connsiteY38" fmla="*/ 9992 h 9992"/>
                    <a:gd name="connsiteX39" fmla="*/ 8722 w 10000"/>
                    <a:gd name="connsiteY39" fmla="*/ 9992 h 9992"/>
                    <a:gd name="connsiteX40" fmla="*/ 8722 w 10000"/>
                    <a:gd name="connsiteY40" fmla="*/ 9992 h 9992"/>
                    <a:gd name="connsiteX41" fmla="*/ 8722 w 10000"/>
                    <a:gd name="connsiteY41" fmla="*/ 9992 h 9992"/>
                    <a:gd name="connsiteX42" fmla="*/ 8722 w 10000"/>
                    <a:gd name="connsiteY42" fmla="*/ 9992 h 9992"/>
                    <a:gd name="connsiteX43" fmla="*/ 8722 w 10000"/>
                    <a:gd name="connsiteY43" fmla="*/ 9992 h 9992"/>
                    <a:gd name="connsiteX44" fmla="*/ 9369 w 10000"/>
                    <a:gd name="connsiteY44" fmla="*/ 9547 h 9992"/>
                    <a:gd name="connsiteX45" fmla="*/ 9369 w 10000"/>
                    <a:gd name="connsiteY45" fmla="*/ 9547 h 9992"/>
                    <a:gd name="connsiteX46" fmla="*/ 9369 w 10000"/>
                    <a:gd name="connsiteY46" fmla="*/ 9547 h 9992"/>
                    <a:gd name="connsiteX47" fmla="*/ 9369 w 10000"/>
                    <a:gd name="connsiteY47" fmla="*/ 9547 h 9992"/>
                    <a:gd name="connsiteX48" fmla="*/ 9369 w 10000"/>
                    <a:gd name="connsiteY48" fmla="*/ 9547 h 9992"/>
                    <a:gd name="connsiteX49" fmla="*/ 9369 w 10000"/>
                    <a:gd name="connsiteY49" fmla="*/ 9547 h 9992"/>
                    <a:gd name="connsiteX50" fmla="*/ 9369 w 10000"/>
                    <a:gd name="connsiteY50" fmla="*/ 9547 h 9992"/>
                    <a:gd name="connsiteX51" fmla="*/ 9369 w 10000"/>
                    <a:gd name="connsiteY51" fmla="*/ 9547 h 9992"/>
                    <a:gd name="connsiteX52" fmla="*/ 9369 w 10000"/>
                    <a:gd name="connsiteY52" fmla="*/ 9547 h 9992"/>
                    <a:gd name="connsiteX53" fmla="*/ 9369 w 10000"/>
                    <a:gd name="connsiteY53" fmla="*/ 9547 h 9992"/>
                    <a:gd name="connsiteX54" fmla="*/ 9418 w 10000"/>
                    <a:gd name="connsiteY54" fmla="*/ 9547 h 9992"/>
                    <a:gd name="connsiteX55" fmla="*/ 9418 w 10000"/>
                    <a:gd name="connsiteY55" fmla="*/ 9547 h 9992"/>
                    <a:gd name="connsiteX56" fmla="*/ 9418 w 10000"/>
                    <a:gd name="connsiteY56" fmla="*/ 9547 h 9992"/>
                    <a:gd name="connsiteX57" fmla="*/ 9418 w 10000"/>
                    <a:gd name="connsiteY57" fmla="*/ 9547 h 9992"/>
                    <a:gd name="connsiteX58" fmla="*/ 9418 w 10000"/>
                    <a:gd name="connsiteY58" fmla="*/ 9547 h 9992"/>
                    <a:gd name="connsiteX59" fmla="*/ 9418 w 10000"/>
                    <a:gd name="connsiteY59" fmla="*/ 9547 h 9992"/>
                    <a:gd name="connsiteX60" fmla="*/ 9418 w 10000"/>
                    <a:gd name="connsiteY60" fmla="*/ 9547 h 9992"/>
                    <a:gd name="connsiteX61" fmla="*/ 9418 w 10000"/>
                    <a:gd name="connsiteY61" fmla="*/ 9547 h 9992"/>
                    <a:gd name="connsiteX62" fmla="*/ 9418 w 10000"/>
                    <a:gd name="connsiteY62" fmla="*/ 9547 h 9992"/>
                    <a:gd name="connsiteX63" fmla="*/ 9418 w 10000"/>
                    <a:gd name="connsiteY63" fmla="*/ 9547 h 9992"/>
                    <a:gd name="connsiteX64" fmla="*/ 9418 w 10000"/>
                    <a:gd name="connsiteY64" fmla="*/ 9547 h 9992"/>
                    <a:gd name="connsiteX65" fmla="*/ 9418 w 10000"/>
                    <a:gd name="connsiteY65" fmla="*/ 9547 h 9992"/>
                    <a:gd name="connsiteX66" fmla="*/ 9418 w 10000"/>
                    <a:gd name="connsiteY66" fmla="*/ 9513 h 9992"/>
                    <a:gd name="connsiteX67" fmla="*/ 9418 w 10000"/>
                    <a:gd name="connsiteY67" fmla="*/ 9513 h 9992"/>
                    <a:gd name="connsiteX68" fmla="*/ 9418 w 10000"/>
                    <a:gd name="connsiteY68" fmla="*/ 9513 h 9992"/>
                    <a:gd name="connsiteX69" fmla="*/ 9418 w 10000"/>
                    <a:gd name="connsiteY69" fmla="*/ 9513 h 9992"/>
                    <a:gd name="connsiteX70" fmla="*/ 9418 w 10000"/>
                    <a:gd name="connsiteY70" fmla="*/ 9513 h 9992"/>
                    <a:gd name="connsiteX71" fmla="*/ 9418 w 10000"/>
                    <a:gd name="connsiteY71" fmla="*/ 9513 h 9992"/>
                    <a:gd name="connsiteX72" fmla="*/ 9418 w 10000"/>
                    <a:gd name="connsiteY72" fmla="*/ 9513 h 9992"/>
                    <a:gd name="connsiteX73" fmla="*/ 9418 w 10000"/>
                    <a:gd name="connsiteY73" fmla="*/ 9513 h 9992"/>
                    <a:gd name="connsiteX74" fmla="*/ 9418 w 10000"/>
                    <a:gd name="connsiteY74" fmla="*/ 9513 h 9992"/>
                    <a:gd name="connsiteX75" fmla="*/ 9418 w 10000"/>
                    <a:gd name="connsiteY75" fmla="*/ 9513 h 9992"/>
                    <a:gd name="connsiteX76" fmla="*/ 9418 w 10000"/>
                    <a:gd name="connsiteY76" fmla="*/ 9513 h 9992"/>
                    <a:gd name="connsiteX77" fmla="*/ 9418 w 10000"/>
                    <a:gd name="connsiteY77" fmla="*/ 9513 h 9992"/>
                    <a:gd name="connsiteX78" fmla="*/ 9418 w 10000"/>
                    <a:gd name="connsiteY78" fmla="*/ 9513 h 9992"/>
                    <a:gd name="connsiteX79" fmla="*/ 9418 w 10000"/>
                    <a:gd name="connsiteY79" fmla="*/ 9513 h 9992"/>
                    <a:gd name="connsiteX80" fmla="*/ 9418 w 10000"/>
                    <a:gd name="connsiteY80" fmla="*/ 9513 h 9992"/>
                    <a:gd name="connsiteX81" fmla="*/ 9418 w 10000"/>
                    <a:gd name="connsiteY81" fmla="*/ 9513 h 9992"/>
                    <a:gd name="connsiteX82" fmla="*/ 9418 w 10000"/>
                    <a:gd name="connsiteY82" fmla="*/ 9513 h 9992"/>
                    <a:gd name="connsiteX83" fmla="*/ 9418 w 10000"/>
                    <a:gd name="connsiteY83" fmla="*/ 9513 h 9992"/>
                    <a:gd name="connsiteX84" fmla="*/ 9418 w 10000"/>
                    <a:gd name="connsiteY84" fmla="*/ 9513 h 9992"/>
                    <a:gd name="connsiteX85" fmla="*/ 9418 w 10000"/>
                    <a:gd name="connsiteY85" fmla="*/ 9479 h 9992"/>
                    <a:gd name="connsiteX86" fmla="*/ 9418 w 10000"/>
                    <a:gd name="connsiteY86" fmla="*/ 9479 h 9992"/>
                    <a:gd name="connsiteX87" fmla="*/ 9418 w 10000"/>
                    <a:gd name="connsiteY87" fmla="*/ 9479 h 9992"/>
                    <a:gd name="connsiteX88" fmla="*/ 9418 w 10000"/>
                    <a:gd name="connsiteY88" fmla="*/ 9479 h 9992"/>
                    <a:gd name="connsiteX89" fmla="*/ 9667 w 10000"/>
                    <a:gd name="connsiteY89" fmla="*/ 0 h 9992"/>
                    <a:gd name="connsiteX0" fmla="*/ 9667 w 10000"/>
                    <a:gd name="connsiteY0" fmla="*/ 0 h 10000"/>
                    <a:gd name="connsiteX1" fmla="*/ 9617 w 10000"/>
                    <a:gd name="connsiteY1" fmla="*/ 1164 h 10000"/>
                    <a:gd name="connsiteX2" fmla="*/ 9170 w 10000"/>
                    <a:gd name="connsiteY2" fmla="*/ 6164 h 10000"/>
                    <a:gd name="connsiteX3" fmla="*/ 6334 w 10000"/>
                    <a:gd name="connsiteY3" fmla="*/ 8699 h 10000"/>
                    <a:gd name="connsiteX4" fmla="*/ 6185 w 10000"/>
                    <a:gd name="connsiteY4" fmla="*/ 8699 h 10000"/>
                    <a:gd name="connsiteX5" fmla="*/ 2355 w 10000"/>
                    <a:gd name="connsiteY5" fmla="*/ 7774 h 10000"/>
                    <a:gd name="connsiteX6" fmla="*/ 2106 w 10000"/>
                    <a:gd name="connsiteY6" fmla="*/ 7671 h 10000"/>
                    <a:gd name="connsiteX7" fmla="*/ 0 w 10000"/>
                    <a:gd name="connsiteY7" fmla="*/ 6609 h 10000"/>
                    <a:gd name="connsiteX8" fmla="*/ 5368 w 10000"/>
                    <a:gd name="connsiteY8" fmla="*/ 9634 h 10000"/>
                    <a:gd name="connsiteX9" fmla="*/ 8623 w 10000"/>
                    <a:gd name="connsiteY9" fmla="*/ 10000 h 10000"/>
                    <a:gd name="connsiteX10" fmla="*/ 8623 w 10000"/>
                    <a:gd name="connsiteY10" fmla="*/ 10000 h 10000"/>
                    <a:gd name="connsiteX11" fmla="*/ 8623 w 10000"/>
                    <a:gd name="connsiteY11" fmla="*/ 10000 h 10000"/>
                    <a:gd name="connsiteX12" fmla="*/ 8623 w 10000"/>
                    <a:gd name="connsiteY12" fmla="*/ 10000 h 10000"/>
                    <a:gd name="connsiteX13" fmla="*/ 8623 w 10000"/>
                    <a:gd name="connsiteY13" fmla="*/ 10000 h 10000"/>
                    <a:gd name="connsiteX14" fmla="*/ 8623 w 10000"/>
                    <a:gd name="connsiteY14" fmla="*/ 10000 h 10000"/>
                    <a:gd name="connsiteX15" fmla="*/ 8623 w 10000"/>
                    <a:gd name="connsiteY15" fmla="*/ 10000 h 10000"/>
                    <a:gd name="connsiteX16" fmla="*/ 8623 w 10000"/>
                    <a:gd name="connsiteY16" fmla="*/ 10000 h 10000"/>
                    <a:gd name="connsiteX17" fmla="*/ 8623 w 10000"/>
                    <a:gd name="connsiteY17" fmla="*/ 10000 h 10000"/>
                    <a:gd name="connsiteX18" fmla="*/ 8672 w 10000"/>
                    <a:gd name="connsiteY18" fmla="*/ 10000 h 10000"/>
                    <a:gd name="connsiteX19" fmla="*/ 8672 w 10000"/>
                    <a:gd name="connsiteY19" fmla="*/ 10000 h 10000"/>
                    <a:gd name="connsiteX20" fmla="*/ 8672 w 10000"/>
                    <a:gd name="connsiteY20" fmla="*/ 10000 h 10000"/>
                    <a:gd name="connsiteX21" fmla="*/ 8672 w 10000"/>
                    <a:gd name="connsiteY21" fmla="*/ 10000 h 10000"/>
                    <a:gd name="connsiteX22" fmla="*/ 8672 w 10000"/>
                    <a:gd name="connsiteY22" fmla="*/ 10000 h 10000"/>
                    <a:gd name="connsiteX23" fmla="*/ 8672 w 10000"/>
                    <a:gd name="connsiteY23" fmla="*/ 10000 h 10000"/>
                    <a:gd name="connsiteX24" fmla="*/ 8672 w 10000"/>
                    <a:gd name="connsiteY24" fmla="*/ 10000 h 10000"/>
                    <a:gd name="connsiteX25" fmla="*/ 8672 w 10000"/>
                    <a:gd name="connsiteY25" fmla="*/ 10000 h 10000"/>
                    <a:gd name="connsiteX26" fmla="*/ 8672 w 10000"/>
                    <a:gd name="connsiteY26" fmla="*/ 10000 h 10000"/>
                    <a:gd name="connsiteX27" fmla="*/ 8672 w 10000"/>
                    <a:gd name="connsiteY27" fmla="*/ 10000 h 10000"/>
                    <a:gd name="connsiteX28" fmla="*/ 8672 w 10000"/>
                    <a:gd name="connsiteY28" fmla="*/ 10000 h 10000"/>
                    <a:gd name="connsiteX29" fmla="*/ 8672 w 10000"/>
                    <a:gd name="connsiteY29" fmla="*/ 10000 h 10000"/>
                    <a:gd name="connsiteX30" fmla="*/ 8672 w 10000"/>
                    <a:gd name="connsiteY30" fmla="*/ 10000 h 10000"/>
                    <a:gd name="connsiteX31" fmla="*/ 8672 w 10000"/>
                    <a:gd name="connsiteY31" fmla="*/ 10000 h 10000"/>
                    <a:gd name="connsiteX32" fmla="*/ 8672 w 10000"/>
                    <a:gd name="connsiteY32" fmla="*/ 10000 h 10000"/>
                    <a:gd name="connsiteX33" fmla="*/ 8672 w 10000"/>
                    <a:gd name="connsiteY33" fmla="*/ 10000 h 10000"/>
                    <a:gd name="connsiteX34" fmla="*/ 8722 w 10000"/>
                    <a:gd name="connsiteY34" fmla="*/ 10000 h 10000"/>
                    <a:gd name="connsiteX35" fmla="*/ 8722 w 10000"/>
                    <a:gd name="connsiteY35" fmla="*/ 10000 h 10000"/>
                    <a:gd name="connsiteX36" fmla="*/ 8722 w 10000"/>
                    <a:gd name="connsiteY36" fmla="*/ 10000 h 10000"/>
                    <a:gd name="connsiteX37" fmla="*/ 8722 w 10000"/>
                    <a:gd name="connsiteY37" fmla="*/ 10000 h 10000"/>
                    <a:gd name="connsiteX38" fmla="*/ 8722 w 10000"/>
                    <a:gd name="connsiteY38" fmla="*/ 10000 h 10000"/>
                    <a:gd name="connsiteX39" fmla="*/ 8722 w 10000"/>
                    <a:gd name="connsiteY39" fmla="*/ 10000 h 10000"/>
                    <a:gd name="connsiteX40" fmla="*/ 8722 w 10000"/>
                    <a:gd name="connsiteY40" fmla="*/ 10000 h 10000"/>
                    <a:gd name="connsiteX41" fmla="*/ 8722 w 10000"/>
                    <a:gd name="connsiteY41" fmla="*/ 10000 h 10000"/>
                    <a:gd name="connsiteX42" fmla="*/ 8722 w 10000"/>
                    <a:gd name="connsiteY42" fmla="*/ 10000 h 10000"/>
                    <a:gd name="connsiteX43" fmla="*/ 9536 w 10000"/>
                    <a:gd name="connsiteY43" fmla="*/ 9960 h 10000"/>
                    <a:gd name="connsiteX44" fmla="*/ 9369 w 10000"/>
                    <a:gd name="connsiteY44" fmla="*/ 9555 h 10000"/>
                    <a:gd name="connsiteX45" fmla="*/ 9369 w 10000"/>
                    <a:gd name="connsiteY45" fmla="*/ 9555 h 10000"/>
                    <a:gd name="connsiteX46" fmla="*/ 9369 w 10000"/>
                    <a:gd name="connsiteY46" fmla="*/ 9555 h 10000"/>
                    <a:gd name="connsiteX47" fmla="*/ 9369 w 10000"/>
                    <a:gd name="connsiteY47" fmla="*/ 9555 h 10000"/>
                    <a:gd name="connsiteX48" fmla="*/ 9369 w 10000"/>
                    <a:gd name="connsiteY48" fmla="*/ 9555 h 10000"/>
                    <a:gd name="connsiteX49" fmla="*/ 9369 w 10000"/>
                    <a:gd name="connsiteY49" fmla="*/ 9555 h 10000"/>
                    <a:gd name="connsiteX50" fmla="*/ 9369 w 10000"/>
                    <a:gd name="connsiteY50" fmla="*/ 9555 h 10000"/>
                    <a:gd name="connsiteX51" fmla="*/ 9369 w 10000"/>
                    <a:gd name="connsiteY51" fmla="*/ 9555 h 10000"/>
                    <a:gd name="connsiteX52" fmla="*/ 9369 w 10000"/>
                    <a:gd name="connsiteY52" fmla="*/ 9555 h 10000"/>
                    <a:gd name="connsiteX53" fmla="*/ 9369 w 10000"/>
                    <a:gd name="connsiteY53" fmla="*/ 9555 h 10000"/>
                    <a:gd name="connsiteX54" fmla="*/ 9418 w 10000"/>
                    <a:gd name="connsiteY54" fmla="*/ 9555 h 10000"/>
                    <a:gd name="connsiteX55" fmla="*/ 9418 w 10000"/>
                    <a:gd name="connsiteY55" fmla="*/ 9555 h 10000"/>
                    <a:gd name="connsiteX56" fmla="*/ 9418 w 10000"/>
                    <a:gd name="connsiteY56" fmla="*/ 9555 h 10000"/>
                    <a:gd name="connsiteX57" fmla="*/ 9418 w 10000"/>
                    <a:gd name="connsiteY57" fmla="*/ 9555 h 10000"/>
                    <a:gd name="connsiteX58" fmla="*/ 9418 w 10000"/>
                    <a:gd name="connsiteY58" fmla="*/ 9555 h 10000"/>
                    <a:gd name="connsiteX59" fmla="*/ 9418 w 10000"/>
                    <a:gd name="connsiteY59" fmla="*/ 9555 h 10000"/>
                    <a:gd name="connsiteX60" fmla="*/ 9418 w 10000"/>
                    <a:gd name="connsiteY60" fmla="*/ 9555 h 10000"/>
                    <a:gd name="connsiteX61" fmla="*/ 9418 w 10000"/>
                    <a:gd name="connsiteY61" fmla="*/ 9555 h 10000"/>
                    <a:gd name="connsiteX62" fmla="*/ 9418 w 10000"/>
                    <a:gd name="connsiteY62" fmla="*/ 9555 h 10000"/>
                    <a:gd name="connsiteX63" fmla="*/ 9418 w 10000"/>
                    <a:gd name="connsiteY63" fmla="*/ 9555 h 10000"/>
                    <a:gd name="connsiteX64" fmla="*/ 9418 w 10000"/>
                    <a:gd name="connsiteY64" fmla="*/ 9555 h 10000"/>
                    <a:gd name="connsiteX65" fmla="*/ 9418 w 10000"/>
                    <a:gd name="connsiteY65" fmla="*/ 9555 h 10000"/>
                    <a:gd name="connsiteX66" fmla="*/ 9418 w 10000"/>
                    <a:gd name="connsiteY66" fmla="*/ 9521 h 10000"/>
                    <a:gd name="connsiteX67" fmla="*/ 9418 w 10000"/>
                    <a:gd name="connsiteY67" fmla="*/ 9521 h 10000"/>
                    <a:gd name="connsiteX68" fmla="*/ 9418 w 10000"/>
                    <a:gd name="connsiteY68" fmla="*/ 9521 h 10000"/>
                    <a:gd name="connsiteX69" fmla="*/ 9418 w 10000"/>
                    <a:gd name="connsiteY69" fmla="*/ 9521 h 10000"/>
                    <a:gd name="connsiteX70" fmla="*/ 9418 w 10000"/>
                    <a:gd name="connsiteY70" fmla="*/ 9521 h 10000"/>
                    <a:gd name="connsiteX71" fmla="*/ 9418 w 10000"/>
                    <a:gd name="connsiteY71" fmla="*/ 9521 h 10000"/>
                    <a:gd name="connsiteX72" fmla="*/ 9418 w 10000"/>
                    <a:gd name="connsiteY72" fmla="*/ 9521 h 10000"/>
                    <a:gd name="connsiteX73" fmla="*/ 9418 w 10000"/>
                    <a:gd name="connsiteY73" fmla="*/ 9521 h 10000"/>
                    <a:gd name="connsiteX74" fmla="*/ 9418 w 10000"/>
                    <a:gd name="connsiteY74" fmla="*/ 9521 h 10000"/>
                    <a:gd name="connsiteX75" fmla="*/ 9418 w 10000"/>
                    <a:gd name="connsiteY75" fmla="*/ 9521 h 10000"/>
                    <a:gd name="connsiteX76" fmla="*/ 9418 w 10000"/>
                    <a:gd name="connsiteY76" fmla="*/ 9521 h 10000"/>
                    <a:gd name="connsiteX77" fmla="*/ 9418 w 10000"/>
                    <a:gd name="connsiteY77" fmla="*/ 9521 h 10000"/>
                    <a:gd name="connsiteX78" fmla="*/ 9418 w 10000"/>
                    <a:gd name="connsiteY78" fmla="*/ 9521 h 10000"/>
                    <a:gd name="connsiteX79" fmla="*/ 9418 w 10000"/>
                    <a:gd name="connsiteY79" fmla="*/ 9521 h 10000"/>
                    <a:gd name="connsiteX80" fmla="*/ 9418 w 10000"/>
                    <a:gd name="connsiteY80" fmla="*/ 9521 h 10000"/>
                    <a:gd name="connsiteX81" fmla="*/ 9418 w 10000"/>
                    <a:gd name="connsiteY81" fmla="*/ 9521 h 10000"/>
                    <a:gd name="connsiteX82" fmla="*/ 9418 w 10000"/>
                    <a:gd name="connsiteY82" fmla="*/ 9521 h 10000"/>
                    <a:gd name="connsiteX83" fmla="*/ 9418 w 10000"/>
                    <a:gd name="connsiteY83" fmla="*/ 9521 h 10000"/>
                    <a:gd name="connsiteX84" fmla="*/ 9418 w 10000"/>
                    <a:gd name="connsiteY84" fmla="*/ 9521 h 10000"/>
                    <a:gd name="connsiteX85" fmla="*/ 9418 w 10000"/>
                    <a:gd name="connsiteY85" fmla="*/ 9487 h 10000"/>
                    <a:gd name="connsiteX86" fmla="*/ 9418 w 10000"/>
                    <a:gd name="connsiteY86" fmla="*/ 9487 h 10000"/>
                    <a:gd name="connsiteX87" fmla="*/ 9418 w 10000"/>
                    <a:gd name="connsiteY87" fmla="*/ 9487 h 10000"/>
                    <a:gd name="connsiteX88" fmla="*/ 9418 w 10000"/>
                    <a:gd name="connsiteY88" fmla="*/ 9487 h 10000"/>
                    <a:gd name="connsiteX89" fmla="*/ 9667 w 10000"/>
                    <a:gd name="connsiteY89" fmla="*/ 0 h 10000"/>
                    <a:gd name="connsiteX0" fmla="*/ 9667 w 10000"/>
                    <a:gd name="connsiteY0" fmla="*/ 0 h 10481"/>
                    <a:gd name="connsiteX1" fmla="*/ 9617 w 10000"/>
                    <a:gd name="connsiteY1" fmla="*/ 1164 h 10481"/>
                    <a:gd name="connsiteX2" fmla="*/ 9170 w 10000"/>
                    <a:gd name="connsiteY2" fmla="*/ 6164 h 10481"/>
                    <a:gd name="connsiteX3" fmla="*/ 6334 w 10000"/>
                    <a:gd name="connsiteY3" fmla="*/ 8699 h 10481"/>
                    <a:gd name="connsiteX4" fmla="*/ 6185 w 10000"/>
                    <a:gd name="connsiteY4" fmla="*/ 8699 h 10481"/>
                    <a:gd name="connsiteX5" fmla="*/ 2355 w 10000"/>
                    <a:gd name="connsiteY5" fmla="*/ 7774 h 10481"/>
                    <a:gd name="connsiteX6" fmla="*/ 2106 w 10000"/>
                    <a:gd name="connsiteY6" fmla="*/ 7671 h 10481"/>
                    <a:gd name="connsiteX7" fmla="*/ 0 w 10000"/>
                    <a:gd name="connsiteY7" fmla="*/ 6609 h 10481"/>
                    <a:gd name="connsiteX8" fmla="*/ 5368 w 10000"/>
                    <a:gd name="connsiteY8" fmla="*/ 9634 h 10481"/>
                    <a:gd name="connsiteX9" fmla="*/ 8623 w 10000"/>
                    <a:gd name="connsiteY9" fmla="*/ 10000 h 10481"/>
                    <a:gd name="connsiteX10" fmla="*/ 8623 w 10000"/>
                    <a:gd name="connsiteY10" fmla="*/ 10000 h 10481"/>
                    <a:gd name="connsiteX11" fmla="*/ 8623 w 10000"/>
                    <a:gd name="connsiteY11" fmla="*/ 10000 h 10481"/>
                    <a:gd name="connsiteX12" fmla="*/ 8623 w 10000"/>
                    <a:gd name="connsiteY12" fmla="*/ 10000 h 10481"/>
                    <a:gd name="connsiteX13" fmla="*/ 8623 w 10000"/>
                    <a:gd name="connsiteY13" fmla="*/ 10000 h 10481"/>
                    <a:gd name="connsiteX14" fmla="*/ 8623 w 10000"/>
                    <a:gd name="connsiteY14" fmla="*/ 10000 h 10481"/>
                    <a:gd name="connsiteX15" fmla="*/ 8623 w 10000"/>
                    <a:gd name="connsiteY15" fmla="*/ 10000 h 10481"/>
                    <a:gd name="connsiteX16" fmla="*/ 8623 w 10000"/>
                    <a:gd name="connsiteY16" fmla="*/ 10000 h 10481"/>
                    <a:gd name="connsiteX17" fmla="*/ 8623 w 10000"/>
                    <a:gd name="connsiteY17" fmla="*/ 10000 h 10481"/>
                    <a:gd name="connsiteX18" fmla="*/ 8672 w 10000"/>
                    <a:gd name="connsiteY18" fmla="*/ 10000 h 10481"/>
                    <a:gd name="connsiteX19" fmla="*/ 8672 w 10000"/>
                    <a:gd name="connsiteY19" fmla="*/ 10000 h 10481"/>
                    <a:gd name="connsiteX20" fmla="*/ 8672 w 10000"/>
                    <a:gd name="connsiteY20" fmla="*/ 10000 h 10481"/>
                    <a:gd name="connsiteX21" fmla="*/ 8672 w 10000"/>
                    <a:gd name="connsiteY21" fmla="*/ 10000 h 10481"/>
                    <a:gd name="connsiteX22" fmla="*/ 8672 w 10000"/>
                    <a:gd name="connsiteY22" fmla="*/ 10000 h 10481"/>
                    <a:gd name="connsiteX23" fmla="*/ 8672 w 10000"/>
                    <a:gd name="connsiteY23" fmla="*/ 10000 h 10481"/>
                    <a:gd name="connsiteX24" fmla="*/ 8672 w 10000"/>
                    <a:gd name="connsiteY24" fmla="*/ 10000 h 10481"/>
                    <a:gd name="connsiteX25" fmla="*/ 8672 w 10000"/>
                    <a:gd name="connsiteY25" fmla="*/ 10000 h 10481"/>
                    <a:gd name="connsiteX26" fmla="*/ 8672 w 10000"/>
                    <a:gd name="connsiteY26" fmla="*/ 10000 h 10481"/>
                    <a:gd name="connsiteX27" fmla="*/ 8672 w 10000"/>
                    <a:gd name="connsiteY27" fmla="*/ 10000 h 10481"/>
                    <a:gd name="connsiteX28" fmla="*/ 8672 w 10000"/>
                    <a:gd name="connsiteY28" fmla="*/ 10000 h 10481"/>
                    <a:gd name="connsiteX29" fmla="*/ 8672 w 10000"/>
                    <a:gd name="connsiteY29" fmla="*/ 10000 h 10481"/>
                    <a:gd name="connsiteX30" fmla="*/ 8672 w 10000"/>
                    <a:gd name="connsiteY30" fmla="*/ 10000 h 10481"/>
                    <a:gd name="connsiteX31" fmla="*/ 8672 w 10000"/>
                    <a:gd name="connsiteY31" fmla="*/ 10000 h 10481"/>
                    <a:gd name="connsiteX32" fmla="*/ 8672 w 10000"/>
                    <a:gd name="connsiteY32" fmla="*/ 10000 h 10481"/>
                    <a:gd name="connsiteX33" fmla="*/ 8672 w 10000"/>
                    <a:gd name="connsiteY33" fmla="*/ 10000 h 10481"/>
                    <a:gd name="connsiteX34" fmla="*/ 8722 w 10000"/>
                    <a:gd name="connsiteY34" fmla="*/ 10000 h 10481"/>
                    <a:gd name="connsiteX35" fmla="*/ 8722 w 10000"/>
                    <a:gd name="connsiteY35" fmla="*/ 10000 h 10481"/>
                    <a:gd name="connsiteX36" fmla="*/ 8722 w 10000"/>
                    <a:gd name="connsiteY36" fmla="*/ 10000 h 10481"/>
                    <a:gd name="connsiteX37" fmla="*/ 8722 w 10000"/>
                    <a:gd name="connsiteY37" fmla="*/ 10000 h 10481"/>
                    <a:gd name="connsiteX38" fmla="*/ 8722 w 10000"/>
                    <a:gd name="connsiteY38" fmla="*/ 10000 h 10481"/>
                    <a:gd name="connsiteX39" fmla="*/ 8722 w 10000"/>
                    <a:gd name="connsiteY39" fmla="*/ 10000 h 10481"/>
                    <a:gd name="connsiteX40" fmla="*/ 8722 w 10000"/>
                    <a:gd name="connsiteY40" fmla="*/ 10000 h 10481"/>
                    <a:gd name="connsiteX41" fmla="*/ 8722 w 10000"/>
                    <a:gd name="connsiteY41" fmla="*/ 10000 h 10481"/>
                    <a:gd name="connsiteX42" fmla="*/ 9419 w 10000"/>
                    <a:gd name="connsiteY42" fmla="*/ 10481 h 10481"/>
                    <a:gd name="connsiteX43" fmla="*/ 9536 w 10000"/>
                    <a:gd name="connsiteY43" fmla="*/ 9960 h 10481"/>
                    <a:gd name="connsiteX44" fmla="*/ 9369 w 10000"/>
                    <a:gd name="connsiteY44" fmla="*/ 9555 h 10481"/>
                    <a:gd name="connsiteX45" fmla="*/ 9369 w 10000"/>
                    <a:gd name="connsiteY45" fmla="*/ 9555 h 10481"/>
                    <a:gd name="connsiteX46" fmla="*/ 9369 w 10000"/>
                    <a:gd name="connsiteY46" fmla="*/ 9555 h 10481"/>
                    <a:gd name="connsiteX47" fmla="*/ 9369 w 10000"/>
                    <a:gd name="connsiteY47" fmla="*/ 9555 h 10481"/>
                    <a:gd name="connsiteX48" fmla="*/ 9369 w 10000"/>
                    <a:gd name="connsiteY48" fmla="*/ 9555 h 10481"/>
                    <a:gd name="connsiteX49" fmla="*/ 9369 w 10000"/>
                    <a:gd name="connsiteY49" fmla="*/ 9555 h 10481"/>
                    <a:gd name="connsiteX50" fmla="*/ 9369 w 10000"/>
                    <a:gd name="connsiteY50" fmla="*/ 9555 h 10481"/>
                    <a:gd name="connsiteX51" fmla="*/ 9369 w 10000"/>
                    <a:gd name="connsiteY51" fmla="*/ 9555 h 10481"/>
                    <a:gd name="connsiteX52" fmla="*/ 9369 w 10000"/>
                    <a:gd name="connsiteY52" fmla="*/ 9555 h 10481"/>
                    <a:gd name="connsiteX53" fmla="*/ 9369 w 10000"/>
                    <a:gd name="connsiteY53" fmla="*/ 9555 h 10481"/>
                    <a:gd name="connsiteX54" fmla="*/ 9418 w 10000"/>
                    <a:gd name="connsiteY54" fmla="*/ 9555 h 10481"/>
                    <a:gd name="connsiteX55" fmla="*/ 9418 w 10000"/>
                    <a:gd name="connsiteY55" fmla="*/ 9555 h 10481"/>
                    <a:gd name="connsiteX56" fmla="*/ 9418 w 10000"/>
                    <a:gd name="connsiteY56" fmla="*/ 9555 h 10481"/>
                    <a:gd name="connsiteX57" fmla="*/ 9418 w 10000"/>
                    <a:gd name="connsiteY57" fmla="*/ 9555 h 10481"/>
                    <a:gd name="connsiteX58" fmla="*/ 9418 w 10000"/>
                    <a:gd name="connsiteY58" fmla="*/ 9555 h 10481"/>
                    <a:gd name="connsiteX59" fmla="*/ 9418 w 10000"/>
                    <a:gd name="connsiteY59" fmla="*/ 9555 h 10481"/>
                    <a:gd name="connsiteX60" fmla="*/ 9418 w 10000"/>
                    <a:gd name="connsiteY60" fmla="*/ 9555 h 10481"/>
                    <a:gd name="connsiteX61" fmla="*/ 9418 w 10000"/>
                    <a:gd name="connsiteY61" fmla="*/ 9555 h 10481"/>
                    <a:gd name="connsiteX62" fmla="*/ 9418 w 10000"/>
                    <a:gd name="connsiteY62" fmla="*/ 9555 h 10481"/>
                    <a:gd name="connsiteX63" fmla="*/ 9418 w 10000"/>
                    <a:gd name="connsiteY63" fmla="*/ 9555 h 10481"/>
                    <a:gd name="connsiteX64" fmla="*/ 9418 w 10000"/>
                    <a:gd name="connsiteY64" fmla="*/ 9555 h 10481"/>
                    <a:gd name="connsiteX65" fmla="*/ 9418 w 10000"/>
                    <a:gd name="connsiteY65" fmla="*/ 9555 h 10481"/>
                    <a:gd name="connsiteX66" fmla="*/ 9418 w 10000"/>
                    <a:gd name="connsiteY66" fmla="*/ 9521 h 10481"/>
                    <a:gd name="connsiteX67" fmla="*/ 9418 w 10000"/>
                    <a:gd name="connsiteY67" fmla="*/ 9521 h 10481"/>
                    <a:gd name="connsiteX68" fmla="*/ 9418 w 10000"/>
                    <a:gd name="connsiteY68" fmla="*/ 9521 h 10481"/>
                    <a:gd name="connsiteX69" fmla="*/ 9418 w 10000"/>
                    <a:gd name="connsiteY69" fmla="*/ 9521 h 10481"/>
                    <a:gd name="connsiteX70" fmla="*/ 9418 w 10000"/>
                    <a:gd name="connsiteY70" fmla="*/ 9521 h 10481"/>
                    <a:gd name="connsiteX71" fmla="*/ 9418 w 10000"/>
                    <a:gd name="connsiteY71" fmla="*/ 9521 h 10481"/>
                    <a:gd name="connsiteX72" fmla="*/ 9418 w 10000"/>
                    <a:gd name="connsiteY72" fmla="*/ 9521 h 10481"/>
                    <a:gd name="connsiteX73" fmla="*/ 9418 w 10000"/>
                    <a:gd name="connsiteY73" fmla="*/ 9521 h 10481"/>
                    <a:gd name="connsiteX74" fmla="*/ 9418 w 10000"/>
                    <a:gd name="connsiteY74" fmla="*/ 9521 h 10481"/>
                    <a:gd name="connsiteX75" fmla="*/ 9418 w 10000"/>
                    <a:gd name="connsiteY75" fmla="*/ 9521 h 10481"/>
                    <a:gd name="connsiteX76" fmla="*/ 9418 w 10000"/>
                    <a:gd name="connsiteY76" fmla="*/ 9521 h 10481"/>
                    <a:gd name="connsiteX77" fmla="*/ 9418 w 10000"/>
                    <a:gd name="connsiteY77" fmla="*/ 9521 h 10481"/>
                    <a:gd name="connsiteX78" fmla="*/ 9418 w 10000"/>
                    <a:gd name="connsiteY78" fmla="*/ 9521 h 10481"/>
                    <a:gd name="connsiteX79" fmla="*/ 9418 w 10000"/>
                    <a:gd name="connsiteY79" fmla="*/ 9521 h 10481"/>
                    <a:gd name="connsiteX80" fmla="*/ 9418 w 10000"/>
                    <a:gd name="connsiteY80" fmla="*/ 9521 h 10481"/>
                    <a:gd name="connsiteX81" fmla="*/ 9418 w 10000"/>
                    <a:gd name="connsiteY81" fmla="*/ 9521 h 10481"/>
                    <a:gd name="connsiteX82" fmla="*/ 9418 w 10000"/>
                    <a:gd name="connsiteY82" fmla="*/ 9521 h 10481"/>
                    <a:gd name="connsiteX83" fmla="*/ 9418 w 10000"/>
                    <a:gd name="connsiteY83" fmla="*/ 9521 h 10481"/>
                    <a:gd name="connsiteX84" fmla="*/ 9418 w 10000"/>
                    <a:gd name="connsiteY84" fmla="*/ 9521 h 10481"/>
                    <a:gd name="connsiteX85" fmla="*/ 9418 w 10000"/>
                    <a:gd name="connsiteY85" fmla="*/ 9487 h 10481"/>
                    <a:gd name="connsiteX86" fmla="*/ 9418 w 10000"/>
                    <a:gd name="connsiteY86" fmla="*/ 9487 h 10481"/>
                    <a:gd name="connsiteX87" fmla="*/ 9418 w 10000"/>
                    <a:gd name="connsiteY87" fmla="*/ 9487 h 10481"/>
                    <a:gd name="connsiteX88" fmla="*/ 9418 w 10000"/>
                    <a:gd name="connsiteY88" fmla="*/ 9487 h 10481"/>
                    <a:gd name="connsiteX89" fmla="*/ 9667 w 10000"/>
                    <a:gd name="connsiteY89" fmla="*/ 0 h 10481"/>
                    <a:gd name="connsiteX0" fmla="*/ 9667 w 10000"/>
                    <a:gd name="connsiteY0" fmla="*/ 0 h 10761"/>
                    <a:gd name="connsiteX1" fmla="*/ 9617 w 10000"/>
                    <a:gd name="connsiteY1" fmla="*/ 1164 h 10761"/>
                    <a:gd name="connsiteX2" fmla="*/ 9170 w 10000"/>
                    <a:gd name="connsiteY2" fmla="*/ 6164 h 10761"/>
                    <a:gd name="connsiteX3" fmla="*/ 6334 w 10000"/>
                    <a:gd name="connsiteY3" fmla="*/ 8699 h 10761"/>
                    <a:gd name="connsiteX4" fmla="*/ 6185 w 10000"/>
                    <a:gd name="connsiteY4" fmla="*/ 8699 h 10761"/>
                    <a:gd name="connsiteX5" fmla="*/ 2355 w 10000"/>
                    <a:gd name="connsiteY5" fmla="*/ 7774 h 10761"/>
                    <a:gd name="connsiteX6" fmla="*/ 2106 w 10000"/>
                    <a:gd name="connsiteY6" fmla="*/ 7671 h 10761"/>
                    <a:gd name="connsiteX7" fmla="*/ 0 w 10000"/>
                    <a:gd name="connsiteY7" fmla="*/ 6609 h 10761"/>
                    <a:gd name="connsiteX8" fmla="*/ 5368 w 10000"/>
                    <a:gd name="connsiteY8" fmla="*/ 9634 h 10761"/>
                    <a:gd name="connsiteX9" fmla="*/ 8623 w 10000"/>
                    <a:gd name="connsiteY9" fmla="*/ 10000 h 10761"/>
                    <a:gd name="connsiteX10" fmla="*/ 8623 w 10000"/>
                    <a:gd name="connsiteY10" fmla="*/ 10000 h 10761"/>
                    <a:gd name="connsiteX11" fmla="*/ 8623 w 10000"/>
                    <a:gd name="connsiteY11" fmla="*/ 10000 h 10761"/>
                    <a:gd name="connsiteX12" fmla="*/ 8623 w 10000"/>
                    <a:gd name="connsiteY12" fmla="*/ 10000 h 10761"/>
                    <a:gd name="connsiteX13" fmla="*/ 8623 w 10000"/>
                    <a:gd name="connsiteY13" fmla="*/ 10000 h 10761"/>
                    <a:gd name="connsiteX14" fmla="*/ 8623 w 10000"/>
                    <a:gd name="connsiteY14" fmla="*/ 10000 h 10761"/>
                    <a:gd name="connsiteX15" fmla="*/ 8623 w 10000"/>
                    <a:gd name="connsiteY15" fmla="*/ 10000 h 10761"/>
                    <a:gd name="connsiteX16" fmla="*/ 8623 w 10000"/>
                    <a:gd name="connsiteY16" fmla="*/ 10000 h 10761"/>
                    <a:gd name="connsiteX17" fmla="*/ 8623 w 10000"/>
                    <a:gd name="connsiteY17" fmla="*/ 10000 h 10761"/>
                    <a:gd name="connsiteX18" fmla="*/ 8672 w 10000"/>
                    <a:gd name="connsiteY18" fmla="*/ 10000 h 10761"/>
                    <a:gd name="connsiteX19" fmla="*/ 8672 w 10000"/>
                    <a:gd name="connsiteY19" fmla="*/ 10000 h 10761"/>
                    <a:gd name="connsiteX20" fmla="*/ 8672 w 10000"/>
                    <a:gd name="connsiteY20" fmla="*/ 10000 h 10761"/>
                    <a:gd name="connsiteX21" fmla="*/ 8672 w 10000"/>
                    <a:gd name="connsiteY21" fmla="*/ 10000 h 10761"/>
                    <a:gd name="connsiteX22" fmla="*/ 8672 w 10000"/>
                    <a:gd name="connsiteY22" fmla="*/ 10000 h 10761"/>
                    <a:gd name="connsiteX23" fmla="*/ 8672 w 10000"/>
                    <a:gd name="connsiteY23" fmla="*/ 10000 h 10761"/>
                    <a:gd name="connsiteX24" fmla="*/ 8672 w 10000"/>
                    <a:gd name="connsiteY24" fmla="*/ 10000 h 10761"/>
                    <a:gd name="connsiteX25" fmla="*/ 8672 w 10000"/>
                    <a:gd name="connsiteY25" fmla="*/ 10000 h 10761"/>
                    <a:gd name="connsiteX26" fmla="*/ 8672 w 10000"/>
                    <a:gd name="connsiteY26" fmla="*/ 10000 h 10761"/>
                    <a:gd name="connsiteX27" fmla="*/ 8672 w 10000"/>
                    <a:gd name="connsiteY27" fmla="*/ 10000 h 10761"/>
                    <a:gd name="connsiteX28" fmla="*/ 8672 w 10000"/>
                    <a:gd name="connsiteY28" fmla="*/ 10000 h 10761"/>
                    <a:gd name="connsiteX29" fmla="*/ 8672 w 10000"/>
                    <a:gd name="connsiteY29" fmla="*/ 10000 h 10761"/>
                    <a:gd name="connsiteX30" fmla="*/ 8672 w 10000"/>
                    <a:gd name="connsiteY30" fmla="*/ 10000 h 10761"/>
                    <a:gd name="connsiteX31" fmla="*/ 8672 w 10000"/>
                    <a:gd name="connsiteY31" fmla="*/ 10000 h 10761"/>
                    <a:gd name="connsiteX32" fmla="*/ 8672 w 10000"/>
                    <a:gd name="connsiteY32" fmla="*/ 10000 h 10761"/>
                    <a:gd name="connsiteX33" fmla="*/ 8672 w 10000"/>
                    <a:gd name="connsiteY33" fmla="*/ 10000 h 10761"/>
                    <a:gd name="connsiteX34" fmla="*/ 8722 w 10000"/>
                    <a:gd name="connsiteY34" fmla="*/ 10000 h 10761"/>
                    <a:gd name="connsiteX35" fmla="*/ 8722 w 10000"/>
                    <a:gd name="connsiteY35" fmla="*/ 10000 h 10761"/>
                    <a:gd name="connsiteX36" fmla="*/ 8722 w 10000"/>
                    <a:gd name="connsiteY36" fmla="*/ 10000 h 10761"/>
                    <a:gd name="connsiteX37" fmla="*/ 8722 w 10000"/>
                    <a:gd name="connsiteY37" fmla="*/ 10000 h 10761"/>
                    <a:gd name="connsiteX38" fmla="*/ 8722 w 10000"/>
                    <a:gd name="connsiteY38" fmla="*/ 10000 h 10761"/>
                    <a:gd name="connsiteX39" fmla="*/ 8722 w 10000"/>
                    <a:gd name="connsiteY39" fmla="*/ 10000 h 10761"/>
                    <a:gd name="connsiteX40" fmla="*/ 8722 w 10000"/>
                    <a:gd name="connsiteY40" fmla="*/ 10000 h 10761"/>
                    <a:gd name="connsiteX41" fmla="*/ 9187 w 10000"/>
                    <a:gd name="connsiteY41" fmla="*/ 10761 h 10761"/>
                    <a:gd name="connsiteX42" fmla="*/ 9419 w 10000"/>
                    <a:gd name="connsiteY42" fmla="*/ 10481 h 10761"/>
                    <a:gd name="connsiteX43" fmla="*/ 9536 w 10000"/>
                    <a:gd name="connsiteY43" fmla="*/ 9960 h 10761"/>
                    <a:gd name="connsiteX44" fmla="*/ 9369 w 10000"/>
                    <a:gd name="connsiteY44" fmla="*/ 9555 h 10761"/>
                    <a:gd name="connsiteX45" fmla="*/ 9369 w 10000"/>
                    <a:gd name="connsiteY45" fmla="*/ 9555 h 10761"/>
                    <a:gd name="connsiteX46" fmla="*/ 9369 w 10000"/>
                    <a:gd name="connsiteY46" fmla="*/ 9555 h 10761"/>
                    <a:gd name="connsiteX47" fmla="*/ 9369 w 10000"/>
                    <a:gd name="connsiteY47" fmla="*/ 9555 h 10761"/>
                    <a:gd name="connsiteX48" fmla="*/ 9369 w 10000"/>
                    <a:gd name="connsiteY48" fmla="*/ 9555 h 10761"/>
                    <a:gd name="connsiteX49" fmla="*/ 9369 w 10000"/>
                    <a:gd name="connsiteY49" fmla="*/ 9555 h 10761"/>
                    <a:gd name="connsiteX50" fmla="*/ 9369 w 10000"/>
                    <a:gd name="connsiteY50" fmla="*/ 9555 h 10761"/>
                    <a:gd name="connsiteX51" fmla="*/ 9369 w 10000"/>
                    <a:gd name="connsiteY51" fmla="*/ 9555 h 10761"/>
                    <a:gd name="connsiteX52" fmla="*/ 9369 w 10000"/>
                    <a:gd name="connsiteY52" fmla="*/ 9555 h 10761"/>
                    <a:gd name="connsiteX53" fmla="*/ 9369 w 10000"/>
                    <a:gd name="connsiteY53" fmla="*/ 9555 h 10761"/>
                    <a:gd name="connsiteX54" fmla="*/ 9418 w 10000"/>
                    <a:gd name="connsiteY54" fmla="*/ 9555 h 10761"/>
                    <a:gd name="connsiteX55" fmla="*/ 9418 w 10000"/>
                    <a:gd name="connsiteY55" fmla="*/ 9555 h 10761"/>
                    <a:gd name="connsiteX56" fmla="*/ 9418 w 10000"/>
                    <a:gd name="connsiteY56" fmla="*/ 9555 h 10761"/>
                    <a:gd name="connsiteX57" fmla="*/ 9418 w 10000"/>
                    <a:gd name="connsiteY57" fmla="*/ 9555 h 10761"/>
                    <a:gd name="connsiteX58" fmla="*/ 9418 w 10000"/>
                    <a:gd name="connsiteY58" fmla="*/ 9555 h 10761"/>
                    <a:gd name="connsiteX59" fmla="*/ 9418 w 10000"/>
                    <a:gd name="connsiteY59" fmla="*/ 9555 h 10761"/>
                    <a:gd name="connsiteX60" fmla="*/ 9418 w 10000"/>
                    <a:gd name="connsiteY60" fmla="*/ 9555 h 10761"/>
                    <a:gd name="connsiteX61" fmla="*/ 9418 w 10000"/>
                    <a:gd name="connsiteY61" fmla="*/ 9555 h 10761"/>
                    <a:gd name="connsiteX62" fmla="*/ 9418 w 10000"/>
                    <a:gd name="connsiteY62" fmla="*/ 9555 h 10761"/>
                    <a:gd name="connsiteX63" fmla="*/ 9418 w 10000"/>
                    <a:gd name="connsiteY63" fmla="*/ 9555 h 10761"/>
                    <a:gd name="connsiteX64" fmla="*/ 9418 w 10000"/>
                    <a:gd name="connsiteY64" fmla="*/ 9555 h 10761"/>
                    <a:gd name="connsiteX65" fmla="*/ 9418 w 10000"/>
                    <a:gd name="connsiteY65" fmla="*/ 9555 h 10761"/>
                    <a:gd name="connsiteX66" fmla="*/ 9418 w 10000"/>
                    <a:gd name="connsiteY66" fmla="*/ 9521 h 10761"/>
                    <a:gd name="connsiteX67" fmla="*/ 9418 w 10000"/>
                    <a:gd name="connsiteY67" fmla="*/ 9521 h 10761"/>
                    <a:gd name="connsiteX68" fmla="*/ 9418 w 10000"/>
                    <a:gd name="connsiteY68" fmla="*/ 9521 h 10761"/>
                    <a:gd name="connsiteX69" fmla="*/ 9418 w 10000"/>
                    <a:gd name="connsiteY69" fmla="*/ 9521 h 10761"/>
                    <a:gd name="connsiteX70" fmla="*/ 9418 w 10000"/>
                    <a:gd name="connsiteY70" fmla="*/ 9521 h 10761"/>
                    <a:gd name="connsiteX71" fmla="*/ 9418 w 10000"/>
                    <a:gd name="connsiteY71" fmla="*/ 9521 h 10761"/>
                    <a:gd name="connsiteX72" fmla="*/ 9418 w 10000"/>
                    <a:gd name="connsiteY72" fmla="*/ 9521 h 10761"/>
                    <a:gd name="connsiteX73" fmla="*/ 9418 w 10000"/>
                    <a:gd name="connsiteY73" fmla="*/ 9521 h 10761"/>
                    <a:gd name="connsiteX74" fmla="*/ 9418 w 10000"/>
                    <a:gd name="connsiteY74" fmla="*/ 9521 h 10761"/>
                    <a:gd name="connsiteX75" fmla="*/ 9418 w 10000"/>
                    <a:gd name="connsiteY75" fmla="*/ 9521 h 10761"/>
                    <a:gd name="connsiteX76" fmla="*/ 9418 w 10000"/>
                    <a:gd name="connsiteY76" fmla="*/ 9521 h 10761"/>
                    <a:gd name="connsiteX77" fmla="*/ 9418 w 10000"/>
                    <a:gd name="connsiteY77" fmla="*/ 9521 h 10761"/>
                    <a:gd name="connsiteX78" fmla="*/ 9418 w 10000"/>
                    <a:gd name="connsiteY78" fmla="*/ 9521 h 10761"/>
                    <a:gd name="connsiteX79" fmla="*/ 9418 w 10000"/>
                    <a:gd name="connsiteY79" fmla="*/ 9521 h 10761"/>
                    <a:gd name="connsiteX80" fmla="*/ 9418 w 10000"/>
                    <a:gd name="connsiteY80" fmla="*/ 9521 h 10761"/>
                    <a:gd name="connsiteX81" fmla="*/ 9418 w 10000"/>
                    <a:gd name="connsiteY81" fmla="*/ 9521 h 10761"/>
                    <a:gd name="connsiteX82" fmla="*/ 9418 w 10000"/>
                    <a:gd name="connsiteY82" fmla="*/ 9521 h 10761"/>
                    <a:gd name="connsiteX83" fmla="*/ 9418 w 10000"/>
                    <a:gd name="connsiteY83" fmla="*/ 9521 h 10761"/>
                    <a:gd name="connsiteX84" fmla="*/ 9418 w 10000"/>
                    <a:gd name="connsiteY84" fmla="*/ 9521 h 10761"/>
                    <a:gd name="connsiteX85" fmla="*/ 9418 w 10000"/>
                    <a:gd name="connsiteY85" fmla="*/ 9487 h 10761"/>
                    <a:gd name="connsiteX86" fmla="*/ 9418 w 10000"/>
                    <a:gd name="connsiteY86" fmla="*/ 9487 h 10761"/>
                    <a:gd name="connsiteX87" fmla="*/ 9418 w 10000"/>
                    <a:gd name="connsiteY87" fmla="*/ 9487 h 10761"/>
                    <a:gd name="connsiteX88" fmla="*/ 9418 w 10000"/>
                    <a:gd name="connsiteY88" fmla="*/ 9487 h 10761"/>
                    <a:gd name="connsiteX89" fmla="*/ 9667 w 10000"/>
                    <a:gd name="connsiteY89" fmla="*/ 0 h 10761"/>
                    <a:gd name="connsiteX0" fmla="*/ 9667 w 10000"/>
                    <a:gd name="connsiteY0" fmla="*/ 0 h 10841"/>
                    <a:gd name="connsiteX1" fmla="*/ 9617 w 10000"/>
                    <a:gd name="connsiteY1" fmla="*/ 1164 h 10841"/>
                    <a:gd name="connsiteX2" fmla="*/ 9170 w 10000"/>
                    <a:gd name="connsiteY2" fmla="*/ 6164 h 10841"/>
                    <a:gd name="connsiteX3" fmla="*/ 6334 w 10000"/>
                    <a:gd name="connsiteY3" fmla="*/ 8699 h 10841"/>
                    <a:gd name="connsiteX4" fmla="*/ 6185 w 10000"/>
                    <a:gd name="connsiteY4" fmla="*/ 8699 h 10841"/>
                    <a:gd name="connsiteX5" fmla="*/ 2355 w 10000"/>
                    <a:gd name="connsiteY5" fmla="*/ 7774 h 10841"/>
                    <a:gd name="connsiteX6" fmla="*/ 2106 w 10000"/>
                    <a:gd name="connsiteY6" fmla="*/ 7671 h 10841"/>
                    <a:gd name="connsiteX7" fmla="*/ 0 w 10000"/>
                    <a:gd name="connsiteY7" fmla="*/ 6609 h 10841"/>
                    <a:gd name="connsiteX8" fmla="*/ 5368 w 10000"/>
                    <a:gd name="connsiteY8" fmla="*/ 9634 h 10841"/>
                    <a:gd name="connsiteX9" fmla="*/ 8623 w 10000"/>
                    <a:gd name="connsiteY9" fmla="*/ 10000 h 10841"/>
                    <a:gd name="connsiteX10" fmla="*/ 8623 w 10000"/>
                    <a:gd name="connsiteY10" fmla="*/ 10000 h 10841"/>
                    <a:gd name="connsiteX11" fmla="*/ 8623 w 10000"/>
                    <a:gd name="connsiteY11" fmla="*/ 10000 h 10841"/>
                    <a:gd name="connsiteX12" fmla="*/ 8623 w 10000"/>
                    <a:gd name="connsiteY12" fmla="*/ 10000 h 10841"/>
                    <a:gd name="connsiteX13" fmla="*/ 8623 w 10000"/>
                    <a:gd name="connsiteY13" fmla="*/ 10000 h 10841"/>
                    <a:gd name="connsiteX14" fmla="*/ 8623 w 10000"/>
                    <a:gd name="connsiteY14" fmla="*/ 10000 h 10841"/>
                    <a:gd name="connsiteX15" fmla="*/ 8623 w 10000"/>
                    <a:gd name="connsiteY15" fmla="*/ 10000 h 10841"/>
                    <a:gd name="connsiteX16" fmla="*/ 8623 w 10000"/>
                    <a:gd name="connsiteY16" fmla="*/ 10000 h 10841"/>
                    <a:gd name="connsiteX17" fmla="*/ 8623 w 10000"/>
                    <a:gd name="connsiteY17" fmla="*/ 10000 h 10841"/>
                    <a:gd name="connsiteX18" fmla="*/ 8672 w 10000"/>
                    <a:gd name="connsiteY18" fmla="*/ 10000 h 10841"/>
                    <a:gd name="connsiteX19" fmla="*/ 8672 w 10000"/>
                    <a:gd name="connsiteY19" fmla="*/ 10000 h 10841"/>
                    <a:gd name="connsiteX20" fmla="*/ 8672 w 10000"/>
                    <a:gd name="connsiteY20" fmla="*/ 10000 h 10841"/>
                    <a:gd name="connsiteX21" fmla="*/ 8672 w 10000"/>
                    <a:gd name="connsiteY21" fmla="*/ 10000 h 10841"/>
                    <a:gd name="connsiteX22" fmla="*/ 8672 w 10000"/>
                    <a:gd name="connsiteY22" fmla="*/ 10000 h 10841"/>
                    <a:gd name="connsiteX23" fmla="*/ 8672 w 10000"/>
                    <a:gd name="connsiteY23" fmla="*/ 10000 h 10841"/>
                    <a:gd name="connsiteX24" fmla="*/ 8672 w 10000"/>
                    <a:gd name="connsiteY24" fmla="*/ 10000 h 10841"/>
                    <a:gd name="connsiteX25" fmla="*/ 8672 w 10000"/>
                    <a:gd name="connsiteY25" fmla="*/ 10000 h 10841"/>
                    <a:gd name="connsiteX26" fmla="*/ 8672 w 10000"/>
                    <a:gd name="connsiteY26" fmla="*/ 10000 h 10841"/>
                    <a:gd name="connsiteX27" fmla="*/ 8672 w 10000"/>
                    <a:gd name="connsiteY27" fmla="*/ 10000 h 10841"/>
                    <a:gd name="connsiteX28" fmla="*/ 8672 w 10000"/>
                    <a:gd name="connsiteY28" fmla="*/ 10000 h 10841"/>
                    <a:gd name="connsiteX29" fmla="*/ 8672 w 10000"/>
                    <a:gd name="connsiteY29" fmla="*/ 10000 h 10841"/>
                    <a:gd name="connsiteX30" fmla="*/ 8672 w 10000"/>
                    <a:gd name="connsiteY30" fmla="*/ 10000 h 10841"/>
                    <a:gd name="connsiteX31" fmla="*/ 8672 w 10000"/>
                    <a:gd name="connsiteY31" fmla="*/ 10000 h 10841"/>
                    <a:gd name="connsiteX32" fmla="*/ 8672 w 10000"/>
                    <a:gd name="connsiteY32" fmla="*/ 10000 h 10841"/>
                    <a:gd name="connsiteX33" fmla="*/ 8672 w 10000"/>
                    <a:gd name="connsiteY33" fmla="*/ 10000 h 10841"/>
                    <a:gd name="connsiteX34" fmla="*/ 8722 w 10000"/>
                    <a:gd name="connsiteY34" fmla="*/ 10000 h 10841"/>
                    <a:gd name="connsiteX35" fmla="*/ 8722 w 10000"/>
                    <a:gd name="connsiteY35" fmla="*/ 10000 h 10841"/>
                    <a:gd name="connsiteX36" fmla="*/ 8722 w 10000"/>
                    <a:gd name="connsiteY36" fmla="*/ 10000 h 10841"/>
                    <a:gd name="connsiteX37" fmla="*/ 8722 w 10000"/>
                    <a:gd name="connsiteY37" fmla="*/ 10000 h 10841"/>
                    <a:gd name="connsiteX38" fmla="*/ 8722 w 10000"/>
                    <a:gd name="connsiteY38" fmla="*/ 10000 h 10841"/>
                    <a:gd name="connsiteX39" fmla="*/ 8722 w 10000"/>
                    <a:gd name="connsiteY39" fmla="*/ 10000 h 10841"/>
                    <a:gd name="connsiteX40" fmla="*/ 8141 w 10000"/>
                    <a:gd name="connsiteY40" fmla="*/ 10841 h 10841"/>
                    <a:gd name="connsiteX41" fmla="*/ 9187 w 10000"/>
                    <a:gd name="connsiteY41" fmla="*/ 10761 h 10841"/>
                    <a:gd name="connsiteX42" fmla="*/ 9419 w 10000"/>
                    <a:gd name="connsiteY42" fmla="*/ 10481 h 10841"/>
                    <a:gd name="connsiteX43" fmla="*/ 9536 w 10000"/>
                    <a:gd name="connsiteY43" fmla="*/ 9960 h 10841"/>
                    <a:gd name="connsiteX44" fmla="*/ 9369 w 10000"/>
                    <a:gd name="connsiteY44" fmla="*/ 9555 h 10841"/>
                    <a:gd name="connsiteX45" fmla="*/ 9369 w 10000"/>
                    <a:gd name="connsiteY45" fmla="*/ 9555 h 10841"/>
                    <a:gd name="connsiteX46" fmla="*/ 9369 w 10000"/>
                    <a:gd name="connsiteY46" fmla="*/ 9555 h 10841"/>
                    <a:gd name="connsiteX47" fmla="*/ 9369 w 10000"/>
                    <a:gd name="connsiteY47" fmla="*/ 9555 h 10841"/>
                    <a:gd name="connsiteX48" fmla="*/ 9369 w 10000"/>
                    <a:gd name="connsiteY48" fmla="*/ 9555 h 10841"/>
                    <a:gd name="connsiteX49" fmla="*/ 9369 w 10000"/>
                    <a:gd name="connsiteY49" fmla="*/ 9555 h 10841"/>
                    <a:gd name="connsiteX50" fmla="*/ 9369 w 10000"/>
                    <a:gd name="connsiteY50" fmla="*/ 9555 h 10841"/>
                    <a:gd name="connsiteX51" fmla="*/ 9369 w 10000"/>
                    <a:gd name="connsiteY51" fmla="*/ 9555 h 10841"/>
                    <a:gd name="connsiteX52" fmla="*/ 9369 w 10000"/>
                    <a:gd name="connsiteY52" fmla="*/ 9555 h 10841"/>
                    <a:gd name="connsiteX53" fmla="*/ 9369 w 10000"/>
                    <a:gd name="connsiteY53" fmla="*/ 9555 h 10841"/>
                    <a:gd name="connsiteX54" fmla="*/ 9418 w 10000"/>
                    <a:gd name="connsiteY54" fmla="*/ 9555 h 10841"/>
                    <a:gd name="connsiteX55" fmla="*/ 9418 w 10000"/>
                    <a:gd name="connsiteY55" fmla="*/ 9555 h 10841"/>
                    <a:gd name="connsiteX56" fmla="*/ 9418 w 10000"/>
                    <a:gd name="connsiteY56" fmla="*/ 9555 h 10841"/>
                    <a:gd name="connsiteX57" fmla="*/ 9418 w 10000"/>
                    <a:gd name="connsiteY57" fmla="*/ 9555 h 10841"/>
                    <a:gd name="connsiteX58" fmla="*/ 9418 w 10000"/>
                    <a:gd name="connsiteY58" fmla="*/ 9555 h 10841"/>
                    <a:gd name="connsiteX59" fmla="*/ 9418 w 10000"/>
                    <a:gd name="connsiteY59" fmla="*/ 9555 h 10841"/>
                    <a:gd name="connsiteX60" fmla="*/ 9418 w 10000"/>
                    <a:gd name="connsiteY60" fmla="*/ 9555 h 10841"/>
                    <a:gd name="connsiteX61" fmla="*/ 9418 w 10000"/>
                    <a:gd name="connsiteY61" fmla="*/ 9555 h 10841"/>
                    <a:gd name="connsiteX62" fmla="*/ 9418 w 10000"/>
                    <a:gd name="connsiteY62" fmla="*/ 9555 h 10841"/>
                    <a:gd name="connsiteX63" fmla="*/ 9418 w 10000"/>
                    <a:gd name="connsiteY63" fmla="*/ 9555 h 10841"/>
                    <a:gd name="connsiteX64" fmla="*/ 9418 w 10000"/>
                    <a:gd name="connsiteY64" fmla="*/ 9555 h 10841"/>
                    <a:gd name="connsiteX65" fmla="*/ 9418 w 10000"/>
                    <a:gd name="connsiteY65" fmla="*/ 9555 h 10841"/>
                    <a:gd name="connsiteX66" fmla="*/ 9418 w 10000"/>
                    <a:gd name="connsiteY66" fmla="*/ 9521 h 10841"/>
                    <a:gd name="connsiteX67" fmla="*/ 9418 w 10000"/>
                    <a:gd name="connsiteY67" fmla="*/ 9521 h 10841"/>
                    <a:gd name="connsiteX68" fmla="*/ 9418 w 10000"/>
                    <a:gd name="connsiteY68" fmla="*/ 9521 h 10841"/>
                    <a:gd name="connsiteX69" fmla="*/ 9418 w 10000"/>
                    <a:gd name="connsiteY69" fmla="*/ 9521 h 10841"/>
                    <a:gd name="connsiteX70" fmla="*/ 9418 w 10000"/>
                    <a:gd name="connsiteY70" fmla="*/ 9521 h 10841"/>
                    <a:gd name="connsiteX71" fmla="*/ 9418 w 10000"/>
                    <a:gd name="connsiteY71" fmla="*/ 9521 h 10841"/>
                    <a:gd name="connsiteX72" fmla="*/ 9418 w 10000"/>
                    <a:gd name="connsiteY72" fmla="*/ 9521 h 10841"/>
                    <a:gd name="connsiteX73" fmla="*/ 9418 w 10000"/>
                    <a:gd name="connsiteY73" fmla="*/ 9521 h 10841"/>
                    <a:gd name="connsiteX74" fmla="*/ 9418 w 10000"/>
                    <a:gd name="connsiteY74" fmla="*/ 9521 h 10841"/>
                    <a:gd name="connsiteX75" fmla="*/ 9418 w 10000"/>
                    <a:gd name="connsiteY75" fmla="*/ 9521 h 10841"/>
                    <a:gd name="connsiteX76" fmla="*/ 9418 w 10000"/>
                    <a:gd name="connsiteY76" fmla="*/ 9521 h 10841"/>
                    <a:gd name="connsiteX77" fmla="*/ 9418 w 10000"/>
                    <a:gd name="connsiteY77" fmla="*/ 9521 h 10841"/>
                    <a:gd name="connsiteX78" fmla="*/ 9418 w 10000"/>
                    <a:gd name="connsiteY78" fmla="*/ 9521 h 10841"/>
                    <a:gd name="connsiteX79" fmla="*/ 9418 w 10000"/>
                    <a:gd name="connsiteY79" fmla="*/ 9521 h 10841"/>
                    <a:gd name="connsiteX80" fmla="*/ 9418 w 10000"/>
                    <a:gd name="connsiteY80" fmla="*/ 9521 h 10841"/>
                    <a:gd name="connsiteX81" fmla="*/ 9418 w 10000"/>
                    <a:gd name="connsiteY81" fmla="*/ 9521 h 10841"/>
                    <a:gd name="connsiteX82" fmla="*/ 9418 w 10000"/>
                    <a:gd name="connsiteY82" fmla="*/ 9521 h 10841"/>
                    <a:gd name="connsiteX83" fmla="*/ 9418 w 10000"/>
                    <a:gd name="connsiteY83" fmla="*/ 9521 h 10841"/>
                    <a:gd name="connsiteX84" fmla="*/ 9418 w 10000"/>
                    <a:gd name="connsiteY84" fmla="*/ 9521 h 10841"/>
                    <a:gd name="connsiteX85" fmla="*/ 9418 w 10000"/>
                    <a:gd name="connsiteY85" fmla="*/ 9487 h 10841"/>
                    <a:gd name="connsiteX86" fmla="*/ 9418 w 10000"/>
                    <a:gd name="connsiteY86" fmla="*/ 9487 h 10841"/>
                    <a:gd name="connsiteX87" fmla="*/ 9418 w 10000"/>
                    <a:gd name="connsiteY87" fmla="*/ 9487 h 10841"/>
                    <a:gd name="connsiteX88" fmla="*/ 9418 w 10000"/>
                    <a:gd name="connsiteY88" fmla="*/ 9487 h 10841"/>
                    <a:gd name="connsiteX89" fmla="*/ 9667 w 10000"/>
                    <a:gd name="connsiteY89" fmla="*/ 0 h 10841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8672 w 10000"/>
                    <a:gd name="connsiteY28" fmla="*/ 10000 h 10843"/>
                    <a:gd name="connsiteX29" fmla="*/ 8672 w 10000"/>
                    <a:gd name="connsiteY29" fmla="*/ 10000 h 10843"/>
                    <a:gd name="connsiteX30" fmla="*/ 8672 w 10000"/>
                    <a:gd name="connsiteY30" fmla="*/ 10000 h 10843"/>
                    <a:gd name="connsiteX31" fmla="*/ 8672 w 10000"/>
                    <a:gd name="connsiteY31" fmla="*/ 10000 h 10843"/>
                    <a:gd name="connsiteX32" fmla="*/ 8672 w 10000"/>
                    <a:gd name="connsiteY32" fmla="*/ 10000 h 10843"/>
                    <a:gd name="connsiteX33" fmla="*/ 8672 w 10000"/>
                    <a:gd name="connsiteY33" fmla="*/ 10000 h 10843"/>
                    <a:gd name="connsiteX34" fmla="*/ 8722 w 10000"/>
                    <a:gd name="connsiteY34" fmla="*/ 10000 h 10843"/>
                    <a:gd name="connsiteX35" fmla="*/ 8722 w 10000"/>
                    <a:gd name="connsiteY35" fmla="*/ 10000 h 10843"/>
                    <a:gd name="connsiteX36" fmla="*/ 8722 w 10000"/>
                    <a:gd name="connsiteY36" fmla="*/ 10000 h 10843"/>
                    <a:gd name="connsiteX37" fmla="*/ 8722 w 10000"/>
                    <a:gd name="connsiteY37" fmla="*/ 10000 h 10843"/>
                    <a:gd name="connsiteX38" fmla="*/ 8722 w 10000"/>
                    <a:gd name="connsiteY38" fmla="*/ 10000 h 10843"/>
                    <a:gd name="connsiteX39" fmla="*/ 7502 w 10000"/>
                    <a:gd name="connsiteY39" fmla="*/ 10681 h 10843"/>
                    <a:gd name="connsiteX40" fmla="*/ 8141 w 10000"/>
                    <a:gd name="connsiteY40" fmla="*/ 10841 h 10843"/>
                    <a:gd name="connsiteX41" fmla="*/ 9187 w 10000"/>
                    <a:gd name="connsiteY41" fmla="*/ 10761 h 10843"/>
                    <a:gd name="connsiteX42" fmla="*/ 9419 w 10000"/>
                    <a:gd name="connsiteY42" fmla="*/ 10481 h 10843"/>
                    <a:gd name="connsiteX43" fmla="*/ 9536 w 10000"/>
                    <a:gd name="connsiteY43" fmla="*/ 9960 h 10843"/>
                    <a:gd name="connsiteX44" fmla="*/ 9369 w 10000"/>
                    <a:gd name="connsiteY44" fmla="*/ 9555 h 10843"/>
                    <a:gd name="connsiteX45" fmla="*/ 9369 w 10000"/>
                    <a:gd name="connsiteY45" fmla="*/ 9555 h 10843"/>
                    <a:gd name="connsiteX46" fmla="*/ 9369 w 10000"/>
                    <a:gd name="connsiteY46" fmla="*/ 9555 h 10843"/>
                    <a:gd name="connsiteX47" fmla="*/ 9369 w 10000"/>
                    <a:gd name="connsiteY47" fmla="*/ 9555 h 10843"/>
                    <a:gd name="connsiteX48" fmla="*/ 9369 w 10000"/>
                    <a:gd name="connsiteY48" fmla="*/ 9555 h 10843"/>
                    <a:gd name="connsiteX49" fmla="*/ 9369 w 10000"/>
                    <a:gd name="connsiteY49" fmla="*/ 9555 h 10843"/>
                    <a:gd name="connsiteX50" fmla="*/ 9369 w 10000"/>
                    <a:gd name="connsiteY50" fmla="*/ 9555 h 10843"/>
                    <a:gd name="connsiteX51" fmla="*/ 9369 w 10000"/>
                    <a:gd name="connsiteY51" fmla="*/ 9555 h 10843"/>
                    <a:gd name="connsiteX52" fmla="*/ 9369 w 10000"/>
                    <a:gd name="connsiteY52" fmla="*/ 9555 h 10843"/>
                    <a:gd name="connsiteX53" fmla="*/ 9369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55 h 10843"/>
                    <a:gd name="connsiteX58" fmla="*/ 9418 w 10000"/>
                    <a:gd name="connsiteY58" fmla="*/ 9555 h 10843"/>
                    <a:gd name="connsiteX59" fmla="*/ 9418 w 10000"/>
                    <a:gd name="connsiteY59" fmla="*/ 9555 h 10843"/>
                    <a:gd name="connsiteX60" fmla="*/ 9418 w 10000"/>
                    <a:gd name="connsiteY60" fmla="*/ 9555 h 10843"/>
                    <a:gd name="connsiteX61" fmla="*/ 9418 w 10000"/>
                    <a:gd name="connsiteY61" fmla="*/ 9555 h 10843"/>
                    <a:gd name="connsiteX62" fmla="*/ 9418 w 10000"/>
                    <a:gd name="connsiteY62" fmla="*/ 9555 h 10843"/>
                    <a:gd name="connsiteX63" fmla="*/ 9418 w 10000"/>
                    <a:gd name="connsiteY63" fmla="*/ 9555 h 10843"/>
                    <a:gd name="connsiteX64" fmla="*/ 9418 w 10000"/>
                    <a:gd name="connsiteY64" fmla="*/ 9555 h 10843"/>
                    <a:gd name="connsiteX65" fmla="*/ 9418 w 10000"/>
                    <a:gd name="connsiteY65" fmla="*/ 9555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521 h 10843"/>
                    <a:gd name="connsiteX77" fmla="*/ 9418 w 10000"/>
                    <a:gd name="connsiteY77" fmla="*/ 9521 h 10843"/>
                    <a:gd name="connsiteX78" fmla="*/ 9418 w 10000"/>
                    <a:gd name="connsiteY78" fmla="*/ 9521 h 10843"/>
                    <a:gd name="connsiteX79" fmla="*/ 9418 w 10000"/>
                    <a:gd name="connsiteY79" fmla="*/ 9521 h 10843"/>
                    <a:gd name="connsiteX80" fmla="*/ 9418 w 10000"/>
                    <a:gd name="connsiteY80" fmla="*/ 9521 h 10843"/>
                    <a:gd name="connsiteX81" fmla="*/ 9418 w 10000"/>
                    <a:gd name="connsiteY81" fmla="*/ 9521 h 10843"/>
                    <a:gd name="connsiteX82" fmla="*/ 9418 w 10000"/>
                    <a:gd name="connsiteY82" fmla="*/ 9521 h 10843"/>
                    <a:gd name="connsiteX83" fmla="*/ 9418 w 10000"/>
                    <a:gd name="connsiteY83" fmla="*/ 9521 h 10843"/>
                    <a:gd name="connsiteX84" fmla="*/ 9418 w 10000"/>
                    <a:gd name="connsiteY84" fmla="*/ 9521 h 10843"/>
                    <a:gd name="connsiteX85" fmla="*/ 9418 w 10000"/>
                    <a:gd name="connsiteY85" fmla="*/ 9487 h 10843"/>
                    <a:gd name="connsiteX86" fmla="*/ 9418 w 10000"/>
                    <a:gd name="connsiteY86" fmla="*/ 9487 h 10843"/>
                    <a:gd name="connsiteX87" fmla="*/ 9418 w 10000"/>
                    <a:gd name="connsiteY87" fmla="*/ 9487 h 10843"/>
                    <a:gd name="connsiteX88" fmla="*/ 9418 w 10000"/>
                    <a:gd name="connsiteY88" fmla="*/ 9487 h 10843"/>
                    <a:gd name="connsiteX89" fmla="*/ 9667 w 10000"/>
                    <a:gd name="connsiteY89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8672 w 10000"/>
                    <a:gd name="connsiteY28" fmla="*/ 10000 h 10843"/>
                    <a:gd name="connsiteX29" fmla="*/ 8672 w 10000"/>
                    <a:gd name="connsiteY29" fmla="*/ 10000 h 10843"/>
                    <a:gd name="connsiteX30" fmla="*/ 8672 w 10000"/>
                    <a:gd name="connsiteY30" fmla="*/ 10000 h 10843"/>
                    <a:gd name="connsiteX31" fmla="*/ 8672 w 10000"/>
                    <a:gd name="connsiteY31" fmla="*/ 10000 h 10843"/>
                    <a:gd name="connsiteX32" fmla="*/ 8672 w 10000"/>
                    <a:gd name="connsiteY32" fmla="*/ 10000 h 10843"/>
                    <a:gd name="connsiteX33" fmla="*/ 8672 w 10000"/>
                    <a:gd name="connsiteY33" fmla="*/ 10000 h 10843"/>
                    <a:gd name="connsiteX34" fmla="*/ 8722 w 10000"/>
                    <a:gd name="connsiteY34" fmla="*/ 10000 h 10843"/>
                    <a:gd name="connsiteX35" fmla="*/ 8722 w 10000"/>
                    <a:gd name="connsiteY35" fmla="*/ 10000 h 10843"/>
                    <a:gd name="connsiteX36" fmla="*/ 8722 w 10000"/>
                    <a:gd name="connsiteY36" fmla="*/ 10000 h 10843"/>
                    <a:gd name="connsiteX37" fmla="*/ 8722 w 10000"/>
                    <a:gd name="connsiteY37" fmla="*/ 10000 h 10843"/>
                    <a:gd name="connsiteX38" fmla="*/ 6455 w 10000"/>
                    <a:gd name="connsiteY38" fmla="*/ 10521 h 10843"/>
                    <a:gd name="connsiteX39" fmla="*/ 7502 w 10000"/>
                    <a:gd name="connsiteY39" fmla="*/ 10681 h 10843"/>
                    <a:gd name="connsiteX40" fmla="*/ 8141 w 10000"/>
                    <a:gd name="connsiteY40" fmla="*/ 10841 h 10843"/>
                    <a:gd name="connsiteX41" fmla="*/ 9187 w 10000"/>
                    <a:gd name="connsiteY41" fmla="*/ 10761 h 10843"/>
                    <a:gd name="connsiteX42" fmla="*/ 9419 w 10000"/>
                    <a:gd name="connsiteY42" fmla="*/ 10481 h 10843"/>
                    <a:gd name="connsiteX43" fmla="*/ 9536 w 10000"/>
                    <a:gd name="connsiteY43" fmla="*/ 9960 h 10843"/>
                    <a:gd name="connsiteX44" fmla="*/ 9369 w 10000"/>
                    <a:gd name="connsiteY44" fmla="*/ 9555 h 10843"/>
                    <a:gd name="connsiteX45" fmla="*/ 9369 w 10000"/>
                    <a:gd name="connsiteY45" fmla="*/ 9555 h 10843"/>
                    <a:gd name="connsiteX46" fmla="*/ 9369 w 10000"/>
                    <a:gd name="connsiteY46" fmla="*/ 9555 h 10843"/>
                    <a:gd name="connsiteX47" fmla="*/ 9369 w 10000"/>
                    <a:gd name="connsiteY47" fmla="*/ 9555 h 10843"/>
                    <a:gd name="connsiteX48" fmla="*/ 9369 w 10000"/>
                    <a:gd name="connsiteY48" fmla="*/ 9555 h 10843"/>
                    <a:gd name="connsiteX49" fmla="*/ 9369 w 10000"/>
                    <a:gd name="connsiteY49" fmla="*/ 9555 h 10843"/>
                    <a:gd name="connsiteX50" fmla="*/ 9369 w 10000"/>
                    <a:gd name="connsiteY50" fmla="*/ 9555 h 10843"/>
                    <a:gd name="connsiteX51" fmla="*/ 9369 w 10000"/>
                    <a:gd name="connsiteY51" fmla="*/ 9555 h 10843"/>
                    <a:gd name="connsiteX52" fmla="*/ 9369 w 10000"/>
                    <a:gd name="connsiteY52" fmla="*/ 9555 h 10843"/>
                    <a:gd name="connsiteX53" fmla="*/ 9369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55 h 10843"/>
                    <a:gd name="connsiteX58" fmla="*/ 9418 w 10000"/>
                    <a:gd name="connsiteY58" fmla="*/ 9555 h 10843"/>
                    <a:gd name="connsiteX59" fmla="*/ 9418 w 10000"/>
                    <a:gd name="connsiteY59" fmla="*/ 9555 h 10843"/>
                    <a:gd name="connsiteX60" fmla="*/ 9418 w 10000"/>
                    <a:gd name="connsiteY60" fmla="*/ 9555 h 10843"/>
                    <a:gd name="connsiteX61" fmla="*/ 9418 w 10000"/>
                    <a:gd name="connsiteY61" fmla="*/ 9555 h 10843"/>
                    <a:gd name="connsiteX62" fmla="*/ 9418 w 10000"/>
                    <a:gd name="connsiteY62" fmla="*/ 9555 h 10843"/>
                    <a:gd name="connsiteX63" fmla="*/ 9418 w 10000"/>
                    <a:gd name="connsiteY63" fmla="*/ 9555 h 10843"/>
                    <a:gd name="connsiteX64" fmla="*/ 9418 w 10000"/>
                    <a:gd name="connsiteY64" fmla="*/ 9555 h 10843"/>
                    <a:gd name="connsiteX65" fmla="*/ 9418 w 10000"/>
                    <a:gd name="connsiteY65" fmla="*/ 9555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521 h 10843"/>
                    <a:gd name="connsiteX77" fmla="*/ 9418 w 10000"/>
                    <a:gd name="connsiteY77" fmla="*/ 9521 h 10843"/>
                    <a:gd name="connsiteX78" fmla="*/ 9418 w 10000"/>
                    <a:gd name="connsiteY78" fmla="*/ 9521 h 10843"/>
                    <a:gd name="connsiteX79" fmla="*/ 9418 w 10000"/>
                    <a:gd name="connsiteY79" fmla="*/ 9521 h 10843"/>
                    <a:gd name="connsiteX80" fmla="*/ 9418 w 10000"/>
                    <a:gd name="connsiteY80" fmla="*/ 9521 h 10843"/>
                    <a:gd name="connsiteX81" fmla="*/ 9418 w 10000"/>
                    <a:gd name="connsiteY81" fmla="*/ 9521 h 10843"/>
                    <a:gd name="connsiteX82" fmla="*/ 9418 w 10000"/>
                    <a:gd name="connsiteY82" fmla="*/ 9521 h 10843"/>
                    <a:gd name="connsiteX83" fmla="*/ 9418 w 10000"/>
                    <a:gd name="connsiteY83" fmla="*/ 9521 h 10843"/>
                    <a:gd name="connsiteX84" fmla="*/ 9418 w 10000"/>
                    <a:gd name="connsiteY84" fmla="*/ 9521 h 10843"/>
                    <a:gd name="connsiteX85" fmla="*/ 9418 w 10000"/>
                    <a:gd name="connsiteY85" fmla="*/ 9487 h 10843"/>
                    <a:gd name="connsiteX86" fmla="*/ 9418 w 10000"/>
                    <a:gd name="connsiteY86" fmla="*/ 9487 h 10843"/>
                    <a:gd name="connsiteX87" fmla="*/ 9418 w 10000"/>
                    <a:gd name="connsiteY87" fmla="*/ 9487 h 10843"/>
                    <a:gd name="connsiteX88" fmla="*/ 9418 w 10000"/>
                    <a:gd name="connsiteY88" fmla="*/ 9487 h 10843"/>
                    <a:gd name="connsiteX89" fmla="*/ 9667 w 10000"/>
                    <a:gd name="connsiteY89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8672 w 10000"/>
                    <a:gd name="connsiteY28" fmla="*/ 10000 h 10843"/>
                    <a:gd name="connsiteX29" fmla="*/ 8672 w 10000"/>
                    <a:gd name="connsiteY29" fmla="*/ 10000 h 10843"/>
                    <a:gd name="connsiteX30" fmla="*/ 8672 w 10000"/>
                    <a:gd name="connsiteY30" fmla="*/ 10000 h 10843"/>
                    <a:gd name="connsiteX31" fmla="*/ 8672 w 10000"/>
                    <a:gd name="connsiteY31" fmla="*/ 10000 h 10843"/>
                    <a:gd name="connsiteX32" fmla="*/ 8672 w 10000"/>
                    <a:gd name="connsiteY32" fmla="*/ 10000 h 10843"/>
                    <a:gd name="connsiteX33" fmla="*/ 8672 w 10000"/>
                    <a:gd name="connsiteY33" fmla="*/ 10000 h 10843"/>
                    <a:gd name="connsiteX34" fmla="*/ 8722 w 10000"/>
                    <a:gd name="connsiteY34" fmla="*/ 10000 h 10843"/>
                    <a:gd name="connsiteX35" fmla="*/ 8722 w 10000"/>
                    <a:gd name="connsiteY35" fmla="*/ 10000 h 10843"/>
                    <a:gd name="connsiteX36" fmla="*/ 8722 w 10000"/>
                    <a:gd name="connsiteY36" fmla="*/ 10000 h 10843"/>
                    <a:gd name="connsiteX37" fmla="*/ 5293 w 10000"/>
                    <a:gd name="connsiteY37" fmla="*/ 10280 h 10843"/>
                    <a:gd name="connsiteX38" fmla="*/ 6455 w 10000"/>
                    <a:gd name="connsiteY38" fmla="*/ 10521 h 10843"/>
                    <a:gd name="connsiteX39" fmla="*/ 7502 w 10000"/>
                    <a:gd name="connsiteY39" fmla="*/ 10681 h 10843"/>
                    <a:gd name="connsiteX40" fmla="*/ 8141 w 10000"/>
                    <a:gd name="connsiteY40" fmla="*/ 10841 h 10843"/>
                    <a:gd name="connsiteX41" fmla="*/ 9187 w 10000"/>
                    <a:gd name="connsiteY41" fmla="*/ 10761 h 10843"/>
                    <a:gd name="connsiteX42" fmla="*/ 9419 w 10000"/>
                    <a:gd name="connsiteY42" fmla="*/ 10481 h 10843"/>
                    <a:gd name="connsiteX43" fmla="*/ 9536 w 10000"/>
                    <a:gd name="connsiteY43" fmla="*/ 9960 h 10843"/>
                    <a:gd name="connsiteX44" fmla="*/ 9369 w 10000"/>
                    <a:gd name="connsiteY44" fmla="*/ 9555 h 10843"/>
                    <a:gd name="connsiteX45" fmla="*/ 9369 w 10000"/>
                    <a:gd name="connsiteY45" fmla="*/ 9555 h 10843"/>
                    <a:gd name="connsiteX46" fmla="*/ 9369 w 10000"/>
                    <a:gd name="connsiteY46" fmla="*/ 9555 h 10843"/>
                    <a:gd name="connsiteX47" fmla="*/ 9369 w 10000"/>
                    <a:gd name="connsiteY47" fmla="*/ 9555 h 10843"/>
                    <a:gd name="connsiteX48" fmla="*/ 9369 w 10000"/>
                    <a:gd name="connsiteY48" fmla="*/ 9555 h 10843"/>
                    <a:gd name="connsiteX49" fmla="*/ 9369 w 10000"/>
                    <a:gd name="connsiteY49" fmla="*/ 9555 h 10843"/>
                    <a:gd name="connsiteX50" fmla="*/ 9369 w 10000"/>
                    <a:gd name="connsiteY50" fmla="*/ 9555 h 10843"/>
                    <a:gd name="connsiteX51" fmla="*/ 9369 w 10000"/>
                    <a:gd name="connsiteY51" fmla="*/ 9555 h 10843"/>
                    <a:gd name="connsiteX52" fmla="*/ 9369 w 10000"/>
                    <a:gd name="connsiteY52" fmla="*/ 9555 h 10843"/>
                    <a:gd name="connsiteX53" fmla="*/ 9369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55 h 10843"/>
                    <a:gd name="connsiteX58" fmla="*/ 9418 w 10000"/>
                    <a:gd name="connsiteY58" fmla="*/ 9555 h 10843"/>
                    <a:gd name="connsiteX59" fmla="*/ 9418 w 10000"/>
                    <a:gd name="connsiteY59" fmla="*/ 9555 h 10843"/>
                    <a:gd name="connsiteX60" fmla="*/ 9418 w 10000"/>
                    <a:gd name="connsiteY60" fmla="*/ 9555 h 10843"/>
                    <a:gd name="connsiteX61" fmla="*/ 9418 w 10000"/>
                    <a:gd name="connsiteY61" fmla="*/ 9555 h 10843"/>
                    <a:gd name="connsiteX62" fmla="*/ 9418 w 10000"/>
                    <a:gd name="connsiteY62" fmla="*/ 9555 h 10843"/>
                    <a:gd name="connsiteX63" fmla="*/ 9418 w 10000"/>
                    <a:gd name="connsiteY63" fmla="*/ 9555 h 10843"/>
                    <a:gd name="connsiteX64" fmla="*/ 9418 w 10000"/>
                    <a:gd name="connsiteY64" fmla="*/ 9555 h 10843"/>
                    <a:gd name="connsiteX65" fmla="*/ 9418 w 10000"/>
                    <a:gd name="connsiteY65" fmla="*/ 9555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521 h 10843"/>
                    <a:gd name="connsiteX77" fmla="*/ 9418 w 10000"/>
                    <a:gd name="connsiteY77" fmla="*/ 9521 h 10843"/>
                    <a:gd name="connsiteX78" fmla="*/ 9418 w 10000"/>
                    <a:gd name="connsiteY78" fmla="*/ 9521 h 10843"/>
                    <a:gd name="connsiteX79" fmla="*/ 9418 w 10000"/>
                    <a:gd name="connsiteY79" fmla="*/ 9521 h 10843"/>
                    <a:gd name="connsiteX80" fmla="*/ 9418 w 10000"/>
                    <a:gd name="connsiteY80" fmla="*/ 9521 h 10843"/>
                    <a:gd name="connsiteX81" fmla="*/ 9418 w 10000"/>
                    <a:gd name="connsiteY81" fmla="*/ 9521 h 10843"/>
                    <a:gd name="connsiteX82" fmla="*/ 9418 w 10000"/>
                    <a:gd name="connsiteY82" fmla="*/ 9521 h 10843"/>
                    <a:gd name="connsiteX83" fmla="*/ 9418 w 10000"/>
                    <a:gd name="connsiteY83" fmla="*/ 9521 h 10843"/>
                    <a:gd name="connsiteX84" fmla="*/ 9418 w 10000"/>
                    <a:gd name="connsiteY84" fmla="*/ 9521 h 10843"/>
                    <a:gd name="connsiteX85" fmla="*/ 9418 w 10000"/>
                    <a:gd name="connsiteY85" fmla="*/ 9487 h 10843"/>
                    <a:gd name="connsiteX86" fmla="*/ 9418 w 10000"/>
                    <a:gd name="connsiteY86" fmla="*/ 9487 h 10843"/>
                    <a:gd name="connsiteX87" fmla="*/ 9418 w 10000"/>
                    <a:gd name="connsiteY87" fmla="*/ 9487 h 10843"/>
                    <a:gd name="connsiteX88" fmla="*/ 9418 w 10000"/>
                    <a:gd name="connsiteY88" fmla="*/ 9487 h 10843"/>
                    <a:gd name="connsiteX89" fmla="*/ 9667 w 10000"/>
                    <a:gd name="connsiteY89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8672 w 10000"/>
                    <a:gd name="connsiteY28" fmla="*/ 10000 h 10843"/>
                    <a:gd name="connsiteX29" fmla="*/ 8672 w 10000"/>
                    <a:gd name="connsiteY29" fmla="*/ 10000 h 10843"/>
                    <a:gd name="connsiteX30" fmla="*/ 8672 w 10000"/>
                    <a:gd name="connsiteY30" fmla="*/ 10000 h 10843"/>
                    <a:gd name="connsiteX31" fmla="*/ 8672 w 10000"/>
                    <a:gd name="connsiteY31" fmla="*/ 10000 h 10843"/>
                    <a:gd name="connsiteX32" fmla="*/ 8672 w 10000"/>
                    <a:gd name="connsiteY32" fmla="*/ 10000 h 10843"/>
                    <a:gd name="connsiteX33" fmla="*/ 8672 w 10000"/>
                    <a:gd name="connsiteY33" fmla="*/ 10000 h 10843"/>
                    <a:gd name="connsiteX34" fmla="*/ 8722 w 10000"/>
                    <a:gd name="connsiteY34" fmla="*/ 10000 h 10843"/>
                    <a:gd name="connsiteX35" fmla="*/ 8722 w 10000"/>
                    <a:gd name="connsiteY35" fmla="*/ 10000 h 10843"/>
                    <a:gd name="connsiteX36" fmla="*/ 5293 w 10000"/>
                    <a:gd name="connsiteY36" fmla="*/ 10280 h 10843"/>
                    <a:gd name="connsiteX37" fmla="*/ 6455 w 10000"/>
                    <a:gd name="connsiteY37" fmla="*/ 10521 h 10843"/>
                    <a:gd name="connsiteX38" fmla="*/ 7502 w 10000"/>
                    <a:gd name="connsiteY38" fmla="*/ 10681 h 10843"/>
                    <a:gd name="connsiteX39" fmla="*/ 8141 w 10000"/>
                    <a:gd name="connsiteY39" fmla="*/ 10841 h 10843"/>
                    <a:gd name="connsiteX40" fmla="*/ 9187 w 10000"/>
                    <a:gd name="connsiteY40" fmla="*/ 10761 h 10843"/>
                    <a:gd name="connsiteX41" fmla="*/ 9419 w 10000"/>
                    <a:gd name="connsiteY41" fmla="*/ 10481 h 10843"/>
                    <a:gd name="connsiteX42" fmla="*/ 9536 w 10000"/>
                    <a:gd name="connsiteY42" fmla="*/ 9960 h 10843"/>
                    <a:gd name="connsiteX43" fmla="*/ 9369 w 10000"/>
                    <a:gd name="connsiteY43" fmla="*/ 9555 h 10843"/>
                    <a:gd name="connsiteX44" fmla="*/ 9369 w 10000"/>
                    <a:gd name="connsiteY44" fmla="*/ 9555 h 10843"/>
                    <a:gd name="connsiteX45" fmla="*/ 9369 w 10000"/>
                    <a:gd name="connsiteY45" fmla="*/ 9555 h 10843"/>
                    <a:gd name="connsiteX46" fmla="*/ 9369 w 10000"/>
                    <a:gd name="connsiteY46" fmla="*/ 9555 h 10843"/>
                    <a:gd name="connsiteX47" fmla="*/ 9369 w 10000"/>
                    <a:gd name="connsiteY47" fmla="*/ 9555 h 10843"/>
                    <a:gd name="connsiteX48" fmla="*/ 9369 w 10000"/>
                    <a:gd name="connsiteY48" fmla="*/ 9555 h 10843"/>
                    <a:gd name="connsiteX49" fmla="*/ 9369 w 10000"/>
                    <a:gd name="connsiteY49" fmla="*/ 9555 h 10843"/>
                    <a:gd name="connsiteX50" fmla="*/ 9369 w 10000"/>
                    <a:gd name="connsiteY50" fmla="*/ 9555 h 10843"/>
                    <a:gd name="connsiteX51" fmla="*/ 9369 w 10000"/>
                    <a:gd name="connsiteY51" fmla="*/ 9555 h 10843"/>
                    <a:gd name="connsiteX52" fmla="*/ 9369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55 h 10843"/>
                    <a:gd name="connsiteX58" fmla="*/ 9418 w 10000"/>
                    <a:gd name="connsiteY58" fmla="*/ 9555 h 10843"/>
                    <a:gd name="connsiteX59" fmla="*/ 9418 w 10000"/>
                    <a:gd name="connsiteY59" fmla="*/ 9555 h 10843"/>
                    <a:gd name="connsiteX60" fmla="*/ 9418 w 10000"/>
                    <a:gd name="connsiteY60" fmla="*/ 9555 h 10843"/>
                    <a:gd name="connsiteX61" fmla="*/ 9418 w 10000"/>
                    <a:gd name="connsiteY61" fmla="*/ 9555 h 10843"/>
                    <a:gd name="connsiteX62" fmla="*/ 9418 w 10000"/>
                    <a:gd name="connsiteY62" fmla="*/ 9555 h 10843"/>
                    <a:gd name="connsiteX63" fmla="*/ 9418 w 10000"/>
                    <a:gd name="connsiteY63" fmla="*/ 9555 h 10843"/>
                    <a:gd name="connsiteX64" fmla="*/ 9418 w 10000"/>
                    <a:gd name="connsiteY64" fmla="*/ 9555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521 h 10843"/>
                    <a:gd name="connsiteX77" fmla="*/ 9418 w 10000"/>
                    <a:gd name="connsiteY77" fmla="*/ 9521 h 10843"/>
                    <a:gd name="connsiteX78" fmla="*/ 9418 w 10000"/>
                    <a:gd name="connsiteY78" fmla="*/ 9521 h 10843"/>
                    <a:gd name="connsiteX79" fmla="*/ 9418 w 10000"/>
                    <a:gd name="connsiteY79" fmla="*/ 9521 h 10843"/>
                    <a:gd name="connsiteX80" fmla="*/ 9418 w 10000"/>
                    <a:gd name="connsiteY80" fmla="*/ 9521 h 10843"/>
                    <a:gd name="connsiteX81" fmla="*/ 9418 w 10000"/>
                    <a:gd name="connsiteY81" fmla="*/ 9521 h 10843"/>
                    <a:gd name="connsiteX82" fmla="*/ 9418 w 10000"/>
                    <a:gd name="connsiteY82" fmla="*/ 9521 h 10843"/>
                    <a:gd name="connsiteX83" fmla="*/ 9418 w 10000"/>
                    <a:gd name="connsiteY83" fmla="*/ 9521 h 10843"/>
                    <a:gd name="connsiteX84" fmla="*/ 9418 w 10000"/>
                    <a:gd name="connsiteY84" fmla="*/ 9487 h 10843"/>
                    <a:gd name="connsiteX85" fmla="*/ 9418 w 10000"/>
                    <a:gd name="connsiteY85" fmla="*/ 9487 h 10843"/>
                    <a:gd name="connsiteX86" fmla="*/ 9418 w 10000"/>
                    <a:gd name="connsiteY86" fmla="*/ 9487 h 10843"/>
                    <a:gd name="connsiteX87" fmla="*/ 9418 w 10000"/>
                    <a:gd name="connsiteY87" fmla="*/ 9487 h 10843"/>
                    <a:gd name="connsiteX88" fmla="*/ 9667 w 10000"/>
                    <a:gd name="connsiteY88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8672 w 10000"/>
                    <a:gd name="connsiteY28" fmla="*/ 10000 h 10843"/>
                    <a:gd name="connsiteX29" fmla="*/ 8672 w 10000"/>
                    <a:gd name="connsiteY29" fmla="*/ 10000 h 10843"/>
                    <a:gd name="connsiteX30" fmla="*/ 8672 w 10000"/>
                    <a:gd name="connsiteY30" fmla="*/ 10000 h 10843"/>
                    <a:gd name="connsiteX31" fmla="*/ 8672 w 10000"/>
                    <a:gd name="connsiteY31" fmla="*/ 10000 h 10843"/>
                    <a:gd name="connsiteX32" fmla="*/ 8672 w 10000"/>
                    <a:gd name="connsiteY32" fmla="*/ 10000 h 10843"/>
                    <a:gd name="connsiteX33" fmla="*/ 8672 w 10000"/>
                    <a:gd name="connsiteY33" fmla="*/ 10000 h 10843"/>
                    <a:gd name="connsiteX34" fmla="*/ 8722 w 10000"/>
                    <a:gd name="connsiteY34" fmla="*/ 10000 h 10843"/>
                    <a:gd name="connsiteX35" fmla="*/ 5293 w 10000"/>
                    <a:gd name="connsiteY35" fmla="*/ 10280 h 10843"/>
                    <a:gd name="connsiteX36" fmla="*/ 6455 w 10000"/>
                    <a:gd name="connsiteY36" fmla="*/ 10521 h 10843"/>
                    <a:gd name="connsiteX37" fmla="*/ 7502 w 10000"/>
                    <a:gd name="connsiteY37" fmla="*/ 10681 h 10843"/>
                    <a:gd name="connsiteX38" fmla="*/ 8141 w 10000"/>
                    <a:gd name="connsiteY38" fmla="*/ 10841 h 10843"/>
                    <a:gd name="connsiteX39" fmla="*/ 9187 w 10000"/>
                    <a:gd name="connsiteY39" fmla="*/ 10761 h 10843"/>
                    <a:gd name="connsiteX40" fmla="*/ 9419 w 10000"/>
                    <a:gd name="connsiteY40" fmla="*/ 10481 h 10843"/>
                    <a:gd name="connsiteX41" fmla="*/ 9536 w 10000"/>
                    <a:gd name="connsiteY41" fmla="*/ 9960 h 10843"/>
                    <a:gd name="connsiteX42" fmla="*/ 9369 w 10000"/>
                    <a:gd name="connsiteY42" fmla="*/ 9555 h 10843"/>
                    <a:gd name="connsiteX43" fmla="*/ 9369 w 10000"/>
                    <a:gd name="connsiteY43" fmla="*/ 9555 h 10843"/>
                    <a:gd name="connsiteX44" fmla="*/ 9369 w 10000"/>
                    <a:gd name="connsiteY44" fmla="*/ 9555 h 10843"/>
                    <a:gd name="connsiteX45" fmla="*/ 9369 w 10000"/>
                    <a:gd name="connsiteY45" fmla="*/ 9555 h 10843"/>
                    <a:gd name="connsiteX46" fmla="*/ 9369 w 10000"/>
                    <a:gd name="connsiteY46" fmla="*/ 9555 h 10843"/>
                    <a:gd name="connsiteX47" fmla="*/ 9369 w 10000"/>
                    <a:gd name="connsiteY47" fmla="*/ 9555 h 10843"/>
                    <a:gd name="connsiteX48" fmla="*/ 9369 w 10000"/>
                    <a:gd name="connsiteY48" fmla="*/ 9555 h 10843"/>
                    <a:gd name="connsiteX49" fmla="*/ 9369 w 10000"/>
                    <a:gd name="connsiteY49" fmla="*/ 9555 h 10843"/>
                    <a:gd name="connsiteX50" fmla="*/ 9369 w 10000"/>
                    <a:gd name="connsiteY50" fmla="*/ 9555 h 10843"/>
                    <a:gd name="connsiteX51" fmla="*/ 9369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55 h 10843"/>
                    <a:gd name="connsiteX58" fmla="*/ 9418 w 10000"/>
                    <a:gd name="connsiteY58" fmla="*/ 9555 h 10843"/>
                    <a:gd name="connsiteX59" fmla="*/ 9418 w 10000"/>
                    <a:gd name="connsiteY59" fmla="*/ 9555 h 10843"/>
                    <a:gd name="connsiteX60" fmla="*/ 9418 w 10000"/>
                    <a:gd name="connsiteY60" fmla="*/ 9555 h 10843"/>
                    <a:gd name="connsiteX61" fmla="*/ 9418 w 10000"/>
                    <a:gd name="connsiteY61" fmla="*/ 9555 h 10843"/>
                    <a:gd name="connsiteX62" fmla="*/ 9418 w 10000"/>
                    <a:gd name="connsiteY62" fmla="*/ 9555 h 10843"/>
                    <a:gd name="connsiteX63" fmla="*/ 9418 w 10000"/>
                    <a:gd name="connsiteY63" fmla="*/ 9555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521 h 10843"/>
                    <a:gd name="connsiteX77" fmla="*/ 9418 w 10000"/>
                    <a:gd name="connsiteY77" fmla="*/ 9521 h 10843"/>
                    <a:gd name="connsiteX78" fmla="*/ 9418 w 10000"/>
                    <a:gd name="connsiteY78" fmla="*/ 9521 h 10843"/>
                    <a:gd name="connsiteX79" fmla="*/ 9418 w 10000"/>
                    <a:gd name="connsiteY79" fmla="*/ 9521 h 10843"/>
                    <a:gd name="connsiteX80" fmla="*/ 9418 w 10000"/>
                    <a:gd name="connsiteY80" fmla="*/ 9521 h 10843"/>
                    <a:gd name="connsiteX81" fmla="*/ 9418 w 10000"/>
                    <a:gd name="connsiteY81" fmla="*/ 9521 h 10843"/>
                    <a:gd name="connsiteX82" fmla="*/ 9418 w 10000"/>
                    <a:gd name="connsiteY82" fmla="*/ 9521 h 10843"/>
                    <a:gd name="connsiteX83" fmla="*/ 9418 w 10000"/>
                    <a:gd name="connsiteY83" fmla="*/ 9487 h 10843"/>
                    <a:gd name="connsiteX84" fmla="*/ 9418 w 10000"/>
                    <a:gd name="connsiteY84" fmla="*/ 9487 h 10843"/>
                    <a:gd name="connsiteX85" fmla="*/ 9418 w 10000"/>
                    <a:gd name="connsiteY85" fmla="*/ 9487 h 10843"/>
                    <a:gd name="connsiteX86" fmla="*/ 9418 w 10000"/>
                    <a:gd name="connsiteY86" fmla="*/ 9487 h 10843"/>
                    <a:gd name="connsiteX87" fmla="*/ 9667 w 10000"/>
                    <a:gd name="connsiteY87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8672 w 10000"/>
                    <a:gd name="connsiteY28" fmla="*/ 10000 h 10843"/>
                    <a:gd name="connsiteX29" fmla="*/ 8672 w 10000"/>
                    <a:gd name="connsiteY29" fmla="*/ 10000 h 10843"/>
                    <a:gd name="connsiteX30" fmla="*/ 8672 w 10000"/>
                    <a:gd name="connsiteY30" fmla="*/ 10000 h 10843"/>
                    <a:gd name="connsiteX31" fmla="*/ 8672 w 10000"/>
                    <a:gd name="connsiteY31" fmla="*/ 10000 h 10843"/>
                    <a:gd name="connsiteX32" fmla="*/ 8672 w 10000"/>
                    <a:gd name="connsiteY32" fmla="*/ 10000 h 10843"/>
                    <a:gd name="connsiteX33" fmla="*/ 8672 w 10000"/>
                    <a:gd name="connsiteY33" fmla="*/ 10000 h 10843"/>
                    <a:gd name="connsiteX34" fmla="*/ 5293 w 10000"/>
                    <a:gd name="connsiteY34" fmla="*/ 10280 h 10843"/>
                    <a:gd name="connsiteX35" fmla="*/ 6455 w 10000"/>
                    <a:gd name="connsiteY35" fmla="*/ 10521 h 10843"/>
                    <a:gd name="connsiteX36" fmla="*/ 7502 w 10000"/>
                    <a:gd name="connsiteY36" fmla="*/ 10681 h 10843"/>
                    <a:gd name="connsiteX37" fmla="*/ 8141 w 10000"/>
                    <a:gd name="connsiteY37" fmla="*/ 10841 h 10843"/>
                    <a:gd name="connsiteX38" fmla="*/ 9187 w 10000"/>
                    <a:gd name="connsiteY38" fmla="*/ 10761 h 10843"/>
                    <a:gd name="connsiteX39" fmla="*/ 9419 w 10000"/>
                    <a:gd name="connsiteY39" fmla="*/ 10481 h 10843"/>
                    <a:gd name="connsiteX40" fmla="*/ 9536 w 10000"/>
                    <a:gd name="connsiteY40" fmla="*/ 9960 h 10843"/>
                    <a:gd name="connsiteX41" fmla="*/ 9369 w 10000"/>
                    <a:gd name="connsiteY41" fmla="*/ 9555 h 10843"/>
                    <a:gd name="connsiteX42" fmla="*/ 9369 w 10000"/>
                    <a:gd name="connsiteY42" fmla="*/ 9555 h 10843"/>
                    <a:gd name="connsiteX43" fmla="*/ 9369 w 10000"/>
                    <a:gd name="connsiteY43" fmla="*/ 9555 h 10843"/>
                    <a:gd name="connsiteX44" fmla="*/ 9369 w 10000"/>
                    <a:gd name="connsiteY44" fmla="*/ 9555 h 10843"/>
                    <a:gd name="connsiteX45" fmla="*/ 9369 w 10000"/>
                    <a:gd name="connsiteY45" fmla="*/ 9555 h 10843"/>
                    <a:gd name="connsiteX46" fmla="*/ 9369 w 10000"/>
                    <a:gd name="connsiteY46" fmla="*/ 9555 h 10843"/>
                    <a:gd name="connsiteX47" fmla="*/ 9369 w 10000"/>
                    <a:gd name="connsiteY47" fmla="*/ 9555 h 10843"/>
                    <a:gd name="connsiteX48" fmla="*/ 9369 w 10000"/>
                    <a:gd name="connsiteY48" fmla="*/ 9555 h 10843"/>
                    <a:gd name="connsiteX49" fmla="*/ 9369 w 10000"/>
                    <a:gd name="connsiteY49" fmla="*/ 9555 h 10843"/>
                    <a:gd name="connsiteX50" fmla="*/ 9369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55 h 10843"/>
                    <a:gd name="connsiteX58" fmla="*/ 9418 w 10000"/>
                    <a:gd name="connsiteY58" fmla="*/ 9555 h 10843"/>
                    <a:gd name="connsiteX59" fmla="*/ 9418 w 10000"/>
                    <a:gd name="connsiteY59" fmla="*/ 9555 h 10843"/>
                    <a:gd name="connsiteX60" fmla="*/ 9418 w 10000"/>
                    <a:gd name="connsiteY60" fmla="*/ 9555 h 10843"/>
                    <a:gd name="connsiteX61" fmla="*/ 9418 w 10000"/>
                    <a:gd name="connsiteY61" fmla="*/ 9555 h 10843"/>
                    <a:gd name="connsiteX62" fmla="*/ 9418 w 10000"/>
                    <a:gd name="connsiteY62" fmla="*/ 9555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521 h 10843"/>
                    <a:gd name="connsiteX77" fmla="*/ 9418 w 10000"/>
                    <a:gd name="connsiteY77" fmla="*/ 9521 h 10843"/>
                    <a:gd name="connsiteX78" fmla="*/ 9418 w 10000"/>
                    <a:gd name="connsiteY78" fmla="*/ 9521 h 10843"/>
                    <a:gd name="connsiteX79" fmla="*/ 9418 w 10000"/>
                    <a:gd name="connsiteY79" fmla="*/ 9521 h 10843"/>
                    <a:gd name="connsiteX80" fmla="*/ 9418 w 10000"/>
                    <a:gd name="connsiteY80" fmla="*/ 9521 h 10843"/>
                    <a:gd name="connsiteX81" fmla="*/ 9418 w 10000"/>
                    <a:gd name="connsiteY81" fmla="*/ 9521 h 10843"/>
                    <a:gd name="connsiteX82" fmla="*/ 9418 w 10000"/>
                    <a:gd name="connsiteY82" fmla="*/ 9487 h 10843"/>
                    <a:gd name="connsiteX83" fmla="*/ 9418 w 10000"/>
                    <a:gd name="connsiteY83" fmla="*/ 9487 h 10843"/>
                    <a:gd name="connsiteX84" fmla="*/ 9418 w 10000"/>
                    <a:gd name="connsiteY84" fmla="*/ 9487 h 10843"/>
                    <a:gd name="connsiteX85" fmla="*/ 9418 w 10000"/>
                    <a:gd name="connsiteY85" fmla="*/ 9487 h 10843"/>
                    <a:gd name="connsiteX86" fmla="*/ 9667 w 10000"/>
                    <a:gd name="connsiteY86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8672 w 10000"/>
                    <a:gd name="connsiteY28" fmla="*/ 10000 h 10843"/>
                    <a:gd name="connsiteX29" fmla="*/ 8672 w 10000"/>
                    <a:gd name="connsiteY29" fmla="*/ 10000 h 10843"/>
                    <a:gd name="connsiteX30" fmla="*/ 8672 w 10000"/>
                    <a:gd name="connsiteY30" fmla="*/ 10000 h 10843"/>
                    <a:gd name="connsiteX31" fmla="*/ 8672 w 10000"/>
                    <a:gd name="connsiteY31" fmla="*/ 10000 h 10843"/>
                    <a:gd name="connsiteX32" fmla="*/ 8672 w 10000"/>
                    <a:gd name="connsiteY32" fmla="*/ 10000 h 10843"/>
                    <a:gd name="connsiteX33" fmla="*/ 5293 w 10000"/>
                    <a:gd name="connsiteY33" fmla="*/ 10280 h 10843"/>
                    <a:gd name="connsiteX34" fmla="*/ 6455 w 10000"/>
                    <a:gd name="connsiteY34" fmla="*/ 10521 h 10843"/>
                    <a:gd name="connsiteX35" fmla="*/ 7502 w 10000"/>
                    <a:gd name="connsiteY35" fmla="*/ 10681 h 10843"/>
                    <a:gd name="connsiteX36" fmla="*/ 8141 w 10000"/>
                    <a:gd name="connsiteY36" fmla="*/ 10841 h 10843"/>
                    <a:gd name="connsiteX37" fmla="*/ 9187 w 10000"/>
                    <a:gd name="connsiteY37" fmla="*/ 10761 h 10843"/>
                    <a:gd name="connsiteX38" fmla="*/ 9419 w 10000"/>
                    <a:gd name="connsiteY38" fmla="*/ 10481 h 10843"/>
                    <a:gd name="connsiteX39" fmla="*/ 9536 w 10000"/>
                    <a:gd name="connsiteY39" fmla="*/ 9960 h 10843"/>
                    <a:gd name="connsiteX40" fmla="*/ 9369 w 10000"/>
                    <a:gd name="connsiteY40" fmla="*/ 9555 h 10843"/>
                    <a:gd name="connsiteX41" fmla="*/ 9369 w 10000"/>
                    <a:gd name="connsiteY41" fmla="*/ 9555 h 10843"/>
                    <a:gd name="connsiteX42" fmla="*/ 9369 w 10000"/>
                    <a:gd name="connsiteY42" fmla="*/ 9555 h 10843"/>
                    <a:gd name="connsiteX43" fmla="*/ 9369 w 10000"/>
                    <a:gd name="connsiteY43" fmla="*/ 9555 h 10843"/>
                    <a:gd name="connsiteX44" fmla="*/ 9369 w 10000"/>
                    <a:gd name="connsiteY44" fmla="*/ 9555 h 10843"/>
                    <a:gd name="connsiteX45" fmla="*/ 9369 w 10000"/>
                    <a:gd name="connsiteY45" fmla="*/ 9555 h 10843"/>
                    <a:gd name="connsiteX46" fmla="*/ 9369 w 10000"/>
                    <a:gd name="connsiteY46" fmla="*/ 9555 h 10843"/>
                    <a:gd name="connsiteX47" fmla="*/ 9369 w 10000"/>
                    <a:gd name="connsiteY47" fmla="*/ 9555 h 10843"/>
                    <a:gd name="connsiteX48" fmla="*/ 9369 w 10000"/>
                    <a:gd name="connsiteY48" fmla="*/ 9555 h 10843"/>
                    <a:gd name="connsiteX49" fmla="*/ 9369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55 h 10843"/>
                    <a:gd name="connsiteX58" fmla="*/ 9418 w 10000"/>
                    <a:gd name="connsiteY58" fmla="*/ 9555 h 10843"/>
                    <a:gd name="connsiteX59" fmla="*/ 9418 w 10000"/>
                    <a:gd name="connsiteY59" fmla="*/ 9555 h 10843"/>
                    <a:gd name="connsiteX60" fmla="*/ 9418 w 10000"/>
                    <a:gd name="connsiteY60" fmla="*/ 9555 h 10843"/>
                    <a:gd name="connsiteX61" fmla="*/ 9418 w 10000"/>
                    <a:gd name="connsiteY61" fmla="*/ 9555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521 h 10843"/>
                    <a:gd name="connsiteX77" fmla="*/ 9418 w 10000"/>
                    <a:gd name="connsiteY77" fmla="*/ 9521 h 10843"/>
                    <a:gd name="connsiteX78" fmla="*/ 9418 w 10000"/>
                    <a:gd name="connsiteY78" fmla="*/ 9521 h 10843"/>
                    <a:gd name="connsiteX79" fmla="*/ 9418 w 10000"/>
                    <a:gd name="connsiteY79" fmla="*/ 9521 h 10843"/>
                    <a:gd name="connsiteX80" fmla="*/ 9418 w 10000"/>
                    <a:gd name="connsiteY80" fmla="*/ 9521 h 10843"/>
                    <a:gd name="connsiteX81" fmla="*/ 9418 w 10000"/>
                    <a:gd name="connsiteY81" fmla="*/ 9487 h 10843"/>
                    <a:gd name="connsiteX82" fmla="*/ 9418 w 10000"/>
                    <a:gd name="connsiteY82" fmla="*/ 9487 h 10843"/>
                    <a:gd name="connsiteX83" fmla="*/ 9418 w 10000"/>
                    <a:gd name="connsiteY83" fmla="*/ 9487 h 10843"/>
                    <a:gd name="connsiteX84" fmla="*/ 9418 w 10000"/>
                    <a:gd name="connsiteY84" fmla="*/ 9487 h 10843"/>
                    <a:gd name="connsiteX85" fmla="*/ 9667 w 10000"/>
                    <a:gd name="connsiteY85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8672 w 10000"/>
                    <a:gd name="connsiteY28" fmla="*/ 10000 h 10843"/>
                    <a:gd name="connsiteX29" fmla="*/ 8672 w 10000"/>
                    <a:gd name="connsiteY29" fmla="*/ 10000 h 10843"/>
                    <a:gd name="connsiteX30" fmla="*/ 8672 w 10000"/>
                    <a:gd name="connsiteY30" fmla="*/ 10000 h 10843"/>
                    <a:gd name="connsiteX31" fmla="*/ 8672 w 10000"/>
                    <a:gd name="connsiteY31" fmla="*/ 10000 h 10843"/>
                    <a:gd name="connsiteX32" fmla="*/ 5293 w 10000"/>
                    <a:gd name="connsiteY32" fmla="*/ 10280 h 10843"/>
                    <a:gd name="connsiteX33" fmla="*/ 6455 w 10000"/>
                    <a:gd name="connsiteY33" fmla="*/ 10521 h 10843"/>
                    <a:gd name="connsiteX34" fmla="*/ 7502 w 10000"/>
                    <a:gd name="connsiteY34" fmla="*/ 10681 h 10843"/>
                    <a:gd name="connsiteX35" fmla="*/ 8141 w 10000"/>
                    <a:gd name="connsiteY35" fmla="*/ 10841 h 10843"/>
                    <a:gd name="connsiteX36" fmla="*/ 9187 w 10000"/>
                    <a:gd name="connsiteY36" fmla="*/ 10761 h 10843"/>
                    <a:gd name="connsiteX37" fmla="*/ 9419 w 10000"/>
                    <a:gd name="connsiteY37" fmla="*/ 10481 h 10843"/>
                    <a:gd name="connsiteX38" fmla="*/ 9536 w 10000"/>
                    <a:gd name="connsiteY38" fmla="*/ 9960 h 10843"/>
                    <a:gd name="connsiteX39" fmla="*/ 9369 w 10000"/>
                    <a:gd name="connsiteY39" fmla="*/ 9555 h 10843"/>
                    <a:gd name="connsiteX40" fmla="*/ 9369 w 10000"/>
                    <a:gd name="connsiteY40" fmla="*/ 9555 h 10843"/>
                    <a:gd name="connsiteX41" fmla="*/ 9369 w 10000"/>
                    <a:gd name="connsiteY41" fmla="*/ 9555 h 10843"/>
                    <a:gd name="connsiteX42" fmla="*/ 9369 w 10000"/>
                    <a:gd name="connsiteY42" fmla="*/ 9555 h 10843"/>
                    <a:gd name="connsiteX43" fmla="*/ 9369 w 10000"/>
                    <a:gd name="connsiteY43" fmla="*/ 9555 h 10843"/>
                    <a:gd name="connsiteX44" fmla="*/ 9369 w 10000"/>
                    <a:gd name="connsiteY44" fmla="*/ 9555 h 10843"/>
                    <a:gd name="connsiteX45" fmla="*/ 9369 w 10000"/>
                    <a:gd name="connsiteY45" fmla="*/ 9555 h 10843"/>
                    <a:gd name="connsiteX46" fmla="*/ 9369 w 10000"/>
                    <a:gd name="connsiteY46" fmla="*/ 9555 h 10843"/>
                    <a:gd name="connsiteX47" fmla="*/ 9369 w 10000"/>
                    <a:gd name="connsiteY47" fmla="*/ 9555 h 10843"/>
                    <a:gd name="connsiteX48" fmla="*/ 9369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55 h 10843"/>
                    <a:gd name="connsiteX58" fmla="*/ 9418 w 10000"/>
                    <a:gd name="connsiteY58" fmla="*/ 9555 h 10843"/>
                    <a:gd name="connsiteX59" fmla="*/ 9418 w 10000"/>
                    <a:gd name="connsiteY59" fmla="*/ 9555 h 10843"/>
                    <a:gd name="connsiteX60" fmla="*/ 9418 w 10000"/>
                    <a:gd name="connsiteY60" fmla="*/ 9555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521 h 10843"/>
                    <a:gd name="connsiteX77" fmla="*/ 9418 w 10000"/>
                    <a:gd name="connsiteY77" fmla="*/ 9521 h 10843"/>
                    <a:gd name="connsiteX78" fmla="*/ 9418 w 10000"/>
                    <a:gd name="connsiteY78" fmla="*/ 9521 h 10843"/>
                    <a:gd name="connsiteX79" fmla="*/ 9418 w 10000"/>
                    <a:gd name="connsiteY79" fmla="*/ 9521 h 10843"/>
                    <a:gd name="connsiteX80" fmla="*/ 9418 w 10000"/>
                    <a:gd name="connsiteY80" fmla="*/ 9487 h 10843"/>
                    <a:gd name="connsiteX81" fmla="*/ 9418 w 10000"/>
                    <a:gd name="connsiteY81" fmla="*/ 9487 h 10843"/>
                    <a:gd name="connsiteX82" fmla="*/ 9418 w 10000"/>
                    <a:gd name="connsiteY82" fmla="*/ 9487 h 10843"/>
                    <a:gd name="connsiteX83" fmla="*/ 9418 w 10000"/>
                    <a:gd name="connsiteY83" fmla="*/ 9487 h 10843"/>
                    <a:gd name="connsiteX84" fmla="*/ 9667 w 10000"/>
                    <a:gd name="connsiteY84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8672 w 10000"/>
                    <a:gd name="connsiteY28" fmla="*/ 10000 h 10843"/>
                    <a:gd name="connsiteX29" fmla="*/ 8672 w 10000"/>
                    <a:gd name="connsiteY29" fmla="*/ 10000 h 10843"/>
                    <a:gd name="connsiteX30" fmla="*/ 8672 w 10000"/>
                    <a:gd name="connsiteY30" fmla="*/ 10000 h 10843"/>
                    <a:gd name="connsiteX31" fmla="*/ 5293 w 10000"/>
                    <a:gd name="connsiteY31" fmla="*/ 10280 h 10843"/>
                    <a:gd name="connsiteX32" fmla="*/ 6455 w 10000"/>
                    <a:gd name="connsiteY32" fmla="*/ 10521 h 10843"/>
                    <a:gd name="connsiteX33" fmla="*/ 7502 w 10000"/>
                    <a:gd name="connsiteY33" fmla="*/ 10681 h 10843"/>
                    <a:gd name="connsiteX34" fmla="*/ 8141 w 10000"/>
                    <a:gd name="connsiteY34" fmla="*/ 10841 h 10843"/>
                    <a:gd name="connsiteX35" fmla="*/ 9187 w 10000"/>
                    <a:gd name="connsiteY35" fmla="*/ 10761 h 10843"/>
                    <a:gd name="connsiteX36" fmla="*/ 9419 w 10000"/>
                    <a:gd name="connsiteY36" fmla="*/ 10481 h 10843"/>
                    <a:gd name="connsiteX37" fmla="*/ 9536 w 10000"/>
                    <a:gd name="connsiteY37" fmla="*/ 9960 h 10843"/>
                    <a:gd name="connsiteX38" fmla="*/ 9369 w 10000"/>
                    <a:gd name="connsiteY38" fmla="*/ 9555 h 10843"/>
                    <a:gd name="connsiteX39" fmla="*/ 9369 w 10000"/>
                    <a:gd name="connsiteY39" fmla="*/ 9555 h 10843"/>
                    <a:gd name="connsiteX40" fmla="*/ 9369 w 10000"/>
                    <a:gd name="connsiteY40" fmla="*/ 9555 h 10843"/>
                    <a:gd name="connsiteX41" fmla="*/ 9369 w 10000"/>
                    <a:gd name="connsiteY41" fmla="*/ 9555 h 10843"/>
                    <a:gd name="connsiteX42" fmla="*/ 9369 w 10000"/>
                    <a:gd name="connsiteY42" fmla="*/ 9555 h 10843"/>
                    <a:gd name="connsiteX43" fmla="*/ 9369 w 10000"/>
                    <a:gd name="connsiteY43" fmla="*/ 9555 h 10843"/>
                    <a:gd name="connsiteX44" fmla="*/ 9369 w 10000"/>
                    <a:gd name="connsiteY44" fmla="*/ 9555 h 10843"/>
                    <a:gd name="connsiteX45" fmla="*/ 9369 w 10000"/>
                    <a:gd name="connsiteY45" fmla="*/ 9555 h 10843"/>
                    <a:gd name="connsiteX46" fmla="*/ 9369 w 10000"/>
                    <a:gd name="connsiteY46" fmla="*/ 9555 h 10843"/>
                    <a:gd name="connsiteX47" fmla="*/ 9369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55 h 10843"/>
                    <a:gd name="connsiteX58" fmla="*/ 9418 w 10000"/>
                    <a:gd name="connsiteY58" fmla="*/ 9555 h 10843"/>
                    <a:gd name="connsiteX59" fmla="*/ 9418 w 10000"/>
                    <a:gd name="connsiteY59" fmla="*/ 9555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521 h 10843"/>
                    <a:gd name="connsiteX77" fmla="*/ 9418 w 10000"/>
                    <a:gd name="connsiteY77" fmla="*/ 9521 h 10843"/>
                    <a:gd name="connsiteX78" fmla="*/ 9418 w 10000"/>
                    <a:gd name="connsiteY78" fmla="*/ 9521 h 10843"/>
                    <a:gd name="connsiteX79" fmla="*/ 9418 w 10000"/>
                    <a:gd name="connsiteY79" fmla="*/ 9487 h 10843"/>
                    <a:gd name="connsiteX80" fmla="*/ 9418 w 10000"/>
                    <a:gd name="connsiteY80" fmla="*/ 9487 h 10843"/>
                    <a:gd name="connsiteX81" fmla="*/ 9418 w 10000"/>
                    <a:gd name="connsiteY81" fmla="*/ 9487 h 10843"/>
                    <a:gd name="connsiteX82" fmla="*/ 9418 w 10000"/>
                    <a:gd name="connsiteY82" fmla="*/ 9487 h 10843"/>
                    <a:gd name="connsiteX83" fmla="*/ 9667 w 10000"/>
                    <a:gd name="connsiteY83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8672 w 10000"/>
                    <a:gd name="connsiteY28" fmla="*/ 10000 h 10843"/>
                    <a:gd name="connsiteX29" fmla="*/ 8672 w 10000"/>
                    <a:gd name="connsiteY29" fmla="*/ 10000 h 10843"/>
                    <a:gd name="connsiteX30" fmla="*/ 5293 w 10000"/>
                    <a:gd name="connsiteY30" fmla="*/ 10280 h 10843"/>
                    <a:gd name="connsiteX31" fmla="*/ 6455 w 10000"/>
                    <a:gd name="connsiteY31" fmla="*/ 10521 h 10843"/>
                    <a:gd name="connsiteX32" fmla="*/ 7502 w 10000"/>
                    <a:gd name="connsiteY32" fmla="*/ 10681 h 10843"/>
                    <a:gd name="connsiteX33" fmla="*/ 8141 w 10000"/>
                    <a:gd name="connsiteY33" fmla="*/ 10841 h 10843"/>
                    <a:gd name="connsiteX34" fmla="*/ 9187 w 10000"/>
                    <a:gd name="connsiteY34" fmla="*/ 10761 h 10843"/>
                    <a:gd name="connsiteX35" fmla="*/ 9419 w 10000"/>
                    <a:gd name="connsiteY35" fmla="*/ 10481 h 10843"/>
                    <a:gd name="connsiteX36" fmla="*/ 9536 w 10000"/>
                    <a:gd name="connsiteY36" fmla="*/ 9960 h 10843"/>
                    <a:gd name="connsiteX37" fmla="*/ 9369 w 10000"/>
                    <a:gd name="connsiteY37" fmla="*/ 9555 h 10843"/>
                    <a:gd name="connsiteX38" fmla="*/ 9369 w 10000"/>
                    <a:gd name="connsiteY38" fmla="*/ 9555 h 10843"/>
                    <a:gd name="connsiteX39" fmla="*/ 9369 w 10000"/>
                    <a:gd name="connsiteY39" fmla="*/ 9555 h 10843"/>
                    <a:gd name="connsiteX40" fmla="*/ 9369 w 10000"/>
                    <a:gd name="connsiteY40" fmla="*/ 9555 h 10843"/>
                    <a:gd name="connsiteX41" fmla="*/ 9369 w 10000"/>
                    <a:gd name="connsiteY41" fmla="*/ 9555 h 10843"/>
                    <a:gd name="connsiteX42" fmla="*/ 9369 w 10000"/>
                    <a:gd name="connsiteY42" fmla="*/ 9555 h 10843"/>
                    <a:gd name="connsiteX43" fmla="*/ 9369 w 10000"/>
                    <a:gd name="connsiteY43" fmla="*/ 9555 h 10843"/>
                    <a:gd name="connsiteX44" fmla="*/ 9369 w 10000"/>
                    <a:gd name="connsiteY44" fmla="*/ 9555 h 10843"/>
                    <a:gd name="connsiteX45" fmla="*/ 9369 w 10000"/>
                    <a:gd name="connsiteY45" fmla="*/ 9555 h 10843"/>
                    <a:gd name="connsiteX46" fmla="*/ 9369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55 h 10843"/>
                    <a:gd name="connsiteX58" fmla="*/ 9418 w 10000"/>
                    <a:gd name="connsiteY58" fmla="*/ 9555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521 h 10843"/>
                    <a:gd name="connsiteX77" fmla="*/ 9418 w 10000"/>
                    <a:gd name="connsiteY77" fmla="*/ 9521 h 10843"/>
                    <a:gd name="connsiteX78" fmla="*/ 9418 w 10000"/>
                    <a:gd name="connsiteY78" fmla="*/ 9487 h 10843"/>
                    <a:gd name="connsiteX79" fmla="*/ 9418 w 10000"/>
                    <a:gd name="connsiteY79" fmla="*/ 9487 h 10843"/>
                    <a:gd name="connsiteX80" fmla="*/ 9418 w 10000"/>
                    <a:gd name="connsiteY80" fmla="*/ 9487 h 10843"/>
                    <a:gd name="connsiteX81" fmla="*/ 9418 w 10000"/>
                    <a:gd name="connsiteY81" fmla="*/ 9487 h 10843"/>
                    <a:gd name="connsiteX82" fmla="*/ 9667 w 10000"/>
                    <a:gd name="connsiteY82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8672 w 10000"/>
                    <a:gd name="connsiteY28" fmla="*/ 10000 h 10843"/>
                    <a:gd name="connsiteX29" fmla="*/ 5293 w 10000"/>
                    <a:gd name="connsiteY29" fmla="*/ 10280 h 10843"/>
                    <a:gd name="connsiteX30" fmla="*/ 6455 w 10000"/>
                    <a:gd name="connsiteY30" fmla="*/ 10521 h 10843"/>
                    <a:gd name="connsiteX31" fmla="*/ 7502 w 10000"/>
                    <a:gd name="connsiteY31" fmla="*/ 10681 h 10843"/>
                    <a:gd name="connsiteX32" fmla="*/ 8141 w 10000"/>
                    <a:gd name="connsiteY32" fmla="*/ 10841 h 10843"/>
                    <a:gd name="connsiteX33" fmla="*/ 9187 w 10000"/>
                    <a:gd name="connsiteY33" fmla="*/ 10761 h 10843"/>
                    <a:gd name="connsiteX34" fmla="*/ 9419 w 10000"/>
                    <a:gd name="connsiteY34" fmla="*/ 10481 h 10843"/>
                    <a:gd name="connsiteX35" fmla="*/ 9536 w 10000"/>
                    <a:gd name="connsiteY35" fmla="*/ 9960 h 10843"/>
                    <a:gd name="connsiteX36" fmla="*/ 9369 w 10000"/>
                    <a:gd name="connsiteY36" fmla="*/ 9555 h 10843"/>
                    <a:gd name="connsiteX37" fmla="*/ 9369 w 10000"/>
                    <a:gd name="connsiteY37" fmla="*/ 9555 h 10843"/>
                    <a:gd name="connsiteX38" fmla="*/ 9369 w 10000"/>
                    <a:gd name="connsiteY38" fmla="*/ 9555 h 10843"/>
                    <a:gd name="connsiteX39" fmla="*/ 9369 w 10000"/>
                    <a:gd name="connsiteY39" fmla="*/ 9555 h 10843"/>
                    <a:gd name="connsiteX40" fmla="*/ 9369 w 10000"/>
                    <a:gd name="connsiteY40" fmla="*/ 9555 h 10843"/>
                    <a:gd name="connsiteX41" fmla="*/ 9369 w 10000"/>
                    <a:gd name="connsiteY41" fmla="*/ 9555 h 10843"/>
                    <a:gd name="connsiteX42" fmla="*/ 9369 w 10000"/>
                    <a:gd name="connsiteY42" fmla="*/ 9555 h 10843"/>
                    <a:gd name="connsiteX43" fmla="*/ 9369 w 10000"/>
                    <a:gd name="connsiteY43" fmla="*/ 9555 h 10843"/>
                    <a:gd name="connsiteX44" fmla="*/ 9369 w 10000"/>
                    <a:gd name="connsiteY44" fmla="*/ 9555 h 10843"/>
                    <a:gd name="connsiteX45" fmla="*/ 9369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55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521 h 10843"/>
                    <a:gd name="connsiteX77" fmla="*/ 9418 w 10000"/>
                    <a:gd name="connsiteY77" fmla="*/ 9487 h 10843"/>
                    <a:gd name="connsiteX78" fmla="*/ 9418 w 10000"/>
                    <a:gd name="connsiteY78" fmla="*/ 9487 h 10843"/>
                    <a:gd name="connsiteX79" fmla="*/ 9418 w 10000"/>
                    <a:gd name="connsiteY79" fmla="*/ 9487 h 10843"/>
                    <a:gd name="connsiteX80" fmla="*/ 9418 w 10000"/>
                    <a:gd name="connsiteY80" fmla="*/ 9487 h 10843"/>
                    <a:gd name="connsiteX81" fmla="*/ 9667 w 10000"/>
                    <a:gd name="connsiteY81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8672 w 10000"/>
                    <a:gd name="connsiteY27" fmla="*/ 10000 h 10843"/>
                    <a:gd name="connsiteX28" fmla="*/ 5293 w 10000"/>
                    <a:gd name="connsiteY28" fmla="*/ 10280 h 10843"/>
                    <a:gd name="connsiteX29" fmla="*/ 6455 w 10000"/>
                    <a:gd name="connsiteY29" fmla="*/ 10521 h 10843"/>
                    <a:gd name="connsiteX30" fmla="*/ 7502 w 10000"/>
                    <a:gd name="connsiteY30" fmla="*/ 10681 h 10843"/>
                    <a:gd name="connsiteX31" fmla="*/ 8141 w 10000"/>
                    <a:gd name="connsiteY31" fmla="*/ 10841 h 10843"/>
                    <a:gd name="connsiteX32" fmla="*/ 9187 w 10000"/>
                    <a:gd name="connsiteY32" fmla="*/ 10761 h 10843"/>
                    <a:gd name="connsiteX33" fmla="*/ 9419 w 10000"/>
                    <a:gd name="connsiteY33" fmla="*/ 10481 h 10843"/>
                    <a:gd name="connsiteX34" fmla="*/ 9536 w 10000"/>
                    <a:gd name="connsiteY34" fmla="*/ 9960 h 10843"/>
                    <a:gd name="connsiteX35" fmla="*/ 9369 w 10000"/>
                    <a:gd name="connsiteY35" fmla="*/ 9555 h 10843"/>
                    <a:gd name="connsiteX36" fmla="*/ 9369 w 10000"/>
                    <a:gd name="connsiteY36" fmla="*/ 9555 h 10843"/>
                    <a:gd name="connsiteX37" fmla="*/ 9369 w 10000"/>
                    <a:gd name="connsiteY37" fmla="*/ 9555 h 10843"/>
                    <a:gd name="connsiteX38" fmla="*/ 9369 w 10000"/>
                    <a:gd name="connsiteY38" fmla="*/ 9555 h 10843"/>
                    <a:gd name="connsiteX39" fmla="*/ 9369 w 10000"/>
                    <a:gd name="connsiteY39" fmla="*/ 9555 h 10843"/>
                    <a:gd name="connsiteX40" fmla="*/ 9369 w 10000"/>
                    <a:gd name="connsiteY40" fmla="*/ 9555 h 10843"/>
                    <a:gd name="connsiteX41" fmla="*/ 9369 w 10000"/>
                    <a:gd name="connsiteY41" fmla="*/ 9555 h 10843"/>
                    <a:gd name="connsiteX42" fmla="*/ 9369 w 10000"/>
                    <a:gd name="connsiteY42" fmla="*/ 9555 h 10843"/>
                    <a:gd name="connsiteX43" fmla="*/ 9369 w 10000"/>
                    <a:gd name="connsiteY43" fmla="*/ 9555 h 10843"/>
                    <a:gd name="connsiteX44" fmla="*/ 9369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55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521 h 10843"/>
                    <a:gd name="connsiteX76" fmla="*/ 9418 w 10000"/>
                    <a:gd name="connsiteY76" fmla="*/ 9487 h 10843"/>
                    <a:gd name="connsiteX77" fmla="*/ 9418 w 10000"/>
                    <a:gd name="connsiteY77" fmla="*/ 9487 h 10843"/>
                    <a:gd name="connsiteX78" fmla="*/ 9418 w 10000"/>
                    <a:gd name="connsiteY78" fmla="*/ 9487 h 10843"/>
                    <a:gd name="connsiteX79" fmla="*/ 9418 w 10000"/>
                    <a:gd name="connsiteY79" fmla="*/ 9487 h 10843"/>
                    <a:gd name="connsiteX80" fmla="*/ 9667 w 10000"/>
                    <a:gd name="connsiteY80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8672 w 10000"/>
                    <a:gd name="connsiteY26" fmla="*/ 10000 h 10843"/>
                    <a:gd name="connsiteX27" fmla="*/ 5293 w 10000"/>
                    <a:gd name="connsiteY27" fmla="*/ 10280 h 10843"/>
                    <a:gd name="connsiteX28" fmla="*/ 6455 w 10000"/>
                    <a:gd name="connsiteY28" fmla="*/ 10521 h 10843"/>
                    <a:gd name="connsiteX29" fmla="*/ 7502 w 10000"/>
                    <a:gd name="connsiteY29" fmla="*/ 10681 h 10843"/>
                    <a:gd name="connsiteX30" fmla="*/ 8141 w 10000"/>
                    <a:gd name="connsiteY30" fmla="*/ 10841 h 10843"/>
                    <a:gd name="connsiteX31" fmla="*/ 9187 w 10000"/>
                    <a:gd name="connsiteY31" fmla="*/ 10761 h 10843"/>
                    <a:gd name="connsiteX32" fmla="*/ 9419 w 10000"/>
                    <a:gd name="connsiteY32" fmla="*/ 10481 h 10843"/>
                    <a:gd name="connsiteX33" fmla="*/ 9536 w 10000"/>
                    <a:gd name="connsiteY33" fmla="*/ 9960 h 10843"/>
                    <a:gd name="connsiteX34" fmla="*/ 9369 w 10000"/>
                    <a:gd name="connsiteY34" fmla="*/ 9555 h 10843"/>
                    <a:gd name="connsiteX35" fmla="*/ 9369 w 10000"/>
                    <a:gd name="connsiteY35" fmla="*/ 9555 h 10843"/>
                    <a:gd name="connsiteX36" fmla="*/ 9369 w 10000"/>
                    <a:gd name="connsiteY36" fmla="*/ 9555 h 10843"/>
                    <a:gd name="connsiteX37" fmla="*/ 9369 w 10000"/>
                    <a:gd name="connsiteY37" fmla="*/ 9555 h 10843"/>
                    <a:gd name="connsiteX38" fmla="*/ 9369 w 10000"/>
                    <a:gd name="connsiteY38" fmla="*/ 9555 h 10843"/>
                    <a:gd name="connsiteX39" fmla="*/ 9369 w 10000"/>
                    <a:gd name="connsiteY39" fmla="*/ 9555 h 10843"/>
                    <a:gd name="connsiteX40" fmla="*/ 9369 w 10000"/>
                    <a:gd name="connsiteY40" fmla="*/ 9555 h 10843"/>
                    <a:gd name="connsiteX41" fmla="*/ 9369 w 10000"/>
                    <a:gd name="connsiteY41" fmla="*/ 9555 h 10843"/>
                    <a:gd name="connsiteX42" fmla="*/ 9369 w 10000"/>
                    <a:gd name="connsiteY42" fmla="*/ 9555 h 10843"/>
                    <a:gd name="connsiteX43" fmla="*/ 9369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55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521 h 10843"/>
                    <a:gd name="connsiteX75" fmla="*/ 9418 w 10000"/>
                    <a:gd name="connsiteY75" fmla="*/ 9487 h 10843"/>
                    <a:gd name="connsiteX76" fmla="*/ 9418 w 10000"/>
                    <a:gd name="connsiteY76" fmla="*/ 9487 h 10843"/>
                    <a:gd name="connsiteX77" fmla="*/ 9418 w 10000"/>
                    <a:gd name="connsiteY77" fmla="*/ 9487 h 10843"/>
                    <a:gd name="connsiteX78" fmla="*/ 9418 w 10000"/>
                    <a:gd name="connsiteY78" fmla="*/ 9487 h 10843"/>
                    <a:gd name="connsiteX79" fmla="*/ 9667 w 10000"/>
                    <a:gd name="connsiteY79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8672 w 10000"/>
                    <a:gd name="connsiteY25" fmla="*/ 10000 h 10843"/>
                    <a:gd name="connsiteX26" fmla="*/ 5293 w 10000"/>
                    <a:gd name="connsiteY26" fmla="*/ 10280 h 10843"/>
                    <a:gd name="connsiteX27" fmla="*/ 6455 w 10000"/>
                    <a:gd name="connsiteY27" fmla="*/ 10521 h 10843"/>
                    <a:gd name="connsiteX28" fmla="*/ 7502 w 10000"/>
                    <a:gd name="connsiteY28" fmla="*/ 10681 h 10843"/>
                    <a:gd name="connsiteX29" fmla="*/ 8141 w 10000"/>
                    <a:gd name="connsiteY29" fmla="*/ 10841 h 10843"/>
                    <a:gd name="connsiteX30" fmla="*/ 9187 w 10000"/>
                    <a:gd name="connsiteY30" fmla="*/ 10761 h 10843"/>
                    <a:gd name="connsiteX31" fmla="*/ 9419 w 10000"/>
                    <a:gd name="connsiteY31" fmla="*/ 10481 h 10843"/>
                    <a:gd name="connsiteX32" fmla="*/ 9536 w 10000"/>
                    <a:gd name="connsiteY32" fmla="*/ 9960 h 10843"/>
                    <a:gd name="connsiteX33" fmla="*/ 9369 w 10000"/>
                    <a:gd name="connsiteY33" fmla="*/ 9555 h 10843"/>
                    <a:gd name="connsiteX34" fmla="*/ 9369 w 10000"/>
                    <a:gd name="connsiteY34" fmla="*/ 9555 h 10843"/>
                    <a:gd name="connsiteX35" fmla="*/ 9369 w 10000"/>
                    <a:gd name="connsiteY35" fmla="*/ 9555 h 10843"/>
                    <a:gd name="connsiteX36" fmla="*/ 9369 w 10000"/>
                    <a:gd name="connsiteY36" fmla="*/ 9555 h 10843"/>
                    <a:gd name="connsiteX37" fmla="*/ 9369 w 10000"/>
                    <a:gd name="connsiteY37" fmla="*/ 9555 h 10843"/>
                    <a:gd name="connsiteX38" fmla="*/ 9369 w 10000"/>
                    <a:gd name="connsiteY38" fmla="*/ 9555 h 10843"/>
                    <a:gd name="connsiteX39" fmla="*/ 9369 w 10000"/>
                    <a:gd name="connsiteY39" fmla="*/ 9555 h 10843"/>
                    <a:gd name="connsiteX40" fmla="*/ 9369 w 10000"/>
                    <a:gd name="connsiteY40" fmla="*/ 9555 h 10843"/>
                    <a:gd name="connsiteX41" fmla="*/ 9369 w 10000"/>
                    <a:gd name="connsiteY41" fmla="*/ 9555 h 10843"/>
                    <a:gd name="connsiteX42" fmla="*/ 9369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55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521 h 10843"/>
                    <a:gd name="connsiteX74" fmla="*/ 9418 w 10000"/>
                    <a:gd name="connsiteY74" fmla="*/ 9487 h 10843"/>
                    <a:gd name="connsiteX75" fmla="*/ 9418 w 10000"/>
                    <a:gd name="connsiteY75" fmla="*/ 9487 h 10843"/>
                    <a:gd name="connsiteX76" fmla="*/ 9418 w 10000"/>
                    <a:gd name="connsiteY76" fmla="*/ 9487 h 10843"/>
                    <a:gd name="connsiteX77" fmla="*/ 9418 w 10000"/>
                    <a:gd name="connsiteY77" fmla="*/ 9487 h 10843"/>
                    <a:gd name="connsiteX78" fmla="*/ 9667 w 10000"/>
                    <a:gd name="connsiteY78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8672 w 10000"/>
                    <a:gd name="connsiteY24" fmla="*/ 10000 h 10843"/>
                    <a:gd name="connsiteX25" fmla="*/ 5293 w 10000"/>
                    <a:gd name="connsiteY25" fmla="*/ 10280 h 10843"/>
                    <a:gd name="connsiteX26" fmla="*/ 6455 w 10000"/>
                    <a:gd name="connsiteY26" fmla="*/ 10521 h 10843"/>
                    <a:gd name="connsiteX27" fmla="*/ 7502 w 10000"/>
                    <a:gd name="connsiteY27" fmla="*/ 10681 h 10843"/>
                    <a:gd name="connsiteX28" fmla="*/ 8141 w 10000"/>
                    <a:gd name="connsiteY28" fmla="*/ 10841 h 10843"/>
                    <a:gd name="connsiteX29" fmla="*/ 9187 w 10000"/>
                    <a:gd name="connsiteY29" fmla="*/ 10761 h 10843"/>
                    <a:gd name="connsiteX30" fmla="*/ 9419 w 10000"/>
                    <a:gd name="connsiteY30" fmla="*/ 10481 h 10843"/>
                    <a:gd name="connsiteX31" fmla="*/ 9536 w 10000"/>
                    <a:gd name="connsiteY31" fmla="*/ 9960 h 10843"/>
                    <a:gd name="connsiteX32" fmla="*/ 9369 w 10000"/>
                    <a:gd name="connsiteY32" fmla="*/ 9555 h 10843"/>
                    <a:gd name="connsiteX33" fmla="*/ 9369 w 10000"/>
                    <a:gd name="connsiteY33" fmla="*/ 9555 h 10843"/>
                    <a:gd name="connsiteX34" fmla="*/ 9369 w 10000"/>
                    <a:gd name="connsiteY34" fmla="*/ 9555 h 10843"/>
                    <a:gd name="connsiteX35" fmla="*/ 9369 w 10000"/>
                    <a:gd name="connsiteY35" fmla="*/ 9555 h 10843"/>
                    <a:gd name="connsiteX36" fmla="*/ 9369 w 10000"/>
                    <a:gd name="connsiteY36" fmla="*/ 9555 h 10843"/>
                    <a:gd name="connsiteX37" fmla="*/ 9369 w 10000"/>
                    <a:gd name="connsiteY37" fmla="*/ 9555 h 10843"/>
                    <a:gd name="connsiteX38" fmla="*/ 9369 w 10000"/>
                    <a:gd name="connsiteY38" fmla="*/ 9555 h 10843"/>
                    <a:gd name="connsiteX39" fmla="*/ 9369 w 10000"/>
                    <a:gd name="connsiteY39" fmla="*/ 9555 h 10843"/>
                    <a:gd name="connsiteX40" fmla="*/ 9369 w 10000"/>
                    <a:gd name="connsiteY40" fmla="*/ 9555 h 10843"/>
                    <a:gd name="connsiteX41" fmla="*/ 9369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55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521 h 10843"/>
                    <a:gd name="connsiteX73" fmla="*/ 9418 w 10000"/>
                    <a:gd name="connsiteY73" fmla="*/ 9487 h 10843"/>
                    <a:gd name="connsiteX74" fmla="*/ 9418 w 10000"/>
                    <a:gd name="connsiteY74" fmla="*/ 9487 h 10843"/>
                    <a:gd name="connsiteX75" fmla="*/ 9418 w 10000"/>
                    <a:gd name="connsiteY75" fmla="*/ 9487 h 10843"/>
                    <a:gd name="connsiteX76" fmla="*/ 9418 w 10000"/>
                    <a:gd name="connsiteY76" fmla="*/ 9487 h 10843"/>
                    <a:gd name="connsiteX77" fmla="*/ 9667 w 10000"/>
                    <a:gd name="connsiteY77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8672 w 10000"/>
                    <a:gd name="connsiteY23" fmla="*/ 10000 h 10843"/>
                    <a:gd name="connsiteX24" fmla="*/ 5293 w 10000"/>
                    <a:gd name="connsiteY24" fmla="*/ 10280 h 10843"/>
                    <a:gd name="connsiteX25" fmla="*/ 6455 w 10000"/>
                    <a:gd name="connsiteY25" fmla="*/ 10521 h 10843"/>
                    <a:gd name="connsiteX26" fmla="*/ 7502 w 10000"/>
                    <a:gd name="connsiteY26" fmla="*/ 10681 h 10843"/>
                    <a:gd name="connsiteX27" fmla="*/ 8141 w 10000"/>
                    <a:gd name="connsiteY27" fmla="*/ 10841 h 10843"/>
                    <a:gd name="connsiteX28" fmla="*/ 9187 w 10000"/>
                    <a:gd name="connsiteY28" fmla="*/ 10761 h 10843"/>
                    <a:gd name="connsiteX29" fmla="*/ 9419 w 10000"/>
                    <a:gd name="connsiteY29" fmla="*/ 10481 h 10843"/>
                    <a:gd name="connsiteX30" fmla="*/ 9536 w 10000"/>
                    <a:gd name="connsiteY30" fmla="*/ 9960 h 10843"/>
                    <a:gd name="connsiteX31" fmla="*/ 9369 w 10000"/>
                    <a:gd name="connsiteY31" fmla="*/ 9555 h 10843"/>
                    <a:gd name="connsiteX32" fmla="*/ 9369 w 10000"/>
                    <a:gd name="connsiteY32" fmla="*/ 9555 h 10843"/>
                    <a:gd name="connsiteX33" fmla="*/ 9369 w 10000"/>
                    <a:gd name="connsiteY33" fmla="*/ 9555 h 10843"/>
                    <a:gd name="connsiteX34" fmla="*/ 9369 w 10000"/>
                    <a:gd name="connsiteY34" fmla="*/ 9555 h 10843"/>
                    <a:gd name="connsiteX35" fmla="*/ 9369 w 10000"/>
                    <a:gd name="connsiteY35" fmla="*/ 9555 h 10843"/>
                    <a:gd name="connsiteX36" fmla="*/ 9369 w 10000"/>
                    <a:gd name="connsiteY36" fmla="*/ 9555 h 10843"/>
                    <a:gd name="connsiteX37" fmla="*/ 9369 w 10000"/>
                    <a:gd name="connsiteY37" fmla="*/ 9555 h 10843"/>
                    <a:gd name="connsiteX38" fmla="*/ 9369 w 10000"/>
                    <a:gd name="connsiteY38" fmla="*/ 9555 h 10843"/>
                    <a:gd name="connsiteX39" fmla="*/ 9369 w 10000"/>
                    <a:gd name="connsiteY39" fmla="*/ 9555 h 10843"/>
                    <a:gd name="connsiteX40" fmla="*/ 9369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55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521 h 10843"/>
                    <a:gd name="connsiteX72" fmla="*/ 9418 w 10000"/>
                    <a:gd name="connsiteY72" fmla="*/ 9487 h 10843"/>
                    <a:gd name="connsiteX73" fmla="*/ 9418 w 10000"/>
                    <a:gd name="connsiteY73" fmla="*/ 9487 h 10843"/>
                    <a:gd name="connsiteX74" fmla="*/ 9418 w 10000"/>
                    <a:gd name="connsiteY74" fmla="*/ 9487 h 10843"/>
                    <a:gd name="connsiteX75" fmla="*/ 9418 w 10000"/>
                    <a:gd name="connsiteY75" fmla="*/ 9487 h 10843"/>
                    <a:gd name="connsiteX76" fmla="*/ 9667 w 10000"/>
                    <a:gd name="connsiteY76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8672 w 10000"/>
                    <a:gd name="connsiteY22" fmla="*/ 10000 h 10843"/>
                    <a:gd name="connsiteX23" fmla="*/ 5293 w 10000"/>
                    <a:gd name="connsiteY23" fmla="*/ 10280 h 10843"/>
                    <a:gd name="connsiteX24" fmla="*/ 6455 w 10000"/>
                    <a:gd name="connsiteY24" fmla="*/ 10521 h 10843"/>
                    <a:gd name="connsiteX25" fmla="*/ 7502 w 10000"/>
                    <a:gd name="connsiteY25" fmla="*/ 10681 h 10843"/>
                    <a:gd name="connsiteX26" fmla="*/ 8141 w 10000"/>
                    <a:gd name="connsiteY26" fmla="*/ 10841 h 10843"/>
                    <a:gd name="connsiteX27" fmla="*/ 9187 w 10000"/>
                    <a:gd name="connsiteY27" fmla="*/ 10761 h 10843"/>
                    <a:gd name="connsiteX28" fmla="*/ 9419 w 10000"/>
                    <a:gd name="connsiteY28" fmla="*/ 10481 h 10843"/>
                    <a:gd name="connsiteX29" fmla="*/ 9536 w 10000"/>
                    <a:gd name="connsiteY29" fmla="*/ 9960 h 10843"/>
                    <a:gd name="connsiteX30" fmla="*/ 9369 w 10000"/>
                    <a:gd name="connsiteY30" fmla="*/ 9555 h 10843"/>
                    <a:gd name="connsiteX31" fmla="*/ 9369 w 10000"/>
                    <a:gd name="connsiteY31" fmla="*/ 9555 h 10843"/>
                    <a:gd name="connsiteX32" fmla="*/ 9369 w 10000"/>
                    <a:gd name="connsiteY32" fmla="*/ 9555 h 10843"/>
                    <a:gd name="connsiteX33" fmla="*/ 9369 w 10000"/>
                    <a:gd name="connsiteY33" fmla="*/ 9555 h 10843"/>
                    <a:gd name="connsiteX34" fmla="*/ 9369 w 10000"/>
                    <a:gd name="connsiteY34" fmla="*/ 9555 h 10843"/>
                    <a:gd name="connsiteX35" fmla="*/ 9369 w 10000"/>
                    <a:gd name="connsiteY35" fmla="*/ 9555 h 10843"/>
                    <a:gd name="connsiteX36" fmla="*/ 9369 w 10000"/>
                    <a:gd name="connsiteY36" fmla="*/ 9555 h 10843"/>
                    <a:gd name="connsiteX37" fmla="*/ 9369 w 10000"/>
                    <a:gd name="connsiteY37" fmla="*/ 9555 h 10843"/>
                    <a:gd name="connsiteX38" fmla="*/ 9369 w 10000"/>
                    <a:gd name="connsiteY38" fmla="*/ 9555 h 10843"/>
                    <a:gd name="connsiteX39" fmla="*/ 9369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55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521 h 10843"/>
                    <a:gd name="connsiteX71" fmla="*/ 9418 w 10000"/>
                    <a:gd name="connsiteY71" fmla="*/ 9487 h 10843"/>
                    <a:gd name="connsiteX72" fmla="*/ 9418 w 10000"/>
                    <a:gd name="connsiteY72" fmla="*/ 9487 h 10843"/>
                    <a:gd name="connsiteX73" fmla="*/ 9418 w 10000"/>
                    <a:gd name="connsiteY73" fmla="*/ 9487 h 10843"/>
                    <a:gd name="connsiteX74" fmla="*/ 9418 w 10000"/>
                    <a:gd name="connsiteY74" fmla="*/ 9487 h 10843"/>
                    <a:gd name="connsiteX75" fmla="*/ 9667 w 10000"/>
                    <a:gd name="connsiteY75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8672 w 10000"/>
                    <a:gd name="connsiteY21" fmla="*/ 10000 h 10843"/>
                    <a:gd name="connsiteX22" fmla="*/ 5293 w 10000"/>
                    <a:gd name="connsiteY22" fmla="*/ 10280 h 10843"/>
                    <a:gd name="connsiteX23" fmla="*/ 6455 w 10000"/>
                    <a:gd name="connsiteY23" fmla="*/ 10521 h 10843"/>
                    <a:gd name="connsiteX24" fmla="*/ 7502 w 10000"/>
                    <a:gd name="connsiteY24" fmla="*/ 10681 h 10843"/>
                    <a:gd name="connsiteX25" fmla="*/ 8141 w 10000"/>
                    <a:gd name="connsiteY25" fmla="*/ 10841 h 10843"/>
                    <a:gd name="connsiteX26" fmla="*/ 9187 w 10000"/>
                    <a:gd name="connsiteY26" fmla="*/ 10761 h 10843"/>
                    <a:gd name="connsiteX27" fmla="*/ 9419 w 10000"/>
                    <a:gd name="connsiteY27" fmla="*/ 10481 h 10843"/>
                    <a:gd name="connsiteX28" fmla="*/ 9536 w 10000"/>
                    <a:gd name="connsiteY28" fmla="*/ 9960 h 10843"/>
                    <a:gd name="connsiteX29" fmla="*/ 9369 w 10000"/>
                    <a:gd name="connsiteY29" fmla="*/ 9555 h 10843"/>
                    <a:gd name="connsiteX30" fmla="*/ 9369 w 10000"/>
                    <a:gd name="connsiteY30" fmla="*/ 9555 h 10843"/>
                    <a:gd name="connsiteX31" fmla="*/ 9369 w 10000"/>
                    <a:gd name="connsiteY31" fmla="*/ 9555 h 10843"/>
                    <a:gd name="connsiteX32" fmla="*/ 9369 w 10000"/>
                    <a:gd name="connsiteY32" fmla="*/ 9555 h 10843"/>
                    <a:gd name="connsiteX33" fmla="*/ 9369 w 10000"/>
                    <a:gd name="connsiteY33" fmla="*/ 9555 h 10843"/>
                    <a:gd name="connsiteX34" fmla="*/ 9369 w 10000"/>
                    <a:gd name="connsiteY34" fmla="*/ 9555 h 10843"/>
                    <a:gd name="connsiteX35" fmla="*/ 9369 w 10000"/>
                    <a:gd name="connsiteY35" fmla="*/ 9555 h 10843"/>
                    <a:gd name="connsiteX36" fmla="*/ 9369 w 10000"/>
                    <a:gd name="connsiteY36" fmla="*/ 9555 h 10843"/>
                    <a:gd name="connsiteX37" fmla="*/ 9369 w 10000"/>
                    <a:gd name="connsiteY37" fmla="*/ 9555 h 10843"/>
                    <a:gd name="connsiteX38" fmla="*/ 9369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55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521 h 10843"/>
                    <a:gd name="connsiteX70" fmla="*/ 9418 w 10000"/>
                    <a:gd name="connsiteY70" fmla="*/ 9487 h 10843"/>
                    <a:gd name="connsiteX71" fmla="*/ 9418 w 10000"/>
                    <a:gd name="connsiteY71" fmla="*/ 9487 h 10843"/>
                    <a:gd name="connsiteX72" fmla="*/ 9418 w 10000"/>
                    <a:gd name="connsiteY72" fmla="*/ 9487 h 10843"/>
                    <a:gd name="connsiteX73" fmla="*/ 9418 w 10000"/>
                    <a:gd name="connsiteY73" fmla="*/ 9487 h 10843"/>
                    <a:gd name="connsiteX74" fmla="*/ 9667 w 10000"/>
                    <a:gd name="connsiteY74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8672 w 10000"/>
                    <a:gd name="connsiteY20" fmla="*/ 10000 h 10843"/>
                    <a:gd name="connsiteX21" fmla="*/ 5293 w 10000"/>
                    <a:gd name="connsiteY21" fmla="*/ 10280 h 10843"/>
                    <a:gd name="connsiteX22" fmla="*/ 6455 w 10000"/>
                    <a:gd name="connsiteY22" fmla="*/ 10521 h 10843"/>
                    <a:gd name="connsiteX23" fmla="*/ 7502 w 10000"/>
                    <a:gd name="connsiteY23" fmla="*/ 10681 h 10843"/>
                    <a:gd name="connsiteX24" fmla="*/ 8141 w 10000"/>
                    <a:gd name="connsiteY24" fmla="*/ 10841 h 10843"/>
                    <a:gd name="connsiteX25" fmla="*/ 9187 w 10000"/>
                    <a:gd name="connsiteY25" fmla="*/ 10761 h 10843"/>
                    <a:gd name="connsiteX26" fmla="*/ 9419 w 10000"/>
                    <a:gd name="connsiteY26" fmla="*/ 10481 h 10843"/>
                    <a:gd name="connsiteX27" fmla="*/ 9536 w 10000"/>
                    <a:gd name="connsiteY27" fmla="*/ 9960 h 10843"/>
                    <a:gd name="connsiteX28" fmla="*/ 9369 w 10000"/>
                    <a:gd name="connsiteY28" fmla="*/ 9555 h 10843"/>
                    <a:gd name="connsiteX29" fmla="*/ 9369 w 10000"/>
                    <a:gd name="connsiteY29" fmla="*/ 9555 h 10843"/>
                    <a:gd name="connsiteX30" fmla="*/ 9369 w 10000"/>
                    <a:gd name="connsiteY30" fmla="*/ 9555 h 10843"/>
                    <a:gd name="connsiteX31" fmla="*/ 9369 w 10000"/>
                    <a:gd name="connsiteY31" fmla="*/ 9555 h 10843"/>
                    <a:gd name="connsiteX32" fmla="*/ 9369 w 10000"/>
                    <a:gd name="connsiteY32" fmla="*/ 9555 h 10843"/>
                    <a:gd name="connsiteX33" fmla="*/ 9369 w 10000"/>
                    <a:gd name="connsiteY33" fmla="*/ 9555 h 10843"/>
                    <a:gd name="connsiteX34" fmla="*/ 9369 w 10000"/>
                    <a:gd name="connsiteY34" fmla="*/ 9555 h 10843"/>
                    <a:gd name="connsiteX35" fmla="*/ 9369 w 10000"/>
                    <a:gd name="connsiteY35" fmla="*/ 9555 h 10843"/>
                    <a:gd name="connsiteX36" fmla="*/ 9369 w 10000"/>
                    <a:gd name="connsiteY36" fmla="*/ 9555 h 10843"/>
                    <a:gd name="connsiteX37" fmla="*/ 9369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55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521 h 10843"/>
                    <a:gd name="connsiteX69" fmla="*/ 9418 w 10000"/>
                    <a:gd name="connsiteY69" fmla="*/ 9487 h 10843"/>
                    <a:gd name="connsiteX70" fmla="*/ 9418 w 10000"/>
                    <a:gd name="connsiteY70" fmla="*/ 9487 h 10843"/>
                    <a:gd name="connsiteX71" fmla="*/ 9418 w 10000"/>
                    <a:gd name="connsiteY71" fmla="*/ 9487 h 10843"/>
                    <a:gd name="connsiteX72" fmla="*/ 9418 w 10000"/>
                    <a:gd name="connsiteY72" fmla="*/ 9487 h 10843"/>
                    <a:gd name="connsiteX73" fmla="*/ 9667 w 10000"/>
                    <a:gd name="connsiteY73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8672 w 10000"/>
                    <a:gd name="connsiteY19" fmla="*/ 10000 h 10843"/>
                    <a:gd name="connsiteX20" fmla="*/ 5293 w 10000"/>
                    <a:gd name="connsiteY20" fmla="*/ 10280 h 10843"/>
                    <a:gd name="connsiteX21" fmla="*/ 6455 w 10000"/>
                    <a:gd name="connsiteY21" fmla="*/ 10521 h 10843"/>
                    <a:gd name="connsiteX22" fmla="*/ 7502 w 10000"/>
                    <a:gd name="connsiteY22" fmla="*/ 10681 h 10843"/>
                    <a:gd name="connsiteX23" fmla="*/ 8141 w 10000"/>
                    <a:gd name="connsiteY23" fmla="*/ 10841 h 10843"/>
                    <a:gd name="connsiteX24" fmla="*/ 9187 w 10000"/>
                    <a:gd name="connsiteY24" fmla="*/ 10761 h 10843"/>
                    <a:gd name="connsiteX25" fmla="*/ 9419 w 10000"/>
                    <a:gd name="connsiteY25" fmla="*/ 10481 h 10843"/>
                    <a:gd name="connsiteX26" fmla="*/ 9536 w 10000"/>
                    <a:gd name="connsiteY26" fmla="*/ 9960 h 10843"/>
                    <a:gd name="connsiteX27" fmla="*/ 9369 w 10000"/>
                    <a:gd name="connsiteY27" fmla="*/ 9555 h 10843"/>
                    <a:gd name="connsiteX28" fmla="*/ 9369 w 10000"/>
                    <a:gd name="connsiteY28" fmla="*/ 9555 h 10843"/>
                    <a:gd name="connsiteX29" fmla="*/ 9369 w 10000"/>
                    <a:gd name="connsiteY29" fmla="*/ 9555 h 10843"/>
                    <a:gd name="connsiteX30" fmla="*/ 9369 w 10000"/>
                    <a:gd name="connsiteY30" fmla="*/ 9555 h 10843"/>
                    <a:gd name="connsiteX31" fmla="*/ 9369 w 10000"/>
                    <a:gd name="connsiteY31" fmla="*/ 9555 h 10843"/>
                    <a:gd name="connsiteX32" fmla="*/ 9369 w 10000"/>
                    <a:gd name="connsiteY32" fmla="*/ 9555 h 10843"/>
                    <a:gd name="connsiteX33" fmla="*/ 9369 w 10000"/>
                    <a:gd name="connsiteY33" fmla="*/ 9555 h 10843"/>
                    <a:gd name="connsiteX34" fmla="*/ 9369 w 10000"/>
                    <a:gd name="connsiteY34" fmla="*/ 9555 h 10843"/>
                    <a:gd name="connsiteX35" fmla="*/ 9369 w 10000"/>
                    <a:gd name="connsiteY35" fmla="*/ 9555 h 10843"/>
                    <a:gd name="connsiteX36" fmla="*/ 9369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55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521 h 10843"/>
                    <a:gd name="connsiteX68" fmla="*/ 9418 w 10000"/>
                    <a:gd name="connsiteY68" fmla="*/ 9487 h 10843"/>
                    <a:gd name="connsiteX69" fmla="*/ 9418 w 10000"/>
                    <a:gd name="connsiteY69" fmla="*/ 9487 h 10843"/>
                    <a:gd name="connsiteX70" fmla="*/ 9418 w 10000"/>
                    <a:gd name="connsiteY70" fmla="*/ 9487 h 10843"/>
                    <a:gd name="connsiteX71" fmla="*/ 9418 w 10000"/>
                    <a:gd name="connsiteY71" fmla="*/ 9487 h 10843"/>
                    <a:gd name="connsiteX72" fmla="*/ 9667 w 10000"/>
                    <a:gd name="connsiteY72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8672 w 10000"/>
                    <a:gd name="connsiteY18" fmla="*/ 10000 h 10843"/>
                    <a:gd name="connsiteX19" fmla="*/ 5293 w 10000"/>
                    <a:gd name="connsiteY19" fmla="*/ 10280 h 10843"/>
                    <a:gd name="connsiteX20" fmla="*/ 6455 w 10000"/>
                    <a:gd name="connsiteY20" fmla="*/ 10521 h 10843"/>
                    <a:gd name="connsiteX21" fmla="*/ 7502 w 10000"/>
                    <a:gd name="connsiteY21" fmla="*/ 10681 h 10843"/>
                    <a:gd name="connsiteX22" fmla="*/ 8141 w 10000"/>
                    <a:gd name="connsiteY22" fmla="*/ 10841 h 10843"/>
                    <a:gd name="connsiteX23" fmla="*/ 9187 w 10000"/>
                    <a:gd name="connsiteY23" fmla="*/ 10761 h 10843"/>
                    <a:gd name="connsiteX24" fmla="*/ 9419 w 10000"/>
                    <a:gd name="connsiteY24" fmla="*/ 10481 h 10843"/>
                    <a:gd name="connsiteX25" fmla="*/ 9536 w 10000"/>
                    <a:gd name="connsiteY25" fmla="*/ 9960 h 10843"/>
                    <a:gd name="connsiteX26" fmla="*/ 9369 w 10000"/>
                    <a:gd name="connsiteY26" fmla="*/ 9555 h 10843"/>
                    <a:gd name="connsiteX27" fmla="*/ 9369 w 10000"/>
                    <a:gd name="connsiteY27" fmla="*/ 9555 h 10843"/>
                    <a:gd name="connsiteX28" fmla="*/ 9369 w 10000"/>
                    <a:gd name="connsiteY28" fmla="*/ 9555 h 10843"/>
                    <a:gd name="connsiteX29" fmla="*/ 9369 w 10000"/>
                    <a:gd name="connsiteY29" fmla="*/ 9555 h 10843"/>
                    <a:gd name="connsiteX30" fmla="*/ 9369 w 10000"/>
                    <a:gd name="connsiteY30" fmla="*/ 9555 h 10843"/>
                    <a:gd name="connsiteX31" fmla="*/ 9369 w 10000"/>
                    <a:gd name="connsiteY31" fmla="*/ 9555 h 10843"/>
                    <a:gd name="connsiteX32" fmla="*/ 9369 w 10000"/>
                    <a:gd name="connsiteY32" fmla="*/ 9555 h 10843"/>
                    <a:gd name="connsiteX33" fmla="*/ 9369 w 10000"/>
                    <a:gd name="connsiteY33" fmla="*/ 9555 h 10843"/>
                    <a:gd name="connsiteX34" fmla="*/ 9369 w 10000"/>
                    <a:gd name="connsiteY34" fmla="*/ 9555 h 10843"/>
                    <a:gd name="connsiteX35" fmla="*/ 9369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55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521 h 10843"/>
                    <a:gd name="connsiteX67" fmla="*/ 9418 w 10000"/>
                    <a:gd name="connsiteY67" fmla="*/ 9487 h 10843"/>
                    <a:gd name="connsiteX68" fmla="*/ 9418 w 10000"/>
                    <a:gd name="connsiteY68" fmla="*/ 9487 h 10843"/>
                    <a:gd name="connsiteX69" fmla="*/ 9418 w 10000"/>
                    <a:gd name="connsiteY69" fmla="*/ 9487 h 10843"/>
                    <a:gd name="connsiteX70" fmla="*/ 9418 w 10000"/>
                    <a:gd name="connsiteY70" fmla="*/ 9487 h 10843"/>
                    <a:gd name="connsiteX71" fmla="*/ 9667 w 10000"/>
                    <a:gd name="connsiteY71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8623 w 10000"/>
                    <a:gd name="connsiteY17" fmla="*/ 10000 h 10843"/>
                    <a:gd name="connsiteX18" fmla="*/ 5293 w 10000"/>
                    <a:gd name="connsiteY18" fmla="*/ 10280 h 10843"/>
                    <a:gd name="connsiteX19" fmla="*/ 6455 w 10000"/>
                    <a:gd name="connsiteY19" fmla="*/ 10521 h 10843"/>
                    <a:gd name="connsiteX20" fmla="*/ 7502 w 10000"/>
                    <a:gd name="connsiteY20" fmla="*/ 10681 h 10843"/>
                    <a:gd name="connsiteX21" fmla="*/ 8141 w 10000"/>
                    <a:gd name="connsiteY21" fmla="*/ 10841 h 10843"/>
                    <a:gd name="connsiteX22" fmla="*/ 9187 w 10000"/>
                    <a:gd name="connsiteY22" fmla="*/ 10761 h 10843"/>
                    <a:gd name="connsiteX23" fmla="*/ 9419 w 10000"/>
                    <a:gd name="connsiteY23" fmla="*/ 10481 h 10843"/>
                    <a:gd name="connsiteX24" fmla="*/ 9536 w 10000"/>
                    <a:gd name="connsiteY24" fmla="*/ 9960 h 10843"/>
                    <a:gd name="connsiteX25" fmla="*/ 9369 w 10000"/>
                    <a:gd name="connsiteY25" fmla="*/ 9555 h 10843"/>
                    <a:gd name="connsiteX26" fmla="*/ 9369 w 10000"/>
                    <a:gd name="connsiteY26" fmla="*/ 9555 h 10843"/>
                    <a:gd name="connsiteX27" fmla="*/ 9369 w 10000"/>
                    <a:gd name="connsiteY27" fmla="*/ 9555 h 10843"/>
                    <a:gd name="connsiteX28" fmla="*/ 9369 w 10000"/>
                    <a:gd name="connsiteY28" fmla="*/ 9555 h 10843"/>
                    <a:gd name="connsiteX29" fmla="*/ 9369 w 10000"/>
                    <a:gd name="connsiteY29" fmla="*/ 9555 h 10843"/>
                    <a:gd name="connsiteX30" fmla="*/ 9369 w 10000"/>
                    <a:gd name="connsiteY30" fmla="*/ 9555 h 10843"/>
                    <a:gd name="connsiteX31" fmla="*/ 9369 w 10000"/>
                    <a:gd name="connsiteY31" fmla="*/ 9555 h 10843"/>
                    <a:gd name="connsiteX32" fmla="*/ 9369 w 10000"/>
                    <a:gd name="connsiteY32" fmla="*/ 9555 h 10843"/>
                    <a:gd name="connsiteX33" fmla="*/ 9369 w 10000"/>
                    <a:gd name="connsiteY33" fmla="*/ 9555 h 10843"/>
                    <a:gd name="connsiteX34" fmla="*/ 9369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55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521 h 10843"/>
                    <a:gd name="connsiteX66" fmla="*/ 9418 w 10000"/>
                    <a:gd name="connsiteY66" fmla="*/ 9487 h 10843"/>
                    <a:gd name="connsiteX67" fmla="*/ 9418 w 10000"/>
                    <a:gd name="connsiteY67" fmla="*/ 9487 h 10843"/>
                    <a:gd name="connsiteX68" fmla="*/ 9418 w 10000"/>
                    <a:gd name="connsiteY68" fmla="*/ 9487 h 10843"/>
                    <a:gd name="connsiteX69" fmla="*/ 9418 w 10000"/>
                    <a:gd name="connsiteY69" fmla="*/ 9487 h 10843"/>
                    <a:gd name="connsiteX70" fmla="*/ 9667 w 10000"/>
                    <a:gd name="connsiteY70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8623 w 10000"/>
                    <a:gd name="connsiteY16" fmla="*/ 10000 h 10843"/>
                    <a:gd name="connsiteX17" fmla="*/ 5293 w 10000"/>
                    <a:gd name="connsiteY17" fmla="*/ 10280 h 10843"/>
                    <a:gd name="connsiteX18" fmla="*/ 6455 w 10000"/>
                    <a:gd name="connsiteY18" fmla="*/ 10521 h 10843"/>
                    <a:gd name="connsiteX19" fmla="*/ 7502 w 10000"/>
                    <a:gd name="connsiteY19" fmla="*/ 10681 h 10843"/>
                    <a:gd name="connsiteX20" fmla="*/ 8141 w 10000"/>
                    <a:gd name="connsiteY20" fmla="*/ 10841 h 10843"/>
                    <a:gd name="connsiteX21" fmla="*/ 9187 w 10000"/>
                    <a:gd name="connsiteY21" fmla="*/ 10761 h 10843"/>
                    <a:gd name="connsiteX22" fmla="*/ 9419 w 10000"/>
                    <a:gd name="connsiteY22" fmla="*/ 10481 h 10843"/>
                    <a:gd name="connsiteX23" fmla="*/ 9536 w 10000"/>
                    <a:gd name="connsiteY23" fmla="*/ 9960 h 10843"/>
                    <a:gd name="connsiteX24" fmla="*/ 9369 w 10000"/>
                    <a:gd name="connsiteY24" fmla="*/ 9555 h 10843"/>
                    <a:gd name="connsiteX25" fmla="*/ 9369 w 10000"/>
                    <a:gd name="connsiteY25" fmla="*/ 9555 h 10843"/>
                    <a:gd name="connsiteX26" fmla="*/ 9369 w 10000"/>
                    <a:gd name="connsiteY26" fmla="*/ 9555 h 10843"/>
                    <a:gd name="connsiteX27" fmla="*/ 9369 w 10000"/>
                    <a:gd name="connsiteY27" fmla="*/ 9555 h 10843"/>
                    <a:gd name="connsiteX28" fmla="*/ 9369 w 10000"/>
                    <a:gd name="connsiteY28" fmla="*/ 9555 h 10843"/>
                    <a:gd name="connsiteX29" fmla="*/ 9369 w 10000"/>
                    <a:gd name="connsiteY29" fmla="*/ 9555 h 10843"/>
                    <a:gd name="connsiteX30" fmla="*/ 9369 w 10000"/>
                    <a:gd name="connsiteY30" fmla="*/ 9555 h 10843"/>
                    <a:gd name="connsiteX31" fmla="*/ 9369 w 10000"/>
                    <a:gd name="connsiteY31" fmla="*/ 9555 h 10843"/>
                    <a:gd name="connsiteX32" fmla="*/ 9369 w 10000"/>
                    <a:gd name="connsiteY32" fmla="*/ 9555 h 10843"/>
                    <a:gd name="connsiteX33" fmla="*/ 9369 w 10000"/>
                    <a:gd name="connsiteY33" fmla="*/ 9555 h 10843"/>
                    <a:gd name="connsiteX34" fmla="*/ 9418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55 h 10843"/>
                    <a:gd name="connsiteX46" fmla="*/ 9418 w 10000"/>
                    <a:gd name="connsiteY46" fmla="*/ 9521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521 h 10843"/>
                    <a:gd name="connsiteX65" fmla="*/ 9418 w 10000"/>
                    <a:gd name="connsiteY65" fmla="*/ 9487 h 10843"/>
                    <a:gd name="connsiteX66" fmla="*/ 9418 w 10000"/>
                    <a:gd name="connsiteY66" fmla="*/ 9487 h 10843"/>
                    <a:gd name="connsiteX67" fmla="*/ 9418 w 10000"/>
                    <a:gd name="connsiteY67" fmla="*/ 9487 h 10843"/>
                    <a:gd name="connsiteX68" fmla="*/ 9418 w 10000"/>
                    <a:gd name="connsiteY68" fmla="*/ 9487 h 10843"/>
                    <a:gd name="connsiteX69" fmla="*/ 9667 w 10000"/>
                    <a:gd name="connsiteY69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8623 w 10000"/>
                    <a:gd name="connsiteY15" fmla="*/ 10000 h 10843"/>
                    <a:gd name="connsiteX16" fmla="*/ 5293 w 10000"/>
                    <a:gd name="connsiteY16" fmla="*/ 10280 h 10843"/>
                    <a:gd name="connsiteX17" fmla="*/ 6455 w 10000"/>
                    <a:gd name="connsiteY17" fmla="*/ 10521 h 10843"/>
                    <a:gd name="connsiteX18" fmla="*/ 7502 w 10000"/>
                    <a:gd name="connsiteY18" fmla="*/ 10681 h 10843"/>
                    <a:gd name="connsiteX19" fmla="*/ 8141 w 10000"/>
                    <a:gd name="connsiteY19" fmla="*/ 10841 h 10843"/>
                    <a:gd name="connsiteX20" fmla="*/ 9187 w 10000"/>
                    <a:gd name="connsiteY20" fmla="*/ 10761 h 10843"/>
                    <a:gd name="connsiteX21" fmla="*/ 9419 w 10000"/>
                    <a:gd name="connsiteY21" fmla="*/ 10481 h 10843"/>
                    <a:gd name="connsiteX22" fmla="*/ 9536 w 10000"/>
                    <a:gd name="connsiteY22" fmla="*/ 9960 h 10843"/>
                    <a:gd name="connsiteX23" fmla="*/ 9369 w 10000"/>
                    <a:gd name="connsiteY23" fmla="*/ 9555 h 10843"/>
                    <a:gd name="connsiteX24" fmla="*/ 9369 w 10000"/>
                    <a:gd name="connsiteY24" fmla="*/ 9555 h 10843"/>
                    <a:gd name="connsiteX25" fmla="*/ 9369 w 10000"/>
                    <a:gd name="connsiteY25" fmla="*/ 9555 h 10843"/>
                    <a:gd name="connsiteX26" fmla="*/ 9369 w 10000"/>
                    <a:gd name="connsiteY26" fmla="*/ 9555 h 10843"/>
                    <a:gd name="connsiteX27" fmla="*/ 9369 w 10000"/>
                    <a:gd name="connsiteY27" fmla="*/ 9555 h 10843"/>
                    <a:gd name="connsiteX28" fmla="*/ 9369 w 10000"/>
                    <a:gd name="connsiteY28" fmla="*/ 9555 h 10843"/>
                    <a:gd name="connsiteX29" fmla="*/ 9369 w 10000"/>
                    <a:gd name="connsiteY29" fmla="*/ 9555 h 10843"/>
                    <a:gd name="connsiteX30" fmla="*/ 9369 w 10000"/>
                    <a:gd name="connsiteY30" fmla="*/ 9555 h 10843"/>
                    <a:gd name="connsiteX31" fmla="*/ 9369 w 10000"/>
                    <a:gd name="connsiteY31" fmla="*/ 9555 h 10843"/>
                    <a:gd name="connsiteX32" fmla="*/ 9369 w 10000"/>
                    <a:gd name="connsiteY32" fmla="*/ 9555 h 10843"/>
                    <a:gd name="connsiteX33" fmla="*/ 9418 w 10000"/>
                    <a:gd name="connsiteY33" fmla="*/ 9555 h 10843"/>
                    <a:gd name="connsiteX34" fmla="*/ 9418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55 h 10843"/>
                    <a:gd name="connsiteX45" fmla="*/ 9418 w 10000"/>
                    <a:gd name="connsiteY45" fmla="*/ 9521 h 10843"/>
                    <a:gd name="connsiteX46" fmla="*/ 9418 w 10000"/>
                    <a:gd name="connsiteY46" fmla="*/ 9521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521 h 10843"/>
                    <a:gd name="connsiteX64" fmla="*/ 9418 w 10000"/>
                    <a:gd name="connsiteY64" fmla="*/ 9487 h 10843"/>
                    <a:gd name="connsiteX65" fmla="*/ 9418 w 10000"/>
                    <a:gd name="connsiteY65" fmla="*/ 9487 h 10843"/>
                    <a:gd name="connsiteX66" fmla="*/ 9418 w 10000"/>
                    <a:gd name="connsiteY66" fmla="*/ 9487 h 10843"/>
                    <a:gd name="connsiteX67" fmla="*/ 9418 w 10000"/>
                    <a:gd name="connsiteY67" fmla="*/ 9487 h 10843"/>
                    <a:gd name="connsiteX68" fmla="*/ 9667 w 10000"/>
                    <a:gd name="connsiteY68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8623 w 10000"/>
                    <a:gd name="connsiteY14" fmla="*/ 10000 h 10843"/>
                    <a:gd name="connsiteX15" fmla="*/ 5293 w 10000"/>
                    <a:gd name="connsiteY15" fmla="*/ 10280 h 10843"/>
                    <a:gd name="connsiteX16" fmla="*/ 6455 w 10000"/>
                    <a:gd name="connsiteY16" fmla="*/ 10521 h 10843"/>
                    <a:gd name="connsiteX17" fmla="*/ 7502 w 10000"/>
                    <a:gd name="connsiteY17" fmla="*/ 10681 h 10843"/>
                    <a:gd name="connsiteX18" fmla="*/ 8141 w 10000"/>
                    <a:gd name="connsiteY18" fmla="*/ 10841 h 10843"/>
                    <a:gd name="connsiteX19" fmla="*/ 9187 w 10000"/>
                    <a:gd name="connsiteY19" fmla="*/ 10761 h 10843"/>
                    <a:gd name="connsiteX20" fmla="*/ 9419 w 10000"/>
                    <a:gd name="connsiteY20" fmla="*/ 10481 h 10843"/>
                    <a:gd name="connsiteX21" fmla="*/ 9536 w 10000"/>
                    <a:gd name="connsiteY21" fmla="*/ 9960 h 10843"/>
                    <a:gd name="connsiteX22" fmla="*/ 9369 w 10000"/>
                    <a:gd name="connsiteY22" fmla="*/ 9555 h 10843"/>
                    <a:gd name="connsiteX23" fmla="*/ 9369 w 10000"/>
                    <a:gd name="connsiteY23" fmla="*/ 9555 h 10843"/>
                    <a:gd name="connsiteX24" fmla="*/ 9369 w 10000"/>
                    <a:gd name="connsiteY24" fmla="*/ 9555 h 10843"/>
                    <a:gd name="connsiteX25" fmla="*/ 9369 w 10000"/>
                    <a:gd name="connsiteY25" fmla="*/ 9555 h 10843"/>
                    <a:gd name="connsiteX26" fmla="*/ 9369 w 10000"/>
                    <a:gd name="connsiteY26" fmla="*/ 9555 h 10843"/>
                    <a:gd name="connsiteX27" fmla="*/ 9369 w 10000"/>
                    <a:gd name="connsiteY27" fmla="*/ 9555 h 10843"/>
                    <a:gd name="connsiteX28" fmla="*/ 9369 w 10000"/>
                    <a:gd name="connsiteY28" fmla="*/ 9555 h 10843"/>
                    <a:gd name="connsiteX29" fmla="*/ 9369 w 10000"/>
                    <a:gd name="connsiteY29" fmla="*/ 9555 h 10843"/>
                    <a:gd name="connsiteX30" fmla="*/ 9369 w 10000"/>
                    <a:gd name="connsiteY30" fmla="*/ 9555 h 10843"/>
                    <a:gd name="connsiteX31" fmla="*/ 9369 w 10000"/>
                    <a:gd name="connsiteY31" fmla="*/ 9555 h 10843"/>
                    <a:gd name="connsiteX32" fmla="*/ 9418 w 10000"/>
                    <a:gd name="connsiteY32" fmla="*/ 9555 h 10843"/>
                    <a:gd name="connsiteX33" fmla="*/ 9418 w 10000"/>
                    <a:gd name="connsiteY33" fmla="*/ 9555 h 10843"/>
                    <a:gd name="connsiteX34" fmla="*/ 9418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55 h 10843"/>
                    <a:gd name="connsiteX44" fmla="*/ 9418 w 10000"/>
                    <a:gd name="connsiteY44" fmla="*/ 9521 h 10843"/>
                    <a:gd name="connsiteX45" fmla="*/ 9418 w 10000"/>
                    <a:gd name="connsiteY45" fmla="*/ 9521 h 10843"/>
                    <a:gd name="connsiteX46" fmla="*/ 9418 w 10000"/>
                    <a:gd name="connsiteY46" fmla="*/ 9521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521 h 10843"/>
                    <a:gd name="connsiteX63" fmla="*/ 9418 w 10000"/>
                    <a:gd name="connsiteY63" fmla="*/ 9487 h 10843"/>
                    <a:gd name="connsiteX64" fmla="*/ 9418 w 10000"/>
                    <a:gd name="connsiteY64" fmla="*/ 9487 h 10843"/>
                    <a:gd name="connsiteX65" fmla="*/ 9418 w 10000"/>
                    <a:gd name="connsiteY65" fmla="*/ 9487 h 10843"/>
                    <a:gd name="connsiteX66" fmla="*/ 9418 w 10000"/>
                    <a:gd name="connsiteY66" fmla="*/ 9487 h 10843"/>
                    <a:gd name="connsiteX67" fmla="*/ 9667 w 10000"/>
                    <a:gd name="connsiteY67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8623 w 10000"/>
                    <a:gd name="connsiteY13" fmla="*/ 10000 h 10843"/>
                    <a:gd name="connsiteX14" fmla="*/ 5293 w 10000"/>
                    <a:gd name="connsiteY14" fmla="*/ 10280 h 10843"/>
                    <a:gd name="connsiteX15" fmla="*/ 6455 w 10000"/>
                    <a:gd name="connsiteY15" fmla="*/ 10521 h 10843"/>
                    <a:gd name="connsiteX16" fmla="*/ 7502 w 10000"/>
                    <a:gd name="connsiteY16" fmla="*/ 10681 h 10843"/>
                    <a:gd name="connsiteX17" fmla="*/ 8141 w 10000"/>
                    <a:gd name="connsiteY17" fmla="*/ 10841 h 10843"/>
                    <a:gd name="connsiteX18" fmla="*/ 9187 w 10000"/>
                    <a:gd name="connsiteY18" fmla="*/ 10761 h 10843"/>
                    <a:gd name="connsiteX19" fmla="*/ 9419 w 10000"/>
                    <a:gd name="connsiteY19" fmla="*/ 10481 h 10843"/>
                    <a:gd name="connsiteX20" fmla="*/ 9536 w 10000"/>
                    <a:gd name="connsiteY20" fmla="*/ 9960 h 10843"/>
                    <a:gd name="connsiteX21" fmla="*/ 9369 w 10000"/>
                    <a:gd name="connsiteY21" fmla="*/ 9555 h 10843"/>
                    <a:gd name="connsiteX22" fmla="*/ 9369 w 10000"/>
                    <a:gd name="connsiteY22" fmla="*/ 9555 h 10843"/>
                    <a:gd name="connsiteX23" fmla="*/ 9369 w 10000"/>
                    <a:gd name="connsiteY23" fmla="*/ 9555 h 10843"/>
                    <a:gd name="connsiteX24" fmla="*/ 9369 w 10000"/>
                    <a:gd name="connsiteY24" fmla="*/ 9555 h 10843"/>
                    <a:gd name="connsiteX25" fmla="*/ 9369 w 10000"/>
                    <a:gd name="connsiteY25" fmla="*/ 9555 h 10843"/>
                    <a:gd name="connsiteX26" fmla="*/ 9369 w 10000"/>
                    <a:gd name="connsiteY26" fmla="*/ 9555 h 10843"/>
                    <a:gd name="connsiteX27" fmla="*/ 9369 w 10000"/>
                    <a:gd name="connsiteY27" fmla="*/ 9555 h 10843"/>
                    <a:gd name="connsiteX28" fmla="*/ 9369 w 10000"/>
                    <a:gd name="connsiteY28" fmla="*/ 9555 h 10843"/>
                    <a:gd name="connsiteX29" fmla="*/ 9369 w 10000"/>
                    <a:gd name="connsiteY29" fmla="*/ 9555 h 10843"/>
                    <a:gd name="connsiteX30" fmla="*/ 9369 w 10000"/>
                    <a:gd name="connsiteY30" fmla="*/ 9555 h 10843"/>
                    <a:gd name="connsiteX31" fmla="*/ 9418 w 10000"/>
                    <a:gd name="connsiteY31" fmla="*/ 9555 h 10843"/>
                    <a:gd name="connsiteX32" fmla="*/ 9418 w 10000"/>
                    <a:gd name="connsiteY32" fmla="*/ 9555 h 10843"/>
                    <a:gd name="connsiteX33" fmla="*/ 9418 w 10000"/>
                    <a:gd name="connsiteY33" fmla="*/ 9555 h 10843"/>
                    <a:gd name="connsiteX34" fmla="*/ 9418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55 h 10843"/>
                    <a:gd name="connsiteX43" fmla="*/ 9418 w 10000"/>
                    <a:gd name="connsiteY43" fmla="*/ 9521 h 10843"/>
                    <a:gd name="connsiteX44" fmla="*/ 9418 w 10000"/>
                    <a:gd name="connsiteY44" fmla="*/ 9521 h 10843"/>
                    <a:gd name="connsiteX45" fmla="*/ 9418 w 10000"/>
                    <a:gd name="connsiteY45" fmla="*/ 9521 h 10843"/>
                    <a:gd name="connsiteX46" fmla="*/ 9418 w 10000"/>
                    <a:gd name="connsiteY46" fmla="*/ 9521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521 h 10843"/>
                    <a:gd name="connsiteX62" fmla="*/ 9418 w 10000"/>
                    <a:gd name="connsiteY62" fmla="*/ 9487 h 10843"/>
                    <a:gd name="connsiteX63" fmla="*/ 9418 w 10000"/>
                    <a:gd name="connsiteY63" fmla="*/ 9487 h 10843"/>
                    <a:gd name="connsiteX64" fmla="*/ 9418 w 10000"/>
                    <a:gd name="connsiteY64" fmla="*/ 9487 h 10843"/>
                    <a:gd name="connsiteX65" fmla="*/ 9418 w 10000"/>
                    <a:gd name="connsiteY65" fmla="*/ 9487 h 10843"/>
                    <a:gd name="connsiteX66" fmla="*/ 9667 w 10000"/>
                    <a:gd name="connsiteY66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8623 w 10000"/>
                    <a:gd name="connsiteY12" fmla="*/ 10000 h 10843"/>
                    <a:gd name="connsiteX13" fmla="*/ 5293 w 10000"/>
                    <a:gd name="connsiteY13" fmla="*/ 10280 h 10843"/>
                    <a:gd name="connsiteX14" fmla="*/ 6455 w 10000"/>
                    <a:gd name="connsiteY14" fmla="*/ 10521 h 10843"/>
                    <a:gd name="connsiteX15" fmla="*/ 7502 w 10000"/>
                    <a:gd name="connsiteY15" fmla="*/ 10681 h 10843"/>
                    <a:gd name="connsiteX16" fmla="*/ 8141 w 10000"/>
                    <a:gd name="connsiteY16" fmla="*/ 10841 h 10843"/>
                    <a:gd name="connsiteX17" fmla="*/ 9187 w 10000"/>
                    <a:gd name="connsiteY17" fmla="*/ 10761 h 10843"/>
                    <a:gd name="connsiteX18" fmla="*/ 9419 w 10000"/>
                    <a:gd name="connsiteY18" fmla="*/ 10481 h 10843"/>
                    <a:gd name="connsiteX19" fmla="*/ 9536 w 10000"/>
                    <a:gd name="connsiteY19" fmla="*/ 9960 h 10843"/>
                    <a:gd name="connsiteX20" fmla="*/ 9369 w 10000"/>
                    <a:gd name="connsiteY20" fmla="*/ 9555 h 10843"/>
                    <a:gd name="connsiteX21" fmla="*/ 9369 w 10000"/>
                    <a:gd name="connsiteY21" fmla="*/ 9555 h 10843"/>
                    <a:gd name="connsiteX22" fmla="*/ 9369 w 10000"/>
                    <a:gd name="connsiteY22" fmla="*/ 9555 h 10843"/>
                    <a:gd name="connsiteX23" fmla="*/ 9369 w 10000"/>
                    <a:gd name="connsiteY23" fmla="*/ 9555 h 10843"/>
                    <a:gd name="connsiteX24" fmla="*/ 9369 w 10000"/>
                    <a:gd name="connsiteY24" fmla="*/ 9555 h 10843"/>
                    <a:gd name="connsiteX25" fmla="*/ 9369 w 10000"/>
                    <a:gd name="connsiteY25" fmla="*/ 9555 h 10843"/>
                    <a:gd name="connsiteX26" fmla="*/ 9369 w 10000"/>
                    <a:gd name="connsiteY26" fmla="*/ 9555 h 10843"/>
                    <a:gd name="connsiteX27" fmla="*/ 9369 w 10000"/>
                    <a:gd name="connsiteY27" fmla="*/ 9555 h 10843"/>
                    <a:gd name="connsiteX28" fmla="*/ 9369 w 10000"/>
                    <a:gd name="connsiteY28" fmla="*/ 9555 h 10843"/>
                    <a:gd name="connsiteX29" fmla="*/ 9369 w 10000"/>
                    <a:gd name="connsiteY29" fmla="*/ 9555 h 10843"/>
                    <a:gd name="connsiteX30" fmla="*/ 9418 w 10000"/>
                    <a:gd name="connsiteY30" fmla="*/ 9555 h 10843"/>
                    <a:gd name="connsiteX31" fmla="*/ 9418 w 10000"/>
                    <a:gd name="connsiteY31" fmla="*/ 9555 h 10843"/>
                    <a:gd name="connsiteX32" fmla="*/ 9418 w 10000"/>
                    <a:gd name="connsiteY32" fmla="*/ 9555 h 10843"/>
                    <a:gd name="connsiteX33" fmla="*/ 9418 w 10000"/>
                    <a:gd name="connsiteY33" fmla="*/ 9555 h 10843"/>
                    <a:gd name="connsiteX34" fmla="*/ 9418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55 h 10843"/>
                    <a:gd name="connsiteX42" fmla="*/ 9418 w 10000"/>
                    <a:gd name="connsiteY42" fmla="*/ 9521 h 10843"/>
                    <a:gd name="connsiteX43" fmla="*/ 9418 w 10000"/>
                    <a:gd name="connsiteY43" fmla="*/ 9521 h 10843"/>
                    <a:gd name="connsiteX44" fmla="*/ 9418 w 10000"/>
                    <a:gd name="connsiteY44" fmla="*/ 9521 h 10843"/>
                    <a:gd name="connsiteX45" fmla="*/ 9418 w 10000"/>
                    <a:gd name="connsiteY45" fmla="*/ 9521 h 10843"/>
                    <a:gd name="connsiteX46" fmla="*/ 9418 w 10000"/>
                    <a:gd name="connsiteY46" fmla="*/ 9521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521 h 10843"/>
                    <a:gd name="connsiteX61" fmla="*/ 9418 w 10000"/>
                    <a:gd name="connsiteY61" fmla="*/ 9487 h 10843"/>
                    <a:gd name="connsiteX62" fmla="*/ 9418 w 10000"/>
                    <a:gd name="connsiteY62" fmla="*/ 9487 h 10843"/>
                    <a:gd name="connsiteX63" fmla="*/ 9418 w 10000"/>
                    <a:gd name="connsiteY63" fmla="*/ 9487 h 10843"/>
                    <a:gd name="connsiteX64" fmla="*/ 9418 w 10000"/>
                    <a:gd name="connsiteY64" fmla="*/ 9487 h 10843"/>
                    <a:gd name="connsiteX65" fmla="*/ 9667 w 10000"/>
                    <a:gd name="connsiteY65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8623 w 10000"/>
                    <a:gd name="connsiteY11" fmla="*/ 10000 h 10843"/>
                    <a:gd name="connsiteX12" fmla="*/ 5293 w 10000"/>
                    <a:gd name="connsiteY12" fmla="*/ 10280 h 10843"/>
                    <a:gd name="connsiteX13" fmla="*/ 6455 w 10000"/>
                    <a:gd name="connsiteY13" fmla="*/ 10521 h 10843"/>
                    <a:gd name="connsiteX14" fmla="*/ 7502 w 10000"/>
                    <a:gd name="connsiteY14" fmla="*/ 10681 h 10843"/>
                    <a:gd name="connsiteX15" fmla="*/ 8141 w 10000"/>
                    <a:gd name="connsiteY15" fmla="*/ 10841 h 10843"/>
                    <a:gd name="connsiteX16" fmla="*/ 9187 w 10000"/>
                    <a:gd name="connsiteY16" fmla="*/ 10761 h 10843"/>
                    <a:gd name="connsiteX17" fmla="*/ 9419 w 10000"/>
                    <a:gd name="connsiteY17" fmla="*/ 10481 h 10843"/>
                    <a:gd name="connsiteX18" fmla="*/ 9536 w 10000"/>
                    <a:gd name="connsiteY18" fmla="*/ 9960 h 10843"/>
                    <a:gd name="connsiteX19" fmla="*/ 9369 w 10000"/>
                    <a:gd name="connsiteY19" fmla="*/ 9555 h 10843"/>
                    <a:gd name="connsiteX20" fmla="*/ 9369 w 10000"/>
                    <a:gd name="connsiteY20" fmla="*/ 9555 h 10843"/>
                    <a:gd name="connsiteX21" fmla="*/ 9369 w 10000"/>
                    <a:gd name="connsiteY21" fmla="*/ 9555 h 10843"/>
                    <a:gd name="connsiteX22" fmla="*/ 9369 w 10000"/>
                    <a:gd name="connsiteY22" fmla="*/ 9555 h 10843"/>
                    <a:gd name="connsiteX23" fmla="*/ 9369 w 10000"/>
                    <a:gd name="connsiteY23" fmla="*/ 9555 h 10843"/>
                    <a:gd name="connsiteX24" fmla="*/ 9369 w 10000"/>
                    <a:gd name="connsiteY24" fmla="*/ 9555 h 10843"/>
                    <a:gd name="connsiteX25" fmla="*/ 9369 w 10000"/>
                    <a:gd name="connsiteY25" fmla="*/ 9555 h 10843"/>
                    <a:gd name="connsiteX26" fmla="*/ 9369 w 10000"/>
                    <a:gd name="connsiteY26" fmla="*/ 9555 h 10843"/>
                    <a:gd name="connsiteX27" fmla="*/ 9369 w 10000"/>
                    <a:gd name="connsiteY27" fmla="*/ 9555 h 10843"/>
                    <a:gd name="connsiteX28" fmla="*/ 9369 w 10000"/>
                    <a:gd name="connsiteY28" fmla="*/ 9555 h 10843"/>
                    <a:gd name="connsiteX29" fmla="*/ 9418 w 10000"/>
                    <a:gd name="connsiteY29" fmla="*/ 9555 h 10843"/>
                    <a:gd name="connsiteX30" fmla="*/ 9418 w 10000"/>
                    <a:gd name="connsiteY30" fmla="*/ 9555 h 10843"/>
                    <a:gd name="connsiteX31" fmla="*/ 9418 w 10000"/>
                    <a:gd name="connsiteY31" fmla="*/ 9555 h 10843"/>
                    <a:gd name="connsiteX32" fmla="*/ 9418 w 10000"/>
                    <a:gd name="connsiteY32" fmla="*/ 9555 h 10843"/>
                    <a:gd name="connsiteX33" fmla="*/ 9418 w 10000"/>
                    <a:gd name="connsiteY33" fmla="*/ 9555 h 10843"/>
                    <a:gd name="connsiteX34" fmla="*/ 9418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55 h 10843"/>
                    <a:gd name="connsiteX41" fmla="*/ 9418 w 10000"/>
                    <a:gd name="connsiteY41" fmla="*/ 9521 h 10843"/>
                    <a:gd name="connsiteX42" fmla="*/ 9418 w 10000"/>
                    <a:gd name="connsiteY42" fmla="*/ 9521 h 10843"/>
                    <a:gd name="connsiteX43" fmla="*/ 9418 w 10000"/>
                    <a:gd name="connsiteY43" fmla="*/ 9521 h 10843"/>
                    <a:gd name="connsiteX44" fmla="*/ 9418 w 10000"/>
                    <a:gd name="connsiteY44" fmla="*/ 9521 h 10843"/>
                    <a:gd name="connsiteX45" fmla="*/ 9418 w 10000"/>
                    <a:gd name="connsiteY45" fmla="*/ 9521 h 10843"/>
                    <a:gd name="connsiteX46" fmla="*/ 9418 w 10000"/>
                    <a:gd name="connsiteY46" fmla="*/ 9521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521 h 10843"/>
                    <a:gd name="connsiteX60" fmla="*/ 9418 w 10000"/>
                    <a:gd name="connsiteY60" fmla="*/ 9487 h 10843"/>
                    <a:gd name="connsiteX61" fmla="*/ 9418 w 10000"/>
                    <a:gd name="connsiteY61" fmla="*/ 9487 h 10843"/>
                    <a:gd name="connsiteX62" fmla="*/ 9418 w 10000"/>
                    <a:gd name="connsiteY62" fmla="*/ 9487 h 10843"/>
                    <a:gd name="connsiteX63" fmla="*/ 9418 w 10000"/>
                    <a:gd name="connsiteY63" fmla="*/ 9487 h 10843"/>
                    <a:gd name="connsiteX64" fmla="*/ 9667 w 10000"/>
                    <a:gd name="connsiteY64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8623 w 10000"/>
                    <a:gd name="connsiteY10" fmla="*/ 10000 h 10843"/>
                    <a:gd name="connsiteX11" fmla="*/ 5293 w 10000"/>
                    <a:gd name="connsiteY11" fmla="*/ 10280 h 10843"/>
                    <a:gd name="connsiteX12" fmla="*/ 6455 w 10000"/>
                    <a:gd name="connsiteY12" fmla="*/ 10521 h 10843"/>
                    <a:gd name="connsiteX13" fmla="*/ 7502 w 10000"/>
                    <a:gd name="connsiteY13" fmla="*/ 10681 h 10843"/>
                    <a:gd name="connsiteX14" fmla="*/ 8141 w 10000"/>
                    <a:gd name="connsiteY14" fmla="*/ 10841 h 10843"/>
                    <a:gd name="connsiteX15" fmla="*/ 9187 w 10000"/>
                    <a:gd name="connsiteY15" fmla="*/ 10761 h 10843"/>
                    <a:gd name="connsiteX16" fmla="*/ 9419 w 10000"/>
                    <a:gd name="connsiteY16" fmla="*/ 10481 h 10843"/>
                    <a:gd name="connsiteX17" fmla="*/ 9536 w 10000"/>
                    <a:gd name="connsiteY17" fmla="*/ 9960 h 10843"/>
                    <a:gd name="connsiteX18" fmla="*/ 9369 w 10000"/>
                    <a:gd name="connsiteY18" fmla="*/ 9555 h 10843"/>
                    <a:gd name="connsiteX19" fmla="*/ 9369 w 10000"/>
                    <a:gd name="connsiteY19" fmla="*/ 9555 h 10843"/>
                    <a:gd name="connsiteX20" fmla="*/ 9369 w 10000"/>
                    <a:gd name="connsiteY20" fmla="*/ 9555 h 10843"/>
                    <a:gd name="connsiteX21" fmla="*/ 9369 w 10000"/>
                    <a:gd name="connsiteY21" fmla="*/ 9555 h 10843"/>
                    <a:gd name="connsiteX22" fmla="*/ 9369 w 10000"/>
                    <a:gd name="connsiteY22" fmla="*/ 9555 h 10843"/>
                    <a:gd name="connsiteX23" fmla="*/ 9369 w 10000"/>
                    <a:gd name="connsiteY23" fmla="*/ 9555 h 10843"/>
                    <a:gd name="connsiteX24" fmla="*/ 9369 w 10000"/>
                    <a:gd name="connsiteY24" fmla="*/ 9555 h 10843"/>
                    <a:gd name="connsiteX25" fmla="*/ 9369 w 10000"/>
                    <a:gd name="connsiteY25" fmla="*/ 9555 h 10843"/>
                    <a:gd name="connsiteX26" fmla="*/ 9369 w 10000"/>
                    <a:gd name="connsiteY26" fmla="*/ 9555 h 10843"/>
                    <a:gd name="connsiteX27" fmla="*/ 9369 w 10000"/>
                    <a:gd name="connsiteY27" fmla="*/ 9555 h 10843"/>
                    <a:gd name="connsiteX28" fmla="*/ 9418 w 10000"/>
                    <a:gd name="connsiteY28" fmla="*/ 9555 h 10843"/>
                    <a:gd name="connsiteX29" fmla="*/ 9418 w 10000"/>
                    <a:gd name="connsiteY29" fmla="*/ 9555 h 10843"/>
                    <a:gd name="connsiteX30" fmla="*/ 9418 w 10000"/>
                    <a:gd name="connsiteY30" fmla="*/ 9555 h 10843"/>
                    <a:gd name="connsiteX31" fmla="*/ 9418 w 10000"/>
                    <a:gd name="connsiteY31" fmla="*/ 9555 h 10843"/>
                    <a:gd name="connsiteX32" fmla="*/ 9418 w 10000"/>
                    <a:gd name="connsiteY32" fmla="*/ 9555 h 10843"/>
                    <a:gd name="connsiteX33" fmla="*/ 9418 w 10000"/>
                    <a:gd name="connsiteY33" fmla="*/ 9555 h 10843"/>
                    <a:gd name="connsiteX34" fmla="*/ 9418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55 h 10843"/>
                    <a:gd name="connsiteX40" fmla="*/ 9418 w 10000"/>
                    <a:gd name="connsiteY40" fmla="*/ 9521 h 10843"/>
                    <a:gd name="connsiteX41" fmla="*/ 9418 w 10000"/>
                    <a:gd name="connsiteY41" fmla="*/ 9521 h 10843"/>
                    <a:gd name="connsiteX42" fmla="*/ 9418 w 10000"/>
                    <a:gd name="connsiteY42" fmla="*/ 9521 h 10843"/>
                    <a:gd name="connsiteX43" fmla="*/ 9418 w 10000"/>
                    <a:gd name="connsiteY43" fmla="*/ 9521 h 10843"/>
                    <a:gd name="connsiteX44" fmla="*/ 9418 w 10000"/>
                    <a:gd name="connsiteY44" fmla="*/ 9521 h 10843"/>
                    <a:gd name="connsiteX45" fmla="*/ 9418 w 10000"/>
                    <a:gd name="connsiteY45" fmla="*/ 9521 h 10843"/>
                    <a:gd name="connsiteX46" fmla="*/ 9418 w 10000"/>
                    <a:gd name="connsiteY46" fmla="*/ 9521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521 h 10843"/>
                    <a:gd name="connsiteX59" fmla="*/ 9418 w 10000"/>
                    <a:gd name="connsiteY59" fmla="*/ 9487 h 10843"/>
                    <a:gd name="connsiteX60" fmla="*/ 9418 w 10000"/>
                    <a:gd name="connsiteY60" fmla="*/ 9487 h 10843"/>
                    <a:gd name="connsiteX61" fmla="*/ 9418 w 10000"/>
                    <a:gd name="connsiteY61" fmla="*/ 9487 h 10843"/>
                    <a:gd name="connsiteX62" fmla="*/ 9418 w 10000"/>
                    <a:gd name="connsiteY62" fmla="*/ 9487 h 10843"/>
                    <a:gd name="connsiteX63" fmla="*/ 9667 w 10000"/>
                    <a:gd name="connsiteY63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8623 w 10000"/>
                    <a:gd name="connsiteY9" fmla="*/ 10000 h 10843"/>
                    <a:gd name="connsiteX10" fmla="*/ 5293 w 10000"/>
                    <a:gd name="connsiteY10" fmla="*/ 10280 h 10843"/>
                    <a:gd name="connsiteX11" fmla="*/ 6455 w 10000"/>
                    <a:gd name="connsiteY11" fmla="*/ 10521 h 10843"/>
                    <a:gd name="connsiteX12" fmla="*/ 7502 w 10000"/>
                    <a:gd name="connsiteY12" fmla="*/ 10681 h 10843"/>
                    <a:gd name="connsiteX13" fmla="*/ 8141 w 10000"/>
                    <a:gd name="connsiteY13" fmla="*/ 10841 h 10843"/>
                    <a:gd name="connsiteX14" fmla="*/ 9187 w 10000"/>
                    <a:gd name="connsiteY14" fmla="*/ 10761 h 10843"/>
                    <a:gd name="connsiteX15" fmla="*/ 9419 w 10000"/>
                    <a:gd name="connsiteY15" fmla="*/ 10481 h 10843"/>
                    <a:gd name="connsiteX16" fmla="*/ 9536 w 10000"/>
                    <a:gd name="connsiteY16" fmla="*/ 9960 h 10843"/>
                    <a:gd name="connsiteX17" fmla="*/ 9369 w 10000"/>
                    <a:gd name="connsiteY17" fmla="*/ 9555 h 10843"/>
                    <a:gd name="connsiteX18" fmla="*/ 9369 w 10000"/>
                    <a:gd name="connsiteY18" fmla="*/ 9555 h 10843"/>
                    <a:gd name="connsiteX19" fmla="*/ 9369 w 10000"/>
                    <a:gd name="connsiteY19" fmla="*/ 9555 h 10843"/>
                    <a:gd name="connsiteX20" fmla="*/ 9369 w 10000"/>
                    <a:gd name="connsiteY20" fmla="*/ 9555 h 10843"/>
                    <a:gd name="connsiteX21" fmla="*/ 9369 w 10000"/>
                    <a:gd name="connsiteY21" fmla="*/ 9555 h 10843"/>
                    <a:gd name="connsiteX22" fmla="*/ 9369 w 10000"/>
                    <a:gd name="connsiteY22" fmla="*/ 9555 h 10843"/>
                    <a:gd name="connsiteX23" fmla="*/ 9369 w 10000"/>
                    <a:gd name="connsiteY23" fmla="*/ 9555 h 10843"/>
                    <a:gd name="connsiteX24" fmla="*/ 9369 w 10000"/>
                    <a:gd name="connsiteY24" fmla="*/ 9555 h 10843"/>
                    <a:gd name="connsiteX25" fmla="*/ 9369 w 10000"/>
                    <a:gd name="connsiteY25" fmla="*/ 9555 h 10843"/>
                    <a:gd name="connsiteX26" fmla="*/ 9369 w 10000"/>
                    <a:gd name="connsiteY26" fmla="*/ 9555 h 10843"/>
                    <a:gd name="connsiteX27" fmla="*/ 9418 w 10000"/>
                    <a:gd name="connsiteY27" fmla="*/ 9555 h 10843"/>
                    <a:gd name="connsiteX28" fmla="*/ 9418 w 10000"/>
                    <a:gd name="connsiteY28" fmla="*/ 9555 h 10843"/>
                    <a:gd name="connsiteX29" fmla="*/ 9418 w 10000"/>
                    <a:gd name="connsiteY29" fmla="*/ 9555 h 10843"/>
                    <a:gd name="connsiteX30" fmla="*/ 9418 w 10000"/>
                    <a:gd name="connsiteY30" fmla="*/ 9555 h 10843"/>
                    <a:gd name="connsiteX31" fmla="*/ 9418 w 10000"/>
                    <a:gd name="connsiteY31" fmla="*/ 9555 h 10843"/>
                    <a:gd name="connsiteX32" fmla="*/ 9418 w 10000"/>
                    <a:gd name="connsiteY32" fmla="*/ 9555 h 10843"/>
                    <a:gd name="connsiteX33" fmla="*/ 9418 w 10000"/>
                    <a:gd name="connsiteY33" fmla="*/ 9555 h 10843"/>
                    <a:gd name="connsiteX34" fmla="*/ 9418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55 h 10843"/>
                    <a:gd name="connsiteX39" fmla="*/ 9418 w 10000"/>
                    <a:gd name="connsiteY39" fmla="*/ 9521 h 10843"/>
                    <a:gd name="connsiteX40" fmla="*/ 9418 w 10000"/>
                    <a:gd name="connsiteY40" fmla="*/ 9521 h 10843"/>
                    <a:gd name="connsiteX41" fmla="*/ 9418 w 10000"/>
                    <a:gd name="connsiteY41" fmla="*/ 9521 h 10843"/>
                    <a:gd name="connsiteX42" fmla="*/ 9418 w 10000"/>
                    <a:gd name="connsiteY42" fmla="*/ 9521 h 10843"/>
                    <a:gd name="connsiteX43" fmla="*/ 9418 w 10000"/>
                    <a:gd name="connsiteY43" fmla="*/ 9521 h 10843"/>
                    <a:gd name="connsiteX44" fmla="*/ 9418 w 10000"/>
                    <a:gd name="connsiteY44" fmla="*/ 9521 h 10843"/>
                    <a:gd name="connsiteX45" fmla="*/ 9418 w 10000"/>
                    <a:gd name="connsiteY45" fmla="*/ 9521 h 10843"/>
                    <a:gd name="connsiteX46" fmla="*/ 9418 w 10000"/>
                    <a:gd name="connsiteY46" fmla="*/ 9521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521 h 10843"/>
                    <a:gd name="connsiteX58" fmla="*/ 9418 w 10000"/>
                    <a:gd name="connsiteY58" fmla="*/ 9487 h 10843"/>
                    <a:gd name="connsiteX59" fmla="*/ 9418 w 10000"/>
                    <a:gd name="connsiteY59" fmla="*/ 9487 h 10843"/>
                    <a:gd name="connsiteX60" fmla="*/ 9418 w 10000"/>
                    <a:gd name="connsiteY60" fmla="*/ 9487 h 10843"/>
                    <a:gd name="connsiteX61" fmla="*/ 9418 w 10000"/>
                    <a:gd name="connsiteY61" fmla="*/ 9487 h 10843"/>
                    <a:gd name="connsiteX62" fmla="*/ 9667 w 10000"/>
                    <a:gd name="connsiteY62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5293 w 10000"/>
                    <a:gd name="connsiteY9" fmla="*/ 10280 h 10843"/>
                    <a:gd name="connsiteX10" fmla="*/ 6455 w 10000"/>
                    <a:gd name="connsiteY10" fmla="*/ 10521 h 10843"/>
                    <a:gd name="connsiteX11" fmla="*/ 7502 w 10000"/>
                    <a:gd name="connsiteY11" fmla="*/ 10681 h 10843"/>
                    <a:gd name="connsiteX12" fmla="*/ 8141 w 10000"/>
                    <a:gd name="connsiteY12" fmla="*/ 10841 h 10843"/>
                    <a:gd name="connsiteX13" fmla="*/ 9187 w 10000"/>
                    <a:gd name="connsiteY13" fmla="*/ 10761 h 10843"/>
                    <a:gd name="connsiteX14" fmla="*/ 9419 w 10000"/>
                    <a:gd name="connsiteY14" fmla="*/ 10481 h 10843"/>
                    <a:gd name="connsiteX15" fmla="*/ 9536 w 10000"/>
                    <a:gd name="connsiteY15" fmla="*/ 9960 h 10843"/>
                    <a:gd name="connsiteX16" fmla="*/ 9369 w 10000"/>
                    <a:gd name="connsiteY16" fmla="*/ 9555 h 10843"/>
                    <a:gd name="connsiteX17" fmla="*/ 9369 w 10000"/>
                    <a:gd name="connsiteY17" fmla="*/ 9555 h 10843"/>
                    <a:gd name="connsiteX18" fmla="*/ 9369 w 10000"/>
                    <a:gd name="connsiteY18" fmla="*/ 9555 h 10843"/>
                    <a:gd name="connsiteX19" fmla="*/ 9369 w 10000"/>
                    <a:gd name="connsiteY19" fmla="*/ 9555 h 10843"/>
                    <a:gd name="connsiteX20" fmla="*/ 9369 w 10000"/>
                    <a:gd name="connsiteY20" fmla="*/ 9555 h 10843"/>
                    <a:gd name="connsiteX21" fmla="*/ 9369 w 10000"/>
                    <a:gd name="connsiteY21" fmla="*/ 9555 h 10843"/>
                    <a:gd name="connsiteX22" fmla="*/ 9369 w 10000"/>
                    <a:gd name="connsiteY22" fmla="*/ 9555 h 10843"/>
                    <a:gd name="connsiteX23" fmla="*/ 9369 w 10000"/>
                    <a:gd name="connsiteY23" fmla="*/ 9555 h 10843"/>
                    <a:gd name="connsiteX24" fmla="*/ 9369 w 10000"/>
                    <a:gd name="connsiteY24" fmla="*/ 9555 h 10843"/>
                    <a:gd name="connsiteX25" fmla="*/ 9369 w 10000"/>
                    <a:gd name="connsiteY25" fmla="*/ 9555 h 10843"/>
                    <a:gd name="connsiteX26" fmla="*/ 9418 w 10000"/>
                    <a:gd name="connsiteY26" fmla="*/ 9555 h 10843"/>
                    <a:gd name="connsiteX27" fmla="*/ 9418 w 10000"/>
                    <a:gd name="connsiteY27" fmla="*/ 9555 h 10843"/>
                    <a:gd name="connsiteX28" fmla="*/ 9418 w 10000"/>
                    <a:gd name="connsiteY28" fmla="*/ 9555 h 10843"/>
                    <a:gd name="connsiteX29" fmla="*/ 9418 w 10000"/>
                    <a:gd name="connsiteY29" fmla="*/ 9555 h 10843"/>
                    <a:gd name="connsiteX30" fmla="*/ 9418 w 10000"/>
                    <a:gd name="connsiteY30" fmla="*/ 9555 h 10843"/>
                    <a:gd name="connsiteX31" fmla="*/ 9418 w 10000"/>
                    <a:gd name="connsiteY31" fmla="*/ 9555 h 10843"/>
                    <a:gd name="connsiteX32" fmla="*/ 9418 w 10000"/>
                    <a:gd name="connsiteY32" fmla="*/ 9555 h 10843"/>
                    <a:gd name="connsiteX33" fmla="*/ 9418 w 10000"/>
                    <a:gd name="connsiteY33" fmla="*/ 9555 h 10843"/>
                    <a:gd name="connsiteX34" fmla="*/ 9418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55 h 10843"/>
                    <a:gd name="connsiteX38" fmla="*/ 9418 w 10000"/>
                    <a:gd name="connsiteY38" fmla="*/ 9521 h 10843"/>
                    <a:gd name="connsiteX39" fmla="*/ 9418 w 10000"/>
                    <a:gd name="connsiteY39" fmla="*/ 9521 h 10843"/>
                    <a:gd name="connsiteX40" fmla="*/ 9418 w 10000"/>
                    <a:gd name="connsiteY40" fmla="*/ 9521 h 10843"/>
                    <a:gd name="connsiteX41" fmla="*/ 9418 w 10000"/>
                    <a:gd name="connsiteY41" fmla="*/ 9521 h 10843"/>
                    <a:gd name="connsiteX42" fmla="*/ 9418 w 10000"/>
                    <a:gd name="connsiteY42" fmla="*/ 9521 h 10843"/>
                    <a:gd name="connsiteX43" fmla="*/ 9418 w 10000"/>
                    <a:gd name="connsiteY43" fmla="*/ 9521 h 10843"/>
                    <a:gd name="connsiteX44" fmla="*/ 9418 w 10000"/>
                    <a:gd name="connsiteY44" fmla="*/ 9521 h 10843"/>
                    <a:gd name="connsiteX45" fmla="*/ 9418 w 10000"/>
                    <a:gd name="connsiteY45" fmla="*/ 9521 h 10843"/>
                    <a:gd name="connsiteX46" fmla="*/ 9418 w 10000"/>
                    <a:gd name="connsiteY46" fmla="*/ 9521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521 h 10843"/>
                    <a:gd name="connsiteX57" fmla="*/ 9418 w 10000"/>
                    <a:gd name="connsiteY57" fmla="*/ 9487 h 10843"/>
                    <a:gd name="connsiteX58" fmla="*/ 9418 w 10000"/>
                    <a:gd name="connsiteY58" fmla="*/ 9487 h 10843"/>
                    <a:gd name="connsiteX59" fmla="*/ 9418 w 10000"/>
                    <a:gd name="connsiteY59" fmla="*/ 9487 h 10843"/>
                    <a:gd name="connsiteX60" fmla="*/ 9418 w 10000"/>
                    <a:gd name="connsiteY60" fmla="*/ 9487 h 10843"/>
                    <a:gd name="connsiteX61" fmla="*/ 9667 w 10000"/>
                    <a:gd name="connsiteY61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6455 w 10000"/>
                    <a:gd name="connsiteY9" fmla="*/ 10521 h 10843"/>
                    <a:gd name="connsiteX10" fmla="*/ 7502 w 10000"/>
                    <a:gd name="connsiteY10" fmla="*/ 10681 h 10843"/>
                    <a:gd name="connsiteX11" fmla="*/ 8141 w 10000"/>
                    <a:gd name="connsiteY11" fmla="*/ 10841 h 10843"/>
                    <a:gd name="connsiteX12" fmla="*/ 9187 w 10000"/>
                    <a:gd name="connsiteY12" fmla="*/ 10761 h 10843"/>
                    <a:gd name="connsiteX13" fmla="*/ 9419 w 10000"/>
                    <a:gd name="connsiteY13" fmla="*/ 10481 h 10843"/>
                    <a:gd name="connsiteX14" fmla="*/ 9536 w 10000"/>
                    <a:gd name="connsiteY14" fmla="*/ 9960 h 10843"/>
                    <a:gd name="connsiteX15" fmla="*/ 9369 w 10000"/>
                    <a:gd name="connsiteY15" fmla="*/ 9555 h 10843"/>
                    <a:gd name="connsiteX16" fmla="*/ 9369 w 10000"/>
                    <a:gd name="connsiteY16" fmla="*/ 9555 h 10843"/>
                    <a:gd name="connsiteX17" fmla="*/ 9369 w 10000"/>
                    <a:gd name="connsiteY17" fmla="*/ 9555 h 10843"/>
                    <a:gd name="connsiteX18" fmla="*/ 9369 w 10000"/>
                    <a:gd name="connsiteY18" fmla="*/ 9555 h 10843"/>
                    <a:gd name="connsiteX19" fmla="*/ 9369 w 10000"/>
                    <a:gd name="connsiteY19" fmla="*/ 9555 h 10843"/>
                    <a:gd name="connsiteX20" fmla="*/ 9369 w 10000"/>
                    <a:gd name="connsiteY20" fmla="*/ 9555 h 10843"/>
                    <a:gd name="connsiteX21" fmla="*/ 9369 w 10000"/>
                    <a:gd name="connsiteY21" fmla="*/ 9555 h 10843"/>
                    <a:gd name="connsiteX22" fmla="*/ 9369 w 10000"/>
                    <a:gd name="connsiteY22" fmla="*/ 9555 h 10843"/>
                    <a:gd name="connsiteX23" fmla="*/ 9369 w 10000"/>
                    <a:gd name="connsiteY23" fmla="*/ 9555 h 10843"/>
                    <a:gd name="connsiteX24" fmla="*/ 9369 w 10000"/>
                    <a:gd name="connsiteY24" fmla="*/ 9555 h 10843"/>
                    <a:gd name="connsiteX25" fmla="*/ 9418 w 10000"/>
                    <a:gd name="connsiteY25" fmla="*/ 9555 h 10843"/>
                    <a:gd name="connsiteX26" fmla="*/ 9418 w 10000"/>
                    <a:gd name="connsiteY26" fmla="*/ 9555 h 10843"/>
                    <a:gd name="connsiteX27" fmla="*/ 9418 w 10000"/>
                    <a:gd name="connsiteY27" fmla="*/ 9555 h 10843"/>
                    <a:gd name="connsiteX28" fmla="*/ 9418 w 10000"/>
                    <a:gd name="connsiteY28" fmla="*/ 9555 h 10843"/>
                    <a:gd name="connsiteX29" fmla="*/ 9418 w 10000"/>
                    <a:gd name="connsiteY29" fmla="*/ 9555 h 10843"/>
                    <a:gd name="connsiteX30" fmla="*/ 9418 w 10000"/>
                    <a:gd name="connsiteY30" fmla="*/ 9555 h 10843"/>
                    <a:gd name="connsiteX31" fmla="*/ 9418 w 10000"/>
                    <a:gd name="connsiteY31" fmla="*/ 9555 h 10843"/>
                    <a:gd name="connsiteX32" fmla="*/ 9418 w 10000"/>
                    <a:gd name="connsiteY32" fmla="*/ 9555 h 10843"/>
                    <a:gd name="connsiteX33" fmla="*/ 9418 w 10000"/>
                    <a:gd name="connsiteY33" fmla="*/ 9555 h 10843"/>
                    <a:gd name="connsiteX34" fmla="*/ 9418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55 h 10843"/>
                    <a:gd name="connsiteX37" fmla="*/ 9418 w 10000"/>
                    <a:gd name="connsiteY37" fmla="*/ 9521 h 10843"/>
                    <a:gd name="connsiteX38" fmla="*/ 9418 w 10000"/>
                    <a:gd name="connsiteY38" fmla="*/ 9521 h 10843"/>
                    <a:gd name="connsiteX39" fmla="*/ 9418 w 10000"/>
                    <a:gd name="connsiteY39" fmla="*/ 9521 h 10843"/>
                    <a:gd name="connsiteX40" fmla="*/ 9418 w 10000"/>
                    <a:gd name="connsiteY40" fmla="*/ 9521 h 10843"/>
                    <a:gd name="connsiteX41" fmla="*/ 9418 w 10000"/>
                    <a:gd name="connsiteY41" fmla="*/ 9521 h 10843"/>
                    <a:gd name="connsiteX42" fmla="*/ 9418 w 10000"/>
                    <a:gd name="connsiteY42" fmla="*/ 9521 h 10843"/>
                    <a:gd name="connsiteX43" fmla="*/ 9418 w 10000"/>
                    <a:gd name="connsiteY43" fmla="*/ 9521 h 10843"/>
                    <a:gd name="connsiteX44" fmla="*/ 9418 w 10000"/>
                    <a:gd name="connsiteY44" fmla="*/ 9521 h 10843"/>
                    <a:gd name="connsiteX45" fmla="*/ 9418 w 10000"/>
                    <a:gd name="connsiteY45" fmla="*/ 9521 h 10843"/>
                    <a:gd name="connsiteX46" fmla="*/ 9418 w 10000"/>
                    <a:gd name="connsiteY46" fmla="*/ 9521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521 h 10843"/>
                    <a:gd name="connsiteX56" fmla="*/ 9418 w 10000"/>
                    <a:gd name="connsiteY56" fmla="*/ 9487 h 10843"/>
                    <a:gd name="connsiteX57" fmla="*/ 9418 w 10000"/>
                    <a:gd name="connsiteY57" fmla="*/ 9487 h 10843"/>
                    <a:gd name="connsiteX58" fmla="*/ 9418 w 10000"/>
                    <a:gd name="connsiteY58" fmla="*/ 9487 h 10843"/>
                    <a:gd name="connsiteX59" fmla="*/ 9418 w 10000"/>
                    <a:gd name="connsiteY59" fmla="*/ 9487 h 10843"/>
                    <a:gd name="connsiteX60" fmla="*/ 9667 w 10000"/>
                    <a:gd name="connsiteY60" fmla="*/ 0 h 10843"/>
                    <a:gd name="connsiteX0" fmla="*/ 9667 w 10000"/>
                    <a:gd name="connsiteY0" fmla="*/ 0 h 10843"/>
                    <a:gd name="connsiteX1" fmla="*/ 9617 w 10000"/>
                    <a:gd name="connsiteY1" fmla="*/ 1164 h 10843"/>
                    <a:gd name="connsiteX2" fmla="*/ 9170 w 10000"/>
                    <a:gd name="connsiteY2" fmla="*/ 6164 h 10843"/>
                    <a:gd name="connsiteX3" fmla="*/ 6334 w 10000"/>
                    <a:gd name="connsiteY3" fmla="*/ 8699 h 10843"/>
                    <a:gd name="connsiteX4" fmla="*/ 6185 w 10000"/>
                    <a:gd name="connsiteY4" fmla="*/ 8699 h 10843"/>
                    <a:gd name="connsiteX5" fmla="*/ 2355 w 10000"/>
                    <a:gd name="connsiteY5" fmla="*/ 7774 h 10843"/>
                    <a:gd name="connsiteX6" fmla="*/ 2106 w 10000"/>
                    <a:gd name="connsiteY6" fmla="*/ 7671 h 10843"/>
                    <a:gd name="connsiteX7" fmla="*/ 0 w 10000"/>
                    <a:gd name="connsiteY7" fmla="*/ 6609 h 10843"/>
                    <a:gd name="connsiteX8" fmla="*/ 5368 w 10000"/>
                    <a:gd name="connsiteY8" fmla="*/ 9634 h 10843"/>
                    <a:gd name="connsiteX9" fmla="*/ 7502 w 10000"/>
                    <a:gd name="connsiteY9" fmla="*/ 10681 h 10843"/>
                    <a:gd name="connsiteX10" fmla="*/ 8141 w 10000"/>
                    <a:gd name="connsiteY10" fmla="*/ 10841 h 10843"/>
                    <a:gd name="connsiteX11" fmla="*/ 9187 w 10000"/>
                    <a:gd name="connsiteY11" fmla="*/ 10761 h 10843"/>
                    <a:gd name="connsiteX12" fmla="*/ 9419 w 10000"/>
                    <a:gd name="connsiteY12" fmla="*/ 10481 h 10843"/>
                    <a:gd name="connsiteX13" fmla="*/ 9536 w 10000"/>
                    <a:gd name="connsiteY13" fmla="*/ 9960 h 10843"/>
                    <a:gd name="connsiteX14" fmla="*/ 9369 w 10000"/>
                    <a:gd name="connsiteY14" fmla="*/ 9555 h 10843"/>
                    <a:gd name="connsiteX15" fmla="*/ 9369 w 10000"/>
                    <a:gd name="connsiteY15" fmla="*/ 9555 h 10843"/>
                    <a:gd name="connsiteX16" fmla="*/ 9369 w 10000"/>
                    <a:gd name="connsiteY16" fmla="*/ 9555 h 10843"/>
                    <a:gd name="connsiteX17" fmla="*/ 9369 w 10000"/>
                    <a:gd name="connsiteY17" fmla="*/ 9555 h 10843"/>
                    <a:gd name="connsiteX18" fmla="*/ 9369 w 10000"/>
                    <a:gd name="connsiteY18" fmla="*/ 9555 h 10843"/>
                    <a:gd name="connsiteX19" fmla="*/ 9369 w 10000"/>
                    <a:gd name="connsiteY19" fmla="*/ 9555 h 10843"/>
                    <a:gd name="connsiteX20" fmla="*/ 9369 w 10000"/>
                    <a:gd name="connsiteY20" fmla="*/ 9555 h 10843"/>
                    <a:gd name="connsiteX21" fmla="*/ 9369 w 10000"/>
                    <a:gd name="connsiteY21" fmla="*/ 9555 h 10843"/>
                    <a:gd name="connsiteX22" fmla="*/ 9369 w 10000"/>
                    <a:gd name="connsiteY22" fmla="*/ 9555 h 10843"/>
                    <a:gd name="connsiteX23" fmla="*/ 9369 w 10000"/>
                    <a:gd name="connsiteY23" fmla="*/ 9555 h 10843"/>
                    <a:gd name="connsiteX24" fmla="*/ 9418 w 10000"/>
                    <a:gd name="connsiteY24" fmla="*/ 9555 h 10843"/>
                    <a:gd name="connsiteX25" fmla="*/ 9418 w 10000"/>
                    <a:gd name="connsiteY25" fmla="*/ 9555 h 10843"/>
                    <a:gd name="connsiteX26" fmla="*/ 9418 w 10000"/>
                    <a:gd name="connsiteY26" fmla="*/ 9555 h 10843"/>
                    <a:gd name="connsiteX27" fmla="*/ 9418 w 10000"/>
                    <a:gd name="connsiteY27" fmla="*/ 9555 h 10843"/>
                    <a:gd name="connsiteX28" fmla="*/ 9418 w 10000"/>
                    <a:gd name="connsiteY28" fmla="*/ 9555 h 10843"/>
                    <a:gd name="connsiteX29" fmla="*/ 9418 w 10000"/>
                    <a:gd name="connsiteY29" fmla="*/ 9555 h 10843"/>
                    <a:gd name="connsiteX30" fmla="*/ 9418 w 10000"/>
                    <a:gd name="connsiteY30" fmla="*/ 9555 h 10843"/>
                    <a:gd name="connsiteX31" fmla="*/ 9418 w 10000"/>
                    <a:gd name="connsiteY31" fmla="*/ 9555 h 10843"/>
                    <a:gd name="connsiteX32" fmla="*/ 9418 w 10000"/>
                    <a:gd name="connsiteY32" fmla="*/ 9555 h 10843"/>
                    <a:gd name="connsiteX33" fmla="*/ 9418 w 10000"/>
                    <a:gd name="connsiteY33" fmla="*/ 9555 h 10843"/>
                    <a:gd name="connsiteX34" fmla="*/ 9418 w 10000"/>
                    <a:gd name="connsiteY34" fmla="*/ 9555 h 10843"/>
                    <a:gd name="connsiteX35" fmla="*/ 9418 w 10000"/>
                    <a:gd name="connsiteY35" fmla="*/ 9555 h 10843"/>
                    <a:gd name="connsiteX36" fmla="*/ 9418 w 10000"/>
                    <a:gd name="connsiteY36" fmla="*/ 9521 h 10843"/>
                    <a:gd name="connsiteX37" fmla="*/ 9418 w 10000"/>
                    <a:gd name="connsiteY37" fmla="*/ 9521 h 10843"/>
                    <a:gd name="connsiteX38" fmla="*/ 9418 w 10000"/>
                    <a:gd name="connsiteY38" fmla="*/ 9521 h 10843"/>
                    <a:gd name="connsiteX39" fmla="*/ 9418 w 10000"/>
                    <a:gd name="connsiteY39" fmla="*/ 9521 h 10843"/>
                    <a:gd name="connsiteX40" fmla="*/ 9418 w 10000"/>
                    <a:gd name="connsiteY40" fmla="*/ 9521 h 10843"/>
                    <a:gd name="connsiteX41" fmla="*/ 9418 w 10000"/>
                    <a:gd name="connsiteY41" fmla="*/ 9521 h 10843"/>
                    <a:gd name="connsiteX42" fmla="*/ 9418 w 10000"/>
                    <a:gd name="connsiteY42" fmla="*/ 9521 h 10843"/>
                    <a:gd name="connsiteX43" fmla="*/ 9418 w 10000"/>
                    <a:gd name="connsiteY43" fmla="*/ 9521 h 10843"/>
                    <a:gd name="connsiteX44" fmla="*/ 9418 w 10000"/>
                    <a:gd name="connsiteY44" fmla="*/ 9521 h 10843"/>
                    <a:gd name="connsiteX45" fmla="*/ 9418 w 10000"/>
                    <a:gd name="connsiteY45" fmla="*/ 9521 h 10843"/>
                    <a:gd name="connsiteX46" fmla="*/ 9418 w 10000"/>
                    <a:gd name="connsiteY46" fmla="*/ 9521 h 10843"/>
                    <a:gd name="connsiteX47" fmla="*/ 9418 w 10000"/>
                    <a:gd name="connsiteY47" fmla="*/ 9521 h 10843"/>
                    <a:gd name="connsiteX48" fmla="*/ 9418 w 10000"/>
                    <a:gd name="connsiteY48" fmla="*/ 9521 h 10843"/>
                    <a:gd name="connsiteX49" fmla="*/ 9418 w 10000"/>
                    <a:gd name="connsiteY49" fmla="*/ 9521 h 10843"/>
                    <a:gd name="connsiteX50" fmla="*/ 9418 w 10000"/>
                    <a:gd name="connsiteY50" fmla="*/ 9521 h 10843"/>
                    <a:gd name="connsiteX51" fmla="*/ 9418 w 10000"/>
                    <a:gd name="connsiteY51" fmla="*/ 9521 h 10843"/>
                    <a:gd name="connsiteX52" fmla="*/ 9418 w 10000"/>
                    <a:gd name="connsiteY52" fmla="*/ 9521 h 10843"/>
                    <a:gd name="connsiteX53" fmla="*/ 9418 w 10000"/>
                    <a:gd name="connsiteY53" fmla="*/ 9521 h 10843"/>
                    <a:gd name="connsiteX54" fmla="*/ 9418 w 10000"/>
                    <a:gd name="connsiteY54" fmla="*/ 9521 h 10843"/>
                    <a:gd name="connsiteX55" fmla="*/ 9418 w 10000"/>
                    <a:gd name="connsiteY55" fmla="*/ 9487 h 10843"/>
                    <a:gd name="connsiteX56" fmla="*/ 9418 w 10000"/>
                    <a:gd name="connsiteY56" fmla="*/ 9487 h 10843"/>
                    <a:gd name="connsiteX57" fmla="*/ 9418 w 10000"/>
                    <a:gd name="connsiteY57" fmla="*/ 9487 h 10843"/>
                    <a:gd name="connsiteX58" fmla="*/ 9418 w 10000"/>
                    <a:gd name="connsiteY58" fmla="*/ 9487 h 10843"/>
                    <a:gd name="connsiteX59" fmla="*/ 9667 w 10000"/>
                    <a:gd name="connsiteY59" fmla="*/ 0 h 10843"/>
                    <a:gd name="connsiteX0" fmla="*/ 9667 w 10000"/>
                    <a:gd name="connsiteY0" fmla="*/ 0 h 10917"/>
                    <a:gd name="connsiteX1" fmla="*/ 9617 w 10000"/>
                    <a:gd name="connsiteY1" fmla="*/ 1164 h 10917"/>
                    <a:gd name="connsiteX2" fmla="*/ 9170 w 10000"/>
                    <a:gd name="connsiteY2" fmla="*/ 6164 h 10917"/>
                    <a:gd name="connsiteX3" fmla="*/ 6334 w 10000"/>
                    <a:gd name="connsiteY3" fmla="*/ 8699 h 10917"/>
                    <a:gd name="connsiteX4" fmla="*/ 6185 w 10000"/>
                    <a:gd name="connsiteY4" fmla="*/ 8699 h 10917"/>
                    <a:gd name="connsiteX5" fmla="*/ 2355 w 10000"/>
                    <a:gd name="connsiteY5" fmla="*/ 7774 h 10917"/>
                    <a:gd name="connsiteX6" fmla="*/ 2106 w 10000"/>
                    <a:gd name="connsiteY6" fmla="*/ 7671 h 10917"/>
                    <a:gd name="connsiteX7" fmla="*/ 0 w 10000"/>
                    <a:gd name="connsiteY7" fmla="*/ 6609 h 10917"/>
                    <a:gd name="connsiteX8" fmla="*/ 5368 w 10000"/>
                    <a:gd name="connsiteY8" fmla="*/ 9634 h 10917"/>
                    <a:gd name="connsiteX9" fmla="*/ 8141 w 10000"/>
                    <a:gd name="connsiteY9" fmla="*/ 10841 h 10917"/>
                    <a:gd name="connsiteX10" fmla="*/ 9187 w 10000"/>
                    <a:gd name="connsiteY10" fmla="*/ 10761 h 10917"/>
                    <a:gd name="connsiteX11" fmla="*/ 9419 w 10000"/>
                    <a:gd name="connsiteY11" fmla="*/ 10481 h 10917"/>
                    <a:gd name="connsiteX12" fmla="*/ 9536 w 10000"/>
                    <a:gd name="connsiteY12" fmla="*/ 9960 h 10917"/>
                    <a:gd name="connsiteX13" fmla="*/ 9369 w 10000"/>
                    <a:gd name="connsiteY13" fmla="*/ 9555 h 10917"/>
                    <a:gd name="connsiteX14" fmla="*/ 9369 w 10000"/>
                    <a:gd name="connsiteY14" fmla="*/ 9555 h 10917"/>
                    <a:gd name="connsiteX15" fmla="*/ 9369 w 10000"/>
                    <a:gd name="connsiteY15" fmla="*/ 9555 h 10917"/>
                    <a:gd name="connsiteX16" fmla="*/ 9369 w 10000"/>
                    <a:gd name="connsiteY16" fmla="*/ 9555 h 10917"/>
                    <a:gd name="connsiteX17" fmla="*/ 9369 w 10000"/>
                    <a:gd name="connsiteY17" fmla="*/ 9555 h 10917"/>
                    <a:gd name="connsiteX18" fmla="*/ 9369 w 10000"/>
                    <a:gd name="connsiteY18" fmla="*/ 9555 h 10917"/>
                    <a:gd name="connsiteX19" fmla="*/ 9369 w 10000"/>
                    <a:gd name="connsiteY19" fmla="*/ 9555 h 10917"/>
                    <a:gd name="connsiteX20" fmla="*/ 9369 w 10000"/>
                    <a:gd name="connsiteY20" fmla="*/ 9555 h 10917"/>
                    <a:gd name="connsiteX21" fmla="*/ 9369 w 10000"/>
                    <a:gd name="connsiteY21" fmla="*/ 9555 h 10917"/>
                    <a:gd name="connsiteX22" fmla="*/ 9369 w 10000"/>
                    <a:gd name="connsiteY22" fmla="*/ 9555 h 10917"/>
                    <a:gd name="connsiteX23" fmla="*/ 9418 w 10000"/>
                    <a:gd name="connsiteY23" fmla="*/ 9555 h 10917"/>
                    <a:gd name="connsiteX24" fmla="*/ 9418 w 10000"/>
                    <a:gd name="connsiteY24" fmla="*/ 9555 h 10917"/>
                    <a:gd name="connsiteX25" fmla="*/ 9418 w 10000"/>
                    <a:gd name="connsiteY25" fmla="*/ 9555 h 10917"/>
                    <a:gd name="connsiteX26" fmla="*/ 9418 w 10000"/>
                    <a:gd name="connsiteY26" fmla="*/ 9555 h 10917"/>
                    <a:gd name="connsiteX27" fmla="*/ 9418 w 10000"/>
                    <a:gd name="connsiteY27" fmla="*/ 9555 h 10917"/>
                    <a:gd name="connsiteX28" fmla="*/ 9418 w 10000"/>
                    <a:gd name="connsiteY28" fmla="*/ 9555 h 10917"/>
                    <a:gd name="connsiteX29" fmla="*/ 9418 w 10000"/>
                    <a:gd name="connsiteY29" fmla="*/ 9555 h 10917"/>
                    <a:gd name="connsiteX30" fmla="*/ 9418 w 10000"/>
                    <a:gd name="connsiteY30" fmla="*/ 9555 h 10917"/>
                    <a:gd name="connsiteX31" fmla="*/ 9418 w 10000"/>
                    <a:gd name="connsiteY31" fmla="*/ 9555 h 10917"/>
                    <a:gd name="connsiteX32" fmla="*/ 9418 w 10000"/>
                    <a:gd name="connsiteY32" fmla="*/ 9555 h 10917"/>
                    <a:gd name="connsiteX33" fmla="*/ 9418 w 10000"/>
                    <a:gd name="connsiteY33" fmla="*/ 9555 h 10917"/>
                    <a:gd name="connsiteX34" fmla="*/ 9418 w 10000"/>
                    <a:gd name="connsiteY34" fmla="*/ 9555 h 10917"/>
                    <a:gd name="connsiteX35" fmla="*/ 9418 w 10000"/>
                    <a:gd name="connsiteY35" fmla="*/ 9521 h 10917"/>
                    <a:gd name="connsiteX36" fmla="*/ 9418 w 10000"/>
                    <a:gd name="connsiteY36" fmla="*/ 9521 h 10917"/>
                    <a:gd name="connsiteX37" fmla="*/ 9418 w 10000"/>
                    <a:gd name="connsiteY37" fmla="*/ 9521 h 10917"/>
                    <a:gd name="connsiteX38" fmla="*/ 9418 w 10000"/>
                    <a:gd name="connsiteY38" fmla="*/ 9521 h 10917"/>
                    <a:gd name="connsiteX39" fmla="*/ 9418 w 10000"/>
                    <a:gd name="connsiteY39" fmla="*/ 9521 h 10917"/>
                    <a:gd name="connsiteX40" fmla="*/ 9418 w 10000"/>
                    <a:gd name="connsiteY40" fmla="*/ 9521 h 10917"/>
                    <a:gd name="connsiteX41" fmla="*/ 9418 w 10000"/>
                    <a:gd name="connsiteY41" fmla="*/ 9521 h 10917"/>
                    <a:gd name="connsiteX42" fmla="*/ 9418 w 10000"/>
                    <a:gd name="connsiteY42" fmla="*/ 9521 h 10917"/>
                    <a:gd name="connsiteX43" fmla="*/ 9418 w 10000"/>
                    <a:gd name="connsiteY43" fmla="*/ 9521 h 10917"/>
                    <a:gd name="connsiteX44" fmla="*/ 9418 w 10000"/>
                    <a:gd name="connsiteY44" fmla="*/ 9521 h 10917"/>
                    <a:gd name="connsiteX45" fmla="*/ 9418 w 10000"/>
                    <a:gd name="connsiteY45" fmla="*/ 9521 h 10917"/>
                    <a:gd name="connsiteX46" fmla="*/ 9418 w 10000"/>
                    <a:gd name="connsiteY46" fmla="*/ 9521 h 10917"/>
                    <a:gd name="connsiteX47" fmla="*/ 9418 w 10000"/>
                    <a:gd name="connsiteY47" fmla="*/ 9521 h 10917"/>
                    <a:gd name="connsiteX48" fmla="*/ 9418 w 10000"/>
                    <a:gd name="connsiteY48" fmla="*/ 9521 h 10917"/>
                    <a:gd name="connsiteX49" fmla="*/ 9418 w 10000"/>
                    <a:gd name="connsiteY49" fmla="*/ 9521 h 10917"/>
                    <a:gd name="connsiteX50" fmla="*/ 9418 w 10000"/>
                    <a:gd name="connsiteY50" fmla="*/ 9521 h 10917"/>
                    <a:gd name="connsiteX51" fmla="*/ 9418 w 10000"/>
                    <a:gd name="connsiteY51" fmla="*/ 9521 h 10917"/>
                    <a:gd name="connsiteX52" fmla="*/ 9418 w 10000"/>
                    <a:gd name="connsiteY52" fmla="*/ 9521 h 10917"/>
                    <a:gd name="connsiteX53" fmla="*/ 9418 w 10000"/>
                    <a:gd name="connsiteY53" fmla="*/ 9521 h 10917"/>
                    <a:gd name="connsiteX54" fmla="*/ 9418 w 10000"/>
                    <a:gd name="connsiteY54" fmla="*/ 9487 h 10917"/>
                    <a:gd name="connsiteX55" fmla="*/ 9418 w 10000"/>
                    <a:gd name="connsiteY55" fmla="*/ 9487 h 10917"/>
                    <a:gd name="connsiteX56" fmla="*/ 9418 w 10000"/>
                    <a:gd name="connsiteY56" fmla="*/ 9487 h 10917"/>
                    <a:gd name="connsiteX57" fmla="*/ 9418 w 10000"/>
                    <a:gd name="connsiteY57" fmla="*/ 9487 h 10917"/>
                    <a:gd name="connsiteX58" fmla="*/ 9667 w 10000"/>
                    <a:gd name="connsiteY58" fmla="*/ 0 h 10917"/>
                    <a:gd name="connsiteX0" fmla="*/ 9667 w 10000"/>
                    <a:gd name="connsiteY0" fmla="*/ 0 h 10873"/>
                    <a:gd name="connsiteX1" fmla="*/ 9617 w 10000"/>
                    <a:gd name="connsiteY1" fmla="*/ 1164 h 10873"/>
                    <a:gd name="connsiteX2" fmla="*/ 9170 w 10000"/>
                    <a:gd name="connsiteY2" fmla="*/ 6164 h 10873"/>
                    <a:gd name="connsiteX3" fmla="*/ 6334 w 10000"/>
                    <a:gd name="connsiteY3" fmla="*/ 8699 h 10873"/>
                    <a:gd name="connsiteX4" fmla="*/ 6185 w 10000"/>
                    <a:gd name="connsiteY4" fmla="*/ 8699 h 10873"/>
                    <a:gd name="connsiteX5" fmla="*/ 2355 w 10000"/>
                    <a:gd name="connsiteY5" fmla="*/ 7774 h 10873"/>
                    <a:gd name="connsiteX6" fmla="*/ 2106 w 10000"/>
                    <a:gd name="connsiteY6" fmla="*/ 7671 h 10873"/>
                    <a:gd name="connsiteX7" fmla="*/ 0 w 10000"/>
                    <a:gd name="connsiteY7" fmla="*/ 6609 h 10873"/>
                    <a:gd name="connsiteX8" fmla="*/ 5368 w 10000"/>
                    <a:gd name="connsiteY8" fmla="*/ 9634 h 10873"/>
                    <a:gd name="connsiteX9" fmla="*/ 8141 w 10000"/>
                    <a:gd name="connsiteY9" fmla="*/ 10841 h 10873"/>
                    <a:gd name="connsiteX10" fmla="*/ 9419 w 10000"/>
                    <a:gd name="connsiteY10" fmla="*/ 10481 h 10873"/>
                    <a:gd name="connsiteX11" fmla="*/ 9536 w 10000"/>
                    <a:gd name="connsiteY11" fmla="*/ 9960 h 10873"/>
                    <a:gd name="connsiteX12" fmla="*/ 9369 w 10000"/>
                    <a:gd name="connsiteY12" fmla="*/ 9555 h 10873"/>
                    <a:gd name="connsiteX13" fmla="*/ 9369 w 10000"/>
                    <a:gd name="connsiteY13" fmla="*/ 9555 h 10873"/>
                    <a:gd name="connsiteX14" fmla="*/ 9369 w 10000"/>
                    <a:gd name="connsiteY14" fmla="*/ 9555 h 10873"/>
                    <a:gd name="connsiteX15" fmla="*/ 9369 w 10000"/>
                    <a:gd name="connsiteY15" fmla="*/ 9555 h 10873"/>
                    <a:gd name="connsiteX16" fmla="*/ 9369 w 10000"/>
                    <a:gd name="connsiteY16" fmla="*/ 9555 h 10873"/>
                    <a:gd name="connsiteX17" fmla="*/ 9369 w 10000"/>
                    <a:gd name="connsiteY17" fmla="*/ 9555 h 10873"/>
                    <a:gd name="connsiteX18" fmla="*/ 9369 w 10000"/>
                    <a:gd name="connsiteY18" fmla="*/ 9555 h 10873"/>
                    <a:gd name="connsiteX19" fmla="*/ 9369 w 10000"/>
                    <a:gd name="connsiteY19" fmla="*/ 9555 h 10873"/>
                    <a:gd name="connsiteX20" fmla="*/ 9369 w 10000"/>
                    <a:gd name="connsiteY20" fmla="*/ 9555 h 10873"/>
                    <a:gd name="connsiteX21" fmla="*/ 9369 w 10000"/>
                    <a:gd name="connsiteY21" fmla="*/ 9555 h 10873"/>
                    <a:gd name="connsiteX22" fmla="*/ 9418 w 10000"/>
                    <a:gd name="connsiteY22" fmla="*/ 9555 h 10873"/>
                    <a:gd name="connsiteX23" fmla="*/ 9418 w 10000"/>
                    <a:gd name="connsiteY23" fmla="*/ 9555 h 10873"/>
                    <a:gd name="connsiteX24" fmla="*/ 9418 w 10000"/>
                    <a:gd name="connsiteY24" fmla="*/ 9555 h 10873"/>
                    <a:gd name="connsiteX25" fmla="*/ 9418 w 10000"/>
                    <a:gd name="connsiteY25" fmla="*/ 9555 h 10873"/>
                    <a:gd name="connsiteX26" fmla="*/ 9418 w 10000"/>
                    <a:gd name="connsiteY26" fmla="*/ 9555 h 10873"/>
                    <a:gd name="connsiteX27" fmla="*/ 9418 w 10000"/>
                    <a:gd name="connsiteY27" fmla="*/ 9555 h 10873"/>
                    <a:gd name="connsiteX28" fmla="*/ 9418 w 10000"/>
                    <a:gd name="connsiteY28" fmla="*/ 9555 h 10873"/>
                    <a:gd name="connsiteX29" fmla="*/ 9418 w 10000"/>
                    <a:gd name="connsiteY29" fmla="*/ 9555 h 10873"/>
                    <a:gd name="connsiteX30" fmla="*/ 9418 w 10000"/>
                    <a:gd name="connsiteY30" fmla="*/ 9555 h 10873"/>
                    <a:gd name="connsiteX31" fmla="*/ 9418 w 10000"/>
                    <a:gd name="connsiteY31" fmla="*/ 9555 h 10873"/>
                    <a:gd name="connsiteX32" fmla="*/ 9418 w 10000"/>
                    <a:gd name="connsiteY32" fmla="*/ 9555 h 10873"/>
                    <a:gd name="connsiteX33" fmla="*/ 9418 w 10000"/>
                    <a:gd name="connsiteY33" fmla="*/ 9555 h 10873"/>
                    <a:gd name="connsiteX34" fmla="*/ 9418 w 10000"/>
                    <a:gd name="connsiteY34" fmla="*/ 9521 h 10873"/>
                    <a:gd name="connsiteX35" fmla="*/ 9418 w 10000"/>
                    <a:gd name="connsiteY35" fmla="*/ 9521 h 10873"/>
                    <a:gd name="connsiteX36" fmla="*/ 9418 w 10000"/>
                    <a:gd name="connsiteY36" fmla="*/ 9521 h 10873"/>
                    <a:gd name="connsiteX37" fmla="*/ 9418 w 10000"/>
                    <a:gd name="connsiteY37" fmla="*/ 9521 h 10873"/>
                    <a:gd name="connsiteX38" fmla="*/ 9418 w 10000"/>
                    <a:gd name="connsiteY38" fmla="*/ 9521 h 10873"/>
                    <a:gd name="connsiteX39" fmla="*/ 9418 w 10000"/>
                    <a:gd name="connsiteY39" fmla="*/ 9521 h 10873"/>
                    <a:gd name="connsiteX40" fmla="*/ 9418 w 10000"/>
                    <a:gd name="connsiteY40" fmla="*/ 9521 h 10873"/>
                    <a:gd name="connsiteX41" fmla="*/ 9418 w 10000"/>
                    <a:gd name="connsiteY41" fmla="*/ 9521 h 10873"/>
                    <a:gd name="connsiteX42" fmla="*/ 9418 w 10000"/>
                    <a:gd name="connsiteY42" fmla="*/ 9521 h 10873"/>
                    <a:gd name="connsiteX43" fmla="*/ 9418 w 10000"/>
                    <a:gd name="connsiteY43" fmla="*/ 9521 h 10873"/>
                    <a:gd name="connsiteX44" fmla="*/ 9418 w 10000"/>
                    <a:gd name="connsiteY44" fmla="*/ 9521 h 10873"/>
                    <a:gd name="connsiteX45" fmla="*/ 9418 w 10000"/>
                    <a:gd name="connsiteY45" fmla="*/ 9521 h 10873"/>
                    <a:gd name="connsiteX46" fmla="*/ 9418 w 10000"/>
                    <a:gd name="connsiteY46" fmla="*/ 9521 h 10873"/>
                    <a:gd name="connsiteX47" fmla="*/ 9418 w 10000"/>
                    <a:gd name="connsiteY47" fmla="*/ 9521 h 10873"/>
                    <a:gd name="connsiteX48" fmla="*/ 9418 w 10000"/>
                    <a:gd name="connsiteY48" fmla="*/ 9521 h 10873"/>
                    <a:gd name="connsiteX49" fmla="*/ 9418 w 10000"/>
                    <a:gd name="connsiteY49" fmla="*/ 9521 h 10873"/>
                    <a:gd name="connsiteX50" fmla="*/ 9418 w 10000"/>
                    <a:gd name="connsiteY50" fmla="*/ 9521 h 10873"/>
                    <a:gd name="connsiteX51" fmla="*/ 9418 w 10000"/>
                    <a:gd name="connsiteY51" fmla="*/ 9521 h 10873"/>
                    <a:gd name="connsiteX52" fmla="*/ 9418 w 10000"/>
                    <a:gd name="connsiteY52" fmla="*/ 9521 h 10873"/>
                    <a:gd name="connsiteX53" fmla="*/ 9418 w 10000"/>
                    <a:gd name="connsiteY53" fmla="*/ 9487 h 10873"/>
                    <a:gd name="connsiteX54" fmla="*/ 9418 w 10000"/>
                    <a:gd name="connsiteY54" fmla="*/ 9487 h 10873"/>
                    <a:gd name="connsiteX55" fmla="*/ 9418 w 10000"/>
                    <a:gd name="connsiteY55" fmla="*/ 9487 h 10873"/>
                    <a:gd name="connsiteX56" fmla="*/ 9418 w 10000"/>
                    <a:gd name="connsiteY56" fmla="*/ 9487 h 10873"/>
                    <a:gd name="connsiteX57" fmla="*/ 9667 w 10000"/>
                    <a:gd name="connsiteY57" fmla="*/ 0 h 10873"/>
                    <a:gd name="connsiteX0" fmla="*/ 9667 w 10000"/>
                    <a:gd name="connsiteY0" fmla="*/ 0 h 10878"/>
                    <a:gd name="connsiteX1" fmla="*/ 9617 w 10000"/>
                    <a:gd name="connsiteY1" fmla="*/ 1164 h 10878"/>
                    <a:gd name="connsiteX2" fmla="*/ 9170 w 10000"/>
                    <a:gd name="connsiteY2" fmla="*/ 6164 h 10878"/>
                    <a:gd name="connsiteX3" fmla="*/ 6334 w 10000"/>
                    <a:gd name="connsiteY3" fmla="*/ 8699 h 10878"/>
                    <a:gd name="connsiteX4" fmla="*/ 6185 w 10000"/>
                    <a:gd name="connsiteY4" fmla="*/ 8699 h 10878"/>
                    <a:gd name="connsiteX5" fmla="*/ 2355 w 10000"/>
                    <a:gd name="connsiteY5" fmla="*/ 7774 h 10878"/>
                    <a:gd name="connsiteX6" fmla="*/ 2106 w 10000"/>
                    <a:gd name="connsiteY6" fmla="*/ 7671 h 10878"/>
                    <a:gd name="connsiteX7" fmla="*/ 0 w 10000"/>
                    <a:gd name="connsiteY7" fmla="*/ 6609 h 10878"/>
                    <a:gd name="connsiteX8" fmla="*/ 5368 w 10000"/>
                    <a:gd name="connsiteY8" fmla="*/ 9634 h 10878"/>
                    <a:gd name="connsiteX9" fmla="*/ 8141 w 10000"/>
                    <a:gd name="connsiteY9" fmla="*/ 10841 h 10878"/>
                    <a:gd name="connsiteX10" fmla="*/ 9419 w 10000"/>
                    <a:gd name="connsiteY10" fmla="*/ 10481 h 10878"/>
                    <a:gd name="connsiteX11" fmla="*/ 9369 w 10000"/>
                    <a:gd name="connsiteY11" fmla="*/ 9555 h 10878"/>
                    <a:gd name="connsiteX12" fmla="*/ 9369 w 10000"/>
                    <a:gd name="connsiteY12" fmla="*/ 9555 h 10878"/>
                    <a:gd name="connsiteX13" fmla="*/ 9369 w 10000"/>
                    <a:gd name="connsiteY13" fmla="*/ 9555 h 10878"/>
                    <a:gd name="connsiteX14" fmla="*/ 9369 w 10000"/>
                    <a:gd name="connsiteY14" fmla="*/ 9555 h 10878"/>
                    <a:gd name="connsiteX15" fmla="*/ 9369 w 10000"/>
                    <a:gd name="connsiteY15" fmla="*/ 9555 h 10878"/>
                    <a:gd name="connsiteX16" fmla="*/ 9369 w 10000"/>
                    <a:gd name="connsiteY16" fmla="*/ 9555 h 10878"/>
                    <a:gd name="connsiteX17" fmla="*/ 9369 w 10000"/>
                    <a:gd name="connsiteY17" fmla="*/ 9555 h 10878"/>
                    <a:gd name="connsiteX18" fmla="*/ 9369 w 10000"/>
                    <a:gd name="connsiteY18" fmla="*/ 9555 h 10878"/>
                    <a:gd name="connsiteX19" fmla="*/ 9369 w 10000"/>
                    <a:gd name="connsiteY19" fmla="*/ 9555 h 10878"/>
                    <a:gd name="connsiteX20" fmla="*/ 9369 w 10000"/>
                    <a:gd name="connsiteY20" fmla="*/ 9555 h 10878"/>
                    <a:gd name="connsiteX21" fmla="*/ 9418 w 10000"/>
                    <a:gd name="connsiteY21" fmla="*/ 9555 h 10878"/>
                    <a:gd name="connsiteX22" fmla="*/ 9418 w 10000"/>
                    <a:gd name="connsiteY22" fmla="*/ 9555 h 10878"/>
                    <a:gd name="connsiteX23" fmla="*/ 9418 w 10000"/>
                    <a:gd name="connsiteY23" fmla="*/ 9555 h 10878"/>
                    <a:gd name="connsiteX24" fmla="*/ 9418 w 10000"/>
                    <a:gd name="connsiteY24" fmla="*/ 9555 h 10878"/>
                    <a:gd name="connsiteX25" fmla="*/ 9418 w 10000"/>
                    <a:gd name="connsiteY25" fmla="*/ 9555 h 10878"/>
                    <a:gd name="connsiteX26" fmla="*/ 9418 w 10000"/>
                    <a:gd name="connsiteY26" fmla="*/ 9555 h 10878"/>
                    <a:gd name="connsiteX27" fmla="*/ 9418 w 10000"/>
                    <a:gd name="connsiteY27" fmla="*/ 9555 h 10878"/>
                    <a:gd name="connsiteX28" fmla="*/ 9418 w 10000"/>
                    <a:gd name="connsiteY28" fmla="*/ 9555 h 10878"/>
                    <a:gd name="connsiteX29" fmla="*/ 9418 w 10000"/>
                    <a:gd name="connsiteY29" fmla="*/ 9555 h 10878"/>
                    <a:gd name="connsiteX30" fmla="*/ 9418 w 10000"/>
                    <a:gd name="connsiteY30" fmla="*/ 9555 h 10878"/>
                    <a:gd name="connsiteX31" fmla="*/ 9418 w 10000"/>
                    <a:gd name="connsiteY31" fmla="*/ 9555 h 10878"/>
                    <a:gd name="connsiteX32" fmla="*/ 9418 w 10000"/>
                    <a:gd name="connsiteY32" fmla="*/ 9555 h 10878"/>
                    <a:gd name="connsiteX33" fmla="*/ 9418 w 10000"/>
                    <a:gd name="connsiteY33" fmla="*/ 9521 h 10878"/>
                    <a:gd name="connsiteX34" fmla="*/ 9418 w 10000"/>
                    <a:gd name="connsiteY34" fmla="*/ 9521 h 10878"/>
                    <a:gd name="connsiteX35" fmla="*/ 9418 w 10000"/>
                    <a:gd name="connsiteY35" fmla="*/ 9521 h 10878"/>
                    <a:gd name="connsiteX36" fmla="*/ 9418 w 10000"/>
                    <a:gd name="connsiteY36" fmla="*/ 9521 h 10878"/>
                    <a:gd name="connsiteX37" fmla="*/ 9418 w 10000"/>
                    <a:gd name="connsiteY37" fmla="*/ 9521 h 10878"/>
                    <a:gd name="connsiteX38" fmla="*/ 9418 w 10000"/>
                    <a:gd name="connsiteY38" fmla="*/ 9521 h 10878"/>
                    <a:gd name="connsiteX39" fmla="*/ 9418 w 10000"/>
                    <a:gd name="connsiteY39" fmla="*/ 9521 h 10878"/>
                    <a:gd name="connsiteX40" fmla="*/ 9418 w 10000"/>
                    <a:gd name="connsiteY40" fmla="*/ 9521 h 10878"/>
                    <a:gd name="connsiteX41" fmla="*/ 9418 w 10000"/>
                    <a:gd name="connsiteY41" fmla="*/ 9521 h 10878"/>
                    <a:gd name="connsiteX42" fmla="*/ 9418 w 10000"/>
                    <a:gd name="connsiteY42" fmla="*/ 9521 h 10878"/>
                    <a:gd name="connsiteX43" fmla="*/ 9418 w 10000"/>
                    <a:gd name="connsiteY43" fmla="*/ 9521 h 10878"/>
                    <a:gd name="connsiteX44" fmla="*/ 9418 w 10000"/>
                    <a:gd name="connsiteY44" fmla="*/ 9521 h 10878"/>
                    <a:gd name="connsiteX45" fmla="*/ 9418 w 10000"/>
                    <a:gd name="connsiteY45" fmla="*/ 9521 h 10878"/>
                    <a:gd name="connsiteX46" fmla="*/ 9418 w 10000"/>
                    <a:gd name="connsiteY46" fmla="*/ 9521 h 10878"/>
                    <a:gd name="connsiteX47" fmla="*/ 9418 w 10000"/>
                    <a:gd name="connsiteY47" fmla="*/ 9521 h 10878"/>
                    <a:gd name="connsiteX48" fmla="*/ 9418 w 10000"/>
                    <a:gd name="connsiteY48" fmla="*/ 9521 h 10878"/>
                    <a:gd name="connsiteX49" fmla="*/ 9418 w 10000"/>
                    <a:gd name="connsiteY49" fmla="*/ 9521 h 10878"/>
                    <a:gd name="connsiteX50" fmla="*/ 9418 w 10000"/>
                    <a:gd name="connsiteY50" fmla="*/ 9521 h 10878"/>
                    <a:gd name="connsiteX51" fmla="*/ 9418 w 10000"/>
                    <a:gd name="connsiteY51" fmla="*/ 9521 h 10878"/>
                    <a:gd name="connsiteX52" fmla="*/ 9418 w 10000"/>
                    <a:gd name="connsiteY52" fmla="*/ 9487 h 10878"/>
                    <a:gd name="connsiteX53" fmla="*/ 9418 w 10000"/>
                    <a:gd name="connsiteY53" fmla="*/ 9487 h 10878"/>
                    <a:gd name="connsiteX54" fmla="*/ 9418 w 10000"/>
                    <a:gd name="connsiteY54" fmla="*/ 9487 h 10878"/>
                    <a:gd name="connsiteX55" fmla="*/ 9418 w 10000"/>
                    <a:gd name="connsiteY55" fmla="*/ 9487 h 10878"/>
                    <a:gd name="connsiteX56" fmla="*/ 9667 w 10000"/>
                    <a:gd name="connsiteY56" fmla="*/ 0 h 10878"/>
                    <a:gd name="connsiteX0" fmla="*/ 9667 w 9667"/>
                    <a:gd name="connsiteY0" fmla="*/ 0 h 10878"/>
                    <a:gd name="connsiteX1" fmla="*/ 9617 w 9667"/>
                    <a:gd name="connsiteY1" fmla="*/ 1164 h 10878"/>
                    <a:gd name="connsiteX2" fmla="*/ 9170 w 9667"/>
                    <a:gd name="connsiteY2" fmla="*/ 6164 h 10878"/>
                    <a:gd name="connsiteX3" fmla="*/ 6334 w 9667"/>
                    <a:gd name="connsiteY3" fmla="*/ 8699 h 10878"/>
                    <a:gd name="connsiteX4" fmla="*/ 6185 w 9667"/>
                    <a:gd name="connsiteY4" fmla="*/ 8699 h 10878"/>
                    <a:gd name="connsiteX5" fmla="*/ 2355 w 9667"/>
                    <a:gd name="connsiteY5" fmla="*/ 7774 h 10878"/>
                    <a:gd name="connsiteX6" fmla="*/ 2106 w 9667"/>
                    <a:gd name="connsiteY6" fmla="*/ 7671 h 10878"/>
                    <a:gd name="connsiteX7" fmla="*/ 0 w 9667"/>
                    <a:gd name="connsiteY7" fmla="*/ 6609 h 10878"/>
                    <a:gd name="connsiteX8" fmla="*/ 5368 w 9667"/>
                    <a:gd name="connsiteY8" fmla="*/ 9634 h 10878"/>
                    <a:gd name="connsiteX9" fmla="*/ 8141 w 9667"/>
                    <a:gd name="connsiteY9" fmla="*/ 10841 h 10878"/>
                    <a:gd name="connsiteX10" fmla="*/ 9419 w 9667"/>
                    <a:gd name="connsiteY10" fmla="*/ 10481 h 10878"/>
                    <a:gd name="connsiteX11" fmla="*/ 9369 w 9667"/>
                    <a:gd name="connsiteY11" fmla="*/ 9555 h 10878"/>
                    <a:gd name="connsiteX12" fmla="*/ 9369 w 9667"/>
                    <a:gd name="connsiteY12" fmla="*/ 9555 h 10878"/>
                    <a:gd name="connsiteX13" fmla="*/ 9369 w 9667"/>
                    <a:gd name="connsiteY13" fmla="*/ 9555 h 10878"/>
                    <a:gd name="connsiteX14" fmla="*/ 9369 w 9667"/>
                    <a:gd name="connsiteY14" fmla="*/ 9555 h 10878"/>
                    <a:gd name="connsiteX15" fmla="*/ 9369 w 9667"/>
                    <a:gd name="connsiteY15" fmla="*/ 9555 h 10878"/>
                    <a:gd name="connsiteX16" fmla="*/ 9369 w 9667"/>
                    <a:gd name="connsiteY16" fmla="*/ 9555 h 10878"/>
                    <a:gd name="connsiteX17" fmla="*/ 9369 w 9667"/>
                    <a:gd name="connsiteY17" fmla="*/ 9555 h 10878"/>
                    <a:gd name="connsiteX18" fmla="*/ 9369 w 9667"/>
                    <a:gd name="connsiteY18" fmla="*/ 9555 h 10878"/>
                    <a:gd name="connsiteX19" fmla="*/ 9369 w 9667"/>
                    <a:gd name="connsiteY19" fmla="*/ 9555 h 10878"/>
                    <a:gd name="connsiteX20" fmla="*/ 9369 w 9667"/>
                    <a:gd name="connsiteY20" fmla="*/ 9555 h 10878"/>
                    <a:gd name="connsiteX21" fmla="*/ 9418 w 9667"/>
                    <a:gd name="connsiteY21" fmla="*/ 9555 h 10878"/>
                    <a:gd name="connsiteX22" fmla="*/ 9418 w 9667"/>
                    <a:gd name="connsiteY22" fmla="*/ 9555 h 10878"/>
                    <a:gd name="connsiteX23" fmla="*/ 9418 w 9667"/>
                    <a:gd name="connsiteY23" fmla="*/ 9555 h 10878"/>
                    <a:gd name="connsiteX24" fmla="*/ 9418 w 9667"/>
                    <a:gd name="connsiteY24" fmla="*/ 9555 h 10878"/>
                    <a:gd name="connsiteX25" fmla="*/ 9418 w 9667"/>
                    <a:gd name="connsiteY25" fmla="*/ 9555 h 10878"/>
                    <a:gd name="connsiteX26" fmla="*/ 9418 w 9667"/>
                    <a:gd name="connsiteY26" fmla="*/ 9555 h 10878"/>
                    <a:gd name="connsiteX27" fmla="*/ 9418 w 9667"/>
                    <a:gd name="connsiteY27" fmla="*/ 9555 h 10878"/>
                    <a:gd name="connsiteX28" fmla="*/ 9418 w 9667"/>
                    <a:gd name="connsiteY28" fmla="*/ 9555 h 10878"/>
                    <a:gd name="connsiteX29" fmla="*/ 9418 w 9667"/>
                    <a:gd name="connsiteY29" fmla="*/ 9555 h 10878"/>
                    <a:gd name="connsiteX30" fmla="*/ 9418 w 9667"/>
                    <a:gd name="connsiteY30" fmla="*/ 9555 h 10878"/>
                    <a:gd name="connsiteX31" fmla="*/ 9418 w 9667"/>
                    <a:gd name="connsiteY31" fmla="*/ 9555 h 10878"/>
                    <a:gd name="connsiteX32" fmla="*/ 9418 w 9667"/>
                    <a:gd name="connsiteY32" fmla="*/ 9555 h 10878"/>
                    <a:gd name="connsiteX33" fmla="*/ 9418 w 9667"/>
                    <a:gd name="connsiteY33" fmla="*/ 9521 h 10878"/>
                    <a:gd name="connsiteX34" fmla="*/ 9418 w 9667"/>
                    <a:gd name="connsiteY34" fmla="*/ 9521 h 10878"/>
                    <a:gd name="connsiteX35" fmla="*/ 9418 w 9667"/>
                    <a:gd name="connsiteY35" fmla="*/ 9521 h 10878"/>
                    <a:gd name="connsiteX36" fmla="*/ 9418 w 9667"/>
                    <a:gd name="connsiteY36" fmla="*/ 9521 h 10878"/>
                    <a:gd name="connsiteX37" fmla="*/ 9418 w 9667"/>
                    <a:gd name="connsiteY37" fmla="*/ 9521 h 10878"/>
                    <a:gd name="connsiteX38" fmla="*/ 9418 w 9667"/>
                    <a:gd name="connsiteY38" fmla="*/ 9521 h 10878"/>
                    <a:gd name="connsiteX39" fmla="*/ 9418 w 9667"/>
                    <a:gd name="connsiteY39" fmla="*/ 9521 h 10878"/>
                    <a:gd name="connsiteX40" fmla="*/ 9418 w 9667"/>
                    <a:gd name="connsiteY40" fmla="*/ 9521 h 10878"/>
                    <a:gd name="connsiteX41" fmla="*/ 9418 w 9667"/>
                    <a:gd name="connsiteY41" fmla="*/ 9521 h 10878"/>
                    <a:gd name="connsiteX42" fmla="*/ 9418 w 9667"/>
                    <a:gd name="connsiteY42" fmla="*/ 9521 h 10878"/>
                    <a:gd name="connsiteX43" fmla="*/ 9418 w 9667"/>
                    <a:gd name="connsiteY43" fmla="*/ 9521 h 10878"/>
                    <a:gd name="connsiteX44" fmla="*/ 9418 w 9667"/>
                    <a:gd name="connsiteY44" fmla="*/ 9521 h 10878"/>
                    <a:gd name="connsiteX45" fmla="*/ 9418 w 9667"/>
                    <a:gd name="connsiteY45" fmla="*/ 9521 h 10878"/>
                    <a:gd name="connsiteX46" fmla="*/ 9418 w 9667"/>
                    <a:gd name="connsiteY46" fmla="*/ 9521 h 10878"/>
                    <a:gd name="connsiteX47" fmla="*/ 9418 w 9667"/>
                    <a:gd name="connsiteY47" fmla="*/ 9521 h 10878"/>
                    <a:gd name="connsiteX48" fmla="*/ 9418 w 9667"/>
                    <a:gd name="connsiteY48" fmla="*/ 9521 h 10878"/>
                    <a:gd name="connsiteX49" fmla="*/ 9418 w 9667"/>
                    <a:gd name="connsiteY49" fmla="*/ 9521 h 10878"/>
                    <a:gd name="connsiteX50" fmla="*/ 9418 w 9667"/>
                    <a:gd name="connsiteY50" fmla="*/ 9521 h 10878"/>
                    <a:gd name="connsiteX51" fmla="*/ 9418 w 9667"/>
                    <a:gd name="connsiteY51" fmla="*/ 9521 h 10878"/>
                    <a:gd name="connsiteX52" fmla="*/ 9418 w 9667"/>
                    <a:gd name="connsiteY52" fmla="*/ 9487 h 10878"/>
                    <a:gd name="connsiteX53" fmla="*/ 9418 w 9667"/>
                    <a:gd name="connsiteY53" fmla="*/ 9487 h 10878"/>
                    <a:gd name="connsiteX54" fmla="*/ 9418 w 9667"/>
                    <a:gd name="connsiteY54" fmla="*/ 9487 h 10878"/>
                    <a:gd name="connsiteX55" fmla="*/ 9667 w 9667"/>
                    <a:gd name="connsiteY55" fmla="*/ 0 h 10878"/>
                    <a:gd name="connsiteX0" fmla="*/ 10000 w 10000"/>
                    <a:gd name="connsiteY0" fmla="*/ 0 h 10000"/>
                    <a:gd name="connsiteX1" fmla="*/ 9948 w 10000"/>
                    <a:gd name="connsiteY1" fmla="*/ 1070 h 10000"/>
                    <a:gd name="connsiteX2" fmla="*/ 9486 w 10000"/>
                    <a:gd name="connsiteY2" fmla="*/ 5666 h 10000"/>
                    <a:gd name="connsiteX3" fmla="*/ 6552 w 10000"/>
                    <a:gd name="connsiteY3" fmla="*/ 7997 h 10000"/>
                    <a:gd name="connsiteX4" fmla="*/ 6398 w 10000"/>
                    <a:gd name="connsiteY4" fmla="*/ 7997 h 10000"/>
                    <a:gd name="connsiteX5" fmla="*/ 2436 w 10000"/>
                    <a:gd name="connsiteY5" fmla="*/ 7147 h 10000"/>
                    <a:gd name="connsiteX6" fmla="*/ 2179 w 10000"/>
                    <a:gd name="connsiteY6" fmla="*/ 7052 h 10000"/>
                    <a:gd name="connsiteX7" fmla="*/ 0 w 10000"/>
                    <a:gd name="connsiteY7" fmla="*/ 6076 h 10000"/>
                    <a:gd name="connsiteX8" fmla="*/ 5553 w 10000"/>
                    <a:gd name="connsiteY8" fmla="*/ 8856 h 10000"/>
                    <a:gd name="connsiteX9" fmla="*/ 8421 w 10000"/>
                    <a:gd name="connsiteY9" fmla="*/ 9966 h 10000"/>
                    <a:gd name="connsiteX10" fmla="*/ 9743 w 10000"/>
                    <a:gd name="connsiteY10" fmla="*/ 9635 h 10000"/>
                    <a:gd name="connsiteX11" fmla="*/ 9692 w 10000"/>
                    <a:gd name="connsiteY11" fmla="*/ 8784 h 10000"/>
                    <a:gd name="connsiteX12" fmla="*/ 9692 w 10000"/>
                    <a:gd name="connsiteY12" fmla="*/ 8784 h 10000"/>
                    <a:gd name="connsiteX13" fmla="*/ 9692 w 10000"/>
                    <a:gd name="connsiteY13" fmla="*/ 8784 h 10000"/>
                    <a:gd name="connsiteX14" fmla="*/ 9692 w 10000"/>
                    <a:gd name="connsiteY14" fmla="*/ 8784 h 10000"/>
                    <a:gd name="connsiteX15" fmla="*/ 9692 w 10000"/>
                    <a:gd name="connsiteY15" fmla="*/ 8784 h 10000"/>
                    <a:gd name="connsiteX16" fmla="*/ 9692 w 10000"/>
                    <a:gd name="connsiteY16" fmla="*/ 8784 h 10000"/>
                    <a:gd name="connsiteX17" fmla="*/ 9692 w 10000"/>
                    <a:gd name="connsiteY17" fmla="*/ 8784 h 10000"/>
                    <a:gd name="connsiteX18" fmla="*/ 9692 w 10000"/>
                    <a:gd name="connsiteY18" fmla="*/ 8784 h 10000"/>
                    <a:gd name="connsiteX19" fmla="*/ 9692 w 10000"/>
                    <a:gd name="connsiteY19" fmla="*/ 8784 h 10000"/>
                    <a:gd name="connsiteX20" fmla="*/ 9692 w 10000"/>
                    <a:gd name="connsiteY20" fmla="*/ 8784 h 10000"/>
                    <a:gd name="connsiteX21" fmla="*/ 9742 w 10000"/>
                    <a:gd name="connsiteY21" fmla="*/ 8784 h 10000"/>
                    <a:gd name="connsiteX22" fmla="*/ 9742 w 10000"/>
                    <a:gd name="connsiteY22" fmla="*/ 8784 h 10000"/>
                    <a:gd name="connsiteX23" fmla="*/ 9742 w 10000"/>
                    <a:gd name="connsiteY23" fmla="*/ 8784 h 10000"/>
                    <a:gd name="connsiteX24" fmla="*/ 9742 w 10000"/>
                    <a:gd name="connsiteY24" fmla="*/ 8784 h 10000"/>
                    <a:gd name="connsiteX25" fmla="*/ 9742 w 10000"/>
                    <a:gd name="connsiteY25" fmla="*/ 8784 h 10000"/>
                    <a:gd name="connsiteX26" fmla="*/ 9742 w 10000"/>
                    <a:gd name="connsiteY26" fmla="*/ 8784 h 10000"/>
                    <a:gd name="connsiteX27" fmla="*/ 9742 w 10000"/>
                    <a:gd name="connsiteY27" fmla="*/ 8784 h 10000"/>
                    <a:gd name="connsiteX28" fmla="*/ 9742 w 10000"/>
                    <a:gd name="connsiteY28" fmla="*/ 8784 h 10000"/>
                    <a:gd name="connsiteX29" fmla="*/ 9742 w 10000"/>
                    <a:gd name="connsiteY29" fmla="*/ 8784 h 10000"/>
                    <a:gd name="connsiteX30" fmla="*/ 9742 w 10000"/>
                    <a:gd name="connsiteY30" fmla="*/ 8784 h 10000"/>
                    <a:gd name="connsiteX31" fmla="*/ 9742 w 10000"/>
                    <a:gd name="connsiteY31" fmla="*/ 8784 h 10000"/>
                    <a:gd name="connsiteX32" fmla="*/ 9742 w 10000"/>
                    <a:gd name="connsiteY32" fmla="*/ 8784 h 10000"/>
                    <a:gd name="connsiteX33" fmla="*/ 9742 w 10000"/>
                    <a:gd name="connsiteY33" fmla="*/ 8753 h 10000"/>
                    <a:gd name="connsiteX34" fmla="*/ 9742 w 10000"/>
                    <a:gd name="connsiteY34" fmla="*/ 8753 h 10000"/>
                    <a:gd name="connsiteX35" fmla="*/ 9742 w 10000"/>
                    <a:gd name="connsiteY35" fmla="*/ 8753 h 10000"/>
                    <a:gd name="connsiteX36" fmla="*/ 9742 w 10000"/>
                    <a:gd name="connsiteY36" fmla="*/ 8753 h 10000"/>
                    <a:gd name="connsiteX37" fmla="*/ 9742 w 10000"/>
                    <a:gd name="connsiteY37" fmla="*/ 8753 h 10000"/>
                    <a:gd name="connsiteX38" fmla="*/ 9742 w 10000"/>
                    <a:gd name="connsiteY38" fmla="*/ 8753 h 10000"/>
                    <a:gd name="connsiteX39" fmla="*/ 9742 w 10000"/>
                    <a:gd name="connsiteY39" fmla="*/ 8753 h 10000"/>
                    <a:gd name="connsiteX40" fmla="*/ 9742 w 10000"/>
                    <a:gd name="connsiteY40" fmla="*/ 8753 h 10000"/>
                    <a:gd name="connsiteX41" fmla="*/ 9742 w 10000"/>
                    <a:gd name="connsiteY41" fmla="*/ 8753 h 10000"/>
                    <a:gd name="connsiteX42" fmla="*/ 9742 w 10000"/>
                    <a:gd name="connsiteY42" fmla="*/ 8753 h 10000"/>
                    <a:gd name="connsiteX43" fmla="*/ 9742 w 10000"/>
                    <a:gd name="connsiteY43" fmla="*/ 8753 h 10000"/>
                    <a:gd name="connsiteX44" fmla="*/ 9742 w 10000"/>
                    <a:gd name="connsiteY44" fmla="*/ 8753 h 10000"/>
                    <a:gd name="connsiteX45" fmla="*/ 9742 w 10000"/>
                    <a:gd name="connsiteY45" fmla="*/ 8753 h 10000"/>
                    <a:gd name="connsiteX46" fmla="*/ 9742 w 10000"/>
                    <a:gd name="connsiteY46" fmla="*/ 8753 h 10000"/>
                    <a:gd name="connsiteX47" fmla="*/ 9742 w 10000"/>
                    <a:gd name="connsiteY47" fmla="*/ 8753 h 10000"/>
                    <a:gd name="connsiteX48" fmla="*/ 9742 w 10000"/>
                    <a:gd name="connsiteY48" fmla="*/ 8753 h 10000"/>
                    <a:gd name="connsiteX49" fmla="*/ 9742 w 10000"/>
                    <a:gd name="connsiteY49" fmla="*/ 8753 h 10000"/>
                    <a:gd name="connsiteX50" fmla="*/ 9742 w 10000"/>
                    <a:gd name="connsiteY50" fmla="*/ 8753 h 10000"/>
                    <a:gd name="connsiteX51" fmla="*/ 9742 w 10000"/>
                    <a:gd name="connsiteY51" fmla="*/ 8753 h 10000"/>
                    <a:gd name="connsiteX52" fmla="*/ 9742 w 10000"/>
                    <a:gd name="connsiteY52" fmla="*/ 8721 h 10000"/>
                    <a:gd name="connsiteX53" fmla="*/ 9742 w 10000"/>
                    <a:gd name="connsiteY53" fmla="*/ 8721 h 10000"/>
                    <a:gd name="connsiteX54" fmla="*/ 10000 w 10000"/>
                    <a:gd name="connsiteY54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9742 w 10223"/>
                    <a:gd name="connsiteY42" fmla="*/ 8753 h 10000"/>
                    <a:gd name="connsiteX43" fmla="*/ 9742 w 10223"/>
                    <a:gd name="connsiteY43" fmla="*/ 8753 h 10000"/>
                    <a:gd name="connsiteX44" fmla="*/ 9742 w 10223"/>
                    <a:gd name="connsiteY44" fmla="*/ 8753 h 10000"/>
                    <a:gd name="connsiteX45" fmla="*/ 9742 w 10223"/>
                    <a:gd name="connsiteY45" fmla="*/ 8753 h 10000"/>
                    <a:gd name="connsiteX46" fmla="*/ 9742 w 10223"/>
                    <a:gd name="connsiteY46" fmla="*/ 8753 h 10000"/>
                    <a:gd name="connsiteX47" fmla="*/ 9742 w 10223"/>
                    <a:gd name="connsiteY47" fmla="*/ 8753 h 10000"/>
                    <a:gd name="connsiteX48" fmla="*/ 9742 w 10223"/>
                    <a:gd name="connsiteY48" fmla="*/ 8753 h 10000"/>
                    <a:gd name="connsiteX49" fmla="*/ 9742 w 10223"/>
                    <a:gd name="connsiteY49" fmla="*/ 8753 h 10000"/>
                    <a:gd name="connsiteX50" fmla="*/ 9742 w 10223"/>
                    <a:gd name="connsiteY50" fmla="*/ 8753 h 10000"/>
                    <a:gd name="connsiteX51" fmla="*/ 9742 w 10223"/>
                    <a:gd name="connsiteY51" fmla="*/ 8753 h 10000"/>
                    <a:gd name="connsiteX52" fmla="*/ 9742 w 10223"/>
                    <a:gd name="connsiteY52" fmla="*/ 8721 h 10000"/>
                    <a:gd name="connsiteX53" fmla="*/ 10223 w 10223"/>
                    <a:gd name="connsiteY53" fmla="*/ 7727 h 10000"/>
                    <a:gd name="connsiteX54" fmla="*/ 10000 w 10223"/>
                    <a:gd name="connsiteY54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9742 w 10223"/>
                    <a:gd name="connsiteY42" fmla="*/ 8753 h 10000"/>
                    <a:gd name="connsiteX43" fmla="*/ 9742 w 10223"/>
                    <a:gd name="connsiteY43" fmla="*/ 8753 h 10000"/>
                    <a:gd name="connsiteX44" fmla="*/ 9742 w 10223"/>
                    <a:gd name="connsiteY44" fmla="*/ 8753 h 10000"/>
                    <a:gd name="connsiteX45" fmla="*/ 9742 w 10223"/>
                    <a:gd name="connsiteY45" fmla="*/ 8753 h 10000"/>
                    <a:gd name="connsiteX46" fmla="*/ 9742 w 10223"/>
                    <a:gd name="connsiteY46" fmla="*/ 8753 h 10000"/>
                    <a:gd name="connsiteX47" fmla="*/ 9742 w 10223"/>
                    <a:gd name="connsiteY47" fmla="*/ 8753 h 10000"/>
                    <a:gd name="connsiteX48" fmla="*/ 9742 w 10223"/>
                    <a:gd name="connsiteY48" fmla="*/ 8753 h 10000"/>
                    <a:gd name="connsiteX49" fmla="*/ 9742 w 10223"/>
                    <a:gd name="connsiteY49" fmla="*/ 8753 h 10000"/>
                    <a:gd name="connsiteX50" fmla="*/ 9742 w 10223"/>
                    <a:gd name="connsiteY50" fmla="*/ 8753 h 10000"/>
                    <a:gd name="connsiteX51" fmla="*/ 9742 w 10223"/>
                    <a:gd name="connsiteY51" fmla="*/ 8753 h 10000"/>
                    <a:gd name="connsiteX52" fmla="*/ 10223 w 10223"/>
                    <a:gd name="connsiteY52" fmla="*/ 7727 h 10000"/>
                    <a:gd name="connsiteX53" fmla="*/ 10000 w 10223"/>
                    <a:gd name="connsiteY53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9742 w 10223"/>
                    <a:gd name="connsiteY42" fmla="*/ 8753 h 10000"/>
                    <a:gd name="connsiteX43" fmla="*/ 9742 w 10223"/>
                    <a:gd name="connsiteY43" fmla="*/ 8753 h 10000"/>
                    <a:gd name="connsiteX44" fmla="*/ 9742 w 10223"/>
                    <a:gd name="connsiteY44" fmla="*/ 8753 h 10000"/>
                    <a:gd name="connsiteX45" fmla="*/ 9742 w 10223"/>
                    <a:gd name="connsiteY45" fmla="*/ 8753 h 10000"/>
                    <a:gd name="connsiteX46" fmla="*/ 9742 w 10223"/>
                    <a:gd name="connsiteY46" fmla="*/ 8753 h 10000"/>
                    <a:gd name="connsiteX47" fmla="*/ 9742 w 10223"/>
                    <a:gd name="connsiteY47" fmla="*/ 8753 h 10000"/>
                    <a:gd name="connsiteX48" fmla="*/ 9742 w 10223"/>
                    <a:gd name="connsiteY48" fmla="*/ 8753 h 10000"/>
                    <a:gd name="connsiteX49" fmla="*/ 9742 w 10223"/>
                    <a:gd name="connsiteY49" fmla="*/ 8753 h 10000"/>
                    <a:gd name="connsiteX50" fmla="*/ 9742 w 10223"/>
                    <a:gd name="connsiteY50" fmla="*/ 8753 h 10000"/>
                    <a:gd name="connsiteX51" fmla="*/ 10223 w 10223"/>
                    <a:gd name="connsiteY51" fmla="*/ 7727 h 10000"/>
                    <a:gd name="connsiteX52" fmla="*/ 10000 w 10223"/>
                    <a:gd name="connsiteY52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9742 w 10223"/>
                    <a:gd name="connsiteY42" fmla="*/ 8753 h 10000"/>
                    <a:gd name="connsiteX43" fmla="*/ 9742 w 10223"/>
                    <a:gd name="connsiteY43" fmla="*/ 8753 h 10000"/>
                    <a:gd name="connsiteX44" fmla="*/ 9742 w 10223"/>
                    <a:gd name="connsiteY44" fmla="*/ 8753 h 10000"/>
                    <a:gd name="connsiteX45" fmla="*/ 9742 w 10223"/>
                    <a:gd name="connsiteY45" fmla="*/ 8753 h 10000"/>
                    <a:gd name="connsiteX46" fmla="*/ 9742 w 10223"/>
                    <a:gd name="connsiteY46" fmla="*/ 8753 h 10000"/>
                    <a:gd name="connsiteX47" fmla="*/ 9742 w 10223"/>
                    <a:gd name="connsiteY47" fmla="*/ 8753 h 10000"/>
                    <a:gd name="connsiteX48" fmla="*/ 9742 w 10223"/>
                    <a:gd name="connsiteY48" fmla="*/ 8753 h 10000"/>
                    <a:gd name="connsiteX49" fmla="*/ 9742 w 10223"/>
                    <a:gd name="connsiteY49" fmla="*/ 8753 h 10000"/>
                    <a:gd name="connsiteX50" fmla="*/ 10223 w 10223"/>
                    <a:gd name="connsiteY50" fmla="*/ 7727 h 10000"/>
                    <a:gd name="connsiteX51" fmla="*/ 10000 w 10223"/>
                    <a:gd name="connsiteY51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9742 w 10223"/>
                    <a:gd name="connsiteY42" fmla="*/ 8753 h 10000"/>
                    <a:gd name="connsiteX43" fmla="*/ 9742 w 10223"/>
                    <a:gd name="connsiteY43" fmla="*/ 8753 h 10000"/>
                    <a:gd name="connsiteX44" fmla="*/ 9742 w 10223"/>
                    <a:gd name="connsiteY44" fmla="*/ 8753 h 10000"/>
                    <a:gd name="connsiteX45" fmla="*/ 9742 w 10223"/>
                    <a:gd name="connsiteY45" fmla="*/ 8753 h 10000"/>
                    <a:gd name="connsiteX46" fmla="*/ 9742 w 10223"/>
                    <a:gd name="connsiteY46" fmla="*/ 8753 h 10000"/>
                    <a:gd name="connsiteX47" fmla="*/ 9742 w 10223"/>
                    <a:gd name="connsiteY47" fmla="*/ 8753 h 10000"/>
                    <a:gd name="connsiteX48" fmla="*/ 9742 w 10223"/>
                    <a:gd name="connsiteY48" fmla="*/ 8753 h 10000"/>
                    <a:gd name="connsiteX49" fmla="*/ 10223 w 10223"/>
                    <a:gd name="connsiteY49" fmla="*/ 7727 h 10000"/>
                    <a:gd name="connsiteX50" fmla="*/ 10000 w 10223"/>
                    <a:gd name="connsiteY50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9742 w 10223"/>
                    <a:gd name="connsiteY42" fmla="*/ 8753 h 10000"/>
                    <a:gd name="connsiteX43" fmla="*/ 9742 w 10223"/>
                    <a:gd name="connsiteY43" fmla="*/ 8753 h 10000"/>
                    <a:gd name="connsiteX44" fmla="*/ 9742 w 10223"/>
                    <a:gd name="connsiteY44" fmla="*/ 8753 h 10000"/>
                    <a:gd name="connsiteX45" fmla="*/ 9742 w 10223"/>
                    <a:gd name="connsiteY45" fmla="*/ 8753 h 10000"/>
                    <a:gd name="connsiteX46" fmla="*/ 9742 w 10223"/>
                    <a:gd name="connsiteY46" fmla="*/ 8753 h 10000"/>
                    <a:gd name="connsiteX47" fmla="*/ 9742 w 10223"/>
                    <a:gd name="connsiteY47" fmla="*/ 8753 h 10000"/>
                    <a:gd name="connsiteX48" fmla="*/ 10223 w 10223"/>
                    <a:gd name="connsiteY48" fmla="*/ 7727 h 10000"/>
                    <a:gd name="connsiteX49" fmla="*/ 10000 w 10223"/>
                    <a:gd name="connsiteY49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9742 w 10223"/>
                    <a:gd name="connsiteY42" fmla="*/ 8753 h 10000"/>
                    <a:gd name="connsiteX43" fmla="*/ 9742 w 10223"/>
                    <a:gd name="connsiteY43" fmla="*/ 8753 h 10000"/>
                    <a:gd name="connsiteX44" fmla="*/ 9742 w 10223"/>
                    <a:gd name="connsiteY44" fmla="*/ 8753 h 10000"/>
                    <a:gd name="connsiteX45" fmla="*/ 9742 w 10223"/>
                    <a:gd name="connsiteY45" fmla="*/ 8753 h 10000"/>
                    <a:gd name="connsiteX46" fmla="*/ 9742 w 10223"/>
                    <a:gd name="connsiteY46" fmla="*/ 8753 h 10000"/>
                    <a:gd name="connsiteX47" fmla="*/ 10223 w 10223"/>
                    <a:gd name="connsiteY47" fmla="*/ 7727 h 10000"/>
                    <a:gd name="connsiteX48" fmla="*/ 10000 w 10223"/>
                    <a:gd name="connsiteY48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9742 w 10223"/>
                    <a:gd name="connsiteY42" fmla="*/ 8753 h 10000"/>
                    <a:gd name="connsiteX43" fmla="*/ 9742 w 10223"/>
                    <a:gd name="connsiteY43" fmla="*/ 8753 h 10000"/>
                    <a:gd name="connsiteX44" fmla="*/ 9742 w 10223"/>
                    <a:gd name="connsiteY44" fmla="*/ 8753 h 10000"/>
                    <a:gd name="connsiteX45" fmla="*/ 9742 w 10223"/>
                    <a:gd name="connsiteY45" fmla="*/ 8753 h 10000"/>
                    <a:gd name="connsiteX46" fmla="*/ 10223 w 10223"/>
                    <a:gd name="connsiteY46" fmla="*/ 7727 h 10000"/>
                    <a:gd name="connsiteX47" fmla="*/ 10000 w 10223"/>
                    <a:gd name="connsiteY47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9742 w 10223"/>
                    <a:gd name="connsiteY42" fmla="*/ 8753 h 10000"/>
                    <a:gd name="connsiteX43" fmla="*/ 9742 w 10223"/>
                    <a:gd name="connsiteY43" fmla="*/ 8753 h 10000"/>
                    <a:gd name="connsiteX44" fmla="*/ 9742 w 10223"/>
                    <a:gd name="connsiteY44" fmla="*/ 8753 h 10000"/>
                    <a:gd name="connsiteX45" fmla="*/ 10223 w 10223"/>
                    <a:gd name="connsiteY45" fmla="*/ 7727 h 10000"/>
                    <a:gd name="connsiteX46" fmla="*/ 10000 w 10223"/>
                    <a:gd name="connsiteY46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9742 w 10223"/>
                    <a:gd name="connsiteY42" fmla="*/ 8753 h 10000"/>
                    <a:gd name="connsiteX43" fmla="*/ 9742 w 10223"/>
                    <a:gd name="connsiteY43" fmla="*/ 8753 h 10000"/>
                    <a:gd name="connsiteX44" fmla="*/ 10223 w 10223"/>
                    <a:gd name="connsiteY44" fmla="*/ 7727 h 10000"/>
                    <a:gd name="connsiteX45" fmla="*/ 10000 w 10223"/>
                    <a:gd name="connsiteY45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9742 w 10223"/>
                    <a:gd name="connsiteY42" fmla="*/ 8753 h 10000"/>
                    <a:gd name="connsiteX43" fmla="*/ 10223 w 10223"/>
                    <a:gd name="connsiteY43" fmla="*/ 7727 h 10000"/>
                    <a:gd name="connsiteX44" fmla="*/ 10000 w 10223"/>
                    <a:gd name="connsiteY44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9742 w 10223"/>
                    <a:gd name="connsiteY41" fmla="*/ 8753 h 10000"/>
                    <a:gd name="connsiteX42" fmla="*/ 10223 w 10223"/>
                    <a:gd name="connsiteY42" fmla="*/ 7727 h 10000"/>
                    <a:gd name="connsiteX43" fmla="*/ 10000 w 10223"/>
                    <a:gd name="connsiteY43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9742 w 10223"/>
                    <a:gd name="connsiteY40" fmla="*/ 8753 h 10000"/>
                    <a:gd name="connsiteX41" fmla="*/ 10223 w 10223"/>
                    <a:gd name="connsiteY41" fmla="*/ 7727 h 10000"/>
                    <a:gd name="connsiteX42" fmla="*/ 10000 w 10223"/>
                    <a:gd name="connsiteY42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9742 w 10223"/>
                    <a:gd name="connsiteY39" fmla="*/ 8753 h 10000"/>
                    <a:gd name="connsiteX40" fmla="*/ 10223 w 10223"/>
                    <a:gd name="connsiteY40" fmla="*/ 7727 h 10000"/>
                    <a:gd name="connsiteX41" fmla="*/ 10000 w 10223"/>
                    <a:gd name="connsiteY41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9742 w 10223"/>
                    <a:gd name="connsiteY38" fmla="*/ 8753 h 10000"/>
                    <a:gd name="connsiteX39" fmla="*/ 10223 w 10223"/>
                    <a:gd name="connsiteY39" fmla="*/ 7727 h 10000"/>
                    <a:gd name="connsiteX40" fmla="*/ 10000 w 10223"/>
                    <a:gd name="connsiteY40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9742 w 10223"/>
                    <a:gd name="connsiteY37" fmla="*/ 8753 h 10000"/>
                    <a:gd name="connsiteX38" fmla="*/ 10223 w 10223"/>
                    <a:gd name="connsiteY38" fmla="*/ 7727 h 10000"/>
                    <a:gd name="connsiteX39" fmla="*/ 10000 w 10223"/>
                    <a:gd name="connsiteY39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9742 w 10223"/>
                    <a:gd name="connsiteY36" fmla="*/ 8753 h 10000"/>
                    <a:gd name="connsiteX37" fmla="*/ 10223 w 10223"/>
                    <a:gd name="connsiteY37" fmla="*/ 7727 h 10000"/>
                    <a:gd name="connsiteX38" fmla="*/ 10000 w 10223"/>
                    <a:gd name="connsiteY38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9742 w 10223"/>
                    <a:gd name="connsiteY35" fmla="*/ 8753 h 10000"/>
                    <a:gd name="connsiteX36" fmla="*/ 10223 w 10223"/>
                    <a:gd name="connsiteY36" fmla="*/ 7727 h 10000"/>
                    <a:gd name="connsiteX37" fmla="*/ 10000 w 10223"/>
                    <a:gd name="connsiteY37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9742 w 10223"/>
                    <a:gd name="connsiteY34" fmla="*/ 8753 h 10000"/>
                    <a:gd name="connsiteX35" fmla="*/ 10223 w 10223"/>
                    <a:gd name="connsiteY35" fmla="*/ 7727 h 10000"/>
                    <a:gd name="connsiteX36" fmla="*/ 10000 w 10223"/>
                    <a:gd name="connsiteY36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9742 w 10223"/>
                    <a:gd name="connsiteY33" fmla="*/ 8753 h 10000"/>
                    <a:gd name="connsiteX34" fmla="*/ 10223 w 10223"/>
                    <a:gd name="connsiteY34" fmla="*/ 7727 h 10000"/>
                    <a:gd name="connsiteX35" fmla="*/ 10000 w 10223"/>
                    <a:gd name="connsiteY35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9742 w 10223"/>
                    <a:gd name="connsiteY32" fmla="*/ 8784 h 10000"/>
                    <a:gd name="connsiteX33" fmla="*/ 10223 w 10223"/>
                    <a:gd name="connsiteY33" fmla="*/ 7727 h 10000"/>
                    <a:gd name="connsiteX34" fmla="*/ 10000 w 10223"/>
                    <a:gd name="connsiteY34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9742 w 10223"/>
                    <a:gd name="connsiteY31" fmla="*/ 8784 h 10000"/>
                    <a:gd name="connsiteX32" fmla="*/ 10223 w 10223"/>
                    <a:gd name="connsiteY32" fmla="*/ 7727 h 10000"/>
                    <a:gd name="connsiteX33" fmla="*/ 10000 w 10223"/>
                    <a:gd name="connsiteY33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9742 w 10223"/>
                    <a:gd name="connsiteY30" fmla="*/ 8784 h 10000"/>
                    <a:gd name="connsiteX31" fmla="*/ 10223 w 10223"/>
                    <a:gd name="connsiteY31" fmla="*/ 7727 h 10000"/>
                    <a:gd name="connsiteX32" fmla="*/ 10000 w 10223"/>
                    <a:gd name="connsiteY32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9742 w 10223"/>
                    <a:gd name="connsiteY29" fmla="*/ 8784 h 10000"/>
                    <a:gd name="connsiteX30" fmla="*/ 10223 w 10223"/>
                    <a:gd name="connsiteY30" fmla="*/ 7727 h 10000"/>
                    <a:gd name="connsiteX31" fmla="*/ 10000 w 10223"/>
                    <a:gd name="connsiteY31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9742 w 10223"/>
                    <a:gd name="connsiteY28" fmla="*/ 8784 h 10000"/>
                    <a:gd name="connsiteX29" fmla="*/ 10223 w 10223"/>
                    <a:gd name="connsiteY29" fmla="*/ 7727 h 10000"/>
                    <a:gd name="connsiteX30" fmla="*/ 10000 w 10223"/>
                    <a:gd name="connsiteY30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9742 w 10223"/>
                    <a:gd name="connsiteY27" fmla="*/ 8784 h 10000"/>
                    <a:gd name="connsiteX28" fmla="*/ 10223 w 10223"/>
                    <a:gd name="connsiteY28" fmla="*/ 7727 h 10000"/>
                    <a:gd name="connsiteX29" fmla="*/ 10000 w 10223"/>
                    <a:gd name="connsiteY29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9742 w 10223"/>
                    <a:gd name="connsiteY26" fmla="*/ 8784 h 10000"/>
                    <a:gd name="connsiteX27" fmla="*/ 10223 w 10223"/>
                    <a:gd name="connsiteY27" fmla="*/ 7727 h 10000"/>
                    <a:gd name="connsiteX28" fmla="*/ 10000 w 10223"/>
                    <a:gd name="connsiteY28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9742 w 10223"/>
                    <a:gd name="connsiteY25" fmla="*/ 8784 h 10000"/>
                    <a:gd name="connsiteX26" fmla="*/ 10223 w 10223"/>
                    <a:gd name="connsiteY26" fmla="*/ 7727 h 10000"/>
                    <a:gd name="connsiteX27" fmla="*/ 10000 w 10223"/>
                    <a:gd name="connsiteY27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9742 w 10223"/>
                    <a:gd name="connsiteY24" fmla="*/ 8784 h 10000"/>
                    <a:gd name="connsiteX25" fmla="*/ 10223 w 10223"/>
                    <a:gd name="connsiteY25" fmla="*/ 7727 h 10000"/>
                    <a:gd name="connsiteX26" fmla="*/ 10000 w 10223"/>
                    <a:gd name="connsiteY26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9742 w 10223"/>
                    <a:gd name="connsiteY23" fmla="*/ 8784 h 10000"/>
                    <a:gd name="connsiteX24" fmla="*/ 10223 w 10223"/>
                    <a:gd name="connsiteY24" fmla="*/ 7727 h 10000"/>
                    <a:gd name="connsiteX25" fmla="*/ 10000 w 10223"/>
                    <a:gd name="connsiteY25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9742 w 10223"/>
                    <a:gd name="connsiteY22" fmla="*/ 8784 h 10000"/>
                    <a:gd name="connsiteX23" fmla="*/ 10223 w 10223"/>
                    <a:gd name="connsiteY23" fmla="*/ 7727 h 10000"/>
                    <a:gd name="connsiteX24" fmla="*/ 10000 w 10223"/>
                    <a:gd name="connsiteY24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9742 w 10223"/>
                    <a:gd name="connsiteY21" fmla="*/ 8784 h 10000"/>
                    <a:gd name="connsiteX22" fmla="*/ 10223 w 10223"/>
                    <a:gd name="connsiteY22" fmla="*/ 7727 h 10000"/>
                    <a:gd name="connsiteX23" fmla="*/ 10000 w 10223"/>
                    <a:gd name="connsiteY23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9692 w 10223"/>
                    <a:gd name="connsiteY20" fmla="*/ 8784 h 10000"/>
                    <a:gd name="connsiteX21" fmla="*/ 10223 w 10223"/>
                    <a:gd name="connsiteY21" fmla="*/ 7727 h 10000"/>
                    <a:gd name="connsiteX22" fmla="*/ 10000 w 10223"/>
                    <a:gd name="connsiteY22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9692 w 10223"/>
                    <a:gd name="connsiteY19" fmla="*/ 8784 h 10000"/>
                    <a:gd name="connsiteX20" fmla="*/ 10223 w 10223"/>
                    <a:gd name="connsiteY20" fmla="*/ 7727 h 10000"/>
                    <a:gd name="connsiteX21" fmla="*/ 10000 w 10223"/>
                    <a:gd name="connsiteY21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9692 w 10223"/>
                    <a:gd name="connsiteY18" fmla="*/ 8784 h 10000"/>
                    <a:gd name="connsiteX19" fmla="*/ 10223 w 10223"/>
                    <a:gd name="connsiteY19" fmla="*/ 7727 h 10000"/>
                    <a:gd name="connsiteX20" fmla="*/ 10000 w 10223"/>
                    <a:gd name="connsiteY20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9692 w 10223"/>
                    <a:gd name="connsiteY17" fmla="*/ 8784 h 10000"/>
                    <a:gd name="connsiteX18" fmla="*/ 10223 w 10223"/>
                    <a:gd name="connsiteY18" fmla="*/ 7727 h 10000"/>
                    <a:gd name="connsiteX19" fmla="*/ 10000 w 10223"/>
                    <a:gd name="connsiteY19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9692 w 10223"/>
                    <a:gd name="connsiteY16" fmla="*/ 8784 h 10000"/>
                    <a:gd name="connsiteX17" fmla="*/ 10223 w 10223"/>
                    <a:gd name="connsiteY17" fmla="*/ 7727 h 10000"/>
                    <a:gd name="connsiteX18" fmla="*/ 10000 w 10223"/>
                    <a:gd name="connsiteY18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9692 w 10223"/>
                    <a:gd name="connsiteY15" fmla="*/ 8784 h 10000"/>
                    <a:gd name="connsiteX16" fmla="*/ 10223 w 10223"/>
                    <a:gd name="connsiteY16" fmla="*/ 7727 h 10000"/>
                    <a:gd name="connsiteX17" fmla="*/ 10000 w 10223"/>
                    <a:gd name="connsiteY17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9692 w 10223"/>
                    <a:gd name="connsiteY12" fmla="*/ 8784 h 10000"/>
                    <a:gd name="connsiteX13" fmla="*/ 9692 w 10223"/>
                    <a:gd name="connsiteY13" fmla="*/ 8784 h 10000"/>
                    <a:gd name="connsiteX14" fmla="*/ 9692 w 10223"/>
                    <a:gd name="connsiteY14" fmla="*/ 8784 h 10000"/>
                    <a:gd name="connsiteX15" fmla="*/ 10223 w 10223"/>
                    <a:gd name="connsiteY15" fmla="*/ 7727 h 10000"/>
                    <a:gd name="connsiteX16" fmla="*/ 10000 w 10223"/>
                    <a:gd name="connsiteY16" fmla="*/ 0 h 10000"/>
                    <a:gd name="connsiteX0" fmla="*/ 10000 w 14021"/>
                    <a:gd name="connsiteY0" fmla="*/ 0 h 10000"/>
                    <a:gd name="connsiteX1" fmla="*/ 9948 w 14021"/>
                    <a:gd name="connsiteY1" fmla="*/ 1070 h 10000"/>
                    <a:gd name="connsiteX2" fmla="*/ 9486 w 14021"/>
                    <a:gd name="connsiteY2" fmla="*/ 5666 h 10000"/>
                    <a:gd name="connsiteX3" fmla="*/ 6552 w 14021"/>
                    <a:gd name="connsiteY3" fmla="*/ 7997 h 10000"/>
                    <a:gd name="connsiteX4" fmla="*/ 6398 w 14021"/>
                    <a:gd name="connsiteY4" fmla="*/ 7997 h 10000"/>
                    <a:gd name="connsiteX5" fmla="*/ 2436 w 14021"/>
                    <a:gd name="connsiteY5" fmla="*/ 7147 h 10000"/>
                    <a:gd name="connsiteX6" fmla="*/ 2179 w 14021"/>
                    <a:gd name="connsiteY6" fmla="*/ 7052 h 10000"/>
                    <a:gd name="connsiteX7" fmla="*/ 0 w 14021"/>
                    <a:gd name="connsiteY7" fmla="*/ 6076 h 10000"/>
                    <a:gd name="connsiteX8" fmla="*/ 5553 w 14021"/>
                    <a:gd name="connsiteY8" fmla="*/ 8856 h 10000"/>
                    <a:gd name="connsiteX9" fmla="*/ 8421 w 14021"/>
                    <a:gd name="connsiteY9" fmla="*/ 9966 h 10000"/>
                    <a:gd name="connsiteX10" fmla="*/ 9743 w 14021"/>
                    <a:gd name="connsiteY10" fmla="*/ 9635 h 10000"/>
                    <a:gd name="connsiteX11" fmla="*/ 9692 w 14021"/>
                    <a:gd name="connsiteY11" fmla="*/ 8784 h 10000"/>
                    <a:gd name="connsiteX12" fmla="*/ 9692 w 14021"/>
                    <a:gd name="connsiteY12" fmla="*/ 8784 h 10000"/>
                    <a:gd name="connsiteX13" fmla="*/ 9692 w 14021"/>
                    <a:gd name="connsiteY13" fmla="*/ 8784 h 10000"/>
                    <a:gd name="connsiteX14" fmla="*/ 14021 w 14021"/>
                    <a:gd name="connsiteY14" fmla="*/ 8968 h 10000"/>
                    <a:gd name="connsiteX15" fmla="*/ 10223 w 14021"/>
                    <a:gd name="connsiteY15" fmla="*/ 7727 h 10000"/>
                    <a:gd name="connsiteX16" fmla="*/ 10000 w 14021"/>
                    <a:gd name="connsiteY16" fmla="*/ 0 h 10000"/>
                    <a:gd name="connsiteX0" fmla="*/ 10000 w 14223"/>
                    <a:gd name="connsiteY0" fmla="*/ 0 h 10000"/>
                    <a:gd name="connsiteX1" fmla="*/ 9948 w 14223"/>
                    <a:gd name="connsiteY1" fmla="*/ 1070 h 10000"/>
                    <a:gd name="connsiteX2" fmla="*/ 9486 w 14223"/>
                    <a:gd name="connsiteY2" fmla="*/ 5666 h 10000"/>
                    <a:gd name="connsiteX3" fmla="*/ 6552 w 14223"/>
                    <a:gd name="connsiteY3" fmla="*/ 7997 h 10000"/>
                    <a:gd name="connsiteX4" fmla="*/ 6398 w 14223"/>
                    <a:gd name="connsiteY4" fmla="*/ 7997 h 10000"/>
                    <a:gd name="connsiteX5" fmla="*/ 2436 w 14223"/>
                    <a:gd name="connsiteY5" fmla="*/ 7147 h 10000"/>
                    <a:gd name="connsiteX6" fmla="*/ 2179 w 14223"/>
                    <a:gd name="connsiteY6" fmla="*/ 7052 h 10000"/>
                    <a:gd name="connsiteX7" fmla="*/ 0 w 14223"/>
                    <a:gd name="connsiteY7" fmla="*/ 6076 h 10000"/>
                    <a:gd name="connsiteX8" fmla="*/ 5553 w 14223"/>
                    <a:gd name="connsiteY8" fmla="*/ 8856 h 10000"/>
                    <a:gd name="connsiteX9" fmla="*/ 8421 w 14223"/>
                    <a:gd name="connsiteY9" fmla="*/ 9966 h 10000"/>
                    <a:gd name="connsiteX10" fmla="*/ 9743 w 14223"/>
                    <a:gd name="connsiteY10" fmla="*/ 9635 h 10000"/>
                    <a:gd name="connsiteX11" fmla="*/ 9692 w 14223"/>
                    <a:gd name="connsiteY11" fmla="*/ 8784 h 10000"/>
                    <a:gd name="connsiteX12" fmla="*/ 9692 w 14223"/>
                    <a:gd name="connsiteY12" fmla="*/ 8784 h 10000"/>
                    <a:gd name="connsiteX13" fmla="*/ 13660 w 14223"/>
                    <a:gd name="connsiteY13" fmla="*/ 9962 h 10000"/>
                    <a:gd name="connsiteX14" fmla="*/ 14021 w 14223"/>
                    <a:gd name="connsiteY14" fmla="*/ 8968 h 10000"/>
                    <a:gd name="connsiteX15" fmla="*/ 10223 w 14223"/>
                    <a:gd name="connsiteY15" fmla="*/ 7727 h 10000"/>
                    <a:gd name="connsiteX16" fmla="*/ 10000 w 14223"/>
                    <a:gd name="connsiteY16" fmla="*/ 0 h 10000"/>
                    <a:gd name="connsiteX0" fmla="*/ 10000 w 14021"/>
                    <a:gd name="connsiteY0" fmla="*/ 0 h 10000"/>
                    <a:gd name="connsiteX1" fmla="*/ 9948 w 14021"/>
                    <a:gd name="connsiteY1" fmla="*/ 1070 h 10000"/>
                    <a:gd name="connsiteX2" fmla="*/ 9486 w 14021"/>
                    <a:gd name="connsiteY2" fmla="*/ 5666 h 10000"/>
                    <a:gd name="connsiteX3" fmla="*/ 6552 w 14021"/>
                    <a:gd name="connsiteY3" fmla="*/ 7997 h 10000"/>
                    <a:gd name="connsiteX4" fmla="*/ 6398 w 14021"/>
                    <a:gd name="connsiteY4" fmla="*/ 7997 h 10000"/>
                    <a:gd name="connsiteX5" fmla="*/ 2436 w 14021"/>
                    <a:gd name="connsiteY5" fmla="*/ 7147 h 10000"/>
                    <a:gd name="connsiteX6" fmla="*/ 2179 w 14021"/>
                    <a:gd name="connsiteY6" fmla="*/ 7052 h 10000"/>
                    <a:gd name="connsiteX7" fmla="*/ 0 w 14021"/>
                    <a:gd name="connsiteY7" fmla="*/ 6076 h 10000"/>
                    <a:gd name="connsiteX8" fmla="*/ 5553 w 14021"/>
                    <a:gd name="connsiteY8" fmla="*/ 8856 h 10000"/>
                    <a:gd name="connsiteX9" fmla="*/ 8421 w 14021"/>
                    <a:gd name="connsiteY9" fmla="*/ 9966 h 10000"/>
                    <a:gd name="connsiteX10" fmla="*/ 9743 w 14021"/>
                    <a:gd name="connsiteY10" fmla="*/ 9635 h 10000"/>
                    <a:gd name="connsiteX11" fmla="*/ 9692 w 14021"/>
                    <a:gd name="connsiteY11" fmla="*/ 8784 h 10000"/>
                    <a:gd name="connsiteX12" fmla="*/ 9692 w 14021"/>
                    <a:gd name="connsiteY12" fmla="*/ 8784 h 10000"/>
                    <a:gd name="connsiteX13" fmla="*/ 14021 w 14021"/>
                    <a:gd name="connsiteY13" fmla="*/ 8968 h 10000"/>
                    <a:gd name="connsiteX14" fmla="*/ 10223 w 14021"/>
                    <a:gd name="connsiteY14" fmla="*/ 7727 h 10000"/>
                    <a:gd name="connsiteX15" fmla="*/ 10000 w 14021"/>
                    <a:gd name="connsiteY15" fmla="*/ 0 h 10000"/>
                    <a:gd name="connsiteX0" fmla="*/ 10000 w 14041"/>
                    <a:gd name="connsiteY0" fmla="*/ 0 h 10000"/>
                    <a:gd name="connsiteX1" fmla="*/ 9948 w 14041"/>
                    <a:gd name="connsiteY1" fmla="*/ 1070 h 10000"/>
                    <a:gd name="connsiteX2" fmla="*/ 9486 w 14041"/>
                    <a:gd name="connsiteY2" fmla="*/ 5666 h 10000"/>
                    <a:gd name="connsiteX3" fmla="*/ 6552 w 14041"/>
                    <a:gd name="connsiteY3" fmla="*/ 7997 h 10000"/>
                    <a:gd name="connsiteX4" fmla="*/ 6398 w 14041"/>
                    <a:gd name="connsiteY4" fmla="*/ 7997 h 10000"/>
                    <a:gd name="connsiteX5" fmla="*/ 2436 w 14041"/>
                    <a:gd name="connsiteY5" fmla="*/ 7147 h 10000"/>
                    <a:gd name="connsiteX6" fmla="*/ 2179 w 14041"/>
                    <a:gd name="connsiteY6" fmla="*/ 7052 h 10000"/>
                    <a:gd name="connsiteX7" fmla="*/ 0 w 14041"/>
                    <a:gd name="connsiteY7" fmla="*/ 6076 h 10000"/>
                    <a:gd name="connsiteX8" fmla="*/ 5553 w 14041"/>
                    <a:gd name="connsiteY8" fmla="*/ 8856 h 10000"/>
                    <a:gd name="connsiteX9" fmla="*/ 8421 w 14041"/>
                    <a:gd name="connsiteY9" fmla="*/ 9966 h 10000"/>
                    <a:gd name="connsiteX10" fmla="*/ 9743 w 14041"/>
                    <a:gd name="connsiteY10" fmla="*/ 9635 h 10000"/>
                    <a:gd name="connsiteX11" fmla="*/ 9692 w 14041"/>
                    <a:gd name="connsiteY11" fmla="*/ 8784 h 10000"/>
                    <a:gd name="connsiteX12" fmla="*/ 11616 w 14041"/>
                    <a:gd name="connsiteY12" fmla="*/ 9226 h 10000"/>
                    <a:gd name="connsiteX13" fmla="*/ 14021 w 14041"/>
                    <a:gd name="connsiteY13" fmla="*/ 8968 h 10000"/>
                    <a:gd name="connsiteX14" fmla="*/ 10223 w 14041"/>
                    <a:gd name="connsiteY14" fmla="*/ 7727 h 10000"/>
                    <a:gd name="connsiteX15" fmla="*/ 10000 w 14041"/>
                    <a:gd name="connsiteY15" fmla="*/ 0 h 10000"/>
                    <a:gd name="connsiteX0" fmla="*/ 10000 w 14021"/>
                    <a:gd name="connsiteY0" fmla="*/ 0 h 10000"/>
                    <a:gd name="connsiteX1" fmla="*/ 9948 w 14021"/>
                    <a:gd name="connsiteY1" fmla="*/ 1070 h 10000"/>
                    <a:gd name="connsiteX2" fmla="*/ 9486 w 14021"/>
                    <a:gd name="connsiteY2" fmla="*/ 5666 h 10000"/>
                    <a:gd name="connsiteX3" fmla="*/ 6552 w 14021"/>
                    <a:gd name="connsiteY3" fmla="*/ 7997 h 10000"/>
                    <a:gd name="connsiteX4" fmla="*/ 6398 w 14021"/>
                    <a:gd name="connsiteY4" fmla="*/ 7997 h 10000"/>
                    <a:gd name="connsiteX5" fmla="*/ 2436 w 14021"/>
                    <a:gd name="connsiteY5" fmla="*/ 7147 h 10000"/>
                    <a:gd name="connsiteX6" fmla="*/ 2179 w 14021"/>
                    <a:gd name="connsiteY6" fmla="*/ 7052 h 10000"/>
                    <a:gd name="connsiteX7" fmla="*/ 0 w 14021"/>
                    <a:gd name="connsiteY7" fmla="*/ 6076 h 10000"/>
                    <a:gd name="connsiteX8" fmla="*/ 5553 w 14021"/>
                    <a:gd name="connsiteY8" fmla="*/ 8856 h 10000"/>
                    <a:gd name="connsiteX9" fmla="*/ 8421 w 14021"/>
                    <a:gd name="connsiteY9" fmla="*/ 9966 h 10000"/>
                    <a:gd name="connsiteX10" fmla="*/ 9743 w 14021"/>
                    <a:gd name="connsiteY10" fmla="*/ 9635 h 10000"/>
                    <a:gd name="connsiteX11" fmla="*/ 9692 w 14021"/>
                    <a:gd name="connsiteY11" fmla="*/ 8784 h 10000"/>
                    <a:gd name="connsiteX12" fmla="*/ 14021 w 14021"/>
                    <a:gd name="connsiteY12" fmla="*/ 8968 h 10000"/>
                    <a:gd name="connsiteX13" fmla="*/ 10223 w 14021"/>
                    <a:gd name="connsiteY13" fmla="*/ 7727 h 10000"/>
                    <a:gd name="connsiteX14" fmla="*/ 10000 w 14021"/>
                    <a:gd name="connsiteY14" fmla="*/ 0 h 10000"/>
                    <a:gd name="connsiteX0" fmla="*/ 10000 w 10223"/>
                    <a:gd name="connsiteY0" fmla="*/ 0 h 10000"/>
                    <a:gd name="connsiteX1" fmla="*/ 9948 w 10223"/>
                    <a:gd name="connsiteY1" fmla="*/ 1070 h 10000"/>
                    <a:gd name="connsiteX2" fmla="*/ 9486 w 10223"/>
                    <a:gd name="connsiteY2" fmla="*/ 5666 h 10000"/>
                    <a:gd name="connsiteX3" fmla="*/ 6552 w 10223"/>
                    <a:gd name="connsiteY3" fmla="*/ 7997 h 10000"/>
                    <a:gd name="connsiteX4" fmla="*/ 6398 w 10223"/>
                    <a:gd name="connsiteY4" fmla="*/ 7997 h 10000"/>
                    <a:gd name="connsiteX5" fmla="*/ 2436 w 10223"/>
                    <a:gd name="connsiteY5" fmla="*/ 7147 h 10000"/>
                    <a:gd name="connsiteX6" fmla="*/ 2179 w 10223"/>
                    <a:gd name="connsiteY6" fmla="*/ 7052 h 10000"/>
                    <a:gd name="connsiteX7" fmla="*/ 0 w 10223"/>
                    <a:gd name="connsiteY7" fmla="*/ 6076 h 10000"/>
                    <a:gd name="connsiteX8" fmla="*/ 5553 w 10223"/>
                    <a:gd name="connsiteY8" fmla="*/ 8856 h 10000"/>
                    <a:gd name="connsiteX9" fmla="*/ 8421 w 10223"/>
                    <a:gd name="connsiteY9" fmla="*/ 9966 h 10000"/>
                    <a:gd name="connsiteX10" fmla="*/ 9743 w 10223"/>
                    <a:gd name="connsiteY10" fmla="*/ 9635 h 10000"/>
                    <a:gd name="connsiteX11" fmla="*/ 9692 w 10223"/>
                    <a:gd name="connsiteY11" fmla="*/ 8784 h 10000"/>
                    <a:gd name="connsiteX12" fmla="*/ 10223 w 10223"/>
                    <a:gd name="connsiteY12" fmla="*/ 7727 h 10000"/>
                    <a:gd name="connsiteX13" fmla="*/ 10000 w 10223"/>
                    <a:gd name="connsiteY13" fmla="*/ 0 h 10000"/>
                    <a:gd name="connsiteX0" fmla="*/ 10000 w 10223"/>
                    <a:gd name="connsiteY0" fmla="*/ 0 h 10022"/>
                    <a:gd name="connsiteX1" fmla="*/ 9948 w 10223"/>
                    <a:gd name="connsiteY1" fmla="*/ 1070 h 10022"/>
                    <a:gd name="connsiteX2" fmla="*/ 9486 w 10223"/>
                    <a:gd name="connsiteY2" fmla="*/ 5666 h 10022"/>
                    <a:gd name="connsiteX3" fmla="*/ 6552 w 10223"/>
                    <a:gd name="connsiteY3" fmla="*/ 7997 h 10022"/>
                    <a:gd name="connsiteX4" fmla="*/ 6398 w 10223"/>
                    <a:gd name="connsiteY4" fmla="*/ 7997 h 10022"/>
                    <a:gd name="connsiteX5" fmla="*/ 2436 w 10223"/>
                    <a:gd name="connsiteY5" fmla="*/ 7147 h 10022"/>
                    <a:gd name="connsiteX6" fmla="*/ 2179 w 10223"/>
                    <a:gd name="connsiteY6" fmla="*/ 7052 h 10022"/>
                    <a:gd name="connsiteX7" fmla="*/ 0 w 10223"/>
                    <a:gd name="connsiteY7" fmla="*/ 6076 h 10022"/>
                    <a:gd name="connsiteX8" fmla="*/ 5553 w 10223"/>
                    <a:gd name="connsiteY8" fmla="*/ 8856 h 10022"/>
                    <a:gd name="connsiteX9" fmla="*/ 8421 w 10223"/>
                    <a:gd name="connsiteY9" fmla="*/ 9966 h 10022"/>
                    <a:gd name="connsiteX10" fmla="*/ 9743 w 10223"/>
                    <a:gd name="connsiteY10" fmla="*/ 9635 h 10022"/>
                    <a:gd name="connsiteX11" fmla="*/ 10223 w 10223"/>
                    <a:gd name="connsiteY11" fmla="*/ 7727 h 10022"/>
                    <a:gd name="connsiteX12" fmla="*/ 10000 w 10223"/>
                    <a:gd name="connsiteY12" fmla="*/ 0 h 10022"/>
                    <a:gd name="connsiteX0" fmla="*/ 10000 w 10225"/>
                    <a:gd name="connsiteY0" fmla="*/ 0 h 9966"/>
                    <a:gd name="connsiteX1" fmla="*/ 9948 w 10225"/>
                    <a:gd name="connsiteY1" fmla="*/ 1070 h 9966"/>
                    <a:gd name="connsiteX2" fmla="*/ 9486 w 10225"/>
                    <a:gd name="connsiteY2" fmla="*/ 5666 h 9966"/>
                    <a:gd name="connsiteX3" fmla="*/ 6552 w 10225"/>
                    <a:gd name="connsiteY3" fmla="*/ 7997 h 9966"/>
                    <a:gd name="connsiteX4" fmla="*/ 6398 w 10225"/>
                    <a:gd name="connsiteY4" fmla="*/ 7997 h 9966"/>
                    <a:gd name="connsiteX5" fmla="*/ 2436 w 10225"/>
                    <a:gd name="connsiteY5" fmla="*/ 7147 h 9966"/>
                    <a:gd name="connsiteX6" fmla="*/ 2179 w 10225"/>
                    <a:gd name="connsiteY6" fmla="*/ 7052 h 9966"/>
                    <a:gd name="connsiteX7" fmla="*/ 0 w 10225"/>
                    <a:gd name="connsiteY7" fmla="*/ 6076 h 9966"/>
                    <a:gd name="connsiteX8" fmla="*/ 5553 w 10225"/>
                    <a:gd name="connsiteY8" fmla="*/ 8856 h 9966"/>
                    <a:gd name="connsiteX9" fmla="*/ 8421 w 10225"/>
                    <a:gd name="connsiteY9" fmla="*/ 9966 h 9966"/>
                    <a:gd name="connsiteX10" fmla="*/ 9863 w 10225"/>
                    <a:gd name="connsiteY10" fmla="*/ 8972 h 9966"/>
                    <a:gd name="connsiteX11" fmla="*/ 10223 w 10225"/>
                    <a:gd name="connsiteY11" fmla="*/ 7727 h 9966"/>
                    <a:gd name="connsiteX12" fmla="*/ 10000 w 10225"/>
                    <a:gd name="connsiteY12" fmla="*/ 0 h 9966"/>
                    <a:gd name="connsiteX0" fmla="*/ 9780 w 10000"/>
                    <a:gd name="connsiteY0" fmla="*/ 0 h 9557"/>
                    <a:gd name="connsiteX1" fmla="*/ 9729 w 10000"/>
                    <a:gd name="connsiteY1" fmla="*/ 1074 h 9557"/>
                    <a:gd name="connsiteX2" fmla="*/ 9277 w 10000"/>
                    <a:gd name="connsiteY2" fmla="*/ 5685 h 9557"/>
                    <a:gd name="connsiteX3" fmla="*/ 6408 w 10000"/>
                    <a:gd name="connsiteY3" fmla="*/ 8024 h 9557"/>
                    <a:gd name="connsiteX4" fmla="*/ 6257 w 10000"/>
                    <a:gd name="connsiteY4" fmla="*/ 8024 h 9557"/>
                    <a:gd name="connsiteX5" fmla="*/ 2382 w 10000"/>
                    <a:gd name="connsiteY5" fmla="*/ 7171 h 9557"/>
                    <a:gd name="connsiteX6" fmla="*/ 2131 w 10000"/>
                    <a:gd name="connsiteY6" fmla="*/ 7076 h 9557"/>
                    <a:gd name="connsiteX7" fmla="*/ 0 w 10000"/>
                    <a:gd name="connsiteY7" fmla="*/ 6097 h 9557"/>
                    <a:gd name="connsiteX8" fmla="*/ 5431 w 10000"/>
                    <a:gd name="connsiteY8" fmla="*/ 8886 h 9557"/>
                    <a:gd name="connsiteX9" fmla="*/ 8001 w 10000"/>
                    <a:gd name="connsiteY9" fmla="*/ 9557 h 9557"/>
                    <a:gd name="connsiteX10" fmla="*/ 9646 w 10000"/>
                    <a:gd name="connsiteY10" fmla="*/ 9003 h 9557"/>
                    <a:gd name="connsiteX11" fmla="*/ 9998 w 10000"/>
                    <a:gd name="connsiteY11" fmla="*/ 7753 h 9557"/>
                    <a:gd name="connsiteX12" fmla="*/ 9780 w 10000"/>
                    <a:gd name="connsiteY12" fmla="*/ 0 h 9557"/>
                    <a:gd name="connsiteX0" fmla="*/ 9780 w 10000"/>
                    <a:gd name="connsiteY0" fmla="*/ 0 h 9732"/>
                    <a:gd name="connsiteX1" fmla="*/ 9729 w 10000"/>
                    <a:gd name="connsiteY1" fmla="*/ 1124 h 9732"/>
                    <a:gd name="connsiteX2" fmla="*/ 9277 w 10000"/>
                    <a:gd name="connsiteY2" fmla="*/ 5949 h 9732"/>
                    <a:gd name="connsiteX3" fmla="*/ 6408 w 10000"/>
                    <a:gd name="connsiteY3" fmla="*/ 8396 h 9732"/>
                    <a:gd name="connsiteX4" fmla="*/ 6257 w 10000"/>
                    <a:gd name="connsiteY4" fmla="*/ 8396 h 9732"/>
                    <a:gd name="connsiteX5" fmla="*/ 2382 w 10000"/>
                    <a:gd name="connsiteY5" fmla="*/ 7503 h 9732"/>
                    <a:gd name="connsiteX6" fmla="*/ 2131 w 10000"/>
                    <a:gd name="connsiteY6" fmla="*/ 7404 h 9732"/>
                    <a:gd name="connsiteX7" fmla="*/ 0 w 10000"/>
                    <a:gd name="connsiteY7" fmla="*/ 6380 h 9732"/>
                    <a:gd name="connsiteX8" fmla="*/ 5431 w 10000"/>
                    <a:gd name="connsiteY8" fmla="*/ 9298 h 9732"/>
                    <a:gd name="connsiteX9" fmla="*/ 7942 w 10000"/>
                    <a:gd name="connsiteY9" fmla="*/ 9729 h 9732"/>
                    <a:gd name="connsiteX10" fmla="*/ 9646 w 10000"/>
                    <a:gd name="connsiteY10" fmla="*/ 9420 h 9732"/>
                    <a:gd name="connsiteX11" fmla="*/ 9998 w 10000"/>
                    <a:gd name="connsiteY11" fmla="*/ 8112 h 9732"/>
                    <a:gd name="connsiteX12" fmla="*/ 9780 w 10000"/>
                    <a:gd name="connsiteY12" fmla="*/ 0 h 9732"/>
                    <a:gd name="connsiteX0" fmla="*/ 9780 w 10000"/>
                    <a:gd name="connsiteY0" fmla="*/ 0 h 10000"/>
                    <a:gd name="connsiteX1" fmla="*/ 9729 w 10000"/>
                    <a:gd name="connsiteY1" fmla="*/ 1155 h 10000"/>
                    <a:gd name="connsiteX2" fmla="*/ 9277 w 10000"/>
                    <a:gd name="connsiteY2" fmla="*/ 6113 h 10000"/>
                    <a:gd name="connsiteX3" fmla="*/ 6408 w 10000"/>
                    <a:gd name="connsiteY3" fmla="*/ 8627 h 10000"/>
                    <a:gd name="connsiteX4" fmla="*/ 6257 w 10000"/>
                    <a:gd name="connsiteY4" fmla="*/ 8627 h 10000"/>
                    <a:gd name="connsiteX5" fmla="*/ 2382 w 10000"/>
                    <a:gd name="connsiteY5" fmla="*/ 7710 h 10000"/>
                    <a:gd name="connsiteX6" fmla="*/ 2131 w 10000"/>
                    <a:gd name="connsiteY6" fmla="*/ 7608 h 10000"/>
                    <a:gd name="connsiteX7" fmla="*/ 0 w 10000"/>
                    <a:gd name="connsiteY7" fmla="*/ 6556 h 10000"/>
                    <a:gd name="connsiteX8" fmla="*/ 5431 w 10000"/>
                    <a:gd name="connsiteY8" fmla="*/ 9554 h 10000"/>
                    <a:gd name="connsiteX9" fmla="*/ 7942 w 10000"/>
                    <a:gd name="connsiteY9" fmla="*/ 9997 h 10000"/>
                    <a:gd name="connsiteX10" fmla="*/ 9646 w 10000"/>
                    <a:gd name="connsiteY10" fmla="*/ 9679 h 10000"/>
                    <a:gd name="connsiteX11" fmla="*/ 9998 w 10000"/>
                    <a:gd name="connsiteY11" fmla="*/ 8335 h 10000"/>
                    <a:gd name="connsiteX12" fmla="*/ 9780 w 10000"/>
                    <a:gd name="connsiteY12" fmla="*/ 0 h 10000"/>
                    <a:gd name="connsiteX0" fmla="*/ 9780 w 10000"/>
                    <a:gd name="connsiteY0" fmla="*/ 0 h 10000"/>
                    <a:gd name="connsiteX1" fmla="*/ 9729 w 10000"/>
                    <a:gd name="connsiteY1" fmla="*/ 1155 h 10000"/>
                    <a:gd name="connsiteX2" fmla="*/ 9277 w 10000"/>
                    <a:gd name="connsiteY2" fmla="*/ 6113 h 10000"/>
                    <a:gd name="connsiteX3" fmla="*/ 6408 w 10000"/>
                    <a:gd name="connsiteY3" fmla="*/ 8627 h 10000"/>
                    <a:gd name="connsiteX4" fmla="*/ 6257 w 10000"/>
                    <a:gd name="connsiteY4" fmla="*/ 8627 h 10000"/>
                    <a:gd name="connsiteX5" fmla="*/ 2382 w 10000"/>
                    <a:gd name="connsiteY5" fmla="*/ 7710 h 10000"/>
                    <a:gd name="connsiteX6" fmla="*/ 2131 w 10000"/>
                    <a:gd name="connsiteY6" fmla="*/ 7608 h 10000"/>
                    <a:gd name="connsiteX7" fmla="*/ 0 w 10000"/>
                    <a:gd name="connsiteY7" fmla="*/ 6556 h 10000"/>
                    <a:gd name="connsiteX8" fmla="*/ 5431 w 10000"/>
                    <a:gd name="connsiteY8" fmla="*/ 9554 h 10000"/>
                    <a:gd name="connsiteX9" fmla="*/ 7942 w 10000"/>
                    <a:gd name="connsiteY9" fmla="*/ 9997 h 10000"/>
                    <a:gd name="connsiteX10" fmla="*/ 9646 w 10000"/>
                    <a:gd name="connsiteY10" fmla="*/ 9679 h 10000"/>
                    <a:gd name="connsiteX11" fmla="*/ 9998 w 10000"/>
                    <a:gd name="connsiteY11" fmla="*/ 8335 h 10000"/>
                    <a:gd name="connsiteX12" fmla="*/ 9780 w 10000"/>
                    <a:gd name="connsiteY12" fmla="*/ 0 h 10000"/>
                    <a:gd name="connsiteX0" fmla="*/ 8780 w 9000"/>
                    <a:gd name="connsiteY0" fmla="*/ 0 h 10000"/>
                    <a:gd name="connsiteX1" fmla="*/ 8729 w 9000"/>
                    <a:gd name="connsiteY1" fmla="*/ 1155 h 10000"/>
                    <a:gd name="connsiteX2" fmla="*/ 8277 w 9000"/>
                    <a:gd name="connsiteY2" fmla="*/ 6113 h 10000"/>
                    <a:gd name="connsiteX3" fmla="*/ 5408 w 9000"/>
                    <a:gd name="connsiteY3" fmla="*/ 8627 h 10000"/>
                    <a:gd name="connsiteX4" fmla="*/ 5257 w 9000"/>
                    <a:gd name="connsiteY4" fmla="*/ 8627 h 10000"/>
                    <a:gd name="connsiteX5" fmla="*/ 1382 w 9000"/>
                    <a:gd name="connsiteY5" fmla="*/ 7710 h 10000"/>
                    <a:gd name="connsiteX6" fmla="*/ 1131 w 9000"/>
                    <a:gd name="connsiteY6" fmla="*/ 7608 h 10000"/>
                    <a:gd name="connsiteX7" fmla="*/ 0 w 9000"/>
                    <a:gd name="connsiteY7" fmla="*/ 8622 h 10000"/>
                    <a:gd name="connsiteX8" fmla="*/ 4431 w 9000"/>
                    <a:gd name="connsiteY8" fmla="*/ 9554 h 10000"/>
                    <a:gd name="connsiteX9" fmla="*/ 6942 w 9000"/>
                    <a:gd name="connsiteY9" fmla="*/ 9997 h 10000"/>
                    <a:gd name="connsiteX10" fmla="*/ 8646 w 9000"/>
                    <a:gd name="connsiteY10" fmla="*/ 9679 h 10000"/>
                    <a:gd name="connsiteX11" fmla="*/ 8998 w 9000"/>
                    <a:gd name="connsiteY11" fmla="*/ 8335 h 10000"/>
                    <a:gd name="connsiteX12" fmla="*/ 8780 w 9000"/>
                    <a:gd name="connsiteY12" fmla="*/ 0 h 10000"/>
                    <a:gd name="connsiteX0" fmla="*/ 10867 w 11111"/>
                    <a:gd name="connsiteY0" fmla="*/ 0 h 10000"/>
                    <a:gd name="connsiteX1" fmla="*/ 10810 w 11111"/>
                    <a:gd name="connsiteY1" fmla="*/ 1155 h 10000"/>
                    <a:gd name="connsiteX2" fmla="*/ 10308 w 11111"/>
                    <a:gd name="connsiteY2" fmla="*/ 6113 h 10000"/>
                    <a:gd name="connsiteX3" fmla="*/ 7120 w 11111"/>
                    <a:gd name="connsiteY3" fmla="*/ 8627 h 10000"/>
                    <a:gd name="connsiteX4" fmla="*/ 6952 w 11111"/>
                    <a:gd name="connsiteY4" fmla="*/ 8627 h 10000"/>
                    <a:gd name="connsiteX5" fmla="*/ 2647 w 11111"/>
                    <a:gd name="connsiteY5" fmla="*/ 7710 h 10000"/>
                    <a:gd name="connsiteX6" fmla="*/ 2368 w 11111"/>
                    <a:gd name="connsiteY6" fmla="*/ 7608 h 10000"/>
                    <a:gd name="connsiteX7" fmla="*/ 0 w 11111"/>
                    <a:gd name="connsiteY7" fmla="*/ 6715 h 10000"/>
                    <a:gd name="connsiteX8" fmla="*/ 6034 w 11111"/>
                    <a:gd name="connsiteY8" fmla="*/ 9554 h 10000"/>
                    <a:gd name="connsiteX9" fmla="*/ 8824 w 11111"/>
                    <a:gd name="connsiteY9" fmla="*/ 9997 h 10000"/>
                    <a:gd name="connsiteX10" fmla="*/ 10718 w 11111"/>
                    <a:gd name="connsiteY10" fmla="*/ 9679 h 10000"/>
                    <a:gd name="connsiteX11" fmla="*/ 11109 w 11111"/>
                    <a:gd name="connsiteY11" fmla="*/ 8335 h 10000"/>
                    <a:gd name="connsiteX12" fmla="*/ 10867 w 11111"/>
                    <a:gd name="connsiteY12" fmla="*/ 0 h 10000"/>
                    <a:gd name="connsiteX0" fmla="*/ 10867 w 11111"/>
                    <a:gd name="connsiteY0" fmla="*/ 0 h 10095"/>
                    <a:gd name="connsiteX1" fmla="*/ 10810 w 11111"/>
                    <a:gd name="connsiteY1" fmla="*/ 1155 h 10095"/>
                    <a:gd name="connsiteX2" fmla="*/ 10308 w 11111"/>
                    <a:gd name="connsiteY2" fmla="*/ 6113 h 10095"/>
                    <a:gd name="connsiteX3" fmla="*/ 7120 w 11111"/>
                    <a:gd name="connsiteY3" fmla="*/ 8627 h 10095"/>
                    <a:gd name="connsiteX4" fmla="*/ 6952 w 11111"/>
                    <a:gd name="connsiteY4" fmla="*/ 8627 h 10095"/>
                    <a:gd name="connsiteX5" fmla="*/ 2647 w 11111"/>
                    <a:gd name="connsiteY5" fmla="*/ 7710 h 10095"/>
                    <a:gd name="connsiteX6" fmla="*/ 2368 w 11111"/>
                    <a:gd name="connsiteY6" fmla="*/ 7608 h 10095"/>
                    <a:gd name="connsiteX7" fmla="*/ 0 w 11111"/>
                    <a:gd name="connsiteY7" fmla="*/ 6715 h 10095"/>
                    <a:gd name="connsiteX8" fmla="*/ 6034 w 11111"/>
                    <a:gd name="connsiteY8" fmla="*/ 9554 h 10095"/>
                    <a:gd name="connsiteX9" fmla="*/ 8824 w 11111"/>
                    <a:gd name="connsiteY9" fmla="*/ 9997 h 10095"/>
                    <a:gd name="connsiteX10" fmla="*/ 10718 w 11111"/>
                    <a:gd name="connsiteY10" fmla="*/ 9679 h 10095"/>
                    <a:gd name="connsiteX11" fmla="*/ 11109 w 11111"/>
                    <a:gd name="connsiteY11" fmla="*/ 8335 h 10095"/>
                    <a:gd name="connsiteX12" fmla="*/ 10867 w 11111"/>
                    <a:gd name="connsiteY12" fmla="*/ 0 h 10095"/>
                    <a:gd name="connsiteX0" fmla="*/ 10867 w 11111"/>
                    <a:gd name="connsiteY0" fmla="*/ 0 h 10163"/>
                    <a:gd name="connsiteX1" fmla="*/ 10810 w 11111"/>
                    <a:gd name="connsiteY1" fmla="*/ 1155 h 10163"/>
                    <a:gd name="connsiteX2" fmla="*/ 10308 w 11111"/>
                    <a:gd name="connsiteY2" fmla="*/ 6113 h 10163"/>
                    <a:gd name="connsiteX3" fmla="*/ 7120 w 11111"/>
                    <a:gd name="connsiteY3" fmla="*/ 8627 h 10163"/>
                    <a:gd name="connsiteX4" fmla="*/ 6952 w 11111"/>
                    <a:gd name="connsiteY4" fmla="*/ 8627 h 10163"/>
                    <a:gd name="connsiteX5" fmla="*/ 2647 w 11111"/>
                    <a:gd name="connsiteY5" fmla="*/ 7710 h 10163"/>
                    <a:gd name="connsiteX6" fmla="*/ 2368 w 11111"/>
                    <a:gd name="connsiteY6" fmla="*/ 7608 h 10163"/>
                    <a:gd name="connsiteX7" fmla="*/ 0 w 11111"/>
                    <a:gd name="connsiteY7" fmla="*/ 6715 h 10163"/>
                    <a:gd name="connsiteX8" fmla="*/ 6034 w 11111"/>
                    <a:gd name="connsiteY8" fmla="*/ 9554 h 10163"/>
                    <a:gd name="connsiteX9" fmla="*/ 9151 w 11111"/>
                    <a:gd name="connsiteY9" fmla="*/ 10076 h 10163"/>
                    <a:gd name="connsiteX10" fmla="*/ 10718 w 11111"/>
                    <a:gd name="connsiteY10" fmla="*/ 9679 h 10163"/>
                    <a:gd name="connsiteX11" fmla="*/ 11109 w 11111"/>
                    <a:gd name="connsiteY11" fmla="*/ 8335 h 10163"/>
                    <a:gd name="connsiteX12" fmla="*/ 10867 w 11111"/>
                    <a:gd name="connsiteY12" fmla="*/ 0 h 10163"/>
                    <a:gd name="connsiteX0" fmla="*/ 10867 w 11111"/>
                    <a:gd name="connsiteY0" fmla="*/ 0 h 10131"/>
                    <a:gd name="connsiteX1" fmla="*/ 10810 w 11111"/>
                    <a:gd name="connsiteY1" fmla="*/ 1155 h 10131"/>
                    <a:gd name="connsiteX2" fmla="*/ 10308 w 11111"/>
                    <a:gd name="connsiteY2" fmla="*/ 6113 h 10131"/>
                    <a:gd name="connsiteX3" fmla="*/ 7120 w 11111"/>
                    <a:gd name="connsiteY3" fmla="*/ 8627 h 10131"/>
                    <a:gd name="connsiteX4" fmla="*/ 6952 w 11111"/>
                    <a:gd name="connsiteY4" fmla="*/ 8627 h 10131"/>
                    <a:gd name="connsiteX5" fmla="*/ 2647 w 11111"/>
                    <a:gd name="connsiteY5" fmla="*/ 7710 h 10131"/>
                    <a:gd name="connsiteX6" fmla="*/ 2368 w 11111"/>
                    <a:gd name="connsiteY6" fmla="*/ 7608 h 10131"/>
                    <a:gd name="connsiteX7" fmla="*/ 0 w 11111"/>
                    <a:gd name="connsiteY7" fmla="*/ 6715 h 10131"/>
                    <a:gd name="connsiteX8" fmla="*/ 6034 w 11111"/>
                    <a:gd name="connsiteY8" fmla="*/ 9554 h 10131"/>
                    <a:gd name="connsiteX9" fmla="*/ 9151 w 11111"/>
                    <a:gd name="connsiteY9" fmla="*/ 10076 h 10131"/>
                    <a:gd name="connsiteX10" fmla="*/ 10718 w 11111"/>
                    <a:gd name="connsiteY10" fmla="*/ 9679 h 10131"/>
                    <a:gd name="connsiteX11" fmla="*/ 11109 w 11111"/>
                    <a:gd name="connsiteY11" fmla="*/ 8335 h 10131"/>
                    <a:gd name="connsiteX12" fmla="*/ 10867 w 11111"/>
                    <a:gd name="connsiteY12" fmla="*/ 0 h 10131"/>
                    <a:gd name="connsiteX0" fmla="*/ 10867 w 11111"/>
                    <a:gd name="connsiteY0" fmla="*/ 0 h 10096"/>
                    <a:gd name="connsiteX1" fmla="*/ 10810 w 11111"/>
                    <a:gd name="connsiteY1" fmla="*/ 1155 h 10096"/>
                    <a:gd name="connsiteX2" fmla="*/ 10308 w 11111"/>
                    <a:gd name="connsiteY2" fmla="*/ 6113 h 10096"/>
                    <a:gd name="connsiteX3" fmla="*/ 7120 w 11111"/>
                    <a:gd name="connsiteY3" fmla="*/ 8627 h 10096"/>
                    <a:gd name="connsiteX4" fmla="*/ 6952 w 11111"/>
                    <a:gd name="connsiteY4" fmla="*/ 8627 h 10096"/>
                    <a:gd name="connsiteX5" fmla="*/ 2647 w 11111"/>
                    <a:gd name="connsiteY5" fmla="*/ 7710 h 10096"/>
                    <a:gd name="connsiteX6" fmla="*/ 2368 w 11111"/>
                    <a:gd name="connsiteY6" fmla="*/ 7608 h 10096"/>
                    <a:gd name="connsiteX7" fmla="*/ 0 w 11111"/>
                    <a:gd name="connsiteY7" fmla="*/ 6715 h 10096"/>
                    <a:gd name="connsiteX8" fmla="*/ 5054 w 11111"/>
                    <a:gd name="connsiteY8" fmla="*/ 9157 h 10096"/>
                    <a:gd name="connsiteX9" fmla="*/ 9151 w 11111"/>
                    <a:gd name="connsiteY9" fmla="*/ 10076 h 10096"/>
                    <a:gd name="connsiteX10" fmla="*/ 10718 w 11111"/>
                    <a:gd name="connsiteY10" fmla="*/ 9679 h 10096"/>
                    <a:gd name="connsiteX11" fmla="*/ 11109 w 11111"/>
                    <a:gd name="connsiteY11" fmla="*/ 8335 h 10096"/>
                    <a:gd name="connsiteX12" fmla="*/ 10867 w 11111"/>
                    <a:gd name="connsiteY12" fmla="*/ 0 h 10096"/>
                    <a:gd name="connsiteX0" fmla="*/ 10867 w 11371"/>
                    <a:gd name="connsiteY0" fmla="*/ 0 h 10129"/>
                    <a:gd name="connsiteX1" fmla="*/ 10810 w 11371"/>
                    <a:gd name="connsiteY1" fmla="*/ 1155 h 10129"/>
                    <a:gd name="connsiteX2" fmla="*/ 10308 w 11371"/>
                    <a:gd name="connsiteY2" fmla="*/ 6113 h 10129"/>
                    <a:gd name="connsiteX3" fmla="*/ 7120 w 11371"/>
                    <a:gd name="connsiteY3" fmla="*/ 8627 h 10129"/>
                    <a:gd name="connsiteX4" fmla="*/ 6952 w 11371"/>
                    <a:gd name="connsiteY4" fmla="*/ 8627 h 10129"/>
                    <a:gd name="connsiteX5" fmla="*/ 2647 w 11371"/>
                    <a:gd name="connsiteY5" fmla="*/ 7710 h 10129"/>
                    <a:gd name="connsiteX6" fmla="*/ 2368 w 11371"/>
                    <a:gd name="connsiteY6" fmla="*/ 7608 h 10129"/>
                    <a:gd name="connsiteX7" fmla="*/ 0 w 11371"/>
                    <a:gd name="connsiteY7" fmla="*/ 6715 h 10129"/>
                    <a:gd name="connsiteX8" fmla="*/ 5054 w 11371"/>
                    <a:gd name="connsiteY8" fmla="*/ 9157 h 10129"/>
                    <a:gd name="connsiteX9" fmla="*/ 9151 w 11371"/>
                    <a:gd name="connsiteY9" fmla="*/ 10076 h 10129"/>
                    <a:gd name="connsiteX10" fmla="*/ 10718 w 11371"/>
                    <a:gd name="connsiteY10" fmla="*/ 9679 h 10129"/>
                    <a:gd name="connsiteX11" fmla="*/ 11370 w 11371"/>
                    <a:gd name="connsiteY11" fmla="*/ 6905 h 10129"/>
                    <a:gd name="connsiteX12" fmla="*/ 10867 w 11371"/>
                    <a:gd name="connsiteY12" fmla="*/ 0 h 10129"/>
                    <a:gd name="connsiteX0" fmla="*/ 10867 w 11370"/>
                    <a:gd name="connsiteY0" fmla="*/ 0 h 10107"/>
                    <a:gd name="connsiteX1" fmla="*/ 10810 w 11370"/>
                    <a:gd name="connsiteY1" fmla="*/ 1155 h 10107"/>
                    <a:gd name="connsiteX2" fmla="*/ 10308 w 11370"/>
                    <a:gd name="connsiteY2" fmla="*/ 6113 h 10107"/>
                    <a:gd name="connsiteX3" fmla="*/ 7120 w 11370"/>
                    <a:gd name="connsiteY3" fmla="*/ 8627 h 10107"/>
                    <a:gd name="connsiteX4" fmla="*/ 6952 w 11370"/>
                    <a:gd name="connsiteY4" fmla="*/ 8627 h 10107"/>
                    <a:gd name="connsiteX5" fmla="*/ 2647 w 11370"/>
                    <a:gd name="connsiteY5" fmla="*/ 7710 h 10107"/>
                    <a:gd name="connsiteX6" fmla="*/ 2368 w 11370"/>
                    <a:gd name="connsiteY6" fmla="*/ 7608 h 10107"/>
                    <a:gd name="connsiteX7" fmla="*/ 0 w 11370"/>
                    <a:gd name="connsiteY7" fmla="*/ 6715 h 10107"/>
                    <a:gd name="connsiteX8" fmla="*/ 5054 w 11370"/>
                    <a:gd name="connsiteY8" fmla="*/ 9157 h 10107"/>
                    <a:gd name="connsiteX9" fmla="*/ 9151 w 11370"/>
                    <a:gd name="connsiteY9" fmla="*/ 10076 h 10107"/>
                    <a:gd name="connsiteX10" fmla="*/ 10783 w 11370"/>
                    <a:gd name="connsiteY10" fmla="*/ 9600 h 10107"/>
                    <a:gd name="connsiteX11" fmla="*/ 11370 w 11370"/>
                    <a:gd name="connsiteY11" fmla="*/ 6905 h 10107"/>
                    <a:gd name="connsiteX12" fmla="*/ 10867 w 11370"/>
                    <a:gd name="connsiteY12" fmla="*/ 0 h 10107"/>
                    <a:gd name="connsiteX0" fmla="*/ 10867 w 11370"/>
                    <a:gd name="connsiteY0" fmla="*/ 0 h 10107"/>
                    <a:gd name="connsiteX1" fmla="*/ 10810 w 11370"/>
                    <a:gd name="connsiteY1" fmla="*/ 1155 h 10107"/>
                    <a:gd name="connsiteX2" fmla="*/ 10308 w 11370"/>
                    <a:gd name="connsiteY2" fmla="*/ 6113 h 10107"/>
                    <a:gd name="connsiteX3" fmla="*/ 7120 w 11370"/>
                    <a:gd name="connsiteY3" fmla="*/ 8627 h 10107"/>
                    <a:gd name="connsiteX4" fmla="*/ 6952 w 11370"/>
                    <a:gd name="connsiteY4" fmla="*/ 8627 h 10107"/>
                    <a:gd name="connsiteX5" fmla="*/ 2647 w 11370"/>
                    <a:gd name="connsiteY5" fmla="*/ 7710 h 10107"/>
                    <a:gd name="connsiteX6" fmla="*/ 2368 w 11370"/>
                    <a:gd name="connsiteY6" fmla="*/ 7608 h 10107"/>
                    <a:gd name="connsiteX7" fmla="*/ 0 w 11370"/>
                    <a:gd name="connsiteY7" fmla="*/ 6715 h 10107"/>
                    <a:gd name="connsiteX8" fmla="*/ 5054 w 11370"/>
                    <a:gd name="connsiteY8" fmla="*/ 9157 h 10107"/>
                    <a:gd name="connsiteX9" fmla="*/ 9151 w 11370"/>
                    <a:gd name="connsiteY9" fmla="*/ 10076 h 10107"/>
                    <a:gd name="connsiteX10" fmla="*/ 10783 w 11370"/>
                    <a:gd name="connsiteY10" fmla="*/ 9600 h 10107"/>
                    <a:gd name="connsiteX11" fmla="*/ 11370 w 11370"/>
                    <a:gd name="connsiteY11" fmla="*/ 6905 h 10107"/>
                    <a:gd name="connsiteX12" fmla="*/ 10867 w 11370"/>
                    <a:gd name="connsiteY12" fmla="*/ 0 h 10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370" h="10107">
                      <a:moveTo>
                        <a:pt x="10867" y="0"/>
                      </a:moveTo>
                      <a:cubicBezTo>
                        <a:pt x="10867" y="408"/>
                        <a:pt x="10810" y="816"/>
                        <a:pt x="10810" y="1155"/>
                      </a:cubicBezTo>
                      <a:cubicBezTo>
                        <a:pt x="10755" y="2820"/>
                        <a:pt x="10755" y="4483"/>
                        <a:pt x="10308" y="6113"/>
                      </a:cubicBezTo>
                      <a:cubicBezTo>
                        <a:pt x="9972" y="7303"/>
                        <a:pt x="9469" y="8627"/>
                        <a:pt x="7120" y="8627"/>
                      </a:cubicBezTo>
                      <a:lnTo>
                        <a:pt x="6952" y="8627"/>
                      </a:lnTo>
                      <a:cubicBezTo>
                        <a:pt x="5387" y="8594"/>
                        <a:pt x="3988" y="8219"/>
                        <a:pt x="2647" y="7710"/>
                      </a:cubicBezTo>
                      <a:cubicBezTo>
                        <a:pt x="2591" y="7675"/>
                        <a:pt x="2479" y="7641"/>
                        <a:pt x="2368" y="7608"/>
                      </a:cubicBezTo>
                      <a:cubicBezTo>
                        <a:pt x="1585" y="7303"/>
                        <a:pt x="783" y="7078"/>
                        <a:pt x="0" y="6715"/>
                      </a:cubicBezTo>
                      <a:cubicBezTo>
                        <a:pt x="2958" y="8713"/>
                        <a:pt x="3529" y="8597"/>
                        <a:pt x="5054" y="9157"/>
                      </a:cubicBezTo>
                      <a:cubicBezTo>
                        <a:pt x="6579" y="9717"/>
                        <a:pt x="8196" y="10002"/>
                        <a:pt x="9151" y="10076"/>
                      </a:cubicBezTo>
                      <a:cubicBezTo>
                        <a:pt x="10106" y="10150"/>
                        <a:pt x="10413" y="10129"/>
                        <a:pt x="10783" y="9600"/>
                      </a:cubicBezTo>
                      <a:cubicBezTo>
                        <a:pt x="11153" y="9071"/>
                        <a:pt x="11356" y="8505"/>
                        <a:pt x="11370" y="6905"/>
                      </a:cubicBezTo>
                      <a:cubicBezTo>
                        <a:pt x="11384" y="5305"/>
                        <a:pt x="10947" y="2779"/>
                        <a:pt x="10867" y="0"/>
                      </a:cubicBezTo>
                    </a:path>
                  </a:pathLst>
                </a:custGeom>
                <a:solidFill>
                  <a:srgbClr val="2C388E"/>
                </a:solidFill>
                <a:ln>
                  <a:noFill/>
                </a:ln>
              </p:spPr>
              <p:txBody>
                <a:bodyPr vert="horz" wrap="square" lIns="82935" tIns="41468" rIns="82935" bIns="4146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500" dirty="0"/>
                </a:p>
              </p:txBody>
            </p:sp>
            <p:sp>
              <p:nvSpPr>
                <p:cNvPr id="303" name="Freeform 227">
                  <a:extLst>
                    <a:ext uri="{FF2B5EF4-FFF2-40B4-BE49-F238E27FC236}">
                      <a16:creationId xmlns:a16="http://schemas.microsoft.com/office/drawing/2014/main" xmlns="" id="{5C4243CB-7D5B-4338-B4BF-F6DD4A1E7A2C}"/>
                    </a:ext>
                  </a:extLst>
                </p:cNvPr>
                <p:cNvSpPr/>
                <p:nvPr/>
              </p:nvSpPr>
              <p:spPr>
                <a:xfrm>
                  <a:off x="10908649" y="2312195"/>
                  <a:ext cx="21430" cy="507205"/>
                </a:xfrm>
                <a:custGeom>
                  <a:avLst/>
                  <a:gdLst>
                    <a:gd name="connsiteX0" fmla="*/ 38100 w 64294"/>
                    <a:gd name="connsiteY0" fmla="*/ 0 h 438150"/>
                    <a:gd name="connsiteX1" fmla="*/ 0 w 64294"/>
                    <a:gd name="connsiteY1" fmla="*/ 61912 h 438150"/>
                    <a:gd name="connsiteX2" fmla="*/ 0 w 64294"/>
                    <a:gd name="connsiteY2" fmla="*/ 276225 h 438150"/>
                    <a:gd name="connsiteX3" fmla="*/ 19050 w 64294"/>
                    <a:gd name="connsiteY3" fmla="*/ 419100 h 438150"/>
                    <a:gd name="connsiteX4" fmla="*/ 64294 w 64294"/>
                    <a:gd name="connsiteY4" fmla="*/ 438150 h 438150"/>
                    <a:gd name="connsiteX5" fmla="*/ 40481 w 64294"/>
                    <a:gd name="connsiteY5" fmla="*/ 238125 h 438150"/>
                    <a:gd name="connsiteX6" fmla="*/ 38100 w 64294"/>
                    <a:gd name="connsiteY6" fmla="*/ 80962 h 438150"/>
                    <a:gd name="connsiteX7" fmla="*/ 38100 w 64294"/>
                    <a:gd name="connsiteY7" fmla="*/ 0 h 438150"/>
                    <a:gd name="connsiteX0" fmla="*/ 38100 w 40481"/>
                    <a:gd name="connsiteY0" fmla="*/ 0 h 561975"/>
                    <a:gd name="connsiteX1" fmla="*/ 0 w 40481"/>
                    <a:gd name="connsiteY1" fmla="*/ 61912 h 561975"/>
                    <a:gd name="connsiteX2" fmla="*/ 0 w 40481"/>
                    <a:gd name="connsiteY2" fmla="*/ 276225 h 561975"/>
                    <a:gd name="connsiteX3" fmla="*/ 19050 w 40481"/>
                    <a:gd name="connsiteY3" fmla="*/ 419100 h 561975"/>
                    <a:gd name="connsiteX4" fmla="*/ 14288 w 40481"/>
                    <a:gd name="connsiteY4" fmla="*/ 561975 h 561975"/>
                    <a:gd name="connsiteX5" fmla="*/ 40481 w 40481"/>
                    <a:gd name="connsiteY5" fmla="*/ 238125 h 561975"/>
                    <a:gd name="connsiteX6" fmla="*/ 38100 w 40481"/>
                    <a:gd name="connsiteY6" fmla="*/ 80962 h 561975"/>
                    <a:gd name="connsiteX7" fmla="*/ 38100 w 40481"/>
                    <a:gd name="connsiteY7" fmla="*/ 0 h 561975"/>
                    <a:gd name="connsiteX0" fmla="*/ 38100 w 40481"/>
                    <a:gd name="connsiteY0" fmla="*/ 0 h 561975"/>
                    <a:gd name="connsiteX1" fmla="*/ 0 w 40481"/>
                    <a:gd name="connsiteY1" fmla="*/ 61912 h 561975"/>
                    <a:gd name="connsiteX2" fmla="*/ 0 w 40481"/>
                    <a:gd name="connsiteY2" fmla="*/ 276225 h 561975"/>
                    <a:gd name="connsiteX3" fmla="*/ 7144 w 40481"/>
                    <a:gd name="connsiteY3" fmla="*/ 507206 h 561975"/>
                    <a:gd name="connsiteX4" fmla="*/ 14288 w 40481"/>
                    <a:gd name="connsiteY4" fmla="*/ 561975 h 561975"/>
                    <a:gd name="connsiteX5" fmla="*/ 40481 w 40481"/>
                    <a:gd name="connsiteY5" fmla="*/ 238125 h 561975"/>
                    <a:gd name="connsiteX6" fmla="*/ 38100 w 40481"/>
                    <a:gd name="connsiteY6" fmla="*/ 80962 h 561975"/>
                    <a:gd name="connsiteX7" fmla="*/ 38100 w 40481"/>
                    <a:gd name="connsiteY7" fmla="*/ 0 h 561975"/>
                    <a:gd name="connsiteX0" fmla="*/ 57150 w 57150"/>
                    <a:gd name="connsiteY0" fmla="*/ 0 h 600075"/>
                    <a:gd name="connsiteX1" fmla="*/ 0 w 57150"/>
                    <a:gd name="connsiteY1" fmla="*/ 100012 h 600075"/>
                    <a:gd name="connsiteX2" fmla="*/ 0 w 57150"/>
                    <a:gd name="connsiteY2" fmla="*/ 314325 h 600075"/>
                    <a:gd name="connsiteX3" fmla="*/ 7144 w 57150"/>
                    <a:gd name="connsiteY3" fmla="*/ 545306 h 600075"/>
                    <a:gd name="connsiteX4" fmla="*/ 14288 w 57150"/>
                    <a:gd name="connsiteY4" fmla="*/ 600075 h 600075"/>
                    <a:gd name="connsiteX5" fmla="*/ 40481 w 57150"/>
                    <a:gd name="connsiteY5" fmla="*/ 276225 h 600075"/>
                    <a:gd name="connsiteX6" fmla="*/ 38100 w 57150"/>
                    <a:gd name="connsiteY6" fmla="*/ 119062 h 600075"/>
                    <a:gd name="connsiteX7" fmla="*/ 57150 w 57150"/>
                    <a:gd name="connsiteY7" fmla="*/ 0 h 600075"/>
                    <a:gd name="connsiteX0" fmla="*/ 57150 w 57150"/>
                    <a:gd name="connsiteY0" fmla="*/ 0 h 600075"/>
                    <a:gd name="connsiteX1" fmla="*/ 4762 w 57150"/>
                    <a:gd name="connsiteY1" fmla="*/ 166687 h 600075"/>
                    <a:gd name="connsiteX2" fmla="*/ 0 w 57150"/>
                    <a:gd name="connsiteY2" fmla="*/ 314325 h 600075"/>
                    <a:gd name="connsiteX3" fmla="*/ 7144 w 57150"/>
                    <a:gd name="connsiteY3" fmla="*/ 545306 h 600075"/>
                    <a:gd name="connsiteX4" fmla="*/ 14288 w 57150"/>
                    <a:gd name="connsiteY4" fmla="*/ 600075 h 600075"/>
                    <a:gd name="connsiteX5" fmla="*/ 40481 w 57150"/>
                    <a:gd name="connsiteY5" fmla="*/ 276225 h 600075"/>
                    <a:gd name="connsiteX6" fmla="*/ 38100 w 57150"/>
                    <a:gd name="connsiteY6" fmla="*/ 119062 h 600075"/>
                    <a:gd name="connsiteX7" fmla="*/ 57150 w 57150"/>
                    <a:gd name="connsiteY7" fmla="*/ 0 h 600075"/>
                    <a:gd name="connsiteX0" fmla="*/ 58491 w 58491"/>
                    <a:gd name="connsiteY0" fmla="*/ 0 h 600075"/>
                    <a:gd name="connsiteX1" fmla="*/ 6103 w 58491"/>
                    <a:gd name="connsiteY1" fmla="*/ 166687 h 600075"/>
                    <a:gd name="connsiteX2" fmla="*/ 1341 w 58491"/>
                    <a:gd name="connsiteY2" fmla="*/ 314325 h 600075"/>
                    <a:gd name="connsiteX3" fmla="*/ 8485 w 58491"/>
                    <a:gd name="connsiteY3" fmla="*/ 545306 h 600075"/>
                    <a:gd name="connsiteX4" fmla="*/ 15629 w 58491"/>
                    <a:gd name="connsiteY4" fmla="*/ 600075 h 600075"/>
                    <a:gd name="connsiteX5" fmla="*/ 41822 w 58491"/>
                    <a:gd name="connsiteY5" fmla="*/ 276225 h 600075"/>
                    <a:gd name="connsiteX6" fmla="*/ 39441 w 58491"/>
                    <a:gd name="connsiteY6" fmla="*/ 119062 h 600075"/>
                    <a:gd name="connsiteX7" fmla="*/ 58491 w 58491"/>
                    <a:gd name="connsiteY7" fmla="*/ 0 h 600075"/>
                    <a:gd name="connsiteX0" fmla="*/ 58491 w 58491"/>
                    <a:gd name="connsiteY0" fmla="*/ 0 h 600075"/>
                    <a:gd name="connsiteX1" fmla="*/ 6103 w 58491"/>
                    <a:gd name="connsiteY1" fmla="*/ 166687 h 600075"/>
                    <a:gd name="connsiteX2" fmla="*/ 1341 w 58491"/>
                    <a:gd name="connsiteY2" fmla="*/ 314325 h 600075"/>
                    <a:gd name="connsiteX3" fmla="*/ 8485 w 58491"/>
                    <a:gd name="connsiteY3" fmla="*/ 545306 h 600075"/>
                    <a:gd name="connsiteX4" fmla="*/ 15629 w 58491"/>
                    <a:gd name="connsiteY4" fmla="*/ 600075 h 600075"/>
                    <a:gd name="connsiteX5" fmla="*/ 18009 w 58491"/>
                    <a:gd name="connsiteY5" fmla="*/ 273844 h 600075"/>
                    <a:gd name="connsiteX6" fmla="*/ 39441 w 58491"/>
                    <a:gd name="connsiteY6" fmla="*/ 119062 h 600075"/>
                    <a:gd name="connsiteX7" fmla="*/ 58491 w 58491"/>
                    <a:gd name="connsiteY7" fmla="*/ 0 h 600075"/>
                    <a:gd name="connsiteX0" fmla="*/ 58491 w 58491"/>
                    <a:gd name="connsiteY0" fmla="*/ 0 h 600075"/>
                    <a:gd name="connsiteX1" fmla="*/ 6103 w 58491"/>
                    <a:gd name="connsiteY1" fmla="*/ 166687 h 600075"/>
                    <a:gd name="connsiteX2" fmla="*/ 1341 w 58491"/>
                    <a:gd name="connsiteY2" fmla="*/ 314325 h 600075"/>
                    <a:gd name="connsiteX3" fmla="*/ 8485 w 58491"/>
                    <a:gd name="connsiteY3" fmla="*/ 545306 h 600075"/>
                    <a:gd name="connsiteX4" fmla="*/ 15629 w 58491"/>
                    <a:gd name="connsiteY4" fmla="*/ 600075 h 600075"/>
                    <a:gd name="connsiteX5" fmla="*/ 18009 w 58491"/>
                    <a:gd name="connsiteY5" fmla="*/ 273844 h 600075"/>
                    <a:gd name="connsiteX6" fmla="*/ 39441 w 58491"/>
                    <a:gd name="connsiteY6" fmla="*/ 119062 h 600075"/>
                    <a:gd name="connsiteX7" fmla="*/ 58491 w 58491"/>
                    <a:gd name="connsiteY7" fmla="*/ 0 h 600075"/>
                    <a:gd name="connsiteX0" fmla="*/ 58491 w 58491"/>
                    <a:gd name="connsiteY0" fmla="*/ 0 h 600075"/>
                    <a:gd name="connsiteX1" fmla="*/ 6103 w 58491"/>
                    <a:gd name="connsiteY1" fmla="*/ 166687 h 600075"/>
                    <a:gd name="connsiteX2" fmla="*/ 1341 w 58491"/>
                    <a:gd name="connsiteY2" fmla="*/ 314325 h 600075"/>
                    <a:gd name="connsiteX3" fmla="*/ 8485 w 58491"/>
                    <a:gd name="connsiteY3" fmla="*/ 545306 h 600075"/>
                    <a:gd name="connsiteX4" fmla="*/ 15629 w 58491"/>
                    <a:gd name="connsiteY4" fmla="*/ 600075 h 600075"/>
                    <a:gd name="connsiteX5" fmla="*/ 18009 w 58491"/>
                    <a:gd name="connsiteY5" fmla="*/ 273844 h 600075"/>
                    <a:gd name="connsiteX6" fmla="*/ 27535 w 58491"/>
                    <a:gd name="connsiteY6" fmla="*/ 154781 h 600075"/>
                    <a:gd name="connsiteX7" fmla="*/ 58491 w 58491"/>
                    <a:gd name="connsiteY7" fmla="*/ 0 h 600075"/>
                    <a:gd name="connsiteX0" fmla="*/ 50928 w 50928"/>
                    <a:gd name="connsiteY0" fmla="*/ 0 h 564357"/>
                    <a:gd name="connsiteX1" fmla="*/ 5684 w 50928"/>
                    <a:gd name="connsiteY1" fmla="*/ 130969 h 564357"/>
                    <a:gd name="connsiteX2" fmla="*/ 922 w 50928"/>
                    <a:gd name="connsiteY2" fmla="*/ 278607 h 564357"/>
                    <a:gd name="connsiteX3" fmla="*/ 8066 w 50928"/>
                    <a:gd name="connsiteY3" fmla="*/ 509588 h 564357"/>
                    <a:gd name="connsiteX4" fmla="*/ 15210 w 50928"/>
                    <a:gd name="connsiteY4" fmla="*/ 564357 h 564357"/>
                    <a:gd name="connsiteX5" fmla="*/ 17590 w 50928"/>
                    <a:gd name="connsiteY5" fmla="*/ 238126 h 564357"/>
                    <a:gd name="connsiteX6" fmla="*/ 27116 w 50928"/>
                    <a:gd name="connsiteY6" fmla="*/ 119063 h 564357"/>
                    <a:gd name="connsiteX7" fmla="*/ 50928 w 50928"/>
                    <a:gd name="connsiteY7" fmla="*/ 0 h 564357"/>
                    <a:gd name="connsiteX0" fmla="*/ 50928 w 50928"/>
                    <a:gd name="connsiteY0" fmla="*/ 0 h 569119"/>
                    <a:gd name="connsiteX1" fmla="*/ 5684 w 50928"/>
                    <a:gd name="connsiteY1" fmla="*/ 130969 h 569119"/>
                    <a:gd name="connsiteX2" fmla="*/ 922 w 50928"/>
                    <a:gd name="connsiteY2" fmla="*/ 278607 h 569119"/>
                    <a:gd name="connsiteX3" fmla="*/ 8066 w 50928"/>
                    <a:gd name="connsiteY3" fmla="*/ 509588 h 569119"/>
                    <a:gd name="connsiteX4" fmla="*/ 41404 w 50928"/>
                    <a:gd name="connsiteY4" fmla="*/ 569119 h 569119"/>
                    <a:gd name="connsiteX5" fmla="*/ 17590 w 50928"/>
                    <a:gd name="connsiteY5" fmla="*/ 238126 h 569119"/>
                    <a:gd name="connsiteX6" fmla="*/ 27116 w 50928"/>
                    <a:gd name="connsiteY6" fmla="*/ 119063 h 569119"/>
                    <a:gd name="connsiteX7" fmla="*/ 50928 w 50928"/>
                    <a:gd name="connsiteY7" fmla="*/ 0 h 569119"/>
                    <a:gd name="connsiteX0" fmla="*/ 50928 w 50928"/>
                    <a:gd name="connsiteY0" fmla="*/ 0 h 569119"/>
                    <a:gd name="connsiteX1" fmla="*/ 5684 w 50928"/>
                    <a:gd name="connsiteY1" fmla="*/ 130969 h 569119"/>
                    <a:gd name="connsiteX2" fmla="*/ 922 w 50928"/>
                    <a:gd name="connsiteY2" fmla="*/ 278607 h 569119"/>
                    <a:gd name="connsiteX3" fmla="*/ 22353 w 50928"/>
                    <a:gd name="connsiteY3" fmla="*/ 457201 h 569119"/>
                    <a:gd name="connsiteX4" fmla="*/ 41404 w 50928"/>
                    <a:gd name="connsiteY4" fmla="*/ 569119 h 569119"/>
                    <a:gd name="connsiteX5" fmla="*/ 17590 w 50928"/>
                    <a:gd name="connsiteY5" fmla="*/ 238126 h 569119"/>
                    <a:gd name="connsiteX6" fmla="*/ 27116 w 50928"/>
                    <a:gd name="connsiteY6" fmla="*/ 119063 h 569119"/>
                    <a:gd name="connsiteX7" fmla="*/ 50928 w 50928"/>
                    <a:gd name="connsiteY7" fmla="*/ 0 h 569119"/>
                    <a:gd name="connsiteX0" fmla="*/ 14326 w 40539"/>
                    <a:gd name="connsiteY0" fmla="*/ 0 h 564356"/>
                    <a:gd name="connsiteX1" fmla="*/ 4801 w 40539"/>
                    <a:gd name="connsiteY1" fmla="*/ 126206 h 564356"/>
                    <a:gd name="connsiteX2" fmla="*/ 39 w 40539"/>
                    <a:gd name="connsiteY2" fmla="*/ 273844 h 564356"/>
                    <a:gd name="connsiteX3" fmla="*/ 21470 w 40539"/>
                    <a:gd name="connsiteY3" fmla="*/ 452438 h 564356"/>
                    <a:gd name="connsiteX4" fmla="*/ 40521 w 40539"/>
                    <a:gd name="connsiteY4" fmla="*/ 564356 h 564356"/>
                    <a:gd name="connsiteX5" fmla="*/ 16707 w 40539"/>
                    <a:gd name="connsiteY5" fmla="*/ 233363 h 564356"/>
                    <a:gd name="connsiteX6" fmla="*/ 26233 w 40539"/>
                    <a:gd name="connsiteY6" fmla="*/ 114300 h 564356"/>
                    <a:gd name="connsiteX7" fmla="*/ 14326 w 40539"/>
                    <a:gd name="connsiteY7" fmla="*/ 0 h 564356"/>
                    <a:gd name="connsiteX0" fmla="*/ 35888 w 62101"/>
                    <a:gd name="connsiteY0" fmla="*/ 0 h 564356"/>
                    <a:gd name="connsiteX1" fmla="*/ 169 w 62101"/>
                    <a:gd name="connsiteY1" fmla="*/ 145256 h 564356"/>
                    <a:gd name="connsiteX2" fmla="*/ 21601 w 62101"/>
                    <a:gd name="connsiteY2" fmla="*/ 273844 h 564356"/>
                    <a:gd name="connsiteX3" fmla="*/ 43032 w 62101"/>
                    <a:gd name="connsiteY3" fmla="*/ 452438 h 564356"/>
                    <a:gd name="connsiteX4" fmla="*/ 62083 w 62101"/>
                    <a:gd name="connsiteY4" fmla="*/ 564356 h 564356"/>
                    <a:gd name="connsiteX5" fmla="*/ 38269 w 62101"/>
                    <a:gd name="connsiteY5" fmla="*/ 233363 h 564356"/>
                    <a:gd name="connsiteX6" fmla="*/ 47795 w 62101"/>
                    <a:gd name="connsiteY6" fmla="*/ 114300 h 564356"/>
                    <a:gd name="connsiteX7" fmla="*/ 35888 w 62101"/>
                    <a:gd name="connsiteY7" fmla="*/ 0 h 564356"/>
                    <a:gd name="connsiteX0" fmla="*/ 35888 w 62101"/>
                    <a:gd name="connsiteY0" fmla="*/ 0 h 564356"/>
                    <a:gd name="connsiteX1" fmla="*/ 169 w 62101"/>
                    <a:gd name="connsiteY1" fmla="*/ 145256 h 564356"/>
                    <a:gd name="connsiteX2" fmla="*/ 21601 w 62101"/>
                    <a:gd name="connsiteY2" fmla="*/ 273844 h 564356"/>
                    <a:gd name="connsiteX3" fmla="*/ 43032 w 62101"/>
                    <a:gd name="connsiteY3" fmla="*/ 452438 h 564356"/>
                    <a:gd name="connsiteX4" fmla="*/ 62083 w 62101"/>
                    <a:gd name="connsiteY4" fmla="*/ 564356 h 564356"/>
                    <a:gd name="connsiteX5" fmla="*/ 38269 w 62101"/>
                    <a:gd name="connsiteY5" fmla="*/ 233363 h 564356"/>
                    <a:gd name="connsiteX6" fmla="*/ 23982 w 62101"/>
                    <a:gd name="connsiteY6" fmla="*/ 140493 h 564356"/>
                    <a:gd name="connsiteX7" fmla="*/ 35888 w 62101"/>
                    <a:gd name="connsiteY7" fmla="*/ 0 h 564356"/>
                    <a:gd name="connsiteX0" fmla="*/ 35719 w 61932"/>
                    <a:gd name="connsiteY0" fmla="*/ 0 h 564356"/>
                    <a:gd name="connsiteX1" fmla="*/ 0 w 61932"/>
                    <a:gd name="connsiteY1" fmla="*/ 145256 h 564356"/>
                    <a:gd name="connsiteX2" fmla="*/ 35720 w 61932"/>
                    <a:gd name="connsiteY2" fmla="*/ 309563 h 564356"/>
                    <a:gd name="connsiteX3" fmla="*/ 42863 w 61932"/>
                    <a:gd name="connsiteY3" fmla="*/ 452438 h 564356"/>
                    <a:gd name="connsiteX4" fmla="*/ 61914 w 61932"/>
                    <a:gd name="connsiteY4" fmla="*/ 564356 h 564356"/>
                    <a:gd name="connsiteX5" fmla="*/ 38100 w 61932"/>
                    <a:gd name="connsiteY5" fmla="*/ 233363 h 564356"/>
                    <a:gd name="connsiteX6" fmla="*/ 23813 w 61932"/>
                    <a:gd name="connsiteY6" fmla="*/ 140493 h 564356"/>
                    <a:gd name="connsiteX7" fmla="*/ 35719 w 61932"/>
                    <a:gd name="connsiteY7" fmla="*/ 0 h 564356"/>
                    <a:gd name="connsiteX0" fmla="*/ 35719 w 42932"/>
                    <a:gd name="connsiteY0" fmla="*/ 0 h 547687"/>
                    <a:gd name="connsiteX1" fmla="*/ 0 w 42932"/>
                    <a:gd name="connsiteY1" fmla="*/ 145256 h 547687"/>
                    <a:gd name="connsiteX2" fmla="*/ 35720 w 42932"/>
                    <a:gd name="connsiteY2" fmla="*/ 309563 h 547687"/>
                    <a:gd name="connsiteX3" fmla="*/ 42863 w 42932"/>
                    <a:gd name="connsiteY3" fmla="*/ 452438 h 547687"/>
                    <a:gd name="connsiteX4" fmla="*/ 42864 w 42932"/>
                    <a:gd name="connsiteY4" fmla="*/ 547687 h 547687"/>
                    <a:gd name="connsiteX5" fmla="*/ 38100 w 42932"/>
                    <a:gd name="connsiteY5" fmla="*/ 233363 h 547687"/>
                    <a:gd name="connsiteX6" fmla="*/ 23813 w 42932"/>
                    <a:gd name="connsiteY6" fmla="*/ 140493 h 547687"/>
                    <a:gd name="connsiteX7" fmla="*/ 35719 w 42932"/>
                    <a:gd name="connsiteY7" fmla="*/ 0 h 547687"/>
                    <a:gd name="connsiteX0" fmla="*/ 35719 w 42932"/>
                    <a:gd name="connsiteY0" fmla="*/ 0 h 547687"/>
                    <a:gd name="connsiteX1" fmla="*/ 0 w 42932"/>
                    <a:gd name="connsiteY1" fmla="*/ 145256 h 547687"/>
                    <a:gd name="connsiteX2" fmla="*/ 35720 w 42932"/>
                    <a:gd name="connsiteY2" fmla="*/ 309563 h 547687"/>
                    <a:gd name="connsiteX3" fmla="*/ 21431 w 42932"/>
                    <a:gd name="connsiteY3" fmla="*/ 450056 h 547687"/>
                    <a:gd name="connsiteX4" fmla="*/ 42864 w 42932"/>
                    <a:gd name="connsiteY4" fmla="*/ 547687 h 547687"/>
                    <a:gd name="connsiteX5" fmla="*/ 38100 w 42932"/>
                    <a:gd name="connsiteY5" fmla="*/ 233363 h 547687"/>
                    <a:gd name="connsiteX6" fmla="*/ 23813 w 42932"/>
                    <a:gd name="connsiteY6" fmla="*/ 140493 h 547687"/>
                    <a:gd name="connsiteX7" fmla="*/ 35719 w 42932"/>
                    <a:gd name="connsiteY7" fmla="*/ 0 h 547687"/>
                    <a:gd name="connsiteX0" fmla="*/ 35719 w 38100"/>
                    <a:gd name="connsiteY0" fmla="*/ 0 h 550068"/>
                    <a:gd name="connsiteX1" fmla="*/ 0 w 38100"/>
                    <a:gd name="connsiteY1" fmla="*/ 145256 h 550068"/>
                    <a:gd name="connsiteX2" fmla="*/ 35720 w 38100"/>
                    <a:gd name="connsiteY2" fmla="*/ 309563 h 550068"/>
                    <a:gd name="connsiteX3" fmla="*/ 21431 w 38100"/>
                    <a:gd name="connsiteY3" fmla="*/ 450056 h 550068"/>
                    <a:gd name="connsiteX4" fmla="*/ 33339 w 38100"/>
                    <a:gd name="connsiteY4" fmla="*/ 550068 h 550068"/>
                    <a:gd name="connsiteX5" fmla="*/ 38100 w 38100"/>
                    <a:gd name="connsiteY5" fmla="*/ 233363 h 550068"/>
                    <a:gd name="connsiteX6" fmla="*/ 23813 w 38100"/>
                    <a:gd name="connsiteY6" fmla="*/ 140493 h 550068"/>
                    <a:gd name="connsiteX7" fmla="*/ 35719 w 38100"/>
                    <a:gd name="connsiteY7" fmla="*/ 0 h 550068"/>
                    <a:gd name="connsiteX0" fmla="*/ 35719 w 38100"/>
                    <a:gd name="connsiteY0" fmla="*/ 0 h 550068"/>
                    <a:gd name="connsiteX1" fmla="*/ 0 w 38100"/>
                    <a:gd name="connsiteY1" fmla="*/ 145256 h 550068"/>
                    <a:gd name="connsiteX2" fmla="*/ 35720 w 38100"/>
                    <a:gd name="connsiteY2" fmla="*/ 309563 h 550068"/>
                    <a:gd name="connsiteX3" fmla="*/ 21431 w 38100"/>
                    <a:gd name="connsiteY3" fmla="*/ 450056 h 550068"/>
                    <a:gd name="connsiteX4" fmla="*/ 33339 w 38100"/>
                    <a:gd name="connsiteY4" fmla="*/ 550068 h 550068"/>
                    <a:gd name="connsiteX5" fmla="*/ 38100 w 38100"/>
                    <a:gd name="connsiteY5" fmla="*/ 233363 h 550068"/>
                    <a:gd name="connsiteX6" fmla="*/ 9526 w 38100"/>
                    <a:gd name="connsiteY6" fmla="*/ 152399 h 550068"/>
                    <a:gd name="connsiteX7" fmla="*/ 35719 w 38100"/>
                    <a:gd name="connsiteY7" fmla="*/ 0 h 550068"/>
                    <a:gd name="connsiteX0" fmla="*/ 35719 w 38100"/>
                    <a:gd name="connsiteY0" fmla="*/ 0 h 550068"/>
                    <a:gd name="connsiteX1" fmla="*/ 0 w 38100"/>
                    <a:gd name="connsiteY1" fmla="*/ 145256 h 550068"/>
                    <a:gd name="connsiteX2" fmla="*/ 35720 w 38100"/>
                    <a:gd name="connsiteY2" fmla="*/ 309563 h 550068"/>
                    <a:gd name="connsiteX3" fmla="*/ 21431 w 38100"/>
                    <a:gd name="connsiteY3" fmla="*/ 450056 h 550068"/>
                    <a:gd name="connsiteX4" fmla="*/ 33339 w 38100"/>
                    <a:gd name="connsiteY4" fmla="*/ 550068 h 550068"/>
                    <a:gd name="connsiteX5" fmla="*/ 38100 w 38100"/>
                    <a:gd name="connsiteY5" fmla="*/ 271463 h 550068"/>
                    <a:gd name="connsiteX6" fmla="*/ 9526 w 38100"/>
                    <a:gd name="connsiteY6" fmla="*/ 152399 h 550068"/>
                    <a:gd name="connsiteX7" fmla="*/ 35719 w 38100"/>
                    <a:gd name="connsiteY7" fmla="*/ 0 h 550068"/>
                    <a:gd name="connsiteX0" fmla="*/ 36303 w 69642"/>
                    <a:gd name="connsiteY0" fmla="*/ 0 h 550068"/>
                    <a:gd name="connsiteX1" fmla="*/ 584 w 69642"/>
                    <a:gd name="connsiteY1" fmla="*/ 145256 h 550068"/>
                    <a:gd name="connsiteX2" fmla="*/ 69642 w 69642"/>
                    <a:gd name="connsiteY2" fmla="*/ 321469 h 550068"/>
                    <a:gd name="connsiteX3" fmla="*/ 22015 w 69642"/>
                    <a:gd name="connsiteY3" fmla="*/ 450056 h 550068"/>
                    <a:gd name="connsiteX4" fmla="*/ 33923 w 69642"/>
                    <a:gd name="connsiteY4" fmla="*/ 550068 h 550068"/>
                    <a:gd name="connsiteX5" fmla="*/ 38684 w 69642"/>
                    <a:gd name="connsiteY5" fmla="*/ 271463 h 550068"/>
                    <a:gd name="connsiteX6" fmla="*/ 10110 w 69642"/>
                    <a:gd name="connsiteY6" fmla="*/ 152399 h 550068"/>
                    <a:gd name="connsiteX7" fmla="*/ 36303 w 69642"/>
                    <a:gd name="connsiteY7" fmla="*/ 0 h 550068"/>
                    <a:gd name="connsiteX0" fmla="*/ 35830 w 38211"/>
                    <a:gd name="connsiteY0" fmla="*/ 0 h 550068"/>
                    <a:gd name="connsiteX1" fmla="*/ 111 w 38211"/>
                    <a:gd name="connsiteY1" fmla="*/ 145256 h 550068"/>
                    <a:gd name="connsiteX2" fmla="*/ 23926 w 38211"/>
                    <a:gd name="connsiteY2" fmla="*/ 311944 h 550068"/>
                    <a:gd name="connsiteX3" fmla="*/ 21542 w 38211"/>
                    <a:gd name="connsiteY3" fmla="*/ 450056 h 550068"/>
                    <a:gd name="connsiteX4" fmla="*/ 33450 w 38211"/>
                    <a:gd name="connsiteY4" fmla="*/ 550068 h 550068"/>
                    <a:gd name="connsiteX5" fmla="*/ 38211 w 38211"/>
                    <a:gd name="connsiteY5" fmla="*/ 271463 h 550068"/>
                    <a:gd name="connsiteX6" fmla="*/ 9637 w 38211"/>
                    <a:gd name="connsiteY6" fmla="*/ 152399 h 550068"/>
                    <a:gd name="connsiteX7" fmla="*/ 35830 w 38211"/>
                    <a:gd name="connsiteY7" fmla="*/ 0 h 550068"/>
                    <a:gd name="connsiteX0" fmla="*/ 35830 w 38211"/>
                    <a:gd name="connsiteY0" fmla="*/ 0 h 550068"/>
                    <a:gd name="connsiteX1" fmla="*/ 111 w 38211"/>
                    <a:gd name="connsiteY1" fmla="*/ 145256 h 550068"/>
                    <a:gd name="connsiteX2" fmla="*/ 23926 w 38211"/>
                    <a:gd name="connsiteY2" fmla="*/ 311944 h 550068"/>
                    <a:gd name="connsiteX3" fmla="*/ 26305 w 38211"/>
                    <a:gd name="connsiteY3" fmla="*/ 404812 h 550068"/>
                    <a:gd name="connsiteX4" fmla="*/ 33450 w 38211"/>
                    <a:gd name="connsiteY4" fmla="*/ 550068 h 550068"/>
                    <a:gd name="connsiteX5" fmla="*/ 38211 w 38211"/>
                    <a:gd name="connsiteY5" fmla="*/ 271463 h 550068"/>
                    <a:gd name="connsiteX6" fmla="*/ 9637 w 38211"/>
                    <a:gd name="connsiteY6" fmla="*/ 152399 h 550068"/>
                    <a:gd name="connsiteX7" fmla="*/ 35830 w 38211"/>
                    <a:gd name="connsiteY7" fmla="*/ 0 h 550068"/>
                    <a:gd name="connsiteX0" fmla="*/ 35830 w 35830"/>
                    <a:gd name="connsiteY0" fmla="*/ 0 h 550068"/>
                    <a:gd name="connsiteX1" fmla="*/ 111 w 35830"/>
                    <a:gd name="connsiteY1" fmla="*/ 145256 h 550068"/>
                    <a:gd name="connsiteX2" fmla="*/ 23926 w 35830"/>
                    <a:gd name="connsiteY2" fmla="*/ 311944 h 550068"/>
                    <a:gd name="connsiteX3" fmla="*/ 26305 w 35830"/>
                    <a:gd name="connsiteY3" fmla="*/ 404812 h 550068"/>
                    <a:gd name="connsiteX4" fmla="*/ 33450 w 35830"/>
                    <a:gd name="connsiteY4" fmla="*/ 550068 h 550068"/>
                    <a:gd name="connsiteX5" fmla="*/ 35830 w 35830"/>
                    <a:gd name="connsiteY5" fmla="*/ 319088 h 550068"/>
                    <a:gd name="connsiteX6" fmla="*/ 9637 w 35830"/>
                    <a:gd name="connsiteY6" fmla="*/ 152399 h 550068"/>
                    <a:gd name="connsiteX7" fmla="*/ 35830 w 35830"/>
                    <a:gd name="connsiteY7" fmla="*/ 0 h 550068"/>
                    <a:gd name="connsiteX0" fmla="*/ 12205 w 36018"/>
                    <a:gd name="connsiteY0" fmla="*/ 0 h 550068"/>
                    <a:gd name="connsiteX1" fmla="*/ 299 w 36018"/>
                    <a:gd name="connsiteY1" fmla="*/ 145256 h 550068"/>
                    <a:gd name="connsiteX2" fmla="*/ 24114 w 36018"/>
                    <a:gd name="connsiteY2" fmla="*/ 311944 h 550068"/>
                    <a:gd name="connsiteX3" fmla="*/ 26493 w 36018"/>
                    <a:gd name="connsiteY3" fmla="*/ 404812 h 550068"/>
                    <a:gd name="connsiteX4" fmla="*/ 33638 w 36018"/>
                    <a:gd name="connsiteY4" fmla="*/ 550068 h 550068"/>
                    <a:gd name="connsiteX5" fmla="*/ 36018 w 36018"/>
                    <a:gd name="connsiteY5" fmla="*/ 319088 h 550068"/>
                    <a:gd name="connsiteX6" fmla="*/ 9825 w 36018"/>
                    <a:gd name="connsiteY6" fmla="*/ 152399 h 550068"/>
                    <a:gd name="connsiteX7" fmla="*/ 12205 w 36018"/>
                    <a:gd name="connsiteY7" fmla="*/ 0 h 550068"/>
                    <a:gd name="connsiteX0" fmla="*/ 12205 w 36018"/>
                    <a:gd name="connsiteY0" fmla="*/ 0 h 550068"/>
                    <a:gd name="connsiteX1" fmla="*/ 299 w 36018"/>
                    <a:gd name="connsiteY1" fmla="*/ 145256 h 550068"/>
                    <a:gd name="connsiteX2" fmla="*/ 24114 w 36018"/>
                    <a:gd name="connsiteY2" fmla="*/ 311944 h 550068"/>
                    <a:gd name="connsiteX3" fmla="*/ 26493 w 36018"/>
                    <a:gd name="connsiteY3" fmla="*/ 404812 h 550068"/>
                    <a:gd name="connsiteX4" fmla="*/ 33638 w 36018"/>
                    <a:gd name="connsiteY4" fmla="*/ 550068 h 550068"/>
                    <a:gd name="connsiteX5" fmla="*/ 36018 w 36018"/>
                    <a:gd name="connsiteY5" fmla="*/ 319088 h 550068"/>
                    <a:gd name="connsiteX6" fmla="*/ 21731 w 36018"/>
                    <a:gd name="connsiteY6" fmla="*/ 157162 h 550068"/>
                    <a:gd name="connsiteX7" fmla="*/ 12205 w 36018"/>
                    <a:gd name="connsiteY7" fmla="*/ 0 h 550068"/>
                    <a:gd name="connsiteX0" fmla="*/ 2973 w 26786"/>
                    <a:gd name="connsiteY0" fmla="*/ 0 h 550068"/>
                    <a:gd name="connsiteX1" fmla="*/ 2973 w 26786"/>
                    <a:gd name="connsiteY1" fmla="*/ 154781 h 550068"/>
                    <a:gd name="connsiteX2" fmla="*/ 14882 w 26786"/>
                    <a:gd name="connsiteY2" fmla="*/ 311944 h 550068"/>
                    <a:gd name="connsiteX3" fmla="*/ 17261 w 26786"/>
                    <a:gd name="connsiteY3" fmla="*/ 404812 h 550068"/>
                    <a:gd name="connsiteX4" fmla="*/ 24406 w 26786"/>
                    <a:gd name="connsiteY4" fmla="*/ 550068 h 550068"/>
                    <a:gd name="connsiteX5" fmla="*/ 26786 w 26786"/>
                    <a:gd name="connsiteY5" fmla="*/ 319088 h 550068"/>
                    <a:gd name="connsiteX6" fmla="*/ 12499 w 26786"/>
                    <a:gd name="connsiteY6" fmla="*/ 157162 h 550068"/>
                    <a:gd name="connsiteX7" fmla="*/ 2973 w 26786"/>
                    <a:gd name="connsiteY7" fmla="*/ 0 h 550068"/>
                    <a:gd name="connsiteX0" fmla="*/ 2973 w 33929"/>
                    <a:gd name="connsiteY0" fmla="*/ 0 h 550068"/>
                    <a:gd name="connsiteX1" fmla="*/ 2973 w 33929"/>
                    <a:gd name="connsiteY1" fmla="*/ 154781 h 550068"/>
                    <a:gd name="connsiteX2" fmla="*/ 14882 w 33929"/>
                    <a:gd name="connsiteY2" fmla="*/ 311944 h 550068"/>
                    <a:gd name="connsiteX3" fmla="*/ 17261 w 33929"/>
                    <a:gd name="connsiteY3" fmla="*/ 404812 h 550068"/>
                    <a:gd name="connsiteX4" fmla="*/ 24406 w 33929"/>
                    <a:gd name="connsiteY4" fmla="*/ 550068 h 550068"/>
                    <a:gd name="connsiteX5" fmla="*/ 33929 w 33929"/>
                    <a:gd name="connsiteY5" fmla="*/ 323851 h 550068"/>
                    <a:gd name="connsiteX6" fmla="*/ 12499 w 33929"/>
                    <a:gd name="connsiteY6" fmla="*/ 157162 h 550068"/>
                    <a:gd name="connsiteX7" fmla="*/ 2973 w 33929"/>
                    <a:gd name="connsiteY7" fmla="*/ 0 h 550068"/>
                    <a:gd name="connsiteX0" fmla="*/ 3462 w 34418"/>
                    <a:gd name="connsiteY0" fmla="*/ 0 h 550068"/>
                    <a:gd name="connsiteX1" fmla="*/ 3462 w 34418"/>
                    <a:gd name="connsiteY1" fmla="*/ 154781 h 550068"/>
                    <a:gd name="connsiteX2" fmla="*/ 24896 w 34418"/>
                    <a:gd name="connsiteY2" fmla="*/ 314325 h 550068"/>
                    <a:gd name="connsiteX3" fmla="*/ 17750 w 34418"/>
                    <a:gd name="connsiteY3" fmla="*/ 404812 h 550068"/>
                    <a:gd name="connsiteX4" fmla="*/ 24895 w 34418"/>
                    <a:gd name="connsiteY4" fmla="*/ 550068 h 550068"/>
                    <a:gd name="connsiteX5" fmla="*/ 34418 w 34418"/>
                    <a:gd name="connsiteY5" fmla="*/ 323851 h 550068"/>
                    <a:gd name="connsiteX6" fmla="*/ 12988 w 34418"/>
                    <a:gd name="connsiteY6" fmla="*/ 157162 h 550068"/>
                    <a:gd name="connsiteX7" fmla="*/ 3462 w 34418"/>
                    <a:gd name="connsiteY7" fmla="*/ 0 h 550068"/>
                    <a:gd name="connsiteX0" fmla="*/ 9916 w 31347"/>
                    <a:gd name="connsiteY0" fmla="*/ 0 h 550068"/>
                    <a:gd name="connsiteX1" fmla="*/ 391 w 31347"/>
                    <a:gd name="connsiteY1" fmla="*/ 154781 h 550068"/>
                    <a:gd name="connsiteX2" fmla="*/ 21825 w 31347"/>
                    <a:gd name="connsiteY2" fmla="*/ 314325 h 550068"/>
                    <a:gd name="connsiteX3" fmla="*/ 14679 w 31347"/>
                    <a:gd name="connsiteY3" fmla="*/ 404812 h 550068"/>
                    <a:gd name="connsiteX4" fmla="*/ 21824 w 31347"/>
                    <a:gd name="connsiteY4" fmla="*/ 550068 h 550068"/>
                    <a:gd name="connsiteX5" fmla="*/ 31347 w 31347"/>
                    <a:gd name="connsiteY5" fmla="*/ 323851 h 550068"/>
                    <a:gd name="connsiteX6" fmla="*/ 9917 w 31347"/>
                    <a:gd name="connsiteY6" fmla="*/ 157162 h 550068"/>
                    <a:gd name="connsiteX7" fmla="*/ 9916 w 31347"/>
                    <a:gd name="connsiteY7" fmla="*/ 0 h 550068"/>
                    <a:gd name="connsiteX0" fmla="*/ 9916 w 31347"/>
                    <a:gd name="connsiteY0" fmla="*/ 0 h 550068"/>
                    <a:gd name="connsiteX1" fmla="*/ 391 w 31347"/>
                    <a:gd name="connsiteY1" fmla="*/ 154781 h 550068"/>
                    <a:gd name="connsiteX2" fmla="*/ 21825 w 31347"/>
                    <a:gd name="connsiteY2" fmla="*/ 314325 h 550068"/>
                    <a:gd name="connsiteX3" fmla="*/ 14679 w 31347"/>
                    <a:gd name="connsiteY3" fmla="*/ 404812 h 550068"/>
                    <a:gd name="connsiteX4" fmla="*/ 21824 w 31347"/>
                    <a:gd name="connsiteY4" fmla="*/ 550068 h 550068"/>
                    <a:gd name="connsiteX5" fmla="*/ 31347 w 31347"/>
                    <a:gd name="connsiteY5" fmla="*/ 323851 h 550068"/>
                    <a:gd name="connsiteX6" fmla="*/ 17061 w 31347"/>
                    <a:gd name="connsiteY6" fmla="*/ 161925 h 550068"/>
                    <a:gd name="connsiteX7" fmla="*/ 9916 w 31347"/>
                    <a:gd name="connsiteY7" fmla="*/ 0 h 550068"/>
                    <a:gd name="connsiteX0" fmla="*/ 2973 w 24404"/>
                    <a:gd name="connsiteY0" fmla="*/ 0 h 550068"/>
                    <a:gd name="connsiteX1" fmla="*/ 2973 w 24404"/>
                    <a:gd name="connsiteY1" fmla="*/ 164306 h 550068"/>
                    <a:gd name="connsiteX2" fmla="*/ 14882 w 24404"/>
                    <a:gd name="connsiteY2" fmla="*/ 314325 h 550068"/>
                    <a:gd name="connsiteX3" fmla="*/ 7736 w 24404"/>
                    <a:gd name="connsiteY3" fmla="*/ 404812 h 550068"/>
                    <a:gd name="connsiteX4" fmla="*/ 14881 w 24404"/>
                    <a:gd name="connsiteY4" fmla="*/ 550068 h 550068"/>
                    <a:gd name="connsiteX5" fmla="*/ 24404 w 24404"/>
                    <a:gd name="connsiteY5" fmla="*/ 323851 h 550068"/>
                    <a:gd name="connsiteX6" fmla="*/ 10118 w 24404"/>
                    <a:gd name="connsiteY6" fmla="*/ 161925 h 550068"/>
                    <a:gd name="connsiteX7" fmla="*/ 2973 w 24404"/>
                    <a:gd name="connsiteY7" fmla="*/ 0 h 550068"/>
                    <a:gd name="connsiteX0" fmla="*/ 3878 w 22928"/>
                    <a:gd name="connsiteY0" fmla="*/ 0 h 502443"/>
                    <a:gd name="connsiteX1" fmla="*/ 1497 w 22928"/>
                    <a:gd name="connsiteY1" fmla="*/ 116681 h 502443"/>
                    <a:gd name="connsiteX2" fmla="*/ 13406 w 22928"/>
                    <a:gd name="connsiteY2" fmla="*/ 266700 h 502443"/>
                    <a:gd name="connsiteX3" fmla="*/ 6260 w 22928"/>
                    <a:gd name="connsiteY3" fmla="*/ 357187 h 502443"/>
                    <a:gd name="connsiteX4" fmla="*/ 13405 w 22928"/>
                    <a:gd name="connsiteY4" fmla="*/ 502443 h 502443"/>
                    <a:gd name="connsiteX5" fmla="*/ 22928 w 22928"/>
                    <a:gd name="connsiteY5" fmla="*/ 276226 h 502443"/>
                    <a:gd name="connsiteX6" fmla="*/ 8642 w 22928"/>
                    <a:gd name="connsiteY6" fmla="*/ 114300 h 502443"/>
                    <a:gd name="connsiteX7" fmla="*/ 3878 w 22928"/>
                    <a:gd name="connsiteY7" fmla="*/ 0 h 502443"/>
                    <a:gd name="connsiteX0" fmla="*/ 3878 w 34869"/>
                    <a:gd name="connsiteY0" fmla="*/ 0 h 502443"/>
                    <a:gd name="connsiteX1" fmla="*/ 1497 w 34869"/>
                    <a:gd name="connsiteY1" fmla="*/ 116681 h 502443"/>
                    <a:gd name="connsiteX2" fmla="*/ 13406 w 34869"/>
                    <a:gd name="connsiteY2" fmla="*/ 266700 h 502443"/>
                    <a:gd name="connsiteX3" fmla="*/ 6260 w 34869"/>
                    <a:gd name="connsiteY3" fmla="*/ 357187 h 502443"/>
                    <a:gd name="connsiteX4" fmla="*/ 34836 w 34869"/>
                    <a:gd name="connsiteY4" fmla="*/ 502443 h 502443"/>
                    <a:gd name="connsiteX5" fmla="*/ 22928 w 34869"/>
                    <a:gd name="connsiteY5" fmla="*/ 276226 h 502443"/>
                    <a:gd name="connsiteX6" fmla="*/ 8642 w 34869"/>
                    <a:gd name="connsiteY6" fmla="*/ 114300 h 502443"/>
                    <a:gd name="connsiteX7" fmla="*/ 3878 w 34869"/>
                    <a:gd name="connsiteY7" fmla="*/ 0 h 502443"/>
                    <a:gd name="connsiteX0" fmla="*/ 3878 w 34869"/>
                    <a:gd name="connsiteY0" fmla="*/ 0 h 502443"/>
                    <a:gd name="connsiteX1" fmla="*/ 1497 w 34869"/>
                    <a:gd name="connsiteY1" fmla="*/ 116681 h 502443"/>
                    <a:gd name="connsiteX2" fmla="*/ 13406 w 34869"/>
                    <a:gd name="connsiteY2" fmla="*/ 266700 h 502443"/>
                    <a:gd name="connsiteX3" fmla="*/ 15785 w 34869"/>
                    <a:gd name="connsiteY3" fmla="*/ 357187 h 502443"/>
                    <a:gd name="connsiteX4" fmla="*/ 34836 w 34869"/>
                    <a:gd name="connsiteY4" fmla="*/ 502443 h 502443"/>
                    <a:gd name="connsiteX5" fmla="*/ 22928 w 34869"/>
                    <a:gd name="connsiteY5" fmla="*/ 276226 h 502443"/>
                    <a:gd name="connsiteX6" fmla="*/ 8642 w 34869"/>
                    <a:gd name="connsiteY6" fmla="*/ 114300 h 502443"/>
                    <a:gd name="connsiteX7" fmla="*/ 3878 w 34869"/>
                    <a:gd name="connsiteY7" fmla="*/ 0 h 502443"/>
                    <a:gd name="connsiteX0" fmla="*/ 4761 w 23811"/>
                    <a:gd name="connsiteY0" fmla="*/ 0 h 507205"/>
                    <a:gd name="connsiteX1" fmla="*/ 2380 w 23811"/>
                    <a:gd name="connsiteY1" fmla="*/ 116681 h 507205"/>
                    <a:gd name="connsiteX2" fmla="*/ 14289 w 23811"/>
                    <a:gd name="connsiteY2" fmla="*/ 266700 h 507205"/>
                    <a:gd name="connsiteX3" fmla="*/ 16668 w 23811"/>
                    <a:gd name="connsiteY3" fmla="*/ 357187 h 507205"/>
                    <a:gd name="connsiteX4" fmla="*/ 0 w 23811"/>
                    <a:gd name="connsiteY4" fmla="*/ 507205 h 507205"/>
                    <a:gd name="connsiteX5" fmla="*/ 23811 w 23811"/>
                    <a:gd name="connsiteY5" fmla="*/ 276226 h 507205"/>
                    <a:gd name="connsiteX6" fmla="*/ 9525 w 23811"/>
                    <a:gd name="connsiteY6" fmla="*/ 114300 h 507205"/>
                    <a:gd name="connsiteX7" fmla="*/ 4761 w 23811"/>
                    <a:gd name="connsiteY7" fmla="*/ 0 h 507205"/>
                    <a:gd name="connsiteX0" fmla="*/ 4761 w 23811"/>
                    <a:gd name="connsiteY0" fmla="*/ 0 h 507205"/>
                    <a:gd name="connsiteX1" fmla="*/ 2380 w 23811"/>
                    <a:gd name="connsiteY1" fmla="*/ 116681 h 507205"/>
                    <a:gd name="connsiteX2" fmla="*/ 14289 w 23811"/>
                    <a:gd name="connsiteY2" fmla="*/ 266700 h 507205"/>
                    <a:gd name="connsiteX3" fmla="*/ 16668 w 23811"/>
                    <a:gd name="connsiteY3" fmla="*/ 357187 h 507205"/>
                    <a:gd name="connsiteX4" fmla="*/ 0 w 23811"/>
                    <a:gd name="connsiteY4" fmla="*/ 507205 h 507205"/>
                    <a:gd name="connsiteX5" fmla="*/ 23811 w 23811"/>
                    <a:gd name="connsiteY5" fmla="*/ 276226 h 507205"/>
                    <a:gd name="connsiteX6" fmla="*/ 9525 w 23811"/>
                    <a:gd name="connsiteY6" fmla="*/ 114300 h 507205"/>
                    <a:gd name="connsiteX7" fmla="*/ 4761 w 23811"/>
                    <a:gd name="connsiteY7" fmla="*/ 0 h 507205"/>
                    <a:gd name="connsiteX0" fmla="*/ 4761 w 23811"/>
                    <a:gd name="connsiteY0" fmla="*/ 0 h 507205"/>
                    <a:gd name="connsiteX1" fmla="*/ 2380 w 23811"/>
                    <a:gd name="connsiteY1" fmla="*/ 116681 h 507205"/>
                    <a:gd name="connsiteX2" fmla="*/ 14289 w 23811"/>
                    <a:gd name="connsiteY2" fmla="*/ 266700 h 507205"/>
                    <a:gd name="connsiteX3" fmla="*/ 16668 w 23811"/>
                    <a:gd name="connsiteY3" fmla="*/ 357187 h 507205"/>
                    <a:gd name="connsiteX4" fmla="*/ 0 w 23811"/>
                    <a:gd name="connsiteY4" fmla="*/ 507205 h 507205"/>
                    <a:gd name="connsiteX5" fmla="*/ 23811 w 23811"/>
                    <a:gd name="connsiteY5" fmla="*/ 276226 h 507205"/>
                    <a:gd name="connsiteX6" fmla="*/ 9525 w 23811"/>
                    <a:gd name="connsiteY6" fmla="*/ 114300 h 507205"/>
                    <a:gd name="connsiteX7" fmla="*/ 4761 w 23811"/>
                    <a:gd name="connsiteY7" fmla="*/ 0 h 507205"/>
                    <a:gd name="connsiteX0" fmla="*/ 47624 w 66674"/>
                    <a:gd name="connsiteY0" fmla="*/ 0 h 507205"/>
                    <a:gd name="connsiteX1" fmla="*/ 45243 w 66674"/>
                    <a:gd name="connsiteY1" fmla="*/ 116681 h 507205"/>
                    <a:gd name="connsiteX2" fmla="*/ 57152 w 66674"/>
                    <a:gd name="connsiteY2" fmla="*/ 266700 h 507205"/>
                    <a:gd name="connsiteX3" fmla="*/ 0 w 66674"/>
                    <a:gd name="connsiteY3" fmla="*/ 342899 h 507205"/>
                    <a:gd name="connsiteX4" fmla="*/ 42863 w 66674"/>
                    <a:gd name="connsiteY4" fmla="*/ 507205 h 507205"/>
                    <a:gd name="connsiteX5" fmla="*/ 66674 w 66674"/>
                    <a:gd name="connsiteY5" fmla="*/ 276226 h 507205"/>
                    <a:gd name="connsiteX6" fmla="*/ 52388 w 66674"/>
                    <a:gd name="connsiteY6" fmla="*/ 114300 h 507205"/>
                    <a:gd name="connsiteX7" fmla="*/ 47624 w 66674"/>
                    <a:gd name="connsiteY7" fmla="*/ 0 h 507205"/>
                    <a:gd name="connsiteX0" fmla="*/ 4761 w 23811"/>
                    <a:gd name="connsiteY0" fmla="*/ 0 h 507205"/>
                    <a:gd name="connsiteX1" fmla="*/ 2380 w 23811"/>
                    <a:gd name="connsiteY1" fmla="*/ 116681 h 507205"/>
                    <a:gd name="connsiteX2" fmla="*/ 14289 w 23811"/>
                    <a:gd name="connsiteY2" fmla="*/ 266700 h 507205"/>
                    <a:gd name="connsiteX3" fmla="*/ 14287 w 23811"/>
                    <a:gd name="connsiteY3" fmla="*/ 352424 h 507205"/>
                    <a:gd name="connsiteX4" fmla="*/ 0 w 23811"/>
                    <a:gd name="connsiteY4" fmla="*/ 507205 h 507205"/>
                    <a:gd name="connsiteX5" fmla="*/ 23811 w 23811"/>
                    <a:gd name="connsiteY5" fmla="*/ 276226 h 507205"/>
                    <a:gd name="connsiteX6" fmla="*/ 9525 w 23811"/>
                    <a:gd name="connsiteY6" fmla="*/ 114300 h 507205"/>
                    <a:gd name="connsiteX7" fmla="*/ 4761 w 23811"/>
                    <a:gd name="connsiteY7" fmla="*/ 0 h 507205"/>
                    <a:gd name="connsiteX0" fmla="*/ 4761 w 23811"/>
                    <a:gd name="connsiteY0" fmla="*/ 0 h 507205"/>
                    <a:gd name="connsiteX1" fmla="*/ 2380 w 23811"/>
                    <a:gd name="connsiteY1" fmla="*/ 116681 h 507205"/>
                    <a:gd name="connsiteX2" fmla="*/ 14289 w 23811"/>
                    <a:gd name="connsiteY2" fmla="*/ 266700 h 507205"/>
                    <a:gd name="connsiteX3" fmla="*/ 14287 w 23811"/>
                    <a:gd name="connsiteY3" fmla="*/ 352424 h 507205"/>
                    <a:gd name="connsiteX4" fmla="*/ 0 w 23811"/>
                    <a:gd name="connsiteY4" fmla="*/ 507205 h 507205"/>
                    <a:gd name="connsiteX5" fmla="*/ 23811 w 23811"/>
                    <a:gd name="connsiteY5" fmla="*/ 276226 h 507205"/>
                    <a:gd name="connsiteX6" fmla="*/ 9525 w 23811"/>
                    <a:gd name="connsiteY6" fmla="*/ 114300 h 507205"/>
                    <a:gd name="connsiteX7" fmla="*/ 4761 w 23811"/>
                    <a:gd name="connsiteY7" fmla="*/ 0 h 507205"/>
                    <a:gd name="connsiteX0" fmla="*/ 4761 w 23811"/>
                    <a:gd name="connsiteY0" fmla="*/ 0 h 507205"/>
                    <a:gd name="connsiteX1" fmla="*/ 2380 w 23811"/>
                    <a:gd name="connsiteY1" fmla="*/ 116681 h 507205"/>
                    <a:gd name="connsiteX2" fmla="*/ 14289 w 23811"/>
                    <a:gd name="connsiteY2" fmla="*/ 266700 h 507205"/>
                    <a:gd name="connsiteX3" fmla="*/ 14287 w 23811"/>
                    <a:gd name="connsiteY3" fmla="*/ 338137 h 507205"/>
                    <a:gd name="connsiteX4" fmla="*/ 0 w 23811"/>
                    <a:gd name="connsiteY4" fmla="*/ 507205 h 507205"/>
                    <a:gd name="connsiteX5" fmla="*/ 23811 w 23811"/>
                    <a:gd name="connsiteY5" fmla="*/ 276226 h 507205"/>
                    <a:gd name="connsiteX6" fmla="*/ 9525 w 23811"/>
                    <a:gd name="connsiteY6" fmla="*/ 114300 h 507205"/>
                    <a:gd name="connsiteX7" fmla="*/ 4761 w 23811"/>
                    <a:gd name="connsiteY7" fmla="*/ 0 h 507205"/>
                    <a:gd name="connsiteX0" fmla="*/ 4761 w 21430"/>
                    <a:gd name="connsiteY0" fmla="*/ 0 h 507205"/>
                    <a:gd name="connsiteX1" fmla="*/ 2380 w 21430"/>
                    <a:gd name="connsiteY1" fmla="*/ 116681 h 507205"/>
                    <a:gd name="connsiteX2" fmla="*/ 14289 w 21430"/>
                    <a:gd name="connsiteY2" fmla="*/ 266700 h 507205"/>
                    <a:gd name="connsiteX3" fmla="*/ 14287 w 21430"/>
                    <a:gd name="connsiteY3" fmla="*/ 338137 h 507205"/>
                    <a:gd name="connsiteX4" fmla="*/ 0 w 21430"/>
                    <a:gd name="connsiteY4" fmla="*/ 507205 h 507205"/>
                    <a:gd name="connsiteX5" fmla="*/ 21430 w 21430"/>
                    <a:gd name="connsiteY5" fmla="*/ 261939 h 507205"/>
                    <a:gd name="connsiteX6" fmla="*/ 9525 w 21430"/>
                    <a:gd name="connsiteY6" fmla="*/ 114300 h 507205"/>
                    <a:gd name="connsiteX7" fmla="*/ 4761 w 21430"/>
                    <a:gd name="connsiteY7" fmla="*/ 0 h 50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430" h="507205">
                      <a:moveTo>
                        <a:pt x="4761" y="0"/>
                      </a:moveTo>
                      <a:cubicBezTo>
                        <a:pt x="-795" y="7938"/>
                        <a:pt x="792" y="72231"/>
                        <a:pt x="2380" y="116681"/>
                      </a:cubicBezTo>
                      <a:cubicBezTo>
                        <a:pt x="3968" y="161131"/>
                        <a:pt x="13892" y="203597"/>
                        <a:pt x="14289" y="266700"/>
                      </a:cubicBezTo>
                      <a:cubicBezTo>
                        <a:pt x="13494" y="312737"/>
                        <a:pt x="15082" y="292100"/>
                        <a:pt x="14287" y="338137"/>
                      </a:cubicBezTo>
                      <a:cubicBezTo>
                        <a:pt x="14287" y="369887"/>
                        <a:pt x="0" y="458786"/>
                        <a:pt x="0" y="507205"/>
                      </a:cubicBezTo>
                      <a:cubicBezTo>
                        <a:pt x="12699" y="405604"/>
                        <a:pt x="20637" y="370683"/>
                        <a:pt x="21430" y="261939"/>
                      </a:cubicBezTo>
                      <a:cubicBezTo>
                        <a:pt x="20636" y="209551"/>
                        <a:pt x="12303" y="157957"/>
                        <a:pt x="9525" y="114300"/>
                      </a:cubicBezTo>
                      <a:cubicBezTo>
                        <a:pt x="6747" y="70644"/>
                        <a:pt x="-3176" y="39688"/>
                        <a:pt x="4761" y="0"/>
                      </a:cubicBezTo>
                      <a:close/>
                    </a:path>
                  </a:pathLst>
                </a:custGeom>
                <a:solidFill>
                  <a:srgbClr val="101825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304" name="Oval 228">
                  <a:extLst>
                    <a:ext uri="{FF2B5EF4-FFF2-40B4-BE49-F238E27FC236}">
                      <a16:creationId xmlns:a16="http://schemas.microsoft.com/office/drawing/2014/main" xmlns="" id="{A5539D38-3305-4325-A4F2-5BD1D6BD7A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862565" y="2569203"/>
                  <a:ext cx="36000" cy="57189"/>
                </a:xfrm>
                <a:prstGeom prst="ellipse">
                  <a:avLst/>
                </a:prstGeom>
                <a:solidFill>
                  <a:srgbClr val="101825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  <p:sp>
              <p:nvSpPr>
                <p:cNvPr id="305" name="Oval 229">
                  <a:extLst>
                    <a:ext uri="{FF2B5EF4-FFF2-40B4-BE49-F238E27FC236}">
                      <a16:creationId xmlns:a16="http://schemas.microsoft.com/office/drawing/2014/main" xmlns="" id="{D7B9D95A-31A6-439B-B9B0-BC9BA2C21A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855633" y="2728477"/>
                  <a:ext cx="36000" cy="57189"/>
                </a:xfrm>
                <a:prstGeom prst="ellipse">
                  <a:avLst/>
                </a:prstGeom>
                <a:solidFill>
                  <a:srgbClr val="101825"/>
                </a:solidFill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GB" sz="2500" b="1" dirty="0"/>
                </a:p>
              </p:txBody>
            </p:sp>
          </p:grp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207E9604-5A40-474D-9F2F-8575B1479762}"/>
                  </a:ext>
                </a:extLst>
              </p:cNvPr>
              <p:cNvSpPr/>
              <p:nvPr/>
            </p:nvSpPr>
            <p:spPr>
              <a:xfrm>
                <a:off x="8719974" y="5311429"/>
                <a:ext cx="154218" cy="62470"/>
              </a:xfrm>
              <a:custGeom>
                <a:avLst/>
                <a:gdLst>
                  <a:gd name="connsiteX0" fmla="*/ 33 w 73034"/>
                  <a:gd name="connsiteY0" fmla="*/ 121 h 29584"/>
                  <a:gd name="connsiteX1" fmla="*/ 73068 w 73034"/>
                  <a:gd name="connsiteY1" fmla="*/ 121 h 29584"/>
                  <a:gd name="connsiteX2" fmla="*/ 33 w 73034"/>
                  <a:gd name="connsiteY2" fmla="*/ 121 h 2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34" h="29584">
                    <a:moveTo>
                      <a:pt x="33" y="121"/>
                    </a:moveTo>
                    <a:cubicBezTo>
                      <a:pt x="33" y="121"/>
                      <a:pt x="39225" y="20152"/>
                      <a:pt x="73068" y="121"/>
                    </a:cubicBezTo>
                    <a:cubicBezTo>
                      <a:pt x="73068" y="121"/>
                      <a:pt x="40221" y="66686"/>
                      <a:pt x="33" y="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50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xmlns="" id="{EBD3F1B7-83CC-413D-8958-DE6C9CA7B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7343860" y="4659273"/>
              <a:ext cx="704914" cy="458276"/>
              <a:chOff x="1946628" y="4401759"/>
              <a:chExt cx="259420" cy="168653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30BA040C-5CFA-48EC-B65E-4DDA62C1E566}"/>
                  </a:ext>
                </a:extLst>
              </p:cNvPr>
              <p:cNvSpPr/>
              <p:nvPr/>
            </p:nvSpPr>
            <p:spPr>
              <a:xfrm>
                <a:off x="1946628" y="4401759"/>
                <a:ext cx="259420" cy="168653"/>
              </a:xfrm>
              <a:custGeom>
                <a:avLst/>
                <a:gdLst>
                  <a:gd name="connsiteX0" fmla="*/ 196496 w 259420"/>
                  <a:gd name="connsiteY0" fmla="*/ 186 h 168653"/>
                  <a:gd name="connsiteX1" fmla="*/ 59635 w 259420"/>
                  <a:gd name="connsiteY1" fmla="*/ 186 h 168653"/>
                  <a:gd name="connsiteX2" fmla="*/ 38 w 259420"/>
                  <a:gd name="connsiteY2" fmla="*/ 61264 h 168653"/>
                  <a:gd name="connsiteX3" fmla="*/ 38 w 259420"/>
                  <a:gd name="connsiteY3" fmla="*/ 61276 h 168653"/>
                  <a:gd name="connsiteX4" fmla="*/ 38 w 259420"/>
                  <a:gd name="connsiteY4" fmla="*/ 168775 h 168653"/>
                  <a:gd name="connsiteX5" fmla="*/ 37364 w 259420"/>
                  <a:gd name="connsiteY5" fmla="*/ 120998 h 168653"/>
                  <a:gd name="connsiteX6" fmla="*/ 196248 w 259420"/>
                  <a:gd name="connsiteY6" fmla="*/ 120998 h 168653"/>
                  <a:gd name="connsiteX7" fmla="*/ 259390 w 259420"/>
                  <a:gd name="connsiteY7" fmla="*/ 63329 h 168653"/>
                  <a:gd name="connsiteX8" fmla="*/ 201734 w 259420"/>
                  <a:gd name="connsiteY8" fmla="*/ 186 h 168653"/>
                  <a:gd name="connsiteX9" fmla="*/ 196248 w 259420"/>
                  <a:gd name="connsiteY9" fmla="*/ 186 h 16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420" h="168653">
                    <a:moveTo>
                      <a:pt x="196496" y="186"/>
                    </a:moveTo>
                    <a:lnTo>
                      <a:pt x="59635" y="186"/>
                    </a:lnTo>
                    <a:cubicBezTo>
                      <a:pt x="26315" y="597"/>
                      <a:pt x="-373" y="27944"/>
                      <a:pt x="38" y="61264"/>
                    </a:cubicBezTo>
                    <a:cubicBezTo>
                      <a:pt x="38" y="61276"/>
                      <a:pt x="38" y="61276"/>
                      <a:pt x="38" y="61276"/>
                    </a:cubicBezTo>
                    <a:lnTo>
                      <a:pt x="38" y="168775"/>
                    </a:lnTo>
                    <a:lnTo>
                      <a:pt x="37364" y="120998"/>
                    </a:lnTo>
                    <a:lnTo>
                      <a:pt x="196248" y="120998"/>
                    </a:lnTo>
                    <a:cubicBezTo>
                      <a:pt x="229604" y="122515"/>
                      <a:pt x="257885" y="96699"/>
                      <a:pt x="259390" y="63329"/>
                    </a:cubicBezTo>
                    <a:cubicBezTo>
                      <a:pt x="260908" y="29972"/>
                      <a:pt x="235091" y="1704"/>
                      <a:pt x="201734" y="186"/>
                    </a:cubicBezTo>
                    <a:cubicBezTo>
                      <a:pt x="199905" y="99"/>
                      <a:pt x="198076" y="99"/>
                      <a:pt x="196248" y="186"/>
                    </a:cubicBezTo>
                    <a:close/>
                  </a:path>
                </a:pathLst>
              </a:custGeom>
              <a:solidFill>
                <a:srgbClr val="FAB417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50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18FF0E21-8C23-41D6-B1DC-F73FDAEC8579}"/>
                  </a:ext>
                </a:extLst>
              </p:cNvPr>
              <p:cNvSpPr/>
              <p:nvPr/>
            </p:nvSpPr>
            <p:spPr>
              <a:xfrm>
                <a:off x="2006976" y="4448358"/>
                <a:ext cx="24137" cy="24137"/>
              </a:xfrm>
              <a:custGeom>
                <a:avLst/>
                <a:gdLst>
                  <a:gd name="connsiteX0" fmla="*/ 24137 w 24137"/>
                  <a:gd name="connsiteY0" fmla="*/ 12069 h 24137"/>
                  <a:gd name="connsiteX1" fmla="*/ 12069 w 24137"/>
                  <a:gd name="connsiteY1" fmla="*/ 24137 h 24137"/>
                  <a:gd name="connsiteX2" fmla="*/ 0 w 24137"/>
                  <a:gd name="connsiteY2" fmla="*/ 12069 h 24137"/>
                  <a:gd name="connsiteX3" fmla="*/ 12069 w 24137"/>
                  <a:gd name="connsiteY3" fmla="*/ 0 h 24137"/>
                  <a:gd name="connsiteX4" fmla="*/ 24137 w 24137"/>
                  <a:gd name="connsiteY4" fmla="*/ 12069 h 2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7" h="24137">
                    <a:moveTo>
                      <a:pt x="24137" y="12069"/>
                    </a:moveTo>
                    <a:cubicBezTo>
                      <a:pt x="24137" y="18734"/>
                      <a:pt x="18734" y="24137"/>
                      <a:pt x="12069" y="24137"/>
                    </a:cubicBezTo>
                    <a:cubicBezTo>
                      <a:pt x="5403" y="24137"/>
                      <a:pt x="0" y="18734"/>
                      <a:pt x="0" y="12069"/>
                    </a:cubicBezTo>
                    <a:cubicBezTo>
                      <a:pt x="0" y="5403"/>
                      <a:pt x="5403" y="0"/>
                      <a:pt x="12069" y="0"/>
                    </a:cubicBezTo>
                    <a:cubicBezTo>
                      <a:pt x="18734" y="0"/>
                      <a:pt x="24137" y="5403"/>
                      <a:pt x="24137" y="120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50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E0174C20-4F6A-411C-A215-B398D13733F7}"/>
                  </a:ext>
                </a:extLst>
              </p:cNvPr>
              <p:cNvSpPr/>
              <p:nvPr/>
            </p:nvSpPr>
            <p:spPr>
              <a:xfrm>
                <a:off x="2063587" y="4448358"/>
                <a:ext cx="24137" cy="24137"/>
              </a:xfrm>
              <a:custGeom>
                <a:avLst/>
                <a:gdLst>
                  <a:gd name="connsiteX0" fmla="*/ 24137 w 24137"/>
                  <a:gd name="connsiteY0" fmla="*/ 12069 h 24137"/>
                  <a:gd name="connsiteX1" fmla="*/ 12069 w 24137"/>
                  <a:gd name="connsiteY1" fmla="*/ 24137 h 24137"/>
                  <a:gd name="connsiteX2" fmla="*/ 0 w 24137"/>
                  <a:gd name="connsiteY2" fmla="*/ 12069 h 24137"/>
                  <a:gd name="connsiteX3" fmla="*/ 12069 w 24137"/>
                  <a:gd name="connsiteY3" fmla="*/ 0 h 24137"/>
                  <a:gd name="connsiteX4" fmla="*/ 24137 w 24137"/>
                  <a:gd name="connsiteY4" fmla="*/ 12069 h 2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7" h="24137">
                    <a:moveTo>
                      <a:pt x="24137" y="12069"/>
                    </a:moveTo>
                    <a:cubicBezTo>
                      <a:pt x="24137" y="18734"/>
                      <a:pt x="18734" y="24137"/>
                      <a:pt x="12069" y="24137"/>
                    </a:cubicBezTo>
                    <a:cubicBezTo>
                      <a:pt x="5403" y="24137"/>
                      <a:pt x="0" y="18734"/>
                      <a:pt x="0" y="12069"/>
                    </a:cubicBezTo>
                    <a:cubicBezTo>
                      <a:pt x="0" y="5403"/>
                      <a:pt x="5403" y="0"/>
                      <a:pt x="12069" y="0"/>
                    </a:cubicBezTo>
                    <a:cubicBezTo>
                      <a:pt x="18734" y="0"/>
                      <a:pt x="24137" y="5403"/>
                      <a:pt x="24137" y="120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50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57583077-97D9-41B9-A59B-43FFC41F6A0F}"/>
                  </a:ext>
                </a:extLst>
              </p:cNvPr>
              <p:cNvSpPr/>
              <p:nvPr/>
            </p:nvSpPr>
            <p:spPr>
              <a:xfrm>
                <a:off x="2120322" y="4448358"/>
                <a:ext cx="24137" cy="24137"/>
              </a:xfrm>
              <a:custGeom>
                <a:avLst/>
                <a:gdLst>
                  <a:gd name="connsiteX0" fmla="*/ 24137 w 24137"/>
                  <a:gd name="connsiteY0" fmla="*/ 12069 h 24137"/>
                  <a:gd name="connsiteX1" fmla="*/ 12069 w 24137"/>
                  <a:gd name="connsiteY1" fmla="*/ 24137 h 24137"/>
                  <a:gd name="connsiteX2" fmla="*/ 0 w 24137"/>
                  <a:gd name="connsiteY2" fmla="*/ 12069 h 24137"/>
                  <a:gd name="connsiteX3" fmla="*/ 12069 w 24137"/>
                  <a:gd name="connsiteY3" fmla="*/ 0 h 24137"/>
                  <a:gd name="connsiteX4" fmla="*/ 24137 w 24137"/>
                  <a:gd name="connsiteY4" fmla="*/ 12069 h 2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7" h="24137">
                    <a:moveTo>
                      <a:pt x="24137" y="12069"/>
                    </a:moveTo>
                    <a:cubicBezTo>
                      <a:pt x="24137" y="18734"/>
                      <a:pt x="18734" y="24137"/>
                      <a:pt x="12069" y="24137"/>
                    </a:cubicBezTo>
                    <a:cubicBezTo>
                      <a:pt x="5403" y="24137"/>
                      <a:pt x="0" y="18734"/>
                      <a:pt x="0" y="12069"/>
                    </a:cubicBezTo>
                    <a:cubicBezTo>
                      <a:pt x="0" y="5403"/>
                      <a:pt x="5403" y="0"/>
                      <a:pt x="12069" y="0"/>
                    </a:cubicBezTo>
                    <a:cubicBezTo>
                      <a:pt x="18734" y="0"/>
                      <a:pt x="24137" y="5403"/>
                      <a:pt x="24137" y="120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5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AE69309-1A8A-49C8-A0F3-2FE4518E1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87252" y="11083982"/>
            <a:ext cx="3033911" cy="3150005"/>
            <a:chOff x="364624" y="8362454"/>
            <a:chExt cx="4604678" cy="4780879"/>
          </a:xfrm>
        </p:grpSpPr>
        <p:sp>
          <p:nvSpPr>
            <p:cNvPr id="458" name="Freeform: Shape 45">
              <a:extLst>
                <a:ext uri="{FF2B5EF4-FFF2-40B4-BE49-F238E27FC236}">
                  <a16:creationId xmlns:a16="http://schemas.microsoft.com/office/drawing/2014/main" xmlns="" id="{5F8C4864-874C-4155-BCDF-4CE4D54BA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 flipV="1">
              <a:off x="628869" y="9243166"/>
              <a:ext cx="3902273" cy="3719060"/>
            </a:xfrm>
            <a:custGeom>
              <a:avLst/>
              <a:gdLst>
                <a:gd name="connsiteX0" fmla="*/ 296745 w 1675261"/>
                <a:gd name="connsiteY0" fmla="*/ 1559064 h 1568486"/>
                <a:gd name="connsiteX1" fmla="*/ 1336643 w 1675261"/>
                <a:gd name="connsiteY1" fmla="*/ 655654 h 1568486"/>
                <a:gd name="connsiteX2" fmla="*/ 1548156 w 1675261"/>
                <a:gd name="connsiteY2" fmla="*/ 151880 h 1568486"/>
                <a:gd name="connsiteX3" fmla="*/ 521198 w 1675261"/>
                <a:gd name="connsiteY3" fmla="*/ 365508 h 1568486"/>
                <a:gd name="connsiteX4" fmla="*/ 99167 w 1675261"/>
                <a:gd name="connsiteY4" fmla="*/ 1183815 h 1568486"/>
                <a:gd name="connsiteX5" fmla="*/ 296745 w 1675261"/>
                <a:gd name="connsiteY5" fmla="*/ 1559064 h 1568486"/>
                <a:gd name="connsiteX0" fmla="*/ 296712 w 1614968"/>
                <a:gd name="connsiteY0" fmla="*/ 1531297 h 1540840"/>
                <a:gd name="connsiteX1" fmla="*/ 1354942 w 1614968"/>
                <a:gd name="connsiteY1" fmla="*/ 915079 h 1540840"/>
                <a:gd name="connsiteX2" fmla="*/ 1548123 w 1614968"/>
                <a:gd name="connsiteY2" fmla="*/ 124113 h 1540840"/>
                <a:gd name="connsiteX3" fmla="*/ 521165 w 1614968"/>
                <a:gd name="connsiteY3" fmla="*/ 337741 h 1540840"/>
                <a:gd name="connsiteX4" fmla="*/ 99134 w 1614968"/>
                <a:gd name="connsiteY4" fmla="*/ 1156048 h 1540840"/>
                <a:gd name="connsiteX5" fmla="*/ 296712 w 1614968"/>
                <a:gd name="connsiteY5" fmla="*/ 1531297 h 1540840"/>
                <a:gd name="connsiteX0" fmla="*/ 296712 w 1631219"/>
                <a:gd name="connsiteY0" fmla="*/ 1531297 h 1540840"/>
                <a:gd name="connsiteX1" fmla="*/ 1354942 w 1631219"/>
                <a:gd name="connsiteY1" fmla="*/ 915079 h 1540840"/>
                <a:gd name="connsiteX2" fmla="*/ 1548123 w 1631219"/>
                <a:gd name="connsiteY2" fmla="*/ 124113 h 1540840"/>
                <a:gd name="connsiteX3" fmla="*/ 521165 w 1631219"/>
                <a:gd name="connsiteY3" fmla="*/ 337741 h 1540840"/>
                <a:gd name="connsiteX4" fmla="*/ 99134 w 1631219"/>
                <a:gd name="connsiteY4" fmla="*/ 1156048 h 1540840"/>
                <a:gd name="connsiteX5" fmla="*/ 296712 w 1631219"/>
                <a:gd name="connsiteY5" fmla="*/ 1531297 h 1540840"/>
                <a:gd name="connsiteX0" fmla="*/ 296712 w 1642840"/>
                <a:gd name="connsiteY0" fmla="*/ 1556167 h 1565710"/>
                <a:gd name="connsiteX1" fmla="*/ 1354942 w 1642840"/>
                <a:gd name="connsiteY1" fmla="*/ 939949 h 1565710"/>
                <a:gd name="connsiteX2" fmla="*/ 1548123 w 1642840"/>
                <a:gd name="connsiteY2" fmla="*/ 148983 h 1565710"/>
                <a:gd name="connsiteX3" fmla="*/ 362293 w 1642840"/>
                <a:gd name="connsiteY3" fmla="*/ 319838 h 1565710"/>
                <a:gd name="connsiteX4" fmla="*/ 99134 w 1642840"/>
                <a:gd name="connsiteY4" fmla="*/ 1180918 h 1565710"/>
                <a:gd name="connsiteX5" fmla="*/ 296712 w 1642840"/>
                <a:gd name="connsiteY5" fmla="*/ 1556167 h 1565710"/>
                <a:gd name="connsiteX0" fmla="*/ 296712 w 1642840"/>
                <a:gd name="connsiteY0" fmla="*/ 1556167 h 1565710"/>
                <a:gd name="connsiteX1" fmla="*/ 1354942 w 1642840"/>
                <a:gd name="connsiteY1" fmla="*/ 939949 h 1565710"/>
                <a:gd name="connsiteX2" fmla="*/ 1548123 w 1642840"/>
                <a:gd name="connsiteY2" fmla="*/ 148983 h 1565710"/>
                <a:gd name="connsiteX3" fmla="*/ 362293 w 1642840"/>
                <a:gd name="connsiteY3" fmla="*/ 319838 h 1565710"/>
                <a:gd name="connsiteX4" fmla="*/ 99134 w 1642840"/>
                <a:gd name="connsiteY4" fmla="*/ 1180918 h 1565710"/>
                <a:gd name="connsiteX5" fmla="*/ 296712 w 1642840"/>
                <a:gd name="connsiteY5" fmla="*/ 1556167 h 156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840" h="1565710">
                  <a:moveTo>
                    <a:pt x="296712" y="1556167"/>
                  </a:moveTo>
                  <a:cubicBezTo>
                    <a:pt x="1143569" y="1554288"/>
                    <a:pt x="1039635" y="1059076"/>
                    <a:pt x="1354942" y="939949"/>
                  </a:cubicBezTo>
                  <a:cubicBezTo>
                    <a:pt x="1670249" y="820822"/>
                    <a:pt x="1713565" y="252335"/>
                    <a:pt x="1548123" y="148983"/>
                  </a:cubicBezTo>
                  <a:cubicBezTo>
                    <a:pt x="1382682" y="45631"/>
                    <a:pt x="355326" y="-199738"/>
                    <a:pt x="362293" y="319838"/>
                  </a:cubicBezTo>
                  <a:cubicBezTo>
                    <a:pt x="369261" y="839414"/>
                    <a:pt x="170178" y="1125676"/>
                    <a:pt x="99134" y="1180918"/>
                  </a:cubicBezTo>
                  <a:cubicBezTo>
                    <a:pt x="-51413" y="1297374"/>
                    <a:pt x="-63109" y="1625593"/>
                    <a:pt x="296712" y="1556167"/>
                  </a:cubicBezTo>
                  <a:close/>
                </a:path>
              </a:pathLst>
            </a:custGeom>
            <a:solidFill>
              <a:srgbClr val="EDEDE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F9BAD96-F3AE-455F-B759-343E53367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364624" y="8718502"/>
              <a:ext cx="4604678" cy="4424831"/>
              <a:chOff x="392527" y="10012778"/>
              <a:chExt cx="3248819" cy="312193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A86631AA-E895-4609-BC14-F0B15EBF2A32}"/>
                  </a:ext>
                </a:extLst>
              </p:cNvPr>
              <p:cNvGrpSpPr/>
              <p:nvPr/>
            </p:nvGrpSpPr>
            <p:grpSpPr>
              <a:xfrm flipH="1">
                <a:off x="2718900" y="10012778"/>
                <a:ext cx="922446" cy="3121931"/>
                <a:chOff x="1522426" y="10954500"/>
                <a:chExt cx="922446" cy="3121931"/>
              </a:xfrm>
            </p:grpSpPr>
            <p:grpSp>
              <p:nvGrpSpPr>
                <p:cNvPr id="341" name="Group 183">
                  <a:extLst>
                    <a:ext uri="{FF2B5EF4-FFF2-40B4-BE49-F238E27FC236}">
                      <a16:creationId xmlns:a16="http://schemas.microsoft.com/office/drawing/2014/main" xmlns="" id="{E0F9D302-0F42-47E3-9821-C2BD01219337}"/>
                    </a:ext>
                  </a:extLst>
                </p:cNvPr>
                <p:cNvGrpSpPr/>
                <p:nvPr/>
              </p:nvGrpSpPr>
              <p:grpSpPr>
                <a:xfrm flipH="1">
                  <a:off x="1522426" y="10954500"/>
                  <a:ext cx="922446" cy="3121931"/>
                  <a:chOff x="10268925" y="882563"/>
                  <a:chExt cx="1563039" cy="5289957"/>
                </a:xfrm>
              </p:grpSpPr>
              <p:sp>
                <p:nvSpPr>
                  <p:cNvPr id="343" name="Freeform 14">
                    <a:extLst>
                      <a:ext uri="{FF2B5EF4-FFF2-40B4-BE49-F238E27FC236}">
                        <a16:creationId xmlns:a16="http://schemas.microsoft.com/office/drawing/2014/main" xmlns="" id="{0792E0B4-88F8-4940-9792-934C81BC77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01872" y="3327846"/>
                    <a:ext cx="426283" cy="2673325"/>
                  </a:xfrm>
                  <a:custGeom>
                    <a:avLst/>
                    <a:gdLst>
                      <a:gd name="T0" fmla="*/ 10 w 157"/>
                      <a:gd name="T1" fmla="*/ 0 h 985"/>
                      <a:gd name="T2" fmla="*/ 3 w 157"/>
                      <a:gd name="T3" fmla="*/ 143 h 985"/>
                      <a:gd name="T4" fmla="*/ 11 w 157"/>
                      <a:gd name="T5" fmla="*/ 495 h 985"/>
                      <a:gd name="T6" fmla="*/ 69 w 157"/>
                      <a:gd name="T7" fmla="*/ 985 h 985"/>
                      <a:gd name="T8" fmla="*/ 129 w 157"/>
                      <a:gd name="T9" fmla="*/ 983 h 985"/>
                      <a:gd name="T10" fmla="*/ 141 w 157"/>
                      <a:gd name="T11" fmla="*/ 581 h 985"/>
                      <a:gd name="T12" fmla="*/ 130 w 157"/>
                      <a:gd name="T13" fmla="*/ 449 h 985"/>
                      <a:gd name="T14" fmla="*/ 157 w 157"/>
                      <a:gd name="T15" fmla="*/ 2 h 985"/>
                      <a:gd name="T16" fmla="*/ 10 w 157"/>
                      <a:gd name="T17" fmla="*/ 0 h 9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7" h="985">
                        <a:moveTo>
                          <a:pt x="10" y="0"/>
                        </a:moveTo>
                        <a:cubicBezTo>
                          <a:pt x="8" y="14"/>
                          <a:pt x="5" y="97"/>
                          <a:pt x="3" y="143"/>
                        </a:cubicBezTo>
                        <a:cubicBezTo>
                          <a:pt x="0" y="194"/>
                          <a:pt x="11" y="495"/>
                          <a:pt x="11" y="495"/>
                        </a:cubicBezTo>
                        <a:cubicBezTo>
                          <a:pt x="69" y="985"/>
                          <a:pt x="69" y="985"/>
                          <a:pt x="69" y="985"/>
                        </a:cubicBezTo>
                        <a:cubicBezTo>
                          <a:pt x="129" y="983"/>
                          <a:pt x="129" y="983"/>
                          <a:pt x="129" y="983"/>
                        </a:cubicBezTo>
                        <a:cubicBezTo>
                          <a:pt x="129" y="983"/>
                          <a:pt x="154" y="691"/>
                          <a:pt x="141" y="581"/>
                        </a:cubicBezTo>
                        <a:cubicBezTo>
                          <a:pt x="134" y="526"/>
                          <a:pt x="130" y="449"/>
                          <a:pt x="130" y="449"/>
                        </a:cubicBezTo>
                        <a:cubicBezTo>
                          <a:pt x="157" y="2"/>
                          <a:pt x="157" y="2"/>
                          <a:pt x="157" y="2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rgbClr val="FEB791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344" name="Freeform 17">
                    <a:extLst>
                      <a:ext uri="{FF2B5EF4-FFF2-40B4-BE49-F238E27FC236}">
                        <a16:creationId xmlns:a16="http://schemas.microsoft.com/office/drawing/2014/main" xmlns="" id="{C89C243B-3F85-4041-BA96-E399275DC4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52929" y="3333419"/>
                    <a:ext cx="547482" cy="2664966"/>
                  </a:xfrm>
                  <a:custGeom>
                    <a:avLst/>
                    <a:gdLst>
                      <a:gd name="T0" fmla="*/ 171 w 202"/>
                      <a:gd name="T1" fmla="*/ 422 h 982"/>
                      <a:gd name="T2" fmla="*/ 176 w 202"/>
                      <a:gd name="T3" fmla="*/ 111 h 982"/>
                      <a:gd name="T4" fmla="*/ 154 w 202"/>
                      <a:gd name="T5" fmla="*/ 0 h 982"/>
                      <a:gd name="T6" fmla="*/ 0 w 202"/>
                      <a:gd name="T7" fmla="*/ 0 h 982"/>
                      <a:gd name="T8" fmla="*/ 14 w 202"/>
                      <a:gd name="T9" fmla="*/ 129 h 982"/>
                      <a:gd name="T10" fmla="*/ 49 w 202"/>
                      <a:gd name="T11" fmla="*/ 471 h 982"/>
                      <a:gd name="T12" fmla="*/ 143 w 202"/>
                      <a:gd name="T13" fmla="*/ 982 h 982"/>
                      <a:gd name="T14" fmla="*/ 202 w 202"/>
                      <a:gd name="T15" fmla="*/ 968 h 982"/>
                      <a:gd name="T16" fmla="*/ 186 w 202"/>
                      <a:gd name="T17" fmla="*/ 589 h 982"/>
                      <a:gd name="T18" fmla="*/ 171 w 202"/>
                      <a:gd name="T19" fmla="*/ 422 h 9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2" h="982">
                        <a:moveTo>
                          <a:pt x="171" y="422"/>
                        </a:moveTo>
                        <a:cubicBezTo>
                          <a:pt x="171" y="406"/>
                          <a:pt x="176" y="166"/>
                          <a:pt x="176" y="111"/>
                        </a:cubicBezTo>
                        <a:cubicBezTo>
                          <a:pt x="176" y="68"/>
                          <a:pt x="161" y="20"/>
                          <a:pt x="15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4" y="129"/>
                          <a:pt x="14" y="129"/>
                          <a:pt x="14" y="129"/>
                        </a:cubicBezTo>
                        <a:cubicBezTo>
                          <a:pt x="49" y="471"/>
                          <a:pt x="49" y="471"/>
                          <a:pt x="49" y="471"/>
                        </a:cubicBezTo>
                        <a:cubicBezTo>
                          <a:pt x="143" y="982"/>
                          <a:pt x="143" y="982"/>
                          <a:pt x="143" y="982"/>
                        </a:cubicBezTo>
                        <a:cubicBezTo>
                          <a:pt x="202" y="968"/>
                          <a:pt x="202" y="968"/>
                          <a:pt x="202" y="968"/>
                        </a:cubicBezTo>
                        <a:cubicBezTo>
                          <a:pt x="202" y="968"/>
                          <a:pt x="189" y="618"/>
                          <a:pt x="186" y="589"/>
                        </a:cubicBezTo>
                        <a:cubicBezTo>
                          <a:pt x="181" y="540"/>
                          <a:pt x="171" y="457"/>
                          <a:pt x="171" y="422"/>
                        </a:cubicBezTo>
                      </a:path>
                    </a:pathLst>
                  </a:custGeom>
                  <a:solidFill>
                    <a:srgbClr val="FEB791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345" name="Freeform 16">
                    <a:extLst>
                      <a:ext uri="{FF2B5EF4-FFF2-40B4-BE49-F238E27FC236}">
                        <a16:creationId xmlns:a16="http://schemas.microsoft.com/office/drawing/2014/main" xmlns="" id="{E26570B4-40B8-4F4A-868B-BB1798252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12407" y="3989506"/>
                    <a:ext cx="381584" cy="1882108"/>
                  </a:xfrm>
                  <a:custGeom>
                    <a:avLst/>
                    <a:gdLst>
                      <a:gd name="T0" fmla="*/ 0 w 143"/>
                      <a:gd name="T1" fmla="*/ 0 h 686"/>
                      <a:gd name="T2" fmla="*/ 0 w 143"/>
                      <a:gd name="T3" fmla="*/ 9 h 686"/>
                      <a:gd name="T4" fmla="*/ 1 w 143"/>
                      <a:gd name="T5" fmla="*/ 9 h 686"/>
                      <a:gd name="T6" fmla="*/ 92 w 143"/>
                      <a:gd name="T7" fmla="*/ 55 h 686"/>
                      <a:gd name="T8" fmla="*/ 101 w 143"/>
                      <a:gd name="T9" fmla="*/ 108 h 686"/>
                      <a:gd name="T10" fmla="*/ 109 w 143"/>
                      <a:gd name="T11" fmla="*/ 336 h 686"/>
                      <a:gd name="T12" fmla="*/ 115 w 143"/>
                      <a:gd name="T13" fmla="*/ 379 h 686"/>
                      <a:gd name="T14" fmla="*/ 124 w 143"/>
                      <a:gd name="T15" fmla="*/ 604 h 686"/>
                      <a:gd name="T16" fmla="*/ 128 w 143"/>
                      <a:gd name="T17" fmla="*/ 686 h 686"/>
                      <a:gd name="T18" fmla="*/ 130 w 143"/>
                      <a:gd name="T19" fmla="*/ 657 h 686"/>
                      <a:gd name="T20" fmla="*/ 130 w 143"/>
                      <a:gd name="T21" fmla="*/ 657 h 686"/>
                      <a:gd name="T22" fmla="*/ 131 w 143"/>
                      <a:gd name="T23" fmla="*/ 656 h 686"/>
                      <a:gd name="T24" fmla="*/ 131 w 143"/>
                      <a:gd name="T25" fmla="*/ 656 h 686"/>
                      <a:gd name="T26" fmla="*/ 131 w 143"/>
                      <a:gd name="T27" fmla="*/ 656 h 686"/>
                      <a:gd name="T28" fmla="*/ 139 w 143"/>
                      <a:gd name="T29" fmla="*/ 365 h 686"/>
                      <a:gd name="T30" fmla="*/ 139 w 143"/>
                      <a:gd name="T31" fmla="*/ 365 h 686"/>
                      <a:gd name="T32" fmla="*/ 139 w 143"/>
                      <a:gd name="T33" fmla="*/ 365 h 686"/>
                      <a:gd name="T34" fmla="*/ 139 w 143"/>
                      <a:gd name="T35" fmla="*/ 365 h 686"/>
                      <a:gd name="T36" fmla="*/ 139 w 143"/>
                      <a:gd name="T37" fmla="*/ 365 h 686"/>
                      <a:gd name="T38" fmla="*/ 139 w 143"/>
                      <a:gd name="T39" fmla="*/ 365 h 686"/>
                      <a:gd name="T40" fmla="*/ 139 w 143"/>
                      <a:gd name="T41" fmla="*/ 365 h 686"/>
                      <a:gd name="T42" fmla="*/ 139 w 143"/>
                      <a:gd name="T43" fmla="*/ 364 h 686"/>
                      <a:gd name="T44" fmla="*/ 139 w 143"/>
                      <a:gd name="T45" fmla="*/ 364 h 686"/>
                      <a:gd name="T46" fmla="*/ 139 w 143"/>
                      <a:gd name="T47" fmla="*/ 364 h 686"/>
                      <a:gd name="T48" fmla="*/ 139 w 143"/>
                      <a:gd name="T49" fmla="*/ 364 h 686"/>
                      <a:gd name="T50" fmla="*/ 139 w 143"/>
                      <a:gd name="T51" fmla="*/ 363 h 686"/>
                      <a:gd name="T52" fmla="*/ 139 w 143"/>
                      <a:gd name="T53" fmla="*/ 363 h 686"/>
                      <a:gd name="T54" fmla="*/ 139 w 143"/>
                      <a:gd name="T55" fmla="*/ 363 h 686"/>
                      <a:gd name="T56" fmla="*/ 139 w 143"/>
                      <a:gd name="T57" fmla="*/ 363 h 686"/>
                      <a:gd name="T58" fmla="*/ 139 w 143"/>
                      <a:gd name="T59" fmla="*/ 363 h 686"/>
                      <a:gd name="T60" fmla="*/ 139 w 143"/>
                      <a:gd name="T61" fmla="*/ 363 h 686"/>
                      <a:gd name="T62" fmla="*/ 139 w 143"/>
                      <a:gd name="T63" fmla="*/ 361 h 686"/>
                      <a:gd name="T64" fmla="*/ 139 w 143"/>
                      <a:gd name="T65" fmla="*/ 361 h 686"/>
                      <a:gd name="T66" fmla="*/ 137 w 143"/>
                      <a:gd name="T67" fmla="*/ 331 h 686"/>
                      <a:gd name="T68" fmla="*/ 137 w 143"/>
                      <a:gd name="T69" fmla="*/ 331 h 686"/>
                      <a:gd name="T70" fmla="*/ 137 w 143"/>
                      <a:gd name="T71" fmla="*/ 330 h 686"/>
                      <a:gd name="T72" fmla="*/ 137 w 143"/>
                      <a:gd name="T73" fmla="*/ 330 h 686"/>
                      <a:gd name="T74" fmla="*/ 137 w 143"/>
                      <a:gd name="T75" fmla="*/ 330 h 686"/>
                      <a:gd name="T76" fmla="*/ 137 w 143"/>
                      <a:gd name="T77" fmla="*/ 330 h 686"/>
                      <a:gd name="T78" fmla="*/ 126 w 143"/>
                      <a:gd name="T79" fmla="*/ 198 h 686"/>
                      <a:gd name="T80" fmla="*/ 126 w 143"/>
                      <a:gd name="T81" fmla="*/ 198 h 686"/>
                      <a:gd name="T82" fmla="*/ 126 w 143"/>
                      <a:gd name="T83" fmla="*/ 198 h 686"/>
                      <a:gd name="T84" fmla="*/ 138 w 143"/>
                      <a:gd name="T85" fmla="*/ 7 h 686"/>
                      <a:gd name="T86" fmla="*/ 0 w 143"/>
                      <a:gd name="T87" fmla="*/ 0 h 686"/>
                      <a:gd name="connsiteX0" fmla="*/ 0 w 9802"/>
                      <a:gd name="connsiteY0" fmla="*/ 0 h 10000"/>
                      <a:gd name="connsiteX1" fmla="*/ 0 w 9802"/>
                      <a:gd name="connsiteY1" fmla="*/ 131 h 10000"/>
                      <a:gd name="connsiteX2" fmla="*/ 70 w 9802"/>
                      <a:gd name="connsiteY2" fmla="*/ 131 h 10000"/>
                      <a:gd name="connsiteX3" fmla="*/ 6434 w 9802"/>
                      <a:gd name="connsiteY3" fmla="*/ 802 h 10000"/>
                      <a:gd name="connsiteX4" fmla="*/ 7308 w 9802"/>
                      <a:gd name="connsiteY4" fmla="*/ 3556 h 10000"/>
                      <a:gd name="connsiteX5" fmla="*/ 7622 w 9802"/>
                      <a:gd name="connsiteY5" fmla="*/ 4898 h 10000"/>
                      <a:gd name="connsiteX6" fmla="*/ 8042 w 9802"/>
                      <a:gd name="connsiteY6" fmla="*/ 5525 h 10000"/>
                      <a:gd name="connsiteX7" fmla="*/ 8671 w 9802"/>
                      <a:gd name="connsiteY7" fmla="*/ 8805 h 10000"/>
                      <a:gd name="connsiteX8" fmla="*/ 8951 w 9802"/>
                      <a:gd name="connsiteY8" fmla="*/ 10000 h 10000"/>
                      <a:gd name="connsiteX9" fmla="*/ 9091 w 9802"/>
                      <a:gd name="connsiteY9" fmla="*/ 9577 h 10000"/>
                      <a:gd name="connsiteX10" fmla="*/ 9091 w 9802"/>
                      <a:gd name="connsiteY10" fmla="*/ 9577 h 10000"/>
                      <a:gd name="connsiteX11" fmla="*/ 9161 w 9802"/>
                      <a:gd name="connsiteY11" fmla="*/ 9563 h 10000"/>
                      <a:gd name="connsiteX12" fmla="*/ 9161 w 9802"/>
                      <a:gd name="connsiteY12" fmla="*/ 9563 h 10000"/>
                      <a:gd name="connsiteX13" fmla="*/ 9161 w 9802"/>
                      <a:gd name="connsiteY13" fmla="*/ 9563 h 10000"/>
                      <a:gd name="connsiteX14" fmla="*/ 9720 w 9802"/>
                      <a:gd name="connsiteY14" fmla="*/ 5321 h 10000"/>
                      <a:gd name="connsiteX15" fmla="*/ 9720 w 9802"/>
                      <a:gd name="connsiteY15" fmla="*/ 5321 h 10000"/>
                      <a:gd name="connsiteX16" fmla="*/ 9720 w 9802"/>
                      <a:gd name="connsiteY16" fmla="*/ 5321 h 10000"/>
                      <a:gd name="connsiteX17" fmla="*/ 9720 w 9802"/>
                      <a:gd name="connsiteY17" fmla="*/ 5321 h 10000"/>
                      <a:gd name="connsiteX18" fmla="*/ 9720 w 9802"/>
                      <a:gd name="connsiteY18" fmla="*/ 5321 h 10000"/>
                      <a:gd name="connsiteX19" fmla="*/ 9720 w 9802"/>
                      <a:gd name="connsiteY19" fmla="*/ 5321 h 10000"/>
                      <a:gd name="connsiteX20" fmla="*/ 9720 w 9802"/>
                      <a:gd name="connsiteY20" fmla="*/ 5321 h 10000"/>
                      <a:gd name="connsiteX21" fmla="*/ 9720 w 9802"/>
                      <a:gd name="connsiteY21" fmla="*/ 5306 h 10000"/>
                      <a:gd name="connsiteX22" fmla="*/ 9720 w 9802"/>
                      <a:gd name="connsiteY22" fmla="*/ 5306 h 10000"/>
                      <a:gd name="connsiteX23" fmla="*/ 9720 w 9802"/>
                      <a:gd name="connsiteY23" fmla="*/ 5306 h 10000"/>
                      <a:gd name="connsiteX24" fmla="*/ 9720 w 9802"/>
                      <a:gd name="connsiteY24" fmla="*/ 5306 h 10000"/>
                      <a:gd name="connsiteX25" fmla="*/ 9720 w 9802"/>
                      <a:gd name="connsiteY25" fmla="*/ 5292 h 10000"/>
                      <a:gd name="connsiteX26" fmla="*/ 9720 w 9802"/>
                      <a:gd name="connsiteY26" fmla="*/ 5292 h 10000"/>
                      <a:gd name="connsiteX27" fmla="*/ 9720 w 9802"/>
                      <a:gd name="connsiteY27" fmla="*/ 5292 h 10000"/>
                      <a:gd name="connsiteX28" fmla="*/ 9720 w 9802"/>
                      <a:gd name="connsiteY28" fmla="*/ 5292 h 10000"/>
                      <a:gd name="connsiteX29" fmla="*/ 9720 w 9802"/>
                      <a:gd name="connsiteY29" fmla="*/ 5292 h 10000"/>
                      <a:gd name="connsiteX30" fmla="*/ 9720 w 9802"/>
                      <a:gd name="connsiteY30" fmla="*/ 5292 h 10000"/>
                      <a:gd name="connsiteX31" fmla="*/ 9720 w 9802"/>
                      <a:gd name="connsiteY31" fmla="*/ 5262 h 10000"/>
                      <a:gd name="connsiteX32" fmla="*/ 9720 w 9802"/>
                      <a:gd name="connsiteY32" fmla="*/ 5262 h 10000"/>
                      <a:gd name="connsiteX33" fmla="*/ 9580 w 9802"/>
                      <a:gd name="connsiteY33" fmla="*/ 4825 h 10000"/>
                      <a:gd name="connsiteX34" fmla="*/ 9580 w 9802"/>
                      <a:gd name="connsiteY34" fmla="*/ 4825 h 10000"/>
                      <a:gd name="connsiteX35" fmla="*/ 9580 w 9802"/>
                      <a:gd name="connsiteY35" fmla="*/ 4810 h 10000"/>
                      <a:gd name="connsiteX36" fmla="*/ 9580 w 9802"/>
                      <a:gd name="connsiteY36" fmla="*/ 4810 h 10000"/>
                      <a:gd name="connsiteX37" fmla="*/ 9580 w 9802"/>
                      <a:gd name="connsiteY37" fmla="*/ 4810 h 10000"/>
                      <a:gd name="connsiteX38" fmla="*/ 9580 w 9802"/>
                      <a:gd name="connsiteY38" fmla="*/ 4810 h 10000"/>
                      <a:gd name="connsiteX39" fmla="*/ 8811 w 9802"/>
                      <a:gd name="connsiteY39" fmla="*/ 2886 h 10000"/>
                      <a:gd name="connsiteX40" fmla="*/ 8811 w 9802"/>
                      <a:gd name="connsiteY40" fmla="*/ 2886 h 10000"/>
                      <a:gd name="connsiteX41" fmla="*/ 8811 w 9802"/>
                      <a:gd name="connsiteY41" fmla="*/ 2886 h 10000"/>
                      <a:gd name="connsiteX42" fmla="*/ 9650 w 9802"/>
                      <a:gd name="connsiteY42" fmla="*/ 102 h 10000"/>
                      <a:gd name="connsiteX43" fmla="*/ 0 w 9802"/>
                      <a:gd name="connsiteY43" fmla="*/ 0 h 10000"/>
                      <a:gd name="connsiteX0" fmla="*/ 0 w 10000"/>
                      <a:gd name="connsiteY0" fmla="*/ 0 h 10000"/>
                      <a:gd name="connsiteX1" fmla="*/ 0 w 10000"/>
                      <a:gd name="connsiteY1" fmla="*/ 131 h 10000"/>
                      <a:gd name="connsiteX2" fmla="*/ 71 w 10000"/>
                      <a:gd name="connsiteY2" fmla="*/ 131 h 10000"/>
                      <a:gd name="connsiteX3" fmla="*/ 6564 w 10000"/>
                      <a:gd name="connsiteY3" fmla="*/ 802 h 10000"/>
                      <a:gd name="connsiteX4" fmla="*/ 7456 w 10000"/>
                      <a:gd name="connsiteY4" fmla="*/ 3556 h 10000"/>
                      <a:gd name="connsiteX5" fmla="*/ 7776 w 10000"/>
                      <a:gd name="connsiteY5" fmla="*/ 4898 h 10000"/>
                      <a:gd name="connsiteX6" fmla="*/ 8204 w 10000"/>
                      <a:gd name="connsiteY6" fmla="*/ 5525 h 10000"/>
                      <a:gd name="connsiteX7" fmla="*/ 8846 w 10000"/>
                      <a:gd name="connsiteY7" fmla="*/ 8805 h 10000"/>
                      <a:gd name="connsiteX8" fmla="*/ 9132 w 10000"/>
                      <a:gd name="connsiteY8" fmla="*/ 10000 h 10000"/>
                      <a:gd name="connsiteX9" fmla="*/ 9275 w 10000"/>
                      <a:gd name="connsiteY9" fmla="*/ 9577 h 10000"/>
                      <a:gd name="connsiteX10" fmla="*/ 9275 w 10000"/>
                      <a:gd name="connsiteY10" fmla="*/ 9577 h 10000"/>
                      <a:gd name="connsiteX11" fmla="*/ 9346 w 10000"/>
                      <a:gd name="connsiteY11" fmla="*/ 9563 h 10000"/>
                      <a:gd name="connsiteX12" fmla="*/ 9346 w 10000"/>
                      <a:gd name="connsiteY12" fmla="*/ 9563 h 10000"/>
                      <a:gd name="connsiteX13" fmla="*/ 9346 w 10000"/>
                      <a:gd name="connsiteY13" fmla="*/ 9563 h 10000"/>
                      <a:gd name="connsiteX14" fmla="*/ 9916 w 10000"/>
                      <a:gd name="connsiteY14" fmla="*/ 5321 h 10000"/>
                      <a:gd name="connsiteX15" fmla="*/ 9916 w 10000"/>
                      <a:gd name="connsiteY15" fmla="*/ 5321 h 10000"/>
                      <a:gd name="connsiteX16" fmla="*/ 9916 w 10000"/>
                      <a:gd name="connsiteY16" fmla="*/ 5321 h 10000"/>
                      <a:gd name="connsiteX17" fmla="*/ 9916 w 10000"/>
                      <a:gd name="connsiteY17" fmla="*/ 5321 h 10000"/>
                      <a:gd name="connsiteX18" fmla="*/ 9916 w 10000"/>
                      <a:gd name="connsiteY18" fmla="*/ 5321 h 10000"/>
                      <a:gd name="connsiteX19" fmla="*/ 9916 w 10000"/>
                      <a:gd name="connsiteY19" fmla="*/ 5321 h 10000"/>
                      <a:gd name="connsiteX20" fmla="*/ 9916 w 10000"/>
                      <a:gd name="connsiteY20" fmla="*/ 5321 h 10000"/>
                      <a:gd name="connsiteX21" fmla="*/ 9916 w 10000"/>
                      <a:gd name="connsiteY21" fmla="*/ 5306 h 10000"/>
                      <a:gd name="connsiteX22" fmla="*/ 9916 w 10000"/>
                      <a:gd name="connsiteY22" fmla="*/ 5306 h 10000"/>
                      <a:gd name="connsiteX23" fmla="*/ 9916 w 10000"/>
                      <a:gd name="connsiteY23" fmla="*/ 5306 h 10000"/>
                      <a:gd name="connsiteX24" fmla="*/ 9916 w 10000"/>
                      <a:gd name="connsiteY24" fmla="*/ 5306 h 10000"/>
                      <a:gd name="connsiteX25" fmla="*/ 9916 w 10000"/>
                      <a:gd name="connsiteY25" fmla="*/ 5292 h 10000"/>
                      <a:gd name="connsiteX26" fmla="*/ 9916 w 10000"/>
                      <a:gd name="connsiteY26" fmla="*/ 5292 h 10000"/>
                      <a:gd name="connsiteX27" fmla="*/ 9916 w 10000"/>
                      <a:gd name="connsiteY27" fmla="*/ 5292 h 10000"/>
                      <a:gd name="connsiteX28" fmla="*/ 9916 w 10000"/>
                      <a:gd name="connsiteY28" fmla="*/ 5292 h 10000"/>
                      <a:gd name="connsiteX29" fmla="*/ 9916 w 10000"/>
                      <a:gd name="connsiteY29" fmla="*/ 5292 h 10000"/>
                      <a:gd name="connsiteX30" fmla="*/ 9916 w 10000"/>
                      <a:gd name="connsiteY30" fmla="*/ 5292 h 10000"/>
                      <a:gd name="connsiteX31" fmla="*/ 9916 w 10000"/>
                      <a:gd name="connsiteY31" fmla="*/ 5262 h 10000"/>
                      <a:gd name="connsiteX32" fmla="*/ 9916 w 10000"/>
                      <a:gd name="connsiteY32" fmla="*/ 5262 h 10000"/>
                      <a:gd name="connsiteX33" fmla="*/ 9774 w 10000"/>
                      <a:gd name="connsiteY33" fmla="*/ 4825 h 10000"/>
                      <a:gd name="connsiteX34" fmla="*/ 9774 w 10000"/>
                      <a:gd name="connsiteY34" fmla="*/ 4825 h 10000"/>
                      <a:gd name="connsiteX35" fmla="*/ 9774 w 10000"/>
                      <a:gd name="connsiteY35" fmla="*/ 4810 h 10000"/>
                      <a:gd name="connsiteX36" fmla="*/ 9774 w 10000"/>
                      <a:gd name="connsiteY36" fmla="*/ 4810 h 10000"/>
                      <a:gd name="connsiteX37" fmla="*/ 9774 w 10000"/>
                      <a:gd name="connsiteY37" fmla="*/ 4810 h 10000"/>
                      <a:gd name="connsiteX38" fmla="*/ 9774 w 10000"/>
                      <a:gd name="connsiteY38" fmla="*/ 4810 h 10000"/>
                      <a:gd name="connsiteX39" fmla="*/ 8989 w 10000"/>
                      <a:gd name="connsiteY39" fmla="*/ 2886 h 10000"/>
                      <a:gd name="connsiteX40" fmla="*/ 8989 w 10000"/>
                      <a:gd name="connsiteY40" fmla="*/ 2886 h 10000"/>
                      <a:gd name="connsiteX41" fmla="*/ 8989 w 10000"/>
                      <a:gd name="connsiteY41" fmla="*/ 2886 h 10000"/>
                      <a:gd name="connsiteX42" fmla="*/ 9845 w 10000"/>
                      <a:gd name="connsiteY42" fmla="*/ 102 h 10000"/>
                      <a:gd name="connsiteX43" fmla="*/ 0 w 10000"/>
                      <a:gd name="connsiteY43" fmla="*/ 0 h 10000"/>
                      <a:gd name="connsiteX0" fmla="*/ 0 w 10000"/>
                      <a:gd name="connsiteY0" fmla="*/ 0 h 10000"/>
                      <a:gd name="connsiteX1" fmla="*/ 0 w 10000"/>
                      <a:gd name="connsiteY1" fmla="*/ 131 h 10000"/>
                      <a:gd name="connsiteX2" fmla="*/ 71 w 10000"/>
                      <a:gd name="connsiteY2" fmla="*/ 131 h 10000"/>
                      <a:gd name="connsiteX3" fmla="*/ 6564 w 10000"/>
                      <a:gd name="connsiteY3" fmla="*/ 802 h 10000"/>
                      <a:gd name="connsiteX4" fmla="*/ 7456 w 10000"/>
                      <a:gd name="connsiteY4" fmla="*/ 3735 h 10000"/>
                      <a:gd name="connsiteX5" fmla="*/ 7776 w 10000"/>
                      <a:gd name="connsiteY5" fmla="*/ 4898 h 10000"/>
                      <a:gd name="connsiteX6" fmla="*/ 8204 w 10000"/>
                      <a:gd name="connsiteY6" fmla="*/ 5525 h 10000"/>
                      <a:gd name="connsiteX7" fmla="*/ 8846 w 10000"/>
                      <a:gd name="connsiteY7" fmla="*/ 8805 h 10000"/>
                      <a:gd name="connsiteX8" fmla="*/ 9132 w 10000"/>
                      <a:gd name="connsiteY8" fmla="*/ 10000 h 10000"/>
                      <a:gd name="connsiteX9" fmla="*/ 9275 w 10000"/>
                      <a:gd name="connsiteY9" fmla="*/ 9577 h 10000"/>
                      <a:gd name="connsiteX10" fmla="*/ 9275 w 10000"/>
                      <a:gd name="connsiteY10" fmla="*/ 9577 h 10000"/>
                      <a:gd name="connsiteX11" fmla="*/ 9346 w 10000"/>
                      <a:gd name="connsiteY11" fmla="*/ 9563 h 10000"/>
                      <a:gd name="connsiteX12" fmla="*/ 9346 w 10000"/>
                      <a:gd name="connsiteY12" fmla="*/ 9563 h 10000"/>
                      <a:gd name="connsiteX13" fmla="*/ 9346 w 10000"/>
                      <a:gd name="connsiteY13" fmla="*/ 9563 h 10000"/>
                      <a:gd name="connsiteX14" fmla="*/ 9916 w 10000"/>
                      <a:gd name="connsiteY14" fmla="*/ 5321 h 10000"/>
                      <a:gd name="connsiteX15" fmla="*/ 9916 w 10000"/>
                      <a:gd name="connsiteY15" fmla="*/ 5321 h 10000"/>
                      <a:gd name="connsiteX16" fmla="*/ 9916 w 10000"/>
                      <a:gd name="connsiteY16" fmla="*/ 5321 h 10000"/>
                      <a:gd name="connsiteX17" fmla="*/ 9916 w 10000"/>
                      <a:gd name="connsiteY17" fmla="*/ 5321 h 10000"/>
                      <a:gd name="connsiteX18" fmla="*/ 9916 w 10000"/>
                      <a:gd name="connsiteY18" fmla="*/ 5321 h 10000"/>
                      <a:gd name="connsiteX19" fmla="*/ 9916 w 10000"/>
                      <a:gd name="connsiteY19" fmla="*/ 5321 h 10000"/>
                      <a:gd name="connsiteX20" fmla="*/ 9916 w 10000"/>
                      <a:gd name="connsiteY20" fmla="*/ 5321 h 10000"/>
                      <a:gd name="connsiteX21" fmla="*/ 9916 w 10000"/>
                      <a:gd name="connsiteY21" fmla="*/ 5306 h 10000"/>
                      <a:gd name="connsiteX22" fmla="*/ 9916 w 10000"/>
                      <a:gd name="connsiteY22" fmla="*/ 5306 h 10000"/>
                      <a:gd name="connsiteX23" fmla="*/ 9916 w 10000"/>
                      <a:gd name="connsiteY23" fmla="*/ 5306 h 10000"/>
                      <a:gd name="connsiteX24" fmla="*/ 9916 w 10000"/>
                      <a:gd name="connsiteY24" fmla="*/ 5306 h 10000"/>
                      <a:gd name="connsiteX25" fmla="*/ 9916 w 10000"/>
                      <a:gd name="connsiteY25" fmla="*/ 5292 h 10000"/>
                      <a:gd name="connsiteX26" fmla="*/ 9916 w 10000"/>
                      <a:gd name="connsiteY26" fmla="*/ 5292 h 10000"/>
                      <a:gd name="connsiteX27" fmla="*/ 9916 w 10000"/>
                      <a:gd name="connsiteY27" fmla="*/ 5292 h 10000"/>
                      <a:gd name="connsiteX28" fmla="*/ 9916 w 10000"/>
                      <a:gd name="connsiteY28" fmla="*/ 5292 h 10000"/>
                      <a:gd name="connsiteX29" fmla="*/ 9916 w 10000"/>
                      <a:gd name="connsiteY29" fmla="*/ 5292 h 10000"/>
                      <a:gd name="connsiteX30" fmla="*/ 9916 w 10000"/>
                      <a:gd name="connsiteY30" fmla="*/ 5292 h 10000"/>
                      <a:gd name="connsiteX31" fmla="*/ 9916 w 10000"/>
                      <a:gd name="connsiteY31" fmla="*/ 5262 h 10000"/>
                      <a:gd name="connsiteX32" fmla="*/ 9916 w 10000"/>
                      <a:gd name="connsiteY32" fmla="*/ 5262 h 10000"/>
                      <a:gd name="connsiteX33" fmla="*/ 9774 w 10000"/>
                      <a:gd name="connsiteY33" fmla="*/ 4825 h 10000"/>
                      <a:gd name="connsiteX34" fmla="*/ 9774 w 10000"/>
                      <a:gd name="connsiteY34" fmla="*/ 4825 h 10000"/>
                      <a:gd name="connsiteX35" fmla="*/ 9774 w 10000"/>
                      <a:gd name="connsiteY35" fmla="*/ 4810 h 10000"/>
                      <a:gd name="connsiteX36" fmla="*/ 9774 w 10000"/>
                      <a:gd name="connsiteY36" fmla="*/ 4810 h 10000"/>
                      <a:gd name="connsiteX37" fmla="*/ 9774 w 10000"/>
                      <a:gd name="connsiteY37" fmla="*/ 4810 h 10000"/>
                      <a:gd name="connsiteX38" fmla="*/ 9774 w 10000"/>
                      <a:gd name="connsiteY38" fmla="*/ 4810 h 10000"/>
                      <a:gd name="connsiteX39" fmla="*/ 8989 w 10000"/>
                      <a:gd name="connsiteY39" fmla="*/ 2886 h 10000"/>
                      <a:gd name="connsiteX40" fmla="*/ 8989 w 10000"/>
                      <a:gd name="connsiteY40" fmla="*/ 2886 h 10000"/>
                      <a:gd name="connsiteX41" fmla="*/ 8989 w 10000"/>
                      <a:gd name="connsiteY41" fmla="*/ 2886 h 10000"/>
                      <a:gd name="connsiteX42" fmla="*/ 9845 w 10000"/>
                      <a:gd name="connsiteY42" fmla="*/ 102 h 10000"/>
                      <a:gd name="connsiteX43" fmla="*/ 0 w 10000"/>
                      <a:gd name="connsiteY43" fmla="*/ 0 h 10000"/>
                      <a:gd name="connsiteX0" fmla="*/ 36 w 10036"/>
                      <a:gd name="connsiteY0" fmla="*/ 106 h 10106"/>
                      <a:gd name="connsiteX1" fmla="*/ 36 w 10036"/>
                      <a:gd name="connsiteY1" fmla="*/ 237 h 10106"/>
                      <a:gd name="connsiteX2" fmla="*/ 107 w 10036"/>
                      <a:gd name="connsiteY2" fmla="*/ 237 h 10106"/>
                      <a:gd name="connsiteX3" fmla="*/ 1287 w 10036"/>
                      <a:gd name="connsiteY3" fmla="*/ 3439 h 10106"/>
                      <a:gd name="connsiteX4" fmla="*/ 7492 w 10036"/>
                      <a:gd name="connsiteY4" fmla="*/ 3841 h 10106"/>
                      <a:gd name="connsiteX5" fmla="*/ 7812 w 10036"/>
                      <a:gd name="connsiteY5" fmla="*/ 5004 h 10106"/>
                      <a:gd name="connsiteX6" fmla="*/ 8240 w 10036"/>
                      <a:gd name="connsiteY6" fmla="*/ 5631 h 10106"/>
                      <a:gd name="connsiteX7" fmla="*/ 8882 w 10036"/>
                      <a:gd name="connsiteY7" fmla="*/ 8911 h 10106"/>
                      <a:gd name="connsiteX8" fmla="*/ 9168 w 10036"/>
                      <a:gd name="connsiteY8" fmla="*/ 10106 h 10106"/>
                      <a:gd name="connsiteX9" fmla="*/ 9311 w 10036"/>
                      <a:gd name="connsiteY9" fmla="*/ 9683 h 10106"/>
                      <a:gd name="connsiteX10" fmla="*/ 9311 w 10036"/>
                      <a:gd name="connsiteY10" fmla="*/ 9683 h 10106"/>
                      <a:gd name="connsiteX11" fmla="*/ 9382 w 10036"/>
                      <a:gd name="connsiteY11" fmla="*/ 9669 h 10106"/>
                      <a:gd name="connsiteX12" fmla="*/ 9382 w 10036"/>
                      <a:gd name="connsiteY12" fmla="*/ 9669 h 10106"/>
                      <a:gd name="connsiteX13" fmla="*/ 9382 w 10036"/>
                      <a:gd name="connsiteY13" fmla="*/ 9669 h 10106"/>
                      <a:gd name="connsiteX14" fmla="*/ 9952 w 10036"/>
                      <a:gd name="connsiteY14" fmla="*/ 5427 h 10106"/>
                      <a:gd name="connsiteX15" fmla="*/ 9952 w 10036"/>
                      <a:gd name="connsiteY15" fmla="*/ 5427 h 10106"/>
                      <a:gd name="connsiteX16" fmla="*/ 9952 w 10036"/>
                      <a:gd name="connsiteY16" fmla="*/ 5427 h 10106"/>
                      <a:gd name="connsiteX17" fmla="*/ 9952 w 10036"/>
                      <a:gd name="connsiteY17" fmla="*/ 5427 h 10106"/>
                      <a:gd name="connsiteX18" fmla="*/ 9952 w 10036"/>
                      <a:gd name="connsiteY18" fmla="*/ 5427 h 10106"/>
                      <a:gd name="connsiteX19" fmla="*/ 9952 w 10036"/>
                      <a:gd name="connsiteY19" fmla="*/ 5427 h 10106"/>
                      <a:gd name="connsiteX20" fmla="*/ 9952 w 10036"/>
                      <a:gd name="connsiteY20" fmla="*/ 5427 h 10106"/>
                      <a:gd name="connsiteX21" fmla="*/ 9952 w 10036"/>
                      <a:gd name="connsiteY21" fmla="*/ 5412 h 10106"/>
                      <a:gd name="connsiteX22" fmla="*/ 9952 w 10036"/>
                      <a:gd name="connsiteY22" fmla="*/ 5412 h 10106"/>
                      <a:gd name="connsiteX23" fmla="*/ 9952 w 10036"/>
                      <a:gd name="connsiteY23" fmla="*/ 5412 h 10106"/>
                      <a:gd name="connsiteX24" fmla="*/ 9952 w 10036"/>
                      <a:gd name="connsiteY24" fmla="*/ 5412 h 10106"/>
                      <a:gd name="connsiteX25" fmla="*/ 9952 w 10036"/>
                      <a:gd name="connsiteY25" fmla="*/ 5398 h 10106"/>
                      <a:gd name="connsiteX26" fmla="*/ 9952 w 10036"/>
                      <a:gd name="connsiteY26" fmla="*/ 5398 h 10106"/>
                      <a:gd name="connsiteX27" fmla="*/ 9952 w 10036"/>
                      <a:gd name="connsiteY27" fmla="*/ 5398 h 10106"/>
                      <a:gd name="connsiteX28" fmla="*/ 9952 w 10036"/>
                      <a:gd name="connsiteY28" fmla="*/ 5398 h 10106"/>
                      <a:gd name="connsiteX29" fmla="*/ 9952 w 10036"/>
                      <a:gd name="connsiteY29" fmla="*/ 5398 h 10106"/>
                      <a:gd name="connsiteX30" fmla="*/ 9952 w 10036"/>
                      <a:gd name="connsiteY30" fmla="*/ 5398 h 10106"/>
                      <a:gd name="connsiteX31" fmla="*/ 9952 w 10036"/>
                      <a:gd name="connsiteY31" fmla="*/ 5368 h 10106"/>
                      <a:gd name="connsiteX32" fmla="*/ 9952 w 10036"/>
                      <a:gd name="connsiteY32" fmla="*/ 5368 h 10106"/>
                      <a:gd name="connsiteX33" fmla="*/ 9810 w 10036"/>
                      <a:gd name="connsiteY33" fmla="*/ 4931 h 10106"/>
                      <a:gd name="connsiteX34" fmla="*/ 9810 w 10036"/>
                      <a:gd name="connsiteY34" fmla="*/ 4931 h 10106"/>
                      <a:gd name="connsiteX35" fmla="*/ 9810 w 10036"/>
                      <a:gd name="connsiteY35" fmla="*/ 4916 h 10106"/>
                      <a:gd name="connsiteX36" fmla="*/ 9810 w 10036"/>
                      <a:gd name="connsiteY36" fmla="*/ 4916 h 10106"/>
                      <a:gd name="connsiteX37" fmla="*/ 9810 w 10036"/>
                      <a:gd name="connsiteY37" fmla="*/ 4916 h 10106"/>
                      <a:gd name="connsiteX38" fmla="*/ 9810 w 10036"/>
                      <a:gd name="connsiteY38" fmla="*/ 4916 h 10106"/>
                      <a:gd name="connsiteX39" fmla="*/ 9025 w 10036"/>
                      <a:gd name="connsiteY39" fmla="*/ 2992 h 10106"/>
                      <a:gd name="connsiteX40" fmla="*/ 9025 w 10036"/>
                      <a:gd name="connsiteY40" fmla="*/ 2992 h 10106"/>
                      <a:gd name="connsiteX41" fmla="*/ 9025 w 10036"/>
                      <a:gd name="connsiteY41" fmla="*/ 2992 h 10106"/>
                      <a:gd name="connsiteX42" fmla="*/ 9881 w 10036"/>
                      <a:gd name="connsiteY42" fmla="*/ 208 h 10106"/>
                      <a:gd name="connsiteX43" fmla="*/ 36 w 10036"/>
                      <a:gd name="connsiteY43" fmla="*/ 106 h 10106"/>
                      <a:gd name="connsiteX0" fmla="*/ 16 w 10016"/>
                      <a:gd name="connsiteY0" fmla="*/ 105 h 10105"/>
                      <a:gd name="connsiteX1" fmla="*/ 16 w 10016"/>
                      <a:gd name="connsiteY1" fmla="*/ 236 h 10105"/>
                      <a:gd name="connsiteX2" fmla="*/ 87 w 10016"/>
                      <a:gd name="connsiteY2" fmla="*/ 236 h 10105"/>
                      <a:gd name="connsiteX3" fmla="*/ 829 w 10016"/>
                      <a:gd name="connsiteY3" fmla="*/ 3412 h 10105"/>
                      <a:gd name="connsiteX4" fmla="*/ 7472 w 10016"/>
                      <a:gd name="connsiteY4" fmla="*/ 3840 h 10105"/>
                      <a:gd name="connsiteX5" fmla="*/ 7792 w 10016"/>
                      <a:gd name="connsiteY5" fmla="*/ 5003 h 10105"/>
                      <a:gd name="connsiteX6" fmla="*/ 8220 w 10016"/>
                      <a:gd name="connsiteY6" fmla="*/ 5630 h 10105"/>
                      <a:gd name="connsiteX7" fmla="*/ 8862 w 10016"/>
                      <a:gd name="connsiteY7" fmla="*/ 8910 h 10105"/>
                      <a:gd name="connsiteX8" fmla="*/ 9148 w 10016"/>
                      <a:gd name="connsiteY8" fmla="*/ 10105 h 10105"/>
                      <a:gd name="connsiteX9" fmla="*/ 9291 w 10016"/>
                      <a:gd name="connsiteY9" fmla="*/ 9682 h 10105"/>
                      <a:gd name="connsiteX10" fmla="*/ 9291 w 10016"/>
                      <a:gd name="connsiteY10" fmla="*/ 9682 h 10105"/>
                      <a:gd name="connsiteX11" fmla="*/ 9362 w 10016"/>
                      <a:gd name="connsiteY11" fmla="*/ 9668 h 10105"/>
                      <a:gd name="connsiteX12" fmla="*/ 9362 w 10016"/>
                      <a:gd name="connsiteY12" fmla="*/ 9668 h 10105"/>
                      <a:gd name="connsiteX13" fmla="*/ 9362 w 10016"/>
                      <a:gd name="connsiteY13" fmla="*/ 9668 h 10105"/>
                      <a:gd name="connsiteX14" fmla="*/ 9932 w 10016"/>
                      <a:gd name="connsiteY14" fmla="*/ 5426 h 10105"/>
                      <a:gd name="connsiteX15" fmla="*/ 9932 w 10016"/>
                      <a:gd name="connsiteY15" fmla="*/ 5426 h 10105"/>
                      <a:gd name="connsiteX16" fmla="*/ 9932 w 10016"/>
                      <a:gd name="connsiteY16" fmla="*/ 5426 h 10105"/>
                      <a:gd name="connsiteX17" fmla="*/ 9932 w 10016"/>
                      <a:gd name="connsiteY17" fmla="*/ 5426 h 10105"/>
                      <a:gd name="connsiteX18" fmla="*/ 9932 w 10016"/>
                      <a:gd name="connsiteY18" fmla="*/ 5426 h 10105"/>
                      <a:gd name="connsiteX19" fmla="*/ 9932 w 10016"/>
                      <a:gd name="connsiteY19" fmla="*/ 5426 h 10105"/>
                      <a:gd name="connsiteX20" fmla="*/ 9932 w 10016"/>
                      <a:gd name="connsiteY20" fmla="*/ 5426 h 10105"/>
                      <a:gd name="connsiteX21" fmla="*/ 9932 w 10016"/>
                      <a:gd name="connsiteY21" fmla="*/ 5411 h 10105"/>
                      <a:gd name="connsiteX22" fmla="*/ 9932 w 10016"/>
                      <a:gd name="connsiteY22" fmla="*/ 5411 h 10105"/>
                      <a:gd name="connsiteX23" fmla="*/ 9932 w 10016"/>
                      <a:gd name="connsiteY23" fmla="*/ 5411 h 10105"/>
                      <a:gd name="connsiteX24" fmla="*/ 9932 w 10016"/>
                      <a:gd name="connsiteY24" fmla="*/ 5411 h 10105"/>
                      <a:gd name="connsiteX25" fmla="*/ 9932 w 10016"/>
                      <a:gd name="connsiteY25" fmla="*/ 5397 h 10105"/>
                      <a:gd name="connsiteX26" fmla="*/ 9932 w 10016"/>
                      <a:gd name="connsiteY26" fmla="*/ 5397 h 10105"/>
                      <a:gd name="connsiteX27" fmla="*/ 9932 w 10016"/>
                      <a:gd name="connsiteY27" fmla="*/ 5397 h 10105"/>
                      <a:gd name="connsiteX28" fmla="*/ 9932 w 10016"/>
                      <a:gd name="connsiteY28" fmla="*/ 5397 h 10105"/>
                      <a:gd name="connsiteX29" fmla="*/ 9932 w 10016"/>
                      <a:gd name="connsiteY29" fmla="*/ 5397 h 10105"/>
                      <a:gd name="connsiteX30" fmla="*/ 9932 w 10016"/>
                      <a:gd name="connsiteY30" fmla="*/ 5397 h 10105"/>
                      <a:gd name="connsiteX31" fmla="*/ 9932 w 10016"/>
                      <a:gd name="connsiteY31" fmla="*/ 5367 h 10105"/>
                      <a:gd name="connsiteX32" fmla="*/ 9932 w 10016"/>
                      <a:gd name="connsiteY32" fmla="*/ 5367 h 10105"/>
                      <a:gd name="connsiteX33" fmla="*/ 9790 w 10016"/>
                      <a:gd name="connsiteY33" fmla="*/ 4930 h 10105"/>
                      <a:gd name="connsiteX34" fmla="*/ 9790 w 10016"/>
                      <a:gd name="connsiteY34" fmla="*/ 4930 h 10105"/>
                      <a:gd name="connsiteX35" fmla="*/ 9790 w 10016"/>
                      <a:gd name="connsiteY35" fmla="*/ 4915 h 10105"/>
                      <a:gd name="connsiteX36" fmla="*/ 9790 w 10016"/>
                      <a:gd name="connsiteY36" fmla="*/ 4915 h 10105"/>
                      <a:gd name="connsiteX37" fmla="*/ 9790 w 10016"/>
                      <a:gd name="connsiteY37" fmla="*/ 4915 h 10105"/>
                      <a:gd name="connsiteX38" fmla="*/ 9790 w 10016"/>
                      <a:gd name="connsiteY38" fmla="*/ 4915 h 10105"/>
                      <a:gd name="connsiteX39" fmla="*/ 9005 w 10016"/>
                      <a:gd name="connsiteY39" fmla="*/ 2991 h 10105"/>
                      <a:gd name="connsiteX40" fmla="*/ 9005 w 10016"/>
                      <a:gd name="connsiteY40" fmla="*/ 2991 h 10105"/>
                      <a:gd name="connsiteX41" fmla="*/ 9005 w 10016"/>
                      <a:gd name="connsiteY41" fmla="*/ 2991 h 10105"/>
                      <a:gd name="connsiteX42" fmla="*/ 9861 w 10016"/>
                      <a:gd name="connsiteY42" fmla="*/ 207 h 10105"/>
                      <a:gd name="connsiteX43" fmla="*/ 16 w 10016"/>
                      <a:gd name="connsiteY43" fmla="*/ 105 h 10105"/>
                      <a:gd name="connsiteX0" fmla="*/ 16 w 10016"/>
                      <a:gd name="connsiteY0" fmla="*/ 105 h 10105"/>
                      <a:gd name="connsiteX1" fmla="*/ 16 w 10016"/>
                      <a:gd name="connsiteY1" fmla="*/ 236 h 10105"/>
                      <a:gd name="connsiteX2" fmla="*/ 87 w 10016"/>
                      <a:gd name="connsiteY2" fmla="*/ 236 h 10105"/>
                      <a:gd name="connsiteX3" fmla="*/ 829 w 10016"/>
                      <a:gd name="connsiteY3" fmla="*/ 3412 h 10105"/>
                      <a:gd name="connsiteX4" fmla="*/ 7472 w 10016"/>
                      <a:gd name="connsiteY4" fmla="*/ 3840 h 10105"/>
                      <a:gd name="connsiteX5" fmla="*/ 7792 w 10016"/>
                      <a:gd name="connsiteY5" fmla="*/ 5003 h 10105"/>
                      <a:gd name="connsiteX6" fmla="*/ 8220 w 10016"/>
                      <a:gd name="connsiteY6" fmla="*/ 5630 h 10105"/>
                      <a:gd name="connsiteX7" fmla="*/ 8862 w 10016"/>
                      <a:gd name="connsiteY7" fmla="*/ 8910 h 10105"/>
                      <a:gd name="connsiteX8" fmla="*/ 9148 w 10016"/>
                      <a:gd name="connsiteY8" fmla="*/ 10105 h 10105"/>
                      <a:gd name="connsiteX9" fmla="*/ 9291 w 10016"/>
                      <a:gd name="connsiteY9" fmla="*/ 9682 h 10105"/>
                      <a:gd name="connsiteX10" fmla="*/ 9291 w 10016"/>
                      <a:gd name="connsiteY10" fmla="*/ 9682 h 10105"/>
                      <a:gd name="connsiteX11" fmla="*/ 9362 w 10016"/>
                      <a:gd name="connsiteY11" fmla="*/ 9668 h 10105"/>
                      <a:gd name="connsiteX12" fmla="*/ 9362 w 10016"/>
                      <a:gd name="connsiteY12" fmla="*/ 9668 h 10105"/>
                      <a:gd name="connsiteX13" fmla="*/ 9362 w 10016"/>
                      <a:gd name="connsiteY13" fmla="*/ 9668 h 10105"/>
                      <a:gd name="connsiteX14" fmla="*/ 9932 w 10016"/>
                      <a:gd name="connsiteY14" fmla="*/ 5426 h 10105"/>
                      <a:gd name="connsiteX15" fmla="*/ 9932 w 10016"/>
                      <a:gd name="connsiteY15" fmla="*/ 5426 h 10105"/>
                      <a:gd name="connsiteX16" fmla="*/ 9932 w 10016"/>
                      <a:gd name="connsiteY16" fmla="*/ 5426 h 10105"/>
                      <a:gd name="connsiteX17" fmla="*/ 9932 w 10016"/>
                      <a:gd name="connsiteY17" fmla="*/ 5426 h 10105"/>
                      <a:gd name="connsiteX18" fmla="*/ 9932 w 10016"/>
                      <a:gd name="connsiteY18" fmla="*/ 5426 h 10105"/>
                      <a:gd name="connsiteX19" fmla="*/ 9932 w 10016"/>
                      <a:gd name="connsiteY19" fmla="*/ 5426 h 10105"/>
                      <a:gd name="connsiteX20" fmla="*/ 9932 w 10016"/>
                      <a:gd name="connsiteY20" fmla="*/ 5426 h 10105"/>
                      <a:gd name="connsiteX21" fmla="*/ 9932 w 10016"/>
                      <a:gd name="connsiteY21" fmla="*/ 5411 h 10105"/>
                      <a:gd name="connsiteX22" fmla="*/ 9932 w 10016"/>
                      <a:gd name="connsiteY22" fmla="*/ 5411 h 10105"/>
                      <a:gd name="connsiteX23" fmla="*/ 9932 w 10016"/>
                      <a:gd name="connsiteY23" fmla="*/ 5411 h 10105"/>
                      <a:gd name="connsiteX24" fmla="*/ 9932 w 10016"/>
                      <a:gd name="connsiteY24" fmla="*/ 5411 h 10105"/>
                      <a:gd name="connsiteX25" fmla="*/ 9932 w 10016"/>
                      <a:gd name="connsiteY25" fmla="*/ 5397 h 10105"/>
                      <a:gd name="connsiteX26" fmla="*/ 9932 w 10016"/>
                      <a:gd name="connsiteY26" fmla="*/ 5397 h 10105"/>
                      <a:gd name="connsiteX27" fmla="*/ 9932 w 10016"/>
                      <a:gd name="connsiteY27" fmla="*/ 5397 h 10105"/>
                      <a:gd name="connsiteX28" fmla="*/ 9932 w 10016"/>
                      <a:gd name="connsiteY28" fmla="*/ 5397 h 10105"/>
                      <a:gd name="connsiteX29" fmla="*/ 9932 w 10016"/>
                      <a:gd name="connsiteY29" fmla="*/ 5397 h 10105"/>
                      <a:gd name="connsiteX30" fmla="*/ 9932 w 10016"/>
                      <a:gd name="connsiteY30" fmla="*/ 5397 h 10105"/>
                      <a:gd name="connsiteX31" fmla="*/ 9932 w 10016"/>
                      <a:gd name="connsiteY31" fmla="*/ 5367 h 10105"/>
                      <a:gd name="connsiteX32" fmla="*/ 9932 w 10016"/>
                      <a:gd name="connsiteY32" fmla="*/ 5367 h 10105"/>
                      <a:gd name="connsiteX33" fmla="*/ 9790 w 10016"/>
                      <a:gd name="connsiteY33" fmla="*/ 4930 h 10105"/>
                      <a:gd name="connsiteX34" fmla="*/ 9790 w 10016"/>
                      <a:gd name="connsiteY34" fmla="*/ 4930 h 10105"/>
                      <a:gd name="connsiteX35" fmla="*/ 9790 w 10016"/>
                      <a:gd name="connsiteY35" fmla="*/ 4915 h 10105"/>
                      <a:gd name="connsiteX36" fmla="*/ 9790 w 10016"/>
                      <a:gd name="connsiteY36" fmla="*/ 4915 h 10105"/>
                      <a:gd name="connsiteX37" fmla="*/ 9790 w 10016"/>
                      <a:gd name="connsiteY37" fmla="*/ 4915 h 10105"/>
                      <a:gd name="connsiteX38" fmla="*/ 9790 w 10016"/>
                      <a:gd name="connsiteY38" fmla="*/ 4915 h 10105"/>
                      <a:gd name="connsiteX39" fmla="*/ 9005 w 10016"/>
                      <a:gd name="connsiteY39" fmla="*/ 2991 h 10105"/>
                      <a:gd name="connsiteX40" fmla="*/ 9005 w 10016"/>
                      <a:gd name="connsiteY40" fmla="*/ 2991 h 10105"/>
                      <a:gd name="connsiteX41" fmla="*/ 9005 w 10016"/>
                      <a:gd name="connsiteY41" fmla="*/ 2991 h 10105"/>
                      <a:gd name="connsiteX42" fmla="*/ 9861 w 10016"/>
                      <a:gd name="connsiteY42" fmla="*/ 207 h 10105"/>
                      <a:gd name="connsiteX43" fmla="*/ 16 w 10016"/>
                      <a:gd name="connsiteY43" fmla="*/ 105 h 10105"/>
                      <a:gd name="connsiteX0" fmla="*/ 16 w 10016"/>
                      <a:gd name="connsiteY0" fmla="*/ 105 h 10105"/>
                      <a:gd name="connsiteX1" fmla="*/ 16 w 10016"/>
                      <a:gd name="connsiteY1" fmla="*/ 236 h 10105"/>
                      <a:gd name="connsiteX2" fmla="*/ 87 w 10016"/>
                      <a:gd name="connsiteY2" fmla="*/ 236 h 10105"/>
                      <a:gd name="connsiteX3" fmla="*/ 829 w 10016"/>
                      <a:gd name="connsiteY3" fmla="*/ 3412 h 10105"/>
                      <a:gd name="connsiteX4" fmla="*/ 7472 w 10016"/>
                      <a:gd name="connsiteY4" fmla="*/ 3840 h 10105"/>
                      <a:gd name="connsiteX5" fmla="*/ 7792 w 10016"/>
                      <a:gd name="connsiteY5" fmla="*/ 5003 h 10105"/>
                      <a:gd name="connsiteX6" fmla="*/ 8220 w 10016"/>
                      <a:gd name="connsiteY6" fmla="*/ 5630 h 10105"/>
                      <a:gd name="connsiteX7" fmla="*/ 8862 w 10016"/>
                      <a:gd name="connsiteY7" fmla="*/ 8910 h 10105"/>
                      <a:gd name="connsiteX8" fmla="*/ 9148 w 10016"/>
                      <a:gd name="connsiteY8" fmla="*/ 10105 h 10105"/>
                      <a:gd name="connsiteX9" fmla="*/ 9291 w 10016"/>
                      <a:gd name="connsiteY9" fmla="*/ 9682 h 10105"/>
                      <a:gd name="connsiteX10" fmla="*/ 9291 w 10016"/>
                      <a:gd name="connsiteY10" fmla="*/ 9682 h 10105"/>
                      <a:gd name="connsiteX11" fmla="*/ 9362 w 10016"/>
                      <a:gd name="connsiteY11" fmla="*/ 9668 h 10105"/>
                      <a:gd name="connsiteX12" fmla="*/ 9362 w 10016"/>
                      <a:gd name="connsiteY12" fmla="*/ 9668 h 10105"/>
                      <a:gd name="connsiteX13" fmla="*/ 9362 w 10016"/>
                      <a:gd name="connsiteY13" fmla="*/ 9668 h 10105"/>
                      <a:gd name="connsiteX14" fmla="*/ 9932 w 10016"/>
                      <a:gd name="connsiteY14" fmla="*/ 5426 h 10105"/>
                      <a:gd name="connsiteX15" fmla="*/ 9932 w 10016"/>
                      <a:gd name="connsiteY15" fmla="*/ 5426 h 10105"/>
                      <a:gd name="connsiteX16" fmla="*/ 9932 w 10016"/>
                      <a:gd name="connsiteY16" fmla="*/ 5426 h 10105"/>
                      <a:gd name="connsiteX17" fmla="*/ 9932 w 10016"/>
                      <a:gd name="connsiteY17" fmla="*/ 5426 h 10105"/>
                      <a:gd name="connsiteX18" fmla="*/ 9932 w 10016"/>
                      <a:gd name="connsiteY18" fmla="*/ 5426 h 10105"/>
                      <a:gd name="connsiteX19" fmla="*/ 9932 w 10016"/>
                      <a:gd name="connsiteY19" fmla="*/ 5426 h 10105"/>
                      <a:gd name="connsiteX20" fmla="*/ 9932 w 10016"/>
                      <a:gd name="connsiteY20" fmla="*/ 5426 h 10105"/>
                      <a:gd name="connsiteX21" fmla="*/ 9932 w 10016"/>
                      <a:gd name="connsiteY21" fmla="*/ 5411 h 10105"/>
                      <a:gd name="connsiteX22" fmla="*/ 9932 w 10016"/>
                      <a:gd name="connsiteY22" fmla="*/ 5411 h 10105"/>
                      <a:gd name="connsiteX23" fmla="*/ 9932 w 10016"/>
                      <a:gd name="connsiteY23" fmla="*/ 5411 h 10105"/>
                      <a:gd name="connsiteX24" fmla="*/ 9932 w 10016"/>
                      <a:gd name="connsiteY24" fmla="*/ 5411 h 10105"/>
                      <a:gd name="connsiteX25" fmla="*/ 9932 w 10016"/>
                      <a:gd name="connsiteY25" fmla="*/ 5397 h 10105"/>
                      <a:gd name="connsiteX26" fmla="*/ 9932 w 10016"/>
                      <a:gd name="connsiteY26" fmla="*/ 5397 h 10105"/>
                      <a:gd name="connsiteX27" fmla="*/ 9932 w 10016"/>
                      <a:gd name="connsiteY27" fmla="*/ 5397 h 10105"/>
                      <a:gd name="connsiteX28" fmla="*/ 9932 w 10016"/>
                      <a:gd name="connsiteY28" fmla="*/ 5397 h 10105"/>
                      <a:gd name="connsiteX29" fmla="*/ 9932 w 10016"/>
                      <a:gd name="connsiteY29" fmla="*/ 5397 h 10105"/>
                      <a:gd name="connsiteX30" fmla="*/ 9932 w 10016"/>
                      <a:gd name="connsiteY30" fmla="*/ 5397 h 10105"/>
                      <a:gd name="connsiteX31" fmla="*/ 9932 w 10016"/>
                      <a:gd name="connsiteY31" fmla="*/ 5367 h 10105"/>
                      <a:gd name="connsiteX32" fmla="*/ 9932 w 10016"/>
                      <a:gd name="connsiteY32" fmla="*/ 5367 h 10105"/>
                      <a:gd name="connsiteX33" fmla="*/ 9790 w 10016"/>
                      <a:gd name="connsiteY33" fmla="*/ 4930 h 10105"/>
                      <a:gd name="connsiteX34" fmla="*/ 9790 w 10016"/>
                      <a:gd name="connsiteY34" fmla="*/ 4930 h 10105"/>
                      <a:gd name="connsiteX35" fmla="*/ 9790 w 10016"/>
                      <a:gd name="connsiteY35" fmla="*/ 4915 h 10105"/>
                      <a:gd name="connsiteX36" fmla="*/ 9790 w 10016"/>
                      <a:gd name="connsiteY36" fmla="*/ 4915 h 10105"/>
                      <a:gd name="connsiteX37" fmla="*/ 9790 w 10016"/>
                      <a:gd name="connsiteY37" fmla="*/ 4915 h 10105"/>
                      <a:gd name="connsiteX38" fmla="*/ 9790 w 10016"/>
                      <a:gd name="connsiteY38" fmla="*/ 4915 h 10105"/>
                      <a:gd name="connsiteX39" fmla="*/ 9005 w 10016"/>
                      <a:gd name="connsiteY39" fmla="*/ 2991 h 10105"/>
                      <a:gd name="connsiteX40" fmla="*/ 9005 w 10016"/>
                      <a:gd name="connsiteY40" fmla="*/ 2991 h 10105"/>
                      <a:gd name="connsiteX41" fmla="*/ 9005 w 10016"/>
                      <a:gd name="connsiteY41" fmla="*/ 2991 h 10105"/>
                      <a:gd name="connsiteX42" fmla="*/ 9861 w 10016"/>
                      <a:gd name="connsiteY42" fmla="*/ 207 h 10105"/>
                      <a:gd name="connsiteX43" fmla="*/ 16 w 10016"/>
                      <a:gd name="connsiteY43" fmla="*/ 105 h 10105"/>
                      <a:gd name="connsiteX0" fmla="*/ 16 w 10016"/>
                      <a:gd name="connsiteY0" fmla="*/ 105 h 10105"/>
                      <a:gd name="connsiteX1" fmla="*/ 16 w 10016"/>
                      <a:gd name="connsiteY1" fmla="*/ 236 h 10105"/>
                      <a:gd name="connsiteX2" fmla="*/ 87 w 10016"/>
                      <a:gd name="connsiteY2" fmla="*/ 236 h 10105"/>
                      <a:gd name="connsiteX3" fmla="*/ 829 w 10016"/>
                      <a:gd name="connsiteY3" fmla="*/ 3412 h 10105"/>
                      <a:gd name="connsiteX4" fmla="*/ 6034 w 10016"/>
                      <a:gd name="connsiteY4" fmla="*/ 3814 h 10105"/>
                      <a:gd name="connsiteX5" fmla="*/ 7792 w 10016"/>
                      <a:gd name="connsiteY5" fmla="*/ 5003 h 10105"/>
                      <a:gd name="connsiteX6" fmla="*/ 8220 w 10016"/>
                      <a:gd name="connsiteY6" fmla="*/ 5630 h 10105"/>
                      <a:gd name="connsiteX7" fmla="*/ 8862 w 10016"/>
                      <a:gd name="connsiteY7" fmla="*/ 8910 h 10105"/>
                      <a:gd name="connsiteX8" fmla="*/ 9148 w 10016"/>
                      <a:gd name="connsiteY8" fmla="*/ 10105 h 10105"/>
                      <a:gd name="connsiteX9" fmla="*/ 9291 w 10016"/>
                      <a:gd name="connsiteY9" fmla="*/ 9682 h 10105"/>
                      <a:gd name="connsiteX10" fmla="*/ 9291 w 10016"/>
                      <a:gd name="connsiteY10" fmla="*/ 9682 h 10105"/>
                      <a:gd name="connsiteX11" fmla="*/ 9362 w 10016"/>
                      <a:gd name="connsiteY11" fmla="*/ 9668 h 10105"/>
                      <a:gd name="connsiteX12" fmla="*/ 9362 w 10016"/>
                      <a:gd name="connsiteY12" fmla="*/ 9668 h 10105"/>
                      <a:gd name="connsiteX13" fmla="*/ 9362 w 10016"/>
                      <a:gd name="connsiteY13" fmla="*/ 9668 h 10105"/>
                      <a:gd name="connsiteX14" fmla="*/ 9932 w 10016"/>
                      <a:gd name="connsiteY14" fmla="*/ 5426 h 10105"/>
                      <a:gd name="connsiteX15" fmla="*/ 9932 w 10016"/>
                      <a:gd name="connsiteY15" fmla="*/ 5426 h 10105"/>
                      <a:gd name="connsiteX16" fmla="*/ 9932 w 10016"/>
                      <a:gd name="connsiteY16" fmla="*/ 5426 h 10105"/>
                      <a:gd name="connsiteX17" fmla="*/ 9932 w 10016"/>
                      <a:gd name="connsiteY17" fmla="*/ 5426 h 10105"/>
                      <a:gd name="connsiteX18" fmla="*/ 9932 w 10016"/>
                      <a:gd name="connsiteY18" fmla="*/ 5426 h 10105"/>
                      <a:gd name="connsiteX19" fmla="*/ 9932 w 10016"/>
                      <a:gd name="connsiteY19" fmla="*/ 5426 h 10105"/>
                      <a:gd name="connsiteX20" fmla="*/ 9932 w 10016"/>
                      <a:gd name="connsiteY20" fmla="*/ 5426 h 10105"/>
                      <a:gd name="connsiteX21" fmla="*/ 9932 w 10016"/>
                      <a:gd name="connsiteY21" fmla="*/ 5411 h 10105"/>
                      <a:gd name="connsiteX22" fmla="*/ 9932 w 10016"/>
                      <a:gd name="connsiteY22" fmla="*/ 5411 h 10105"/>
                      <a:gd name="connsiteX23" fmla="*/ 9932 w 10016"/>
                      <a:gd name="connsiteY23" fmla="*/ 5411 h 10105"/>
                      <a:gd name="connsiteX24" fmla="*/ 9932 w 10016"/>
                      <a:gd name="connsiteY24" fmla="*/ 5411 h 10105"/>
                      <a:gd name="connsiteX25" fmla="*/ 9932 w 10016"/>
                      <a:gd name="connsiteY25" fmla="*/ 5397 h 10105"/>
                      <a:gd name="connsiteX26" fmla="*/ 9932 w 10016"/>
                      <a:gd name="connsiteY26" fmla="*/ 5397 h 10105"/>
                      <a:gd name="connsiteX27" fmla="*/ 9932 w 10016"/>
                      <a:gd name="connsiteY27" fmla="*/ 5397 h 10105"/>
                      <a:gd name="connsiteX28" fmla="*/ 9932 w 10016"/>
                      <a:gd name="connsiteY28" fmla="*/ 5397 h 10105"/>
                      <a:gd name="connsiteX29" fmla="*/ 9932 w 10016"/>
                      <a:gd name="connsiteY29" fmla="*/ 5397 h 10105"/>
                      <a:gd name="connsiteX30" fmla="*/ 9932 w 10016"/>
                      <a:gd name="connsiteY30" fmla="*/ 5397 h 10105"/>
                      <a:gd name="connsiteX31" fmla="*/ 9932 w 10016"/>
                      <a:gd name="connsiteY31" fmla="*/ 5367 h 10105"/>
                      <a:gd name="connsiteX32" fmla="*/ 9932 w 10016"/>
                      <a:gd name="connsiteY32" fmla="*/ 5367 h 10105"/>
                      <a:gd name="connsiteX33" fmla="*/ 9790 w 10016"/>
                      <a:gd name="connsiteY33" fmla="*/ 4930 h 10105"/>
                      <a:gd name="connsiteX34" fmla="*/ 9790 w 10016"/>
                      <a:gd name="connsiteY34" fmla="*/ 4930 h 10105"/>
                      <a:gd name="connsiteX35" fmla="*/ 9790 w 10016"/>
                      <a:gd name="connsiteY35" fmla="*/ 4915 h 10105"/>
                      <a:gd name="connsiteX36" fmla="*/ 9790 w 10016"/>
                      <a:gd name="connsiteY36" fmla="*/ 4915 h 10105"/>
                      <a:gd name="connsiteX37" fmla="*/ 9790 w 10016"/>
                      <a:gd name="connsiteY37" fmla="*/ 4915 h 10105"/>
                      <a:gd name="connsiteX38" fmla="*/ 9790 w 10016"/>
                      <a:gd name="connsiteY38" fmla="*/ 4915 h 10105"/>
                      <a:gd name="connsiteX39" fmla="*/ 9005 w 10016"/>
                      <a:gd name="connsiteY39" fmla="*/ 2991 h 10105"/>
                      <a:gd name="connsiteX40" fmla="*/ 9005 w 10016"/>
                      <a:gd name="connsiteY40" fmla="*/ 2991 h 10105"/>
                      <a:gd name="connsiteX41" fmla="*/ 9005 w 10016"/>
                      <a:gd name="connsiteY41" fmla="*/ 2991 h 10105"/>
                      <a:gd name="connsiteX42" fmla="*/ 9861 w 10016"/>
                      <a:gd name="connsiteY42" fmla="*/ 207 h 10105"/>
                      <a:gd name="connsiteX43" fmla="*/ 16 w 10016"/>
                      <a:gd name="connsiteY43" fmla="*/ 105 h 10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0016" h="10105">
                        <a:moveTo>
                          <a:pt x="16" y="105"/>
                        </a:moveTo>
                        <a:lnTo>
                          <a:pt x="16" y="236"/>
                        </a:lnTo>
                        <a:cubicBezTo>
                          <a:pt x="40" y="236"/>
                          <a:pt x="-49" y="-293"/>
                          <a:pt x="87" y="236"/>
                        </a:cubicBezTo>
                        <a:cubicBezTo>
                          <a:pt x="223" y="765"/>
                          <a:pt x="-527" y="2931"/>
                          <a:pt x="829" y="3412"/>
                        </a:cubicBezTo>
                        <a:cubicBezTo>
                          <a:pt x="1542" y="3645"/>
                          <a:pt x="4825" y="3634"/>
                          <a:pt x="6034" y="3814"/>
                        </a:cubicBezTo>
                        <a:cubicBezTo>
                          <a:pt x="6585" y="3896"/>
                          <a:pt x="7650" y="3895"/>
                          <a:pt x="7792" y="5003"/>
                        </a:cubicBezTo>
                        <a:cubicBezTo>
                          <a:pt x="8006" y="5207"/>
                          <a:pt x="8149" y="5411"/>
                          <a:pt x="8220" y="5630"/>
                        </a:cubicBezTo>
                        <a:cubicBezTo>
                          <a:pt x="8791" y="6723"/>
                          <a:pt x="8578" y="7816"/>
                          <a:pt x="8862" y="8910"/>
                        </a:cubicBezTo>
                        <a:cubicBezTo>
                          <a:pt x="8934" y="9318"/>
                          <a:pt x="9076" y="9711"/>
                          <a:pt x="9148" y="10105"/>
                        </a:cubicBezTo>
                        <a:cubicBezTo>
                          <a:pt x="9219" y="9974"/>
                          <a:pt x="9291" y="9828"/>
                          <a:pt x="9291" y="9682"/>
                        </a:cubicBezTo>
                        <a:lnTo>
                          <a:pt x="9291" y="9682"/>
                        </a:lnTo>
                        <a:cubicBezTo>
                          <a:pt x="9362" y="9682"/>
                          <a:pt x="9362" y="9682"/>
                          <a:pt x="9362" y="9668"/>
                        </a:cubicBezTo>
                        <a:lnTo>
                          <a:pt x="9362" y="9668"/>
                        </a:lnTo>
                        <a:lnTo>
                          <a:pt x="9362" y="9668"/>
                        </a:lnTo>
                        <a:cubicBezTo>
                          <a:pt x="9718" y="8487"/>
                          <a:pt x="10218" y="6621"/>
                          <a:pt x="9932" y="5426"/>
                        </a:cubicBezTo>
                        <a:lnTo>
                          <a:pt x="9932" y="5426"/>
                        </a:lnTo>
                        <a:lnTo>
                          <a:pt x="9932" y="5426"/>
                        </a:lnTo>
                        <a:lnTo>
                          <a:pt x="9932" y="5426"/>
                        </a:lnTo>
                        <a:lnTo>
                          <a:pt x="9932" y="5426"/>
                        </a:lnTo>
                        <a:lnTo>
                          <a:pt x="9932" y="5426"/>
                        </a:lnTo>
                        <a:lnTo>
                          <a:pt x="9932" y="5426"/>
                        </a:lnTo>
                        <a:lnTo>
                          <a:pt x="9932" y="5411"/>
                        </a:lnTo>
                        <a:lnTo>
                          <a:pt x="9932" y="5411"/>
                        </a:lnTo>
                        <a:lnTo>
                          <a:pt x="9932" y="5411"/>
                        </a:lnTo>
                        <a:lnTo>
                          <a:pt x="9932" y="5411"/>
                        </a:lnTo>
                        <a:lnTo>
                          <a:pt x="9932" y="5397"/>
                        </a:lnTo>
                        <a:lnTo>
                          <a:pt x="9932" y="5397"/>
                        </a:lnTo>
                        <a:lnTo>
                          <a:pt x="9932" y="5397"/>
                        </a:lnTo>
                        <a:lnTo>
                          <a:pt x="9932" y="5397"/>
                        </a:lnTo>
                        <a:lnTo>
                          <a:pt x="9932" y="5397"/>
                        </a:lnTo>
                        <a:lnTo>
                          <a:pt x="9932" y="5397"/>
                        </a:lnTo>
                        <a:lnTo>
                          <a:pt x="9932" y="5367"/>
                        </a:lnTo>
                        <a:lnTo>
                          <a:pt x="9932" y="5367"/>
                        </a:lnTo>
                        <a:cubicBezTo>
                          <a:pt x="9932" y="5207"/>
                          <a:pt x="9861" y="5061"/>
                          <a:pt x="9790" y="4930"/>
                        </a:cubicBezTo>
                        <a:lnTo>
                          <a:pt x="9790" y="4930"/>
                        </a:lnTo>
                        <a:lnTo>
                          <a:pt x="9790" y="4915"/>
                        </a:lnTo>
                        <a:lnTo>
                          <a:pt x="9790" y="4915"/>
                        </a:lnTo>
                        <a:lnTo>
                          <a:pt x="9790" y="4915"/>
                        </a:lnTo>
                        <a:lnTo>
                          <a:pt x="9790" y="4915"/>
                        </a:lnTo>
                        <a:cubicBezTo>
                          <a:pt x="9291" y="4114"/>
                          <a:pt x="9005" y="2991"/>
                          <a:pt x="9005" y="2991"/>
                        </a:cubicBezTo>
                        <a:lnTo>
                          <a:pt x="9005" y="2991"/>
                        </a:lnTo>
                        <a:lnTo>
                          <a:pt x="9005" y="2991"/>
                        </a:lnTo>
                        <a:lnTo>
                          <a:pt x="9861" y="207"/>
                        </a:lnTo>
                        <a:lnTo>
                          <a:pt x="16" y="105"/>
                        </a:lnTo>
                      </a:path>
                    </a:pathLst>
                  </a:custGeom>
                  <a:solidFill>
                    <a:srgbClr val="E4A482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346" name="Freeform 19">
                    <a:extLst>
                      <a:ext uri="{FF2B5EF4-FFF2-40B4-BE49-F238E27FC236}">
                        <a16:creationId xmlns:a16="http://schemas.microsoft.com/office/drawing/2014/main" xmlns="" id="{31E869D8-7E66-4ED6-B919-98F5F6D2AB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25369" y="4017422"/>
                    <a:ext cx="475041" cy="1943350"/>
                  </a:xfrm>
                  <a:custGeom>
                    <a:avLst/>
                    <a:gdLst>
                      <a:gd name="T0" fmla="*/ 147 w 175"/>
                      <a:gd name="T1" fmla="*/ 0 h 716"/>
                      <a:gd name="T2" fmla="*/ 20 w 175"/>
                      <a:gd name="T3" fmla="*/ 4 h 716"/>
                      <a:gd name="T4" fmla="*/ 0 w 175"/>
                      <a:gd name="T5" fmla="*/ 4 h 716"/>
                      <a:gd name="T6" fmla="*/ 1 w 175"/>
                      <a:gd name="T7" fmla="*/ 16 h 716"/>
                      <a:gd name="T8" fmla="*/ 8 w 175"/>
                      <a:gd name="T9" fmla="*/ 15 h 716"/>
                      <a:gd name="T10" fmla="*/ 13 w 175"/>
                      <a:gd name="T11" fmla="*/ 15 h 716"/>
                      <a:gd name="T12" fmla="*/ 22 w 175"/>
                      <a:gd name="T13" fmla="*/ 15 h 716"/>
                      <a:gd name="T14" fmla="*/ 29 w 175"/>
                      <a:gd name="T15" fmla="*/ 15 h 716"/>
                      <a:gd name="T16" fmla="*/ 105 w 175"/>
                      <a:gd name="T17" fmla="*/ 81 h 716"/>
                      <a:gd name="T18" fmla="*/ 118 w 175"/>
                      <a:gd name="T19" fmla="*/ 201 h 716"/>
                      <a:gd name="T20" fmla="*/ 139 w 175"/>
                      <a:gd name="T21" fmla="*/ 381 h 716"/>
                      <a:gd name="T22" fmla="*/ 175 w 175"/>
                      <a:gd name="T23" fmla="*/ 716 h 716"/>
                      <a:gd name="T24" fmla="*/ 175 w 175"/>
                      <a:gd name="T25" fmla="*/ 716 h 716"/>
                      <a:gd name="T26" fmla="*/ 159 w 175"/>
                      <a:gd name="T27" fmla="*/ 337 h 716"/>
                      <a:gd name="T28" fmla="*/ 159 w 175"/>
                      <a:gd name="T29" fmla="*/ 337 h 716"/>
                      <a:gd name="T30" fmla="*/ 144 w 175"/>
                      <a:gd name="T31" fmla="*/ 170 h 716"/>
                      <a:gd name="T32" fmla="*/ 144 w 175"/>
                      <a:gd name="T33" fmla="*/ 170 h 716"/>
                      <a:gd name="T34" fmla="*/ 147 w 175"/>
                      <a:gd name="T35" fmla="*/ 0 h 716"/>
                      <a:gd name="connsiteX0" fmla="*/ 8400 w 10000"/>
                      <a:gd name="connsiteY0" fmla="*/ 0 h 10000"/>
                      <a:gd name="connsiteX1" fmla="*/ 1143 w 10000"/>
                      <a:gd name="connsiteY1" fmla="*/ 56 h 10000"/>
                      <a:gd name="connsiteX2" fmla="*/ 0 w 10000"/>
                      <a:gd name="connsiteY2" fmla="*/ 56 h 10000"/>
                      <a:gd name="connsiteX3" fmla="*/ 57 w 10000"/>
                      <a:gd name="connsiteY3" fmla="*/ 223 h 10000"/>
                      <a:gd name="connsiteX4" fmla="*/ 457 w 10000"/>
                      <a:gd name="connsiteY4" fmla="*/ 209 h 10000"/>
                      <a:gd name="connsiteX5" fmla="*/ 743 w 10000"/>
                      <a:gd name="connsiteY5" fmla="*/ 209 h 10000"/>
                      <a:gd name="connsiteX6" fmla="*/ 1257 w 10000"/>
                      <a:gd name="connsiteY6" fmla="*/ 209 h 10000"/>
                      <a:gd name="connsiteX7" fmla="*/ 1657 w 10000"/>
                      <a:gd name="connsiteY7" fmla="*/ 209 h 10000"/>
                      <a:gd name="connsiteX8" fmla="*/ 6000 w 10000"/>
                      <a:gd name="connsiteY8" fmla="*/ 1131 h 10000"/>
                      <a:gd name="connsiteX9" fmla="*/ 6492 w 10000"/>
                      <a:gd name="connsiteY9" fmla="*/ 3714 h 10000"/>
                      <a:gd name="connsiteX10" fmla="*/ 7943 w 10000"/>
                      <a:gd name="connsiteY10" fmla="*/ 5321 h 10000"/>
                      <a:gd name="connsiteX11" fmla="*/ 10000 w 10000"/>
                      <a:gd name="connsiteY11" fmla="*/ 10000 h 10000"/>
                      <a:gd name="connsiteX12" fmla="*/ 10000 w 10000"/>
                      <a:gd name="connsiteY12" fmla="*/ 10000 h 10000"/>
                      <a:gd name="connsiteX13" fmla="*/ 9086 w 10000"/>
                      <a:gd name="connsiteY13" fmla="*/ 4707 h 10000"/>
                      <a:gd name="connsiteX14" fmla="*/ 9086 w 10000"/>
                      <a:gd name="connsiteY14" fmla="*/ 4707 h 10000"/>
                      <a:gd name="connsiteX15" fmla="*/ 8229 w 10000"/>
                      <a:gd name="connsiteY15" fmla="*/ 2374 h 10000"/>
                      <a:gd name="connsiteX16" fmla="*/ 8229 w 10000"/>
                      <a:gd name="connsiteY16" fmla="*/ 2374 h 10000"/>
                      <a:gd name="connsiteX17" fmla="*/ 8400 w 10000"/>
                      <a:gd name="connsiteY17" fmla="*/ 0 h 10000"/>
                      <a:gd name="connsiteX0" fmla="*/ 8400 w 10000"/>
                      <a:gd name="connsiteY0" fmla="*/ 0 h 10000"/>
                      <a:gd name="connsiteX1" fmla="*/ 1143 w 10000"/>
                      <a:gd name="connsiteY1" fmla="*/ 56 h 10000"/>
                      <a:gd name="connsiteX2" fmla="*/ 0 w 10000"/>
                      <a:gd name="connsiteY2" fmla="*/ 56 h 10000"/>
                      <a:gd name="connsiteX3" fmla="*/ 57 w 10000"/>
                      <a:gd name="connsiteY3" fmla="*/ 223 h 10000"/>
                      <a:gd name="connsiteX4" fmla="*/ 457 w 10000"/>
                      <a:gd name="connsiteY4" fmla="*/ 209 h 10000"/>
                      <a:gd name="connsiteX5" fmla="*/ 743 w 10000"/>
                      <a:gd name="connsiteY5" fmla="*/ 209 h 10000"/>
                      <a:gd name="connsiteX6" fmla="*/ 1257 w 10000"/>
                      <a:gd name="connsiteY6" fmla="*/ 209 h 10000"/>
                      <a:gd name="connsiteX7" fmla="*/ 1657 w 10000"/>
                      <a:gd name="connsiteY7" fmla="*/ 209 h 10000"/>
                      <a:gd name="connsiteX8" fmla="*/ 6000 w 10000"/>
                      <a:gd name="connsiteY8" fmla="*/ 1131 h 10000"/>
                      <a:gd name="connsiteX9" fmla="*/ 6492 w 10000"/>
                      <a:gd name="connsiteY9" fmla="*/ 3714 h 10000"/>
                      <a:gd name="connsiteX10" fmla="*/ 7943 w 10000"/>
                      <a:gd name="connsiteY10" fmla="*/ 5321 h 10000"/>
                      <a:gd name="connsiteX11" fmla="*/ 10000 w 10000"/>
                      <a:gd name="connsiteY11" fmla="*/ 10000 h 10000"/>
                      <a:gd name="connsiteX12" fmla="*/ 10000 w 10000"/>
                      <a:gd name="connsiteY12" fmla="*/ 10000 h 10000"/>
                      <a:gd name="connsiteX13" fmla="*/ 9086 w 10000"/>
                      <a:gd name="connsiteY13" fmla="*/ 4707 h 10000"/>
                      <a:gd name="connsiteX14" fmla="*/ 9086 w 10000"/>
                      <a:gd name="connsiteY14" fmla="*/ 4707 h 10000"/>
                      <a:gd name="connsiteX15" fmla="*/ 8229 w 10000"/>
                      <a:gd name="connsiteY15" fmla="*/ 2374 h 10000"/>
                      <a:gd name="connsiteX16" fmla="*/ 8229 w 10000"/>
                      <a:gd name="connsiteY16" fmla="*/ 2374 h 10000"/>
                      <a:gd name="connsiteX17" fmla="*/ 8400 w 10000"/>
                      <a:gd name="connsiteY17" fmla="*/ 0 h 10000"/>
                      <a:gd name="connsiteX0" fmla="*/ 8400 w 10000"/>
                      <a:gd name="connsiteY0" fmla="*/ 8 h 10008"/>
                      <a:gd name="connsiteX1" fmla="*/ 1143 w 10000"/>
                      <a:gd name="connsiteY1" fmla="*/ 64 h 10008"/>
                      <a:gd name="connsiteX2" fmla="*/ 0 w 10000"/>
                      <a:gd name="connsiteY2" fmla="*/ 64 h 10008"/>
                      <a:gd name="connsiteX3" fmla="*/ 57 w 10000"/>
                      <a:gd name="connsiteY3" fmla="*/ 231 h 10008"/>
                      <a:gd name="connsiteX4" fmla="*/ 457 w 10000"/>
                      <a:gd name="connsiteY4" fmla="*/ 217 h 10008"/>
                      <a:gd name="connsiteX5" fmla="*/ 743 w 10000"/>
                      <a:gd name="connsiteY5" fmla="*/ 217 h 10008"/>
                      <a:gd name="connsiteX6" fmla="*/ 1257 w 10000"/>
                      <a:gd name="connsiteY6" fmla="*/ 217 h 10008"/>
                      <a:gd name="connsiteX7" fmla="*/ 1657 w 10000"/>
                      <a:gd name="connsiteY7" fmla="*/ 217 h 10008"/>
                      <a:gd name="connsiteX8" fmla="*/ 1890 w 10000"/>
                      <a:gd name="connsiteY8" fmla="*/ 3149 h 10008"/>
                      <a:gd name="connsiteX9" fmla="*/ 6492 w 10000"/>
                      <a:gd name="connsiteY9" fmla="*/ 3722 h 10008"/>
                      <a:gd name="connsiteX10" fmla="*/ 7943 w 10000"/>
                      <a:gd name="connsiteY10" fmla="*/ 5329 h 10008"/>
                      <a:gd name="connsiteX11" fmla="*/ 10000 w 10000"/>
                      <a:gd name="connsiteY11" fmla="*/ 10008 h 10008"/>
                      <a:gd name="connsiteX12" fmla="*/ 10000 w 10000"/>
                      <a:gd name="connsiteY12" fmla="*/ 10008 h 10008"/>
                      <a:gd name="connsiteX13" fmla="*/ 9086 w 10000"/>
                      <a:gd name="connsiteY13" fmla="*/ 4715 h 10008"/>
                      <a:gd name="connsiteX14" fmla="*/ 9086 w 10000"/>
                      <a:gd name="connsiteY14" fmla="*/ 4715 h 10008"/>
                      <a:gd name="connsiteX15" fmla="*/ 8229 w 10000"/>
                      <a:gd name="connsiteY15" fmla="*/ 2382 h 10008"/>
                      <a:gd name="connsiteX16" fmla="*/ 8229 w 10000"/>
                      <a:gd name="connsiteY16" fmla="*/ 2382 h 10008"/>
                      <a:gd name="connsiteX17" fmla="*/ 8400 w 10000"/>
                      <a:gd name="connsiteY17" fmla="*/ 8 h 10008"/>
                      <a:gd name="connsiteX0" fmla="*/ 8400 w 10000"/>
                      <a:gd name="connsiteY0" fmla="*/ 8 h 10008"/>
                      <a:gd name="connsiteX1" fmla="*/ 1143 w 10000"/>
                      <a:gd name="connsiteY1" fmla="*/ 64 h 10008"/>
                      <a:gd name="connsiteX2" fmla="*/ 0 w 10000"/>
                      <a:gd name="connsiteY2" fmla="*/ 64 h 10008"/>
                      <a:gd name="connsiteX3" fmla="*/ 57 w 10000"/>
                      <a:gd name="connsiteY3" fmla="*/ 231 h 10008"/>
                      <a:gd name="connsiteX4" fmla="*/ 457 w 10000"/>
                      <a:gd name="connsiteY4" fmla="*/ 217 h 10008"/>
                      <a:gd name="connsiteX5" fmla="*/ 743 w 10000"/>
                      <a:gd name="connsiteY5" fmla="*/ 217 h 10008"/>
                      <a:gd name="connsiteX6" fmla="*/ 1257 w 10000"/>
                      <a:gd name="connsiteY6" fmla="*/ 217 h 10008"/>
                      <a:gd name="connsiteX7" fmla="*/ 1657 w 10000"/>
                      <a:gd name="connsiteY7" fmla="*/ 217 h 10008"/>
                      <a:gd name="connsiteX8" fmla="*/ 1890 w 10000"/>
                      <a:gd name="connsiteY8" fmla="*/ 3149 h 10008"/>
                      <a:gd name="connsiteX9" fmla="*/ 6492 w 10000"/>
                      <a:gd name="connsiteY9" fmla="*/ 3722 h 10008"/>
                      <a:gd name="connsiteX10" fmla="*/ 7943 w 10000"/>
                      <a:gd name="connsiteY10" fmla="*/ 5329 h 10008"/>
                      <a:gd name="connsiteX11" fmla="*/ 10000 w 10000"/>
                      <a:gd name="connsiteY11" fmla="*/ 10008 h 10008"/>
                      <a:gd name="connsiteX12" fmla="*/ 10000 w 10000"/>
                      <a:gd name="connsiteY12" fmla="*/ 10008 h 10008"/>
                      <a:gd name="connsiteX13" fmla="*/ 9086 w 10000"/>
                      <a:gd name="connsiteY13" fmla="*/ 4715 h 10008"/>
                      <a:gd name="connsiteX14" fmla="*/ 9086 w 10000"/>
                      <a:gd name="connsiteY14" fmla="*/ 4715 h 10008"/>
                      <a:gd name="connsiteX15" fmla="*/ 8229 w 10000"/>
                      <a:gd name="connsiteY15" fmla="*/ 2382 h 10008"/>
                      <a:gd name="connsiteX16" fmla="*/ 8229 w 10000"/>
                      <a:gd name="connsiteY16" fmla="*/ 2382 h 10008"/>
                      <a:gd name="connsiteX17" fmla="*/ 8400 w 10000"/>
                      <a:gd name="connsiteY17" fmla="*/ 8 h 10008"/>
                      <a:gd name="connsiteX0" fmla="*/ 8400 w 10000"/>
                      <a:gd name="connsiteY0" fmla="*/ 0 h 10000"/>
                      <a:gd name="connsiteX1" fmla="*/ 1143 w 10000"/>
                      <a:gd name="connsiteY1" fmla="*/ 56 h 10000"/>
                      <a:gd name="connsiteX2" fmla="*/ 0 w 10000"/>
                      <a:gd name="connsiteY2" fmla="*/ 56 h 10000"/>
                      <a:gd name="connsiteX3" fmla="*/ 57 w 10000"/>
                      <a:gd name="connsiteY3" fmla="*/ 223 h 10000"/>
                      <a:gd name="connsiteX4" fmla="*/ 457 w 10000"/>
                      <a:gd name="connsiteY4" fmla="*/ 209 h 10000"/>
                      <a:gd name="connsiteX5" fmla="*/ 743 w 10000"/>
                      <a:gd name="connsiteY5" fmla="*/ 209 h 10000"/>
                      <a:gd name="connsiteX6" fmla="*/ 1257 w 10000"/>
                      <a:gd name="connsiteY6" fmla="*/ 209 h 10000"/>
                      <a:gd name="connsiteX7" fmla="*/ 2008 w 10000"/>
                      <a:gd name="connsiteY7" fmla="*/ 2647 h 10000"/>
                      <a:gd name="connsiteX8" fmla="*/ 1890 w 10000"/>
                      <a:gd name="connsiteY8" fmla="*/ 3141 h 10000"/>
                      <a:gd name="connsiteX9" fmla="*/ 6492 w 10000"/>
                      <a:gd name="connsiteY9" fmla="*/ 3714 h 10000"/>
                      <a:gd name="connsiteX10" fmla="*/ 7943 w 10000"/>
                      <a:gd name="connsiteY10" fmla="*/ 5321 h 10000"/>
                      <a:gd name="connsiteX11" fmla="*/ 10000 w 10000"/>
                      <a:gd name="connsiteY11" fmla="*/ 10000 h 10000"/>
                      <a:gd name="connsiteX12" fmla="*/ 10000 w 10000"/>
                      <a:gd name="connsiteY12" fmla="*/ 10000 h 10000"/>
                      <a:gd name="connsiteX13" fmla="*/ 9086 w 10000"/>
                      <a:gd name="connsiteY13" fmla="*/ 4707 h 10000"/>
                      <a:gd name="connsiteX14" fmla="*/ 9086 w 10000"/>
                      <a:gd name="connsiteY14" fmla="*/ 4707 h 10000"/>
                      <a:gd name="connsiteX15" fmla="*/ 8229 w 10000"/>
                      <a:gd name="connsiteY15" fmla="*/ 2374 h 10000"/>
                      <a:gd name="connsiteX16" fmla="*/ 8229 w 10000"/>
                      <a:gd name="connsiteY16" fmla="*/ 2374 h 10000"/>
                      <a:gd name="connsiteX17" fmla="*/ 8400 w 10000"/>
                      <a:gd name="connsiteY17" fmla="*/ 0 h 10000"/>
                      <a:gd name="connsiteX0" fmla="*/ 8400 w 10000"/>
                      <a:gd name="connsiteY0" fmla="*/ 0 h 10000"/>
                      <a:gd name="connsiteX1" fmla="*/ 1143 w 10000"/>
                      <a:gd name="connsiteY1" fmla="*/ 56 h 10000"/>
                      <a:gd name="connsiteX2" fmla="*/ 0 w 10000"/>
                      <a:gd name="connsiteY2" fmla="*/ 56 h 10000"/>
                      <a:gd name="connsiteX3" fmla="*/ 57 w 10000"/>
                      <a:gd name="connsiteY3" fmla="*/ 223 h 10000"/>
                      <a:gd name="connsiteX4" fmla="*/ 457 w 10000"/>
                      <a:gd name="connsiteY4" fmla="*/ 209 h 10000"/>
                      <a:gd name="connsiteX5" fmla="*/ 743 w 10000"/>
                      <a:gd name="connsiteY5" fmla="*/ 209 h 10000"/>
                      <a:gd name="connsiteX6" fmla="*/ 1257 w 10000"/>
                      <a:gd name="connsiteY6" fmla="*/ 209 h 10000"/>
                      <a:gd name="connsiteX7" fmla="*/ 2008 w 10000"/>
                      <a:gd name="connsiteY7" fmla="*/ 2647 h 10000"/>
                      <a:gd name="connsiteX8" fmla="*/ 1890 w 10000"/>
                      <a:gd name="connsiteY8" fmla="*/ 3141 h 10000"/>
                      <a:gd name="connsiteX9" fmla="*/ 6492 w 10000"/>
                      <a:gd name="connsiteY9" fmla="*/ 3714 h 10000"/>
                      <a:gd name="connsiteX10" fmla="*/ 7943 w 10000"/>
                      <a:gd name="connsiteY10" fmla="*/ 5321 h 10000"/>
                      <a:gd name="connsiteX11" fmla="*/ 10000 w 10000"/>
                      <a:gd name="connsiteY11" fmla="*/ 10000 h 10000"/>
                      <a:gd name="connsiteX12" fmla="*/ 10000 w 10000"/>
                      <a:gd name="connsiteY12" fmla="*/ 10000 h 10000"/>
                      <a:gd name="connsiteX13" fmla="*/ 9086 w 10000"/>
                      <a:gd name="connsiteY13" fmla="*/ 4707 h 10000"/>
                      <a:gd name="connsiteX14" fmla="*/ 9086 w 10000"/>
                      <a:gd name="connsiteY14" fmla="*/ 4707 h 10000"/>
                      <a:gd name="connsiteX15" fmla="*/ 8229 w 10000"/>
                      <a:gd name="connsiteY15" fmla="*/ 2374 h 10000"/>
                      <a:gd name="connsiteX16" fmla="*/ 8229 w 10000"/>
                      <a:gd name="connsiteY16" fmla="*/ 2374 h 10000"/>
                      <a:gd name="connsiteX17" fmla="*/ 8400 w 10000"/>
                      <a:gd name="connsiteY17" fmla="*/ 0 h 10000"/>
                      <a:gd name="connsiteX0" fmla="*/ 8400 w 10000"/>
                      <a:gd name="connsiteY0" fmla="*/ 0 h 10000"/>
                      <a:gd name="connsiteX1" fmla="*/ 1143 w 10000"/>
                      <a:gd name="connsiteY1" fmla="*/ 56 h 10000"/>
                      <a:gd name="connsiteX2" fmla="*/ 0 w 10000"/>
                      <a:gd name="connsiteY2" fmla="*/ 56 h 10000"/>
                      <a:gd name="connsiteX3" fmla="*/ 57 w 10000"/>
                      <a:gd name="connsiteY3" fmla="*/ 223 h 10000"/>
                      <a:gd name="connsiteX4" fmla="*/ 457 w 10000"/>
                      <a:gd name="connsiteY4" fmla="*/ 209 h 10000"/>
                      <a:gd name="connsiteX5" fmla="*/ 743 w 10000"/>
                      <a:gd name="connsiteY5" fmla="*/ 209 h 10000"/>
                      <a:gd name="connsiteX6" fmla="*/ 1257 w 10000"/>
                      <a:gd name="connsiteY6" fmla="*/ 209 h 10000"/>
                      <a:gd name="connsiteX7" fmla="*/ 2008 w 10000"/>
                      <a:gd name="connsiteY7" fmla="*/ 2647 h 10000"/>
                      <a:gd name="connsiteX8" fmla="*/ 1890 w 10000"/>
                      <a:gd name="connsiteY8" fmla="*/ 3141 h 10000"/>
                      <a:gd name="connsiteX9" fmla="*/ 6492 w 10000"/>
                      <a:gd name="connsiteY9" fmla="*/ 3665 h 10000"/>
                      <a:gd name="connsiteX10" fmla="*/ 7943 w 10000"/>
                      <a:gd name="connsiteY10" fmla="*/ 5321 h 10000"/>
                      <a:gd name="connsiteX11" fmla="*/ 10000 w 10000"/>
                      <a:gd name="connsiteY11" fmla="*/ 10000 h 10000"/>
                      <a:gd name="connsiteX12" fmla="*/ 10000 w 10000"/>
                      <a:gd name="connsiteY12" fmla="*/ 10000 h 10000"/>
                      <a:gd name="connsiteX13" fmla="*/ 9086 w 10000"/>
                      <a:gd name="connsiteY13" fmla="*/ 4707 h 10000"/>
                      <a:gd name="connsiteX14" fmla="*/ 9086 w 10000"/>
                      <a:gd name="connsiteY14" fmla="*/ 4707 h 10000"/>
                      <a:gd name="connsiteX15" fmla="*/ 8229 w 10000"/>
                      <a:gd name="connsiteY15" fmla="*/ 2374 h 10000"/>
                      <a:gd name="connsiteX16" fmla="*/ 8229 w 10000"/>
                      <a:gd name="connsiteY16" fmla="*/ 2374 h 10000"/>
                      <a:gd name="connsiteX17" fmla="*/ 8400 w 10000"/>
                      <a:gd name="connsiteY17" fmla="*/ 0 h 10000"/>
                      <a:gd name="connsiteX0" fmla="*/ 8400 w 10000"/>
                      <a:gd name="connsiteY0" fmla="*/ 0 h 10000"/>
                      <a:gd name="connsiteX1" fmla="*/ 1143 w 10000"/>
                      <a:gd name="connsiteY1" fmla="*/ 56 h 10000"/>
                      <a:gd name="connsiteX2" fmla="*/ 0 w 10000"/>
                      <a:gd name="connsiteY2" fmla="*/ 56 h 10000"/>
                      <a:gd name="connsiteX3" fmla="*/ 57 w 10000"/>
                      <a:gd name="connsiteY3" fmla="*/ 223 h 10000"/>
                      <a:gd name="connsiteX4" fmla="*/ 457 w 10000"/>
                      <a:gd name="connsiteY4" fmla="*/ 209 h 10000"/>
                      <a:gd name="connsiteX5" fmla="*/ 743 w 10000"/>
                      <a:gd name="connsiteY5" fmla="*/ 209 h 10000"/>
                      <a:gd name="connsiteX6" fmla="*/ 1257 w 10000"/>
                      <a:gd name="connsiteY6" fmla="*/ 209 h 10000"/>
                      <a:gd name="connsiteX7" fmla="*/ 2008 w 10000"/>
                      <a:gd name="connsiteY7" fmla="*/ 2647 h 10000"/>
                      <a:gd name="connsiteX8" fmla="*/ 1890 w 10000"/>
                      <a:gd name="connsiteY8" fmla="*/ 3141 h 10000"/>
                      <a:gd name="connsiteX9" fmla="*/ 6392 w 10000"/>
                      <a:gd name="connsiteY9" fmla="*/ 3567 h 10000"/>
                      <a:gd name="connsiteX10" fmla="*/ 7943 w 10000"/>
                      <a:gd name="connsiteY10" fmla="*/ 5321 h 10000"/>
                      <a:gd name="connsiteX11" fmla="*/ 10000 w 10000"/>
                      <a:gd name="connsiteY11" fmla="*/ 10000 h 10000"/>
                      <a:gd name="connsiteX12" fmla="*/ 10000 w 10000"/>
                      <a:gd name="connsiteY12" fmla="*/ 10000 h 10000"/>
                      <a:gd name="connsiteX13" fmla="*/ 9086 w 10000"/>
                      <a:gd name="connsiteY13" fmla="*/ 4707 h 10000"/>
                      <a:gd name="connsiteX14" fmla="*/ 9086 w 10000"/>
                      <a:gd name="connsiteY14" fmla="*/ 4707 h 10000"/>
                      <a:gd name="connsiteX15" fmla="*/ 8229 w 10000"/>
                      <a:gd name="connsiteY15" fmla="*/ 2374 h 10000"/>
                      <a:gd name="connsiteX16" fmla="*/ 8229 w 10000"/>
                      <a:gd name="connsiteY16" fmla="*/ 2374 h 10000"/>
                      <a:gd name="connsiteX17" fmla="*/ 8400 w 10000"/>
                      <a:gd name="connsiteY17" fmla="*/ 0 h 10000"/>
                      <a:gd name="connsiteX0" fmla="*/ 8400 w 10000"/>
                      <a:gd name="connsiteY0" fmla="*/ 0 h 10000"/>
                      <a:gd name="connsiteX1" fmla="*/ 1143 w 10000"/>
                      <a:gd name="connsiteY1" fmla="*/ 56 h 10000"/>
                      <a:gd name="connsiteX2" fmla="*/ 0 w 10000"/>
                      <a:gd name="connsiteY2" fmla="*/ 56 h 10000"/>
                      <a:gd name="connsiteX3" fmla="*/ 57 w 10000"/>
                      <a:gd name="connsiteY3" fmla="*/ 223 h 10000"/>
                      <a:gd name="connsiteX4" fmla="*/ 457 w 10000"/>
                      <a:gd name="connsiteY4" fmla="*/ 209 h 10000"/>
                      <a:gd name="connsiteX5" fmla="*/ 743 w 10000"/>
                      <a:gd name="connsiteY5" fmla="*/ 209 h 10000"/>
                      <a:gd name="connsiteX6" fmla="*/ 1257 w 10000"/>
                      <a:gd name="connsiteY6" fmla="*/ 209 h 10000"/>
                      <a:gd name="connsiteX7" fmla="*/ 2008 w 10000"/>
                      <a:gd name="connsiteY7" fmla="*/ 2647 h 10000"/>
                      <a:gd name="connsiteX8" fmla="*/ 1890 w 10000"/>
                      <a:gd name="connsiteY8" fmla="*/ 3141 h 10000"/>
                      <a:gd name="connsiteX9" fmla="*/ 6392 w 10000"/>
                      <a:gd name="connsiteY9" fmla="*/ 3567 h 10000"/>
                      <a:gd name="connsiteX10" fmla="*/ 7943 w 10000"/>
                      <a:gd name="connsiteY10" fmla="*/ 5321 h 10000"/>
                      <a:gd name="connsiteX11" fmla="*/ 10000 w 10000"/>
                      <a:gd name="connsiteY11" fmla="*/ 10000 h 10000"/>
                      <a:gd name="connsiteX12" fmla="*/ 10000 w 10000"/>
                      <a:gd name="connsiteY12" fmla="*/ 10000 h 10000"/>
                      <a:gd name="connsiteX13" fmla="*/ 9086 w 10000"/>
                      <a:gd name="connsiteY13" fmla="*/ 4707 h 10000"/>
                      <a:gd name="connsiteX14" fmla="*/ 9086 w 10000"/>
                      <a:gd name="connsiteY14" fmla="*/ 4707 h 10000"/>
                      <a:gd name="connsiteX15" fmla="*/ 8229 w 10000"/>
                      <a:gd name="connsiteY15" fmla="*/ 2374 h 10000"/>
                      <a:gd name="connsiteX16" fmla="*/ 8229 w 10000"/>
                      <a:gd name="connsiteY16" fmla="*/ 2374 h 10000"/>
                      <a:gd name="connsiteX17" fmla="*/ 8400 w 10000"/>
                      <a:gd name="connsiteY17" fmla="*/ 0 h 10000"/>
                      <a:gd name="connsiteX0" fmla="*/ 8400 w 10000"/>
                      <a:gd name="connsiteY0" fmla="*/ 0 h 10000"/>
                      <a:gd name="connsiteX1" fmla="*/ 1143 w 10000"/>
                      <a:gd name="connsiteY1" fmla="*/ 56 h 10000"/>
                      <a:gd name="connsiteX2" fmla="*/ 0 w 10000"/>
                      <a:gd name="connsiteY2" fmla="*/ 56 h 10000"/>
                      <a:gd name="connsiteX3" fmla="*/ 57 w 10000"/>
                      <a:gd name="connsiteY3" fmla="*/ 223 h 10000"/>
                      <a:gd name="connsiteX4" fmla="*/ 457 w 10000"/>
                      <a:gd name="connsiteY4" fmla="*/ 209 h 10000"/>
                      <a:gd name="connsiteX5" fmla="*/ 743 w 10000"/>
                      <a:gd name="connsiteY5" fmla="*/ 209 h 10000"/>
                      <a:gd name="connsiteX6" fmla="*/ 1257 w 10000"/>
                      <a:gd name="connsiteY6" fmla="*/ 209 h 10000"/>
                      <a:gd name="connsiteX7" fmla="*/ 2008 w 10000"/>
                      <a:gd name="connsiteY7" fmla="*/ 2647 h 10000"/>
                      <a:gd name="connsiteX8" fmla="*/ 1890 w 10000"/>
                      <a:gd name="connsiteY8" fmla="*/ 3141 h 10000"/>
                      <a:gd name="connsiteX9" fmla="*/ 6392 w 10000"/>
                      <a:gd name="connsiteY9" fmla="*/ 3567 h 10000"/>
                      <a:gd name="connsiteX10" fmla="*/ 7943 w 10000"/>
                      <a:gd name="connsiteY10" fmla="*/ 5321 h 10000"/>
                      <a:gd name="connsiteX11" fmla="*/ 10000 w 10000"/>
                      <a:gd name="connsiteY11" fmla="*/ 10000 h 10000"/>
                      <a:gd name="connsiteX12" fmla="*/ 10000 w 10000"/>
                      <a:gd name="connsiteY12" fmla="*/ 10000 h 10000"/>
                      <a:gd name="connsiteX13" fmla="*/ 9086 w 10000"/>
                      <a:gd name="connsiteY13" fmla="*/ 4707 h 10000"/>
                      <a:gd name="connsiteX14" fmla="*/ 9086 w 10000"/>
                      <a:gd name="connsiteY14" fmla="*/ 4707 h 10000"/>
                      <a:gd name="connsiteX15" fmla="*/ 8229 w 10000"/>
                      <a:gd name="connsiteY15" fmla="*/ 2374 h 10000"/>
                      <a:gd name="connsiteX16" fmla="*/ 8229 w 10000"/>
                      <a:gd name="connsiteY16" fmla="*/ 2374 h 10000"/>
                      <a:gd name="connsiteX17" fmla="*/ 8400 w 10000"/>
                      <a:gd name="connsiteY17" fmla="*/ 0 h 10000"/>
                      <a:gd name="connsiteX0" fmla="*/ 8400 w 10000"/>
                      <a:gd name="connsiteY0" fmla="*/ 0 h 10000"/>
                      <a:gd name="connsiteX1" fmla="*/ 1143 w 10000"/>
                      <a:gd name="connsiteY1" fmla="*/ 56 h 10000"/>
                      <a:gd name="connsiteX2" fmla="*/ 0 w 10000"/>
                      <a:gd name="connsiteY2" fmla="*/ 56 h 10000"/>
                      <a:gd name="connsiteX3" fmla="*/ 57 w 10000"/>
                      <a:gd name="connsiteY3" fmla="*/ 223 h 10000"/>
                      <a:gd name="connsiteX4" fmla="*/ 457 w 10000"/>
                      <a:gd name="connsiteY4" fmla="*/ 209 h 10000"/>
                      <a:gd name="connsiteX5" fmla="*/ 743 w 10000"/>
                      <a:gd name="connsiteY5" fmla="*/ 209 h 10000"/>
                      <a:gd name="connsiteX6" fmla="*/ 1257 w 10000"/>
                      <a:gd name="connsiteY6" fmla="*/ 209 h 10000"/>
                      <a:gd name="connsiteX7" fmla="*/ 2008 w 10000"/>
                      <a:gd name="connsiteY7" fmla="*/ 2647 h 10000"/>
                      <a:gd name="connsiteX8" fmla="*/ 1890 w 10000"/>
                      <a:gd name="connsiteY8" fmla="*/ 3141 h 10000"/>
                      <a:gd name="connsiteX9" fmla="*/ 6392 w 10000"/>
                      <a:gd name="connsiteY9" fmla="*/ 3567 h 10000"/>
                      <a:gd name="connsiteX10" fmla="*/ 7943 w 10000"/>
                      <a:gd name="connsiteY10" fmla="*/ 5321 h 10000"/>
                      <a:gd name="connsiteX11" fmla="*/ 10000 w 10000"/>
                      <a:gd name="connsiteY11" fmla="*/ 10000 h 10000"/>
                      <a:gd name="connsiteX12" fmla="*/ 10000 w 10000"/>
                      <a:gd name="connsiteY12" fmla="*/ 10000 h 10000"/>
                      <a:gd name="connsiteX13" fmla="*/ 9086 w 10000"/>
                      <a:gd name="connsiteY13" fmla="*/ 4707 h 10000"/>
                      <a:gd name="connsiteX14" fmla="*/ 9086 w 10000"/>
                      <a:gd name="connsiteY14" fmla="*/ 4707 h 10000"/>
                      <a:gd name="connsiteX15" fmla="*/ 8229 w 10000"/>
                      <a:gd name="connsiteY15" fmla="*/ 2374 h 10000"/>
                      <a:gd name="connsiteX16" fmla="*/ 8229 w 10000"/>
                      <a:gd name="connsiteY16" fmla="*/ 2374 h 10000"/>
                      <a:gd name="connsiteX17" fmla="*/ 8400 w 10000"/>
                      <a:gd name="connsiteY17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000" h="10000">
                        <a:moveTo>
                          <a:pt x="8400" y="0"/>
                        </a:moveTo>
                        <a:cubicBezTo>
                          <a:pt x="6914" y="28"/>
                          <a:pt x="4629" y="56"/>
                          <a:pt x="1143" y="56"/>
                        </a:cubicBezTo>
                        <a:lnTo>
                          <a:pt x="0" y="56"/>
                        </a:lnTo>
                        <a:cubicBezTo>
                          <a:pt x="19" y="112"/>
                          <a:pt x="38" y="167"/>
                          <a:pt x="57" y="223"/>
                        </a:cubicBezTo>
                        <a:cubicBezTo>
                          <a:pt x="171" y="209"/>
                          <a:pt x="343" y="209"/>
                          <a:pt x="457" y="209"/>
                        </a:cubicBezTo>
                        <a:lnTo>
                          <a:pt x="743" y="209"/>
                        </a:lnTo>
                        <a:cubicBezTo>
                          <a:pt x="914" y="209"/>
                          <a:pt x="1046" y="-197"/>
                          <a:pt x="1257" y="209"/>
                        </a:cubicBezTo>
                        <a:cubicBezTo>
                          <a:pt x="1468" y="615"/>
                          <a:pt x="1800" y="2192"/>
                          <a:pt x="2008" y="2647"/>
                        </a:cubicBezTo>
                        <a:cubicBezTo>
                          <a:pt x="2114" y="2879"/>
                          <a:pt x="1159" y="2988"/>
                          <a:pt x="1890" y="3141"/>
                        </a:cubicBezTo>
                        <a:cubicBezTo>
                          <a:pt x="2621" y="3294"/>
                          <a:pt x="6086" y="3245"/>
                          <a:pt x="6392" y="3567"/>
                        </a:cubicBezTo>
                        <a:cubicBezTo>
                          <a:pt x="6698" y="3889"/>
                          <a:pt x="7314" y="4469"/>
                          <a:pt x="7943" y="5321"/>
                        </a:cubicBezTo>
                        <a:cubicBezTo>
                          <a:pt x="8514" y="6131"/>
                          <a:pt x="9543" y="9190"/>
                          <a:pt x="10000" y="10000"/>
                        </a:cubicBezTo>
                        <a:lnTo>
                          <a:pt x="10000" y="10000"/>
                        </a:lnTo>
                        <a:cubicBezTo>
                          <a:pt x="9829" y="8673"/>
                          <a:pt x="9200" y="4944"/>
                          <a:pt x="9086" y="4707"/>
                        </a:cubicBezTo>
                        <a:lnTo>
                          <a:pt x="9086" y="4707"/>
                        </a:lnTo>
                        <a:cubicBezTo>
                          <a:pt x="8800" y="4022"/>
                          <a:pt x="8229" y="2863"/>
                          <a:pt x="8229" y="2374"/>
                        </a:cubicBezTo>
                        <a:lnTo>
                          <a:pt x="8229" y="2374"/>
                        </a:lnTo>
                        <a:cubicBezTo>
                          <a:pt x="8229" y="2249"/>
                          <a:pt x="8286" y="1103"/>
                          <a:pt x="8400" y="0"/>
                        </a:cubicBezTo>
                      </a:path>
                    </a:pathLst>
                  </a:custGeom>
                  <a:solidFill>
                    <a:srgbClr val="E4A482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347" name="Freeform 26">
                    <a:extLst>
                      <a:ext uri="{FF2B5EF4-FFF2-40B4-BE49-F238E27FC236}">
                        <a16:creationId xmlns:a16="http://schemas.microsoft.com/office/drawing/2014/main" xmlns="" id="{56BD4166-2C77-40AE-8938-ACABC05E3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52887" y="2713813"/>
                    <a:ext cx="980343" cy="1922857"/>
                  </a:xfrm>
                  <a:custGeom>
                    <a:avLst/>
                    <a:gdLst>
                      <a:gd name="T0" fmla="*/ 297 w 365"/>
                      <a:gd name="T1" fmla="*/ 0 h 451"/>
                      <a:gd name="T2" fmla="*/ 53 w 365"/>
                      <a:gd name="T3" fmla="*/ 0 h 451"/>
                      <a:gd name="T4" fmla="*/ 4 w 365"/>
                      <a:gd name="T5" fmla="*/ 304 h 451"/>
                      <a:gd name="T6" fmla="*/ 0 w 365"/>
                      <a:gd name="T7" fmla="*/ 443 h 451"/>
                      <a:gd name="T8" fmla="*/ 198 w 365"/>
                      <a:gd name="T9" fmla="*/ 451 h 451"/>
                      <a:gd name="T10" fmla="*/ 365 w 365"/>
                      <a:gd name="T11" fmla="*/ 443 h 451"/>
                      <a:gd name="T12" fmla="*/ 361 w 365"/>
                      <a:gd name="T13" fmla="*/ 235 h 451"/>
                      <a:gd name="T14" fmla="*/ 297 w 365"/>
                      <a:gd name="T15" fmla="*/ 0 h 451"/>
                      <a:gd name="connsiteX0" fmla="*/ 8137 w 9895"/>
                      <a:gd name="connsiteY0" fmla="*/ 0 h 10000"/>
                      <a:gd name="connsiteX1" fmla="*/ 1452 w 9895"/>
                      <a:gd name="connsiteY1" fmla="*/ 0 h 10000"/>
                      <a:gd name="connsiteX2" fmla="*/ 110 w 9895"/>
                      <a:gd name="connsiteY2" fmla="*/ 6741 h 10000"/>
                      <a:gd name="connsiteX3" fmla="*/ 0 w 9895"/>
                      <a:gd name="connsiteY3" fmla="*/ 9823 h 10000"/>
                      <a:gd name="connsiteX4" fmla="*/ 5425 w 9895"/>
                      <a:gd name="connsiteY4" fmla="*/ 10000 h 10000"/>
                      <a:gd name="connsiteX5" fmla="*/ 9104 w 9895"/>
                      <a:gd name="connsiteY5" fmla="*/ 9927 h 10000"/>
                      <a:gd name="connsiteX6" fmla="*/ 9890 w 9895"/>
                      <a:gd name="connsiteY6" fmla="*/ 5211 h 10000"/>
                      <a:gd name="connsiteX7" fmla="*/ 8137 w 9895"/>
                      <a:gd name="connsiteY7" fmla="*/ 0 h 10000"/>
                      <a:gd name="connsiteX0" fmla="*/ 8112 w 9889"/>
                      <a:gd name="connsiteY0" fmla="*/ 0 h 10000"/>
                      <a:gd name="connsiteX1" fmla="*/ 1356 w 9889"/>
                      <a:gd name="connsiteY1" fmla="*/ 0 h 10000"/>
                      <a:gd name="connsiteX2" fmla="*/ 0 w 9889"/>
                      <a:gd name="connsiteY2" fmla="*/ 6741 h 10000"/>
                      <a:gd name="connsiteX3" fmla="*/ 588 w 9889"/>
                      <a:gd name="connsiteY3" fmla="*/ 9823 h 10000"/>
                      <a:gd name="connsiteX4" fmla="*/ 5372 w 9889"/>
                      <a:gd name="connsiteY4" fmla="*/ 10000 h 10000"/>
                      <a:gd name="connsiteX5" fmla="*/ 9090 w 9889"/>
                      <a:gd name="connsiteY5" fmla="*/ 9927 h 10000"/>
                      <a:gd name="connsiteX6" fmla="*/ 9884 w 9889"/>
                      <a:gd name="connsiteY6" fmla="*/ 5211 h 10000"/>
                      <a:gd name="connsiteX7" fmla="*/ 8112 w 9889"/>
                      <a:gd name="connsiteY7" fmla="*/ 0 h 10000"/>
                      <a:gd name="connsiteX0" fmla="*/ 8024 w 9821"/>
                      <a:gd name="connsiteY0" fmla="*/ 499 h 10614"/>
                      <a:gd name="connsiteX1" fmla="*/ 1192 w 9821"/>
                      <a:gd name="connsiteY1" fmla="*/ 499 h 10614"/>
                      <a:gd name="connsiteX2" fmla="*/ 214 w 9821"/>
                      <a:gd name="connsiteY2" fmla="*/ 7240 h 10614"/>
                      <a:gd name="connsiteX3" fmla="*/ 416 w 9821"/>
                      <a:gd name="connsiteY3" fmla="*/ 10322 h 10614"/>
                      <a:gd name="connsiteX4" fmla="*/ 5253 w 9821"/>
                      <a:gd name="connsiteY4" fmla="*/ 10499 h 10614"/>
                      <a:gd name="connsiteX5" fmla="*/ 9013 w 9821"/>
                      <a:gd name="connsiteY5" fmla="*/ 10426 h 10614"/>
                      <a:gd name="connsiteX6" fmla="*/ 9816 w 9821"/>
                      <a:gd name="connsiteY6" fmla="*/ 5710 h 10614"/>
                      <a:gd name="connsiteX7" fmla="*/ 8024 w 9821"/>
                      <a:gd name="connsiteY7" fmla="*/ 499 h 10614"/>
                      <a:gd name="connsiteX0" fmla="*/ 8375 w 10205"/>
                      <a:gd name="connsiteY0" fmla="*/ 465 h 10001"/>
                      <a:gd name="connsiteX1" fmla="*/ 1419 w 10205"/>
                      <a:gd name="connsiteY1" fmla="*/ 465 h 10001"/>
                      <a:gd name="connsiteX2" fmla="*/ 23 w 10205"/>
                      <a:gd name="connsiteY2" fmla="*/ 6737 h 10001"/>
                      <a:gd name="connsiteX3" fmla="*/ 629 w 10205"/>
                      <a:gd name="connsiteY3" fmla="*/ 9720 h 10001"/>
                      <a:gd name="connsiteX4" fmla="*/ 5554 w 10205"/>
                      <a:gd name="connsiteY4" fmla="*/ 9887 h 10001"/>
                      <a:gd name="connsiteX5" fmla="*/ 9382 w 10205"/>
                      <a:gd name="connsiteY5" fmla="*/ 9818 h 10001"/>
                      <a:gd name="connsiteX6" fmla="*/ 10200 w 10205"/>
                      <a:gd name="connsiteY6" fmla="*/ 5375 h 10001"/>
                      <a:gd name="connsiteX7" fmla="*/ 8375 w 10205"/>
                      <a:gd name="connsiteY7" fmla="*/ 465 h 10001"/>
                      <a:gd name="connsiteX0" fmla="*/ 8352 w 10182"/>
                      <a:gd name="connsiteY0" fmla="*/ 465 h 10001"/>
                      <a:gd name="connsiteX1" fmla="*/ 1396 w 10182"/>
                      <a:gd name="connsiteY1" fmla="*/ 465 h 10001"/>
                      <a:gd name="connsiteX2" fmla="*/ 0 w 10182"/>
                      <a:gd name="connsiteY2" fmla="*/ 6737 h 10001"/>
                      <a:gd name="connsiteX3" fmla="*/ 606 w 10182"/>
                      <a:gd name="connsiteY3" fmla="*/ 9720 h 10001"/>
                      <a:gd name="connsiteX4" fmla="*/ 5531 w 10182"/>
                      <a:gd name="connsiteY4" fmla="*/ 9887 h 10001"/>
                      <a:gd name="connsiteX5" fmla="*/ 9359 w 10182"/>
                      <a:gd name="connsiteY5" fmla="*/ 9818 h 10001"/>
                      <a:gd name="connsiteX6" fmla="*/ 10177 w 10182"/>
                      <a:gd name="connsiteY6" fmla="*/ 5375 h 10001"/>
                      <a:gd name="connsiteX7" fmla="*/ 8352 w 10182"/>
                      <a:gd name="connsiteY7" fmla="*/ 465 h 10001"/>
                      <a:gd name="connsiteX0" fmla="*/ 8352 w 10182"/>
                      <a:gd name="connsiteY0" fmla="*/ 465 h 10046"/>
                      <a:gd name="connsiteX1" fmla="*/ 1396 w 10182"/>
                      <a:gd name="connsiteY1" fmla="*/ 465 h 10046"/>
                      <a:gd name="connsiteX2" fmla="*/ 0 w 10182"/>
                      <a:gd name="connsiteY2" fmla="*/ 6737 h 10046"/>
                      <a:gd name="connsiteX3" fmla="*/ 340 w 10182"/>
                      <a:gd name="connsiteY3" fmla="*/ 9785 h 10046"/>
                      <a:gd name="connsiteX4" fmla="*/ 5531 w 10182"/>
                      <a:gd name="connsiteY4" fmla="*/ 9887 h 10046"/>
                      <a:gd name="connsiteX5" fmla="*/ 9359 w 10182"/>
                      <a:gd name="connsiteY5" fmla="*/ 9818 h 10046"/>
                      <a:gd name="connsiteX6" fmla="*/ 10177 w 10182"/>
                      <a:gd name="connsiteY6" fmla="*/ 5375 h 10046"/>
                      <a:gd name="connsiteX7" fmla="*/ 8352 w 10182"/>
                      <a:gd name="connsiteY7" fmla="*/ 465 h 10046"/>
                      <a:gd name="connsiteX0" fmla="*/ 8352 w 10182"/>
                      <a:gd name="connsiteY0" fmla="*/ 465 h 9902"/>
                      <a:gd name="connsiteX1" fmla="*/ 1396 w 10182"/>
                      <a:gd name="connsiteY1" fmla="*/ 465 h 9902"/>
                      <a:gd name="connsiteX2" fmla="*/ 0 w 10182"/>
                      <a:gd name="connsiteY2" fmla="*/ 6737 h 9902"/>
                      <a:gd name="connsiteX3" fmla="*/ 340 w 10182"/>
                      <a:gd name="connsiteY3" fmla="*/ 9785 h 9902"/>
                      <a:gd name="connsiteX4" fmla="*/ 5531 w 10182"/>
                      <a:gd name="connsiteY4" fmla="*/ 9887 h 9902"/>
                      <a:gd name="connsiteX5" fmla="*/ 9359 w 10182"/>
                      <a:gd name="connsiteY5" fmla="*/ 9818 h 9902"/>
                      <a:gd name="connsiteX6" fmla="*/ 10177 w 10182"/>
                      <a:gd name="connsiteY6" fmla="*/ 5375 h 9902"/>
                      <a:gd name="connsiteX7" fmla="*/ 8352 w 10182"/>
                      <a:gd name="connsiteY7" fmla="*/ 465 h 9902"/>
                      <a:gd name="connsiteX0" fmla="*/ 8203 w 10110"/>
                      <a:gd name="connsiteY0" fmla="*/ 470 h 10271"/>
                      <a:gd name="connsiteX1" fmla="*/ 1371 w 10110"/>
                      <a:gd name="connsiteY1" fmla="*/ 470 h 10271"/>
                      <a:gd name="connsiteX2" fmla="*/ 0 w 10110"/>
                      <a:gd name="connsiteY2" fmla="*/ 6804 h 10271"/>
                      <a:gd name="connsiteX3" fmla="*/ 334 w 10110"/>
                      <a:gd name="connsiteY3" fmla="*/ 9882 h 10271"/>
                      <a:gd name="connsiteX4" fmla="*/ 5432 w 10110"/>
                      <a:gd name="connsiteY4" fmla="*/ 9985 h 10271"/>
                      <a:gd name="connsiteX5" fmla="*/ 9192 w 10110"/>
                      <a:gd name="connsiteY5" fmla="*/ 9915 h 10271"/>
                      <a:gd name="connsiteX6" fmla="*/ 10093 w 10110"/>
                      <a:gd name="connsiteY6" fmla="*/ 5445 h 10271"/>
                      <a:gd name="connsiteX7" fmla="*/ 8203 w 10110"/>
                      <a:gd name="connsiteY7" fmla="*/ 470 h 10271"/>
                      <a:gd name="connsiteX0" fmla="*/ 8203 w 10110"/>
                      <a:gd name="connsiteY0" fmla="*/ 470 h 10000"/>
                      <a:gd name="connsiteX1" fmla="*/ 1371 w 10110"/>
                      <a:gd name="connsiteY1" fmla="*/ 470 h 10000"/>
                      <a:gd name="connsiteX2" fmla="*/ 0 w 10110"/>
                      <a:gd name="connsiteY2" fmla="*/ 6804 h 10000"/>
                      <a:gd name="connsiteX3" fmla="*/ 334 w 10110"/>
                      <a:gd name="connsiteY3" fmla="*/ 9882 h 10000"/>
                      <a:gd name="connsiteX4" fmla="*/ 5432 w 10110"/>
                      <a:gd name="connsiteY4" fmla="*/ 9985 h 10000"/>
                      <a:gd name="connsiteX5" fmla="*/ 9192 w 10110"/>
                      <a:gd name="connsiteY5" fmla="*/ 9915 h 10000"/>
                      <a:gd name="connsiteX6" fmla="*/ 10093 w 10110"/>
                      <a:gd name="connsiteY6" fmla="*/ 5445 h 10000"/>
                      <a:gd name="connsiteX7" fmla="*/ 8203 w 10110"/>
                      <a:gd name="connsiteY7" fmla="*/ 470 h 10000"/>
                      <a:gd name="connsiteX0" fmla="*/ 8203 w 10103"/>
                      <a:gd name="connsiteY0" fmla="*/ 470 h 10000"/>
                      <a:gd name="connsiteX1" fmla="*/ 1371 w 10103"/>
                      <a:gd name="connsiteY1" fmla="*/ 470 h 10000"/>
                      <a:gd name="connsiteX2" fmla="*/ 0 w 10103"/>
                      <a:gd name="connsiteY2" fmla="*/ 6804 h 10000"/>
                      <a:gd name="connsiteX3" fmla="*/ 334 w 10103"/>
                      <a:gd name="connsiteY3" fmla="*/ 9882 h 10000"/>
                      <a:gd name="connsiteX4" fmla="*/ 5432 w 10103"/>
                      <a:gd name="connsiteY4" fmla="*/ 9985 h 10000"/>
                      <a:gd name="connsiteX5" fmla="*/ 9192 w 10103"/>
                      <a:gd name="connsiteY5" fmla="*/ 9915 h 10000"/>
                      <a:gd name="connsiteX6" fmla="*/ 10093 w 10103"/>
                      <a:gd name="connsiteY6" fmla="*/ 5445 h 10000"/>
                      <a:gd name="connsiteX7" fmla="*/ 8203 w 10103"/>
                      <a:gd name="connsiteY7" fmla="*/ 470 h 10000"/>
                      <a:gd name="connsiteX0" fmla="*/ 8203 w 10102"/>
                      <a:gd name="connsiteY0" fmla="*/ 470 h 10010"/>
                      <a:gd name="connsiteX1" fmla="*/ 1371 w 10102"/>
                      <a:gd name="connsiteY1" fmla="*/ 470 h 10010"/>
                      <a:gd name="connsiteX2" fmla="*/ 0 w 10102"/>
                      <a:gd name="connsiteY2" fmla="*/ 6804 h 10010"/>
                      <a:gd name="connsiteX3" fmla="*/ 334 w 10102"/>
                      <a:gd name="connsiteY3" fmla="*/ 9882 h 10010"/>
                      <a:gd name="connsiteX4" fmla="*/ 5432 w 10102"/>
                      <a:gd name="connsiteY4" fmla="*/ 9985 h 10010"/>
                      <a:gd name="connsiteX5" fmla="*/ 9159 w 10102"/>
                      <a:gd name="connsiteY5" fmla="*/ 9965 h 10010"/>
                      <a:gd name="connsiteX6" fmla="*/ 10093 w 10102"/>
                      <a:gd name="connsiteY6" fmla="*/ 5445 h 10010"/>
                      <a:gd name="connsiteX7" fmla="*/ 8203 w 10102"/>
                      <a:gd name="connsiteY7" fmla="*/ 470 h 10010"/>
                      <a:gd name="connsiteX0" fmla="*/ 8203 w 10101"/>
                      <a:gd name="connsiteY0" fmla="*/ 470 h 10010"/>
                      <a:gd name="connsiteX1" fmla="*/ 1371 w 10101"/>
                      <a:gd name="connsiteY1" fmla="*/ 470 h 10010"/>
                      <a:gd name="connsiteX2" fmla="*/ 0 w 10101"/>
                      <a:gd name="connsiteY2" fmla="*/ 6804 h 10010"/>
                      <a:gd name="connsiteX3" fmla="*/ 334 w 10101"/>
                      <a:gd name="connsiteY3" fmla="*/ 9882 h 10010"/>
                      <a:gd name="connsiteX4" fmla="*/ 5432 w 10101"/>
                      <a:gd name="connsiteY4" fmla="*/ 9985 h 10010"/>
                      <a:gd name="connsiteX5" fmla="*/ 9159 w 10101"/>
                      <a:gd name="connsiteY5" fmla="*/ 9965 h 10010"/>
                      <a:gd name="connsiteX6" fmla="*/ 10093 w 10101"/>
                      <a:gd name="connsiteY6" fmla="*/ 5445 h 10010"/>
                      <a:gd name="connsiteX7" fmla="*/ 8203 w 10101"/>
                      <a:gd name="connsiteY7" fmla="*/ 470 h 10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01" h="10010">
                        <a:moveTo>
                          <a:pt x="8203" y="470"/>
                        </a:moveTo>
                        <a:cubicBezTo>
                          <a:pt x="5926" y="470"/>
                          <a:pt x="2738" y="-586"/>
                          <a:pt x="1371" y="470"/>
                        </a:cubicBezTo>
                        <a:cubicBezTo>
                          <a:pt x="4" y="1525"/>
                          <a:pt x="83" y="2879"/>
                          <a:pt x="0" y="6804"/>
                        </a:cubicBezTo>
                        <a:cubicBezTo>
                          <a:pt x="67" y="7781"/>
                          <a:pt x="311" y="9219"/>
                          <a:pt x="334" y="9882"/>
                        </a:cubicBezTo>
                        <a:cubicBezTo>
                          <a:pt x="1305" y="10065"/>
                          <a:pt x="3961" y="9971"/>
                          <a:pt x="5432" y="9985"/>
                        </a:cubicBezTo>
                        <a:cubicBezTo>
                          <a:pt x="6903" y="9999"/>
                          <a:pt x="8088" y="10044"/>
                          <a:pt x="9159" y="9965"/>
                        </a:cubicBezTo>
                        <a:cubicBezTo>
                          <a:pt x="9609" y="8745"/>
                          <a:pt x="10178" y="7175"/>
                          <a:pt x="10093" y="5445"/>
                        </a:cubicBezTo>
                        <a:cubicBezTo>
                          <a:pt x="10009" y="3714"/>
                          <a:pt x="8203" y="470"/>
                          <a:pt x="8203" y="470"/>
                        </a:cubicBezTo>
                      </a:path>
                    </a:pathLst>
                  </a:custGeom>
                  <a:solidFill>
                    <a:srgbClr val="2C388E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348" name="Freeform 28">
                    <a:extLst>
                      <a:ext uri="{FF2B5EF4-FFF2-40B4-BE49-F238E27FC236}">
                        <a16:creationId xmlns:a16="http://schemas.microsoft.com/office/drawing/2014/main" xmlns="" id="{69E8298D-05EB-4687-BD43-6D2B146BB0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74482" y="3111016"/>
                    <a:ext cx="956577" cy="803317"/>
                  </a:xfrm>
                  <a:custGeom>
                    <a:avLst/>
                    <a:gdLst>
                      <a:gd name="T0" fmla="*/ 2 w 345"/>
                      <a:gd name="T1" fmla="*/ 0 h 281"/>
                      <a:gd name="T2" fmla="*/ 0 w 345"/>
                      <a:gd name="T3" fmla="*/ 11 h 281"/>
                      <a:gd name="T4" fmla="*/ 151 w 345"/>
                      <a:gd name="T5" fmla="*/ 59 h 281"/>
                      <a:gd name="T6" fmla="*/ 201 w 345"/>
                      <a:gd name="T7" fmla="*/ 204 h 281"/>
                      <a:gd name="T8" fmla="*/ 345 w 345"/>
                      <a:gd name="T9" fmla="*/ 281 h 281"/>
                      <a:gd name="T10" fmla="*/ 342 w 345"/>
                      <a:gd name="T11" fmla="*/ 108 h 281"/>
                      <a:gd name="T12" fmla="*/ 342 w 345"/>
                      <a:gd name="T13" fmla="*/ 107 h 281"/>
                      <a:gd name="T14" fmla="*/ 329 w 345"/>
                      <a:gd name="T15" fmla="*/ 27 h 281"/>
                      <a:gd name="T16" fmla="*/ 331 w 345"/>
                      <a:gd name="T17" fmla="*/ 37 h 281"/>
                      <a:gd name="T18" fmla="*/ 331 w 345"/>
                      <a:gd name="T19" fmla="*/ 37 h 281"/>
                      <a:gd name="T20" fmla="*/ 331 w 345"/>
                      <a:gd name="T21" fmla="*/ 37 h 281"/>
                      <a:gd name="T22" fmla="*/ 2 w 345"/>
                      <a:gd name="T23" fmla="*/ 0 h 281"/>
                      <a:gd name="connsiteX0" fmla="*/ 261 w 10203"/>
                      <a:gd name="connsiteY0" fmla="*/ 0 h 10000"/>
                      <a:gd name="connsiteX1" fmla="*/ 0 w 10203"/>
                      <a:gd name="connsiteY1" fmla="*/ 391 h 10000"/>
                      <a:gd name="connsiteX2" fmla="*/ 4580 w 10203"/>
                      <a:gd name="connsiteY2" fmla="*/ 2100 h 10000"/>
                      <a:gd name="connsiteX3" fmla="*/ 6029 w 10203"/>
                      <a:gd name="connsiteY3" fmla="*/ 7260 h 10000"/>
                      <a:gd name="connsiteX4" fmla="*/ 10203 w 10203"/>
                      <a:gd name="connsiteY4" fmla="*/ 10000 h 10000"/>
                      <a:gd name="connsiteX5" fmla="*/ 10116 w 10203"/>
                      <a:gd name="connsiteY5" fmla="*/ 3843 h 10000"/>
                      <a:gd name="connsiteX6" fmla="*/ 10116 w 10203"/>
                      <a:gd name="connsiteY6" fmla="*/ 3808 h 10000"/>
                      <a:gd name="connsiteX7" fmla="*/ 9739 w 10203"/>
                      <a:gd name="connsiteY7" fmla="*/ 961 h 10000"/>
                      <a:gd name="connsiteX8" fmla="*/ 9797 w 10203"/>
                      <a:gd name="connsiteY8" fmla="*/ 1317 h 10000"/>
                      <a:gd name="connsiteX9" fmla="*/ 9797 w 10203"/>
                      <a:gd name="connsiteY9" fmla="*/ 1317 h 10000"/>
                      <a:gd name="connsiteX10" fmla="*/ 9797 w 10203"/>
                      <a:gd name="connsiteY10" fmla="*/ 1317 h 10000"/>
                      <a:gd name="connsiteX11" fmla="*/ 261 w 10203"/>
                      <a:gd name="connsiteY11" fmla="*/ 0 h 10000"/>
                      <a:gd name="connsiteX0" fmla="*/ 261 w 10203"/>
                      <a:gd name="connsiteY0" fmla="*/ 542 h 10542"/>
                      <a:gd name="connsiteX1" fmla="*/ 0 w 10203"/>
                      <a:gd name="connsiteY1" fmla="*/ 933 h 10542"/>
                      <a:gd name="connsiteX2" fmla="*/ 4580 w 10203"/>
                      <a:gd name="connsiteY2" fmla="*/ 2642 h 10542"/>
                      <a:gd name="connsiteX3" fmla="*/ 6029 w 10203"/>
                      <a:gd name="connsiteY3" fmla="*/ 7802 h 10542"/>
                      <a:gd name="connsiteX4" fmla="*/ 10203 w 10203"/>
                      <a:gd name="connsiteY4" fmla="*/ 10542 h 10542"/>
                      <a:gd name="connsiteX5" fmla="*/ 10116 w 10203"/>
                      <a:gd name="connsiteY5" fmla="*/ 4385 h 10542"/>
                      <a:gd name="connsiteX6" fmla="*/ 10116 w 10203"/>
                      <a:gd name="connsiteY6" fmla="*/ 4350 h 10542"/>
                      <a:gd name="connsiteX7" fmla="*/ 9739 w 10203"/>
                      <a:gd name="connsiteY7" fmla="*/ 1503 h 10542"/>
                      <a:gd name="connsiteX8" fmla="*/ 9797 w 10203"/>
                      <a:gd name="connsiteY8" fmla="*/ 1859 h 10542"/>
                      <a:gd name="connsiteX9" fmla="*/ 9797 w 10203"/>
                      <a:gd name="connsiteY9" fmla="*/ 1859 h 10542"/>
                      <a:gd name="connsiteX10" fmla="*/ 9797 w 10203"/>
                      <a:gd name="connsiteY10" fmla="*/ 1859 h 10542"/>
                      <a:gd name="connsiteX11" fmla="*/ 58 w 10203"/>
                      <a:gd name="connsiteY11" fmla="*/ 0 h 10542"/>
                      <a:gd name="connsiteX0" fmla="*/ 0 w 10203"/>
                      <a:gd name="connsiteY0" fmla="*/ 933 h 10542"/>
                      <a:gd name="connsiteX1" fmla="*/ 4580 w 10203"/>
                      <a:gd name="connsiteY1" fmla="*/ 2642 h 10542"/>
                      <a:gd name="connsiteX2" fmla="*/ 6029 w 10203"/>
                      <a:gd name="connsiteY2" fmla="*/ 7802 h 10542"/>
                      <a:gd name="connsiteX3" fmla="*/ 10203 w 10203"/>
                      <a:gd name="connsiteY3" fmla="*/ 10542 h 10542"/>
                      <a:gd name="connsiteX4" fmla="*/ 10116 w 10203"/>
                      <a:gd name="connsiteY4" fmla="*/ 4385 h 10542"/>
                      <a:gd name="connsiteX5" fmla="*/ 10116 w 10203"/>
                      <a:gd name="connsiteY5" fmla="*/ 4350 h 10542"/>
                      <a:gd name="connsiteX6" fmla="*/ 9739 w 10203"/>
                      <a:gd name="connsiteY6" fmla="*/ 1503 h 10542"/>
                      <a:gd name="connsiteX7" fmla="*/ 9797 w 10203"/>
                      <a:gd name="connsiteY7" fmla="*/ 1859 h 10542"/>
                      <a:gd name="connsiteX8" fmla="*/ 9797 w 10203"/>
                      <a:gd name="connsiteY8" fmla="*/ 1859 h 10542"/>
                      <a:gd name="connsiteX9" fmla="*/ 9797 w 10203"/>
                      <a:gd name="connsiteY9" fmla="*/ 1859 h 10542"/>
                      <a:gd name="connsiteX10" fmla="*/ 58 w 10203"/>
                      <a:gd name="connsiteY10" fmla="*/ 0 h 10542"/>
                      <a:gd name="connsiteX0" fmla="*/ 0 w 10203"/>
                      <a:gd name="connsiteY0" fmla="*/ 933 h 10542"/>
                      <a:gd name="connsiteX1" fmla="*/ 4580 w 10203"/>
                      <a:gd name="connsiteY1" fmla="*/ 2642 h 10542"/>
                      <a:gd name="connsiteX2" fmla="*/ 6029 w 10203"/>
                      <a:gd name="connsiteY2" fmla="*/ 7802 h 10542"/>
                      <a:gd name="connsiteX3" fmla="*/ 10203 w 10203"/>
                      <a:gd name="connsiteY3" fmla="*/ 10542 h 10542"/>
                      <a:gd name="connsiteX4" fmla="*/ 10116 w 10203"/>
                      <a:gd name="connsiteY4" fmla="*/ 4385 h 10542"/>
                      <a:gd name="connsiteX5" fmla="*/ 10116 w 10203"/>
                      <a:gd name="connsiteY5" fmla="*/ 4350 h 10542"/>
                      <a:gd name="connsiteX6" fmla="*/ 9739 w 10203"/>
                      <a:gd name="connsiteY6" fmla="*/ 1503 h 10542"/>
                      <a:gd name="connsiteX7" fmla="*/ 9797 w 10203"/>
                      <a:gd name="connsiteY7" fmla="*/ 1859 h 10542"/>
                      <a:gd name="connsiteX8" fmla="*/ 9797 w 10203"/>
                      <a:gd name="connsiteY8" fmla="*/ 1859 h 10542"/>
                      <a:gd name="connsiteX9" fmla="*/ 9797 w 10203"/>
                      <a:gd name="connsiteY9" fmla="*/ 1859 h 10542"/>
                      <a:gd name="connsiteX10" fmla="*/ 58 w 10203"/>
                      <a:gd name="connsiteY10" fmla="*/ 0 h 10542"/>
                      <a:gd name="connsiteX11" fmla="*/ 0 w 10203"/>
                      <a:gd name="connsiteY11" fmla="*/ 933 h 10542"/>
                      <a:gd name="connsiteX0" fmla="*/ 0 w 10203"/>
                      <a:gd name="connsiteY0" fmla="*/ 933 h 10542"/>
                      <a:gd name="connsiteX1" fmla="*/ 4580 w 10203"/>
                      <a:gd name="connsiteY1" fmla="*/ 2642 h 10542"/>
                      <a:gd name="connsiteX2" fmla="*/ 6029 w 10203"/>
                      <a:gd name="connsiteY2" fmla="*/ 7802 h 10542"/>
                      <a:gd name="connsiteX3" fmla="*/ 10203 w 10203"/>
                      <a:gd name="connsiteY3" fmla="*/ 10542 h 10542"/>
                      <a:gd name="connsiteX4" fmla="*/ 10116 w 10203"/>
                      <a:gd name="connsiteY4" fmla="*/ 4385 h 10542"/>
                      <a:gd name="connsiteX5" fmla="*/ 10116 w 10203"/>
                      <a:gd name="connsiteY5" fmla="*/ 4350 h 10542"/>
                      <a:gd name="connsiteX6" fmla="*/ 9739 w 10203"/>
                      <a:gd name="connsiteY6" fmla="*/ 1503 h 10542"/>
                      <a:gd name="connsiteX7" fmla="*/ 9797 w 10203"/>
                      <a:gd name="connsiteY7" fmla="*/ 1859 h 10542"/>
                      <a:gd name="connsiteX8" fmla="*/ 9797 w 10203"/>
                      <a:gd name="connsiteY8" fmla="*/ 1859 h 10542"/>
                      <a:gd name="connsiteX9" fmla="*/ 9424 w 10203"/>
                      <a:gd name="connsiteY9" fmla="*/ 1276 h 10542"/>
                      <a:gd name="connsiteX10" fmla="*/ 58 w 10203"/>
                      <a:gd name="connsiteY10" fmla="*/ 0 h 10542"/>
                      <a:gd name="connsiteX11" fmla="*/ 0 w 10203"/>
                      <a:gd name="connsiteY11" fmla="*/ 933 h 10542"/>
                      <a:gd name="connsiteX0" fmla="*/ 0 w 10203"/>
                      <a:gd name="connsiteY0" fmla="*/ 933 h 10542"/>
                      <a:gd name="connsiteX1" fmla="*/ 4580 w 10203"/>
                      <a:gd name="connsiteY1" fmla="*/ 2642 h 10542"/>
                      <a:gd name="connsiteX2" fmla="*/ 6029 w 10203"/>
                      <a:gd name="connsiteY2" fmla="*/ 7802 h 10542"/>
                      <a:gd name="connsiteX3" fmla="*/ 10203 w 10203"/>
                      <a:gd name="connsiteY3" fmla="*/ 10542 h 10542"/>
                      <a:gd name="connsiteX4" fmla="*/ 10116 w 10203"/>
                      <a:gd name="connsiteY4" fmla="*/ 4385 h 10542"/>
                      <a:gd name="connsiteX5" fmla="*/ 10116 w 10203"/>
                      <a:gd name="connsiteY5" fmla="*/ 4350 h 10542"/>
                      <a:gd name="connsiteX6" fmla="*/ 9739 w 10203"/>
                      <a:gd name="connsiteY6" fmla="*/ 1503 h 10542"/>
                      <a:gd name="connsiteX7" fmla="*/ 9797 w 10203"/>
                      <a:gd name="connsiteY7" fmla="*/ 1859 h 10542"/>
                      <a:gd name="connsiteX8" fmla="*/ 9797 w 10203"/>
                      <a:gd name="connsiteY8" fmla="*/ 1859 h 10542"/>
                      <a:gd name="connsiteX9" fmla="*/ 9729 w 10203"/>
                      <a:gd name="connsiteY9" fmla="*/ 984 h 10542"/>
                      <a:gd name="connsiteX10" fmla="*/ 58 w 10203"/>
                      <a:gd name="connsiteY10" fmla="*/ 0 h 10542"/>
                      <a:gd name="connsiteX11" fmla="*/ 0 w 10203"/>
                      <a:gd name="connsiteY11" fmla="*/ 933 h 10542"/>
                      <a:gd name="connsiteX0" fmla="*/ 0 w 10203"/>
                      <a:gd name="connsiteY0" fmla="*/ 933 h 10542"/>
                      <a:gd name="connsiteX1" fmla="*/ 4580 w 10203"/>
                      <a:gd name="connsiteY1" fmla="*/ 2642 h 10542"/>
                      <a:gd name="connsiteX2" fmla="*/ 6029 w 10203"/>
                      <a:gd name="connsiteY2" fmla="*/ 7802 h 10542"/>
                      <a:gd name="connsiteX3" fmla="*/ 10203 w 10203"/>
                      <a:gd name="connsiteY3" fmla="*/ 10542 h 10542"/>
                      <a:gd name="connsiteX4" fmla="*/ 10116 w 10203"/>
                      <a:gd name="connsiteY4" fmla="*/ 4385 h 10542"/>
                      <a:gd name="connsiteX5" fmla="*/ 10116 w 10203"/>
                      <a:gd name="connsiteY5" fmla="*/ 4350 h 10542"/>
                      <a:gd name="connsiteX6" fmla="*/ 9739 w 10203"/>
                      <a:gd name="connsiteY6" fmla="*/ 1503 h 10542"/>
                      <a:gd name="connsiteX7" fmla="*/ 9797 w 10203"/>
                      <a:gd name="connsiteY7" fmla="*/ 1859 h 10542"/>
                      <a:gd name="connsiteX8" fmla="*/ 9797 w 10203"/>
                      <a:gd name="connsiteY8" fmla="*/ 1859 h 10542"/>
                      <a:gd name="connsiteX9" fmla="*/ 9729 w 10203"/>
                      <a:gd name="connsiteY9" fmla="*/ 734 h 10542"/>
                      <a:gd name="connsiteX10" fmla="*/ 58 w 10203"/>
                      <a:gd name="connsiteY10" fmla="*/ 0 h 10542"/>
                      <a:gd name="connsiteX11" fmla="*/ 0 w 10203"/>
                      <a:gd name="connsiteY11" fmla="*/ 933 h 10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203" h="10542">
                        <a:moveTo>
                          <a:pt x="0" y="933"/>
                        </a:moveTo>
                        <a:cubicBezTo>
                          <a:pt x="1536" y="1218"/>
                          <a:pt x="3275" y="1538"/>
                          <a:pt x="4580" y="2642"/>
                        </a:cubicBezTo>
                        <a:cubicBezTo>
                          <a:pt x="4754" y="2784"/>
                          <a:pt x="6000" y="7588"/>
                          <a:pt x="6029" y="7802"/>
                        </a:cubicBezTo>
                        <a:cubicBezTo>
                          <a:pt x="7333" y="8300"/>
                          <a:pt x="9768" y="8869"/>
                          <a:pt x="10203" y="10542"/>
                        </a:cubicBezTo>
                        <a:cubicBezTo>
                          <a:pt x="10174" y="8336"/>
                          <a:pt x="10145" y="5809"/>
                          <a:pt x="10116" y="4385"/>
                        </a:cubicBezTo>
                        <a:lnTo>
                          <a:pt x="10116" y="4350"/>
                        </a:lnTo>
                        <a:cubicBezTo>
                          <a:pt x="10087" y="3531"/>
                          <a:pt x="9942" y="2535"/>
                          <a:pt x="9739" y="1503"/>
                        </a:cubicBezTo>
                        <a:cubicBezTo>
                          <a:pt x="9768" y="1716"/>
                          <a:pt x="9797" y="1859"/>
                          <a:pt x="9797" y="1859"/>
                        </a:cubicBezTo>
                        <a:lnTo>
                          <a:pt x="9797" y="1859"/>
                        </a:lnTo>
                        <a:cubicBezTo>
                          <a:pt x="9786" y="1672"/>
                          <a:pt x="9752" y="1026"/>
                          <a:pt x="9729" y="734"/>
                        </a:cubicBezTo>
                        <a:lnTo>
                          <a:pt x="58" y="0"/>
                        </a:lnTo>
                        <a:cubicBezTo>
                          <a:pt x="39" y="311"/>
                          <a:pt x="19" y="622"/>
                          <a:pt x="0" y="933"/>
                        </a:cubicBezTo>
                        <a:close/>
                      </a:path>
                    </a:pathLst>
                  </a:custGeom>
                  <a:solidFill>
                    <a:srgbClr val="2C388E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349" name="Freeform 190">
                    <a:extLst>
                      <a:ext uri="{FF2B5EF4-FFF2-40B4-BE49-F238E27FC236}">
                        <a16:creationId xmlns:a16="http://schemas.microsoft.com/office/drawing/2014/main" xmlns="" id="{0D902164-A26D-45B0-9427-78A1DAB6F9BE}"/>
                      </a:ext>
                    </a:extLst>
                  </p:cNvPr>
                  <p:cNvSpPr/>
                  <p:nvPr/>
                </p:nvSpPr>
                <p:spPr>
                  <a:xfrm>
                    <a:off x="10726071" y="1000126"/>
                    <a:ext cx="593725" cy="665052"/>
                  </a:xfrm>
                  <a:custGeom>
                    <a:avLst/>
                    <a:gdLst>
                      <a:gd name="connsiteX0" fmla="*/ 95250 w 593725"/>
                      <a:gd name="connsiteY0" fmla="*/ 92075 h 663575"/>
                      <a:gd name="connsiteX1" fmla="*/ 0 w 593725"/>
                      <a:gd name="connsiteY1" fmla="*/ 400050 h 663575"/>
                      <a:gd name="connsiteX2" fmla="*/ 50800 w 593725"/>
                      <a:gd name="connsiteY2" fmla="*/ 574675 h 663575"/>
                      <a:gd name="connsiteX3" fmla="*/ 142875 w 593725"/>
                      <a:gd name="connsiteY3" fmla="*/ 628650 h 663575"/>
                      <a:gd name="connsiteX4" fmla="*/ 190500 w 593725"/>
                      <a:gd name="connsiteY4" fmla="*/ 663575 h 663575"/>
                      <a:gd name="connsiteX5" fmla="*/ 301625 w 593725"/>
                      <a:gd name="connsiteY5" fmla="*/ 650875 h 663575"/>
                      <a:gd name="connsiteX6" fmla="*/ 485775 w 593725"/>
                      <a:gd name="connsiteY6" fmla="*/ 625475 h 663575"/>
                      <a:gd name="connsiteX7" fmla="*/ 587375 w 593725"/>
                      <a:gd name="connsiteY7" fmla="*/ 555625 h 663575"/>
                      <a:gd name="connsiteX8" fmla="*/ 593725 w 593725"/>
                      <a:gd name="connsiteY8" fmla="*/ 174625 h 663575"/>
                      <a:gd name="connsiteX9" fmla="*/ 361950 w 593725"/>
                      <a:gd name="connsiteY9" fmla="*/ 0 h 663575"/>
                      <a:gd name="connsiteX10" fmla="*/ 95250 w 593725"/>
                      <a:gd name="connsiteY10" fmla="*/ 92075 h 663575"/>
                      <a:gd name="connsiteX0" fmla="*/ 95250 w 593725"/>
                      <a:gd name="connsiteY0" fmla="*/ 92075 h 664372"/>
                      <a:gd name="connsiteX1" fmla="*/ 0 w 593725"/>
                      <a:gd name="connsiteY1" fmla="*/ 400050 h 664372"/>
                      <a:gd name="connsiteX2" fmla="*/ 50800 w 593725"/>
                      <a:gd name="connsiteY2" fmla="*/ 574675 h 664372"/>
                      <a:gd name="connsiteX3" fmla="*/ 142875 w 593725"/>
                      <a:gd name="connsiteY3" fmla="*/ 628650 h 664372"/>
                      <a:gd name="connsiteX4" fmla="*/ 190500 w 593725"/>
                      <a:gd name="connsiteY4" fmla="*/ 663575 h 664372"/>
                      <a:gd name="connsiteX5" fmla="*/ 301625 w 593725"/>
                      <a:gd name="connsiteY5" fmla="*/ 650875 h 664372"/>
                      <a:gd name="connsiteX6" fmla="*/ 485775 w 593725"/>
                      <a:gd name="connsiteY6" fmla="*/ 625475 h 664372"/>
                      <a:gd name="connsiteX7" fmla="*/ 587375 w 593725"/>
                      <a:gd name="connsiteY7" fmla="*/ 555625 h 664372"/>
                      <a:gd name="connsiteX8" fmla="*/ 593725 w 593725"/>
                      <a:gd name="connsiteY8" fmla="*/ 174625 h 664372"/>
                      <a:gd name="connsiteX9" fmla="*/ 361950 w 593725"/>
                      <a:gd name="connsiteY9" fmla="*/ 0 h 664372"/>
                      <a:gd name="connsiteX10" fmla="*/ 95250 w 593725"/>
                      <a:gd name="connsiteY10" fmla="*/ 92075 h 664372"/>
                      <a:gd name="connsiteX0" fmla="*/ 95250 w 593725"/>
                      <a:gd name="connsiteY0" fmla="*/ 92075 h 665355"/>
                      <a:gd name="connsiteX1" fmla="*/ 0 w 593725"/>
                      <a:gd name="connsiteY1" fmla="*/ 400050 h 665355"/>
                      <a:gd name="connsiteX2" fmla="*/ 50800 w 593725"/>
                      <a:gd name="connsiteY2" fmla="*/ 574675 h 665355"/>
                      <a:gd name="connsiteX3" fmla="*/ 64294 w 593725"/>
                      <a:gd name="connsiteY3" fmla="*/ 611982 h 665355"/>
                      <a:gd name="connsiteX4" fmla="*/ 190500 w 593725"/>
                      <a:gd name="connsiteY4" fmla="*/ 663575 h 665355"/>
                      <a:gd name="connsiteX5" fmla="*/ 301625 w 593725"/>
                      <a:gd name="connsiteY5" fmla="*/ 650875 h 665355"/>
                      <a:gd name="connsiteX6" fmla="*/ 485775 w 593725"/>
                      <a:gd name="connsiteY6" fmla="*/ 625475 h 665355"/>
                      <a:gd name="connsiteX7" fmla="*/ 587375 w 593725"/>
                      <a:gd name="connsiteY7" fmla="*/ 555625 h 665355"/>
                      <a:gd name="connsiteX8" fmla="*/ 593725 w 593725"/>
                      <a:gd name="connsiteY8" fmla="*/ 174625 h 665355"/>
                      <a:gd name="connsiteX9" fmla="*/ 361950 w 593725"/>
                      <a:gd name="connsiteY9" fmla="*/ 0 h 665355"/>
                      <a:gd name="connsiteX10" fmla="*/ 95250 w 593725"/>
                      <a:gd name="connsiteY10" fmla="*/ 92075 h 665355"/>
                      <a:gd name="connsiteX0" fmla="*/ 95250 w 593725"/>
                      <a:gd name="connsiteY0" fmla="*/ 92075 h 665355"/>
                      <a:gd name="connsiteX1" fmla="*/ 0 w 593725"/>
                      <a:gd name="connsiteY1" fmla="*/ 400050 h 665355"/>
                      <a:gd name="connsiteX2" fmla="*/ 50800 w 593725"/>
                      <a:gd name="connsiteY2" fmla="*/ 574675 h 665355"/>
                      <a:gd name="connsiteX3" fmla="*/ 64294 w 593725"/>
                      <a:gd name="connsiteY3" fmla="*/ 611982 h 665355"/>
                      <a:gd name="connsiteX4" fmla="*/ 190500 w 593725"/>
                      <a:gd name="connsiteY4" fmla="*/ 663575 h 665355"/>
                      <a:gd name="connsiteX5" fmla="*/ 301625 w 593725"/>
                      <a:gd name="connsiteY5" fmla="*/ 650875 h 665355"/>
                      <a:gd name="connsiteX6" fmla="*/ 485775 w 593725"/>
                      <a:gd name="connsiteY6" fmla="*/ 625475 h 665355"/>
                      <a:gd name="connsiteX7" fmla="*/ 587375 w 593725"/>
                      <a:gd name="connsiteY7" fmla="*/ 555625 h 665355"/>
                      <a:gd name="connsiteX8" fmla="*/ 593725 w 593725"/>
                      <a:gd name="connsiteY8" fmla="*/ 174625 h 665355"/>
                      <a:gd name="connsiteX9" fmla="*/ 361950 w 593725"/>
                      <a:gd name="connsiteY9" fmla="*/ 0 h 665355"/>
                      <a:gd name="connsiteX10" fmla="*/ 95250 w 593725"/>
                      <a:gd name="connsiteY10" fmla="*/ 92075 h 665355"/>
                      <a:gd name="connsiteX0" fmla="*/ 95250 w 593725"/>
                      <a:gd name="connsiteY0" fmla="*/ 92075 h 665052"/>
                      <a:gd name="connsiteX1" fmla="*/ 0 w 593725"/>
                      <a:gd name="connsiteY1" fmla="*/ 400050 h 665052"/>
                      <a:gd name="connsiteX2" fmla="*/ 50800 w 593725"/>
                      <a:gd name="connsiteY2" fmla="*/ 574675 h 665052"/>
                      <a:gd name="connsiteX3" fmla="*/ 64294 w 593725"/>
                      <a:gd name="connsiteY3" fmla="*/ 611982 h 665052"/>
                      <a:gd name="connsiteX4" fmla="*/ 190500 w 593725"/>
                      <a:gd name="connsiteY4" fmla="*/ 663575 h 665052"/>
                      <a:gd name="connsiteX5" fmla="*/ 301625 w 593725"/>
                      <a:gd name="connsiteY5" fmla="*/ 650875 h 665052"/>
                      <a:gd name="connsiteX6" fmla="*/ 509588 w 593725"/>
                      <a:gd name="connsiteY6" fmla="*/ 649288 h 665052"/>
                      <a:gd name="connsiteX7" fmla="*/ 587375 w 593725"/>
                      <a:gd name="connsiteY7" fmla="*/ 555625 h 665052"/>
                      <a:gd name="connsiteX8" fmla="*/ 593725 w 593725"/>
                      <a:gd name="connsiteY8" fmla="*/ 174625 h 665052"/>
                      <a:gd name="connsiteX9" fmla="*/ 361950 w 593725"/>
                      <a:gd name="connsiteY9" fmla="*/ 0 h 665052"/>
                      <a:gd name="connsiteX10" fmla="*/ 95250 w 593725"/>
                      <a:gd name="connsiteY10" fmla="*/ 92075 h 66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93725" h="665052">
                        <a:moveTo>
                          <a:pt x="95250" y="92075"/>
                        </a:moveTo>
                        <a:lnTo>
                          <a:pt x="0" y="400050"/>
                        </a:lnTo>
                        <a:lnTo>
                          <a:pt x="50800" y="574675"/>
                        </a:lnTo>
                        <a:lnTo>
                          <a:pt x="64294" y="611982"/>
                        </a:lnTo>
                        <a:cubicBezTo>
                          <a:pt x="87577" y="626799"/>
                          <a:pt x="150945" y="657093"/>
                          <a:pt x="190500" y="663575"/>
                        </a:cubicBezTo>
                        <a:cubicBezTo>
                          <a:pt x="230055" y="670057"/>
                          <a:pt x="248444" y="653256"/>
                          <a:pt x="301625" y="650875"/>
                        </a:cubicBezTo>
                        <a:cubicBezTo>
                          <a:pt x="354806" y="648494"/>
                          <a:pt x="440267" y="649817"/>
                          <a:pt x="509588" y="649288"/>
                        </a:cubicBezTo>
                        <a:cubicBezTo>
                          <a:pt x="570971" y="640821"/>
                          <a:pt x="569383" y="630767"/>
                          <a:pt x="587375" y="555625"/>
                        </a:cubicBezTo>
                        <a:lnTo>
                          <a:pt x="593725" y="174625"/>
                        </a:lnTo>
                        <a:lnTo>
                          <a:pt x="361950" y="0"/>
                        </a:lnTo>
                        <a:lnTo>
                          <a:pt x="95250" y="92075"/>
                        </a:lnTo>
                        <a:close/>
                      </a:path>
                    </a:pathLst>
                  </a:custGeom>
                  <a:solidFill>
                    <a:srgbClr val="FFECBD"/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GB" sz="2500" b="1" dirty="0"/>
                  </a:p>
                </p:txBody>
              </p:sp>
              <p:sp>
                <p:nvSpPr>
                  <p:cNvPr id="350" name="Freeform 33">
                    <a:extLst>
                      <a:ext uri="{FF2B5EF4-FFF2-40B4-BE49-F238E27FC236}">
                        <a16:creationId xmlns:a16="http://schemas.microsoft.com/office/drawing/2014/main" xmlns="" id="{B1DA0C9B-FC3D-42F1-873C-4D512BD3E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861061" y="1437433"/>
                    <a:ext cx="444317" cy="673191"/>
                  </a:xfrm>
                  <a:custGeom>
                    <a:avLst/>
                    <a:gdLst>
                      <a:gd name="T0" fmla="*/ 101 w 162"/>
                      <a:gd name="T1" fmla="*/ 0 h 156"/>
                      <a:gd name="T2" fmla="*/ 22 w 162"/>
                      <a:gd name="T3" fmla="*/ 2 h 156"/>
                      <a:gd name="T4" fmla="*/ 20 w 162"/>
                      <a:gd name="T5" fmla="*/ 101 h 156"/>
                      <a:gd name="T6" fmla="*/ 2 w 162"/>
                      <a:gd name="T7" fmla="*/ 105 h 156"/>
                      <a:gd name="T8" fmla="*/ 58 w 162"/>
                      <a:gd name="T9" fmla="*/ 155 h 156"/>
                      <a:gd name="T10" fmla="*/ 162 w 162"/>
                      <a:gd name="T11" fmla="*/ 109 h 156"/>
                      <a:gd name="T12" fmla="*/ 115 w 162"/>
                      <a:gd name="T13" fmla="*/ 93 h 156"/>
                      <a:gd name="T14" fmla="*/ 101 w 162"/>
                      <a:gd name="T15" fmla="*/ 0 h 156"/>
                      <a:gd name="connsiteX0" fmla="*/ 6140 w 9905"/>
                      <a:gd name="connsiteY0" fmla="*/ 0 h 15896"/>
                      <a:gd name="connsiteX1" fmla="*/ 1263 w 9905"/>
                      <a:gd name="connsiteY1" fmla="*/ 128 h 15896"/>
                      <a:gd name="connsiteX2" fmla="*/ 1140 w 9905"/>
                      <a:gd name="connsiteY2" fmla="*/ 6474 h 15896"/>
                      <a:gd name="connsiteX3" fmla="*/ 28 w 9905"/>
                      <a:gd name="connsiteY3" fmla="*/ 6731 h 15896"/>
                      <a:gd name="connsiteX4" fmla="*/ 1700 w 9905"/>
                      <a:gd name="connsiteY4" fmla="*/ 15896 h 15896"/>
                      <a:gd name="connsiteX5" fmla="*/ 9905 w 9905"/>
                      <a:gd name="connsiteY5" fmla="*/ 6987 h 15896"/>
                      <a:gd name="connsiteX6" fmla="*/ 7004 w 9905"/>
                      <a:gd name="connsiteY6" fmla="*/ 5962 h 15896"/>
                      <a:gd name="connsiteX7" fmla="*/ 6140 w 9905"/>
                      <a:gd name="connsiteY7" fmla="*/ 0 h 15896"/>
                      <a:gd name="connsiteX0" fmla="*/ 6394 w 10195"/>
                      <a:gd name="connsiteY0" fmla="*/ 0 h 10000"/>
                      <a:gd name="connsiteX1" fmla="*/ 1470 w 10195"/>
                      <a:gd name="connsiteY1" fmla="*/ 81 h 10000"/>
                      <a:gd name="connsiteX2" fmla="*/ 1346 w 10195"/>
                      <a:gd name="connsiteY2" fmla="*/ 4073 h 10000"/>
                      <a:gd name="connsiteX3" fmla="*/ 5 w 10195"/>
                      <a:gd name="connsiteY3" fmla="*/ 4517 h 10000"/>
                      <a:gd name="connsiteX4" fmla="*/ 1911 w 10195"/>
                      <a:gd name="connsiteY4" fmla="*/ 10000 h 10000"/>
                      <a:gd name="connsiteX5" fmla="*/ 10195 w 10195"/>
                      <a:gd name="connsiteY5" fmla="*/ 4395 h 10000"/>
                      <a:gd name="connsiteX6" fmla="*/ 7266 w 10195"/>
                      <a:gd name="connsiteY6" fmla="*/ 3751 h 10000"/>
                      <a:gd name="connsiteX7" fmla="*/ 6394 w 10195"/>
                      <a:gd name="connsiteY7" fmla="*/ 0 h 10000"/>
                      <a:gd name="connsiteX0" fmla="*/ 6389 w 10190"/>
                      <a:gd name="connsiteY0" fmla="*/ 0 h 10000"/>
                      <a:gd name="connsiteX1" fmla="*/ 1465 w 10190"/>
                      <a:gd name="connsiteY1" fmla="*/ 81 h 10000"/>
                      <a:gd name="connsiteX2" fmla="*/ 1341 w 10190"/>
                      <a:gd name="connsiteY2" fmla="*/ 4073 h 10000"/>
                      <a:gd name="connsiteX3" fmla="*/ 0 w 10190"/>
                      <a:gd name="connsiteY3" fmla="*/ 4517 h 10000"/>
                      <a:gd name="connsiteX4" fmla="*/ 1906 w 10190"/>
                      <a:gd name="connsiteY4" fmla="*/ 10000 h 10000"/>
                      <a:gd name="connsiteX5" fmla="*/ 10190 w 10190"/>
                      <a:gd name="connsiteY5" fmla="*/ 4395 h 10000"/>
                      <a:gd name="connsiteX6" fmla="*/ 7261 w 10190"/>
                      <a:gd name="connsiteY6" fmla="*/ 3751 h 10000"/>
                      <a:gd name="connsiteX7" fmla="*/ 6389 w 10190"/>
                      <a:gd name="connsiteY7" fmla="*/ 0 h 10000"/>
                      <a:gd name="connsiteX0" fmla="*/ 6389 w 10190"/>
                      <a:gd name="connsiteY0" fmla="*/ 0 h 10000"/>
                      <a:gd name="connsiteX1" fmla="*/ 1465 w 10190"/>
                      <a:gd name="connsiteY1" fmla="*/ 81 h 10000"/>
                      <a:gd name="connsiteX2" fmla="*/ 1341 w 10190"/>
                      <a:gd name="connsiteY2" fmla="*/ 4073 h 10000"/>
                      <a:gd name="connsiteX3" fmla="*/ 0 w 10190"/>
                      <a:gd name="connsiteY3" fmla="*/ 4517 h 10000"/>
                      <a:gd name="connsiteX4" fmla="*/ 1906 w 10190"/>
                      <a:gd name="connsiteY4" fmla="*/ 10000 h 10000"/>
                      <a:gd name="connsiteX5" fmla="*/ 10190 w 10190"/>
                      <a:gd name="connsiteY5" fmla="*/ 4395 h 10000"/>
                      <a:gd name="connsiteX6" fmla="*/ 7261 w 10190"/>
                      <a:gd name="connsiteY6" fmla="*/ 3751 h 10000"/>
                      <a:gd name="connsiteX7" fmla="*/ 6389 w 10190"/>
                      <a:gd name="connsiteY7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90" h="10000">
                        <a:moveTo>
                          <a:pt x="6389" y="0"/>
                        </a:moveTo>
                        <a:lnTo>
                          <a:pt x="1465" y="81"/>
                        </a:lnTo>
                        <a:cubicBezTo>
                          <a:pt x="1424" y="1412"/>
                          <a:pt x="1585" y="3334"/>
                          <a:pt x="1341" y="4073"/>
                        </a:cubicBezTo>
                        <a:cubicBezTo>
                          <a:pt x="1042" y="4388"/>
                          <a:pt x="288" y="4308"/>
                          <a:pt x="0" y="4517"/>
                        </a:cubicBezTo>
                        <a:cubicBezTo>
                          <a:pt x="94" y="5505"/>
                          <a:pt x="37" y="10000"/>
                          <a:pt x="1906" y="10000"/>
                        </a:cubicBezTo>
                        <a:cubicBezTo>
                          <a:pt x="3713" y="10040"/>
                          <a:pt x="10127" y="5484"/>
                          <a:pt x="10190" y="4395"/>
                        </a:cubicBezTo>
                        <a:lnTo>
                          <a:pt x="7261" y="3751"/>
                        </a:lnTo>
                        <a:lnTo>
                          <a:pt x="6389" y="0"/>
                        </a:lnTo>
                      </a:path>
                    </a:pathLst>
                  </a:custGeom>
                  <a:solidFill>
                    <a:srgbClr val="FEB791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351" name="Freeform 192">
                    <a:extLst>
                      <a:ext uri="{FF2B5EF4-FFF2-40B4-BE49-F238E27FC236}">
                        <a16:creationId xmlns:a16="http://schemas.microsoft.com/office/drawing/2014/main" xmlns="" id="{9BEC367B-9DAD-4F5D-8F4E-EF911CDFDEC7}"/>
                      </a:ext>
                    </a:extLst>
                  </p:cNvPr>
                  <p:cNvSpPr/>
                  <p:nvPr/>
                </p:nvSpPr>
                <p:spPr>
                  <a:xfrm>
                    <a:off x="10770521" y="1702595"/>
                    <a:ext cx="566738" cy="1431131"/>
                  </a:xfrm>
                  <a:custGeom>
                    <a:avLst/>
                    <a:gdLst>
                      <a:gd name="connsiteX0" fmla="*/ 126206 w 578644"/>
                      <a:gd name="connsiteY0" fmla="*/ 26194 h 707231"/>
                      <a:gd name="connsiteX1" fmla="*/ 197644 w 578644"/>
                      <a:gd name="connsiteY1" fmla="*/ 345281 h 707231"/>
                      <a:gd name="connsiteX2" fmla="*/ 431006 w 578644"/>
                      <a:gd name="connsiteY2" fmla="*/ 0 h 707231"/>
                      <a:gd name="connsiteX3" fmla="*/ 578644 w 578644"/>
                      <a:gd name="connsiteY3" fmla="*/ 50006 h 707231"/>
                      <a:gd name="connsiteX4" fmla="*/ 152400 w 578644"/>
                      <a:gd name="connsiteY4" fmla="*/ 707231 h 707231"/>
                      <a:gd name="connsiteX5" fmla="*/ 0 w 578644"/>
                      <a:gd name="connsiteY5" fmla="*/ 164306 h 707231"/>
                      <a:gd name="connsiteX6" fmla="*/ 11906 w 578644"/>
                      <a:gd name="connsiteY6" fmla="*/ 42862 h 707231"/>
                      <a:gd name="connsiteX7" fmla="*/ 126206 w 578644"/>
                      <a:gd name="connsiteY7" fmla="*/ 26194 h 707231"/>
                      <a:gd name="connsiteX0" fmla="*/ 126206 w 578644"/>
                      <a:gd name="connsiteY0" fmla="*/ 26194 h 707231"/>
                      <a:gd name="connsiteX1" fmla="*/ 197644 w 578644"/>
                      <a:gd name="connsiteY1" fmla="*/ 345281 h 707231"/>
                      <a:gd name="connsiteX2" fmla="*/ 431006 w 578644"/>
                      <a:gd name="connsiteY2" fmla="*/ 0 h 707231"/>
                      <a:gd name="connsiteX3" fmla="*/ 578644 w 578644"/>
                      <a:gd name="connsiteY3" fmla="*/ 50006 h 707231"/>
                      <a:gd name="connsiteX4" fmla="*/ 152400 w 578644"/>
                      <a:gd name="connsiteY4" fmla="*/ 707231 h 707231"/>
                      <a:gd name="connsiteX5" fmla="*/ 127000 w 578644"/>
                      <a:gd name="connsiteY5" fmla="*/ 627856 h 707231"/>
                      <a:gd name="connsiteX6" fmla="*/ 0 w 578644"/>
                      <a:gd name="connsiteY6" fmla="*/ 164306 h 707231"/>
                      <a:gd name="connsiteX7" fmla="*/ 11906 w 578644"/>
                      <a:gd name="connsiteY7" fmla="*/ 42862 h 707231"/>
                      <a:gd name="connsiteX8" fmla="*/ 126206 w 578644"/>
                      <a:gd name="connsiteY8" fmla="*/ 26194 h 707231"/>
                      <a:gd name="connsiteX0" fmla="*/ 126206 w 578644"/>
                      <a:gd name="connsiteY0" fmla="*/ 26194 h 707231"/>
                      <a:gd name="connsiteX1" fmla="*/ 197644 w 578644"/>
                      <a:gd name="connsiteY1" fmla="*/ 345281 h 707231"/>
                      <a:gd name="connsiteX2" fmla="*/ 431006 w 578644"/>
                      <a:gd name="connsiteY2" fmla="*/ 0 h 707231"/>
                      <a:gd name="connsiteX3" fmla="*/ 578644 w 578644"/>
                      <a:gd name="connsiteY3" fmla="*/ 50006 h 707231"/>
                      <a:gd name="connsiteX4" fmla="*/ 209550 w 578644"/>
                      <a:gd name="connsiteY4" fmla="*/ 621506 h 707231"/>
                      <a:gd name="connsiteX5" fmla="*/ 152400 w 578644"/>
                      <a:gd name="connsiteY5" fmla="*/ 707231 h 707231"/>
                      <a:gd name="connsiteX6" fmla="*/ 127000 w 578644"/>
                      <a:gd name="connsiteY6" fmla="*/ 627856 h 707231"/>
                      <a:gd name="connsiteX7" fmla="*/ 0 w 578644"/>
                      <a:gd name="connsiteY7" fmla="*/ 164306 h 707231"/>
                      <a:gd name="connsiteX8" fmla="*/ 11906 w 578644"/>
                      <a:gd name="connsiteY8" fmla="*/ 42862 h 707231"/>
                      <a:gd name="connsiteX9" fmla="*/ 126206 w 578644"/>
                      <a:gd name="connsiteY9" fmla="*/ 26194 h 707231"/>
                      <a:gd name="connsiteX0" fmla="*/ 126206 w 578644"/>
                      <a:gd name="connsiteY0" fmla="*/ 26194 h 707231"/>
                      <a:gd name="connsiteX1" fmla="*/ 197644 w 578644"/>
                      <a:gd name="connsiteY1" fmla="*/ 345281 h 707231"/>
                      <a:gd name="connsiteX2" fmla="*/ 431006 w 578644"/>
                      <a:gd name="connsiteY2" fmla="*/ 0 h 707231"/>
                      <a:gd name="connsiteX3" fmla="*/ 578644 w 578644"/>
                      <a:gd name="connsiteY3" fmla="*/ 50006 h 707231"/>
                      <a:gd name="connsiteX4" fmla="*/ 209550 w 578644"/>
                      <a:gd name="connsiteY4" fmla="*/ 621506 h 707231"/>
                      <a:gd name="connsiteX5" fmla="*/ 165100 w 578644"/>
                      <a:gd name="connsiteY5" fmla="*/ 675481 h 707231"/>
                      <a:gd name="connsiteX6" fmla="*/ 152400 w 578644"/>
                      <a:gd name="connsiteY6" fmla="*/ 707231 h 707231"/>
                      <a:gd name="connsiteX7" fmla="*/ 127000 w 578644"/>
                      <a:gd name="connsiteY7" fmla="*/ 627856 h 707231"/>
                      <a:gd name="connsiteX8" fmla="*/ 0 w 578644"/>
                      <a:gd name="connsiteY8" fmla="*/ 164306 h 707231"/>
                      <a:gd name="connsiteX9" fmla="*/ 11906 w 578644"/>
                      <a:gd name="connsiteY9" fmla="*/ 42862 h 707231"/>
                      <a:gd name="connsiteX10" fmla="*/ 126206 w 578644"/>
                      <a:gd name="connsiteY10" fmla="*/ 26194 h 707231"/>
                      <a:gd name="connsiteX0" fmla="*/ 132556 w 584994"/>
                      <a:gd name="connsiteY0" fmla="*/ 26194 h 1380331"/>
                      <a:gd name="connsiteX1" fmla="*/ 203994 w 584994"/>
                      <a:gd name="connsiteY1" fmla="*/ 345281 h 1380331"/>
                      <a:gd name="connsiteX2" fmla="*/ 437356 w 584994"/>
                      <a:gd name="connsiteY2" fmla="*/ 0 h 1380331"/>
                      <a:gd name="connsiteX3" fmla="*/ 584994 w 584994"/>
                      <a:gd name="connsiteY3" fmla="*/ 50006 h 1380331"/>
                      <a:gd name="connsiteX4" fmla="*/ 215900 w 584994"/>
                      <a:gd name="connsiteY4" fmla="*/ 621506 h 1380331"/>
                      <a:gd name="connsiteX5" fmla="*/ 171450 w 584994"/>
                      <a:gd name="connsiteY5" fmla="*/ 675481 h 1380331"/>
                      <a:gd name="connsiteX6" fmla="*/ 0 w 584994"/>
                      <a:gd name="connsiteY6" fmla="*/ 1380331 h 1380331"/>
                      <a:gd name="connsiteX7" fmla="*/ 133350 w 584994"/>
                      <a:gd name="connsiteY7" fmla="*/ 627856 h 1380331"/>
                      <a:gd name="connsiteX8" fmla="*/ 6350 w 584994"/>
                      <a:gd name="connsiteY8" fmla="*/ 164306 h 1380331"/>
                      <a:gd name="connsiteX9" fmla="*/ 18256 w 584994"/>
                      <a:gd name="connsiteY9" fmla="*/ 42862 h 1380331"/>
                      <a:gd name="connsiteX10" fmla="*/ 132556 w 584994"/>
                      <a:gd name="connsiteY10" fmla="*/ 26194 h 1380331"/>
                      <a:gd name="connsiteX0" fmla="*/ 132556 w 584994"/>
                      <a:gd name="connsiteY0" fmla="*/ 26194 h 1466056"/>
                      <a:gd name="connsiteX1" fmla="*/ 203994 w 584994"/>
                      <a:gd name="connsiteY1" fmla="*/ 345281 h 1466056"/>
                      <a:gd name="connsiteX2" fmla="*/ 437356 w 584994"/>
                      <a:gd name="connsiteY2" fmla="*/ 0 h 1466056"/>
                      <a:gd name="connsiteX3" fmla="*/ 584994 w 584994"/>
                      <a:gd name="connsiteY3" fmla="*/ 50006 h 1466056"/>
                      <a:gd name="connsiteX4" fmla="*/ 215900 w 584994"/>
                      <a:gd name="connsiteY4" fmla="*/ 621506 h 1466056"/>
                      <a:gd name="connsiteX5" fmla="*/ 212725 w 584994"/>
                      <a:gd name="connsiteY5" fmla="*/ 1466056 h 1466056"/>
                      <a:gd name="connsiteX6" fmla="*/ 0 w 584994"/>
                      <a:gd name="connsiteY6" fmla="*/ 1380331 h 1466056"/>
                      <a:gd name="connsiteX7" fmla="*/ 133350 w 584994"/>
                      <a:gd name="connsiteY7" fmla="*/ 627856 h 1466056"/>
                      <a:gd name="connsiteX8" fmla="*/ 6350 w 584994"/>
                      <a:gd name="connsiteY8" fmla="*/ 164306 h 1466056"/>
                      <a:gd name="connsiteX9" fmla="*/ 18256 w 584994"/>
                      <a:gd name="connsiteY9" fmla="*/ 42862 h 1466056"/>
                      <a:gd name="connsiteX10" fmla="*/ 132556 w 584994"/>
                      <a:gd name="connsiteY10" fmla="*/ 26194 h 1466056"/>
                      <a:gd name="connsiteX0" fmla="*/ 126206 w 578644"/>
                      <a:gd name="connsiteY0" fmla="*/ 26194 h 1466056"/>
                      <a:gd name="connsiteX1" fmla="*/ 197644 w 578644"/>
                      <a:gd name="connsiteY1" fmla="*/ 345281 h 1466056"/>
                      <a:gd name="connsiteX2" fmla="*/ 431006 w 578644"/>
                      <a:gd name="connsiteY2" fmla="*/ 0 h 1466056"/>
                      <a:gd name="connsiteX3" fmla="*/ 578644 w 578644"/>
                      <a:gd name="connsiteY3" fmla="*/ 50006 h 1466056"/>
                      <a:gd name="connsiteX4" fmla="*/ 209550 w 578644"/>
                      <a:gd name="connsiteY4" fmla="*/ 621506 h 1466056"/>
                      <a:gd name="connsiteX5" fmla="*/ 206375 w 578644"/>
                      <a:gd name="connsiteY5" fmla="*/ 1466056 h 1466056"/>
                      <a:gd name="connsiteX6" fmla="*/ 3175 w 578644"/>
                      <a:gd name="connsiteY6" fmla="*/ 1427956 h 1466056"/>
                      <a:gd name="connsiteX7" fmla="*/ 127000 w 578644"/>
                      <a:gd name="connsiteY7" fmla="*/ 627856 h 1466056"/>
                      <a:gd name="connsiteX8" fmla="*/ 0 w 578644"/>
                      <a:gd name="connsiteY8" fmla="*/ 164306 h 1466056"/>
                      <a:gd name="connsiteX9" fmla="*/ 11906 w 578644"/>
                      <a:gd name="connsiteY9" fmla="*/ 42862 h 1466056"/>
                      <a:gd name="connsiteX10" fmla="*/ 126206 w 578644"/>
                      <a:gd name="connsiteY10" fmla="*/ 26194 h 1466056"/>
                      <a:gd name="connsiteX0" fmla="*/ 126206 w 578644"/>
                      <a:gd name="connsiteY0" fmla="*/ 26194 h 1440656"/>
                      <a:gd name="connsiteX1" fmla="*/ 197644 w 578644"/>
                      <a:gd name="connsiteY1" fmla="*/ 345281 h 1440656"/>
                      <a:gd name="connsiteX2" fmla="*/ 431006 w 578644"/>
                      <a:gd name="connsiteY2" fmla="*/ 0 h 1440656"/>
                      <a:gd name="connsiteX3" fmla="*/ 578644 w 578644"/>
                      <a:gd name="connsiteY3" fmla="*/ 50006 h 1440656"/>
                      <a:gd name="connsiteX4" fmla="*/ 209550 w 578644"/>
                      <a:gd name="connsiteY4" fmla="*/ 621506 h 1440656"/>
                      <a:gd name="connsiteX5" fmla="*/ 241300 w 578644"/>
                      <a:gd name="connsiteY5" fmla="*/ 1440656 h 1440656"/>
                      <a:gd name="connsiteX6" fmla="*/ 3175 w 578644"/>
                      <a:gd name="connsiteY6" fmla="*/ 1427956 h 1440656"/>
                      <a:gd name="connsiteX7" fmla="*/ 127000 w 578644"/>
                      <a:gd name="connsiteY7" fmla="*/ 627856 h 1440656"/>
                      <a:gd name="connsiteX8" fmla="*/ 0 w 578644"/>
                      <a:gd name="connsiteY8" fmla="*/ 164306 h 1440656"/>
                      <a:gd name="connsiteX9" fmla="*/ 11906 w 578644"/>
                      <a:gd name="connsiteY9" fmla="*/ 42862 h 1440656"/>
                      <a:gd name="connsiteX10" fmla="*/ 126206 w 578644"/>
                      <a:gd name="connsiteY10" fmla="*/ 26194 h 1440656"/>
                      <a:gd name="connsiteX0" fmla="*/ 126206 w 578644"/>
                      <a:gd name="connsiteY0" fmla="*/ 26194 h 1440656"/>
                      <a:gd name="connsiteX1" fmla="*/ 216694 w 578644"/>
                      <a:gd name="connsiteY1" fmla="*/ 272256 h 1440656"/>
                      <a:gd name="connsiteX2" fmla="*/ 431006 w 578644"/>
                      <a:gd name="connsiteY2" fmla="*/ 0 h 1440656"/>
                      <a:gd name="connsiteX3" fmla="*/ 578644 w 578644"/>
                      <a:gd name="connsiteY3" fmla="*/ 50006 h 1440656"/>
                      <a:gd name="connsiteX4" fmla="*/ 209550 w 578644"/>
                      <a:gd name="connsiteY4" fmla="*/ 621506 h 1440656"/>
                      <a:gd name="connsiteX5" fmla="*/ 241300 w 578644"/>
                      <a:gd name="connsiteY5" fmla="*/ 1440656 h 1440656"/>
                      <a:gd name="connsiteX6" fmla="*/ 3175 w 578644"/>
                      <a:gd name="connsiteY6" fmla="*/ 1427956 h 1440656"/>
                      <a:gd name="connsiteX7" fmla="*/ 127000 w 578644"/>
                      <a:gd name="connsiteY7" fmla="*/ 627856 h 1440656"/>
                      <a:gd name="connsiteX8" fmla="*/ 0 w 578644"/>
                      <a:gd name="connsiteY8" fmla="*/ 164306 h 1440656"/>
                      <a:gd name="connsiteX9" fmla="*/ 11906 w 578644"/>
                      <a:gd name="connsiteY9" fmla="*/ 42862 h 1440656"/>
                      <a:gd name="connsiteX10" fmla="*/ 126206 w 578644"/>
                      <a:gd name="connsiteY10" fmla="*/ 26194 h 1440656"/>
                      <a:gd name="connsiteX0" fmla="*/ 126206 w 578644"/>
                      <a:gd name="connsiteY0" fmla="*/ 26194 h 1440656"/>
                      <a:gd name="connsiteX1" fmla="*/ 216694 w 578644"/>
                      <a:gd name="connsiteY1" fmla="*/ 272256 h 1440656"/>
                      <a:gd name="connsiteX2" fmla="*/ 431006 w 578644"/>
                      <a:gd name="connsiteY2" fmla="*/ 0 h 1440656"/>
                      <a:gd name="connsiteX3" fmla="*/ 578644 w 578644"/>
                      <a:gd name="connsiteY3" fmla="*/ 50006 h 1440656"/>
                      <a:gd name="connsiteX4" fmla="*/ 209550 w 578644"/>
                      <a:gd name="connsiteY4" fmla="*/ 621506 h 1440656"/>
                      <a:gd name="connsiteX5" fmla="*/ 241300 w 578644"/>
                      <a:gd name="connsiteY5" fmla="*/ 1440656 h 1440656"/>
                      <a:gd name="connsiteX6" fmla="*/ 3175 w 578644"/>
                      <a:gd name="connsiteY6" fmla="*/ 1427956 h 1440656"/>
                      <a:gd name="connsiteX7" fmla="*/ 127000 w 578644"/>
                      <a:gd name="connsiteY7" fmla="*/ 627856 h 1440656"/>
                      <a:gd name="connsiteX8" fmla="*/ 0 w 578644"/>
                      <a:gd name="connsiteY8" fmla="*/ 164306 h 1440656"/>
                      <a:gd name="connsiteX9" fmla="*/ 8731 w 578644"/>
                      <a:gd name="connsiteY9" fmla="*/ 58737 h 1440656"/>
                      <a:gd name="connsiteX10" fmla="*/ 126206 w 578644"/>
                      <a:gd name="connsiteY10" fmla="*/ 26194 h 1440656"/>
                      <a:gd name="connsiteX0" fmla="*/ 103981 w 578644"/>
                      <a:gd name="connsiteY0" fmla="*/ 32544 h 1440656"/>
                      <a:gd name="connsiteX1" fmla="*/ 216694 w 578644"/>
                      <a:gd name="connsiteY1" fmla="*/ 272256 h 1440656"/>
                      <a:gd name="connsiteX2" fmla="*/ 431006 w 578644"/>
                      <a:gd name="connsiteY2" fmla="*/ 0 h 1440656"/>
                      <a:gd name="connsiteX3" fmla="*/ 578644 w 578644"/>
                      <a:gd name="connsiteY3" fmla="*/ 50006 h 1440656"/>
                      <a:gd name="connsiteX4" fmla="*/ 209550 w 578644"/>
                      <a:gd name="connsiteY4" fmla="*/ 621506 h 1440656"/>
                      <a:gd name="connsiteX5" fmla="*/ 241300 w 578644"/>
                      <a:gd name="connsiteY5" fmla="*/ 1440656 h 1440656"/>
                      <a:gd name="connsiteX6" fmla="*/ 3175 w 578644"/>
                      <a:gd name="connsiteY6" fmla="*/ 1427956 h 1440656"/>
                      <a:gd name="connsiteX7" fmla="*/ 127000 w 578644"/>
                      <a:gd name="connsiteY7" fmla="*/ 627856 h 1440656"/>
                      <a:gd name="connsiteX8" fmla="*/ 0 w 578644"/>
                      <a:gd name="connsiteY8" fmla="*/ 164306 h 1440656"/>
                      <a:gd name="connsiteX9" fmla="*/ 8731 w 578644"/>
                      <a:gd name="connsiteY9" fmla="*/ 58737 h 1440656"/>
                      <a:gd name="connsiteX10" fmla="*/ 103981 w 578644"/>
                      <a:gd name="connsiteY10" fmla="*/ 32544 h 1440656"/>
                      <a:gd name="connsiteX0" fmla="*/ 103981 w 578644"/>
                      <a:gd name="connsiteY0" fmla="*/ 23019 h 1431131"/>
                      <a:gd name="connsiteX1" fmla="*/ 216694 w 578644"/>
                      <a:gd name="connsiteY1" fmla="*/ 262731 h 1431131"/>
                      <a:gd name="connsiteX2" fmla="*/ 431006 w 578644"/>
                      <a:gd name="connsiteY2" fmla="*/ 0 h 1431131"/>
                      <a:gd name="connsiteX3" fmla="*/ 578644 w 578644"/>
                      <a:gd name="connsiteY3" fmla="*/ 40481 h 1431131"/>
                      <a:gd name="connsiteX4" fmla="*/ 209550 w 578644"/>
                      <a:gd name="connsiteY4" fmla="*/ 611981 h 1431131"/>
                      <a:gd name="connsiteX5" fmla="*/ 241300 w 578644"/>
                      <a:gd name="connsiteY5" fmla="*/ 1431131 h 1431131"/>
                      <a:gd name="connsiteX6" fmla="*/ 3175 w 578644"/>
                      <a:gd name="connsiteY6" fmla="*/ 1418431 h 1431131"/>
                      <a:gd name="connsiteX7" fmla="*/ 127000 w 578644"/>
                      <a:gd name="connsiteY7" fmla="*/ 618331 h 1431131"/>
                      <a:gd name="connsiteX8" fmla="*/ 0 w 578644"/>
                      <a:gd name="connsiteY8" fmla="*/ 154781 h 1431131"/>
                      <a:gd name="connsiteX9" fmla="*/ 8731 w 578644"/>
                      <a:gd name="connsiteY9" fmla="*/ 49212 h 1431131"/>
                      <a:gd name="connsiteX10" fmla="*/ 103981 w 578644"/>
                      <a:gd name="connsiteY10" fmla="*/ 23019 h 1431131"/>
                      <a:gd name="connsiteX0" fmla="*/ 103981 w 578644"/>
                      <a:gd name="connsiteY0" fmla="*/ 23019 h 1431131"/>
                      <a:gd name="connsiteX1" fmla="*/ 159544 w 578644"/>
                      <a:gd name="connsiteY1" fmla="*/ 253206 h 1431131"/>
                      <a:gd name="connsiteX2" fmla="*/ 431006 w 578644"/>
                      <a:gd name="connsiteY2" fmla="*/ 0 h 1431131"/>
                      <a:gd name="connsiteX3" fmla="*/ 578644 w 578644"/>
                      <a:gd name="connsiteY3" fmla="*/ 40481 h 1431131"/>
                      <a:gd name="connsiteX4" fmla="*/ 209550 w 578644"/>
                      <a:gd name="connsiteY4" fmla="*/ 611981 h 1431131"/>
                      <a:gd name="connsiteX5" fmla="*/ 241300 w 578644"/>
                      <a:gd name="connsiteY5" fmla="*/ 1431131 h 1431131"/>
                      <a:gd name="connsiteX6" fmla="*/ 3175 w 578644"/>
                      <a:gd name="connsiteY6" fmla="*/ 1418431 h 1431131"/>
                      <a:gd name="connsiteX7" fmla="*/ 127000 w 578644"/>
                      <a:gd name="connsiteY7" fmla="*/ 618331 h 1431131"/>
                      <a:gd name="connsiteX8" fmla="*/ 0 w 578644"/>
                      <a:gd name="connsiteY8" fmla="*/ 154781 h 1431131"/>
                      <a:gd name="connsiteX9" fmla="*/ 8731 w 578644"/>
                      <a:gd name="connsiteY9" fmla="*/ 49212 h 1431131"/>
                      <a:gd name="connsiteX10" fmla="*/ 103981 w 578644"/>
                      <a:gd name="connsiteY10" fmla="*/ 23019 h 1431131"/>
                      <a:gd name="connsiteX0" fmla="*/ 103981 w 578644"/>
                      <a:gd name="connsiteY0" fmla="*/ 23019 h 1431131"/>
                      <a:gd name="connsiteX1" fmla="*/ 159544 w 578644"/>
                      <a:gd name="connsiteY1" fmla="*/ 253206 h 1431131"/>
                      <a:gd name="connsiteX2" fmla="*/ 431006 w 578644"/>
                      <a:gd name="connsiteY2" fmla="*/ 0 h 1431131"/>
                      <a:gd name="connsiteX3" fmla="*/ 578644 w 578644"/>
                      <a:gd name="connsiteY3" fmla="*/ 40481 h 1431131"/>
                      <a:gd name="connsiteX4" fmla="*/ 209550 w 578644"/>
                      <a:gd name="connsiteY4" fmla="*/ 611981 h 1431131"/>
                      <a:gd name="connsiteX5" fmla="*/ 241300 w 578644"/>
                      <a:gd name="connsiteY5" fmla="*/ 1431131 h 1431131"/>
                      <a:gd name="connsiteX6" fmla="*/ 3175 w 578644"/>
                      <a:gd name="connsiteY6" fmla="*/ 1418431 h 1431131"/>
                      <a:gd name="connsiteX7" fmla="*/ 127000 w 578644"/>
                      <a:gd name="connsiteY7" fmla="*/ 618331 h 1431131"/>
                      <a:gd name="connsiteX8" fmla="*/ 0 w 578644"/>
                      <a:gd name="connsiteY8" fmla="*/ 154781 h 1431131"/>
                      <a:gd name="connsiteX9" fmla="*/ 8731 w 578644"/>
                      <a:gd name="connsiteY9" fmla="*/ 49212 h 1431131"/>
                      <a:gd name="connsiteX10" fmla="*/ 103981 w 578644"/>
                      <a:gd name="connsiteY10" fmla="*/ 23019 h 1431131"/>
                      <a:gd name="connsiteX0" fmla="*/ 103981 w 578644"/>
                      <a:gd name="connsiteY0" fmla="*/ 23019 h 1431131"/>
                      <a:gd name="connsiteX1" fmla="*/ 159544 w 578644"/>
                      <a:gd name="connsiteY1" fmla="*/ 253206 h 1431131"/>
                      <a:gd name="connsiteX2" fmla="*/ 431006 w 578644"/>
                      <a:gd name="connsiteY2" fmla="*/ 0 h 1431131"/>
                      <a:gd name="connsiteX3" fmla="*/ 578644 w 578644"/>
                      <a:gd name="connsiteY3" fmla="*/ 40481 h 1431131"/>
                      <a:gd name="connsiteX4" fmla="*/ 209550 w 578644"/>
                      <a:gd name="connsiteY4" fmla="*/ 611981 h 1431131"/>
                      <a:gd name="connsiteX5" fmla="*/ 241300 w 578644"/>
                      <a:gd name="connsiteY5" fmla="*/ 1431131 h 1431131"/>
                      <a:gd name="connsiteX6" fmla="*/ 3175 w 578644"/>
                      <a:gd name="connsiteY6" fmla="*/ 1418431 h 1431131"/>
                      <a:gd name="connsiteX7" fmla="*/ 127000 w 578644"/>
                      <a:gd name="connsiteY7" fmla="*/ 618331 h 1431131"/>
                      <a:gd name="connsiteX8" fmla="*/ 0 w 578644"/>
                      <a:gd name="connsiteY8" fmla="*/ 154781 h 1431131"/>
                      <a:gd name="connsiteX9" fmla="*/ 8731 w 578644"/>
                      <a:gd name="connsiteY9" fmla="*/ 49212 h 1431131"/>
                      <a:gd name="connsiteX10" fmla="*/ 103981 w 578644"/>
                      <a:gd name="connsiteY10" fmla="*/ 23019 h 1431131"/>
                      <a:gd name="connsiteX0" fmla="*/ 103981 w 578644"/>
                      <a:gd name="connsiteY0" fmla="*/ 23019 h 1431131"/>
                      <a:gd name="connsiteX1" fmla="*/ 190500 w 578644"/>
                      <a:gd name="connsiteY1" fmla="*/ 255587 h 1431131"/>
                      <a:gd name="connsiteX2" fmla="*/ 431006 w 578644"/>
                      <a:gd name="connsiteY2" fmla="*/ 0 h 1431131"/>
                      <a:gd name="connsiteX3" fmla="*/ 578644 w 578644"/>
                      <a:gd name="connsiteY3" fmla="*/ 40481 h 1431131"/>
                      <a:gd name="connsiteX4" fmla="*/ 209550 w 578644"/>
                      <a:gd name="connsiteY4" fmla="*/ 611981 h 1431131"/>
                      <a:gd name="connsiteX5" fmla="*/ 241300 w 578644"/>
                      <a:gd name="connsiteY5" fmla="*/ 1431131 h 1431131"/>
                      <a:gd name="connsiteX6" fmla="*/ 3175 w 578644"/>
                      <a:gd name="connsiteY6" fmla="*/ 1418431 h 1431131"/>
                      <a:gd name="connsiteX7" fmla="*/ 127000 w 578644"/>
                      <a:gd name="connsiteY7" fmla="*/ 618331 h 1431131"/>
                      <a:gd name="connsiteX8" fmla="*/ 0 w 578644"/>
                      <a:gd name="connsiteY8" fmla="*/ 154781 h 1431131"/>
                      <a:gd name="connsiteX9" fmla="*/ 8731 w 578644"/>
                      <a:gd name="connsiteY9" fmla="*/ 49212 h 1431131"/>
                      <a:gd name="connsiteX10" fmla="*/ 103981 w 578644"/>
                      <a:gd name="connsiteY10" fmla="*/ 23019 h 1431131"/>
                      <a:gd name="connsiteX0" fmla="*/ 103981 w 578644"/>
                      <a:gd name="connsiteY0" fmla="*/ 23019 h 1431131"/>
                      <a:gd name="connsiteX1" fmla="*/ 190500 w 578644"/>
                      <a:gd name="connsiteY1" fmla="*/ 255587 h 1431131"/>
                      <a:gd name="connsiteX2" fmla="*/ 431006 w 578644"/>
                      <a:gd name="connsiteY2" fmla="*/ 0 h 1431131"/>
                      <a:gd name="connsiteX3" fmla="*/ 578644 w 578644"/>
                      <a:gd name="connsiteY3" fmla="*/ 40481 h 1431131"/>
                      <a:gd name="connsiteX4" fmla="*/ 209550 w 578644"/>
                      <a:gd name="connsiteY4" fmla="*/ 611981 h 1431131"/>
                      <a:gd name="connsiteX5" fmla="*/ 241300 w 578644"/>
                      <a:gd name="connsiteY5" fmla="*/ 1431131 h 1431131"/>
                      <a:gd name="connsiteX6" fmla="*/ 3175 w 578644"/>
                      <a:gd name="connsiteY6" fmla="*/ 1418431 h 1431131"/>
                      <a:gd name="connsiteX7" fmla="*/ 65088 w 578644"/>
                      <a:gd name="connsiteY7" fmla="*/ 594518 h 1431131"/>
                      <a:gd name="connsiteX8" fmla="*/ 0 w 578644"/>
                      <a:gd name="connsiteY8" fmla="*/ 154781 h 1431131"/>
                      <a:gd name="connsiteX9" fmla="*/ 8731 w 578644"/>
                      <a:gd name="connsiteY9" fmla="*/ 49212 h 1431131"/>
                      <a:gd name="connsiteX10" fmla="*/ 103981 w 578644"/>
                      <a:gd name="connsiteY10" fmla="*/ 23019 h 1431131"/>
                      <a:gd name="connsiteX0" fmla="*/ 103981 w 578644"/>
                      <a:gd name="connsiteY0" fmla="*/ 23019 h 1431131"/>
                      <a:gd name="connsiteX1" fmla="*/ 221456 w 578644"/>
                      <a:gd name="connsiteY1" fmla="*/ 231775 h 1431131"/>
                      <a:gd name="connsiteX2" fmla="*/ 431006 w 578644"/>
                      <a:gd name="connsiteY2" fmla="*/ 0 h 1431131"/>
                      <a:gd name="connsiteX3" fmla="*/ 578644 w 578644"/>
                      <a:gd name="connsiteY3" fmla="*/ 40481 h 1431131"/>
                      <a:gd name="connsiteX4" fmla="*/ 209550 w 578644"/>
                      <a:gd name="connsiteY4" fmla="*/ 611981 h 1431131"/>
                      <a:gd name="connsiteX5" fmla="*/ 241300 w 578644"/>
                      <a:gd name="connsiteY5" fmla="*/ 1431131 h 1431131"/>
                      <a:gd name="connsiteX6" fmla="*/ 3175 w 578644"/>
                      <a:gd name="connsiteY6" fmla="*/ 1418431 h 1431131"/>
                      <a:gd name="connsiteX7" fmla="*/ 65088 w 578644"/>
                      <a:gd name="connsiteY7" fmla="*/ 594518 h 1431131"/>
                      <a:gd name="connsiteX8" fmla="*/ 0 w 578644"/>
                      <a:gd name="connsiteY8" fmla="*/ 154781 h 1431131"/>
                      <a:gd name="connsiteX9" fmla="*/ 8731 w 578644"/>
                      <a:gd name="connsiteY9" fmla="*/ 49212 h 1431131"/>
                      <a:gd name="connsiteX10" fmla="*/ 103981 w 578644"/>
                      <a:gd name="connsiteY10" fmla="*/ 23019 h 1431131"/>
                      <a:gd name="connsiteX0" fmla="*/ 134937 w 578644"/>
                      <a:gd name="connsiteY0" fmla="*/ 23019 h 1431131"/>
                      <a:gd name="connsiteX1" fmla="*/ 221456 w 578644"/>
                      <a:gd name="connsiteY1" fmla="*/ 231775 h 1431131"/>
                      <a:gd name="connsiteX2" fmla="*/ 431006 w 578644"/>
                      <a:gd name="connsiteY2" fmla="*/ 0 h 1431131"/>
                      <a:gd name="connsiteX3" fmla="*/ 578644 w 578644"/>
                      <a:gd name="connsiteY3" fmla="*/ 40481 h 1431131"/>
                      <a:gd name="connsiteX4" fmla="*/ 209550 w 578644"/>
                      <a:gd name="connsiteY4" fmla="*/ 611981 h 1431131"/>
                      <a:gd name="connsiteX5" fmla="*/ 241300 w 578644"/>
                      <a:gd name="connsiteY5" fmla="*/ 1431131 h 1431131"/>
                      <a:gd name="connsiteX6" fmla="*/ 3175 w 578644"/>
                      <a:gd name="connsiteY6" fmla="*/ 1418431 h 1431131"/>
                      <a:gd name="connsiteX7" fmla="*/ 65088 w 578644"/>
                      <a:gd name="connsiteY7" fmla="*/ 594518 h 1431131"/>
                      <a:gd name="connsiteX8" fmla="*/ 0 w 578644"/>
                      <a:gd name="connsiteY8" fmla="*/ 154781 h 1431131"/>
                      <a:gd name="connsiteX9" fmla="*/ 8731 w 578644"/>
                      <a:gd name="connsiteY9" fmla="*/ 49212 h 1431131"/>
                      <a:gd name="connsiteX10" fmla="*/ 134937 w 578644"/>
                      <a:gd name="connsiteY10" fmla="*/ 23019 h 1431131"/>
                      <a:gd name="connsiteX0" fmla="*/ 108743 w 578644"/>
                      <a:gd name="connsiteY0" fmla="*/ 25400 h 1431131"/>
                      <a:gd name="connsiteX1" fmla="*/ 221456 w 578644"/>
                      <a:gd name="connsiteY1" fmla="*/ 231775 h 1431131"/>
                      <a:gd name="connsiteX2" fmla="*/ 431006 w 578644"/>
                      <a:gd name="connsiteY2" fmla="*/ 0 h 1431131"/>
                      <a:gd name="connsiteX3" fmla="*/ 578644 w 578644"/>
                      <a:gd name="connsiteY3" fmla="*/ 40481 h 1431131"/>
                      <a:gd name="connsiteX4" fmla="*/ 209550 w 578644"/>
                      <a:gd name="connsiteY4" fmla="*/ 611981 h 1431131"/>
                      <a:gd name="connsiteX5" fmla="*/ 241300 w 578644"/>
                      <a:gd name="connsiteY5" fmla="*/ 1431131 h 1431131"/>
                      <a:gd name="connsiteX6" fmla="*/ 3175 w 578644"/>
                      <a:gd name="connsiteY6" fmla="*/ 1418431 h 1431131"/>
                      <a:gd name="connsiteX7" fmla="*/ 65088 w 578644"/>
                      <a:gd name="connsiteY7" fmla="*/ 594518 h 1431131"/>
                      <a:gd name="connsiteX8" fmla="*/ 0 w 578644"/>
                      <a:gd name="connsiteY8" fmla="*/ 154781 h 1431131"/>
                      <a:gd name="connsiteX9" fmla="*/ 8731 w 578644"/>
                      <a:gd name="connsiteY9" fmla="*/ 49212 h 1431131"/>
                      <a:gd name="connsiteX10" fmla="*/ 108743 w 578644"/>
                      <a:gd name="connsiteY10" fmla="*/ 25400 h 1431131"/>
                      <a:gd name="connsiteX0" fmla="*/ 108743 w 578644"/>
                      <a:gd name="connsiteY0" fmla="*/ 25400 h 1431131"/>
                      <a:gd name="connsiteX1" fmla="*/ 166687 w 578644"/>
                      <a:gd name="connsiteY1" fmla="*/ 260350 h 1431131"/>
                      <a:gd name="connsiteX2" fmla="*/ 431006 w 578644"/>
                      <a:gd name="connsiteY2" fmla="*/ 0 h 1431131"/>
                      <a:gd name="connsiteX3" fmla="*/ 578644 w 578644"/>
                      <a:gd name="connsiteY3" fmla="*/ 40481 h 1431131"/>
                      <a:gd name="connsiteX4" fmla="*/ 209550 w 578644"/>
                      <a:gd name="connsiteY4" fmla="*/ 611981 h 1431131"/>
                      <a:gd name="connsiteX5" fmla="*/ 241300 w 578644"/>
                      <a:gd name="connsiteY5" fmla="*/ 1431131 h 1431131"/>
                      <a:gd name="connsiteX6" fmla="*/ 3175 w 578644"/>
                      <a:gd name="connsiteY6" fmla="*/ 1418431 h 1431131"/>
                      <a:gd name="connsiteX7" fmla="*/ 65088 w 578644"/>
                      <a:gd name="connsiteY7" fmla="*/ 594518 h 1431131"/>
                      <a:gd name="connsiteX8" fmla="*/ 0 w 578644"/>
                      <a:gd name="connsiteY8" fmla="*/ 154781 h 1431131"/>
                      <a:gd name="connsiteX9" fmla="*/ 8731 w 578644"/>
                      <a:gd name="connsiteY9" fmla="*/ 49212 h 1431131"/>
                      <a:gd name="connsiteX10" fmla="*/ 108743 w 578644"/>
                      <a:gd name="connsiteY10" fmla="*/ 25400 h 1431131"/>
                      <a:gd name="connsiteX0" fmla="*/ 108743 w 578644"/>
                      <a:gd name="connsiteY0" fmla="*/ 25400 h 1431131"/>
                      <a:gd name="connsiteX1" fmla="*/ 171449 w 578644"/>
                      <a:gd name="connsiteY1" fmla="*/ 286543 h 1431131"/>
                      <a:gd name="connsiteX2" fmla="*/ 431006 w 578644"/>
                      <a:gd name="connsiteY2" fmla="*/ 0 h 1431131"/>
                      <a:gd name="connsiteX3" fmla="*/ 578644 w 578644"/>
                      <a:gd name="connsiteY3" fmla="*/ 40481 h 1431131"/>
                      <a:gd name="connsiteX4" fmla="*/ 209550 w 578644"/>
                      <a:gd name="connsiteY4" fmla="*/ 611981 h 1431131"/>
                      <a:gd name="connsiteX5" fmla="*/ 241300 w 578644"/>
                      <a:gd name="connsiteY5" fmla="*/ 1431131 h 1431131"/>
                      <a:gd name="connsiteX6" fmla="*/ 3175 w 578644"/>
                      <a:gd name="connsiteY6" fmla="*/ 1418431 h 1431131"/>
                      <a:gd name="connsiteX7" fmla="*/ 65088 w 578644"/>
                      <a:gd name="connsiteY7" fmla="*/ 594518 h 1431131"/>
                      <a:gd name="connsiteX8" fmla="*/ 0 w 578644"/>
                      <a:gd name="connsiteY8" fmla="*/ 154781 h 1431131"/>
                      <a:gd name="connsiteX9" fmla="*/ 8731 w 578644"/>
                      <a:gd name="connsiteY9" fmla="*/ 49212 h 1431131"/>
                      <a:gd name="connsiteX10" fmla="*/ 108743 w 578644"/>
                      <a:gd name="connsiteY10" fmla="*/ 25400 h 1431131"/>
                      <a:gd name="connsiteX0" fmla="*/ 108743 w 566738"/>
                      <a:gd name="connsiteY0" fmla="*/ 25400 h 1431131"/>
                      <a:gd name="connsiteX1" fmla="*/ 171449 w 566738"/>
                      <a:gd name="connsiteY1" fmla="*/ 286543 h 1431131"/>
                      <a:gd name="connsiteX2" fmla="*/ 431006 w 566738"/>
                      <a:gd name="connsiteY2" fmla="*/ 0 h 1431131"/>
                      <a:gd name="connsiteX3" fmla="*/ 566738 w 566738"/>
                      <a:gd name="connsiteY3" fmla="*/ 54769 h 1431131"/>
                      <a:gd name="connsiteX4" fmla="*/ 209550 w 566738"/>
                      <a:gd name="connsiteY4" fmla="*/ 611981 h 1431131"/>
                      <a:gd name="connsiteX5" fmla="*/ 241300 w 566738"/>
                      <a:gd name="connsiteY5" fmla="*/ 1431131 h 1431131"/>
                      <a:gd name="connsiteX6" fmla="*/ 3175 w 566738"/>
                      <a:gd name="connsiteY6" fmla="*/ 1418431 h 1431131"/>
                      <a:gd name="connsiteX7" fmla="*/ 65088 w 566738"/>
                      <a:gd name="connsiteY7" fmla="*/ 594518 h 1431131"/>
                      <a:gd name="connsiteX8" fmla="*/ 0 w 566738"/>
                      <a:gd name="connsiteY8" fmla="*/ 154781 h 1431131"/>
                      <a:gd name="connsiteX9" fmla="*/ 8731 w 566738"/>
                      <a:gd name="connsiteY9" fmla="*/ 49212 h 1431131"/>
                      <a:gd name="connsiteX10" fmla="*/ 108743 w 566738"/>
                      <a:gd name="connsiteY10" fmla="*/ 25400 h 1431131"/>
                      <a:gd name="connsiteX0" fmla="*/ 108743 w 566738"/>
                      <a:gd name="connsiteY0" fmla="*/ 25400 h 1431131"/>
                      <a:gd name="connsiteX1" fmla="*/ 190499 w 566738"/>
                      <a:gd name="connsiteY1" fmla="*/ 179386 h 1431131"/>
                      <a:gd name="connsiteX2" fmla="*/ 431006 w 566738"/>
                      <a:gd name="connsiteY2" fmla="*/ 0 h 1431131"/>
                      <a:gd name="connsiteX3" fmla="*/ 566738 w 566738"/>
                      <a:gd name="connsiteY3" fmla="*/ 54769 h 1431131"/>
                      <a:gd name="connsiteX4" fmla="*/ 209550 w 566738"/>
                      <a:gd name="connsiteY4" fmla="*/ 611981 h 1431131"/>
                      <a:gd name="connsiteX5" fmla="*/ 241300 w 566738"/>
                      <a:gd name="connsiteY5" fmla="*/ 1431131 h 1431131"/>
                      <a:gd name="connsiteX6" fmla="*/ 3175 w 566738"/>
                      <a:gd name="connsiteY6" fmla="*/ 1418431 h 1431131"/>
                      <a:gd name="connsiteX7" fmla="*/ 65088 w 566738"/>
                      <a:gd name="connsiteY7" fmla="*/ 594518 h 1431131"/>
                      <a:gd name="connsiteX8" fmla="*/ 0 w 566738"/>
                      <a:gd name="connsiteY8" fmla="*/ 154781 h 1431131"/>
                      <a:gd name="connsiteX9" fmla="*/ 8731 w 566738"/>
                      <a:gd name="connsiteY9" fmla="*/ 49212 h 1431131"/>
                      <a:gd name="connsiteX10" fmla="*/ 108743 w 566738"/>
                      <a:gd name="connsiteY10" fmla="*/ 25400 h 1431131"/>
                      <a:gd name="connsiteX0" fmla="*/ 108743 w 566738"/>
                      <a:gd name="connsiteY0" fmla="*/ 25400 h 1431131"/>
                      <a:gd name="connsiteX1" fmla="*/ 171449 w 566738"/>
                      <a:gd name="connsiteY1" fmla="*/ 288924 h 1431131"/>
                      <a:gd name="connsiteX2" fmla="*/ 431006 w 566738"/>
                      <a:gd name="connsiteY2" fmla="*/ 0 h 1431131"/>
                      <a:gd name="connsiteX3" fmla="*/ 566738 w 566738"/>
                      <a:gd name="connsiteY3" fmla="*/ 54769 h 1431131"/>
                      <a:gd name="connsiteX4" fmla="*/ 209550 w 566738"/>
                      <a:gd name="connsiteY4" fmla="*/ 611981 h 1431131"/>
                      <a:gd name="connsiteX5" fmla="*/ 241300 w 566738"/>
                      <a:gd name="connsiteY5" fmla="*/ 1431131 h 1431131"/>
                      <a:gd name="connsiteX6" fmla="*/ 3175 w 566738"/>
                      <a:gd name="connsiteY6" fmla="*/ 1418431 h 1431131"/>
                      <a:gd name="connsiteX7" fmla="*/ 65088 w 566738"/>
                      <a:gd name="connsiteY7" fmla="*/ 594518 h 1431131"/>
                      <a:gd name="connsiteX8" fmla="*/ 0 w 566738"/>
                      <a:gd name="connsiteY8" fmla="*/ 154781 h 1431131"/>
                      <a:gd name="connsiteX9" fmla="*/ 8731 w 566738"/>
                      <a:gd name="connsiteY9" fmla="*/ 49212 h 1431131"/>
                      <a:gd name="connsiteX10" fmla="*/ 108743 w 566738"/>
                      <a:gd name="connsiteY10" fmla="*/ 25400 h 1431131"/>
                      <a:gd name="connsiteX0" fmla="*/ 108743 w 566738"/>
                      <a:gd name="connsiteY0" fmla="*/ 25400 h 1431131"/>
                      <a:gd name="connsiteX1" fmla="*/ 188118 w 566738"/>
                      <a:gd name="connsiteY1" fmla="*/ 134143 h 1431131"/>
                      <a:gd name="connsiteX2" fmla="*/ 431006 w 566738"/>
                      <a:gd name="connsiteY2" fmla="*/ 0 h 1431131"/>
                      <a:gd name="connsiteX3" fmla="*/ 566738 w 566738"/>
                      <a:gd name="connsiteY3" fmla="*/ 54769 h 1431131"/>
                      <a:gd name="connsiteX4" fmla="*/ 209550 w 566738"/>
                      <a:gd name="connsiteY4" fmla="*/ 611981 h 1431131"/>
                      <a:gd name="connsiteX5" fmla="*/ 241300 w 566738"/>
                      <a:gd name="connsiteY5" fmla="*/ 1431131 h 1431131"/>
                      <a:gd name="connsiteX6" fmla="*/ 3175 w 566738"/>
                      <a:gd name="connsiteY6" fmla="*/ 1418431 h 1431131"/>
                      <a:gd name="connsiteX7" fmla="*/ 65088 w 566738"/>
                      <a:gd name="connsiteY7" fmla="*/ 594518 h 1431131"/>
                      <a:gd name="connsiteX8" fmla="*/ 0 w 566738"/>
                      <a:gd name="connsiteY8" fmla="*/ 154781 h 1431131"/>
                      <a:gd name="connsiteX9" fmla="*/ 8731 w 566738"/>
                      <a:gd name="connsiteY9" fmla="*/ 49212 h 1431131"/>
                      <a:gd name="connsiteX10" fmla="*/ 108743 w 566738"/>
                      <a:gd name="connsiteY10" fmla="*/ 25400 h 1431131"/>
                      <a:gd name="connsiteX0" fmla="*/ 108743 w 566738"/>
                      <a:gd name="connsiteY0" fmla="*/ 25400 h 1431131"/>
                      <a:gd name="connsiteX1" fmla="*/ 188118 w 566738"/>
                      <a:gd name="connsiteY1" fmla="*/ 134143 h 1431131"/>
                      <a:gd name="connsiteX2" fmla="*/ 431006 w 566738"/>
                      <a:gd name="connsiteY2" fmla="*/ 0 h 1431131"/>
                      <a:gd name="connsiteX3" fmla="*/ 566738 w 566738"/>
                      <a:gd name="connsiteY3" fmla="*/ 54769 h 1431131"/>
                      <a:gd name="connsiteX4" fmla="*/ 209550 w 566738"/>
                      <a:gd name="connsiteY4" fmla="*/ 611981 h 1431131"/>
                      <a:gd name="connsiteX5" fmla="*/ 241300 w 566738"/>
                      <a:gd name="connsiteY5" fmla="*/ 1431131 h 1431131"/>
                      <a:gd name="connsiteX6" fmla="*/ 3175 w 566738"/>
                      <a:gd name="connsiteY6" fmla="*/ 1418431 h 1431131"/>
                      <a:gd name="connsiteX7" fmla="*/ 65088 w 566738"/>
                      <a:gd name="connsiteY7" fmla="*/ 594518 h 1431131"/>
                      <a:gd name="connsiteX8" fmla="*/ 0 w 566738"/>
                      <a:gd name="connsiteY8" fmla="*/ 154781 h 1431131"/>
                      <a:gd name="connsiteX9" fmla="*/ 8731 w 566738"/>
                      <a:gd name="connsiteY9" fmla="*/ 49212 h 1431131"/>
                      <a:gd name="connsiteX10" fmla="*/ 108743 w 566738"/>
                      <a:gd name="connsiteY10" fmla="*/ 25400 h 1431131"/>
                      <a:gd name="connsiteX0" fmla="*/ 108743 w 566738"/>
                      <a:gd name="connsiteY0" fmla="*/ 25400 h 1431131"/>
                      <a:gd name="connsiteX1" fmla="*/ 188118 w 566738"/>
                      <a:gd name="connsiteY1" fmla="*/ 134143 h 1431131"/>
                      <a:gd name="connsiteX2" fmla="*/ 431006 w 566738"/>
                      <a:gd name="connsiteY2" fmla="*/ 0 h 1431131"/>
                      <a:gd name="connsiteX3" fmla="*/ 566738 w 566738"/>
                      <a:gd name="connsiteY3" fmla="*/ 54769 h 1431131"/>
                      <a:gd name="connsiteX4" fmla="*/ 209550 w 566738"/>
                      <a:gd name="connsiteY4" fmla="*/ 611981 h 1431131"/>
                      <a:gd name="connsiteX5" fmla="*/ 241300 w 566738"/>
                      <a:gd name="connsiteY5" fmla="*/ 1431131 h 1431131"/>
                      <a:gd name="connsiteX6" fmla="*/ 3175 w 566738"/>
                      <a:gd name="connsiteY6" fmla="*/ 1418431 h 1431131"/>
                      <a:gd name="connsiteX7" fmla="*/ 65088 w 566738"/>
                      <a:gd name="connsiteY7" fmla="*/ 594518 h 1431131"/>
                      <a:gd name="connsiteX8" fmla="*/ 0 w 566738"/>
                      <a:gd name="connsiteY8" fmla="*/ 154781 h 1431131"/>
                      <a:gd name="connsiteX9" fmla="*/ 8731 w 566738"/>
                      <a:gd name="connsiteY9" fmla="*/ 49212 h 1431131"/>
                      <a:gd name="connsiteX10" fmla="*/ 108743 w 566738"/>
                      <a:gd name="connsiteY10" fmla="*/ 25400 h 1431131"/>
                      <a:gd name="connsiteX0" fmla="*/ 108743 w 566738"/>
                      <a:gd name="connsiteY0" fmla="*/ 25400 h 1431131"/>
                      <a:gd name="connsiteX1" fmla="*/ 188118 w 566738"/>
                      <a:gd name="connsiteY1" fmla="*/ 134143 h 1431131"/>
                      <a:gd name="connsiteX2" fmla="*/ 431006 w 566738"/>
                      <a:gd name="connsiteY2" fmla="*/ 0 h 1431131"/>
                      <a:gd name="connsiteX3" fmla="*/ 566738 w 566738"/>
                      <a:gd name="connsiteY3" fmla="*/ 54769 h 1431131"/>
                      <a:gd name="connsiteX4" fmla="*/ 209550 w 566738"/>
                      <a:gd name="connsiteY4" fmla="*/ 611981 h 1431131"/>
                      <a:gd name="connsiteX5" fmla="*/ 241300 w 566738"/>
                      <a:gd name="connsiteY5" fmla="*/ 1431131 h 1431131"/>
                      <a:gd name="connsiteX6" fmla="*/ 3175 w 566738"/>
                      <a:gd name="connsiteY6" fmla="*/ 1418431 h 1431131"/>
                      <a:gd name="connsiteX7" fmla="*/ 65088 w 566738"/>
                      <a:gd name="connsiteY7" fmla="*/ 594518 h 1431131"/>
                      <a:gd name="connsiteX8" fmla="*/ 0 w 566738"/>
                      <a:gd name="connsiteY8" fmla="*/ 154781 h 1431131"/>
                      <a:gd name="connsiteX9" fmla="*/ 8731 w 566738"/>
                      <a:gd name="connsiteY9" fmla="*/ 49212 h 1431131"/>
                      <a:gd name="connsiteX10" fmla="*/ 108743 w 566738"/>
                      <a:gd name="connsiteY10" fmla="*/ 25400 h 1431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66738" h="1431131">
                        <a:moveTo>
                          <a:pt x="108743" y="25400"/>
                        </a:moveTo>
                        <a:cubicBezTo>
                          <a:pt x="127264" y="102129"/>
                          <a:pt x="150547" y="101070"/>
                          <a:pt x="188118" y="134143"/>
                        </a:cubicBezTo>
                        <a:cubicBezTo>
                          <a:pt x="283368" y="83079"/>
                          <a:pt x="347663" y="58209"/>
                          <a:pt x="431006" y="0"/>
                        </a:cubicBezTo>
                        <a:lnTo>
                          <a:pt x="566738" y="54769"/>
                        </a:lnTo>
                        <a:lnTo>
                          <a:pt x="209550" y="611981"/>
                        </a:lnTo>
                        <a:cubicBezTo>
                          <a:pt x="208492" y="893498"/>
                          <a:pt x="242358" y="1149614"/>
                          <a:pt x="241300" y="1431131"/>
                        </a:cubicBezTo>
                        <a:lnTo>
                          <a:pt x="3175" y="1418431"/>
                        </a:lnTo>
                        <a:lnTo>
                          <a:pt x="65088" y="594518"/>
                        </a:lnTo>
                        <a:lnTo>
                          <a:pt x="0" y="154781"/>
                        </a:lnTo>
                        <a:lnTo>
                          <a:pt x="8731" y="49212"/>
                        </a:lnTo>
                        <a:lnTo>
                          <a:pt x="108743" y="2540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GB" sz="2500" b="1" dirty="0"/>
                  </a:p>
                </p:txBody>
              </p:sp>
              <p:sp>
                <p:nvSpPr>
                  <p:cNvPr id="352" name="Freeform 193">
                    <a:extLst>
                      <a:ext uri="{FF2B5EF4-FFF2-40B4-BE49-F238E27FC236}">
                        <a16:creationId xmlns:a16="http://schemas.microsoft.com/office/drawing/2014/main" xmlns="" id="{293802E2-F86C-415E-A1B1-FA6E670D1367}"/>
                      </a:ext>
                    </a:extLst>
                  </p:cNvPr>
                  <p:cNvSpPr/>
                  <p:nvPr/>
                </p:nvSpPr>
                <p:spPr>
                  <a:xfrm>
                    <a:off x="10859608" y="1696847"/>
                    <a:ext cx="103797" cy="170054"/>
                  </a:xfrm>
                  <a:custGeom>
                    <a:avLst/>
                    <a:gdLst>
                      <a:gd name="connsiteX0" fmla="*/ 59531 w 107156"/>
                      <a:gd name="connsiteY0" fmla="*/ 0 h 238125"/>
                      <a:gd name="connsiteX1" fmla="*/ 0 w 107156"/>
                      <a:gd name="connsiteY1" fmla="*/ 19050 h 238125"/>
                      <a:gd name="connsiteX2" fmla="*/ 107156 w 107156"/>
                      <a:gd name="connsiteY2" fmla="*/ 238125 h 238125"/>
                      <a:gd name="connsiteX3" fmla="*/ 59531 w 107156"/>
                      <a:gd name="connsiteY3" fmla="*/ 0 h 238125"/>
                      <a:gd name="connsiteX0" fmla="*/ 59531 w 116681"/>
                      <a:gd name="connsiteY0" fmla="*/ 0 h 242888"/>
                      <a:gd name="connsiteX1" fmla="*/ 0 w 116681"/>
                      <a:gd name="connsiteY1" fmla="*/ 19050 h 242888"/>
                      <a:gd name="connsiteX2" fmla="*/ 116681 w 116681"/>
                      <a:gd name="connsiteY2" fmla="*/ 242888 h 242888"/>
                      <a:gd name="connsiteX3" fmla="*/ 59531 w 116681"/>
                      <a:gd name="connsiteY3" fmla="*/ 0 h 242888"/>
                      <a:gd name="connsiteX0" fmla="*/ 76200 w 116681"/>
                      <a:gd name="connsiteY0" fmla="*/ 0 h 240506"/>
                      <a:gd name="connsiteX1" fmla="*/ 0 w 116681"/>
                      <a:gd name="connsiteY1" fmla="*/ 16668 h 240506"/>
                      <a:gd name="connsiteX2" fmla="*/ 116681 w 116681"/>
                      <a:gd name="connsiteY2" fmla="*/ 240506 h 240506"/>
                      <a:gd name="connsiteX3" fmla="*/ 76200 w 116681"/>
                      <a:gd name="connsiteY3" fmla="*/ 0 h 240506"/>
                      <a:gd name="connsiteX0" fmla="*/ 61913 w 102394"/>
                      <a:gd name="connsiteY0" fmla="*/ 0 h 240506"/>
                      <a:gd name="connsiteX1" fmla="*/ 0 w 102394"/>
                      <a:gd name="connsiteY1" fmla="*/ 4762 h 240506"/>
                      <a:gd name="connsiteX2" fmla="*/ 102394 w 102394"/>
                      <a:gd name="connsiteY2" fmla="*/ 240506 h 240506"/>
                      <a:gd name="connsiteX3" fmla="*/ 61913 w 102394"/>
                      <a:gd name="connsiteY3" fmla="*/ 0 h 240506"/>
                      <a:gd name="connsiteX0" fmla="*/ 57150 w 102394"/>
                      <a:gd name="connsiteY0" fmla="*/ 0 h 261937"/>
                      <a:gd name="connsiteX1" fmla="*/ 0 w 102394"/>
                      <a:gd name="connsiteY1" fmla="*/ 26193 h 261937"/>
                      <a:gd name="connsiteX2" fmla="*/ 102394 w 102394"/>
                      <a:gd name="connsiteY2" fmla="*/ 261937 h 261937"/>
                      <a:gd name="connsiteX3" fmla="*/ 57150 w 102394"/>
                      <a:gd name="connsiteY3" fmla="*/ 0 h 261937"/>
                      <a:gd name="connsiteX0" fmla="*/ 66675 w 111919"/>
                      <a:gd name="connsiteY0" fmla="*/ 0 h 261937"/>
                      <a:gd name="connsiteX1" fmla="*/ 0 w 111919"/>
                      <a:gd name="connsiteY1" fmla="*/ 28574 h 261937"/>
                      <a:gd name="connsiteX2" fmla="*/ 111919 w 111919"/>
                      <a:gd name="connsiteY2" fmla="*/ 261937 h 261937"/>
                      <a:gd name="connsiteX3" fmla="*/ 66675 w 111919"/>
                      <a:gd name="connsiteY3" fmla="*/ 0 h 261937"/>
                      <a:gd name="connsiteX0" fmla="*/ 80963 w 111919"/>
                      <a:gd name="connsiteY0" fmla="*/ 0 h 261937"/>
                      <a:gd name="connsiteX1" fmla="*/ 0 w 111919"/>
                      <a:gd name="connsiteY1" fmla="*/ 28574 h 261937"/>
                      <a:gd name="connsiteX2" fmla="*/ 111919 w 111919"/>
                      <a:gd name="connsiteY2" fmla="*/ 261937 h 261937"/>
                      <a:gd name="connsiteX3" fmla="*/ 80963 w 111919"/>
                      <a:gd name="connsiteY3" fmla="*/ 0 h 261937"/>
                      <a:gd name="connsiteX0" fmla="*/ 80963 w 140494"/>
                      <a:gd name="connsiteY0" fmla="*/ 0 h 264319"/>
                      <a:gd name="connsiteX1" fmla="*/ 0 w 140494"/>
                      <a:gd name="connsiteY1" fmla="*/ 28574 h 264319"/>
                      <a:gd name="connsiteX2" fmla="*/ 140494 w 140494"/>
                      <a:gd name="connsiteY2" fmla="*/ 264319 h 264319"/>
                      <a:gd name="connsiteX3" fmla="*/ 80963 w 140494"/>
                      <a:gd name="connsiteY3" fmla="*/ 0 h 264319"/>
                      <a:gd name="connsiteX0" fmla="*/ 80963 w 163657"/>
                      <a:gd name="connsiteY0" fmla="*/ 0 h 123079"/>
                      <a:gd name="connsiteX1" fmla="*/ 0 w 163657"/>
                      <a:gd name="connsiteY1" fmla="*/ 28574 h 123079"/>
                      <a:gd name="connsiteX2" fmla="*/ 163657 w 163657"/>
                      <a:gd name="connsiteY2" fmla="*/ 123079 h 123079"/>
                      <a:gd name="connsiteX3" fmla="*/ 80963 w 163657"/>
                      <a:gd name="connsiteY3" fmla="*/ 0 h 123079"/>
                      <a:gd name="connsiteX0" fmla="*/ 88683 w 163657"/>
                      <a:gd name="connsiteY0" fmla="*/ 0 h 135048"/>
                      <a:gd name="connsiteX1" fmla="*/ 0 w 163657"/>
                      <a:gd name="connsiteY1" fmla="*/ 40543 h 135048"/>
                      <a:gd name="connsiteX2" fmla="*/ 163657 w 163657"/>
                      <a:gd name="connsiteY2" fmla="*/ 135048 h 135048"/>
                      <a:gd name="connsiteX3" fmla="*/ 88683 w 163657"/>
                      <a:gd name="connsiteY3" fmla="*/ 0 h 135048"/>
                      <a:gd name="connsiteX0" fmla="*/ 88683 w 163657"/>
                      <a:gd name="connsiteY0" fmla="*/ 0 h 135048"/>
                      <a:gd name="connsiteX1" fmla="*/ 0 w 163657"/>
                      <a:gd name="connsiteY1" fmla="*/ 40543 h 135048"/>
                      <a:gd name="connsiteX2" fmla="*/ 96602 w 163657"/>
                      <a:gd name="connsiteY2" fmla="*/ 99140 h 135048"/>
                      <a:gd name="connsiteX3" fmla="*/ 163657 w 163657"/>
                      <a:gd name="connsiteY3" fmla="*/ 135048 h 135048"/>
                      <a:gd name="connsiteX4" fmla="*/ 88683 w 163657"/>
                      <a:gd name="connsiteY4" fmla="*/ 0 h 135048"/>
                      <a:gd name="connsiteX0" fmla="*/ 88683 w 163657"/>
                      <a:gd name="connsiteY0" fmla="*/ 0 h 163776"/>
                      <a:gd name="connsiteX1" fmla="*/ 0 w 163657"/>
                      <a:gd name="connsiteY1" fmla="*/ 40543 h 163776"/>
                      <a:gd name="connsiteX2" fmla="*/ 86307 w 163657"/>
                      <a:gd name="connsiteY2" fmla="*/ 163776 h 163776"/>
                      <a:gd name="connsiteX3" fmla="*/ 163657 w 163657"/>
                      <a:gd name="connsiteY3" fmla="*/ 135048 h 163776"/>
                      <a:gd name="connsiteX4" fmla="*/ 88683 w 163657"/>
                      <a:gd name="connsiteY4" fmla="*/ 0 h 163776"/>
                      <a:gd name="connsiteX0" fmla="*/ 57799 w 132773"/>
                      <a:gd name="connsiteY0" fmla="*/ 0 h 163776"/>
                      <a:gd name="connsiteX1" fmla="*/ 0 w 132773"/>
                      <a:gd name="connsiteY1" fmla="*/ 23786 h 163776"/>
                      <a:gd name="connsiteX2" fmla="*/ 55423 w 132773"/>
                      <a:gd name="connsiteY2" fmla="*/ 163776 h 163776"/>
                      <a:gd name="connsiteX3" fmla="*/ 132773 w 132773"/>
                      <a:gd name="connsiteY3" fmla="*/ 135048 h 163776"/>
                      <a:gd name="connsiteX4" fmla="*/ 57799 w 132773"/>
                      <a:gd name="connsiteY4" fmla="*/ 0 h 163776"/>
                      <a:gd name="connsiteX0" fmla="*/ 57799 w 132773"/>
                      <a:gd name="connsiteY0" fmla="*/ 0 h 151807"/>
                      <a:gd name="connsiteX1" fmla="*/ 0 w 132773"/>
                      <a:gd name="connsiteY1" fmla="*/ 23786 h 151807"/>
                      <a:gd name="connsiteX2" fmla="*/ 42555 w 132773"/>
                      <a:gd name="connsiteY2" fmla="*/ 151807 h 151807"/>
                      <a:gd name="connsiteX3" fmla="*/ 132773 w 132773"/>
                      <a:gd name="connsiteY3" fmla="*/ 135048 h 151807"/>
                      <a:gd name="connsiteX4" fmla="*/ 57799 w 132773"/>
                      <a:gd name="connsiteY4" fmla="*/ 0 h 151807"/>
                      <a:gd name="connsiteX0" fmla="*/ 80962 w 132773"/>
                      <a:gd name="connsiteY0" fmla="*/ 0 h 161383"/>
                      <a:gd name="connsiteX1" fmla="*/ 0 w 132773"/>
                      <a:gd name="connsiteY1" fmla="*/ 33362 h 161383"/>
                      <a:gd name="connsiteX2" fmla="*/ 42555 w 132773"/>
                      <a:gd name="connsiteY2" fmla="*/ 161383 h 161383"/>
                      <a:gd name="connsiteX3" fmla="*/ 132773 w 132773"/>
                      <a:gd name="connsiteY3" fmla="*/ 144624 h 161383"/>
                      <a:gd name="connsiteX4" fmla="*/ 80962 w 132773"/>
                      <a:gd name="connsiteY4" fmla="*/ 0 h 161383"/>
                      <a:gd name="connsiteX0" fmla="*/ 60373 w 112184"/>
                      <a:gd name="connsiteY0" fmla="*/ 0 h 161383"/>
                      <a:gd name="connsiteX1" fmla="*/ 0 w 112184"/>
                      <a:gd name="connsiteY1" fmla="*/ 26180 h 161383"/>
                      <a:gd name="connsiteX2" fmla="*/ 21966 w 112184"/>
                      <a:gd name="connsiteY2" fmla="*/ 161383 h 161383"/>
                      <a:gd name="connsiteX3" fmla="*/ 112184 w 112184"/>
                      <a:gd name="connsiteY3" fmla="*/ 144624 h 161383"/>
                      <a:gd name="connsiteX4" fmla="*/ 60373 w 112184"/>
                      <a:gd name="connsiteY4" fmla="*/ 0 h 161383"/>
                      <a:gd name="connsiteX0" fmla="*/ 60373 w 112184"/>
                      <a:gd name="connsiteY0" fmla="*/ 0 h 170959"/>
                      <a:gd name="connsiteX1" fmla="*/ 0 w 112184"/>
                      <a:gd name="connsiteY1" fmla="*/ 26180 h 170959"/>
                      <a:gd name="connsiteX2" fmla="*/ 39982 w 112184"/>
                      <a:gd name="connsiteY2" fmla="*/ 170959 h 170959"/>
                      <a:gd name="connsiteX3" fmla="*/ 112184 w 112184"/>
                      <a:gd name="connsiteY3" fmla="*/ 144624 h 170959"/>
                      <a:gd name="connsiteX4" fmla="*/ 60373 w 112184"/>
                      <a:gd name="connsiteY4" fmla="*/ 0 h 170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184" h="170959">
                        <a:moveTo>
                          <a:pt x="60373" y="0"/>
                        </a:moveTo>
                        <a:lnTo>
                          <a:pt x="0" y="26180"/>
                        </a:lnTo>
                        <a:lnTo>
                          <a:pt x="39982" y="170959"/>
                        </a:lnTo>
                        <a:lnTo>
                          <a:pt x="112184" y="144624"/>
                        </a:lnTo>
                        <a:lnTo>
                          <a:pt x="6037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GB" sz="2500" b="1" dirty="0"/>
                  </a:p>
                </p:txBody>
              </p:sp>
              <p:sp>
                <p:nvSpPr>
                  <p:cNvPr id="353" name="Freeform 194">
                    <a:extLst>
                      <a:ext uri="{FF2B5EF4-FFF2-40B4-BE49-F238E27FC236}">
                        <a16:creationId xmlns:a16="http://schemas.microsoft.com/office/drawing/2014/main" xmlns="" id="{4B373C3C-5679-4AEB-A28B-B4FDF3024420}"/>
                      </a:ext>
                    </a:extLst>
                  </p:cNvPr>
                  <p:cNvSpPr/>
                  <p:nvPr/>
                </p:nvSpPr>
                <p:spPr>
                  <a:xfrm>
                    <a:off x="10958642" y="1657351"/>
                    <a:ext cx="278603" cy="242887"/>
                  </a:xfrm>
                  <a:custGeom>
                    <a:avLst/>
                    <a:gdLst>
                      <a:gd name="connsiteX0" fmla="*/ 0 w 342900"/>
                      <a:gd name="connsiteY0" fmla="*/ 271463 h 271463"/>
                      <a:gd name="connsiteX1" fmla="*/ 261937 w 342900"/>
                      <a:gd name="connsiteY1" fmla="*/ 0 h 271463"/>
                      <a:gd name="connsiteX2" fmla="*/ 342900 w 342900"/>
                      <a:gd name="connsiteY2" fmla="*/ 23813 h 271463"/>
                      <a:gd name="connsiteX3" fmla="*/ 0 w 342900"/>
                      <a:gd name="connsiteY3" fmla="*/ 271463 h 271463"/>
                      <a:gd name="connsiteX0" fmla="*/ 0 w 338137"/>
                      <a:gd name="connsiteY0" fmla="*/ 290513 h 290513"/>
                      <a:gd name="connsiteX1" fmla="*/ 257174 w 338137"/>
                      <a:gd name="connsiteY1" fmla="*/ 0 h 290513"/>
                      <a:gd name="connsiteX2" fmla="*/ 338137 w 338137"/>
                      <a:gd name="connsiteY2" fmla="*/ 23813 h 290513"/>
                      <a:gd name="connsiteX3" fmla="*/ 0 w 338137"/>
                      <a:gd name="connsiteY3" fmla="*/ 290513 h 290513"/>
                      <a:gd name="connsiteX0" fmla="*/ 0 w 338137"/>
                      <a:gd name="connsiteY0" fmla="*/ 307181 h 307181"/>
                      <a:gd name="connsiteX1" fmla="*/ 259555 w 338137"/>
                      <a:gd name="connsiteY1" fmla="*/ 0 h 307181"/>
                      <a:gd name="connsiteX2" fmla="*/ 338137 w 338137"/>
                      <a:gd name="connsiteY2" fmla="*/ 40481 h 307181"/>
                      <a:gd name="connsiteX3" fmla="*/ 0 w 338137"/>
                      <a:gd name="connsiteY3" fmla="*/ 307181 h 307181"/>
                      <a:gd name="connsiteX0" fmla="*/ 0 w 338137"/>
                      <a:gd name="connsiteY0" fmla="*/ 285750 h 285750"/>
                      <a:gd name="connsiteX1" fmla="*/ 271462 w 338137"/>
                      <a:gd name="connsiteY1" fmla="*/ 0 h 285750"/>
                      <a:gd name="connsiteX2" fmla="*/ 338137 w 338137"/>
                      <a:gd name="connsiteY2" fmla="*/ 19050 h 285750"/>
                      <a:gd name="connsiteX3" fmla="*/ 0 w 338137"/>
                      <a:gd name="connsiteY3" fmla="*/ 285750 h 285750"/>
                      <a:gd name="connsiteX0" fmla="*/ 0 w 342899"/>
                      <a:gd name="connsiteY0" fmla="*/ 285750 h 285750"/>
                      <a:gd name="connsiteX1" fmla="*/ 271462 w 342899"/>
                      <a:gd name="connsiteY1" fmla="*/ 0 h 285750"/>
                      <a:gd name="connsiteX2" fmla="*/ 342899 w 342899"/>
                      <a:gd name="connsiteY2" fmla="*/ 28575 h 285750"/>
                      <a:gd name="connsiteX3" fmla="*/ 0 w 342899"/>
                      <a:gd name="connsiteY3" fmla="*/ 285750 h 285750"/>
                      <a:gd name="connsiteX0" fmla="*/ 0 w 309561"/>
                      <a:gd name="connsiteY0" fmla="*/ 276225 h 276225"/>
                      <a:gd name="connsiteX1" fmla="*/ 238124 w 309561"/>
                      <a:gd name="connsiteY1" fmla="*/ 0 h 276225"/>
                      <a:gd name="connsiteX2" fmla="*/ 309561 w 309561"/>
                      <a:gd name="connsiteY2" fmla="*/ 28575 h 276225"/>
                      <a:gd name="connsiteX3" fmla="*/ 0 w 309561"/>
                      <a:gd name="connsiteY3" fmla="*/ 276225 h 276225"/>
                      <a:gd name="connsiteX0" fmla="*/ 0 w 326229"/>
                      <a:gd name="connsiteY0" fmla="*/ 300037 h 300037"/>
                      <a:gd name="connsiteX1" fmla="*/ 254792 w 326229"/>
                      <a:gd name="connsiteY1" fmla="*/ 0 h 300037"/>
                      <a:gd name="connsiteX2" fmla="*/ 326229 w 326229"/>
                      <a:gd name="connsiteY2" fmla="*/ 28575 h 300037"/>
                      <a:gd name="connsiteX3" fmla="*/ 0 w 326229"/>
                      <a:gd name="connsiteY3" fmla="*/ 300037 h 300037"/>
                      <a:gd name="connsiteX0" fmla="*/ 0 w 326229"/>
                      <a:gd name="connsiteY0" fmla="*/ 309562 h 309562"/>
                      <a:gd name="connsiteX1" fmla="*/ 254792 w 326229"/>
                      <a:gd name="connsiteY1" fmla="*/ 0 h 309562"/>
                      <a:gd name="connsiteX2" fmla="*/ 326229 w 326229"/>
                      <a:gd name="connsiteY2" fmla="*/ 28575 h 309562"/>
                      <a:gd name="connsiteX3" fmla="*/ 0 w 326229"/>
                      <a:gd name="connsiteY3" fmla="*/ 309562 h 309562"/>
                      <a:gd name="connsiteX0" fmla="*/ 0 w 326229"/>
                      <a:gd name="connsiteY0" fmla="*/ 309562 h 309562"/>
                      <a:gd name="connsiteX1" fmla="*/ 254792 w 326229"/>
                      <a:gd name="connsiteY1" fmla="*/ 0 h 309562"/>
                      <a:gd name="connsiteX2" fmla="*/ 326229 w 326229"/>
                      <a:gd name="connsiteY2" fmla="*/ 28575 h 309562"/>
                      <a:gd name="connsiteX3" fmla="*/ 0 w 326229"/>
                      <a:gd name="connsiteY3" fmla="*/ 309562 h 309562"/>
                      <a:gd name="connsiteX0" fmla="*/ 0 w 309560"/>
                      <a:gd name="connsiteY0" fmla="*/ 159543 h 159543"/>
                      <a:gd name="connsiteX1" fmla="*/ 238123 w 309560"/>
                      <a:gd name="connsiteY1" fmla="*/ 0 h 159543"/>
                      <a:gd name="connsiteX2" fmla="*/ 309560 w 309560"/>
                      <a:gd name="connsiteY2" fmla="*/ 28575 h 159543"/>
                      <a:gd name="connsiteX3" fmla="*/ 0 w 309560"/>
                      <a:gd name="connsiteY3" fmla="*/ 159543 h 159543"/>
                      <a:gd name="connsiteX0" fmla="*/ 0 w 309560"/>
                      <a:gd name="connsiteY0" fmla="*/ 159543 h 159543"/>
                      <a:gd name="connsiteX1" fmla="*/ 238123 w 309560"/>
                      <a:gd name="connsiteY1" fmla="*/ 0 h 159543"/>
                      <a:gd name="connsiteX2" fmla="*/ 309560 w 309560"/>
                      <a:gd name="connsiteY2" fmla="*/ 28575 h 159543"/>
                      <a:gd name="connsiteX3" fmla="*/ 0 w 309560"/>
                      <a:gd name="connsiteY3" fmla="*/ 159543 h 159543"/>
                      <a:gd name="connsiteX0" fmla="*/ 0 w 309560"/>
                      <a:gd name="connsiteY0" fmla="*/ 164305 h 164305"/>
                      <a:gd name="connsiteX1" fmla="*/ 223835 w 309560"/>
                      <a:gd name="connsiteY1" fmla="*/ 0 h 164305"/>
                      <a:gd name="connsiteX2" fmla="*/ 309560 w 309560"/>
                      <a:gd name="connsiteY2" fmla="*/ 33337 h 164305"/>
                      <a:gd name="connsiteX3" fmla="*/ 0 w 309560"/>
                      <a:gd name="connsiteY3" fmla="*/ 164305 h 164305"/>
                      <a:gd name="connsiteX0" fmla="*/ 0 w 300035"/>
                      <a:gd name="connsiteY0" fmla="*/ 164305 h 164305"/>
                      <a:gd name="connsiteX1" fmla="*/ 223835 w 300035"/>
                      <a:gd name="connsiteY1" fmla="*/ 0 h 164305"/>
                      <a:gd name="connsiteX2" fmla="*/ 300035 w 300035"/>
                      <a:gd name="connsiteY2" fmla="*/ 21431 h 164305"/>
                      <a:gd name="connsiteX3" fmla="*/ 0 w 300035"/>
                      <a:gd name="connsiteY3" fmla="*/ 164305 h 164305"/>
                      <a:gd name="connsiteX0" fmla="*/ 0 w 300035"/>
                      <a:gd name="connsiteY0" fmla="*/ 164305 h 164305"/>
                      <a:gd name="connsiteX1" fmla="*/ 223835 w 300035"/>
                      <a:gd name="connsiteY1" fmla="*/ 0 h 164305"/>
                      <a:gd name="connsiteX2" fmla="*/ 300035 w 300035"/>
                      <a:gd name="connsiteY2" fmla="*/ 21431 h 164305"/>
                      <a:gd name="connsiteX3" fmla="*/ 0 w 300035"/>
                      <a:gd name="connsiteY3" fmla="*/ 164305 h 164305"/>
                      <a:gd name="connsiteX0" fmla="*/ 0 w 300035"/>
                      <a:gd name="connsiteY0" fmla="*/ 164305 h 164305"/>
                      <a:gd name="connsiteX1" fmla="*/ 223835 w 300035"/>
                      <a:gd name="connsiteY1" fmla="*/ 0 h 164305"/>
                      <a:gd name="connsiteX2" fmla="*/ 300035 w 300035"/>
                      <a:gd name="connsiteY2" fmla="*/ 21431 h 164305"/>
                      <a:gd name="connsiteX3" fmla="*/ 0 w 300035"/>
                      <a:gd name="connsiteY3" fmla="*/ 164305 h 164305"/>
                      <a:gd name="connsiteX0" fmla="*/ 268 w 300303"/>
                      <a:gd name="connsiteY0" fmla="*/ 164305 h 166088"/>
                      <a:gd name="connsiteX1" fmla="*/ 224103 w 300303"/>
                      <a:gd name="connsiteY1" fmla="*/ 0 h 166088"/>
                      <a:gd name="connsiteX2" fmla="*/ 300303 w 300303"/>
                      <a:gd name="connsiteY2" fmla="*/ 21431 h 166088"/>
                      <a:gd name="connsiteX3" fmla="*/ 181114 w 300303"/>
                      <a:gd name="connsiteY3" fmla="*/ 83343 h 166088"/>
                      <a:gd name="connsiteX4" fmla="*/ 268 w 300303"/>
                      <a:gd name="connsiteY4" fmla="*/ 164305 h 166088"/>
                      <a:gd name="connsiteX0" fmla="*/ 445 w 300480"/>
                      <a:gd name="connsiteY0" fmla="*/ 164305 h 204664"/>
                      <a:gd name="connsiteX1" fmla="*/ 224280 w 300480"/>
                      <a:gd name="connsiteY1" fmla="*/ 0 h 204664"/>
                      <a:gd name="connsiteX2" fmla="*/ 300480 w 300480"/>
                      <a:gd name="connsiteY2" fmla="*/ 21431 h 204664"/>
                      <a:gd name="connsiteX3" fmla="*/ 124141 w 300480"/>
                      <a:gd name="connsiteY3" fmla="*/ 197643 h 204664"/>
                      <a:gd name="connsiteX4" fmla="*/ 445 w 300480"/>
                      <a:gd name="connsiteY4" fmla="*/ 164305 h 204664"/>
                      <a:gd name="connsiteX0" fmla="*/ 471 w 300506"/>
                      <a:gd name="connsiteY0" fmla="*/ 164305 h 197643"/>
                      <a:gd name="connsiteX1" fmla="*/ 224306 w 300506"/>
                      <a:gd name="connsiteY1" fmla="*/ 0 h 197643"/>
                      <a:gd name="connsiteX2" fmla="*/ 300506 w 300506"/>
                      <a:gd name="connsiteY2" fmla="*/ 21431 h 197643"/>
                      <a:gd name="connsiteX3" fmla="*/ 124167 w 300506"/>
                      <a:gd name="connsiteY3" fmla="*/ 197643 h 197643"/>
                      <a:gd name="connsiteX4" fmla="*/ 471 w 300506"/>
                      <a:gd name="connsiteY4" fmla="*/ 164305 h 197643"/>
                      <a:gd name="connsiteX0" fmla="*/ 785 w 300820"/>
                      <a:gd name="connsiteY0" fmla="*/ 164305 h 219075"/>
                      <a:gd name="connsiteX1" fmla="*/ 224620 w 300820"/>
                      <a:gd name="connsiteY1" fmla="*/ 0 h 219075"/>
                      <a:gd name="connsiteX2" fmla="*/ 300820 w 300820"/>
                      <a:gd name="connsiteY2" fmla="*/ 21431 h 219075"/>
                      <a:gd name="connsiteX3" fmla="*/ 91143 w 300820"/>
                      <a:gd name="connsiteY3" fmla="*/ 219075 h 219075"/>
                      <a:gd name="connsiteX4" fmla="*/ 785 w 300820"/>
                      <a:gd name="connsiteY4" fmla="*/ 164305 h 219075"/>
                      <a:gd name="connsiteX0" fmla="*/ 785 w 279388"/>
                      <a:gd name="connsiteY0" fmla="*/ 164305 h 219075"/>
                      <a:gd name="connsiteX1" fmla="*/ 224620 w 279388"/>
                      <a:gd name="connsiteY1" fmla="*/ 0 h 219075"/>
                      <a:gd name="connsiteX2" fmla="*/ 279388 w 279388"/>
                      <a:gd name="connsiteY2" fmla="*/ 7143 h 219075"/>
                      <a:gd name="connsiteX3" fmla="*/ 91143 w 279388"/>
                      <a:gd name="connsiteY3" fmla="*/ 219075 h 219075"/>
                      <a:gd name="connsiteX4" fmla="*/ 785 w 279388"/>
                      <a:gd name="connsiteY4" fmla="*/ 164305 h 219075"/>
                      <a:gd name="connsiteX0" fmla="*/ 785 w 279388"/>
                      <a:gd name="connsiteY0" fmla="*/ 164305 h 219075"/>
                      <a:gd name="connsiteX1" fmla="*/ 224620 w 279388"/>
                      <a:gd name="connsiteY1" fmla="*/ 0 h 219075"/>
                      <a:gd name="connsiteX2" fmla="*/ 279388 w 279388"/>
                      <a:gd name="connsiteY2" fmla="*/ 7143 h 219075"/>
                      <a:gd name="connsiteX3" fmla="*/ 91143 w 279388"/>
                      <a:gd name="connsiteY3" fmla="*/ 219075 h 219075"/>
                      <a:gd name="connsiteX4" fmla="*/ 785 w 279388"/>
                      <a:gd name="connsiteY4" fmla="*/ 164305 h 219075"/>
                      <a:gd name="connsiteX0" fmla="*/ 536 w 279139"/>
                      <a:gd name="connsiteY0" fmla="*/ 164305 h 219075"/>
                      <a:gd name="connsiteX1" fmla="*/ 224371 w 279139"/>
                      <a:gd name="connsiteY1" fmla="*/ 0 h 219075"/>
                      <a:gd name="connsiteX2" fmla="*/ 279139 w 279139"/>
                      <a:gd name="connsiteY2" fmla="*/ 7143 h 219075"/>
                      <a:gd name="connsiteX3" fmla="*/ 90894 w 279139"/>
                      <a:gd name="connsiteY3" fmla="*/ 219075 h 219075"/>
                      <a:gd name="connsiteX4" fmla="*/ 536 w 279139"/>
                      <a:gd name="connsiteY4" fmla="*/ 164305 h 219075"/>
                      <a:gd name="connsiteX0" fmla="*/ 0 w 278603"/>
                      <a:gd name="connsiteY0" fmla="*/ 164305 h 219075"/>
                      <a:gd name="connsiteX1" fmla="*/ 223835 w 278603"/>
                      <a:gd name="connsiteY1" fmla="*/ 0 h 219075"/>
                      <a:gd name="connsiteX2" fmla="*/ 278603 w 278603"/>
                      <a:gd name="connsiteY2" fmla="*/ 7143 h 219075"/>
                      <a:gd name="connsiteX3" fmla="*/ 90358 w 278603"/>
                      <a:gd name="connsiteY3" fmla="*/ 219075 h 219075"/>
                      <a:gd name="connsiteX4" fmla="*/ 0 w 278603"/>
                      <a:gd name="connsiteY4" fmla="*/ 164305 h 219075"/>
                      <a:gd name="connsiteX0" fmla="*/ 0 w 278603"/>
                      <a:gd name="connsiteY0" fmla="*/ 164305 h 211931"/>
                      <a:gd name="connsiteX1" fmla="*/ 223835 w 278603"/>
                      <a:gd name="connsiteY1" fmla="*/ 0 h 211931"/>
                      <a:gd name="connsiteX2" fmla="*/ 278603 w 278603"/>
                      <a:gd name="connsiteY2" fmla="*/ 7143 h 211931"/>
                      <a:gd name="connsiteX3" fmla="*/ 61783 w 278603"/>
                      <a:gd name="connsiteY3" fmla="*/ 211931 h 211931"/>
                      <a:gd name="connsiteX4" fmla="*/ 0 w 278603"/>
                      <a:gd name="connsiteY4" fmla="*/ 164305 h 211931"/>
                      <a:gd name="connsiteX0" fmla="*/ 0 w 269078"/>
                      <a:gd name="connsiteY0" fmla="*/ 164305 h 211931"/>
                      <a:gd name="connsiteX1" fmla="*/ 214310 w 269078"/>
                      <a:gd name="connsiteY1" fmla="*/ 0 h 211931"/>
                      <a:gd name="connsiteX2" fmla="*/ 269078 w 269078"/>
                      <a:gd name="connsiteY2" fmla="*/ 7143 h 211931"/>
                      <a:gd name="connsiteX3" fmla="*/ 52258 w 269078"/>
                      <a:gd name="connsiteY3" fmla="*/ 211931 h 211931"/>
                      <a:gd name="connsiteX4" fmla="*/ 0 w 269078"/>
                      <a:gd name="connsiteY4" fmla="*/ 164305 h 211931"/>
                      <a:gd name="connsiteX0" fmla="*/ 0 w 271459"/>
                      <a:gd name="connsiteY0" fmla="*/ 159543 h 211931"/>
                      <a:gd name="connsiteX1" fmla="*/ 216691 w 271459"/>
                      <a:gd name="connsiteY1" fmla="*/ 0 h 211931"/>
                      <a:gd name="connsiteX2" fmla="*/ 271459 w 271459"/>
                      <a:gd name="connsiteY2" fmla="*/ 7143 h 211931"/>
                      <a:gd name="connsiteX3" fmla="*/ 54639 w 271459"/>
                      <a:gd name="connsiteY3" fmla="*/ 211931 h 211931"/>
                      <a:gd name="connsiteX4" fmla="*/ 0 w 271459"/>
                      <a:gd name="connsiteY4" fmla="*/ 159543 h 211931"/>
                      <a:gd name="connsiteX0" fmla="*/ 0 w 271459"/>
                      <a:gd name="connsiteY0" fmla="*/ 178593 h 230981"/>
                      <a:gd name="connsiteX1" fmla="*/ 226216 w 271459"/>
                      <a:gd name="connsiteY1" fmla="*/ 0 h 230981"/>
                      <a:gd name="connsiteX2" fmla="*/ 271459 w 271459"/>
                      <a:gd name="connsiteY2" fmla="*/ 26193 h 230981"/>
                      <a:gd name="connsiteX3" fmla="*/ 54639 w 271459"/>
                      <a:gd name="connsiteY3" fmla="*/ 230981 h 230981"/>
                      <a:gd name="connsiteX4" fmla="*/ 0 w 271459"/>
                      <a:gd name="connsiteY4" fmla="*/ 178593 h 230981"/>
                      <a:gd name="connsiteX0" fmla="*/ 0 w 278603"/>
                      <a:gd name="connsiteY0" fmla="*/ 178593 h 230981"/>
                      <a:gd name="connsiteX1" fmla="*/ 233360 w 278603"/>
                      <a:gd name="connsiteY1" fmla="*/ 0 h 230981"/>
                      <a:gd name="connsiteX2" fmla="*/ 278603 w 278603"/>
                      <a:gd name="connsiteY2" fmla="*/ 26193 h 230981"/>
                      <a:gd name="connsiteX3" fmla="*/ 61783 w 278603"/>
                      <a:gd name="connsiteY3" fmla="*/ 230981 h 230981"/>
                      <a:gd name="connsiteX4" fmla="*/ 0 w 278603"/>
                      <a:gd name="connsiteY4" fmla="*/ 178593 h 230981"/>
                      <a:gd name="connsiteX0" fmla="*/ 0 w 278603"/>
                      <a:gd name="connsiteY0" fmla="*/ 178593 h 242887"/>
                      <a:gd name="connsiteX1" fmla="*/ 233360 w 278603"/>
                      <a:gd name="connsiteY1" fmla="*/ 0 h 242887"/>
                      <a:gd name="connsiteX2" fmla="*/ 278603 w 278603"/>
                      <a:gd name="connsiteY2" fmla="*/ 26193 h 242887"/>
                      <a:gd name="connsiteX3" fmla="*/ 71308 w 278603"/>
                      <a:gd name="connsiteY3" fmla="*/ 242887 h 242887"/>
                      <a:gd name="connsiteX4" fmla="*/ 0 w 278603"/>
                      <a:gd name="connsiteY4" fmla="*/ 178593 h 242887"/>
                      <a:gd name="connsiteX0" fmla="*/ 0 w 278603"/>
                      <a:gd name="connsiteY0" fmla="*/ 178593 h 242887"/>
                      <a:gd name="connsiteX1" fmla="*/ 233360 w 278603"/>
                      <a:gd name="connsiteY1" fmla="*/ 0 h 242887"/>
                      <a:gd name="connsiteX2" fmla="*/ 278603 w 278603"/>
                      <a:gd name="connsiteY2" fmla="*/ 26193 h 242887"/>
                      <a:gd name="connsiteX3" fmla="*/ 71308 w 278603"/>
                      <a:gd name="connsiteY3" fmla="*/ 242887 h 242887"/>
                      <a:gd name="connsiteX4" fmla="*/ 0 w 278603"/>
                      <a:gd name="connsiteY4" fmla="*/ 178593 h 242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603" h="242887">
                        <a:moveTo>
                          <a:pt x="0" y="178593"/>
                        </a:moveTo>
                        <a:lnTo>
                          <a:pt x="233360" y="0"/>
                        </a:lnTo>
                        <a:lnTo>
                          <a:pt x="278603" y="26193"/>
                        </a:lnTo>
                        <a:cubicBezTo>
                          <a:pt x="271438" y="40083"/>
                          <a:pt x="114171" y="195263"/>
                          <a:pt x="71308" y="242887"/>
                        </a:cubicBezTo>
                        <a:cubicBezTo>
                          <a:pt x="40351" y="230981"/>
                          <a:pt x="21410" y="204389"/>
                          <a:pt x="0" y="17859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GB" sz="2500" b="1" dirty="0"/>
                  </a:p>
                </p:txBody>
              </p:sp>
              <p:sp>
                <p:nvSpPr>
                  <p:cNvPr id="354" name="Freeform 9">
                    <a:extLst>
                      <a:ext uri="{FF2B5EF4-FFF2-40B4-BE49-F238E27FC236}">
                        <a16:creationId xmlns:a16="http://schemas.microsoft.com/office/drawing/2014/main" xmlns="" id="{C04AE3EC-25F8-490D-B6EF-95375387B0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68925" y="1931842"/>
                    <a:ext cx="497227" cy="1950451"/>
                  </a:xfrm>
                  <a:custGeom>
                    <a:avLst/>
                    <a:gdLst>
                      <a:gd name="T0" fmla="*/ 63 w 183"/>
                      <a:gd name="T1" fmla="*/ 316 h 697"/>
                      <a:gd name="T2" fmla="*/ 17 w 183"/>
                      <a:gd name="T3" fmla="*/ 534 h 697"/>
                      <a:gd name="T4" fmla="*/ 4 w 183"/>
                      <a:gd name="T5" fmla="*/ 562 h 697"/>
                      <a:gd name="T6" fmla="*/ 0 w 183"/>
                      <a:gd name="T7" fmla="*/ 610 h 697"/>
                      <a:gd name="T8" fmla="*/ 0 w 183"/>
                      <a:gd name="T9" fmla="*/ 613 h 697"/>
                      <a:gd name="T10" fmla="*/ 0 w 183"/>
                      <a:gd name="T11" fmla="*/ 613 h 697"/>
                      <a:gd name="T12" fmla="*/ 6 w 183"/>
                      <a:gd name="T13" fmla="*/ 667 h 697"/>
                      <a:gd name="T14" fmla="*/ 18 w 183"/>
                      <a:gd name="T15" fmla="*/ 689 h 697"/>
                      <a:gd name="T16" fmla="*/ 24 w 183"/>
                      <a:gd name="T17" fmla="*/ 676 h 697"/>
                      <a:gd name="T18" fmla="*/ 21 w 183"/>
                      <a:gd name="T19" fmla="*/ 664 h 697"/>
                      <a:gd name="T20" fmla="*/ 38 w 183"/>
                      <a:gd name="T21" fmla="*/ 697 h 697"/>
                      <a:gd name="T22" fmla="*/ 44 w 183"/>
                      <a:gd name="T23" fmla="*/ 684 h 697"/>
                      <a:gd name="T24" fmla="*/ 44 w 183"/>
                      <a:gd name="T25" fmla="*/ 682 h 697"/>
                      <a:gd name="T26" fmla="*/ 48 w 183"/>
                      <a:gd name="T27" fmla="*/ 691 h 697"/>
                      <a:gd name="T28" fmla="*/ 55 w 183"/>
                      <a:gd name="T29" fmla="*/ 678 h 697"/>
                      <a:gd name="T30" fmla="*/ 49 w 183"/>
                      <a:gd name="T31" fmla="*/ 653 h 697"/>
                      <a:gd name="T32" fmla="*/ 49 w 183"/>
                      <a:gd name="T33" fmla="*/ 649 h 697"/>
                      <a:gd name="T34" fmla="*/ 66 w 183"/>
                      <a:gd name="T35" fmla="*/ 670 h 697"/>
                      <a:gd name="T36" fmla="*/ 70 w 183"/>
                      <a:gd name="T37" fmla="*/ 656 h 697"/>
                      <a:gd name="T38" fmla="*/ 60 w 183"/>
                      <a:gd name="T39" fmla="*/ 632 h 697"/>
                      <a:gd name="T40" fmla="*/ 57 w 183"/>
                      <a:gd name="T41" fmla="*/ 616 h 697"/>
                      <a:gd name="T42" fmla="*/ 65 w 183"/>
                      <a:gd name="T43" fmla="*/ 571 h 697"/>
                      <a:gd name="T44" fmla="*/ 60 w 183"/>
                      <a:gd name="T45" fmla="*/ 529 h 697"/>
                      <a:gd name="T46" fmla="*/ 117 w 183"/>
                      <a:gd name="T47" fmla="*/ 395 h 697"/>
                      <a:gd name="T48" fmla="*/ 134 w 183"/>
                      <a:gd name="T49" fmla="*/ 315 h 697"/>
                      <a:gd name="T50" fmla="*/ 183 w 183"/>
                      <a:gd name="T51" fmla="*/ 0 h 697"/>
                      <a:gd name="T52" fmla="*/ 86 w 183"/>
                      <a:gd name="T53" fmla="*/ 3 h 697"/>
                      <a:gd name="T54" fmla="*/ 63 w 183"/>
                      <a:gd name="T55" fmla="*/ 316 h 697"/>
                      <a:gd name="connsiteX0" fmla="*/ 3443 w 10000"/>
                      <a:gd name="connsiteY0" fmla="*/ 4534 h 10000"/>
                      <a:gd name="connsiteX1" fmla="*/ 929 w 10000"/>
                      <a:gd name="connsiteY1" fmla="*/ 7661 h 10000"/>
                      <a:gd name="connsiteX2" fmla="*/ 219 w 10000"/>
                      <a:gd name="connsiteY2" fmla="*/ 8063 h 10000"/>
                      <a:gd name="connsiteX3" fmla="*/ 0 w 10000"/>
                      <a:gd name="connsiteY3" fmla="*/ 8752 h 10000"/>
                      <a:gd name="connsiteX4" fmla="*/ 0 w 10000"/>
                      <a:gd name="connsiteY4" fmla="*/ 8795 h 10000"/>
                      <a:gd name="connsiteX5" fmla="*/ 0 w 10000"/>
                      <a:gd name="connsiteY5" fmla="*/ 8795 h 10000"/>
                      <a:gd name="connsiteX6" fmla="*/ 328 w 10000"/>
                      <a:gd name="connsiteY6" fmla="*/ 9570 h 10000"/>
                      <a:gd name="connsiteX7" fmla="*/ 984 w 10000"/>
                      <a:gd name="connsiteY7" fmla="*/ 9885 h 10000"/>
                      <a:gd name="connsiteX8" fmla="*/ 1311 w 10000"/>
                      <a:gd name="connsiteY8" fmla="*/ 9699 h 10000"/>
                      <a:gd name="connsiteX9" fmla="*/ 1148 w 10000"/>
                      <a:gd name="connsiteY9" fmla="*/ 9527 h 10000"/>
                      <a:gd name="connsiteX10" fmla="*/ 2077 w 10000"/>
                      <a:gd name="connsiteY10" fmla="*/ 10000 h 10000"/>
                      <a:gd name="connsiteX11" fmla="*/ 2404 w 10000"/>
                      <a:gd name="connsiteY11" fmla="*/ 9813 h 10000"/>
                      <a:gd name="connsiteX12" fmla="*/ 2404 w 10000"/>
                      <a:gd name="connsiteY12" fmla="*/ 9785 h 10000"/>
                      <a:gd name="connsiteX13" fmla="*/ 2623 w 10000"/>
                      <a:gd name="connsiteY13" fmla="*/ 9914 h 10000"/>
                      <a:gd name="connsiteX14" fmla="*/ 3005 w 10000"/>
                      <a:gd name="connsiteY14" fmla="*/ 9727 h 10000"/>
                      <a:gd name="connsiteX15" fmla="*/ 2678 w 10000"/>
                      <a:gd name="connsiteY15" fmla="*/ 9369 h 10000"/>
                      <a:gd name="connsiteX16" fmla="*/ 2678 w 10000"/>
                      <a:gd name="connsiteY16" fmla="*/ 9311 h 10000"/>
                      <a:gd name="connsiteX17" fmla="*/ 3607 w 10000"/>
                      <a:gd name="connsiteY17" fmla="*/ 9613 h 10000"/>
                      <a:gd name="connsiteX18" fmla="*/ 3825 w 10000"/>
                      <a:gd name="connsiteY18" fmla="*/ 9412 h 10000"/>
                      <a:gd name="connsiteX19" fmla="*/ 3279 w 10000"/>
                      <a:gd name="connsiteY19" fmla="*/ 9067 h 10000"/>
                      <a:gd name="connsiteX20" fmla="*/ 3115 w 10000"/>
                      <a:gd name="connsiteY20" fmla="*/ 8838 h 10000"/>
                      <a:gd name="connsiteX21" fmla="*/ 3552 w 10000"/>
                      <a:gd name="connsiteY21" fmla="*/ 8192 h 10000"/>
                      <a:gd name="connsiteX22" fmla="*/ 3279 w 10000"/>
                      <a:gd name="connsiteY22" fmla="*/ 7590 h 10000"/>
                      <a:gd name="connsiteX23" fmla="*/ 6393 w 10000"/>
                      <a:gd name="connsiteY23" fmla="*/ 5667 h 10000"/>
                      <a:gd name="connsiteX24" fmla="*/ 7322 w 10000"/>
                      <a:gd name="connsiteY24" fmla="*/ 4519 h 10000"/>
                      <a:gd name="connsiteX25" fmla="*/ 10000 w 10000"/>
                      <a:gd name="connsiteY25" fmla="*/ 0 h 10000"/>
                      <a:gd name="connsiteX26" fmla="*/ 4699 w 10000"/>
                      <a:gd name="connsiteY26" fmla="*/ 43 h 10000"/>
                      <a:gd name="connsiteX27" fmla="*/ 3923 w 10000"/>
                      <a:gd name="connsiteY27" fmla="*/ 4534 h 10000"/>
                      <a:gd name="connsiteX0" fmla="*/ 3443 w 10042"/>
                      <a:gd name="connsiteY0" fmla="*/ 4857 h 10323"/>
                      <a:gd name="connsiteX1" fmla="*/ 929 w 10042"/>
                      <a:gd name="connsiteY1" fmla="*/ 7984 h 10323"/>
                      <a:gd name="connsiteX2" fmla="*/ 219 w 10042"/>
                      <a:gd name="connsiteY2" fmla="*/ 8386 h 10323"/>
                      <a:gd name="connsiteX3" fmla="*/ 0 w 10042"/>
                      <a:gd name="connsiteY3" fmla="*/ 9075 h 10323"/>
                      <a:gd name="connsiteX4" fmla="*/ 0 w 10042"/>
                      <a:gd name="connsiteY4" fmla="*/ 9118 h 10323"/>
                      <a:gd name="connsiteX5" fmla="*/ 0 w 10042"/>
                      <a:gd name="connsiteY5" fmla="*/ 9118 h 10323"/>
                      <a:gd name="connsiteX6" fmla="*/ 328 w 10042"/>
                      <a:gd name="connsiteY6" fmla="*/ 9893 h 10323"/>
                      <a:gd name="connsiteX7" fmla="*/ 984 w 10042"/>
                      <a:gd name="connsiteY7" fmla="*/ 10208 h 10323"/>
                      <a:gd name="connsiteX8" fmla="*/ 1311 w 10042"/>
                      <a:gd name="connsiteY8" fmla="*/ 10022 h 10323"/>
                      <a:gd name="connsiteX9" fmla="*/ 1148 w 10042"/>
                      <a:gd name="connsiteY9" fmla="*/ 9850 h 10323"/>
                      <a:gd name="connsiteX10" fmla="*/ 2077 w 10042"/>
                      <a:gd name="connsiteY10" fmla="*/ 10323 h 10323"/>
                      <a:gd name="connsiteX11" fmla="*/ 2404 w 10042"/>
                      <a:gd name="connsiteY11" fmla="*/ 10136 h 10323"/>
                      <a:gd name="connsiteX12" fmla="*/ 2404 w 10042"/>
                      <a:gd name="connsiteY12" fmla="*/ 10108 h 10323"/>
                      <a:gd name="connsiteX13" fmla="*/ 2623 w 10042"/>
                      <a:gd name="connsiteY13" fmla="*/ 10237 h 10323"/>
                      <a:gd name="connsiteX14" fmla="*/ 3005 w 10042"/>
                      <a:gd name="connsiteY14" fmla="*/ 10050 h 10323"/>
                      <a:gd name="connsiteX15" fmla="*/ 2678 w 10042"/>
                      <a:gd name="connsiteY15" fmla="*/ 9692 h 10323"/>
                      <a:gd name="connsiteX16" fmla="*/ 2678 w 10042"/>
                      <a:gd name="connsiteY16" fmla="*/ 9634 h 10323"/>
                      <a:gd name="connsiteX17" fmla="*/ 3607 w 10042"/>
                      <a:gd name="connsiteY17" fmla="*/ 9936 h 10323"/>
                      <a:gd name="connsiteX18" fmla="*/ 3825 w 10042"/>
                      <a:gd name="connsiteY18" fmla="*/ 9735 h 10323"/>
                      <a:gd name="connsiteX19" fmla="*/ 3279 w 10042"/>
                      <a:gd name="connsiteY19" fmla="*/ 9390 h 10323"/>
                      <a:gd name="connsiteX20" fmla="*/ 3115 w 10042"/>
                      <a:gd name="connsiteY20" fmla="*/ 9161 h 10323"/>
                      <a:gd name="connsiteX21" fmla="*/ 3552 w 10042"/>
                      <a:gd name="connsiteY21" fmla="*/ 8515 h 10323"/>
                      <a:gd name="connsiteX22" fmla="*/ 3279 w 10042"/>
                      <a:gd name="connsiteY22" fmla="*/ 7913 h 10323"/>
                      <a:gd name="connsiteX23" fmla="*/ 6393 w 10042"/>
                      <a:gd name="connsiteY23" fmla="*/ 5990 h 10323"/>
                      <a:gd name="connsiteX24" fmla="*/ 7322 w 10042"/>
                      <a:gd name="connsiteY24" fmla="*/ 4842 h 10323"/>
                      <a:gd name="connsiteX25" fmla="*/ 10000 w 10042"/>
                      <a:gd name="connsiteY25" fmla="*/ 323 h 10323"/>
                      <a:gd name="connsiteX26" fmla="*/ 5083 w 10042"/>
                      <a:gd name="connsiteY26" fmla="*/ 366 h 10323"/>
                      <a:gd name="connsiteX27" fmla="*/ 3923 w 10042"/>
                      <a:gd name="connsiteY27" fmla="*/ 4857 h 10323"/>
                      <a:gd name="connsiteX0" fmla="*/ 3875 w 10042"/>
                      <a:gd name="connsiteY0" fmla="*/ 4983 h 10323"/>
                      <a:gd name="connsiteX1" fmla="*/ 929 w 10042"/>
                      <a:gd name="connsiteY1" fmla="*/ 7984 h 10323"/>
                      <a:gd name="connsiteX2" fmla="*/ 219 w 10042"/>
                      <a:gd name="connsiteY2" fmla="*/ 8386 h 10323"/>
                      <a:gd name="connsiteX3" fmla="*/ 0 w 10042"/>
                      <a:gd name="connsiteY3" fmla="*/ 9075 h 10323"/>
                      <a:gd name="connsiteX4" fmla="*/ 0 w 10042"/>
                      <a:gd name="connsiteY4" fmla="*/ 9118 h 10323"/>
                      <a:gd name="connsiteX5" fmla="*/ 0 w 10042"/>
                      <a:gd name="connsiteY5" fmla="*/ 9118 h 10323"/>
                      <a:gd name="connsiteX6" fmla="*/ 328 w 10042"/>
                      <a:gd name="connsiteY6" fmla="*/ 9893 h 10323"/>
                      <a:gd name="connsiteX7" fmla="*/ 984 w 10042"/>
                      <a:gd name="connsiteY7" fmla="*/ 10208 h 10323"/>
                      <a:gd name="connsiteX8" fmla="*/ 1311 w 10042"/>
                      <a:gd name="connsiteY8" fmla="*/ 10022 h 10323"/>
                      <a:gd name="connsiteX9" fmla="*/ 1148 w 10042"/>
                      <a:gd name="connsiteY9" fmla="*/ 9850 h 10323"/>
                      <a:gd name="connsiteX10" fmla="*/ 2077 w 10042"/>
                      <a:gd name="connsiteY10" fmla="*/ 10323 h 10323"/>
                      <a:gd name="connsiteX11" fmla="*/ 2404 w 10042"/>
                      <a:gd name="connsiteY11" fmla="*/ 10136 h 10323"/>
                      <a:gd name="connsiteX12" fmla="*/ 2404 w 10042"/>
                      <a:gd name="connsiteY12" fmla="*/ 10108 h 10323"/>
                      <a:gd name="connsiteX13" fmla="*/ 2623 w 10042"/>
                      <a:gd name="connsiteY13" fmla="*/ 10237 h 10323"/>
                      <a:gd name="connsiteX14" fmla="*/ 3005 w 10042"/>
                      <a:gd name="connsiteY14" fmla="*/ 10050 h 10323"/>
                      <a:gd name="connsiteX15" fmla="*/ 2678 w 10042"/>
                      <a:gd name="connsiteY15" fmla="*/ 9692 h 10323"/>
                      <a:gd name="connsiteX16" fmla="*/ 2678 w 10042"/>
                      <a:gd name="connsiteY16" fmla="*/ 9634 h 10323"/>
                      <a:gd name="connsiteX17" fmla="*/ 3607 w 10042"/>
                      <a:gd name="connsiteY17" fmla="*/ 9936 h 10323"/>
                      <a:gd name="connsiteX18" fmla="*/ 3825 w 10042"/>
                      <a:gd name="connsiteY18" fmla="*/ 9735 h 10323"/>
                      <a:gd name="connsiteX19" fmla="*/ 3279 w 10042"/>
                      <a:gd name="connsiteY19" fmla="*/ 9390 h 10323"/>
                      <a:gd name="connsiteX20" fmla="*/ 3115 w 10042"/>
                      <a:gd name="connsiteY20" fmla="*/ 9161 h 10323"/>
                      <a:gd name="connsiteX21" fmla="*/ 3552 w 10042"/>
                      <a:gd name="connsiteY21" fmla="*/ 8515 h 10323"/>
                      <a:gd name="connsiteX22" fmla="*/ 3279 w 10042"/>
                      <a:gd name="connsiteY22" fmla="*/ 7913 h 10323"/>
                      <a:gd name="connsiteX23" fmla="*/ 6393 w 10042"/>
                      <a:gd name="connsiteY23" fmla="*/ 5990 h 10323"/>
                      <a:gd name="connsiteX24" fmla="*/ 7322 w 10042"/>
                      <a:gd name="connsiteY24" fmla="*/ 4842 h 10323"/>
                      <a:gd name="connsiteX25" fmla="*/ 10000 w 10042"/>
                      <a:gd name="connsiteY25" fmla="*/ 323 h 10323"/>
                      <a:gd name="connsiteX26" fmla="*/ 5083 w 10042"/>
                      <a:gd name="connsiteY26" fmla="*/ 366 h 10323"/>
                      <a:gd name="connsiteX27" fmla="*/ 3923 w 10042"/>
                      <a:gd name="connsiteY27" fmla="*/ 4857 h 10323"/>
                      <a:gd name="connsiteX0" fmla="*/ 3875 w 10039"/>
                      <a:gd name="connsiteY0" fmla="*/ 4983 h 10323"/>
                      <a:gd name="connsiteX1" fmla="*/ 929 w 10039"/>
                      <a:gd name="connsiteY1" fmla="*/ 7984 h 10323"/>
                      <a:gd name="connsiteX2" fmla="*/ 219 w 10039"/>
                      <a:gd name="connsiteY2" fmla="*/ 8386 h 10323"/>
                      <a:gd name="connsiteX3" fmla="*/ 0 w 10039"/>
                      <a:gd name="connsiteY3" fmla="*/ 9075 h 10323"/>
                      <a:gd name="connsiteX4" fmla="*/ 0 w 10039"/>
                      <a:gd name="connsiteY4" fmla="*/ 9118 h 10323"/>
                      <a:gd name="connsiteX5" fmla="*/ 0 w 10039"/>
                      <a:gd name="connsiteY5" fmla="*/ 9118 h 10323"/>
                      <a:gd name="connsiteX6" fmla="*/ 328 w 10039"/>
                      <a:gd name="connsiteY6" fmla="*/ 9893 h 10323"/>
                      <a:gd name="connsiteX7" fmla="*/ 984 w 10039"/>
                      <a:gd name="connsiteY7" fmla="*/ 10208 h 10323"/>
                      <a:gd name="connsiteX8" fmla="*/ 1311 w 10039"/>
                      <a:gd name="connsiteY8" fmla="*/ 10022 h 10323"/>
                      <a:gd name="connsiteX9" fmla="*/ 1148 w 10039"/>
                      <a:gd name="connsiteY9" fmla="*/ 9850 h 10323"/>
                      <a:gd name="connsiteX10" fmla="*/ 2077 w 10039"/>
                      <a:gd name="connsiteY10" fmla="*/ 10323 h 10323"/>
                      <a:gd name="connsiteX11" fmla="*/ 2404 w 10039"/>
                      <a:gd name="connsiteY11" fmla="*/ 10136 h 10323"/>
                      <a:gd name="connsiteX12" fmla="*/ 2404 w 10039"/>
                      <a:gd name="connsiteY12" fmla="*/ 10108 h 10323"/>
                      <a:gd name="connsiteX13" fmla="*/ 2623 w 10039"/>
                      <a:gd name="connsiteY13" fmla="*/ 10237 h 10323"/>
                      <a:gd name="connsiteX14" fmla="*/ 3005 w 10039"/>
                      <a:gd name="connsiteY14" fmla="*/ 10050 h 10323"/>
                      <a:gd name="connsiteX15" fmla="*/ 2678 w 10039"/>
                      <a:gd name="connsiteY15" fmla="*/ 9692 h 10323"/>
                      <a:gd name="connsiteX16" fmla="*/ 2678 w 10039"/>
                      <a:gd name="connsiteY16" fmla="*/ 9634 h 10323"/>
                      <a:gd name="connsiteX17" fmla="*/ 3607 w 10039"/>
                      <a:gd name="connsiteY17" fmla="*/ 9936 h 10323"/>
                      <a:gd name="connsiteX18" fmla="*/ 3825 w 10039"/>
                      <a:gd name="connsiteY18" fmla="*/ 9735 h 10323"/>
                      <a:gd name="connsiteX19" fmla="*/ 3279 w 10039"/>
                      <a:gd name="connsiteY19" fmla="*/ 9390 h 10323"/>
                      <a:gd name="connsiteX20" fmla="*/ 3115 w 10039"/>
                      <a:gd name="connsiteY20" fmla="*/ 9161 h 10323"/>
                      <a:gd name="connsiteX21" fmla="*/ 3552 w 10039"/>
                      <a:gd name="connsiteY21" fmla="*/ 8515 h 10323"/>
                      <a:gd name="connsiteX22" fmla="*/ 3279 w 10039"/>
                      <a:gd name="connsiteY22" fmla="*/ 7913 h 10323"/>
                      <a:gd name="connsiteX23" fmla="*/ 6057 w 10039"/>
                      <a:gd name="connsiteY23" fmla="*/ 5940 h 10323"/>
                      <a:gd name="connsiteX24" fmla="*/ 7322 w 10039"/>
                      <a:gd name="connsiteY24" fmla="*/ 4842 h 10323"/>
                      <a:gd name="connsiteX25" fmla="*/ 10000 w 10039"/>
                      <a:gd name="connsiteY25" fmla="*/ 323 h 10323"/>
                      <a:gd name="connsiteX26" fmla="*/ 5083 w 10039"/>
                      <a:gd name="connsiteY26" fmla="*/ 366 h 10323"/>
                      <a:gd name="connsiteX27" fmla="*/ 3923 w 10039"/>
                      <a:gd name="connsiteY27" fmla="*/ 4857 h 10323"/>
                      <a:gd name="connsiteX0" fmla="*/ 3875 w 10037"/>
                      <a:gd name="connsiteY0" fmla="*/ 4971 h 10311"/>
                      <a:gd name="connsiteX1" fmla="*/ 929 w 10037"/>
                      <a:gd name="connsiteY1" fmla="*/ 7972 h 10311"/>
                      <a:gd name="connsiteX2" fmla="*/ 219 w 10037"/>
                      <a:gd name="connsiteY2" fmla="*/ 8374 h 10311"/>
                      <a:gd name="connsiteX3" fmla="*/ 0 w 10037"/>
                      <a:gd name="connsiteY3" fmla="*/ 9063 h 10311"/>
                      <a:gd name="connsiteX4" fmla="*/ 0 w 10037"/>
                      <a:gd name="connsiteY4" fmla="*/ 9106 h 10311"/>
                      <a:gd name="connsiteX5" fmla="*/ 0 w 10037"/>
                      <a:gd name="connsiteY5" fmla="*/ 9106 h 10311"/>
                      <a:gd name="connsiteX6" fmla="*/ 328 w 10037"/>
                      <a:gd name="connsiteY6" fmla="*/ 9881 h 10311"/>
                      <a:gd name="connsiteX7" fmla="*/ 984 w 10037"/>
                      <a:gd name="connsiteY7" fmla="*/ 10196 h 10311"/>
                      <a:gd name="connsiteX8" fmla="*/ 1311 w 10037"/>
                      <a:gd name="connsiteY8" fmla="*/ 10010 h 10311"/>
                      <a:gd name="connsiteX9" fmla="*/ 1148 w 10037"/>
                      <a:gd name="connsiteY9" fmla="*/ 9838 h 10311"/>
                      <a:gd name="connsiteX10" fmla="*/ 2077 w 10037"/>
                      <a:gd name="connsiteY10" fmla="*/ 10311 h 10311"/>
                      <a:gd name="connsiteX11" fmla="*/ 2404 w 10037"/>
                      <a:gd name="connsiteY11" fmla="*/ 10124 h 10311"/>
                      <a:gd name="connsiteX12" fmla="*/ 2404 w 10037"/>
                      <a:gd name="connsiteY12" fmla="*/ 10096 h 10311"/>
                      <a:gd name="connsiteX13" fmla="*/ 2623 w 10037"/>
                      <a:gd name="connsiteY13" fmla="*/ 10225 h 10311"/>
                      <a:gd name="connsiteX14" fmla="*/ 3005 w 10037"/>
                      <a:gd name="connsiteY14" fmla="*/ 10038 h 10311"/>
                      <a:gd name="connsiteX15" fmla="*/ 2678 w 10037"/>
                      <a:gd name="connsiteY15" fmla="*/ 9680 h 10311"/>
                      <a:gd name="connsiteX16" fmla="*/ 2678 w 10037"/>
                      <a:gd name="connsiteY16" fmla="*/ 9622 h 10311"/>
                      <a:gd name="connsiteX17" fmla="*/ 3607 w 10037"/>
                      <a:gd name="connsiteY17" fmla="*/ 9924 h 10311"/>
                      <a:gd name="connsiteX18" fmla="*/ 3825 w 10037"/>
                      <a:gd name="connsiteY18" fmla="*/ 9723 h 10311"/>
                      <a:gd name="connsiteX19" fmla="*/ 3279 w 10037"/>
                      <a:gd name="connsiteY19" fmla="*/ 9378 h 10311"/>
                      <a:gd name="connsiteX20" fmla="*/ 3115 w 10037"/>
                      <a:gd name="connsiteY20" fmla="*/ 9149 h 10311"/>
                      <a:gd name="connsiteX21" fmla="*/ 3552 w 10037"/>
                      <a:gd name="connsiteY21" fmla="*/ 8503 h 10311"/>
                      <a:gd name="connsiteX22" fmla="*/ 3279 w 10037"/>
                      <a:gd name="connsiteY22" fmla="*/ 7901 h 10311"/>
                      <a:gd name="connsiteX23" fmla="*/ 6057 w 10037"/>
                      <a:gd name="connsiteY23" fmla="*/ 5928 h 10311"/>
                      <a:gd name="connsiteX24" fmla="*/ 7274 w 10037"/>
                      <a:gd name="connsiteY24" fmla="*/ 4654 h 10311"/>
                      <a:gd name="connsiteX25" fmla="*/ 10000 w 10037"/>
                      <a:gd name="connsiteY25" fmla="*/ 311 h 10311"/>
                      <a:gd name="connsiteX26" fmla="*/ 5083 w 10037"/>
                      <a:gd name="connsiteY26" fmla="*/ 354 h 10311"/>
                      <a:gd name="connsiteX27" fmla="*/ 3923 w 10037"/>
                      <a:gd name="connsiteY27" fmla="*/ 4845 h 10311"/>
                      <a:gd name="connsiteX0" fmla="*/ 3875 w 10025"/>
                      <a:gd name="connsiteY0" fmla="*/ 4970 h 10310"/>
                      <a:gd name="connsiteX1" fmla="*/ 929 w 10025"/>
                      <a:gd name="connsiteY1" fmla="*/ 7971 h 10310"/>
                      <a:gd name="connsiteX2" fmla="*/ 219 w 10025"/>
                      <a:gd name="connsiteY2" fmla="*/ 8373 h 10310"/>
                      <a:gd name="connsiteX3" fmla="*/ 0 w 10025"/>
                      <a:gd name="connsiteY3" fmla="*/ 9062 h 10310"/>
                      <a:gd name="connsiteX4" fmla="*/ 0 w 10025"/>
                      <a:gd name="connsiteY4" fmla="*/ 9105 h 10310"/>
                      <a:gd name="connsiteX5" fmla="*/ 0 w 10025"/>
                      <a:gd name="connsiteY5" fmla="*/ 9105 h 10310"/>
                      <a:gd name="connsiteX6" fmla="*/ 328 w 10025"/>
                      <a:gd name="connsiteY6" fmla="*/ 9880 h 10310"/>
                      <a:gd name="connsiteX7" fmla="*/ 984 w 10025"/>
                      <a:gd name="connsiteY7" fmla="*/ 10195 h 10310"/>
                      <a:gd name="connsiteX8" fmla="*/ 1311 w 10025"/>
                      <a:gd name="connsiteY8" fmla="*/ 10009 h 10310"/>
                      <a:gd name="connsiteX9" fmla="*/ 1148 w 10025"/>
                      <a:gd name="connsiteY9" fmla="*/ 9837 h 10310"/>
                      <a:gd name="connsiteX10" fmla="*/ 2077 w 10025"/>
                      <a:gd name="connsiteY10" fmla="*/ 10310 h 10310"/>
                      <a:gd name="connsiteX11" fmla="*/ 2404 w 10025"/>
                      <a:gd name="connsiteY11" fmla="*/ 10123 h 10310"/>
                      <a:gd name="connsiteX12" fmla="*/ 2404 w 10025"/>
                      <a:gd name="connsiteY12" fmla="*/ 10095 h 10310"/>
                      <a:gd name="connsiteX13" fmla="*/ 2623 w 10025"/>
                      <a:gd name="connsiteY13" fmla="*/ 10224 h 10310"/>
                      <a:gd name="connsiteX14" fmla="*/ 3005 w 10025"/>
                      <a:gd name="connsiteY14" fmla="*/ 10037 h 10310"/>
                      <a:gd name="connsiteX15" fmla="*/ 2678 w 10025"/>
                      <a:gd name="connsiteY15" fmla="*/ 9679 h 10310"/>
                      <a:gd name="connsiteX16" fmla="*/ 2678 w 10025"/>
                      <a:gd name="connsiteY16" fmla="*/ 9621 h 10310"/>
                      <a:gd name="connsiteX17" fmla="*/ 3607 w 10025"/>
                      <a:gd name="connsiteY17" fmla="*/ 9923 h 10310"/>
                      <a:gd name="connsiteX18" fmla="*/ 3825 w 10025"/>
                      <a:gd name="connsiteY18" fmla="*/ 9722 h 10310"/>
                      <a:gd name="connsiteX19" fmla="*/ 3279 w 10025"/>
                      <a:gd name="connsiteY19" fmla="*/ 9377 h 10310"/>
                      <a:gd name="connsiteX20" fmla="*/ 3115 w 10025"/>
                      <a:gd name="connsiteY20" fmla="*/ 9148 h 10310"/>
                      <a:gd name="connsiteX21" fmla="*/ 3552 w 10025"/>
                      <a:gd name="connsiteY21" fmla="*/ 8502 h 10310"/>
                      <a:gd name="connsiteX22" fmla="*/ 3279 w 10025"/>
                      <a:gd name="connsiteY22" fmla="*/ 7900 h 10310"/>
                      <a:gd name="connsiteX23" fmla="*/ 6057 w 10025"/>
                      <a:gd name="connsiteY23" fmla="*/ 5927 h 10310"/>
                      <a:gd name="connsiteX24" fmla="*/ 6986 w 10025"/>
                      <a:gd name="connsiteY24" fmla="*/ 4640 h 10310"/>
                      <a:gd name="connsiteX25" fmla="*/ 10000 w 10025"/>
                      <a:gd name="connsiteY25" fmla="*/ 310 h 10310"/>
                      <a:gd name="connsiteX26" fmla="*/ 5083 w 10025"/>
                      <a:gd name="connsiteY26" fmla="*/ 353 h 10310"/>
                      <a:gd name="connsiteX27" fmla="*/ 3923 w 10025"/>
                      <a:gd name="connsiteY27" fmla="*/ 4844 h 10310"/>
                      <a:gd name="connsiteX0" fmla="*/ 3875 w 10026"/>
                      <a:gd name="connsiteY0" fmla="*/ 4970 h 10310"/>
                      <a:gd name="connsiteX1" fmla="*/ 929 w 10026"/>
                      <a:gd name="connsiteY1" fmla="*/ 7971 h 10310"/>
                      <a:gd name="connsiteX2" fmla="*/ 219 w 10026"/>
                      <a:gd name="connsiteY2" fmla="*/ 8373 h 10310"/>
                      <a:gd name="connsiteX3" fmla="*/ 0 w 10026"/>
                      <a:gd name="connsiteY3" fmla="*/ 9062 h 10310"/>
                      <a:gd name="connsiteX4" fmla="*/ 0 w 10026"/>
                      <a:gd name="connsiteY4" fmla="*/ 9105 h 10310"/>
                      <a:gd name="connsiteX5" fmla="*/ 0 w 10026"/>
                      <a:gd name="connsiteY5" fmla="*/ 9105 h 10310"/>
                      <a:gd name="connsiteX6" fmla="*/ 328 w 10026"/>
                      <a:gd name="connsiteY6" fmla="*/ 9880 h 10310"/>
                      <a:gd name="connsiteX7" fmla="*/ 984 w 10026"/>
                      <a:gd name="connsiteY7" fmla="*/ 10195 h 10310"/>
                      <a:gd name="connsiteX8" fmla="*/ 1311 w 10026"/>
                      <a:gd name="connsiteY8" fmla="*/ 10009 h 10310"/>
                      <a:gd name="connsiteX9" fmla="*/ 1148 w 10026"/>
                      <a:gd name="connsiteY9" fmla="*/ 9837 h 10310"/>
                      <a:gd name="connsiteX10" fmla="*/ 2077 w 10026"/>
                      <a:gd name="connsiteY10" fmla="*/ 10310 h 10310"/>
                      <a:gd name="connsiteX11" fmla="*/ 2404 w 10026"/>
                      <a:gd name="connsiteY11" fmla="*/ 10123 h 10310"/>
                      <a:gd name="connsiteX12" fmla="*/ 2404 w 10026"/>
                      <a:gd name="connsiteY12" fmla="*/ 10095 h 10310"/>
                      <a:gd name="connsiteX13" fmla="*/ 2623 w 10026"/>
                      <a:gd name="connsiteY13" fmla="*/ 10224 h 10310"/>
                      <a:gd name="connsiteX14" fmla="*/ 3005 w 10026"/>
                      <a:gd name="connsiteY14" fmla="*/ 10037 h 10310"/>
                      <a:gd name="connsiteX15" fmla="*/ 2678 w 10026"/>
                      <a:gd name="connsiteY15" fmla="*/ 9679 h 10310"/>
                      <a:gd name="connsiteX16" fmla="*/ 2678 w 10026"/>
                      <a:gd name="connsiteY16" fmla="*/ 9621 h 10310"/>
                      <a:gd name="connsiteX17" fmla="*/ 3607 w 10026"/>
                      <a:gd name="connsiteY17" fmla="*/ 9923 h 10310"/>
                      <a:gd name="connsiteX18" fmla="*/ 3825 w 10026"/>
                      <a:gd name="connsiteY18" fmla="*/ 9722 h 10310"/>
                      <a:gd name="connsiteX19" fmla="*/ 3279 w 10026"/>
                      <a:gd name="connsiteY19" fmla="*/ 9377 h 10310"/>
                      <a:gd name="connsiteX20" fmla="*/ 3115 w 10026"/>
                      <a:gd name="connsiteY20" fmla="*/ 9148 h 10310"/>
                      <a:gd name="connsiteX21" fmla="*/ 3552 w 10026"/>
                      <a:gd name="connsiteY21" fmla="*/ 8502 h 10310"/>
                      <a:gd name="connsiteX22" fmla="*/ 3279 w 10026"/>
                      <a:gd name="connsiteY22" fmla="*/ 7900 h 10310"/>
                      <a:gd name="connsiteX23" fmla="*/ 5817 w 10026"/>
                      <a:gd name="connsiteY23" fmla="*/ 5914 h 10310"/>
                      <a:gd name="connsiteX24" fmla="*/ 6986 w 10026"/>
                      <a:gd name="connsiteY24" fmla="*/ 4640 h 10310"/>
                      <a:gd name="connsiteX25" fmla="*/ 10000 w 10026"/>
                      <a:gd name="connsiteY25" fmla="*/ 310 h 10310"/>
                      <a:gd name="connsiteX26" fmla="*/ 5083 w 10026"/>
                      <a:gd name="connsiteY26" fmla="*/ 353 h 10310"/>
                      <a:gd name="connsiteX27" fmla="*/ 3923 w 10026"/>
                      <a:gd name="connsiteY27" fmla="*/ 4844 h 10310"/>
                      <a:gd name="connsiteX0" fmla="*/ 3875 w 10026"/>
                      <a:gd name="connsiteY0" fmla="*/ 4970 h 10310"/>
                      <a:gd name="connsiteX1" fmla="*/ 929 w 10026"/>
                      <a:gd name="connsiteY1" fmla="*/ 7971 h 10310"/>
                      <a:gd name="connsiteX2" fmla="*/ 219 w 10026"/>
                      <a:gd name="connsiteY2" fmla="*/ 8373 h 10310"/>
                      <a:gd name="connsiteX3" fmla="*/ 0 w 10026"/>
                      <a:gd name="connsiteY3" fmla="*/ 9062 h 10310"/>
                      <a:gd name="connsiteX4" fmla="*/ 0 w 10026"/>
                      <a:gd name="connsiteY4" fmla="*/ 9105 h 10310"/>
                      <a:gd name="connsiteX5" fmla="*/ 0 w 10026"/>
                      <a:gd name="connsiteY5" fmla="*/ 9105 h 10310"/>
                      <a:gd name="connsiteX6" fmla="*/ 328 w 10026"/>
                      <a:gd name="connsiteY6" fmla="*/ 9880 h 10310"/>
                      <a:gd name="connsiteX7" fmla="*/ 984 w 10026"/>
                      <a:gd name="connsiteY7" fmla="*/ 10195 h 10310"/>
                      <a:gd name="connsiteX8" fmla="*/ 1311 w 10026"/>
                      <a:gd name="connsiteY8" fmla="*/ 10009 h 10310"/>
                      <a:gd name="connsiteX9" fmla="*/ 1148 w 10026"/>
                      <a:gd name="connsiteY9" fmla="*/ 9837 h 10310"/>
                      <a:gd name="connsiteX10" fmla="*/ 2077 w 10026"/>
                      <a:gd name="connsiteY10" fmla="*/ 10310 h 10310"/>
                      <a:gd name="connsiteX11" fmla="*/ 2404 w 10026"/>
                      <a:gd name="connsiteY11" fmla="*/ 10123 h 10310"/>
                      <a:gd name="connsiteX12" fmla="*/ 2404 w 10026"/>
                      <a:gd name="connsiteY12" fmla="*/ 10095 h 10310"/>
                      <a:gd name="connsiteX13" fmla="*/ 2623 w 10026"/>
                      <a:gd name="connsiteY13" fmla="*/ 10224 h 10310"/>
                      <a:gd name="connsiteX14" fmla="*/ 3005 w 10026"/>
                      <a:gd name="connsiteY14" fmla="*/ 10037 h 10310"/>
                      <a:gd name="connsiteX15" fmla="*/ 2678 w 10026"/>
                      <a:gd name="connsiteY15" fmla="*/ 9679 h 10310"/>
                      <a:gd name="connsiteX16" fmla="*/ 2678 w 10026"/>
                      <a:gd name="connsiteY16" fmla="*/ 9621 h 10310"/>
                      <a:gd name="connsiteX17" fmla="*/ 3607 w 10026"/>
                      <a:gd name="connsiteY17" fmla="*/ 9923 h 10310"/>
                      <a:gd name="connsiteX18" fmla="*/ 3825 w 10026"/>
                      <a:gd name="connsiteY18" fmla="*/ 9722 h 10310"/>
                      <a:gd name="connsiteX19" fmla="*/ 3279 w 10026"/>
                      <a:gd name="connsiteY19" fmla="*/ 9377 h 10310"/>
                      <a:gd name="connsiteX20" fmla="*/ 3115 w 10026"/>
                      <a:gd name="connsiteY20" fmla="*/ 9148 h 10310"/>
                      <a:gd name="connsiteX21" fmla="*/ 3552 w 10026"/>
                      <a:gd name="connsiteY21" fmla="*/ 8502 h 10310"/>
                      <a:gd name="connsiteX22" fmla="*/ 3279 w 10026"/>
                      <a:gd name="connsiteY22" fmla="*/ 7900 h 10310"/>
                      <a:gd name="connsiteX23" fmla="*/ 5817 w 10026"/>
                      <a:gd name="connsiteY23" fmla="*/ 5914 h 10310"/>
                      <a:gd name="connsiteX24" fmla="*/ 6986 w 10026"/>
                      <a:gd name="connsiteY24" fmla="*/ 4640 h 10310"/>
                      <a:gd name="connsiteX25" fmla="*/ 10000 w 10026"/>
                      <a:gd name="connsiteY25" fmla="*/ 310 h 10310"/>
                      <a:gd name="connsiteX26" fmla="*/ 5083 w 10026"/>
                      <a:gd name="connsiteY26" fmla="*/ 353 h 10310"/>
                      <a:gd name="connsiteX27" fmla="*/ 3923 w 10026"/>
                      <a:gd name="connsiteY27" fmla="*/ 4844 h 10310"/>
                      <a:gd name="connsiteX0" fmla="*/ 3875 w 10026"/>
                      <a:gd name="connsiteY0" fmla="*/ 4970 h 10310"/>
                      <a:gd name="connsiteX1" fmla="*/ 929 w 10026"/>
                      <a:gd name="connsiteY1" fmla="*/ 7971 h 10310"/>
                      <a:gd name="connsiteX2" fmla="*/ 219 w 10026"/>
                      <a:gd name="connsiteY2" fmla="*/ 8373 h 10310"/>
                      <a:gd name="connsiteX3" fmla="*/ 0 w 10026"/>
                      <a:gd name="connsiteY3" fmla="*/ 9062 h 10310"/>
                      <a:gd name="connsiteX4" fmla="*/ 0 w 10026"/>
                      <a:gd name="connsiteY4" fmla="*/ 9105 h 10310"/>
                      <a:gd name="connsiteX5" fmla="*/ 0 w 10026"/>
                      <a:gd name="connsiteY5" fmla="*/ 9105 h 10310"/>
                      <a:gd name="connsiteX6" fmla="*/ 328 w 10026"/>
                      <a:gd name="connsiteY6" fmla="*/ 9880 h 10310"/>
                      <a:gd name="connsiteX7" fmla="*/ 984 w 10026"/>
                      <a:gd name="connsiteY7" fmla="*/ 10195 h 10310"/>
                      <a:gd name="connsiteX8" fmla="*/ 1311 w 10026"/>
                      <a:gd name="connsiteY8" fmla="*/ 10009 h 10310"/>
                      <a:gd name="connsiteX9" fmla="*/ 1148 w 10026"/>
                      <a:gd name="connsiteY9" fmla="*/ 9837 h 10310"/>
                      <a:gd name="connsiteX10" fmla="*/ 2077 w 10026"/>
                      <a:gd name="connsiteY10" fmla="*/ 10310 h 10310"/>
                      <a:gd name="connsiteX11" fmla="*/ 2404 w 10026"/>
                      <a:gd name="connsiteY11" fmla="*/ 10123 h 10310"/>
                      <a:gd name="connsiteX12" fmla="*/ 2404 w 10026"/>
                      <a:gd name="connsiteY12" fmla="*/ 10095 h 10310"/>
                      <a:gd name="connsiteX13" fmla="*/ 2623 w 10026"/>
                      <a:gd name="connsiteY13" fmla="*/ 10224 h 10310"/>
                      <a:gd name="connsiteX14" fmla="*/ 3005 w 10026"/>
                      <a:gd name="connsiteY14" fmla="*/ 10037 h 10310"/>
                      <a:gd name="connsiteX15" fmla="*/ 2678 w 10026"/>
                      <a:gd name="connsiteY15" fmla="*/ 9679 h 10310"/>
                      <a:gd name="connsiteX16" fmla="*/ 2678 w 10026"/>
                      <a:gd name="connsiteY16" fmla="*/ 9621 h 10310"/>
                      <a:gd name="connsiteX17" fmla="*/ 3607 w 10026"/>
                      <a:gd name="connsiteY17" fmla="*/ 9923 h 10310"/>
                      <a:gd name="connsiteX18" fmla="*/ 3825 w 10026"/>
                      <a:gd name="connsiteY18" fmla="*/ 9722 h 10310"/>
                      <a:gd name="connsiteX19" fmla="*/ 3279 w 10026"/>
                      <a:gd name="connsiteY19" fmla="*/ 9377 h 10310"/>
                      <a:gd name="connsiteX20" fmla="*/ 3115 w 10026"/>
                      <a:gd name="connsiteY20" fmla="*/ 9148 h 10310"/>
                      <a:gd name="connsiteX21" fmla="*/ 3552 w 10026"/>
                      <a:gd name="connsiteY21" fmla="*/ 8502 h 10310"/>
                      <a:gd name="connsiteX22" fmla="*/ 3279 w 10026"/>
                      <a:gd name="connsiteY22" fmla="*/ 7900 h 10310"/>
                      <a:gd name="connsiteX23" fmla="*/ 5817 w 10026"/>
                      <a:gd name="connsiteY23" fmla="*/ 5914 h 10310"/>
                      <a:gd name="connsiteX24" fmla="*/ 6986 w 10026"/>
                      <a:gd name="connsiteY24" fmla="*/ 4640 h 10310"/>
                      <a:gd name="connsiteX25" fmla="*/ 10000 w 10026"/>
                      <a:gd name="connsiteY25" fmla="*/ 310 h 10310"/>
                      <a:gd name="connsiteX26" fmla="*/ 5083 w 10026"/>
                      <a:gd name="connsiteY26" fmla="*/ 353 h 10310"/>
                      <a:gd name="connsiteX27" fmla="*/ 3923 w 10026"/>
                      <a:gd name="connsiteY27" fmla="*/ 4844 h 10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0026" h="10310">
                        <a:moveTo>
                          <a:pt x="3875" y="4970"/>
                        </a:moveTo>
                        <a:cubicBezTo>
                          <a:pt x="2893" y="5970"/>
                          <a:pt x="1562" y="7431"/>
                          <a:pt x="929" y="7971"/>
                        </a:cubicBezTo>
                        <a:cubicBezTo>
                          <a:pt x="752" y="8122"/>
                          <a:pt x="273" y="8301"/>
                          <a:pt x="219" y="8373"/>
                        </a:cubicBezTo>
                        <a:cubicBezTo>
                          <a:pt x="55" y="8531"/>
                          <a:pt x="55" y="8961"/>
                          <a:pt x="0" y="9062"/>
                        </a:cubicBezTo>
                        <a:lnTo>
                          <a:pt x="0" y="9105"/>
                        </a:lnTo>
                        <a:lnTo>
                          <a:pt x="0" y="9105"/>
                        </a:lnTo>
                        <a:lnTo>
                          <a:pt x="328" y="9880"/>
                        </a:lnTo>
                        <a:lnTo>
                          <a:pt x="984" y="10195"/>
                        </a:lnTo>
                        <a:cubicBezTo>
                          <a:pt x="1421" y="10152"/>
                          <a:pt x="1311" y="10009"/>
                          <a:pt x="1311" y="10009"/>
                        </a:cubicBezTo>
                        <a:lnTo>
                          <a:pt x="1148" y="9837"/>
                        </a:lnTo>
                        <a:lnTo>
                          <a:pt x="2077" y="10310"/>
                        </a:lnTo>
                        <a:cubicBezTo>
                          <a:pt x="2568" y="10267"/>
                          <a:pt x="2404" y="10123"/>
                          <a:pt x="2404" y="10123"/>
                        </a:cubicBezTo>
                        <a:lnTo>
                          <a:pt x="2404" y="10095"/>
                        </a:lnTo>
                        <a:lnTo>
                          <a:pt x="2623" y="10224"/>
                        </a:lnTo>
                        <a:cubicBezTo>
                          <a:pt x="3115" y="10181"/>
                          <a:pt x="3005" y="10037"/>
                          <a:pt x="3005" y="10037"/>
                        </a:cubicBezTo>
                        <a:lnTo>
                          <a:pt x="2678" y="9679"/>
                        </a:lnTo>
                        <a:lnTo>
                          <a:pt x="2678" y="9621"/>
                        </a:lnTo>
                        <a:lnTo>
                          <a:pt x="3607" y="9923"/>
                        </a:lnTo>
                        <a:cubicBezTo>
                          <a:pt x="4044" y="9851"/>
                          <a:pt x="3825" y="9722"/>
                          <a:pt x="3825" y="9722"/>
                        </a:cubicBezTo>
                        <a:lnTo>
                          <a:pt x="3279" y="9377"/>
                        </a:lnTo>
                        <a:cubicBezTo>
                          <a:pt x="3224" y="9301"/>
                          <a:pt x="3170" y="9224"/>
                          <a:pt x="3115" y="9148"/>
                        </a:cubicBezTo>
                        <a:cubicBezTo>
                          <a:pt x="3169" y="9047"/>
                          <a:pt x="3388" y="8660"/>
                          <a:pt x="3552" y="8502"/>
                        </a:cubicBezTo>
                        <a:cubicBezTo>
                          <a:pt x="3716" y="8373"/>
                          <a:pt x="3443" y="8043"/>
                          <a:pt x="3279" y="7900"/>
                        </a:cubicBezTo>
                        <a:cubicBezTo>
                          <a:pt x="4262" y="7340"/>
                          <a:pt x="5380" y="6330"/>
                          <a:pt x="5817" y="5914"/>
                        </a:cubicBezTo>
                        <a:cubicBezTo>
                          <a:pt x="6145" y="5642"/>
                          <a:pt x="6289" y="5574"/>
                          <a:pt x="6986" y="4640"/>
                        </a:cubicBezTo>
                        <a:cubicBezTo>
                          <a:pt x="7683" y="3706"/>
                          <a:pt x="10317" y="1024"/>
                          <a:pt x="10000" y="310"/>
                        </a:cubicBezTo>
                        <a:cubicBezTo>
                          <a:pt x="9683" y="-404"/>
                          <a:pt x="6722" y="339"/>
                          <a:pt x="5083" y="353"/>
                        </a:cubicBezTo>
                        <a:cubicBezTo>
                          <a:pt x="3827" y="4844"/>
                          <a:pt x="3923" y="4844"/>
                          <a:pt x="3923" y="4844"/>
                        </a:cubicBezTo>
                      </a:path>
                    </a:pathLst>
                  </a:custGeom>
                  <a:solidFill>
                    <a:srgbClr val="FEB791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355" name="Freeform 29">
                    <a:extLst>
                      <a:ext uri="{FF2B5EF4-FFF2-40B4-BE49-F238E27FC236}">
                        <a16:creationId xmlns:a16="http://schemas.microsoft.com/office/drawing/2014/main" xmlns="" id="{2DB19271-4455-45B7-BD89-DD6D90738D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93212" y="1717647"/>
                    <a:ext cx="1050384" cy="1489426"/>
                  </a:xfrm>
                  <a:custGeom>
                    <a:avLst/>
                    <a:gdLst>
                      <a:gd name="T0" fmla="*/ 387 w 387"/>
                      <a:gd name="T1" fmla="*/ 59 h 576"/>
                      <a:gd name="T2" fmla="*/ 252 w 387"/>
                      <a:gd name="T3" fmla="*/ 0 h 576"/>
                      <a:gd name="T4" fmla="*/ 147 w 387"/>
                      <a:gd name="T5" fmla="*/ 10 h 576"/>
                      <a:gd name="T6" fmla="*/ 57 w 387"/>
                      <a:gd name="T7" fmla="*/ 40 h 576"/>
                      <a:gd name="T8" fmla="*/ 3 w 387"/>
                      <a:gd name="T9" fmla="*/ 114 h 576"/>
                      <a:gd name="T10" fmla="*/ 0 w 387"/>
                      <a:gd name="T11" fmla="*/ 155 h 576"/>
                      <a:gd name="T12" fmla="*/ 53 w 387"/>
                      <a:gd name="T13" fmla="*/ 178 h 576"/>
                      <a:gd name="T14" fmla="*/ 50 w 387"/>
                      <a:gd name="T15" fmla="*/ 211 h 576"/>
                      <a:gd name="T16" fmla="*/ 50 w 387"/>
                      <a:gd name="T17" fmla="*/ 214 h 576"/>
                      <a:gd name="T18" fmla="*/ 49 w 387"/>
                      <a:gd name="T19" fmla="*/ 411 h 576"/>
                      <a:gd name="T20" fmla="*/ 39 w 387"/>
                      <a:gd name="T21" fmla="*/ 539 h 576"/>
                      <a:gd name="T22" fmla="*/ 368 w 387"/>
                      <a:gd name="T23" fmla="*/ 576 h 576"/>
                      <a:gd name="T24" fmla="*/ 332 w 387"/>
                      <a:gd name="T25" fmla="*/ 380 h 576"/>
                      <a:gd name="T26" fmla="*/ 333 w 387"/>
                      <a:gd name="T27" fmla="*/ 193 h 576"/>
                      <a:gd name="T28" fmla="*/ 387 w 387"/>
                      <a:gd name="T29" fmla="*/ 59 h 576"/>
                      <a:gd name="connsiteX0" fmla="*/ 10000 w 10000"/>
                      <a:gd name="connsiteY0" fmla="*/ 884 h 9860"/>
                      <a:gd name="connsiteX1" fmla="*/ 5016 w 10000"/>
                      <a:gd name="connsiteY1" fmla="*/ 1719 h 9860"/>
                      <a:gd name="connsiteX2" fmla="*/ 3798 w 10000"/>
                      <a:gd name="connsiteY2" fmla="*/ 34 h 9860"/>
                      <a:gd name="connsiteX3" fmla="*/ 1473 w 10000"/>
                      <a:gd name="connsiteY3" fmla="*/ 554 h 9860"/>
                      <a:gd name="connsiteX4" fmla="*/ 78 w 10000"/>
                      <a:gd name="connsiteY4" fmla="*/ 1839 h 9860"/>
                      <a:gd name="connsiteX5" fmla="*/ 0 w 10000"/>
                      <a:gd name="connsiteY5" fmla="*/ 2551 h 9860"/>
                      <a:gd name="connsiteX6" fmla="*/ 1370 w 10000"/>
                      <a:gd name="connsiteY6" fmla="*/ 2950 h 9860"/>
                      <a:gd name="connsiteX7" fmla="*/ 1292 w 10000"/>
                      <a:gd name="connsiteY7" fmla="*/ 3523 h 9860"/>
                      <a:gd name="connsiteX8" fmla="*/ 1292 w 10000"/>
                      <a:gd name="connsiteY8" fmla="*/ 3575 h 9860"/>
                      <a:gd name="connsiteX9" fmla="*/ 1266 w 10000"/>
                      <a:gd name="connsiteY9" fmla="*/ 6995 h 9860"/>
                      <a:gd name="connsiteX10" fmla="*/ 1008 w 10000"/>
                      <a:gd name="connsiteY10" fmla="*/ 9218 h 9860"/>
                      <a:gd name="connsiteX11" fmla="*/ 9509 w 10000"/>
                      <a:gd name="connsiteY11" fmla="*/ 9860 h 9860"/>
                      <a:gd name="connsiteX12" fmla="*/ 8579 w 10000"/>
                      <a:gd name="connsiteY12" fmla="*/ 6457 h 9860"/>
                      <a:gd name="connsiteX13" fmla="*/ 8605 w 10000"/>
                      <a:gd name="connsiteY13" fmla="*/ 3211 h 9860"/>
                      <a:gd name="connsiteX14" fmla="*/ 10000 w 10000"/>
                      <a:gd name="connsiteY14" fmla="*/ 884 h 9860"/>
                      <a:gd name="connsiteX0" fmla="*/ 10000 w 10000"/>
                      <a:gd name="connsiteY0" fmla="*/ 897 h 10000"/>
                      <a:gd name="connsiteX1" fmla="*/ 5016 w 10000"/>
                      <a:gd name="connsiteY1" fmla="*/ 1743 h 10000"/>
                      <a:gd name="connsiteX2" fmla="*/ 3798 w 10000"/>
                      <a:gd name="connsiteY2" fmla="*/ 34 h 10000"/>
                      <a:gd name="connsiteX3" fmla="*/ 1473 w 10000"/>
                      <a:gd name="connsiteY3" fmla="*/ 562 h 10000"/>
                      <a:gd name="connsiteX4" fmla="*/ 78 w 10000"/>
                      <a:gd name="connsiteY4" fmla="*/ 1865 h 10000"/>
                      <a:gd name="connsiteX5" fmla="*/ 0 w 10000"/>
                      <a:gd name="connsiteY5" fmla="*/ 2587 h 10000"/>
                      <a:gd name="connsiteX6" fmla="*/ 1370 w 10000"/>
                      <a:gd name="connsiteY6" fmla="*/ 2992 h 10000"/>
                      <a:gd name="connsiteX7" fmla="*/ 1292 w 10000"/>
                      <a:gd name="connsiteY7" fmla="*/ 3573 h 10000"/>
                      <a:gd name="connsiteX8" fmla="*/ 1292 w 10000"/>
                      <a:gd name="connsiteY8" fmla="*/ 3626 h 10000"/>
                      <a:gd name="connsiteX9" fmla="*/ 1266 w 10000"/>
                      <a:gd name="connsiteY9" fmla="*/ 7094 h 10000"/>
                      <a:gd name="connsiteX10" fmla="*/ 1008 w 10000"/>
                      <a:gd name="connsiteY10" fmla="*/ 9349 h 10000"/>
                      <a:gd name="connsiteX11" fmla="*/ 9509 w 10000"/>
                      <a:gd name="connsiteY11" fmla="*/ 10000 h 10000"/>
                      <a:gd name="connsiteX12" fmla="*/ 8579 w 10000"/>
                      <a:gd name="connsiteY12" fmla="*/ 6549 h 10000"/>
                      <a:gd name="connsiteX13" fmla="*/ 8605 w 10000"/>
                      <a:gd name="connsiteY13" fmla="*/ 3257 h 10000"/>
                      <a:gd name="connsiteX14" fmla="*/ 10000 w 10000"/>
                      <a:gd name="connsiteY14" fmla="*/ 897 h 10000"/>
                      <a:gd name="connsiteX0" fmla="*/ 10000 w 10000"/>
                      <a:gd name="connsiteY0" fmla="*/ 693 h 9796"/>
                      <a:gd name="connsiteX1" fmla="*/ 5016 w 10000"/>
                      <a:gd name="connsiteY1" fmla="*/ 1539 h 9796"/>
                      <a:gd name="connsiteX2" fmla="*/ 3254 w 10000"/>
                      <a:gd name="connsiteY2" fmla="*/ 77 h 9796"/>
                      <a:gd name="connsiteX3" fmla="*/ 1473 w 10000"/>
                      <a:gd name="connsiteY3" fmla="*/ 358 h 9796"/>
                      <a:gd name="connsiteX4" fmla="*/ 78 w 10000"/>
                      <a:gd name="connsiteY4" fmla="*/ 1661 h 9796"/>
                      <a:gd name="connsiteX5" fmla="*/ 0 w 10000"/>
                      <a:gd name="connsiteY5" fmla="*/ 2383 h 9796"/>
                      <a:gd name="connsiteX6" fmla="*/ 1370 w 10000"/>
                      <a:gd name="connsiteY6" fmla="*/ 2788 h 9796"/>
                      <a:gd name="connsiteX7" fmla="*/ 1292 w 10000"/>
                      <a:gd name="connsiteY7" fmla="*/ 3369 h 9796"/>
                      <a:gd name="connsiteX8" fmla="*/ 1292 w 10000"/>
                      <a:gd name="connsiteY8" fmla="*/ 3422 h 9796"/>
                      <a:gd name="connsiteX9" fmla="*/ 1266 w 10000"/>
                      <a:gd name="connsiteY9" fmla="*/ 6890 h 9796"/>
                      <a:gd name="connsiteX10" fmla="*/ 1008 w 10000"/>
                      <a:gd name="connsiteY10" fmla="*/ 9145 h 9796"/>
                      <a:gd name="connsiteX11" fmla="*/ 9509 w 10000"/>
                      <a:gd name="connsiteY11" fmla="*/ 9796 h 9796"/>
                      <a:gd name="connsiteX12" fmla="*/ 8579 w 10000"/>
                      <a:gd name="connsiteY12" fmla="*/ 6345 h 9796"/>
                      <a:gd name="connsiteX13" fmla="*/ 8605 w 10000"/>
                      <a:gd name="connsiteY13" fmla="*/ 3053 h 9796"/>
                      <a:gd name="connsiteX14" fmla="*/ 10000 w 10000"/>
                      <a:gd name="connsiteY14" fmla="*/ 693 h 9796"/>
                      <a:gd name="connsiteX0" fmla="*/ 10000 w 10000"/>
                      <a:gd name="connsiteY0" fmla="*/ 630 h 9923"/>
                      <a:gd name="connsiteX1" fmla="*/ 5016 w 10000"/>
                      <a:gd name="connsiteY1" fmla="*/ 1494 h 9923"/>
                      <a:gd name="connsiteX2" fmla="*/ 3254 w 10000"/>
                      <a:gd name="connsiteY2" fmla="*/ 2 h 9923"/>
                      <a:gd name="connsiteX3" fmla="*/ 1473 w 10000"/>
                      <a:gd name="connsiteY3" fmla="*/ 288 h 9923"/>
                      <a:gd name="connsiteX4" fmla="*/ 78 w 10000"/>
                      <a:gd name="connsiteY4" fmla="*/ 1619 h 9923"/>
                      <a:gd name="connsiteX5" fmla="*/ 0 w 10000"/>
                      <a:gd name="connsiteY5" fmla="*/ 2356 h 9923"/>
                      <a:gd name="connsiteX6" fmla="*/ 1370 w 10000"/>
                      <a:gd name="connsiteY6" fmla="*/ 2769 h 9923"/>
                      <a:gd name="connsiteX7" fmla="*/ 1292 w 10000"/>
                      <a:gd name="connsiteY7" fmla="*/ 3362 h 9923"/>
                      <a:gd name="connsiteX8" fmla="*/ 1292 w 10000"/>
                      <a:gd name="connsiteY8" fmla="*/ 3416 h 9923"/>
                      <a:gd name="connsiteX9" fmla="*/ 1266 w 10000"/>
                      <a:gd name="connsiteY9" fmla="*/ 6956 h 9923"/>
                      <a:gd name="connsiteX10" fmla="*/ 1008 w 10000"/>
                      <a:gd name="connsiteY10" fmla="*/ 9258 h 9923"/>
                      <a:gd name="connsiteX11" fmla="*/ 9509 w 10000"/>
                      <a:gd name="connsiteY11" fmla="*/ 9923 h 9923"/>
                      <a:gd name="connsiteX12" fmla="*/ 8579 w 10000"/>
                      <a:gd name="connsiteY12" fmla="*/ 6400 h 9923"/>
                      <a:gd name="connsiteX13" fmla="*/ 8605 w 10000"/>
                      <a:gd name="connsiteY13" fmla="*/ 3040 h 9923"/>
                      <a:gd name="connsiteX14" fmla="*/ 10000 w 10000"/>
                      <a:gd name="connsiteY14" fmla="*/ 630 h 9923"/>
                      <a:gd name="connsiteX0" fmla="*/ 10000 w 10000"/>
                      <a:gd name="connsiteY0" fmla="*/ 792 h 10157"/>
                      <a:gd name="connsiteX1" fmla="*/ 5016 w 10000"/>
                      <a:gd name="connsiteY1" fmla="*/ 1663 h 10157"/>
                      <a:gd name="connsiteX2" fmla="*/ 3345 w 10000"/>
                      <a:gd name="connsiteY2" fmla="*/ 0 h 10157"/>
                      <a:gd name="connsiteX3" fmla="*/ 1473 w 10000"/>
                      <a:gd name="connsiteY3" fmla="*/ 447 h 10157"/>
                      <a:gd name="connsiteX4" fmla="*/ 78 w 10000"/>
                      <a:gd name="connsiteY4" fmla="*/ 1789 h 10157"/>
                      <a:gd name="connsiteX5" fmla="*/ 0 w 10000"/>
                      <a:gd name="connsiteY5" fmla="*/ 2531 h 10157"/>
                      <a:gd name="connsiteX6" fmla="*/ 1370 w 10000"/>
                      <a:gd name="connsiteY6" fmla="*/ 2947 h 10157"/>
                      <a:gd name="connsiteX7" fmla="*/ 1292 w 10000"/>
                      <a:gd name="connsiteY7" fmla="*/ 3545 h 10157"/>
                      <a:gd name="connsiteX8" fmla="*/ 1292 w 10000"/>
                      <a:gd name="connsiteY8" fmla="*/ 3600 h 10157"/>
                      <a:gd name="connsiteX9" fmla="*/ 1266 w 10000"/>
                      <a:gd name="connsiteY9" fmla="*/ 7167 h 10157"/>
                      <a:gd name="connsiteX10" fmla="*/ 1008 w 10000"/>
                      <a:gd name="connsiteY10" fmla="*/ 9487 h 10157"/>
                      <a:gd name="connsiteX11" fmla="*/ 9509 w 10000"/>
                      <a:gd name="connsiteY11" fmla="*/ 10157 h 10157"/>
                      <a:gd name="connsiteX12" fmla="*/ 8579 w 10000"/>
                      <a:gd name="connsiteY12" fmla="*/ 6607 h 10157"/>
                      <a:gd name="connsiteX13" fmla="*/ 8605 w 10000"/>
                      <a:gd name="connsiteY13" fmla="*/ 3221 h 10157"/>
                      <a:gd name="connsiteX14" fmla="*/ 10000 w 10000"/>
                      <a:gd name="connsiteY14" fmla="*/ 792 h 10157"/>
                      <a:gd name="connsiteX0" fmla="*/ 10000 w 10000"/>
                      <a:gd name="connsiteY0" fmla="*/ 792 h 10157"/>
                      <a:gd name="connsiteX1" fmla="*/ 8655 w 10000"/>
                      <a:gd name="connsiteY1" fmla="*/ 992 h 10157"/>
                      <a:gd name="connsiteX2" fmla="*/ 5016 w 10000"/>
                      <a:gd name="connsiteY2" fmla="*/ 1663 h 10157"/>
                      <a:gd name="connsiteX3" fmla="*/ 3345 w 10000"/>
                      <a:gd name="connsiteY3" fmla="*/ 0 h 10157"/>
                      <a:gd name="connsiteX4" fmla="*/ 1473 w 10000"/>
                      <a:gd name="connsiteY4" fmla="*/ 447 h 10157"/>
                      <a:gd name="connsiteX5" fmla="*/ 78 w 10000"/>
                      <a:gd name="connsiteY5" fmla="*/ 1789 h 10157"/>
                      <a:gd name="connsiteX6" fmla="*/ 0 w 10000"/>
                      <a:gd name="connsiteY6" fmla="*/ 2531 h 10157"/>
                      <a:gd name="connsiteX7" fmla="*/ 1370 w 10000"/>
                      <a:gd name="connsiteY7" fmla="*/ 2947 h 10157"/>
                      <a:gd name="connsiteX8" fmla="*/ 1292 w 10000"/>
                      <a:gd name="connsiteY8" fmla="*/ 3545 h 10157"/>
                      <a:gd name="connsiteX9" fmla="*/ 1292 w 10000"/>
                      <a:gd name="connsiteY9" fmla="*/ 3600 h 10157"/>
                      <a:gd name="connsiteX10" fmla="*/ 1266 w 10000"/>
                      <a:gd name="connsiteY10" fmla="*/ 7167 h 10157"/>
                      <a:gd name="connsiteX11" fmla="*/ 1008 w 10000"/>
                      <a:gd name="connsiteY11" fmla="*/ 9487 h 10157"/>
                      <a:gd name="connsiteX12" fmla="*/ 9509 w 10000"/>
                      <a:gd name="connsiteY12" fmla="*/ 10157 h 10157"/>
                      <a:gd name="connsiteX13" fmla="*/ 8579 w 10000"/>
                      <a:gd name="connsiteY13" fmla="*/ 6607 h 10157"/>
                      <a:gd name="connsiteX14" fmla="*/ 8605 w 10000"/>
                      <a:gd name="connsiteY14" fmla="*/ 3221 h 10157"/>
                      <a:gd name="connsiteX15" fmla="*/ 10000 w 10000"/>
                      <a:gd name="connsiteY15" fmla="*/ 792 h 10157"/>
                      <a:gd name="connsiteX0" fmla="*/ 10000 w 10000"/>
                      <a:gd name="connsiteY0" fmla="*/ 792 h 10157"/>
                      <a:gd name="connsiteX1" fmla="*/ 7658 w 10000"/>
                      <a:gd name="connsiteY1" fmla="*/ 59 h 10157"/>
                      <a:gd name="connsiteX2" fmla="*/ 5016 w 10000"/>
                      <a:gd name="connsiteY2" fmla="*/ 1663 h 10157"/>
                      <a:gd name="connsiteX3" fmla="*/ 3345 w 10000"/>
                      <a:gd name="connsiteY3" fmla="*/ 0 h 10157"/>
                      <a:gd name="connsiteX4" fmla="*/ 1473 w 10000"/>
                      <a:gd name="connsiteY4" fmla="*/ 447 h 10157"/>
                      <a:gd name="connsiteX5" fmla="*/ 78 w 10000"/>
                      <a:gd name="connsiteY5" fmla="*/ 1789 h 10157"/>
                      <a:gd name="connsiteX6" fmla="*/ 0 w 10000"/>
                      <a:gd name="connsiteY6" fmla="*/ 2531 h 10157"/>
                      <a:gd name="connsiteX7" fmla="*/ 1370 w 10000"/>
                      <a:gd name="connsiteY7" fmla="*/ 2947 h 10157"/>
                      <a:gd name="connsiteX8" fmla="*/ 1292 w 10000"/>
                      <a:gd name="connsiteY8" fmla="*/ 3545 h 10157"/>
                      <a:gd name="connsiteX9" fmla="*/ 1292 w 10000"/>
                      <a:gd name="connsiteY9" fmla="*/ 3600 h 10157"/>
                      <a:gd name="connsiteX10" fmla="*/ 1266 w 10000"/>
                      <a:gd name="connsiteY10" fmla="*/ 7167 h 10157"/>
                      <a:gd name="connsiteX11" fmla="*/ 1008 w 10000"/>
                      <a:gd name="connsiteY11" fmla="*/ 9487 h 10157"/>
                      <a:gd name="connsiteX12" fmla="*/ 9509 w 10000"/>
                      <a:gd name="connsiteY12" fmla="*/ 10157 h 10157"/>
                      <a:gd name="connsiteX13" fmla="*/ 8579 w 10000"/>
                      <a:gd name="connsiteY13" fmla="*/ 6607 h 10157"/>
                      <a:gd name="connsiteX14" fmla="*/ 8605 w 10000"/>
                      <a:gd name="connsiteY14" fmla="*/ 3221 h 10157"/>
                      <a:gd name="connsiteX15" fmla="*/ 10000 w 10000"/>
                      <a:gd name="connsiteY15" fmla="*/ 792 h 10157"/>
                      <a:gd name="connsiteX0" fmla="*/ 10000 w 10000"/>
                      <a:gd name="connsiteY0" fmla="*/ 792 h 10157"/>
                      <a:gd name="connsiteX1" fmla="*/ 7658 w 10000"/>
                      <a:gd name="connsiteY1" fmla="*/ 59 h 10157"/>
                      <a:gd name="connsiteX2" fmla="*/ 5016 w 10000"/>
                      <a:gd name="connsiteY2" fmla="*/ 1663 h 10157"/>
                      <a:gd name="connsiteX3" fmla="*/ 3345 w 10000"/>
                      <a:gd name="connsiteY3" fmla="*/ 0 h 10157"/>
                      <a:gd name="connsiteX4" fmla="*/ 1473 w 10000"/>
                      <a:gd name="connsiteY4" fmla="*/ 447 h 10157"/>
                      <a:gd name="connsiteX5" fmla="*/ 78 w 10000"/>
                      <a:gd name="connsiteY5" fmla="*/ 1789 h 10157"/>
                      <a:gd name="connsiteX6" fmla="*/ 0 w 10000"/>
                      <a:gd name="connsiteY6" fmla="*/ 2531 h 10157"/>
                      <a:gd name="connsiteX7" fmla="*/ 1370 w 10000"/>
                      <a:gd name="connsiteY7" fmla="*/ 2947 h 10157"/>
                      <a:gd name="connsiteX8" fmla="*/ 1292 w 10000"/>
                      <a:gd name="connsiteY8" fmla="*/ 3545 h 10157"/>
                      <a:gd name="connsiteX9" fmla="*/ 1292 w 10000"/>
                      <a:gd name="connsiteY9" fmla="*/ 3600 h 10157"/>
                      <a:gd name="connsiteX10" fmla="*/ 1266 w 10000"/>
                      <a:gd name="connsiteY10" fmla="*/ 7167 h 10157"/>
                      <a:gd name="connsiteX11" fmla="*/ 1008 w 10000"/>
                      <a:gd name="connsiteY11" fmla="*/ 9487 h 10157"/>
                      <a:gd name="connsiteX12" fmla="*/ 9509 w 10000"/>
                      <a:gd name="connsiteY12" fmla="*/ 10157 h 10157"/>
                      <a:gd name="connsiteX13" fmla="*/ 8579 w 10000"/>
                      <a:gd name="connsiteY13" fmla="*/ 6607 h 10157"/>
                      <a:gd name="connsiteX14" fmla="*/ 8605 w 10000"/>
                      <a:gd name="connsiteY14" fmla="*/ 3221 h 10157"/>
                      <a:gd name="connsiteX15" fmla="*/ 10000 w 10000"/>
                      <a:gd name="connsiteY15" fmla="*/ 792 h 10157"/>
                      <a:gd name="connsiteX0" fmla="*/ 10000 w 10000"/>
                      <a:gd name="connsiteY0" fmla="*/ 792 h 10157"/>
                      <a:gd name="connsiteX1" fmla="*/ 7658 w 10000"/>
                      <a:gd name="connsiteY1" fmla="*/ 38 h 10157"/>
                      <a:gd name="connsiteX2" fmla="*/ 5016 w 10000"/>
                      <a:gd name="connsiteY2" fmla="*/ 1663 h 10157"/>
                      <a:gd name="connsiteX3" fmla="*/ 3345 w 10000"/>
                      <a:gd name="connsiteY3" fmla="*/ 0 h 10157"/>
                      <a:gd name="connsiteX4" fmla="*/ 1473 w 10000"/>
                      <a:gd name="connsiteY4" fmla="*/ 447 h 10157"/>
                      <a:gd name="connsiteX5" fmla="*/ 78 w 10000"/>
                      <a:gd name="connsiteY5" fmla="*/ 1789 h 10157"/>
                      <a:gd name="connsiteX6" fmla="*/ 0 w 10000"/>
                      <a:gd name="connsiteY6" fmla="*/ 2531 h 10157"/>
                      <a:gd name="connsiteX7" fmla="*/ 1370 w 10000"/>
                      <a:gd name="connsiteY7" fmla="*/ 2947 h 10157"/>
                      <a:gd name="connsiteX8" fmla="*/ 1292 w 10000"/>
                      <a:gd name="connsiteY8" fmla="*/ 3545 h 10157"/>
                      <a:gd name="connsiteX9" fmla="*/ 1292 w 10000"/>
                      <a:gd name="connsiteY9" fmla="*/ 3600 h 10157"/>
                      <a:gd name="connsiteX10" fmla="*/ 1266 w 10000"/>
                      <a:gd name="connsiteY10" fmla="*/ 7167 h 10157"/>
                      <a:gd name="connsiteX11" fmla="*/ 1008 w 10000"/>
                      <a:gd name="connsiteY11" fmla="*/ 9487 h 10157"/>
                      <a:gd name="connsiteX12" fmla="*/ 9509 w 10000"/>
                      <a:gd name="connsiteY12" fmla="*/ 10157 h 10157"/>
                      <a:gd name="connsiteX13" fmla="*/ 8579 w 10000"/>
                      <a:gd name="connsiteY13" fmla="*/ 6607 h 10157"/>
                      <a:gd name="connsiteX14" fmla="*/ 8605 w 10000"/>
                      <a:gd name="connsiteY14" fmla="*/ 3221 h 10157"/>
                      <a:gd name="connsiteX15" fmla="*/ 10000 w 10000"/>
                      <a:gd name="connsiteY15" fmla="*/ 792 h 10157"/>
                      <a:gd name="connsiteX0" fmla="*/ 10000 w 10000"/>
                      <a:gd name="connsiteY0" fmla="*/ 792 h 10157"/>
                      <a:gd name="connsiteX1" fmla="*/ 7658 w 10000"/>
                      <a:gd name="connsiteY1" fmla="*/ 38 h 10157"/>
                      <a:gd name="connsiteX2" fmla="*/ 5016 w 10000"/>
                      <a:gd name="connsiteY2" fmla="*/ 1663 h 10157"/>
                      <a:gd name="connsiteX3" fmla="*/ 3345 w 10000"/>
                      <a:gd name="connsiteY3" fmla="*/ 0 h 10157"/>
                      <a:gd name="connsiteX4" fmla="*/ 1473 w 10000"/>
                      <a:gd name="connsiteY4" fmla="*/ 447 h 10157"/>
                      <a:gd name="connsiteX5" fmla="*/ 78 w 10000"/>
                      <a:gd name="connsiteY5" fmla="*/ 1789 h 10157"/>
                      <a:gd name="connsiteX6" fmla="*/ 0 w 10000"/>
                      <a:gd name="connsiteY6" fmla="*/ 2531 h 10157"/>
                      <a:gd name="connsiteX7" fmla="*/ 1370 w 10000"/>
                      <a:gd name="connsiteY7" fmla="*/ 2947 h 10157"/>
                      <a:gd name="connsiteX8" fmla="*/ 1292 w 10000"/>
                      <a:gd name="connsiteY8" fmla="*/ 3545 h 10157"/>
                      <a:gd name="connsiteX9" fmla="*/ 1292 w 10000"/>
                      <a:gd name="connsiteY9" fmla="*/ 3600 h 10157"/>
                      <a:gd name="connsiteX10" fmla="*/ 1266 w 10000"/>
                      <a:gd name="connsiteY10" fmla="*/ 7167 h 10157"/>
                      <a:gd name="connsiteX11" fmla="*/ 1008 w 10000"/>
                      <a:gd name="connsiteY11" fmla="*/ 9487 h 10157"/>
                      <a:gd name="connsiteX12" fmla="*/ 9509 w 10000"/>
                      <a:gd name="connsiteY12" fmla="*/ 10157 h 10157"/>
                      <a:gd name="connsiteX13" fmla="*/ 8579 w 10000"/>
                      <a:gd name="connsiteY13" fmla="*/ 6607 h 10157"/>
                      <a:gd name="connsiteX14" fmla="*/ 8605 w 10000"/>
                      <a:gd name="connsiteY14" fmla="*/ 3221 h 10157"/>
                      <a:gd name="connsiteX15" fmla="*/ 10000 w 10000"/>
                      <a:gd name="connsiteY15" fmla="*/ 792 h 10157"/>
                      <a:gd name="connsiteX0" fmla="*/ 10000 w 10000"/>
                      <a:gd name="connsiteY0" fmla="*/ 792 h 10157"/>
                      <a:gd name="connsiteX1" fmla="*/ 7779 w 10000"/>
                      <a:gd name="connsiteY1" fmla="*/ 17 h 10157"/>
                      <a:gd name="connsiteX2" fmla="*/ 5016 w 10000"/>
                      <a:gd name="connsiteY2" fmla="*/ 1663 h 10157"/>
                      <a:gd name="connsiteX3" fmla="*/ 3345 w 10000"/>
                      <a:gd name="connsiteY3" fmla="*/ 0 h 10157"/>
                      <a:gd name="connsiteX4" fmla="*/ 1473 w 10000"/>
                      <a:gd name="connsiteY4" fmla="*/ 447 h 10157"/>
                      <a:gd name="connsiteX5" fmla="*/ 78 w 10000"/>
                      <a:gd name="connsiteY5" fmla="*/ 1789 h 10157"/>
                      <a:gd name="connsiteX6" fmla="*/ 0 w 10000"/>
                      <a:gd name="connsiteY6" fmla="*/ 2531 h 10157"/>
                      <a:gd name="connsiteX7" fmla="*/ 1370 w 10000"/>
                      <a:gd name="connsiteY7" fmla="*/ 2947 h 10157"/>
                      <a:gd name="connsiteX8" fmla="*/ 1292 w 10000"/>
                      <a:gd name="connsiteY8" fmla="*/ 3545 h 10157"/>
                      <a:gd name="connsiteX9" fmla="*/ 1292 w 10000"/>
                      <a:gd name="connsiteY9" fmla="*/ 3600 h 10157"/>
                      <a:gd name="connsiteX10" fmla="*/ 1266 w 10000"/>
                      <a:gd name="connsiteY10" fmla="*/ 7167 h 10157"/>
                      <a:gd name="connsiteX11" fmla="*/ 1008 w 10000"/>
                      <a:gd name="connsiteY11" fmla="*/ 9487 h 10157"/>
                      <a:gd name="connsiteX12" fmla="*/ 9509 w 10000"/>
                      <a:gd name="connsiteY12" fmla="*/ 10157 h 10157"/>
                      <a:gd name="connsiteX13" fmla="*/ 8579 w 10000"/>
                      <a:gd name="connsiteY13" fmla="*/ 6607 h 10157"/>
                      <a:gd name="connsiteX14" fmla="*/ 8605 w 10000"/>
                      <a:gd name="connsiteY14" fmla="*/ 3221 h 10157"/>
                      <a:gd name="connsiteX15" fmla="*/ 10000 w 10000"/>
                      <a:gd name="connsiteY15" fmla="*/ 792 h 10157"/>
                      <a:gd name="connsiteX0" fmla="*/ 10000 w 10000"/>
                      <a:gd name="connsiteY0" fmla="*/ 792 h 10157"/>
                      <a:gd name="connsiteX1" fmla="*/ 7779 w 10000"/>
                      <a:gd name="connsiteY1" fmla="*/ 17 h 10157"/>
                      <a:gd name="connsiteX2" fmla="*/ 5016 w 10000"/>
                      <a:gd name="connsiteY2" fmla="*/ 1663 h 10157"/>
                      <a:gd name="connsiteX3" fmla="*/ 3345 w 10000"/>
                      <a:gd name="connsiteY3" fmla="*/ 0 h 10157"/>
                      <a:gd name="connsiteX4" fmla="*/ 1473 w 10000"/>
                      <a:gd name="connsiteY4" fmla="*/ 447 h 10157"/>
                      <a:gd name="connsiteX5" fmla="*/ 78 w 10000"/>
                      <a:gd name="connsiteY5" fmla="*/ 1789 h 10157"/>
                      <a:gd name="connsiteX6" fmla="*/ 0 w 10000"/>
                      <a:gd name="connsiteY6" fmla="*/ 2531 h 10157"/>
                      <a:gd name="connsiteX7" fmla="*/ 1370 w 10000"/>
                      <a:gd name="connsiteY7" fmla="*/ 2947 h 10157"/>
                      <a:gd name="connsiteX8" fmla="*/ 1292 w 10000"/>
                      <a:gd name="connsiteY8" fmla="*/ 3545 h 10157"/>
                      <a:gd name="connsiteX9" fmla="*/ 1292 w 10000"/>
                      <a:gd name="connsiteY9" fmla="*/ 3600 h 10157"/>
                      <a:gd name="connsiteX10" fmla="*/ 1266 w 10000"/>
                      <a:gd name="connsiteY10" fmla="*/ 7167 h 10157"/>
                      <a:gd name="connsiteX11" fmla="*/ 1008 w 10000"/>
                      <a:gd name="connsiteY11" fmla="*/ 9487 h 10157"/>
                      <a:gd name="connsiteX12" fmla="*/ 9509 w 10000"/>
                      <a:gd name="connsiteY12" fmla="*/ 10157 h 10157"/>
                      <a:gd name="connsiteX13" fmla="*/ 8579 w 10000"/>
                      <a:gd name="connsiteY13" fmla="*/ 6607 h 10157"/>
                      <a:gd name="connsiteX14" fmla="*/ 8605 w 10000"/>
                      <a:gd name="connsiteY14" fmla="*/ 3221 h 10157"/>
                      <a:gd name="connsiteX15" fmla="*/ 10000 w 10000"/>
                      <a:gd name="connsiteY15" fmla="*/ 792 h 10157"/>
                      <a:gd name="connsiteX0" fmla="*/ 10000 w 10000"/>
                      <a:gd name="connsiteY0" fmla="*/ 792 h 10157"/>
                      <a:gd name="connsiteX1" fmla="*/ 7779 w 10000"/>
                      <a:gd name="connsiteY1" fmla="*/ 17 h 10157"/>
                      <a:gd name="connsiteX2" fmla="*/ 4139 w 10000"/>
                      <a:gd name="connsiteY2" fmla="*/ 3698 h 10157"/>
                      <a:gd name="connsiteX3" fmla="*/ 3345 w 10000"/>
                      <a:gd name="connsiteY3" fmla="*/ 0 h 10157"/>
                      <a:gd name="connsiteX4" fmla="*/ 1473 w 10000"/>
                      <a:gd name="connsiteY4" fmla="*/ 447 h 10157"/>
                      <a:gd name="connsiteX5" fmla="*/ 78 w 10000"/>
                      <a:gd name="connsiteY5" fmla="*/ 1789 h 10157"/>
                      <a:gd name="connsiteX6" fmla="*/ 0 w 10000"/>
                      <a:gd name="connsiteY6" fmla="*/ 2531 h 10157"/>
                      <a:gd name="connsiteX7" fmla="*/ 1370 w 10000"/>
                      <a:gd name="connsiteY7" fmla="*/ 2947 h 10157"/>
                      <a:gd name="connsiteX8" fmla="*/ 1292 w 10000"/>
                      <a:gd name="connsiteY8" fmla="*/ 3545 h 10157"/>
                      <a:gd name="connsiteX9" fmla="*/ 1292 w 10000"/>
                      <a:gd name="connsiteY9" fmla="*/ 3600 h 10157"/>
                      <a:gd name="connsiteX10" fmla="*/ 1266 w 10000"/>
                      <a:gd name="connsiteY10" fmla="*/ 7167 h 10157"/>
                      <a:gd name="connsiteX11" fmla="*/ 1008 w 10000"/>
                      <a:gd name="connsiteY11" fmla="*/ 9487 h 10157"/>
                      <a:gd name="connsiteX12" fmla="*/ 9509 w 10000"/>
                      <a:gd name="connsiteY12" fmla="*/ 10157 h 10157"/>
                      <a:gd name="connsiteX13" fmla="*/ 8579 w 10000"/>
                      <a:gd name="connsiteY13" fmla="*/ 6607 h 10157"/>
                      <a:gd name="connsiteX14" fmla="*/ 8605 w 10000"/>
                      <a:gd name="connsiteY14" fmla="*/ 3221 h 10157"/>
                      <a:gd name="connsiteX15" fmla="*/ 10000 w 10000"/>
                      <a:gd name="connsiteY15" fmla="*/ 792 h 10157"/>
                      <a:gd name="connsiteX0" fmla="*/ 10000 w 10000"/>
                      <a:gd name="connsiteY0" fmla="*/ 792 h 10157"/>
                      <a:gd name="connsiteX1" fmla="*/ 7779 w 10000"/>
                      <a:gd name="connsiteY1" fmla="*/ 17 h 10157"/>
                      <a:gd name="connsiteX2" fmla="*/ 4139 w 10000"/>
                      <a:gd name="connsiteY2" fmla="*/ 3698 h 10157"/>
                      <a:gd name="connsiteX3" fmla="*/ 3345 w 10000"/>
                      <a:gd name="connsiteY3" fmla="*/ 0 h 10157"/>
                      <a:gd name="connsiteX4" fmla="*/ 1473 w 10000"/>
                      <a:gd name="connsiteY4" fmla="*/ 447 h 10157"/>
                      <a:gd name="connsiteX5" fmla="*/ 78 w 10000"/>
                      <a:gd name="connsiteY5" fmla="*/ 1789 h 10157"/>
                      <a:gd name="connsiteX6" fmla="*/ 0 w 10000"/>
                      <a:gd name="connsiteY6" fmla="*/ 2531 h 10157"/>
                      <a:gd name="connsiteX7" fmla="*/ 1370 w 10000"/>
                      <a:gd name="connsiteY7" fmla="*/ 2947 h 10157"/>
                      <a:gd name="connsiteX8" fmla="*/ 1292 w 10000"/>
                      <a:gd name="connsiteY8" fmla="*/ 3545 h 10157"/>
                      <a:gd name="connsiteX9" fmla="*/ 1292 w 10000"/>
                      <a:gd name="connsiteY9" fmla="*/ 3600 h 10157"/>
                      <a:gd name="connsiteX10" fmla="*/ 1266 w 10000"/>
                      <a:gd name="connsiteY10" fmla="*/ 7167 h 10157"/>
                      <a:gd name="connsiteX11" fmla="*/ 1008 w 10000"/>
                      <a:gd name="connsiteY11" fmla="*/ 9487 h 10157"/>
                      <a:gd name="connsiteX12" fmla="*/ 9509 w 10000"/>
                      <a:gd name="connsiteY12" fmla="*/ 10157 h 10157"/>
                      <a:gd name="connsiteX13" fmla="*/ 8579 w 10000"/>
                      <a:gd name="connsiteY13" fmla="*/ 6607 h 10157"/>
                      <a:gd name="connsiteX14" fmla="*/ 8605 w 10000"/>
                      <a:gd name="connsiteY14" fmla="*/ 3221 h 10157"/>
                      <a:gd name="connsiteX15" fmla="*/ 10000 w 10000"/>
                      <a:gd name="connsiteY15" fmla="*/ 792 h 10157"/>
                      <a:gd name="connsiteX0" fmla="*/ 10000 w 10000"/>
                      <a:gd name="connsiteY0" fmla="*/ 792 h 10157"/>
                      <a:gd name="connsiteX1" fmla="*/ 7779 w 10000"/>
                      <a:gd name="connsiteY1" fmla="*/ 17 h 10157"/>
                      <a:gd name="connsiteX2" fmla="*/ 4139 w 10000"/>
                      <a:gd name="connsiteY2" fmla="*/ 3698 h 10157"/>
                      <a:gd name="connsiteX3" fmla="*/ 3345 w 10000"/>
                      <a:gd name="connsiteY3" fmla="*/ 0 h 10157"/>
                      <a:gd name="connsiteX4" fmla="*/ 1473 w 10000"/>
                      <a:gd name="connsiteY4" fmla="*/ 447 h 10157"/>
                      <a:gd name="connsiteX5" fmla="*/ 78 w 10000"/>
                      <a:gd name="connsiteY5" fmla="*/ 1789 h 10157"/>
                      <a:gd name="connsiteX6" fmla="*/ 0 w 10000"/>
                      <a:gd name="connsiteY6" fmla="*/ 2531 h 10157"/>
                      <a:gd name="connsiteX7" fmla="*/ 1370 w 10000"/>
                      <a:gd name="connsiteY7" fmla="*/ 2947 h 10157"/>
                      <a:gd name="connsiteX8" fmla="*/ 1292 w 10000"/>
                      <a:gd name="connsiteY8" fmla="*/ 3545 h 10157"/>
                      <a:gd name="connsiteX9" fmla="*/ 1292 w 10000"/>
                      <a:gd name="connsiteY9" fmla="*/ 3600 h 10157"/>
                      <a:gd name="connsiteX10" fmla="*/ 1266 w 10000"/>
                      <a:gd name="connsiteY10" fmla="*/ 7167 h 10157"/>
                      <a:gd name="connsiteX11" fmla="*/ 1008 w 10000"/>
                      <a:gd name="connsiteY11" fmla="*/ 9487 h 10157"/>
                      <a:gd name="connsiteX12" fmla="*/ 9509 w 10000"/>
                      <a:gd name="connsiteY12" fmla="*/ 10157 h 10157"/>
                      <a:gd name="connsiteX13" fmla="*/ 8579 w 10000"/>
                      <a:gd name="connsiteY13" fmla="*/ 6607 h 10157"/>
                      <a:gd name="connsiteX14" fmla="*/ 8605 w 10000"/>
                      <a:gd name="connsiteY14" fmla="*/ 3221 h 10157"/>
                      <a:gd name="connsiteX15" fmla="*/ 10000 w 10000"/>
                      <a:gd name="connsiteY15" fmla="*/ 792 h 10157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266 w 10000"/>
                      <a:gd name="connsiteY10" fmla="*/ 7150 h 10140"/>
                      <a:gd name="connsiteX11" fmla="*/ 1008 w 10000"/>
                      <a:gd name="connsiteY11" fmla="*/ 9470 h 10140"/>
                      <a:gd name="connsiteX12" fmla="*/ 9509 w 10000"/>
                      <a:gd name="connsiteY12" fmla="*/ 10140 h 10140"/>
                      <a:gd name="connsiteX13" fmla="*/ 8579 w 10000"/>
                      <a:gd name="connsiteY13" fmla="*/ 6590 h 10140"/>
                      <a:gd name="connsiteX14" fmla="*/ 8605 w 10000"/>
                      <a:gd name="connsiteY14" fmla="*/ 3204 h 10140"/>
                      <a:gd name="connsiteX15" fmla="*/ 10000 w 10000"/>
                      <a:gd name="connsiteY15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266 w 10000"/>
                      <a:gd name="connsiteY10" fmla="*/ 7150 h 10140"/>
                      <a:gd name="connsiteX11" fmla="*/ 1008 w 10000"/>
                      <a:gd name="connsiteY11" fmla="*/ 9470 h 10140"/>
                      <a:gd name="connsiteX12" fmla="*/ 3305 w 10000"/>
                      <a:gd name="connsiteY12" fmla="*/ 9643 h 10140"/>
                      <a:gd name="connsiteX13" fmla="*/ 9509 w 10000"/>
                      <a:gd name="connsiteY13" fmla="*/ 10140 h 10140"/>
                      <a:gd name="connsiteX14" fmla="*/ 8579 w 10000"/>
                      <a:gd name="connsiteY14" fmla="*/ 6590 h 10140"/>
                      <a:gd name="connsiteX15" fmla="*/ 8605 w 10000"/>
                      <a:gd name="connsiteY15" fmla="*/ 3204 h 10140"/>
                      <a:gd name="connsiteX16" fmla="*/ 10000 w 10000"/>
                      <a:gd name="connsiteY16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266 w 10000"/>
                      <a:gd name="connsiteY10" fmla="*/ 7150 h 10140"/>
                      <a:gd name="connsiteX11" fmla="*/ 1008 w 10000"/>
                      <a:gd name="connsiteY11" fmla="*/ 9470 h 10140"/>
                      <a:gd name="connsiteX12" fmla="*/ 3305 w 10000"/>
                      <a:gd name="connsiteY12" fmla="*/ 9643 h 10140"/>
                      <a:gd name="connsiteX13" fmla="*/ 3879 w 10000"/>
                      <a:gd name="connsiteY13" fmla="*/ 9707 h 10140"/>
                      <a:gd name="connsiteX14" fmla="*/ 9509 w 10000"/>
                      <a:gd name="connsiteY14" fmla="*/ 10140 h 10140"/>
                      <a:gd name="connsiteX15" fmla="*/ 8579 w 10000"/>
                      <a:gd name="connsiteY15" fmla="*/ 6590 h 10140"/>
                      <a:gd name="connsiteX16" fmla="*/ 8605 w 10000"/>
                      <a:gd name="connsiteY16" fmla="*/ 3204 h 10140"/>
                      <a:gd name="connsiteX17" fmla="*/ 10000 w 10000"/>
                      <a:gd name="connsiteY17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266 w 10000"/>
                      <a:gd name="connsiteY10" fmla="*/ 7150 h 10140"/>
                      <a:gd name="connsiteX11" fmla="*/ 1008 w 10000"/>
                      <a:gd name="connsiteY11" fmla="*/ 9470 h 10140"/>
                      <a:gd name="connsiteX12" fmla="*/ 2761 w 10000"/>
                      <a:gd name="connsiteY12" fmla="*/ 9579 h 10140"/>
                      <a:gd name="connsiteX13" fmla="*/ 3305 w 10000"/>
                      <a:gd name="connsiteY13" fmla="*/ 9643 h 10140"/>
                      <a:gd name="connsiteX14" fmla="*/ 3879 w 10000"/>
                      <a:gd name="connsiteY14" fmla="*/ 9707 h 10140"/>
                      <a:gd name="connsiteX15" fmla="*/ 9509 w 10000"/>
                      <a:gd name="connsiteY15" fmla="*/ 10140 h 10140"/>
                      <a:gd name="connsiteX16" fmla="*/ 8579 w 10000"/>
                      <a:gd name="connsiteY16" fmla="*/ 6590 h 10140"/>
                      <a:gd name="connsiteX17" fmla="*/ 8605 w 10000"/>
                      <a:gd name="connsiteY17" fmla="*/ 3204 h 10140"/>
                      <a:gd name="connsiteX18" fmla="*/ 10000 w 10000"/>
                      <a:gd name="connsiteY18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266 w 10000"/>
                      <a:gd name="connsiteY10" fmla="*/ 7150 h 10140"/>
                      <a:gd name="connsiteX11" fmla="*/ 1008 w 10000"/>
                      <a:gd name="connsiteY11" fmla="*/ 9470 h 10140"/>
                      <a:gd name="connsiteX12" fmla="*/ 2761 w 10000"/>
                      <a:gd name="connsiteY12" fmla="*/ 9579 h 10140"/>
                      <a:gd name="connsiteX13" fmla="*/ 3940 w 10000"/>
                      <a:gd name="connsiteY13" fmla="*/ 5765 h 10140"/>
                      <a:gd name="connsiteX14" fmla="*/ 3879 w 10000"/>
                      <a:gd name="connsiteY14" fmla="*/ 9707 h 10140"/>
                      <a:gd name="connsiteX15" fmla="*/ 9509 w 10000"/>
                      <a:gd name="connsiteY15" fmla="*/ 10140 h 10140"/>
                      <a:gd name="connsiteX16" fmla="*/ 8579 w 10000"/>
                      <a:gd name="connsiteY16" fmla="*/ 6590 h 10140"/>
                      <a:gd name="connsiteX17" fmla="*/ 8605 w 10000"/>
                      <a:gd name="connsiteY17" fmla="*/ 3204 h 10140"/>
                      <a:gd name="connsiteX18" fmla="*/ 10000 w 10000"/>
                      <a:gd name="connsiteY18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266 w 10000"/>
                      <a:gd name="connsiteY10" fmla="*/ 7150 h 10140"/>
                      <a:gd name="connsiteX11" fmla="*/ 1008 w 10000"/>
                      <a:gd name="connsiteY11" fmla="*/ 9470 h 10140"/>
                      <a:gd name="connsiteX12" fmla="*/ 2761 w 10000"/>
                      <a:gd name="connsiteY12" fmla="*/ 9579 h 10140"/>
                      <a:gd name="connsiteX13" fmla="*/ 3940 w 10000"/>
                      <a:gd name="connsiteY13" fmla="*/ 5765 h 10140"/>
                      <a:gd name="connsiteX14" fmla="*/ 3879 w 10000"/>
                      <a:gd name="connsiteY14" fmla="*/ 9707 h 10140"/>
                      <a:gd name="connsiteX15" fmla="*/ 9509 w 10000"/>
                      <a:gd name="connsiteY15" fmla="*/ 10140 h 10140"/>
                      <a:gd name="connsiteX16" fmla="*/ 8579 w 10000"/>
                      <a:gd name="connsiteY16" fmla="*/ 6590 h 10140"/>
                      <a:gd name="connsiteX17" fmla="*/ 8605 w 10000"/>
                      <a:gd name="connsiteY17" fmla="*/ 3204 h 10140"/>
                      <a:gd name="connsiteX18" fmla="*/ 10000 w 10000"/>
                      <a:gd name="connsiteY18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266 w 10000"/>
                      <a:gd name="connsiteY10" fmla="*/ 7150 h 10140"/>
                      <a:gd name="connsiteX11" fmla="*/ 1008 w 10000"/>
                      <a:gd name="connsiteY11" fmla="*/ 9470 h 10140"/>
                      <a:gd name="connsiteX12" fmla="*/ 2761 w 10000"/>
                      <a:gd name="connsiteY12" fmla="*/ 9579 h 10140"/>
                      <a:gd name="connsiteX13" fmla="*/ 3940 w 10000"/>
                      <a:gd name="connsiteY13" fmla="*/ 5765 h 10140"/>
                      <a:gd name="connsiteX14" fmla="*/ 3879 w 10000"/>
                      <a:gd name="connsiteY14" fmla="*/ 9707 h 10140"/>
                      <a:gd name="connsiteX15" fmla="*/ 9509 w 10000"/>
                      <a:gd name="connsiteY15" fmla="*/ 10140 h 10140"/>
                      <a:gd name="connsiteX16" fmla="*/ 8579 w 10000"/>
                      <a:gd name="connsiteY16" fmla="*/ 6590 h 10140"/>
                      <a:gd name="connsiteX17" fmla="*/ 8605 w 10000"/>
                      <a:gd name="connsiteY17" fmla="*/ 3204 h 10140"/>
                      <a:gd name="connsiteX18" fmla="*/ 10000 w 10000"/>
                      <a:gd name="connsiteY18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266 w 10000"/>
                      <a:gd name="connsiteY10" fmla="*/ 7150 h 10140"/>
                      <a:gd name="connsiteX11" fmla="*/ 796 w 10000"/>
                      <a:gd name="connsiteY11" fmla="*/ 9406 h 10140"/>
                      <a:gd name="connsiteX12" fmla="*/ 2761 w 10000"/>
                      <a:gd name="connsiteY12" fmla="*/ 9579 h 10140"/>
                      <a:gd name="connsiteX13" fmla="*/ 3940 w 10000"/>
                      <a:gd name="connsiteY13" fmla="*/ 5765 h 10140"/>
                      <a:gd name="connsiteX14" fmla="*/ 3879 w 10000"/>
                      <a:gd name="connsiteY14" fmla="*/ 9707 h 10140"/>
                      <a:gd name="connsiteX15" fmla="*/ 9509 w 10000"/>
                      <a:gd name="connsiteY15" fmla="*/ 10140 h 10140"/>
                      <a:gd name="connsiteX16" fmla="*/ 8579 w 10000"/>
                      <a:gd name="connsiteY16" fmla="*/ 6590 h 10140"/>
                      <a:gd name="connsiteX17" fmla="*/ 8605 w 10000"/>
                      <a:gd name="connsiteY17" fmla="*/ 3204 h 10140"/>
                      <a:gd name="connsiteX18" fmla="*/ 10000 w 10000"/>
                      <a:gd name="connsiteY18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266 w 10000"/>
                      <a:gd name="connsiteY10" fmla="*/ 7150 h 10140"/>
                      <a:gd name="connsiteX11" fmla="*/ 796 w 10000"/>
                      <a:gd name="connsiteY11" fmla="*/ 9406 h 10140"/>
                      <a:gd name="connsiteX12" fmla="*/ 2761 w 10000"/>
                      <a:gd name="connsiteY12" fmla="*/ 9579 h 10140"/>
                      <a:gd name="connsiteX13" fmla="*/ 3940 w 10000"/>
                      <a:gd name="connsiteY13" fmla="*/ 5765 h 10140"/>
                      <a:gd name="connsiteX14" fmla="*/ 3879 w 10000"/>
                      <a:gd name="connsiteY14" fmla="*/ 9707 h 10140"/>
                      <a:gd name="connsiteX15" fmla="*/ 9509 w 10000"/>
                      <a:gd name="connsiteY15" fmla="*/ 10140 h 10140"/>
                      <a:gd name="connsiteX16" fmla="*/ 8579 w 10000"/>
                      <a:gd name="connsiteY16" fmla="*/ 6590 h 10140"/>
                      <a:gd name="connsiteX17" fmla="*/ 8605 w 10000"/>
                      <a:gd name="connsiteY17" fmla="*/ 3204 h 10140"/>
                      <a:gd name="connsiteX18" fmla="*/ 10000 w 10000"/>
                      <a:gd name="connsiteY18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266 w 10000"/>
                      <a:gd name="connsiteY10" fmla="*/ 7150 h 10140"/>
                      <a:gd name="connsiteX11" fmla="*/ 796 w 10000"/>
                      <a:gd name="connsiteY11" fmla="*/ 9406 h 10140"/>
                      <a:gd name="connsiteX12" fmla="*/ 2761 w 10000"/>
                      <a:gd name="connsiteY12" fmla="*/ 9579 h 10140"/>
                      <a:gd name="connsiteX13" fmla="*/ 3940 w 10000"/>
                      <a:gd name="connsiteY13" fmla="*/ 5765 h 10140"/>
                      <a:gd name="connsiteX14" fmla="*/ 3879 w 10000"/>
                      <a:gd name="connsiteY14" fmla="*/ 9707 h 10140"/>
                      <a:gd name="connsiteX15" fmla="*/ 9509 w 10000"/>
                      <a:gd name="connsiteY15" fmla="*/ 10140 h 10140"/>
                      <a:gd name="connsiteX16" fmla="*/ 8579 w 10000"/>
                      <a:gd name="connsiteY16" fmla="*/ 6590 h 10140"/>
                      <a:gd name="connsiteX17" fmla="*/ 8605 w 10000"/>
                      <a:gd name="connsiteY17" fmla="*/ 3204 h 10140"/>
                      <a:gd name="connsiteX18" fmla="*/ 10000 w 10000"/>
                      <a:gd name="connsiteY18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508 w 10000"/>
                      <a:gd name="connsiteY10" fmla="*/ 6726 h 10140"/>
                      <a:gd name="connsiteX11" fmla="*/ 796 w 10000"/>
                      <a:gd name="connsiteY11" fmla="*/ 9406 h 10140"/>
                      <a:gd name="connsiteX12" fmla="*/ 2761 w 10000"/>
                      <a:gd name="connsiteY12" fmla="*/ 9579 h 10140"/>
                      <a:gd name="connsiteX13" fmla="*/ 3940 w 10000"/>
                      <a:gd name="connsiteY13" fmla="*/ 5765 h 10140"/>
                      <a:gd name="connsiteX14" fmla="*/ 3879 w 10000"/>
                      <a:gd name="connsiteY14" fmla="*/ 9707 h 10140"/>
                      <a:gd name="connsiteX15" fmla="*/ 9509 w 10000"/>
                      <a:gd name="connsiteY15" fmla="*/ 10140 h 10140"/>
                      <a:gd name="connsiteX16" fmla="*/ 8579 w 10000"/>
                      <a:gd name="connsiteY16" fmla="*/ 6590 h 10140"/>
                      <a:gd name="connsiteX17" fmla="*/ 8605 w 10000"/>
                      <a:gd name="connsiteY17" fmla="*/ 3204 h 10140"/>
                      <a:gd name="connsiteX18" fmla="*/ 10000 w 10000"/>
                      <a:gd name="connsiteY18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508 w 10000"/>
                      <a:gd name="connsiteY10" fmla="*/ 6726 h 10140"/>
                      <a:gd name="connsiteX11" fmla="*/ 796 w 10000"/>
                      <a:gd name="connsiteY11" fmla="*/ 9406 h 10140"/>
                      <a:gd name="connsiteX12" fmla="*/ 2761 w 10000"/>
                      <a:gd name="connsiteY12" fmla="*/ 9579 h 10140"/>
                      <a:gd name="connsiteX13" fmla="*/ 3940 w 10000"/>
                      <a:gd name="connsiteY13" fmla="*/ 5765 h 10140"/>
                      <a:gd name="connsiteX14" fmla="*/ 3879 w 10000"/>
                      <a:gd name="connsiteY14" fmla="*/ 9707 h 10140"/>
                      <a:gd name="connsiteX15" fmla="*/ 9509 w 10000"/>
                      <a:gd name="connsiteY15" fmla="*/ 10140 h 10140"/>
                      <a:gd name="connsiteX16" fmla="*/ 8579 w 10000"/>
                      <a:gd name="connsiteY16" fmla="*/ 6590 h 10140"/>
                      <a:gd name="connsiteX17" fmla="*/ 8605 w 10000"/>
                      <a:gd name="connsiteY17" fmla="*/ 3204 h 10140"/>
                      <a:gd name="connsiteX18" fmla="*/ 10000 w 10000"/>
                      <a:gd name="connsiteY18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508 w 10000"/>
                      <a:gd name="connsiteY10" fmla="*/ 6726 h 10140"/>
                      <a:gd name="connsiteX11" fmla="*/ 766 w 10000"/>
                      <a:gd name="connsiteY11" fmla="*/ 9406 h 10140"/>
                      <a:gd name="connsiteX12" fmla="*/ 2761 w 10000"/>
                      <a:gd name="connsiteY12" fmla="*/ 9579 h 10140"/>
                      <a:gd name="connsiteX13" fmla="*/ 3940 w 10000"/>
                      <a:gd name="connsiteY13" fmla="*/ 5765 h 10140"/>
                      <a:gd name="connsiteX14" fmla="*/ 3879 w 10000"/>
                      <a:gd name="connsiteY14" fmla="*/ 9707 h 10140"/>
                      <a:gd name="connsiteX15" fmla="*/ 9509 w 10000"/>
                      <a:gd name="connsiteY15" fmla="*/ 10140 h 10140"/>
                      <a:gd name="connsiteX16" fmla="*/ 8579 w 10000"/>
                      <a:gd name="connsiteY16" fmla="*/ 6590 h 10140"/>
                      <a:gd name="connsiteX17" fmla="*/ 8605 w 10000"/>
                      <a:gd name="connsiteY17" fmla="*/ 3204 h 10140"/>
                      <a:gd name="connsiteX18" fmla="*/ 10000 w 10000"/>
                      <a:gd name="connsiteY18" fmla="*/ 775 h 10140"/>
                      <a:gd name="connsiteX0" fmla="*/ 10000 w 10000"/>
                      <a:gd name="connsiteY0" fmla="*/ 775 h 10140"/>
                      <a:gd name="connsiteX1" fmla="*/ 7779 w 10000"/>
                      <a:gd name="connsiteY1" fmla="*/ 0 h 10140"/>
                      <a:gd name="connsiteX2" fmla="*/ 4139 w 10000"/>
                      <a:gd name="connsiteY2" fmla="*/ 3681 h 10140"/>
                      <a:gd name="connsiteX3" fmla="*/ 3466 w 10000"/>
                      <a:gd name="connsiteY3" fmla="*/ 25 h 10140"/>
                      <a:gd name="connsiteX4" fmla="*/ 1473 w 10000"/>
                      <a:gd name="connsiteY4" fmla="*/ 430 h 10140"/>
                      <a:gd name="connsiteX5" fmla="*/ 78 w 10000"/>
                      <a:gd name="connsiteY5" fmla="*/ 1772 h 10140"/>
                      <a:gd name="connsiteX6" fmla="*/ 0 w 10000"/>
                      <a:gd name="connsiteY6" fmla="*/ 2514 h 10140"/>
                      <a:gd name="connsiteX7" fmla="*/ 1370 w 10000"/>
                      <a:gd name="connsiteY7" fmla="*/ 2930 h 10140"/>
                      <a:gd name="connsiteX8" fmla="*/ 1292 w 10000"/>
                      <a:gd name="connsiteY8" fmla="*/ 3528 h 10140"/>
                      <a:gd name="connsiteX9" fmla="*/ 1292 w 10000"/>
                      <a:gd name="connsiteY9" fmla="*/ 3583 h 10140"/>
                      <a:gd name="connsiteX10" fmla="*/ 1508 w 10000"/>
                      <a:gd name="connsiteY10" fmla="*/ 6726 h 10140"/>
                      <a:gd name="connsiteX11" fmla="*/ 766 w 10000"/>
                      <a:gd name="connsiteY11" fmla="*/ 9406 h 10140"/>
                      <a:gd name="connsiteX12" fmla="*/ 2761 w 10000"/>
                      <a:gd name="connsiteY12" fmla="*/ 9579 h 10140"/>
                      <a:gd name="connsiteX13" fmla="*/ 3940 w 10000"/>
                      <a:gd name="connsiteY13" fmla="*/ 5765 h 10140"/>
                      <a:gd name="connsiteX14" fmla="*/ 3879 w 10000"/>
                      <a:gd name="connsiteY14" fmla="*/ 9707 h 10140"/>
                      <a:gd name="connsiteX15" fmla="*/ 5209 w 10000"/>
                      <a:gd name="connsiteY15" fmla="*/ 9834 h 10140"/>
                      <a:gd name="connsiteX16" fmla="*/ 9509 w 10000"/>
                      <a:gd name="connsiteY16" fmla="*/ 10140 h 10140"/>
                      <a:gd name="connsiteX17" fmla="*/ 8579 w 10000"/>
                      <a:gd name="connsiteY17" fmla="*/ 6590 h 10140"/>
                      <a:gd name="connsiteX18" fmla="*/ 8605 w 10000"/>
                      <a:gd name="connsiteY18" fmla="*/ 3204 h 10140"/>
                      <a:gd name="connsiteX19" fmla="*/ 10000 w 10000"/>
                      <a:gd name="connsiteY19" fmla="*/ 775 h 10140"/>
                      <a:gd name="connsiteX0" fmla="*/ 10000 w 10000"/>
                      <a:gd name="connsiteY0" fmla="*/ 775 h 9834"/>
                      <a:gd name="connsiteX1" fmla="*/ 7779 w 10000"/>
                      <a:gd name="connsiteY1" fmla="*/ 0 h 9834"/>
                      <a:gd name="connsiteX2" fmla="*/ 4139 w 10000"/>
                      <a:gd name="connsiteY2" fmla="*/ 3681 h 9834"/>
                      <a:gd name="connsiteX3" fmla="*/ 3466 w 10000"/>
                      <a:gd name="connsiteY3" fmla="*/ 25 h 9834"/>
                      <a:gd name="connsiteX4" fmla="*/ 1473 w 10000"/>
                      <a:gd name="connsiteY4" fmla="*/ 430 h 9834"/>
                      <a:gd name="connsiteX5" fmla="*/ 78 w 10000"/>
                      <a:gd name="connsiteY5" fmla="*/ 1772 h 9834"/>
                      <a:gd name="connsiteX6" fmla="*/ 0 w 10000"/>
                      <a:gd name="connsiteY6" fmla="*/ 2514 h 9834"/>
                      <a:gd name="connsiteX7" fmla="*/ 1370 w 10000"/>
                      <a:gd name="connsiteY7" fmla="*/ 2930 h 9834"/>
                      <a:gd name="connsiteX8" fmla="*/ 1292 w 10000"/>
                      <a:gd name="connsiteY8" fmla="*/ 3528 h 9834"/>
                      <a:gd name="connsiteX9" fmla="*/ 1292 w 10000"/>
                      <a:gd name="connsiteY9" fmla="*/ 3583 h 9834"/>
                      <a:gd name="connsiteX10" fmla="*/ 1508 w 10000"/>
                      <a:gd name="connsiteY10" fmla="*/ 6726 h 9834"/>
                      <a:gd name="connsiteX11" fmla="*/ 766 w 10000"/>
                      <a:gd name="connsiteY11" fmla="*/ 9406 h 9834"/>
                      <a:gd name="connsiteX12" fmla="*/ 2761 w 10000"/>
                      <a:gd name="connsiteY12" fmla="*/ 9579 h 9834"/>
                      <a:gd name="connsiteX13" fmla="*/ 3940 w 10000"/>
                      <a:gd name="connsiteY13" fmla="*/ 5765 h 9834"/>
                      <a:gd name="connsiteX14" fmla="*/ 3879 w 10000"/>
                      <a:gd name="connsiteY14" fmla="*/ 9707 h 9834"/>
                      <a:gd name="connsiteX15" fmla="*/ 5209 w 10000"/>
                      <a:gd name="connsiteY15" fmla="*/ 9834 h 9834"/>
                      <a:gd name="connsiteX16" fmla="*/ 9328 w 10000"/>
                      <a:gd name="connsiteY16" fmla="*/ 9547 h 9834"/>
                      <a:gd name="connsiteX17" fmla="*/ 8579 w 10000"/>
                      <a:gd name="connsiteY17" fmla="*/ 6590 h 9834"/>
                      <a:gd name="connsiteX18" fmla="*/ 8605 w 10000"/>
                      <a:gd name="connsiteY18" fmla="*/ 3204 h 9834"/>
                      <a:gd name="connsiteX19" fmla="*/ 10000 w 10000"/>
                      <a:gd name="connsiteY19" fmla="*/ 775 h 9834"/>
                      <a:gd name="connsiteX0" fmla="*/ 10000 w 10000"/>
                      <a:gd name="connsiteY0" fmla="*/ 788 h 10077"/>
                      <a:gd name="connsiteX1" fmla="*/ 7779 w 10000"/>
                      <a:gd name="connsiteY1" fmla="*/ 0 h 10077"/>
                      <a:gd name="connsiteX2" fmla="*/ 4139 w 10000"/>
                      <a:gd name="connsiteY2" fmla="*/ 3743 h 10077"/>
                      <a:gd name="connsiteX3" fmla="*/ 3466 w 10000"/>
                      <a:gd name="connsiteY3" fmla="*/ 25 h 10077"/>
                      <a:gd name="connsiteX4" fmla="*/ 1473 w 10000"/>
                      <a:gd name="connsiteY4" fmla="*/ 437 h 10077"/>
                      <a:gd name="connsiteX5" fmla="*/ 78 w 10000"/>
                      <a:gd name="connsiteY5" fmla="*/ 1802 h 10077"/>
                      <a:gd name="connsiteX6" fmla="*/ 0 w 10000"/>
                      <a:gd name="connsiteY6" fmla="*/ 2556 h 10077"/>
                      <a:gd name="connsiteX7" fmla="*/ 1370 w 10000"/>
                      <a:gd name="connsiteY7" fmla="*/ 2979 h 10077"/>
                      <a:gd name="connsiteX8" fmla="*/ 1292 w 10000"/>
                      <a:gd name="connsiteY8" fmla="*/ 3588 h 10077"/>
                      <a:gd name="connsiteX9" fmla="*/ 1292 w 10000"/>
                      <a:gd name="connsiteY9" fmla="*/ 3643 h 10077"/>
                      <a:gd name="connsiteX10" fmla="*/ 1508 w 10000"/>
                      <a:gd name="connsiteY10" fmla="*/ 6840 h 10077"/>
                      <a:gd name="connsiteX11" fmla="*/ 766 w 10000"/>
                      <a:gd name="connsiteY11" fmla="*/ 9565 h 10077"/>
                      <a:gd name="connsiteX12" fmla="*/ 2761 w 10000"/>
                      <a:gd name="connsiteY12" fmla="*/ 9741 h 10077"/>
                      <a:gd name="connsiteX13" fmla="*/ 3940 w 10000"/>
                      <a:gd name="connsiteY13" fmla="*/ 5862 h 10077"/>
                      <a:gd name="connsiteX14" fmla="*/ 3879 w 10000"/>
                      <a:gd name="connsiteY14" fmla="*/ 9871 h 10077"/>
                      <a:gd name="connsiteX15" fmla="*/ 5209 w 10000"/>
                      <a:gd name="connsiteY15" fmla="*/ 10000 h 10077"/>
                      <a:gd name="connsiteX16" fmla="*/ 9328 w 10000"/>
                      <a:gd name="connsiteY16" fmla="*/ 9708 h 10077"/>
                      <a:gd name="connsiteX17" fmla="*/ 8579 w 10000"/>
                      <a:gd name="connsiteY17" fmla="*/ 6701 h 10077"/>
                      <a:gd name="connsiteX18" fmla="*/ 8605 w 10000"/>
                      <a:gd name="connsiteY18" fmla="*/ 3258 h 10077"/>
                      <a:gd name="connsiteX19" fmla="*/ 10000 w 10000"/>
                      <a:gd name="connsiteY19" fmla="*/ 788 h 10077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508 w 10000"/>
                      <a:gd name="connsiteY10" fmla="*/ 6840 h 10000"/>
                      <a:gd name="connsiteX11" fmla="*/ 766 w 10000"/>
                      <a:gd name="connsiteY11" fmla="*/ 9565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77"/>
                      <a:gd name="connsiteX1" fmla="*/ 7779 w 10000"/>
                      <a:gd name="connsiteY1" fmla="*/ 0 h 10077"/>
                      <a:gd name="connsiteX2" fmla="*/ 4139 w 10000"/>
                      <a:gd name="connsiteY2" fmla="*/ 3743 h 10077"/>
                      <a:gd name="connsiteX3" fmla="*/ 3466 w 10000"/>
                      <a:gd name="connsiteY3" fmla="*/ 25 h 10077"/>
                      <a:gd name="connsiteX4" fmla="*/ 1473 w 10000"/>
                      <a:gd name="connsiteY4" fmla="*/ 437 h 10077"/>
                      <a:gd name="connsiteX5" fmla="*/ 78 w 10000"/>
                      <a:gd name="connsiteY5" fmla="*/ 1802 h 10077"/>
                      <a:gd name="connsiteX6" fmla="*/ 0 w 10000"/>
                      <a:gd name="connsiteY6" fmla="*/ 2556 h 10077"/>
                      <a:gd name="connsiteX7" fmla="*/ 1370 w 10000"/>
                      <a:gd name="connsiteY7" fmla="*/ 2979 h 10077"/>
                      <a:gd name="connsiteX8" fmla="*/ 1292 w 10000"/>
                      <a:gd name="connsiteY8" fmla="*/ 3588 h 10077"/>
                      <a:gd name="connsiteX9" fmla="*/ 1292 w 10000"/>
                      <a:gd name="connsiteY9" fmla="*/ 3643 h 10077"/>
                      <a:gd name="connsiteX10" fmla="*/ 1508 w 10000"/>
                      <a:gd name="connsiteY10" fmla="*/ 6840 h 10077"/>
                      <a:gd name="connsiteX11" fmla="*/ 766 w 10000"/>
                      <a:gd name="connsiteY11" fmla="*/ 9565 h 10077"/>
                      <a:gd name="connsiteX12" fmla="*/ 2761 w 10000"/>
                      <a:gd name="connsiteY12" fmla="*/ 9741 h 10077"/>
                      <a:gd name="connsiteX13" fmla="*/ 3940 w 10000"/>
                      <a:gd name="connsiteY13" fmla="*/ 5862 h 10077"/>
                      <a:gd name="connsiteX14" fmla="*/ 3879 w 10000"/>
                      <a:gd name="connsiteY14" fmla="*/ 9871 h 10077"/>
                      <a:gd name="connsiteX15" fmla="*/ 6116 w 10000"/>
                      <a:gd name="connsiteY15" fmla="*/ 10000 h 10077"/>
                      <a:gd name="connsiteX16" fmla="*/ 9328 w 10000"/>
                      <a:gd name="connsiteY16" fmla="*/ 9708 h 10077"/>
                      <a:gd name="connsiteX17" fmla="*/ 8579 w 10000"/>
                      <a:gd name="connsiteY17" fmla="*/ 6701 h 10077"/>
                      <a:gd name="connsiteX18" fmla="*/ 8605 w 10000"/>
                      <a:gd name="connsiteY18" fmla="*/ 3258 h 10077"/>
                      <a:gd name="connsiteX19" fmla="*/ 10000 w 10000"/>
                      <a:gd name="connsiteY19" fmla="*/ 788 h 10077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508 w 10000"/>
                      <a:gd name="connsiteY10" fmla="*/ 6840 h 10000"/>
                      <a:gd name="connsiteX11" fmla="*/ 766 w 10000"/>
                      <a:gd name="connsiteY11" fmla="*/ 9565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266 w 10000"/>
                      <a:gd name="connsiteY10" fmla="*/ 6818 h 10000"/>
                      <a:gd name="connsiteX11" fmla="*/ 766 w 10000"/>
                      <a:gd name="connsiteY11" fmla="*/ 9565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478 w 10000"/>
                      <a:gd name="connsiteY10" fmla="*/ 6796 h 10000"/>
                      <a:gd name="connsiteX11" fmla="*/ 766 w 10000"/>
                      <a:gd name="connsiteY11" fmla="*/ 9565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478 w 10000"/>
                      <a:gd name="connsiteY10" fmla="*/ 6796 h 10000"/>
                      <a:gd name="connsiteX11" fmla="*/ 766 w 10000"/>
                      <a:gd name="connsiteY11" fmla="*/ 9565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720 w 10000"/>
                      <a:gd name="connsiteY10" fmla="*/ 6710 h 10000"/>
                      <a:gd name="connsiteX11" fmla="*/ 766 w 10000"/>
                      <a:gd name="connsiteY11" fmla="*/ 9565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720 w 10000"/>
                      <a:gd name="connsiteY10" fmla="*/ 6710 h 10000"/>
                      <a:gd name="connsiteX11" fmla="*/ 1280 w 10000"/>
                      <a:gd name="connsiteY11" fmla="*/ 9565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720 w 10000"/>
                      <a:gd name="connsiteY10" fmla="*/ 6710 h 10000"/>
                      <a:gd name="connsiteX11" fmla="*/ 736 w 10000"/>
                      <a:gd name="connsiteY11" fmla="*/ 9630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720 w 10000"/>
                      <a:gd name="connsiteY10" fmla="*/ 6710 h 10000"/>
                      <a:gd name="connsiteX11" fmla="*/ 736 w 10000"/>
                      <a:gd name="connsiteY11" fmla="*/ 9630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629 w 10000"/>
                      <a:gd name="connsiteY10" fmla="*/ 6150 h 10000"/>
                      <a:gd name="connsiteX11" fmla="*/ 736 w 10000"/>
                      <a:gd name="connsiteY11" fmla="*/ 9630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931 w 10000"/>
                      <a:gd name="connsiteY10" fmla="*/ 6064 h 10000"/>
                      <a:gd name="connsiteX11" fmla="*/ 736 w 10000"/>
                      <a:gd name="connsiteY11" fmla="*/ 9630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931 w 10000"/>
                      <a:gd name="connsiteY10" fmla="*/ 6064 h 10000"/>
                      <a:gd name="connsiteX11" fmla="*/ 736 w 10000"/>
                      <a:gd name="connsiteY11" fmla="*/ 9630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579 w 10000"/>
                      <a:gd name="connsiteY17" fmla="*/ 670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931 w 10000"/>
                      <a:gd name="connsiteY10" fmla="*/ 6064 h 10000"/>
                      <a:gd name="connsiteX11" fmla="*/ 736 w 10000"/>
                      <a:gd name="connsiteY11" fmla="*/ 9630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337 w 10000"/>
                      <a:gd name="connsiteY17" fmla="*/ 6205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0"/>
                      <a:gd name="connsiteX1" fmla="*/ 7779 w 10000"/>
                      <a:gd name="connsiteY1" fmla="*/ 0 h 10000"/>
                      <a:gd name="connsiteX2" fmla="*/ 4139 w 10000"/>
                      <a:gd name="connsiteY2" fmla="*/ 3743 h 10000"/>
                      <a:gd name="connsiteX3" fmla="*/ 3466 w 10000"/>
                      <a:gd name="connsiteY3" fmla="*/ 25 h 10000"/>
                      <a:gd name="connsiteX4" fmla="*/ 1473 w 10000"/>
                      <a:gd name="connsiteY4" fmla="*/ 437 h 10000"/>
                      <a:gd name="connsiteX5" fmla="*/ 78 w 10000"/>
                      <a:gd name="connsiteY5" fmla="*/ 1802 h 10000"/>
                      <a:gd name="connsiteX6" fmla="*/ 0 w 10000"/>
                      <a:gd name="connsiteY6" fmla="*/ 2556 h 10000"/>
                      <a:gd name="connsiteX7" fmla="*/ 1370 w 10000"/>
                      <a:gd name="connsiteY7" fmla="*/ 2979 h 10000"/>
                      <a:gd name="connsiteX8" fmla="*/ 1292 w 10000"/>
                      <a:gd name="connsiteY8" fmla="*/ 3588 h 10000"/>
                      <a:gd name="connsiteX9" fmla="*/ 1292 w 10000"/>
                      <a:gd name="connsiteY9" fmla="*/ 3643 h 10000"/>
                      <a:gd name="connsiteX10" fmla="*/ 1931 w 10000"/>
                      <a:gd name="connsiteY10" fmla="*/ 6064 h 10000"/>
                      <a:gd name="connsiteX11" fmla="*/ 736 w 10000"/>
                      <a:gd name="connsiteY11" fmla="*/ 9630 h 10000"/>
                      <a:gd name="connsiteX12" fmla="*/ 2761 w 10000"/>
                      <a:gd name="connsiteY12" fmla="*/ 9741 h 10000"/>
                      <a:gd name="connsiteX13" fmla="*/ 3940 w 10000"/>
                      <a:gd name="connsiteY13" fmla="*/ 5862 h 10000"/>
                      <a:gd name="connsiteX14" fmla="*/ 3879 w 10000"/>
                      <a:gd name="connsiteY14" fmla="*/ 9871 h 10000"/>
                      <a:gd name="connsiteX15" fmla="*/ 6116 w 10000"/>
                      <a:gd name="connsiteY15" fmla="*/ 10000 h 10000"/>
                      <a:gd name="connsiteX16" fmla="*/ 9328 w 10000"/>
                      <a:gd name="connsiteY16" fmla="*/ 9708 h 10000"/>
                      <a:gd name="connsiteX17" fmla="*/ 8186 w 10000"/>
                      <a:gd name="connsiteY17" fmla="*/ 6011 h 10000"/>
                      <a:gd name="connsiteX18" fmla="*/ 8605 w 10000"/>
                      <a:gd name="connsiteY18" fmla="*/ 3258 h 10000"/>
                      <a:gd name="connsiteX19" fmla="*/ 10000 w 10000"/>
                      <a:gd name="connsiteY19" fmla="*/ 788 h 10000"/>
                      <a:gd name="connsiteX0" fmla="*/ 10000 w 10000"/>
                      <a:gd name="connsiteY0" fmla="*/ 788 h 10007"/>
                      <a:gd name="connsiteX1" fmla="*/ 7779 w 10000"/>
                      <a:gd name="connsiteY1" fmla="*/ 0 h 10007"/>
                      <a:gd name="connsiteX2" fmla="*/ 4139 w 10000"/>
                      <a:gd name="connsiteY2" fmla="*/ 3743 h 10007"/>
                      <a:gd name="connsiteX3" fmla="*/ 3466 w 10000"/>
                      <a:gd name="connsiteY3" fmla="*/ 25 h 10007"/>
                      <a:gd name="connsiteX4" fmla="*/ 1473 w 10000"/>
                      <a:gd name="connsiteY4" fmla="*/ 437 h 10007"/>
                      <a:gd name="connsiteX5" fmla="*/ 78 w 10000"/>
                      <a:gd name="connsiteY5" fmla="*/ 1802 h 10007"/>
                      <a:gd name="connsiteX6" fmla="*/ 0 w 10000"/>
                      <a:gd name="connsiteY6" fmla="*/ 2556 h 10007"/>
                      <a:gd name="connsiteX7" fmla="*/ 1370 w 10000"/>
                      <a:gd name="connsiteY7" fmla="*/ 2979 h 10007"/>
                      <a:gd name="connsiteX8" fmla="*/ 1292 w 10000"/>
                      <a:gd name="connsiteY8" fmla="*/ 3588 h 10007"/>
                      <a:gd name="connsiteX9" fmla="*/ 1292 w 10000"/>
                      <a:gd name="connsiteY9" fmla="*/ 3643 h 10007"/>
                      <a:gd name="connsiteX10" fmla="*/ 1931 w 10000"/>
                      <a:gd name="connsiteY10" fmla="*/ 6064 h 10007"/>
                      <a:gd name="connsiteX11" fmla="*/ 736 w 10000"/>
                      <a:gd name="connsiteY11" fmla="*/ 9630 h 10007"/>
                      <a:gd name="connsiteX12" fmla="*/ 2761 w 10000"/>
                      <a:gd name="connsiteY12" fmla="*/ 9741 h 10007"/>
                      <a:gd name="connsiteX13" fmla="*/ 3940 w 10000"/>
                      <a:gd name="connsiteY13" fmla="*/ 5862 h 10007"/>
                      <a:gd name="connsiteX14" fmla="*/ 4423 w 10000"/>
                      <a:gd name="connsiteY14" fmla="*/ 9914 h 10007"/>
                      <a:gd name="connsiteX15" fmla="*/ 6116 w 10000"/>
                      <a:gd name="connsiteY15" fmla="*/ 10000 h 10007"/>
                      <a:gd name="connsiteX16" fmla="*/ 9328 w 10000"/>
                      <a:gd name="connsiteY16" fmla="*/ 9708 h 10007"/>
                      <a:gd name="connsiteX17" fmla="*/ 8186 w 10000"/>
                      <a:gd name="connsiteY17" fmla="*/ 6011 h 10007"/>
                      <a:gd name="connsiteX18" fmla="*/ 8605 w 10000"/>
                      <a:gd name="connsiteY18" fmla="*/ 3258 h 10007"/>
                      <a:gd name="connsiteX19" fmla="*/ 10000 w 10000"/>
                      <a:gd name="connsiteY19" fmla="*/ 788 h 10007"/>
                      <a:gd name="connsiteX0" fmla="*/ 10000 w 10000"/>
                      <a:gd name="connsiteY0" fmla="*/ 788 h 10007"/>
                      <a:gd name="connsiteX1" fmla="*/ 7779 w 10000"/>
                      <a:gd name="connsiteY1" fmla="*/ 0 h 10007"/>
                      <a:gd name="connsiteX2" fmla="*/ 4139 w 10000"/>
                      <a:gd name="connsiteY2" fmla="*/ 3743 h 10007"/>
                      <a:gd name="connsiteX3" fmla="*/ 3466 w 10000"/>
                      <a:gd name="connsiteY3" fmla="*/ 25 h 10007"/>
                      <a:gd name="connsiteX4" fmla="*/ 1473 w 10000"/>
                      <a:gd name="connsiteY4" fmla="*/ 437 h 10007"/>
                      <a:gd name="connsiteX5" fmla="*/ 78 w 10000"/>
                      <a:gd name="connsiteY5" fmla="*/ 1802 h 10007"/>
                      <a:gd name="connsiteX6" fmla="*/ 0 w 10000"/>
                      <a:gd name="connsiteY6" fmla="*/ 2556 h 10007"/>
                      <a:gd name="connsiteX7" fmla="*/ 1370 w 10000"/>
                      <a:gd name="connsiteY7" fmla="*/ 2979 h 10007"/>
                      <a:gd name="connsiteX8" fmla="*/ 1292 w 10000"/>
                      <a:gd name="connsiteY8" fmla="*/ 3588 h 10007"/>
                      <a:gd name="connsiteX9" fmla="*/ 1292 w 10000"/>
                      <a:gd name="connsiteY9" fmla="*/ 3643 h 10007"/>
                      <a:gd name="connsiteX10" fmla="*/ 1931 w 10000"/>
                      <a:gd name="connsiteY10" fmla="*/ 6064 h 10007"/>
                      <a:gd name="connsiteX11" fmla="*/ 736 w 10000"/>
                      <a:gd name="connsiteY11" fmla="*/ 9630 h 10007"/>
                      <a:gd name="connsiteX12" fmla="*/ 2761 w 10000"/>
                      <a:gd name="connsiteY12" fmla="*/ 9741 h 10007"/>
                      <a:gd name="connsiteX13" fmla="*/ 3819 w 10000"/>
                      <a:gd name="connsiteY13" fmla="*/ 6444 h 10007"/>
                      <a:gd name="connsiteX14" fmla="*/ 4423 w 10000"/>
                      <a:gd name="connsiteY14" fmla="*/ 9914 h 10007"/>
                      <a:gd name="connsiteX15" fmla="*/ 6116 w 10000"/>
                      <a:gd name="connsiteY15" fmla="*/ 10000 h 10007"/>
                      <a:gd name="connsiteX16" fmla="*/ 9328 w 10000"/>
                      <a:gd name="connsiteY16" fmla="*/ 9708 h 10007"/>
                      <a:gd name="connsiteX17" fmla="*/ 8186 w 10000"/>
                      <a:gd name="connsiteY17" fmla="*/ 6011 h 10007"/>
                      <a:gd name="connsiteX18" fmla="*/ 8605 w 10000"/>
                      <a:gd name="connsiteY18" fmla="*/ 3258 h 10007"/>
                      <a:gd name="connsiteX19" fmla="*/ 10000 w 10000"/>
                      <a:gd name="connsiteY19" fmla="*/ 788 h 10007"/>
                      <a:gd name="connsiteX0" fmla="*/ 10000 w 10000"/>
                      <a:gd name="connsiteY0" fmla="*/ 788 h 10007"/>
                      <a:gd name="connsiteX1" fmla="*/ 7779 w 10000"/>
                      <a:gd name="connsiteY1" fmla="*/ 0 h 10007"/>
                      <a:gd name="connsiteX2" fmla="*/ 4139 w 10000"/>
                      <a:gd name="connsiteY2" fmla="*/ 3743 h 10007"/>
                      <a:gd name="connsiteX3" fmla="*/ 3466 w 10000"/>
                      <a:gd name="connsiteY3" fmla="*/ 25 h 10007"/>
                      <a:gd name="connsiteX4" fmla="*/ 1473 w 10000"/>
                      <a:gd name="connsiteY4" fmla="*/ 437 h 10007"/>
                      <a:gd name="connsiteX5" fmla="*/ 78 w 10000"/>
                      <a:gd name="connsiteY5" fmla="*/ 1802 h 10007"/>
                      <a:gd name="connsiteX6" fmla="*/ 0 w 10000"/>
                      <a:gd name="connsiteY6" fmla="*/ 2556 h 10007"/>
                      <a:gd name="connsiteX7" fmla="*/ 1370 w 10000"/>
                      <a:gd name="connsiteY7" fmla="*/ 2979 h 10007"/>
                      <a:gd name="connsiteX8" fmla="*/ 1292 w 10000"/>
                      <a:gd name="connsiteY8" fmla="*/ 3588 h 10007"/>
                      <a:gd name="connsiteX9" fmla="*/ 1292 w 10000"/>
                      <a:gd name="connsiteY9" fmla="*/ 3643 h 10007"/>
                      <a:gd name="connsiteX10" fmla="*/ 1931 w 10000"/>
                      <a:gd name="connsiteY10" fmla="*/ 6064 h 10007"/>
                      <a:gd name="connsiteX11" fmla="*/ 736 w 10000"/>
                      <a:gd name="connsiteY11" fmla="*/ 9630 h 10007"/>
                      <a:gd name="connsiteX12" fmla="*/ 3003 w 10000"/>
                      <a:gd name="connsiteY12" fmla="*/ 9806 h 10007"/>
                      <a:gd name="connsiteX13" fmla="*/ 3819 w 10000"/>
                      <a:gd name="connsiteY13" fmla="*/ 6444 h 10007"/>
                      <a:gd name="connsiteX14" fmla="*/ 4423 w 10000"/>
                      <a:gd name="connsiteY14" fmla="*/ 9914 h 10007"/>
                      <a:gd name="connsiteX15" fmla="*/ 6116 w 10000"/>
                      <a:gd name="connsiteY15" fmla="*/ 10000 h 10007"/>
                      <a:gd name="connsiteX16" fmla="*/ 9328 w 10000"/>
                      <a:gd name="connsiteY16" fmla="*/ 9708 h 10007"/>
                      <a:gd name="connsiteX17" fmla="*/ 8186 w 10000"/>
                      <a:gd name="connsiteY17" fmla="*/ 6011 h 10007"/>
                      <a:gd name="connsiteX18" fmla="*/ 8605 w 10000"/>
                      <a:gd name="connsiteY18" fmla="*/ 3258 h 10007"/>
                      <a:gd name="connsiteX19" fmla="*/ 10000 w 10000"/>
                      <a:gd name="connsiteY19" fmla="*/ 788 h 10007"/>
                      <a:gd name="connsiteX0" fmla="*/ 10000 w 10000"/>
                      <a:gd name="connsiteY0" fmla="*/ 788 h 10007"/>
                      <a:gd name="connsiteX1" fmla="*/ 7779 w 10000"/>
                      <a:gd name="connsiteY1" fmla="*/ 0 h 10007"/>
                      <a:gd name="connsiteX2" fmla="*/ 4139 w 10000"/>
                      <a:gd name="connsiteY2" fmla="*/ 3743 h 10007"/>
                      <a:gd name="connsiteX3" fmla="*/ 3466 w 10000"/>
                      <a:gd name="connsiteY3" fmla="*/ 25 h 10007"/>
                      <a:gd name="connsiteX4" fmla="*/ 1473 w 10000"/>
                      <a:gd name="connsiteY4" fmla="*/ 437 h 10007"/>
                      <a:gd name="connsiteX5" fmla="*/ 78 w 10000"/>
                      <a:gd name="connsiteY5" fmla="*/ 1802 h 10007"/>
                      <a:gd name="connsiteX6" fmla="*/ 0 w 10000"/>
                      <a:gd name="connsiteY6" fmla="*/ 2556 h 10007"/>
                      <a:gd name="connsiteX7" fmla="*/ 1370 w 10000"/>
                      <a:gd name="connsiteY7" fmla="*/ 2979 h 10007"/>
                      <a:gd name="connsiteX8" fmla="*/ 1292 w 10000"/>
                      <a:gd name="connsiteY8" fmla="*/ 3588 h 10007"/>
                      <a:gd name="connsiteX9" fmla="*/ 1292 w 10000"/>
                      <a:gd name="connsiteY9" fmla="*/ 3643 h 10007"/>
                      <a:gd name="connsiteX10" fmla="*/ 1931 w 10000"/>
                      <a:gd name="connsiteY10" fmla="*/ 6064 h 10007"/>
                      <a:gd name="connsiteX11" fmla="*/ 736 w 10000"/>
                      <a:gd name="connsiteY11" fmla="*/ 9630 h 10007"/>
                      <a:gd name="connsiteX12" fmla="*/ 3003 w 10000"/>
                      <a:gd name="connsiteY12" fmla="*/ 9806 h 10007"/>
                      <a:gd name="connsiteX13" fmla="*/ 3819 w 10000"/>
                      <a:gd name="connsiteY13" fmla="*/ 6444 h 10007"/>
                      <a:gd name="connsiteX14" fmla="*/ 4423 w 10000"/>
                      <a:gd name="connsiteY14" fmla="*/ 9914 h 10007"/>
                      <a:gd name="connsiteX15" fmla="*/ 6116 w 10000"/>
                      <a:gd name="connsiteY15" fmla="*/ 10000 h 10007"/>
                      <a:gd name="connsiteX16" fmla="*/ 9328 w 10000"/>
                      <a:gd name="connsiteY16" fmla="*/ 9708 h 10007"/>
                      <a:gd name="connsiteX17" fmla="*/ 8186 w 10000"/>
                      <a:gd name="connsiteY17" fmla="*/ 6011 h 10007"/>
                      <a:gd name="connsiteX18" fmla="*/ 8605 w 10000"/>
                      <a:gd name="connsiteY18" fmla="*/ 3258 h 10007"/>
                      <a:gd name="connsiteX19" fmla="*/ 10000 w 10000"/>
                      <a:gd name="connsiteY19" fmla="*/ 788 h 10007"/>
                      <a:gd name="connsiteX0" fmla="*/ 10037 w 10037"/>
                      <a:gd name="connsiteY0" fmla="*/ 788 h 10007"/>
                      <a:gd name="connsiteX1" fmla="*/ 7816 w 10037"/>
                      <a:gd name="connsiteY1" fmla="*/ 0 h 10007"/>
                      <a:gd name="connsiteX2" fmla="*/ 4176 w 10037"/>
                      <a:gd name="connsiteY2" fmla="*/ 3743 h 10007"/>
                      <a:gd name="connsiteX3" fmla="*/ 3503 w 10037"/>
                      <a:gd name="connsiteY3" fmla="*/ 25 h 10007"/>
                      <a:gd name="connsiteX4" fmla="*/ 1359 w 10037"/>
                      <a:gd name="connsiteY4" fmla="*/ 372 h 10007"/>
                      <a:gd name="connsiteX5" fmla="*/ 115 w 10037"/>
                      <a:gd name="connsiteY5" fmla="*/ 1802 h 10007"/>
                      <a:gd name="connsiteX6" fmla="*/ 37 w 10037"/>
                      <a:gd name="connsiteY6" fmla="*/ 2556 h 10007"/>
                      <a:gd name="connsiteX7" fmla="*/ 1407 w 10037"/>
                      <a:gd name="connsiteY7" fmla="*/ 2979 h 10007"/>
                      <a:gd name="connsiteX8" fmla="*/ 1329 w 10037"/>
                      <a:gd name="connsiteY8" fmla="*/ 3588 h 10007"/>
                      <a:gd name="connsiteX9" fmla="*/ 1329 w 10037"/>
                      <a:gd name="connsiteY9" fmla="*/ 3643 h 10007"/>
                      <a:gd name="connsiteX10" fmla="*/ 1968 w 10037"/>
                      <a:gd name="connsiteY10" fmla="*/ 6064 h 10007"/>
                      <a:gd name="connsiteX11" fmla="*/ 773 w 10037"/>
                      <a:gd name="connsiteY11" fmla="*/ 9630 h 10007"/>
                      <a:gd name="connsiteX12" fmla="*/ 3040 w 10037"/>
                      <a:gd name="connsiteY12" fmla="*/ 9806 h 10007"/>
                      <a:gd name="connsiteX13" fmla="*/ 3856 w 10037"/>
                      <a:gd name="connsiteY13" fmla="*/ 6444 h 10007"/>
                      <a:gd name="connsiteX14" fmla="*/ 4460 w 10037"/>
                      <a:gd name="connsiteY14" fmla="*/ 9914 h 10007"/>
                      <a:gd name="connsiteX15" fmla="*/ 6153 w 10037"/>
                      <a:gd name="connsiteY15" fmla="*/ 10000 h 10007"/>
                      <a:gd name="connsiteX16" fmla="*/ 9365 w 10037"/>
                      <a:gd name="connsiteY16" fmla="*/ 9708 h 10007"/>
                      <a:gd name="connsiteX17" fmla="*/ 8223 w 10037"/>
                      <a:gd name="connsiteY17" fmla="*/ 6011 h 10007"/>
                      <a:gd name="connsiteX18" fmla="*/ 8642 w 10037"/>
                      <a:gd name="connsiteY18" fmla="*/ 3258 h 10007"/>
                      <a:gd name="connsiteX19" fmla="*/ 10037 w 10037"/>
                      <a:gd name="connsiteY19" fmla="*/ 788 h 10007"/>
                      <a:gd name="connsiteX0" fmla="*/ 10000 w 10000"/>
                      <a:gd name="connsiteY0" fmla="*/ 788 h 10007"/>
                      <a:gd name="connsiteX1" fmla="*/ 7779 w 10000"/>
                      <a:gd name="connsiteY1" fmla="*/ 0 h 10007"/>
                      <a:gd name="connsiteX2" fmla="*/ 4139 w 10000"/>
                      <a:gd name="connsiteY2" fmla="*/ 3743 h 10007"/>
                      <a:gd name="connsiteX3" fmla="*/ 3466 w 10000"/>
                      <a:gd name="connsiteY3" fmla="*/ 25 h 10007"/>
                      <a:gd name="connsiteX4" fmla="*/ 778 w 10000"/>
                      <a:gd name="connsiteY4" fmla="*/ 501 h 10007"/>
                      <a:gd name="connsiteX5" fmla="*/ 78 w 10000"/>
                      <a:gd name="connsiteY5" fmla="*/ 1802 h 10007"/>
                      <a:gd name="connsiteX6" fmla="*/ 0 w 10000"/>
                      <a:gd name="connsiteY6" fmla="*/ 2556 h 10007"/>
                      <a:gd name="connsiteX7" fmla="*/ 1370 w 10000"/>
                      <a:gd name="connsiteY7" fmla="*/ 2979 h 10007"/>
                      <a:gd name="connsiteX8" fmla="*/ 1292 w 10000"/>
                      <a:gd name="connsiteY8" fmla="*/ 3588 h 10007"/>
                      <a:gd name="connsiteX9" fmla="*/ 1292 w 10000"/>
                      <a:gd name="connsiteY9" fmla="*/ 3643 h 10007"/>
                      <a:gd name="connsiteX10" fmla="*/ 1931 w 10000"/>
                      <a:gd name="connsiteY10" fmla="*/ 6064 h 10007"/>
                      <a:gd name="connsiteX11" fmla="*/ 736 w 10000"/>
                      <a:gd name="connsiteY11" fmla="*/ 9630 h 10007"/>
                      <a:gd name="connsiteX12" fmla="*/ 3003 w 10000"/>
                      <a:gd name="connsiteY12" fmla="*/ 9806 h 10007"/>
                      <a:gd name="connsiteX13" fmla="*/ 3819 w 10000"/>
                      <a:gd name="connsiteY13" fmla="*/ 6444 h 10007"/>
                      <a:gd name="connsiteX14" fmla="*/ 4423 w 10000"/>
                      <a:gd name="connsiteY14" fmla="*/ 9914 h 10007"/>
                      <a:gd name="connsiteX15" fmla="*/ 6116 w 10000"/>
                      <a:gd name="connsiteY15" fmla="*/ 10000 h 10007"/>
                      <a:gd name="connsiteX16" fmla="*/ 9328 w 10000"/>
                      <a:gd name="connsiteY16" fmla="*/ 9708 h 10007"/>
                      <a:gd name="connsiteX17" fmla="*/ 8186 w 10000"/>
                      <a:gd name="connsiteY17" fmla="*/ 6011 h 10007"/>
                      <a:gd name="connsiteX18" fmla="*/ 8605 w 10000"/>
                      <a:gd name="connsiteY18" fmla="*/ 3258 h 10007"/>
                      <a:gd name="connsiteX19" fmla="*/ 10000 w 10000"/>
                      <a:gd name="connsiteY19" fmla="*/ 788 h 10007"/>
                      <a:gd name="connsiteX0" fmla="*/ 10000 w 10000"/>
                      <a:gd name="connsiteY0" fmla="*/ 806 h 10025"/>
                      <a:gd name="connsiteX1" fmla="*/ 7779 w 10000"/>
                      <a:gd name="connsiteY1" fmla="*/ 18 h 10025"/>
                      <a:gd name="connsiteX2" fmla="*/ 4139 w 10000"/>
                      <a:gd name="connsiteY2" fmla="*/ 3761 h 10025"/>
                      <a:gd name="connsiteX3" fmla="*/ 3557 w 10000"/>
                      <a:gd name="connsiteY3" fmla="*/ 0 h 10025"/>
                      <a:gd name="connsiteX4" fmla="*/ 778 w 10000"/>
                      <a:gd name="connsiteY4" fmla="*/ 519 h 10025"/>
                      <a:gd name="connsiteX5" fmla="*/ 78 w 10000"/>
                      <a:gd name="connsiteY5" fmla="*/ 1820 h 10025"/>
                      <a:gd name="connsiteX6" fmla="*/ 0 w 10000"/>
                      <a:gd name="connsiteY6" fmla="*/ 2574 h 10025"/>
                      <a:gd name="connsiteX7" fmla="*/ 1370 w 10000"/>
                      <a:gd name="connsiteY7" fmla="*/ 2997 h 10025"/>
                      <a:gd name="connsiteX8" fmla="*/ 1292 w 10000"/>
                      <a:gd name="connsiteY8" fmla="*/ 3606 h 10025"/>
                      <a:gd name="connsiteX9" fmla="*/ 1292 w 10000"/>
                      <a:gd name="connsiteY9" fmla="*/ 3661 h 10025"/>
                      <a:gd name="connsiteX10" fmla="*/ 1931 w 10000"/>
                      <a:gd name="connsiteY10" fmla="*/ 6082 h 10025"/>
                      <a:gd name="connsiteX11" fmla="*/ 736 w 10000"/>
                      <a:gd name="connsiteY11" fmla="*/ 9648 h 10025"/>
                      <a:gd name="connsiteX12" fmla="*/ 3003 w 10000"/>
                      <a:gd name="connsiteY12" fmla="*/ 9824 h 10025"/>
                      <a:gd name="connsiteX13" fmla="*/ 3819 w 10000"/>
                      <a:gd name="connsiteY13" fmla="*/ 6462 h 10025"/>
                      <a:gd name="connsiteX14" fmla="*/ 4423 w 10000"/>
                      <a:gd name="connsiteY14" fmla="*/ 9932 h 10025"/>
                      <a:gd name="connsiteX15" fmla="*/ 6116 w 10000"/>
                      <a:gd name="connsiteY15" fmla="*/ 10018 h 10025"/>
                      <a:gd name="connsiteX16" fmla="*/ 9328 w 10000"/>
                      <a:gd name="connsiteY16" fmla="*/ 9726 h 10025"/>
                      <a:gd name="connsiteX17" fmla="*/ 8186 w 10000"/>
                      <a:gd name="connsiteY17" fmla="*/ 6029 h 10025"/>
                      <a:gd name="connsiteX18" fmla="*/ 8605 w 10000"/>
                      <a:gd name="connsiteY18" fmla="*/ 3276 h 10025"/>
                      <a:gd name="connsiteX19" fmla="*/ 10000 w 10000"/>
                      <a:gd name="connsiteY19" fmla="*/ 806 h 1002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39 w 10000"/>
                      <a:gd name="connsiteY2" fmla="*/ 3851 h 10115"/>
                      <a:gd name="connsiteX3" fmla="*/ 3557 w 10000"/>
                      <a:gd name="connsiteY3" fmla="*/ 90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931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39 w 10000"/>
                      <a:gd name="connsiteY2" fmla="*/ 3851 h 10115"/>
                      <a:gd name="connsiteX3" fmla="*/ 3557 w 10000"/>
                      <a:gd name="connsiteY3" fmla="*/ 90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931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39 w 10000"/>
                      <a:gd name="connsiteY2" fmla="*/ 3851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931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39 w 10000"/>
                      <a:gd name="connsiteY2" fmla="*/ 3851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931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09 w 10000"/>
                      <a:gd name="connsiteY2" fmla="*/ 3549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931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09 w 10000"/>
                      <a:gd name="connsiteY2" fmla="*/ 3549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931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09 w 10000"/>
                      <a:gd name="connsiteY2" fmla="*/ 3549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931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09 w 10000"/>
                      <a:gd name="connsiteY2" fmla="*/ 3549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886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09 w 10000"/>
                      <a:gd name="connsiteY2" fmla="*/ 3549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886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09 w 10000"/>
                      <a:gd name="connsiteY2" fmla="*/ 3549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886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09 w 10000"/>
                      <a:gd name="connsiteY2" fmla="*/ 3549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553 w 10000"/>
                      <a:gd name="connsiteY10" fmla="*/ 6107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09 w 10000"/>
                      <a:gd name="connsiteY2" fmla="*/ 3549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553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819 w 10000"/>
                      <a:gd name="connsiteY13" fmla="*/ 6552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09 w 10000"/>
                      <a:gd name="connsiteY2" fmla="*/ 3549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553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706 w 10000"/>
                      <a:gd name="connsiteY13" fmla="*/ 7473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5"/>
                      <a:gd name="connsiteX1" fmla="*/ 7507 w 10000"/>
                      <a:gd name="connsiteY1" fmla="*/ 0 h 10115"/>
                      <a:gd name="connsiteX2" fmla="*/ 4109 w 10000"/>
                      <a:gd name="connsiteY2" fmla="*/ 3549 h 10115"/>
                      <a:gd name="connsiteX3" fmla="*/ 3557 w 10000"/>
                      <a:gd name="connsiteY3" fmla="*/ 25 h 10115"/>
                      <a:gd name="connsiteX4" fmla="*/ 778 w 10000"/>
                      <a:gd name="connsiteY4" fmla="*/ 609 h 10115"/>
                      <a:gd name="connsiteX5" fmla="*/ 78 w 10000"/>
                      <a:gd name="connsiteY5" fmla="*/ 1910 h 10115"/>
                      <a:gd name="connsiteX6" fmla="*/ 0 w 10000"/>
                      <a:gd name="connsiteY6" fmla="*/ 2664 h 10115"/>
                      <a:gd name="connsiteX7" fmla="*/ 1370 w 10000"/>
                      <a:gd name="connsiteY7" fmla="*/ 3087 h 10115"/>
                      <a:gd name="connsiteX8" fmla="*/ 1292 w 10000"/>
                      <a:gd name="connsiteY8" fmla="*/ 3696 h 10115"/>
                      <a:gd name="connsiteX9" fmla="*/ 1292 w 10000"/>
                      <a:gd name="connsiteY9" fmla="*/ 3751 h 10115"/>
                      <a:gd name="connsiteX10" fmla="*/ 1553 w 10000"/>
                      <a:gd name="connsiteY10" fmla="*/ 6172 h 10115"/>
                      <a:gd name="connsiteX11" fmla="*/ 736 w 10000"/>
                      <a:gd name="connsiteY11" fmla="*/ 9738 h 10115"/>
                      <a:gd name="connsiteX12" fmla="*/ 3003 w 10000"/>
                      <a:gd name="connsiteY12" fmla="*/ 9914 h 10115"/>
                      <a:gd name="connsiteX13" fmla="*/ 3706 w 10000"/>
                      <a:gd name="connsiteY13" fmla="*/ 7473 h 10115"/>
                      <a:gd name="connsiteX14" fmla="*/ 4423 w 10000"/>
                      <a:gd name="connsiteY14" fmla="*/ 10022 h 10115"/>
                      <a:gd name="connsiteX15" fmla="*/ 6116 w 10000"/>
                      <a:gd name="connsiteY15" fmla="*/ 10108 h 10115"/>
                      <a:gd name="connsiteX16" fmla="*/ 9328 w 10000"/>
                      <a:gd name="connsiteY16" fmla="*/ 9816 h 10115"/>
                      <a:gd name="connsiteX17" fmla="*/ 8186 w 10000"/>
                      <a:gd name="connsiteY17" fmla="*/ 6119 h 10115"/>
                      <a:gd name="connsiteX18" fmla="*/ 8605 w 10000"/>
                      <a:gd name="connsiteY18" fmla="*/ 3366 h 10115"/>
                      <a:gd name="connsiteX19" fmla="*/ 10000 w 10000"/>
                      <a:gd name="connsiteY19" fmla="*/ 896 h 10115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4109 w 10000"/>
                      <a:gd name="connsiteY2" fmla="*/ 3549 h 10110"/>
                      <a:gd name="connsiteX3" fmla="*/ 3557 w 10000"/>
                      <a:gd name="connsiteY3" fmla="*/ 25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553 w 10000"/>
                      <a:gd name="connsiteY10" fmla="*/ 6172 h 10110"/>
                      <a:gd name="connsiteX11" fmla="*/ 736 w 10000"/>
                      <a:gd name="connsiteY11" fmla="*/ 9738 h 10110"/>
                      <a:gd name="connsiteX12" fmla="*/ 3003 w 10000"/>
                      <a:gd name="connsiteY12" fmla="*/ 9914 h 10110"/>
                      <a:gd name="connsiteX13" fmla="*/ 3706 w 10000"/>
                      <a:gd name="connsiteY13" fmla="*/ 7473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3814 w 10000"/>
                      <a:gd name="connsiteY2" fmla="*/ 3549 h 10110"/>
                      <a:gd name="connsiteX3" fmla="*/ 3557 w 10000"/>
                      <a:gd name="connsiteY3" fmla="*/ 25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553 w 10000"/>
                      <a:gd name="connsiteY10" fmla="*/ 6172 h 10110"/>
                      <a:gd name="connsiteX11" fmla="*/ 736 w 10000"/>
                      <a:gd name="connsiteY11" fmla="*/ 9738 h 10110"/>
                      <a:gd name="connsiteX12" fmla="*/ 3003 w 10000"/>
                      <a:gd name="connsiteY12" fmla="*/ 9914 h 10110"/>
                      <a:gd name="connsiteX13" fmla="*/ 3706 w 10000"/>
                      <a:gd name="connsiteY13" fmla="*/ 7473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3814 w 10000"/>
                      <a:gd name="connsiteY2" fmla="*/ 3549 h 10110"/>
                      <a:gd name="connsiteX3" fmla="*/ 3557 w 10000"/>
                      <a:gd name="connsiteY3" fmla="*/ 25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553 w 10000"/>
                      <a:gd name="connsiteY10" fmla="*/ 6172 h 10110"/>
                      <a:gd name="connsiteX11" fmla="*/ 736 w 10000"/>
                      <a:gd name="connsiteY11" fmla="*/ 9738 h 10110"/>
                      <a:gd name="connsiteX12" fmla="*/ 3003 w 10000"/>
                      <a:gd name="connsiteY12" fmla="*/ 9914 h 10110"/>
                      <a:gd name="connsiteX13" fmla="*/ 3706 w 10000"/>
                      <a:gd name="connsiteY13" fmla="*/ 7473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3678 w 10000"/>
                      <a:gd name="connsiteY2" fmla="*/ 3824 h 10110"/>
                      <a:gd name="connsiteX3" fmla="*/ 3557 w 10000"/>
                      <a:gd name="connsiteY3" fmla="*/ 25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553 w 10000"/>
                      <a:gd name="connsiteY10" fmla="*/ 6172 h 10110"/>
                      <a:gd name="connsiteX11" fmla="*/ 736 w 10000"/>
                      <a:gd name="connsiteY11" fmla="*/ 9738 h 10110"/>
                      <a:gd name="connsiteX12" fmla="*/ 3003 w 10000"/>
                      <a:gd name="connsiteY12" fmla="*/ 9914 h 10110"/>
                      <a:gd name="connsiteX13" fmla="*/ 3706 w 10000"/>
                      <a:gd name="connsiteY13" fmla="*/ 7473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3678 w 10000"/>
                      <a:gd name="connsiteY2" fmla="*/ 3824 h 10110"/>
                      <a:gd name="connsiteX3" fmla="*/ 3557 w 10000"/>
                      <a:gd name="connsiteY3" fmla="*/ 25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553 w 10000"/>
                      <a:gd name="connsiteY10" fmla="*/ 6172 h 10110"/>
                      <a:gd name="connsiteX11" fmla="*/ 736 w 10000"/>
                      <a:gd name="connsiteY11" fmla="*/ 9738 h 10110"/>
                      <a:gd name="connsiteX12" fmla="*/ 3547 w 10000"/>
                      <a:gd name="connsiteY12" fmla="*/ 9957 h 10110"/>
                      <a:gd name="connsiteX13" fmla="*/ 3706 w 10000"/>
                      <a:gd name="connsiteY13" fmla="*/ 7473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3678 w 10000"/>
                      <a:gd name="connsiteY2" fmla="*/ 3824 h 10110"/>
                      <a:gd name="connsiteX3" fmla="*/ 3557 w 10000"/>
                      <a:gd name="connsiteY3" fmla="*/ 25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553 w 10000"/>
                      <a:gd name="connsiteY10" fmla="*/ 6172 h 10110"/>
                      <a:gd name="connsiteX11" fmla="*/ 736 w 10000"/>
                      <a:gd name="connsiteY11" fmla="*/ 9738 h 10110"/>
                      <a:gd name="connsiteX12" fmla="*/ 3547 w 10000"/>
                      <a:gd name="connsiteY12" fmla="*/ 9957 h 10110"/>
                      <a:gd name="connsiteX13" fmla="*/ 3706 w 10000"/>
                      <a:gd name="connsiteY13" fmla="*/ 7473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3678 w 10000"/>
                      <a:gd name="connsiteY2" fmla="*/ 3824 h 10110"/>
                      <a:gd name="connsiteX3" fmla="*/ 3557 w 10000"/>
                      <a:gd name="connsiteY3" fmla="*/ 25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402 w 10000"/>
                      <a:gd name="connsiteY10" fmla="*/ 6409 h 10110"/>
                      <a:gd name="connsiteX11" fmla="*/ 736 w 10000"/>
                      <a:gd name="connsiteY11" fmla="*/ 9738 h 10110"/>
                      <a:gd name="connsiteX12" fmla="*/ 3547 w 10000"/>
                      <a:gd name="connsiteY12" fmla="*/ 9957 h 10110"/>
                      <a:gd name="connsiteX13" fmla="*/ 3706 w 10000"/>
                      <a:gd name="connsiteY13" fmla="*/ 7473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3678 w 10000"/>
                      <a:gd name="connsiteY2" fmla="*/ 3824 h 10110"/>
                      <a:gd name="connsiteX3" fmla="*/ 3557 w 10000"/>
                      <a:gd name="connsiteY3" fmla="*/ 25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402 w 10000"/>
                      <a:gd name="connsiteY10" fmla="*/ 6409 h 10110"/>
                      <a:gd name="connsiteX11" fmla="*/ 736 w 10000"/>
                      <a:gd name="connsiteY11" fmla="*/ 9738 h 10110"/>
                      <a:gd name="connsiteX12" fmla="*/ 3547 w 10000"/>
                      <a:gd name="connsiteY12" fmla="*/ 9957 h 10110"/>
                      <a:gd name="connsiteX13" fmla="*/ 3918 w 10000"/>
                      <a:gd name="connsiteY13" fmla="*/ 7516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4041 w 10000"/>
                      <a:gd name="connsiteY2" fmla="*/ 3479 h 10110"/>
                      <a:gd name="connsiteX3" fmla="*/ 3557 w 10000"/>
                      <a:gd name="connsiteY3" fmla="*/ 25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402 w 10000"/>
                      <a:gd name="connsiteY10" fmla="*/ 6409 h 10110"/>
                      <a:gd name="connsiteX11" fmla="*/ 736 w 10000"/>
                      <a:gd name="connsiteY11" fmla="*/ 9738 h 10110"/>
                      <a:gd name="connsiteX12" fmla="*/ 3547 w 10000"/>
                      <a:gd name="connsiteY12" fmla="*/ 9957 h 10110"/>
                      <a:gd name="connsiteX13" fmla="*/ 3918 w 10000"/>
                      <a:gd name="connsiteY13" fmla="*/ 7516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4041 w 10000"/>
                      <a:gd name="connsiteY2" fmla="*/ 3479 h 10110"/>
                      <a:gd name="connsiteX3" fmla="*/ 3285 w 10000"/>
                      <a:gd name="connsiteY3" fmla="*/ 57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402 w 10000"/>
                      <a:gd name="connsiteY10" fmla="*/ 6409 h 10110"/>
                      <a:gd name="connsiteX11" fmla="*/ 736 w 10000"/>
                      <a:gd name="connsiteY11" fmla="*/ 9738 h 10110"/>
                      <a:gd name="connsiteX12" fmla="*/ 3547 w 10000"/>
                      <a:gd name="connsiteY12" fmla="*/ 9957 h 10110"/>
                      <a:gd name="connsiteX13" fmla="*/ 3918 w 10000"/>
                      <a:gd name="connsiteY13" fmla="*/ 7516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3928 w 10000"/>
                      <a:gd name="connsiteY2" fmla="*/ 3867 h 10110"/>
                      <a:gd name="connsiteX3" fmla="*/ 3285 w 10000"/>
                      <a:gd name="connsiteY3" fmla="*/ 57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402 w 10000"/>
                      <a:gd name="connsiteY10" fmla="*/ 6409 h 10110"/>
                      <a:gd name="connsiteX11" fmla="*/ 736 w 10000"/>
                      <a:gd name="connsiteY11" fmla="*/ 9738 h 10110"/>
                      <a:gd name="connsiteX12" fmla="*/ 3547 w 10000"/>
                      <a:gd name="connsiteY12" fmla="*/ 9957 h 10110"/>
                      <a:gd name="connsiteX13" fmla="*/ 3918 w 10000"/>
                      <a:gd name="connsiteY13" fmla="*/ 7516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3928 w 10000"/>
                      <a:gd name="connsiteY2" fmla="*/ 3867 h 10110"/>
                      <a:gd name="connsiteX3" fmla="*/ 3285 w 10000"/>
                      <a:gd name="connsiteY3" fmla="*/ 57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402 w 10000"/>
                      <a:gd name="connsiteY10" fmla="*/ 6409 h 10110"/>
                      <a:gd name="connsiteX11" fmla="*/ 736 w 10000"/>
                      <a:gd name="connsiteY11" fmla="*/ 9738 h 10110"/>
                      <a:gd name="connsiteX12" fmla="*/ 3547 w 10000"/>
                      <a:gd name="connsiteY12" fmla="*/ 9957 h 10110"/>
                      <a:gd name="connsiteX13" fmla="*/ 3918 w 10000"/>
                      <a:gd name="connsiteY13" fmla="*/ 7516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  <a:gd name="connsiteX0" fmla="*/ 10000 w 10000"/>
                      <a:gd name="connsiteY0" fmla="*/ 896 h 10110"/>
                      <a:gd name="connsiteX1" fmla="*/ 7507 w 10000"/>
                      <a:gd name="connsiteY1" fmla="*/ 0 h 10110"/>
                      <a:gd name="connsiteX2" fmla="*/ 3928 w 10000"/>
                      <a:gd name="connsiteY2" fmla="*/ 3867 h 10110"/>
                      <a:gd name="connsiteX3" fmla="*/ 3285 w 10000"/>
                      <a:gd name="connsiteY3" fmla="*/ 57 h 10110"/>
                      <a:gd name="connsiteX4" fmla="*/ 778 w 10000"/>
                      <a:gd name="connsiteY4" fmla="*/ 609 h 10110"/>
                      <a:gd name="connsiteX5" fmla="*/ 78 w 10000"/>
                      <a:gd name="connsiteY5" fmla="*/ 1910 h 10110"/>
                      <a:gd name="connsiteX6" fmla="*/ 0 w 10000"/>
                      <a:gd name="connsiteY6" fmla="*/ 2664 h 10110"/>
                      <a:gd name="connsiteX7" fmla="*/ 1370 w 10000"/>
                      <a:gd name="connsiteY7" fmla="*/ 3087 h 10110"/>
                      <a:gd name="connsiteX8" fmla="*/ 1292 w 10000"/>
                      <a:gd name="connsiteY8" fmla="*/ 3696 h 10110"/>
                      <a:gd name="connsiteX9" fmla="*/ 1292 w 10000"/>
                      <a:gd name="connsiteY9" fmla="*/ 3751 h 10110"/>
                      <a:gd name="connsiteX10" fmla="*/ 1402 w 10000"/>
                      <a:gd name="connsiteY10" fmla="*/ 6409 h 10110"/>
                      <a:gd name="connsiteX11" fmla="*/ 736 w 10000"/>
                      <a:gd name="connsiteY11" fmla="*/ 9738 h 10110"/>
                      <a:gd name="connsiteX12" fmla="*/ 3547 w 10000"/>
                      <a:gd name="connsiteY12" fmla="*/ 9957 h 10110"/>
                      <a:gd name="connsiteX13" fmla="*/ 3918 w 10000"/>
                      <a:gd name="connsiteY13" fmla="*/ 7516 h 10110"/>
                      <a:gd name="connsiteX14" fmla="*/ 4106 w 10000"/>
                      <a:gd name="connsiteY14" fmla="*/ 9957 h 10110"/>
                      <a:gd name="connsiteX15" fmla="*/ 6116 w 10000"/>
                      <a:gd name="connsiteY15" fmla="*/ 10108 h 10110"/>
                      <a:gd name="connsiteX16" fmla="*/ 9328 w 10000"/>
                      <a:gd name="connsiteY16" fmla="*/ 9816 h 10110"/>
                      <a:gd name="connsiteX17" fmla="*/ 8186 w 10000"/>
                      <a:gd name="connsiteY17" fmla="*/ 6119 h 10110"/>
                      <a:gd name="connsiteX18" fmla="*/ 8605 w 10000"/>
                      <a:gd name="connsiteY18" fmla="*/ 3366 h 10110"/>
                      <a:gd name="connsiteX19" fmla="*/ 10000 w 10000"/>
                      <a:gd name="connsiteY19" fmla="*/ 896 h 1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000" h="10110">
                        <a:moveTo>
                          <a:pt x="10000" y="896"/>
                        </a:moveTo>
                        <a:cubicBezTo>
                          <a:pt x="9564" y="714"/>
                          <a:pt x="8338" y="251"/>
                          <a:pt x="7507" y="0"/>
                        </a:cubicBezTo>
                        <a:cubicBezTo>
                          <a:pt x="6676" y="147"/>
                          <a:pt x="4607" y="3159"/>
                          <a:pt x="3928" y="3867"/>
                        </a:cubicBezTo>
                        <a:cubicBezTo>
                          <a:pt x="3787" y="2916"/>
                          <a:pt x="3196" y="844"/>
                          <a:pt x="3285" y="57"/>
                        </a:cubicBezTo>
                        <a:cubicBezTo>
                          <a:pt x="2453" y="154"/>
                          <a:pt x="1312" y="300"/>
                          <a:pt x="778" y="609"/>
                        </a:cubicBezTo>
                        <a:cubicBezTo>
                          <a:pt x="244" y="918"/>
                          <a:pt x="208" y="1568"/>
                          <a:pt x="78" y="1910"/>
                        </a:cubicBezTo>
                        <a:cubicBezTo>
                          <a:pt x="-52" y="2252"/>
                          <a:pt x="26" y="2412"/>
                          <a:pt x="0" y="2664"/>
                        </a:cubicBezTo>
                        <a:cubicBezTo>
                          <a:pt x="491" y="2794"/>
                          <a:pt x="568" y="2775"/>
                          <a:pt x="1370" y="3087"/>
                        </a:cubicBezTo>
                        <a:cubicBezTo>
                          <a:pt x="1318" y="3420"/>
                          <a:pt x="1292" y="3696"/>
                          <a:pt x="1292" y="3696"/>
                        </a:cubicBezTo>
                        <a:cubicBezTo>
                          <a:pt x="1292" y="3714"/>
                          <a:pt x="1274" y="3299"/>
                          <a:pt x="1292" y="3751"/>
                        </a:cubicBezTo>
                        <a:cubicBezTo>
                          <a:pt x="1310" y="4203"/>
                          <a:pt x="1532" y="5487"/>
                          <a:pt x="1402" y="6409"/>
                        </a:cubicBezTo>
                        <a:cubicBezTo>
                          <a:pt x="1272" y="7331"/>
                          <a:pt x="867" y="7998"/>
                          <a:pt x="736" y="9738"/>
                        </a:cubicBezTo>
                        <a:cubicBezTo>
                          <a:pt x="1492" y="9797"/>
                          <a:pt x="2761" y="10006"/>
                          <a:pt x="3547" y="9957"/>
                        </a:cubicBezTo>
                        <a:cubicBezTo>
                          <a:pt x="3388" y="9129"/>
                          <a:pt x="3865" y="8344"/>
                          <a:pt x="3918" y="7516"/>
                        </a:cubicBezTo>
                        <a:cubicBezTo>
                          <a:pt x="3966" y="8222"/>
                          <a:pt x="4126" y="8621"/>
                          <a:pt x="4106" y="9957"/>
                        </a:cubicBezTo>
                        <a:cubicBezTo>
                          <a:pt x="4670" y="9986"/>
                          <a:pt x="5246" y="10132"/>
                          <a:pt x="6116" y="10108"/>
                        </a:cubicBezTo>
                        <a:cubicBezTo>
                          <a:pt x="6986" y="10085"/>
                          <a:pt x="8253" y="10042"/>
                          <a:pt x="9328" y="9816"/>
                        </a:cubicBezTo>
                        <a:cubicBezTo>
                          <a:pt x="9254" y="9137"/>
                          <a:pt x="8289" y="6671"/>
                          <a:pt x="8186" y="6119"/>
                        </a:cubicBezTo>
                        <a:cubicBezTo>
                          <a:pt x="8031" y="5198"/>
                          <a:pt x="8605" y="3366"/>
                          <a:pt x="8605" y="3366"/>
                        </a:cubicBezTo>
                        <a:cubicBezTo>
                          <a:pt x="9044" y="2444"/>
                          <a:pt x="10000" y="896"/>
                          <a:pt x="10000" y="896"/>
                        </a:cubicBezTo>
                      </a:path>
                    </a:pathLst>
                  </a:custGeom>
                  <a:solidFill>
                    <a:srgbClr val="2C388E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356" name="Freeform 197">
                    <a:extLst>
                      <a:ext uri="{FF2B5EF4-FFF2-40B4-BE49-F238E27FC236}">
                        <a16:creationId xmlns:a16="http://schemas.microsoft.com/office/drawing/2014/main" xmlns="" id="{C0F0CA03-B29B-44F1-86ED-410D3F16C8CE}"/>
                      </a:ext>
                    </a:extLst>
                  </p:cNvPr>
                  <p:cNvSpPr/>
                  <p:nvPr/>
                </p:nvSpPr>
                <p:spPr>
                  <a:xfrm>
                    <a:off x="10740823" y="1721646"/>
                    <a:ext cx="170367" cy="610383"/>
                  </a:xfrm>
                  <a:custGeom>
                    <a:avLst/>
                    <a:gdLst>
                      <a:gd name="connsiteX0" fmla="*/ 38100 w 211931"/>
                      <a:gd name="connsiteY0" fmla="*/ 11907 h 547688"/>
                      <a:gd name="connsiteX1" fmla="*/ 164306 w 211931"/>
                      <a:gd name="connsiteY1" fmla="*/ 0 h 547688"/>
                      <a:gd name="connsiteX2" fmla="*/ 173831 w 211931"/>
                      <a:gd name="connsiteY2" fmla="*/ 285750 h 547688"/>
                      <a:gd name="connsiteX3" fmla="*/ 211931 w 211931"/>
                      <a:gd name="connsiteY3" fmla="*/ 547688 h 547688"/>
                      <a:gd name="connsiteX4" fmla="*/ 47625 w 211931"/>
                      <a:gd name="connsiteY4" fmla="*/ 173832 h 547688"/>
                      <a:gd name="connsiteX5" fmla="*/ 71438 w 211931"/>
                      <a:gd name="connsiteY5" fmla="*/ 116682 h 547688"/>
                      <a:gd name="connsiteX6" fmla="*/ 0 w 211931"/>
                      <a:gd name="connsiteY6" fmla="*/ 54769 h 547688"/>
                      <a:gd name="connsiteX7" fmla="*/ 38100 w 211931"/>
                      <a:gd name="connsiteY7" fmla="*/ 11907 h 547688"/>
                      <a:gd name="connsiteX0" fmla="*/ 38100 w 216963"/>
                      <a:gd name="connsiteY0" fmla="*/ 11907 h 548971"/>
                      <a:gd name="connsiteX1" fmla="*/ 164306 w 216963"/>
                      <a:gd name="connsiteY1" fmla="*/ 0 h 548971"/>
                      <a:gd name="connsiteX2" fmla="*/ 173831 w 216963"/>
                      <a:gd name="connsiteY2" fmla="*/ 285750 h 548971"/>
                      <a:gd name="connsiteX3" fmla="*/ 211931 w 216963"/>
                      <a:gd name="connsiteY3" fmla="*/ 547688 h 548971"/>
                      <a:gd name="connsiteX4" fmla="*/ 47625 w 216963"/>
                      <a:gd name="connsiteY4" fmla="*/ 173832 h 548971"/>
                      <a:gd name="connsiteX5" fmla="*/ 71438 w 216963"/>
                      <a:gd name="connsiteY5" fmla="*/ 116682 h 548971"/>
                      <a:gd name="connsiteX6" fmla="*/ 0 w 216963"/>
                      <a:gd name="connsiteY6" fmla="*/ 54769 h 548971"/>
                      <a:gd name="connsiteX7" fmla="*/ 38100 w 216963"/>
                      <a:gd name="connsiteY7" fmla="*/ 11907 h 548971"/>
                      <a:gd name="connsiteX0" fmla="*/ 88107 w 216963"/>
                      <a:gd name="connsiteY0" fmla="*/ 11907 h 548971"/>
                      <a:gd name="connsiteX1" fmla="*/ 164306 w 216963"/>
                      <a:gd name="connsiteY1" fmla="*/ 0 h 548971"/>
                      <a:gd name="connsiteX2" fmla="*/ 173831 w 216963"/>
                      <a:gd name="connsiteY2" fmla="*/ 285750 h 548971"/>
                      <a:gd name="connsiteX3" fmla="*/ 211931 w 216963"/>
                      <a:gd name="connsiteY3" fmla="*/ 547688 h 548971"/>
                      <a:gd name="connsiteX4" fmla="*/ 47625 w 216963"/>
                      <a:gd name="connsiteY4" fmla="*/ 173832 h 548971"/>
                      <a:gd name="connsiteX5" fmla="*/ 71438 w 216963"/>
                      <a:gd name="connsiteY5" fmla="*/ 116682 h 548971"/>
                      <a:gd name="connsiteX6" fmla="*/ 0 w 216963"/>
                      <a:gd name="connsiteY6" fmla="*/ 54769 h 548971"/>
                      <a:gd name="connsiteX7" fmla="*/ 88107 w 216963"/>
                      <a:gd name="connsiteY7" fmla="*/ 11907 h 548971"/>
                      <a:gd name="connsiteX0" fmla="*/ 16669 w 216963"/>
                      <a:gd name="connsiteY0" fmla="*/ 42863 h 548971"/>
                      <a:gd name="connsiteX1" fmla="*/ 164306 w 216963"/>
                      <a:gd name="connsiteY1" fmla="*/ 0 h 548971"/>
                      <a:gd name="connsiteX2" fmla="*/ 173831 w 216963"/>
                      <a:gd name="connsiteY2" fmla="*/ 285750 h 548971"/>
                      <a:gd name="connsiteX3" fmla="*/ 211931 w 216963"/>
                      <a:gd name="connsiteY3" fmla="*/ 547688 h 548971"/>
                      <a:gd name="connsiteX4" fmla="*/ 47625 w 216963"/>
                      <a:gd name="connsiteY4" fmla="*/ 173832 h 548971"/>
                      <a:gd name="connsiteX5" fmla="*/ 71438 w 216963"/>
                      <a:gd name="connsiteY5" fmla="*/ 116682 h 548971"/>
                      <a:gd name="connsiteX6" fmla="*/ 0 w 216963"/>
                      <a:gd name="connsiteY6" fmla="*/ 54769 h 548971"/>
                      <a:gd name="connsiteX7" fmla="*/ 16669 w 216963"/>
                      <a:gd name="connsiteY7" fmla="*/ 42863 h 548971"/>
                      <a:gd name="connsiteX0" fmla="*/ 2382 w 202676"/>
                      <a:gd name="connsiteY0" fmla="*/ 42863 h 548971"/>
                      <a:gd name="connsiteX1" fmla="*/ 150019 w 202676"/>
                      <a:gd name="connsiteY1" fmla="*/ 0 h 548971"/>
                      <a:gd name="connsiteX2" fmla="*/ 159544 w 202676"/>
                      <a:gd name="connsiteY2" fmla="*/ 285750 h 548971"/>
                      <a:gd name="connsiteX3" fmla="*/ 197644 w 202676"/>
                      <a:gd name="connsiteY3" fmla="*/ 547688 h 548971"/>
                      <a:gd name="connsiteX4" fmla="*/ 33338 w 202676"/>
                      <a:gd name="connsiteY4" fmla="*/ 173832 h 548971"/>
                      <a:gd name="connsiteX5" fmla="*/ 57151 w 202676"/>
                      <a:gd name="connsiteY5" fmla="*/ 116682 h 548971"/>
                      <a:gd name="connsiteX6" fmla="*/ 0 w 202676"/>
                      <a:gd name="connsiteY6" fmla="*/ 109538 h 548971"/>
                      <a:gd name="connsiteX7" fmla="*/ 2382 w 202676"/>
                      <a:gd name="connsiteY7" fmla="*/ 42863 h 548971"/>
                      <a:gd name="connsiteX0" fmla="*/ 2382 w 202676"/>
                      <a:gd name="connsiteY0" fmla="*/ 42863 h 548971"/>
                      <a:gd name="connsiteX1" fmla="*/ 150019 w 202676"/>
                      <a:gd name="connsiteY1" fmla="*/ 0 h 548971"/>
                      <a:gd name="connsiteX2" fmla="*/ 159544 w 202676"/>
                      <a:gd name="connsiteY2" fmla="*/ 285750 h 548971"/>
                      <a:gd name="connsiteX3" fmla="*/ 197644 w 202676"/>
                      <a:gd name="connsiteY3" fmla="*/ 547688 h 548971"/>
                      <a:gd name="connsiteX4" fmla="*/ 33338 w 202676"/>
                      <a:gd name="connsiteY4" fmla="*/ 173832 h 548971"/>
                      <a:gd name="connsiteX5" fmla="*/ 54770 w 202676"/>
                      <a:gd name="connsiteY5" fmla="*/ 138114 h 548971"/>
                      <a:gd name="connsiteX6" fmla="*/ 0 w 202676"/>
                      <a:gd name="connsiteY6" fmla="*/ 109538 h 548971"/>
                      <a:gd name="connsiteX7" fmla="*/ 2382 w 202676"/>
                      <a:gd name="connsiteY7" fmla="*/ 42863 h 548971"/>
                      <a:gd name="connsiteX0" fmla="*/ 42864 w 202676"/>
                      <a:gd name="connsiteY0" fmla="*/ 38101 h 548971"/>
                      <a:gd name="connsiteX1" fmla="*/ 150019 w 202676"/>
                      <a:gd name="connsiteY1" fmla="*/ 0 h 548971"/>
                      <a:gd name="connsiteX2" fmla="*/ 159544 w 202676"/>
                      <a:gd name="connsiteY2" fmla="*/ 285750 h 548971"/>
                      <a:gd name="connsiteX3" fmla="*/ 197644 w 202676"/>
                      <a:gd name="connsiteY3" fmla="*/ 547688 h 548971"/>
                      <a:gd name="connsiteX4" fmla="*/ 33338 w 202676"/>
                      <a:gd name="connsiteY4" fmla="*/ 173832 h 548971"/>
                      <a:gd name="connsiteX5" fmla="*/ 54770 w 202676"/>
                      <a:gd name="connsiteY5" fmla="*/ 138114 h 548971"/>
                      <a:gd name="connsiteX6" fmla="*/ 0 w 202676"/>
                      <a:gd name="connsiteY6" fmla="*/ 109538 h 548971"/>
                      <a:gd name="connsiteX7" fmla="*/ 42864 w 202676"/>
                      <a:gd name="connsiteY7" fmla="*/ 38101 h 548971"/>
                      <a:gd name="connsiteX0" fmla="*/ 42864 w 203098"/>
                      <a:gd name="connsiteY0" fmla="*/ 30957 h 541820"/>
                      <a:gd name="connsiteX1" fmla="*/ 116681 w 203098"/>
                      <a:gd name="connsiteY1" fmla="*/ 0 h 541820"/>
                      <a:gd name="connsiteX2" fmla="*/ 159544 w 203098"/>
                      <a:gd name="connsiteY2" fmla="*/ 278606 h 541820"/>
                      <a:gd name="connsiteX3" fmla="*/ 197644 w 203098"/>
                      <a:gd name="connsiteY3" fmla="*/ 540544 h 541820"/>
                      <a:gd name="connsiteX4" fmla="*/ 33338 w 203098"/>
                      <a:gd name="connsiteY4" fmla="*/ 166688 h 541820"/>
                      <a:gd name="connsiteX5" fmla="*/ 54770 w 203098"/>
                      <a:gd name="connsiteY5" fmla="*/ 130970 h 541820"/>
                      <a:gd name="connsiteX6" fmla="*/ 0 w 203098"/>
                      <a:gd name="connsiteY6" fmla="*/ 102394 h 541820"/>
                      <a:gd name="connsiteX7" fmla="*/ 42864 w 203098"/>
                      <a:gd name="connsiteY7" fmla="*/ 30957 h 541820"/>
                      <a:gd name="connsiteX0" fmla="*/ 42864 w 203741"/>
                      <a:gd name="connsiteY0" fmla="*/ 0 h 510801"/>
                      <a:gd name="connsiteX1" fmla="*/ 73819 w 203741"/>
                      <a:gd name="connsiteY1" fmla="*/ 33337 h 510801"/>
                      <a:gd name="connsiteX2" fmla="*/ 159544 w 203741"/>
                      <a:gd name="connsiteY2" fmla="*/ 247649 h 510801"/>
                      <a:gd name="connsiteX3" fmla="*/ 197644 w 203741"/>
                      <a:gd name="connsiteY3" fmla="*/ 509587 h 510801"/>
                      <a:gd name="connsiteX4" fmla="*/ 33338 w 203741"/>
                      <a:gd name="connsiteY4" fmla="*/ 135731 h 510801"/>
                      <a:gd name="connsiteX5" fmla="*/ 54770 w 203741"/>
                      <a:gd name="connsiteY5" fmla="*/ 100013 h 510801"/>
                      <a:gd name="connsiteX6" fmla="*/ 0 w 203741"/>
                      <a:gd name="connsiteY6" fmla="*/ 71437 h 510801"/>
                      <a:gd name="connsiteX7" fmla="*/ 42864 w 203741"/>
                      <a:gd name="connsiteY7" fmla="*/ 0 h 510801"/>
                      <a:gd name="connsiteX0" fmla="*/ 42864 w 202850"/>
                      <a:gd name="connsiteY0" fmla="*/ 33338 h 544203"/>
                      <a:gd name="connsiteX1" fmla="*/ 135731 w 202850"/>
                      <a:gd name="connsiteY1" fmla="*/ 0 h 544203"/>
                      <a:gd name="connsiteX2" fmla="*/ 159544 w 202850"/>
                      <a:gd name="connsiteY2" fmla="*/ 280987 h 544203"/>
                      <a:gd name="connsiteX3" fmla="*/ 197644 w 202850"/>
                      <a:gd name="connsiteY3" fmla="*/ 542925 h 544203"/>
                      <a:gd name="connsiteX4" fmla="*/ 33338 w 202850"/>
                      <a:gd name="connsiteY4" fmla="*/ 169069 h 544203"/>
                      <a:gd name="connsiteX5" fmla="*/ 54770 w 202850"/>
                      <a:gd name="connsiteY5" fmla="*/ 133351 h 544203"/>
                      <a:gd name="connsiteX6" fmla="*/ 0 w 202850"/>
                      <a:gd name="connsiteY6" fmla="*/ 104775 h 544203"/>
                      <a:gd name="connsiteX7" fmla="*/ 42864 w 202850"/>
                      <a:gd name="connsiteY7" fmla="*/ 33338 h 544203"/>
                      <a:gd name="connsiteX0" fmla="*/ 42864 w 202850"/>
                      <a:gd name="connsiteY0" fmla="*/ 33338 h 544203"/>
                      <a:gd name="connsiteX1" fmla="*/ 135731 w 202850"/>
                      <a:gd name="connsiteY1" fmla="*/ 0 h 544203"/>
                      <a:gd name="connsiteX2" fmla="*/ 159544 w 202850"/>
                      <a:gd name="connsiteY2" fmla="*/ 280987 h 544203"/>
                      <a:gd name="connsiteX3" fmla="*/ 197644 w 202850"/>
                      <a:gd name="connsiteY3" fmla="*/ 542925 h 544203"/>
                      <a:gd name="connsiteX4" fmla="*/ 33338 w 202850"/>
                      <a:gd name="connsiteY4" fmla="*/ 169069 h 544203"/>
                      <a:gd name="connsiteX5" fmla="*/ 54770 w 202850"/>
                      <a:gd name="connsiteY5" fmla="*/ 133351 h 544203"/>
                      <a:gd name="connsiteX6" fmla="*/ 0 w 202850"/>
                      <a:gd name="connsiteY6" fmla="*/ 104775 h 544203"/>
                      <a:gd name="connsiteX7" fmla="*/ 42864 w 202850"/>
                      <a:gd name="connsiteY7" fmla="*/ 33338 h 544203"/>
                      <a:gd name="connsiteX0" fmla="*/ 30958 w 202850"/>
                      <a:gd name="connsiteY0" fmla="*/ 26194 h 544203"/>
                      <a:gd name="connsiteX1" fmla="*/ 135731 w 202850"/>
                      <a:gd name="connsiteY1" fmla="*/ 0 h 544203"/>
                      <a:gd name="connsiteX2" fmla="*/ 159544 w 202850"/>
                      <a:gd name="connsiteY2" fmla="*/ 280987 h 544203"/>
                      <a:gd name="connsiteX3" fmla="*/ 197644 w 202850"/>
                      <a:gd name="connsiteY3" fmla="*/ 542925 h 544203"/>
                      <a:gd name="connsiteX4" fmla="*/ 33338 w 202850"/>
                      <a:gd name="connsiteY4" fmla="*/ 169069 h 544203"/>
                      <a:gd name="connsiteX5" fmla="*/ 54770 w 202850"/>
                      <a:gd name="connsiteY5" fmla="*/ 133351 h 544203"/>
                      <a:gd name="connsiteX6" fmla="*/ 0 w 202850"/>
                      <a:gd name="connsiteY6" fmla="*/ 104775 h 544203"/>
                      <a:gd name="connsiteX7" fmla="*/ 30958 w 202850"/>
                      <a:gd name="connsiteY7" fmla="*/ 26194 h 544203"/>
                      <a:gd name="connsiteX0" fmla="*/ 21433 w 193325"/>
                      <a:gd name="connsiteY0" fmla="*/ 26194 h 544203"/>
                      <a:gd name="connsiteX1" fmla="*/ 126206 w 193325"/>
                      <a:gd name="connsiteY1" fmla="*/ 0 h 544203"/>
                      <a:gd name="connsiteX2" fmla="*/ 150019 w 193325"/>
                      <a:gd name="connsiteY2" fmla="*/ 280987 h 544203"/>
                      <a:gd name="connsiteX3" fmla="*/ 188119 w 193325"/>
                      <a:gd name="connsiteY3" fmla="*/ 542925 h 544203"/>
                      <a:gd name="connsiteX4" fmla="*/ 23813 w 193325"/>
                      <a:gd name="connsiteY4" fmla="*/ 169069 h 544203"/>
                      <a:gd name="connsiteX5" fmla="*/ 45245 w 193325"/>
                      <a:gd name="connsiteY5" fmla="*/ 133351 h 544203"/>
                      <a:gd name="connsiteX6" fmla="*/ 0 w 193325"/>
                      <a:gd name="connsiteY6" fmla="*/ 126206 h 544203"/>
                      <a:gd name="connsiteX7" fmla="*/ 21433 w 193325"/>
                      <a:gd name="connsiteY7" fmla="*/ 26194 h 544203"/>
                      <a:gd name="connsiteX0" fmla="*/ 21433 w 193325"/>
                      <a:gd name="connsiteY0" fmla="*/ 26194 h 544203"/>
                      <a:gd name="connsiteX1" fmla="*/ 126206 w 193325"/>
                      <a:gd name="connsiteY1" fmla="*/ 0 h 544203"/>
                      <a:gd name="connsiteX2" fmla="*/ 150019 w 193325"/>
                      <a:gd name="connsiteY2" fmla="*/ 280987 h 544203"/>
                      <a:gd name="connsiteX3" fmla="*/ 188119 w 193325"/>
                      <a:gd name="connsiteY3" fmla="*/ 542925 h 544203"/>
                      <a:gd name="connsiteX4" fmla="*/ 23813 w 193325"/>
                      <a:gd name="connsiteY4" fmla="*/ 169069 h 544203"/>
                      <a:gd name="connsiteX5" fmla="*/ 52388 w 193325"/>
                      <a:gd name="connsiteY5" fmla="*/ 142876 h 544203"/>
                      <a:gd name="connsiteX6" fmla="*/ 0 w 193325"/>
                      <a:gd name="connsiteY6" fmla="*/ 126206 h 544203"/>
                      <a:gd name="connsiteX7" fmla="*/ 21433 w 193325"/>
                      <a:gd name="connsiteY7" fmla="*/ 26194 h 544203"/>
                      <a:gd name="connsiteX0" fmla="*/ 21433 w 193325"/>
                      <a:gd name="connsiteY0" fmla="*/ 26194 h 544203"/>
                      <a:gd name="connsiteX1" fmla="*/ 126206 w 193325"/>
                      <a:gd name="connsiteY1" fmla="*/ 0 h 544203"/>
                      <a:gd name="connsiteX2" fmla="*/ 150019 w 193325"/>
                      <a:gd name="connsiteY2" fmla="*/ 280987 h 544203"/>
                      <a:gd name="connsiteX3" fmla="*/ 188119 w 193325"/>
                      <a:gd name="connsiteY3" fmla="*/ 542925 h 544203"/>
                      <a:gd name="connsiteX4" fmla="*/ 16669 w 193325"/>
                      <a:gd name="connsiteY4" fmla="*/ 204787 h 544203"/>
                      <a:gd name="connsiteX5" fmla="*/ 52388 w 193325"/>
                      <a:gd name="connsiteY5" fmla="*/ 142876 h 544203"/>
                      <a:gd name="connsiteX6" fmla="*/ 0 w 193325"/>
                      <a:gd name="connsiteY6" fmla="*/ 126206 h 544203"/>
                      <a:gd name="connsiteX7" fmla="*/ 21433 w 193325"/>
                      <a:gd name="connsiteY7" fmla="*/ 26194 h 544203"/>
                      <a:gd name="connsiteX0" fmla="*/ 21433 w 193325"/>
                      <a:gd name="connsiteY0" fmla="*/ 26194 h 556050"/>
                      <a:gd name="connsiteX1" fmla="*/ 126206 w 193325"/>
                      <a:gd name="connsiteY1" fmla="*/ 0 h 556050"/>
                      <a:gd name="connsiteX2" fmla="*/ 150019 w 193325"/>
                      <a:gd name="connsiteY2" fmla="*/ 280987 h 556050"/>
                      <a:gd name="connsiteX3" fmla="*/ 188119 w 193325"/>
                      <a:gd name="connsiteY3" fmla="*/ 554831 h 556050"/>
                      <a:gd name="connsiteX4" fmla="*/ 16669 w 193325"/>
                      <a:gd name="connsiteY4" fmla="*/ 204787 h 556050"/>
                      <a:gd name="connsiteX5" fmla="*/ 52388 w 193325"/>
                      <a:gd name="connsiteY5" fmla="*/ 142876 h 556050"/>
                      <a:gd name="connsiteX6" fmla="*/ 0 w 193325"/>
                      <a:gd name="connsiteY6" fmla="*/ 126206 h 556050"/>
                      <a:gd name="connsiteX7" fmla="*/ 21433 w 193325"/>
                      <a:gd name="connsiteY7" fmla="*/ 26194 h 556050"/>
                      <a:gd name="connsiteX0" fmla="*/ 21433 w 158594"/>
                      <a:gd name="connsiteY0" fmla="*/ 26194 h 572645"/>
                      <a:gd name="connsiteX1" fmla="*/ 126206 w 158594"/>
                      <a:gd name="connsiteY1" fmla="*/ 0 h 572645"/>
                      <a:gd name="connsiteX2" fmla="*/ 150019 w 158594"/>
                      <a:gd name="connsiteY2" fmla="*/ 280987 h 572645"/>
                      <a:gd name="connsiteX3" fmla="*/ 147638 w 158594"/>
                      <a:gd name="connsiteY3" fmla="*/ 571500 h 572645"/>
                      <a:gd name="connsiteX4" fmla="*/ 16669 w 158594"/>
                      <a:gd name="connsiteY4" fmla="*/ 204787 h 572645"/>
                      <a:gd name="connsiteX5" fmla="*/ 52388 w 158594"/>
                      <a:gd name="connsiteY5" fmla="*/ 142876 h 572645"/>
                      <a:gd name="connsiteX6" fmla="*/ 0 w 158594"/>
                      <a:gd name="connsiteY6" fmla="*/ 126206 h 572645"/>
                      <a:gd name="connsiteX7" fmla="*/ 21433 w 158594"/>
                      <a:gd name="connsiteY7" fmla="*/ 26194 h 572645"/>
                      <a:gd name="connsiteX0" fmla="*/ 21433 w 150919"/>
                      <a:gd name="connsiteY0" fmla="*/ 26194 h 629598"/>
                      <a:gd name="connsiteX1" fmla="*/ 126206 w 150919"/>
                      <a:gd name="connsiteY1" fmla="*/ 0 h 629598"/>
                      <a:gd name="connsiteX2" fmla="*/ 150019 w 150919"/>
                      <a:gd name="connsiteY2" fmla="*/ 280987 h 629598"/>
                      <a:gd name="connsiteX3" fmla="*/ 133351 w 150919"/>
                      <a:gd name="connsiteY3" fmla="*/ 628650 h 629598"/>
                      <a:gd name="connsiteX4" fmla="*/ 16669 w 150919"/>
                      <a:gd name="connsiteY4" fmla="*/ 204787 h 629598"/>
                      <a:gd name="connsiteX5" fmla="*/ 52388 w 150919"/>
                      <a:gd name="connsiteY5" fmla="*/ 142876 h 629598"/>
                      <a:gd name="connsiteX6" fmla="*/ 0 w 150919"/>
                      <a:gd name="connsiteY6" fmla="*/ 126206 h 629598"/>
                      <a:gd name="connsiteX7" fmla="*/ 21433 w 150919"/>
                      <a:gd name="connsiteY7" fmla="*/ 26194 h 629598"/>
                      <a:gd name="connsiteX0" fmla="*/ 0 w 172349"/>
                      <a:gd name="connsiteY0" fmla="*/ 30956 h 629598"/>
                      <a:gd name="connsiteX1" fmla="*/ 147636 w 172349"/>
                      <a:gd name="connsiteY1" fmla="*/ 0 h 629598"/>
                      <a:gd name="connsiteX2" fmla="*/ 171449 w 172349"/>
                      <a:gd name="connsiteY2" fmla="*/ 280987 h 629598"/>
                      <a:gd name="connsiteX3" fmla="*/ 154781 w 172349"/>
                      <a:gd name="connsiteY3" fmla="*/ 628650 h 629598"/>
                      <a:gd name="connsiteX4" fmla="*/ 38099 w 172349"/>
                      <a:gd name="connsiteY4" fmla="*/ 204787 h 629598"/>
                      <a:gd name="connsiteX5" fmla="*/ 73818 w 172349"/>
                      <a:gd name="connsiteY5" fmla="*/ 142876 h 629598"/>
                      <a:gd name="connsiteX6" fmla="*/ 21430 w 172349"/>
                      <a:gd name="connsiteY6" fmla="*/ 126206 h 629598"/>
                      <a:gd name="connsiteX7" fmla="*/ 0 w 172349"/>
                      <a:gd name="connsiteY7" fmla="*/ 30956 h 629598"/>
                      <a:gd name="connsiteX0" fmla="*/ 0 w 175514"/>
                      <a:gd name="connsiteY0" fmla="*/ 28575 h 627215"/>
                      <a:gd name="connsiteX1" fmla="*/ 104774 w 175514"/>
                      <a:gd name="connsiteY1" fmla="*/ 0 h 627215"/>
                      <a:gd name="connsiteX2" fmla="*/ 171449 w 175514"/>
                      <a:gd name="connsiteY2" fmla="*/ 278606 h 627215"/>
                      <a:gd name="connsiteX3" fmla="*/ 154781 w 175514"/>
                      <a:gd name="connsiteY3" fmla="*/ 626269 h 627215"/>
                      <a:gd name="connsiteX4" fmla="*/ 38099 w 175514"/>
                      <a:gd name="connsiteY4" fmla="*/ 202406 h 627215"/>
                      <a:gd name="connsiteX5" fmla="*/ 73818 w 175514"/>
                      <a:gd name="connsiteY5" fmla="*/ 140495 h 627215"/>
                      <a:gd name="connsiteX6" fmla="*/ 21430 w 175514"/>
                      <a:gd name="connsiteY6" fmla="*/ 123825 h 627215"/>
                      <a:gd name="connsiteX7" fmla="*/ 0 w 175514"/>
                      <a:gd name="connsiteY7" fmla="*/ 28575 h 627215"/>
                      <a:gd name="connsiteX0" fmla="*/ 4764 w 180278"/>
                      <a:gd name="connsiteY0" fmla="*/ 28575 h 627215"/>
                      <a:gd name="connsiteX1" fmla="*/ 109538 w 180278"/>
                      <a:gd name="connsiteY1" fmla="*/ 0 h 627215"/>
                      <a:gd name="connsiteX2" fmla="*/ 176213 w 180278"/>
                      <a:gd name="connsiteY2" fmla="*/ 278606 h 627215"/>
                      <a:gd name="connsiteX3" fmla="*/ 159545 w 180278"/>
                      <a:gd name="connsiteY3" fmla="*/ 626269 h 627215"/>
                      <a:gd name="connsiteX4" fmla="*/ 42863 w 180278"/>
                      <a:gd name="connsiteY4" fmla="*/ 202406 h 627215"/>
                      <a:gd name="connsiteX5" fmla="*/ 78582 w 180278"/>
                      <a:gd name="connsiteY5" fmla="*/ 140495 h 627215"/>
                      <a:gd name="connsiteX6" fmla="*/ 0 w 180278"/>
                      <a:gd name="connsiteY6" fmla="*/ 128588 h 627215"/>
                      <a:gd name="connsiteX7" fmla="*/ 4764 w 180278"/>
                      <a:gd name="connsiteY7" fmla="*/ 28575 h 627215"/>
                      <a:gd name="connsiteX0" fmla="*/ 4764 w 180278"/>
                      <a:gd name="connsiteY0" fmla="*/ 28575 h 627215"/>
                      <a:gd name="connsiteX1" fmla="*/ 109538 w 180278"/>
                      <a:gd name="connsiteY1" fmla="*/ 0 h 627215"/>
                      <a:gd name="connsiteX2" fmla="*/ 176213 w 180278"/>
                      <a:gd name="connsiteY2" fmla="*/ 278606 h 627215"/>
                      <a:gd name="connsiteX3" fmla="*/ 159545 w 180278"/>
                      <a:gd name="connsiteY3" fmla="*/ 626269 h 627215"/>
                      <a:gd name="connsiteX4" fmla="*/ 42863 w 180278"/>
                      <a:gd name="connsiteY4" fmla="*/ 202406 h 627215"/>
                      <a:gd name="connsiteX5" fmla="*/ 59532 w 180278"/>
                      <a:gd name="connsiteY5" fmla="*/ 138114 h 627215"/>
                      <a:gd name="connsiteX6" fmla="*/ 0 w 180278"/>
                      <a:gd name="connsiteY6" fmla="*/ 128588 h 627215"/>
                      <a:gd name="connsiteX7" fmla="*/ 4764 w 180278"/>
                      <a:gd name="connsiteY7" fmla="*/ 28575 h 627215"/>
                      <a:gd name="connsiteX0" fmla="*/ 9526 w 185040"/>
                      <a:gd name="connsiteY0" fmla="*/ 28575 h 627215"/>
                      <a:gd name="connsiteX1" fmla="*/ 114300 w 185040"/>
                      <a:gd name="connsiteY1" fmla="*/ 0 h 627215"/>
                      <a:gd name="connsiteX2" fmla="*/ 180975 w 185040"/>
                      <a:gd name="connsiteY2" fmla="*/ 278606 h 627215"/>
                      <a:gd name="connsiteX3" fmla="*/ 164307 w 185040"/>
                      <a:gd name="connsiteY3" fmla="*/ 626269 h 627215"/>
                      <a:gd name="connsiteX4" fmla="*/ 0 w 185040"/>
                      <a:gd name="connsiteY4" fmla="*/ 183356 h 627215"/>
                      <a:gd name="connsiteX5" fmla="*/ 64294 w 185040"/>
                      <a:gd name="connsiteY5" fmla="*/ 138114 h 627215"/>
                      <a:gd name="connsiteX6" fmla="*/ 4762 w 185040"/>
                      <a:gd name="connsiteY6" fmla="*/ 128588 h 627215"/>
                      <a:gd name="connsiteX7" fmla="*/ 9526 w 185040"/>
                      <a:gd name="connsiteY7" fmla="*/ 28575 h 627215"/>
                      <a:gd name="connsiteX0" fmla="*/ 9526 w 169367"/>
                      <a:gd name="connsiteY0" fmla="*/ 28575 h 627059"/>
                      <a:gd name="connsiteX1" fmla="*/ 114300 w 169367"/>
                      <a:gd name="connsiteY1" fmla="*/ 0 h 627059"/>
                      <a:gd name="connsiteX2" fmla="*/ 126206 w 169367"/>
                      <a:gd name="connsiteY2" fmla="*/ 223838 h 627059"/>
                      <a:gd name="connsiteX3" fmla="*/ 164307 w 169367"/>
                      <a:gd name="connsiteY3" fmla="*/ 626269 h 627059"/>
                      <a:gd name="connsiteX4" fmla="*/ 0 w 169367"/>
                      <a:gd name="connsiteY4" fmla="*/ 183356 h 627059"/>
                      <a:gd name="connsiteX5" fmla="*/ 64294 w 169367"/>
                      <a:gd name="connsiteY5" fmla="*/ 138114 h 627059"/>
                      <a:gd name="connsiteX6" fmla="*/ 4762 w 169367"/>
                      <a:gd name="connsiteY6" fmla="*/ 128588 h 627059"/>
                      <a:gd name="connsiteX7" fmla="*/ 9526 w 169367"/>
                      <a:gd name="connsiteY7" fmla="*/ 28575 h 627059"/>
                      <a:gd name="connsiteX0" fmla="*/ 9526 w 170212"/>
                      <a:gd name="connsiteY0" fmla="*/ 28575 h 627059"/>
                      <a:gd name="connsiteX1" fmla="*/ 114300 w 170212"/>
                      <a:gd name="connsiteY1" fmla="*/ 0 h 627059"/>
                      <a:gd name="connsiteX2" fmla="*/ 135731 w 170212"/>
                      <a:gd name="connsiteY2" fmla="*/ 223838 h 627059"/>
                      <a:gd name="connsiteX3" fmla="*/ 164307 w 170212"/>
                      <a:gd name="connsiteY3" fmla="*/ 626269 h 627059"/>
                      <a:gd name="connsiteX4" fmla="*/ 0 w 170212"/>
                      <a:gd name="connsiteY4" fmla="*/ 183356 h 627059"/>
                      <a:gd name="connsiteX5" fmla="*/ 64294 w 170212"/>
                      <a:gd name="connsiteY5" fmla="*/ 138114 h 627059"/>
                      <a:gd name="connsiteX6" fmla="*/ 4762 w 170212"/>
                      <a:gd name="connsiteY6" fmla="*/ 128588 h 627059"/>
                      <a:gd name="connsiteX7" fmla="*/ 9526 w 170212"/>
                      <a:gd name="connsiteY7" fmla="*/ 28575 h 627059"/>
                      <a:gd name="connsiteX0" fmla="*/ 9526 w 170367"/>
                      <a:gd name="connsiteY0" fmla="*/ 11906 h 610383"/>
                      <a:gd name="connsiteX1" fmla="*/ 104775 w 170367"/>
                      <a:gd name="connsiteY1" fmla="*/ 0 h 610383"/>
                      <a:gd name="connsiteX2" fmla="*/ 135731 w 170367"/>
                      <a:gd name="connsiteY2" fmla="*/ 207169 h 610383"/>
                      <a:gd name="connsiteX3" fmla="*/ 164307 w 170367"/>
                      <a:gd name="connsiteY3" fmla="*/ 609600 h 610383"/>
                      <a:gd name="connsiteX4" fmla="*/ 0 w 170367"/>
                      <a:gd name="connsiteY4" fmla="*/ 166687 h 610383"/>
                      <a:gd name="connsiteX5" fmla="*/ 64294 w 170367"/>
                      <a:gd name="connsiteY5" fmla="*/ 121445 h 610383"/>
                      <a:gd name="connsiteX6" fmla="*/ 4762 w 170367"/>
                      <a:gd name="connsiteY6" fmla="*/ 111919 h 610383"/>
                      <a:gd name="connsiteX7" fmla="*/ 9526 w 170367"/>
                      <a:gd name="connsiteY7" fmla="*/ 11906 h 610383"/>
                      <a:gd name="connsiteX0" fmla="*/ 7144 w 170367"/>
                      <a:gd name="connsiteY0" fmla="*/ 16668 h 610383"/>
                      <a:gd name="connsiteX1" fmla="*/ 104775 w 170367"/>
                      <a:gd name="connsiteY1" fmla="*/ 0 h 610383"/>
                      <a:gd name="connsiteX2" fmla="*/ 135731 w 170367"/>
                      <a:gd name="connsiteY2" fmla="*/ 207169 h 610383"/>
                      <a:gd name="connsiteX3" fmla="*/ 164307 w 170367"/>
                      <a:gd name="connsiteY3" fmla="*/ 609600 h 610383"/>
                      <a:gd name="connsiteX4" fmla="*/ 0 w 170367"/>
                      <a:gd name="connsiteY4" fmla="*/ 166687 h 610383"/>
                      <a:gd name="connsiteX5" fmla="*/ 64294 w 170367"/>
                      <a:gd name="connsiteY5" fmla="*/ 121445 h 610383"/>
                      <a:gd name="connsiteX6" fmla="*/ 4762 w 170367"/>
                      <a:gd name="connsiteY6" fmla="*/ 111919 h 610383"/>
                      <a:gd name="connsiteX7" fmla="*/ 7144 w 170367"/>
                      <a:gd name="connsiteY7" fmla="*/ 16668 h 610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0367" h="610383">
                        <a:moveTo>
                          <a:pt x="7144" y="16668"/>
                        </a:moveTo>
                        <a:lnTo>
                          <a:pt x="104775" y="0"/>
                        </a:lnTo>
                        <a:cubicBezTo>
                          <a:pt x="110729" y="50403"/>
                          <a:pt x="125809" y="105569"/>
                          <a:pt x="135731" y="207169"/>
                        </a:cubicBezTo>
                        <a:cubicBezTo>
                          <a:pt x="145653" y="308769"/>
                          <a:pt x="185341" y="628253"/>
                          <a:pt x="164307" y="609600"/>
                        </a:cubicBezTo>
                        <a:lnTo>
                          <a:pt x="0" y="166687"/>
                        </a:lnTo>
                        <a:lnTo>
                          <a:pt x="64294" y="121445"/>
                        </a:lnTo>
                        <a:lnTo>
                          <a:pt x="4762" y="111919"/>
                        </a:lnTo>
                        <a:lnTo>
                          <a:pt x="7144" y="16668"/>
                        </a:lnTo>
                        <a:close/>
                      </a:path>
                    </a:pathLst>
                  </a:custGeom>
                  <a:solidFill>
                    <a:srgbClr val="6D67A5"/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GB" sz="2500" b="1" dirty="0"/>
                  </a:p>
                </p:txBody>
              </p:sp>
              <p:sp>
                <p:nvSpPr>
                  <p:cNvPr id="359" name="Freeform 7">
                    <a:extLst>
                      <a:ext uri="{FF2B5EF4-FFF2-40B4-BE49-F238E27FC236}">
                        <a16:creationId xmlns:a16="http://schemas.microsoft.com/office/drawing/2014/main" xmlns="" id="{15DD00B0-7623-42E7-B1C2-6C654A6070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855147">
                    <a:off x="11423791" y="2344728"/>
                    <a:ext cx="291155" cy="694525"/>
                  </a:xfrm>
                  <a:custGeom>
                    <a:avLst/>
                    <a:gdLst>
                      <a:gd name="T0" fmla="*/ 0 w 209"/>
                      <a:gd name="T1" fmla="*/ 22 h 891"/>
                      <a:gd name="T2" fmla="*/ 133 w 209"/>
                      <a:gd name="T3" fmla="*/ 891 h 891"/>
                      <a:gd name="T4" fmla="*/ 209 w 209"/>
                      <a:gd name="T5" fmla="*/ 871 h 891"/>
                      <a:gd name="T6" fmla="*/ 67 w 209"/>
                      <a:gd name="T7" fmla="*/ 0 h 891"/>
                      <a:gd name="T8" fmla="*/ 0 w 209"/>
                      <a:gd name="T9" fmla="*/ 22 h 8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9" h="891">
                        <a:moveTo>
                          <a:pt x="0" y="22"/>
                        </a:moveTo>
                        <a:lnTo>
                          <a:pt x="133" y="891"/>
                        </a:lnTo>
                        <a:lnTo>
                          <a:pt x="209" y="871"/>
                        </a:lnTo>
                        <a:lnTo>
                          <a:pt x="67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360" name="Freeform 55">
                    <a:extLst>
                      <a:ext uri="{FF2B5EF4-FFF2-40B4-BE49-F238E27FC236}">
                        <a16:creationId xmlns:a16="http://schemas.microsoft.com/office/drawing/2014/main" xmlns="" id="{011E8775-DEF2-4948-B4A9-CAB2EFFBF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98220" y="3384050"/>
                    <a:ext cx="162950" cy="55242"/>
                  </a:xfrm>
                  <a:custGeom>
                    <a:avLst/>
                    <a:gdLst>
                      <a:gd name="T0" fmla="*/ 0 w 105"/>
                      <a:gd name="T1" fmla="*/ 64 h 68"/>
                      <a:gd name="T2" fmla="*/ 85 w 105"/>
                      <a:gd name="T3" fmla="*/ 68 h 68"/>
                      <a:gd name="T4" fmla="*/ 105 w 105"/>
                      <a:gd name="T5" fmla="*/ 12 h 68"/>
                      <a:gd name="T6" fmla="*/ 13 w 105"/>
                      <a:gd name="T7" fmla="*/ 0 h 68"/>
                      <a:gd name="T8" fmla="*/ 0 w 105"/>
                      <a:gd name="T9" fmla="*/ 64 h 68"/>
                      <a:gd name="connsiteX0" fmla="*/ 390 w 10390"/>
                      <a:gd name="connsiteY0" fmla="*/ 11495 h 12083"/>
                      <a:gd name="connsiteX1" fmla="*/ 8485 w 10390"/>
                      <a:gd name="connsiteY1" fmla="*/ 12083 h 12083"/>
                      <a:gd name="connsiteX2" fmla="*/ 10390 w 10390"/>
                      <a:gd name="connsiteY2" fmla="*/ 3848 h 12083"/>
                      <a:gd name="connsiteX3" fmla="*/ 0 w 10390"/>
                      <a:gd name="connsiteY3" fmla="*/ 0 h 12083"/>
                      <a:gd name="connsiteX4" fmla="*/ 390 w 10390"/>
                      <a:gd name="connsiteY4" fmla="*/ 11495 h 12083"/>
                      <a:gd name="connsiteX0" fmla="*/ 0 w 11140"/>
                      <a:gd name="connsiteY0" fmla="*/ 9932 h 12083"/>
                      <a:gd name="connsiteX1" fmla="*/ 9235 w 11140"/>
                      <a:gd name="connsiteY1" fmla="*/ 12083 h 12083"/>
                      <a:gd name="connsiteX2" fmla="*/ 11140 w 11140"/>
                      <a:gd name="connsiteY2" fmla="*/ 3848 h 12083"/>
                      <a:gd name="connsiteX3" fmla="*/ 750 w 11140"/>
                      <a:gd name="connsiteY3" fmla="*/ 0 h 12083"/>
                      <a:gd name="connsiteX4" fmla="*/ 0 w 11140"/>
                      <a:gd name="connsiteY4" fmla="*/ 9932 h 12083"/>
                      <a:gd name="connsiteX0" fmla="*/ 0 w 11140"/>
                      <a:gd name="connsiteY0" fmla="*/ 9932 h 12083"/>
                      <a:gd name="connsiteX1" fmla="*/ 11026 w 11140"/>
                      <a:gd name="connsiteY1" fmla="*/ 12083 h 12083"/>
                      <a:gd name="connsiteX2" fmla="*/ 11140 w 11140"/>
                      <a:gd name="connsiteY2" fmla="*/ 3848 h 12083"/>
                      <a:gd name="connsiteX3" fmla="*/ 750 w 11140"/>
                      <a:gd name="connsiteY3" fmla="*/ 0 h 12083"/>
                      <a:gd name="connsiteX4" fmla="*/ 0 w 11140"/>
                      <a:gd name="connsiteY4" fmla="*/ 9932 h 12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40" h="12083">
                        <a:moveTo>
                          <a:pt x="0" y="9932"/>
                        </a:moveTo>
                        <a:lnTo>
                          <a:pt x="11026" y="12083"/>
                        </a:lnTo>
                        <a:lnTo>
                          <a:pt x="11140" y="3848"/>
                        </a:lnTo>
                        <a:lnTo>
                          <a:pt x="750" y="0"/>
                        </a:lnTo>
                        <a:lnTo>
                          <a:pt x="0" y="9932"/>
                        </a:lnTo>
                        <a:close/>
                      </a:path>
                    </a:pathLst>
                  </a:custGeom>
                  <a:solidFill>
                    <a:srgbClr val="FAB417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361" name="Freeform 10">
                    <a:extLst>
                      <a:ext uri="{FF2B5EF4-FFF2-40B4-BE49-F238E27FC236}">
                        <a16:creationId xmlns:a16="http://schemas.microsoft.com/office/drawing/2014/main" xmlns="" id="{FA12B8DD-B9BC-4F2A-A430-4E11D54DB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91196" y="1990489"/>
                    <a:ext cx="473667" cy="1422378"/>
                  </a:xfrm>
                  <a:custGeom>
                    <a:avLst/>
                    <a:gdLst>
                      <a:gd name="T0" fmla="*/ 59 w 179"/>
                      <a:gd name="T1" fmla="*/ 316 h 513"/>
                      <a:gd name="T2" fmla="*/ 16 w 179"/>
                      <a:gd name="T3" fmla="*/ 496 h 513"/>
                      <a:gd name="T4" fmla="*/ 67 w 179"/>
                      <a:gd name="T5" fmla="*/ 505 h 513"/>
                      <a:gd name="T6" fmla="*/ 113 w 179"/>
                      <a:gd name="T7" fmla="*/ 395 h 513"/>
                      <a:gd name="T8" fmla="*/ 130 w 179"/>
                      <a:gd name="T9" fmla="*/ 315 h 513"/>
                      <a:gd name="T10" fmla="*/ 179 w 179"/>
                      <a:gd name="T11" fmla="*/ 0 h 513"/>
                      <a:gd name="T12" fmla="*/ 82 w 179"/>
                      <a:gd name="T13" fmla="*/ 3 h 513"/>
                      <a:gd name="T14" fmla="*/ 59 w 179"/>
                      <a:gd name="T15" fmla="*/ 316 h 513"/>
                      <a:gd name="connsiteX0" fmla="*/ 2402 w 9106"/>
                      <a:gd name="connsiteY0" fmla="*/ 6160 h 9853"/>
                      <a:gd name="connsiteX1" fmla="*/ 0 w 9106"/>
                      <a:gd name="connsiteY1" fmla="*/ 9669 h 9853"/>
                      <a:gd name="connsiteX2" fmla="*/ 2849 w 9106"/>
                      <a:gd name="connsiteY2" fmla="*/ 9844 h 9853"/>
                      <a:gd name="connsiteX3" fmla="*/ 5419 w 9106"/>
                      <a:gd name="connsiteY3" fmla="*/ 7700 h 9853"/>
                      <a:gd name="connsiteX4" fmla="*/ 6369 w 9106"/>
                      <a:gd name="connsiteY4" fmla="*/ 6140 h 9853"/>
                      <a:gd name="connsiteX5" fmla="*/ 9106 w 9106"/>
                      <a:gd name="connsiteY5" fmla="*/ 0 h 9853"/>
                      <a:gd name="connsiteX6" fmla="*/ 3687 w 9106"/>
                      <a:gd name="connsiteY6" fmla="*/ 58 h 9853"/>
                      <a:gd name="connsiteX7" fmla="*/ 2402 w 9106"/>
                      <a:gd name="connsiteY7" fmla="*/ 6160 h 9853"/>
                      <a:gd name="connsiteX0" fmla="*/ 3337 w 10699"/>
                      <a:gd name="connsiteY0" fmla="*/ 6252 h 10151"/>
                      <a:gd name="connsiteX1" fmla="*/ 0 w 10699"/>
                      <a:gd name="connsiteY1" fmla="*/ 10073 h 10151"/>
                      <a:gd name="connsiteX2" fmla="*/ 3828 w 10699"/>
                      <a:gd name="connsiteY2" fmla="*/ 9991 h 10151"/>
                      <a:gd name="connsiteX3" fmla="*/ 6650 w 10699"/>
                      <a:gd name="connsiteY3" fmla="*/ 7815 h 10151"/>
                      <a:gd name="connsiteX4" fmla="*/ 7693 w 10699"/>
                      <a:gd name="connsiteY4" fmla="*/ 6232 h 10151"/>
                      <a:gd name="connsiteX5" fmla="*/ 10699 w 10699"/>
                      <a:gd name="connsiteY5" fmla="*/ 0 h 10151"/>
                      <a:gd name="connsiteX6" fmla="*/ 4748 w 10699"/>
                      <a:gd name="connsiteY6" fmla="*/ 59 h 10151"/>
                      <a:gd name="connsiteX7" fmla="*/ 3337 w 10699"/>
                      <a:gd name="connsiteY7" fmla="*/ 6252 h 10151"/>
                      <a:gd name="connsiteX0" fmla="*/ 3337 w 10699"/>
                      <a:gd name="connsiteY0" fmla="*/ 6252 h 10277"/>
                      <a:gd name="connsiteX1" fmla="*/ 0 w 10699"/>
                      <a:gd name="connsiteY1" fmla="*/ 10073 h 10277"/>
                      <a:gd name="connsiteX2" fmla="*/ 4258 w 10699"/>
                      <a:gd name="connsiteY2" fmla="*/ 10269 h 10277"/>
                      <a:gd name="connsiteX3" fmla="*/ 6650 w 10699"/>
                      <a:gd name="connsiteY3" fmla="*/ 7815 h 10277"/>
                      <a:gd name="connsiteX4" fmla="*/ 7693 w 10699"/>
                      <a:gd name="connsiteY4" fmla="*/ 6232 h 10277"/>
                      <a:gd name="connsiteX5" fmla="*/ 10699 w 10699"/>
                      <a:gd name="connsiteY5" fmla="*/ 0 h 10277"/>
                      <a:gd name="connsiteX6" fmla="*/ 4748 w 10699"/>
                      <a:gd name="connsiteY6" fmla="*/ 59 h 10277"/>
                      <a:gd name="connsiteX7" fmla="*/ 3337 w 10699"/>
                      <a:gd name="connsiteY7" fmla="*/ 6252 h 10277"/>
                      <a:gd name="connsiteX0" fmla="*/ 3337 w 10699"/>
                      <a:gd name="connsiteY0" fmla="*/ 6252 h 10269"/>
                      <a:gd name="connsiteX1" fmla="*/ 0 w 10699"/>
                      <a:gd name="connsiteY1" fmla="*/ 10073 h 10269"/>
                      <a:gd name="connsiteX2" fmla="*/ 4258 w 10699"/>
                      <a:gd name="connsiteY2" fmla="*/ 10269 h 10269"/>
                      <a:gd name="connsiteX3" fmla="*/ 6650 w 10699"/>
                      <a:gd name="connsiteY3" fmla="*/ 7815 h 10269"/>
                      <a:gd name="connsiteX4" fmla="*/ 7693 w 10699"/>
                      <a:gd name="connsiteY4" fmla="*/ 6232 h 10269"/>
                      <a:gd name="connsiteX5" fmla="*/ 10699 w 10699"/>
                      <a:gd name="connsiteY5" fmla="*/ 0 h 10269"/>
                      <a:gd name="connsiteX6" fmla="*/ 4748 w 10699"/>
                      <a:gd name="connsiteY6" fmla="*/ 59 h 10269"/>
                      <a:gd name="connsiteX7" fmla="*/ 3337 w 10699"/>
                      <a:gd name="connsiteY7" fmla="*/ 6252 h 10269"/>
                      <a:gd name="connsiteX0" fmla="*/ 3337 w 10699"/>
                      <a:gd name="connsiteY0" fmla="*/ 6252 h 10286"/>
                      <a:gd name="connsiteX1" fmla="*/ 0 w 10699"/>
                      <a:gd name="connsiteY1" fmla="*/ 10073 h 10286"/>
                      <a:gd name="connsiteX2" fmla="*/ 4742 w 10699"/>
                      <a:gd name="connsiteY2" fmla="*/ 10286 h 10286"/>
                      <a:gd name="connsiteX3" fmla="*/ 6650 w 10699"/>
                      <a:gd name="connsiteY3" fmla="*/ 7815 h 10286"/>
                      <a:gd name="connsiteX4" fmla="*/ 7693 w 10699"/>
                      <a:gd name="connsiteY4" fmla="*/ 6232 h 10286"/>
                      <a:gd name="connsiteX5" fmla="*/ 10699 w 10699"/>
                      <a:gd name="connsiteY5" fmla="*/ 0 h 10286"/>
                      <a:gd name="connsiteX6" fmla="*/ 4748 w 10699"/>
                      <a:gd name="connsiteY6" fmla="*/ 59 h 10286"/>
                      <a:gd name="connsiteX7" fmla="*/ 3337 w 10699"/>
                      <a:gd name="connsiteY7" fmla="*/ 6252 h 10286"/>
                      <a:gd name="connsiteX0" fmla="*/ 3337 w 10699"/>
                      <a:gd name="connsiteY0" fmla="*/ 6252 h 10286"/>
                      <a:gd name="connsiteX1" fmla="*/ 0 w 10699"/>
                      <a:gd name="connsiteY1" fmla="*/ 10073 h 10286"/>
                      <a:gd name="connsiteX2" fmla="*/ 4742 w 10699"/>
                      <a:gd name="connsiteY2" fmla="*/ 10286 h 10286"/>
                      <a:gd name="connsiteX3" fmla="*/ 6650 w 10699"/>
                      <a:gd name="connsiteY3" fmla="*/ 7815 h 10286"/>
                      <a:gd name="connsiteX4" fmla="*/ 7693 w 10699"/>
                      <a:gd name="connsiteY4" fmla="*/ 6232 h 10286"/>
                      <a:gd name="connsiteX5" fmla="*/ 10699 w 10699"/>
                      <a:gd name="connsiteY5" fmla="*/ 0 h 10286"/>
                      <a:gd name="connsiteX6" fmla="*/ 4748 w 10699"/>
                      <a:gd name="connsiteY6" fmla="*/ 59 h 10286"/>
                      <a:gd name="connsiteX7" fmla="*/ 3337 w 10699"/>
                      <a:gd name="connsiteY7" fmla="*/ 6252 h 10286"/>
                      <a:gd name="connsiteX0" fmla="*/ 3337 w 10699"/>
                      <a:gd name="connsiteY0" fmla="*/ 6252 h 10286"/>
                      <a:gd name="connsiteX1" fmla="*/ 0 w 10699"/>
                      <a:gd name="connsiteY1" fmla="*/ 10073 h 10286"/>
                      <a:gd name="connsiteX2" fmla="*/ 4742 w 10699"/>
                      <a:gd name="connsiteY2" fmla="*/ 10286 h 10286"/>
                      <a:gd name="connsiteX3" fmla="*/ 6650 w 10699"/>
                      <a:gd name="connsiteY3" fmla="*/ 7815 h 10286"/>
                      <a:gd name="connsiteX4" fmla="*/ 7693 w 10699"/>
                      <a:gd name="connsiteY4" fmla="*/ 6232 h 10286"/>
                      <a:gd name="connsiteX5" fmla="*/ 10699 w 10699"/>
                      <a:gd name="connsiteY5" fmla="*/ 0 h 10286"/>
                      <a:gd name="connsiteX6" fmla="*/ 4748 w 10699"/>
                      <a:gd name="connsiteY6" fmla="*/ 59 h 10286"/>
                      <a:gd name="connsiteX7" fmla="*/ 3337 w 10699"/>
                      <a:gd name="connsiteY7" fmla="*/ 6252 h 10286"/>
                      <a:gd name="connsiteX0" fmla="*/ 3337 w 10699"/>
                      <a:gd name="connsiteY0" fmla="*/ 6252 h 10286"/>
                      <a:gd name="connsiteX1" fmla="*/ 0 w 10699"/>
                      <a:gd name="connsiteY1" fmla="*/ 10142 h 10286"/>
                      <a:gd name="connsiteX2" fmla="*/ 4742 w 10699"/>
                      <a:gd name="connsiteY2" fmla="*/ 10286 h 10286"/>
                      <a:gd name="connsiteX3" fmla="*/ 6650 w 10699"/>
                      <a:gd name="connsiteY3" fmla="*/ 7815 h 10286"/>
                      <a:gd name="connsiteX4" fmla="*/ 7693 w 10699"/>
                      <a:gd name="connsiteY4" fmla="*/ 6232 h 10286"/>
                      <a:gd name="connsiteX5" fmla="*/ 10699 w 10699"/>
                      <a:gd name="connsiteY5" fmla="*/ 0 h 10286"/>
                      <a:gd name="connsiteX6" fmla="*/ 4748 w 10699"/>
                      <a:gd name="connsiteY6" fmla="*/ 59 h 10286"/>
                      <a:gd name="connsiteX7" fmla="*/ 3337 w 10699"/>
                      <a:gd name="connsiteY7" fmla="*/ 6252 h 10286"/>
                      <a:gd name="connsiteX0" fmla="*/ 3337 w 10699"/>
                      <a:gd name="connsiteY0" fmla="*/ 6252 h 10321"/>
                      <a:gd name="connsiteX1" fmla="*/ 0 w 10699"/>
                      <a:gd name="connsiteY1" fmla="*/ 10142 h 10321"/>
                      <a:gd name="connsiteX2" fmla="*/ 4312 w 10699"/>
                      <a:gd name="connsiteY2" fmla="*/ 10321 h 10321"/>
                      <a:gd name="connsiteX3" fmla="*/ 6650 w 10699"/>
                      <a:gd name="connsiteY3" fmla="*/ 7815 h 10321"/>
                      <a:gd name="connsiteX4" fmla="*/ 7693 w 10699"/>
                      <a:gd name="connsiteY4" fmla="*/ 6232 h 10321"/>
                      <a:gd name="connsiteX5" fmla="*/ 10699 w 10699"/>
                      <a:gd name="connsiteY5" fmla="*/ 0 h 10321"/>
                      <a:gd name="connsiteX6" fmla="*/ 4748 w 10699"/>
                      <a:gd name="connsiteY6" fmla="*/ 59 h 10321"/>
                      <a:gd name="connsiteX7" fmla="*/ 3337 w 10699"/>
                      <a:gd name="connsiteY7" fmla="*/ 6252 h 10321"/>
                      <a:gd name="connsiteX0" fmla="*/ 3337 w 10699"/>
                      <a:gd name="connsiteY0" fmla="*/ 6252 h 10321"/>
                      <a:gd name="connsiteX1" fmla="*/ 0 w 10699"/>
                      <a:gd name="connsiteY1" fmla="*/ 10142 h 10321"/>
                      <a:gd name="connsiteX2" fmla="*/ 4312 w 10699"/>
                      <a:gd name="connsiteY2" fmla="*/ 10321 h 10321"/>
                      <a:gd name="connsiteX3" fmla="*/ 6650 w 10699"/>
                      <a:gd name="connsiteY3" fmla="*/ 7815 h 10321"/>
                      <a:gd name="connsiteX4" fmla="*/ 7693 w 10699"/>
                      <a:gd name="connsiteY4" fmla="*/ 6232 h 10321"/>
                      <a:gd name="connsiteX5" fmla="*/ 10699 w 10699"/>
                      <a:gd name="connsiteY5" fmla="*/ 0 h 10321"/>
                      <a:gd name="connsiteX6" fmla="*/ 4748 w 10699"/>
                      <a:gd name="connsiteY6" fmla="*/ 59 h 10321"/>
                      <a:gd name="connsiteX7" fmla="*/ 3283 w 10699"/>
                      <a:gd name="connsiteY7" fmla="*/ 5853 h 10321"/>
                      <a:gd name="connsiteX0" fmla="*/ 3229 w 10699"/>
                      <a:gd name="connsiteY0" fmla="*/ 6078 h 10321"/>
                      <a:gd name="connsiteX1" fmla="*/ 0 w 10699"/>
                      <a:gd name="connsiteY1" fmla="*/ 10142 h 10321"/>
                      <a:gd name="connsiteX2" fmla="*/ 4312 w 10699"/>
                      <a:gd name="connsiteY2" fmla="*/ 10321 h 10321"/>
                      <a:gd name="connsiteX3" fmla="*/ 6650 w 10699"/>
                      <a:gd name="connsiteY3" fmla="*/ 7815 h 10321"/>
                      <a:gd name="connsiteX4" fmla="*/ 7693 w 10699"/>
                      <a:gd name="connsiteY4" fmla="*/ 6232 h 10321"/>
                      <a:gd name="connsiteX5" fmla="*/ 10699 w 10699"/>
                      <a:gd name="connsiteY5" fmla="*/ 0 h 10321"/>
                      <a:gd name="connsiteX6" fmla="*/ 4748 w 10699"/>
                      <a:gd name="connsiteY6" fmla="*/ 59 h 10321"/>
                      <a:gd name="connsiteX7" fmla="*/ 3283 w 10699"/>
                      <a:gd name="connsiteY7" fmla="*/ 5853 h 10321"/>
                      <a:gd name="connsiteX0" fmla="*/ 3229 w 10699"/>
                      <a:gd name="connsiteY0" fmla="*/ 6078 h 10321"/>
                      <a:gd name="connsiteX1" fmla="*/ 0 w 10699"/>
                      <a:gd name="connsiteY1" fmla="*/ 10142 h 10321"/>
                      <a:gd name="connsiteX2" fmla="*/ 4312 w 10699"/>
                      <a:gd name="connsiteY2" fmla="*/ 10321 h 10321"/>
                      <a:gd name="connsiteX3" fmla="*/ 6650 w 10699"/>
                      <a:gd name="connsiteY3" fmla="*/ 7815 h 10321"/>
                      <a:gd name="connsiteX4" fmla="*/ 7693 w 10699"/>
                      <a:gd name="connsiteY4" fmla="*/ 6232 h 10321"/>
                      <a:gd name="connsiteX5" fmla="*/ 10699 w 10699"/>
                      <a:gd name="connsiteY5" fmla="*/ 0 h 10321"/>
                      <a:gd name="connsiteX6" fmla="*/ 4748 w 10699"/>
                      <a:gd name="connsiteY6" fmla="*/ 59 h 10321"/>
                      <a:gd name="connsiteX7" fmla="*/ 3283 w 10699"/>
                      <a:gd name="connsiteY7" fmla="*/ 5853 h 10321"/>
                      <a:gd name="connsiteX8" fmla="*/ 3229 w 10699"/>
                      <a:gd name="connsiteY8" fmla="*/ 6078 h 10321"/>
                      <a:gd name="connsiteX0" fmla="*/ 3229 w 10699"/>
                      <a:gd name="connsiteY0" fmla="*/ 6078 h 10321"/>
                      <a:gd name="connsiteX1" fmla="*/ 0 w 10699"/>
                      <a:gd name="connsiteY1" fmla="*/ 10142 h 10321"/>
                      <a:gd name="connsiteX2" fmla="*/ 4312 w 10699"/>
                      <a:gd name="connsiteY2" fmla="*/ 10321 h 10321"/>
                      <a:gd name="connsiteX3" fmla="*/ 6650 w 10699"/>
                      <a:gd name="connsiteY3" fmla="*/ 7815 h 10321"/>
                      <a:gd name="connsiteX4" fmla="*/ 7693 w 10699"/>
                      <a:gd name="connsiteY4" fmla="*/ 6232 h 10321"/>
                      <a:gd name="connsiteX5" fmla="*/ 10699 w 10699"/>
                      <a:gd name="connsiteY5" fmla="*/ 0 h 10321"/>
                      <a:gd name="connsiteX6" fmla="*/ 4748 w 10699"/>
                      <a:gd name="connsiteY6" fmla="*/ 59 h 10321"/>
                      <a:gd name="connsiteX7" fmla="*/ 3283 w 10699"/>
                      <a:gd name="connsiteY7" fmla="*/ 5853 h 10321"/>
                      <a:gd name="connsiteX8" fmla="*/ 3229 w 10699"/>
                      <a:gd name="connsiteY8" fmla="*/ 6078 h 10321"/>
                      <a:gd name="connsiteX0" fmla="*/ 3229 w 10699"/>
                      <a:gd name="connsiteY0" fmla="*/ 6078 h 10373"/>
                      <a:gd name="connsiteX1" fmla="*/ 0 w 10699"/>
                      <a:gd name="connsiteY1" fmla="*/ 10142 h 10373"/>
                      <a:gd name="connsiteX2" fmla="*/ 4312 w 10699"/>
                      <a:gd name="connsiteY2" fmla="*/ 10373 h 10373"/>
                      <a:gd name="connsiteX3" fmla="*/ 6650 w 10699"/>
                      <a:gd name="connsiteY3" fmla="*/ 7815 h 10373"/>
                      <a:gd name="connsiteX4" fmla="*/ 7693 w 10699"/>
                      <a:gd name="connsiteY4" fmla="*/ 6232 h 10373"/>
                      <a:gd name="connsiteX5" fmla="*/ 10699 w 10699"/>
                      <a:gd name="connsiteY5" fmla="*/ 0 h 10373"/>
                      <a:gd name="connsiteX6" fmla="*/ 4748 w 10699"/>
                      <a:gd name="connsiteY6" fmla="*/ 59 h 10373"/>
                      <a:gd name="connsiteX7" fmla="*/ 3283 w 10699"/>
                      <a:gd name="connsiteY7" fmla="*/ 5853 h 10373"/>
                      <a:gd name="connsiteX8" fmla="*/ 3229 w 10699"/>
                      <a:gd name="connsiteY8" fmla="*/ 6078 h 10373"/>
                      <a:gd name="connsiteX0" fmla="*/ 3229 w 10699"/>
                      <a:gd name="connsiteY0" fmla="*/ 6078 h 10373"/>
                      <a:gd name="connsiteX1" fmla="*/ 0 w 10699"/>
                      <a:gd name="connsiteY1" fmla="*/ 10142 h 10373"/>
                      <a:gd name="connsiteX2" fmla="*/ 4312 w 10699"/>
                      <a:gd name="connsiteY2" fmla="*/ 10373 h 10373"/>
                      <a:gd name="connsiteX3" fmla="*/ 6650 w 10699"/>
                      <a:gd name="connsiteY3" fmla="*/ 7815 h 10373"/>
                      <a:gd name="connsiteX4" fmla="*/ 7693 w 10699"/>
                      <a:gd name="connsiteY4" fmla="*/ 6232 h 10373"/>
                      <a:gd name="connsiteX5" fmla="*/ 10699 w 10699"/>
                      <a:gd name="connsiteY5" fmla="*/ 0 h 10373"/>
                      <a:gd name="connsiteX6" fmla="*/ 4748 w 10699"/>
                      <a:gd name="connsiteY6" fmla="*/ 59 h 10373"/>
                      <a:gd name="connsiteX7" fmla="*/ 3283 w 10699"/>
                      <a:gd name="connsiteY7" fmla="*/ 5853 h 10373"/>
                      <a:gd name="connsiteX8" fmla="*/ 3229 w 10699"/>
                      <a:gd name="connsiteY8" fmla="*/ 6078 h 10373"/>
                      <a:gd name="connsiteX0" fmla="*/ 3229 w 10699"/>
                      <a:gd name="connsiteY0" fmla="*/ 6078 h 10373"/>
                      <a:gd name="connsiteX1" fmla="*/ 0 w 10699"/>
                      <a:gd name="connsiteY1" fmla="*/ 10142 h 10373"/>
                      <a:gd name="connsiteX2" fmla="*/ 4312 w 10699"/>
                      <a:gd name="connsiteY2" fmla="*/ 10373 h 10373"/>
                      <a:gd name="connsiteX3" fmla="*/ 6650 w 10699"/>
                      <a:gd name="connsiteY3" fmla="*/ 7815 h 10373"/>
                      <a:gd name="connsiteX4" fmla="*/ 7693 w 10699"/>
                      <a:gd name="connsiteY4" fmla="*/ 6232 h 10373"/>
                      <a:gd name="connsiteX5" fmla="*/ 10699 w 10699"/>
                      <a:gd name="connsiteY5" fmla="*/ 0 h 10373"/>
                      <a:gd name="connsiteX6" fmla="*/ 4748 w 10699"/>
                      <a:gd name="connsiteY6" fmla="*/ 59 h 10373"/>
                      <a:gd name="connsiteX7" fmla="*/ 3283 w 10699"/>
                      <a:gd name="connsiteY7" fmla="*/ 5853 h 10373"/>
                      <a:gd name="connsiteX8" fmla="*/ 3229 w 10699"/>
                      <a:gd name="connsiteY8" fmla="*/ 6078 h 10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699" h="10373">
                        <a:moveTo>
                          <a:pt x="3229" y="6078"/>
                        </a:moveTo>
                        <a:cubicBezTo>
                          <a:pt x="3229" y="6078"/>
                          <a:pt x="362" y="9632"/>
                          <a:pt x="0" y="10142"/>
                        </a:cubicBezTo>
                        <a:cubicBezTo>
                          <a:pt x="1220" y="10289"/>
                          <a:pt x="3061" y="10217"/>
                          <a:pt x="4312" y="10373"/>
                        </a:cubicBezTo>
                        <a:cubicBezTo>
                          <a:pt x="5193" y="9872"/>
                          <a:pt x="6159" y="8349"/>
                          <a:pt x="6650" y="7815"/>
                        </a:cubicBezTo>
                        <a:cubicBezTo>
                          <a:pt x="7018" y="7438"/>
                          <a:pt x="7693" y="6232"/>
                          <a:pt x="7693" y="6232"/>
                        </a:cubicBezTo>
                        <a:lnTo>
                          <a:pt x="10699" y="0"/>
                        </a:lnTo>
                        <a:lnTo>
                          <a:pt x="4748" y="59"/>
                        </a:lnTo>
                        <a:lnTo>
                          <a:pt x="3283" y="5853"/>
                        </a:lnTo>
                        <a:lnTo>
                          <a:pt x="3229" y="6078"/>
                        </a:lnTo>
                        <a:close/>
                      </a:path>
                    </a:pathLst>
                  </a:custGeom>
                  <a:solidFill>
                    <a:srgbClr val="2C388E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29" name="Freeform 13">
                    <a:extLst>
                      <a:ext uri="{FF2B5EF4-FFF2-40B4-BE49-F238E27FC236}">
                        <a16:creationId xmlns:a16="http://schemas.microsoft.com/office/drawing/2014/main" xmlns="" id="{DF5F6BEA-1C58-48BC-BC82-FA080C886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92601" y="2217479"/>
                    <a:ext cx="388735" cy="1193840"/>
                  </a:xfrm>
                  <a:custGeom>
                    <a:avLst/>
                    <a:gdLst>
                      <a:gd name="T0" fmla="*/ 113 w 122"/>
                      <a:gd name="T1" fmla="*/ 3 h 382"/>
                      <a:gd name="T2" fmla="*/ 71 w 122"/>
                      <a:gd name="T3" fmla="*/ 297 h 382"/>
                      <a:gd name="T4" fmla="*/ 13 w 122"/>
                      <a:gd name="T5" fmla="*/ 374 h 382"/>
                      <a:gd name="T6" fmla="*/ 0 w 122"/>
                      <a:gd name="T7" fmla="*/ 372 h 382"/>
                      <a:gd name="T8" fmla="*/ 1 w 122"/>
                      <a:gd name="T9" fmla="*/ 372 h 382"/>
                      <a:gd name="T10" fmla="*/ 1 w 122"/>
                      <a:gd name="T11" fmla="*/ 372 h 382"/>
                      <a:gd name="T12" fmla="*/ 1 w 122"/>
                      <a:gd name="T13" fmla="*/ 372 h 382"/>
                      <a:gd name="T14" fmla="*/ 1 w 122"/>
                      <a:gd name="T15" fmla="*/ 373 h 382"/>
                      <a:gd name="T16" fmla="*/ 1 w 122"/>
                      <a:gd name="T17" fmla="*/ 373 h 382"/>
                      <a:gd name="T18" fmla="*/ 2 w 122"/>
                      <a:gd name="T19" fmla="*/ 373 h 382"/>
                      <a:gd name="T20" fmla="*/ 2 w 122"/>
                      <a:gd name="T21" fmla="*/ 373 h 382"/>
                      <a:gd name="T22" fmla="*/ 2 w 122"/>
                      <a:gd name="T23" fmla="*/ 373 h 382"/>
                      <a:gd name="T24" fmla="*/ 2 w 122"/>
                      <a:gd name="T25" fmla="*/ 373 h 382"/>
                      <a:gd name="T26" fmla="*/ 2 w 122"/>
                      <a:gd name="T27" fmla="*/ 373 h 382"/>
                      <a:gd name="T28" fmla="*/ 2 w 122"/>
                      <a:gd name="T29" fmla="*/ 373 h 382"/>
                      <a:gd name="T30" fmla="*/ 2 w 122"/>
                      <a:gd name="T31" fmla="*/ 373 h 382"/>
                      <a:gd name="T32" fmla="*/ 2 w 122"/>
                      <a:gd name="T33" fmla="*/ 373 h 382"/>
                      <a:gd name="T34" fmla="*/ 2 w 122"/>
                      <a:gd name="T35" fmla="*/ 374 h 382"/>
                      <a:gd name="T36" fmla="*/ 3 w 122"/>
                      <a:gd name="T37" fmla="*/ 374 h 382"/>
                      <a:gd name="T38" fmla="*/ 3 w 122"/>
                      <a:gd name="T39" fmla="*/ 374 h 382"/>
                      <a:gd name="T40" fmla="*/ 3 w 122"/>
                      <a:gd name="T41" fmla="*/ 374 h 382"/>
                      <a:gd name="T42" fmla="*/ 3 w 122"/>
                      <a:gd name="T43" fmla="*/ 374 h 382"/>
                      <a:gd name="T44" fmla="*/ 3 w 122"/>
                      <a:gd name="T45" fmla="*/ 374 h 382"/>
                      <a:gd name="T46" fmla="*/ 3 w 122"/>
                      <a:gd name="T47" fmla="*/ 374 h 382"/>
                      <a:gd name="T48" fmla="*/ 3 w 122"/>
                      <a:gd name="T49" fmla="*/ 374 h 382"/>
                      <a:gd name="T50" fmla="*/ 3 w 122"/>
                      <a:gd name="T51" fmla="*/ 374 h 382"/>
                      <a:gd name="T52" fmla="*/ 3 w 122"/>
                      <a:gd name="T53" fmla="*/ 374 h 382"/>
                      <a:gd name="T54" fmla="*/ 4 w 122"/>
                      <a:gd name="T55" fmla="*/ 374 h 382"/>
                      <a:gd name="T56" fmla="*/ 4 w 122"/>
                      <a:gd name="T57" fmla="*/ 374 h 382"/>
                      <a:gd name="T58" fmla="*/ 4 w 122"/>
                      <a:gd name="T59" fmla="*/ 375 h 382"/>
                      <a:gd name="T60" fmla="*/ 4 w 122"/>
                      <a:gd name="T61" fmla="*/ 375 h 382"/>
                      <a:gd name="T62" fmla="*/ 4 w 122"/>
                      <a:gd name="T63" fmla="*/ 375 h 382"/>
                      <a:gd name="T64" fmla="*/ 4 w 122"/>
                      <a:gd name="T65" fmla="*/ 375 h 382"/>
                      <a:gd name="T66" fmla="*/ 4 w 122"/>
                      <a:gd name="T67" fmla="*/ 375 h 382"/>
                      <a:gd name="T68" fmla="*/ 4 w 122"/>
                      <a:gd name="T69" fmla="*/ 375 h 382"/>
                      <a:gd name="T70" fmla="*/ 5 w 122"/>
                      <a:gd name="T71" fmla="*/ 375 h 382"/>
                      <a:gd name="T72" fmla="*/ 5 w 122"/>
                      <a:gd name="T73" fmla="*/ 375 h 382"/>
                      <a:gd name="T74" fmla="*/ 5 w 122"/>
                      <a:gd name="T75" fmla="*/ 375 h 382"/>
                      <a:gd name="T76" fmla="*/ 5 w 122"/>
                      <a:gd name="T77" fmla="*/ 375 h 382"/>
                      <a:gd name="T78" fmla="*/ 39 w 122"/>
                      <a:gd name="T79" fmla="*/ 381 h 382"/>
                      <a:gd name="T80" fmla="*/ 51 w 122"/>
                      <a:gd name="T81" fmla="*/ 381 h 382"/>
                      <a:gd name="T82" fmla="*/ 75 w 122"/>
                      <a:gd name="T83" fmla="*/ 356 h 382"/>
                      <a:gd name="T84" fmla="*/ 75 w 122"/>
                      <a:gd name="T85" fmla="*/ 355 h 382"/>
                      <a:gd name="T86" fmla="*/ 112 w 122"/>
                      <a:gd name="T87" fmla="*/ 176 h 382"/>
                      <a:gd name="connsiteX0" fmla="*/ 9262 w 9887"/>
                      <a:gd name="connsiteY0" fmla="*/ 0 h 10000"/>
                      <a:gd name="connsiteX1" fmla="*/ 9262 w 9887"/>
                      <a:gd name="connsiteY1" fmla="*/ 79 h 10000"/>
                      <a:gd name="connsiteX2" fmla="*/ 7623 w 9887"/>
                      <a:gd name="connsiteY2" fmla="*/ 4136 h 10000"/>
                      <a:gd name="connsiteX3" fmla="*/ 5820 w 9887"/>
                      <a:gd name="connsiteY3" fmla="*/ 7775 h 10000"/>
                      <a:gd name="connsiteX4" fmla="*/ 2131 w 9887"/>
                      <a:gd name="connsiteY4" fmla="*/ 9738 h 10000"/>
                      <a:gd name="connsiteX5" fmla="*/ 1066 w 9887"/>
                      <a:gd name="connsiteY5" fmla="*/ 9791 h 10000"/>
                      <a:gd name="connsiteX6" fmla="*/ 0 w 9887"/>
                      <a:gd name="connsiteY6" fmla="*/ 9712 h 10000"/>
                      <a:gd name="connsiteX7" fmla="*/ 0 w 9887"/>
                      <a:gd name="connsiteY7" fmla="*/ 9738 h 10000"/>
                      <a:gd name="connsiteX8" fmla="*/ 82 w 9887"/>
                      <a:gd name="connsiteY8" fmla="*/ 9738 h 10000"/>
                      <a:gd name="connsiteX9" fmla="*/ 82 w 9887"/>
                      <a:gd name="connsiteY9" fmla="*/ 9738 h 10000"/>
                      <a:gd name="connsiteX10" fmla="*/ 82 w 9887"/>
                      <a:gd name="connsiteY10" fmla="*/ 9738 h 10000"/>
                      <a:gd name="connsiteX11" fmla="*/ 82 w 9887"/>
                      <a:gd name="connsiteY11" fmla="*/ 9738 h 10000"/>
                      <a:gd name="connsiteX12" fmla="*/ 82 w 9887"/>
                      <a:gd name="connsiteY12" fmla="*/ 9738 h 10000"/>
                      <a:gd name="connsiteX13" fmla="*/ 82 w 9887"/>
                      <a:gd name="connsiteY13" fmla="*/ 9738 h 10000"/>
                      <a:gd name="connsiteX14" fmla="*/ 82 w 9887"/>
                      <a:gd name="connsiteY14" fmla="*/ 9764 h 10000"/>
                      <a:gd name="connsiteX15" fmla="*/ 82 w 9887"/>
                      <a:gd name="connsiteY15" fmla="*/ 9764 h 10000"/>
                      <a:gd name="connsiteX16" fmla="*/ 82 w 9887"/>
                      <a:gd name="connsiteY16" fmla="*/ 9764 h 10000"/>
                      <a:gd name="connsiteX17" fmla="*/ 82 w 9887"/>
                      <a:gd name="connsiteY17" fmla="*/ 9764 h 10000"/>
                      <a:gd name="connsiteX18" fmla="*/ 82 w 9887"/>
                      <a:gd name="connsiteY18" fmla="*/ 9764 h 10000"/>
                      <a:gd name="connsiteX19" fmla="*/ 164 w 9887"/>
                      <a:gd name="connsiteY19" fmla="*/ 9764 h 10000"/>
                      <a:gd name="connsiteX20" fmla="*/ 164 w 9887"/>
                      <a:gd name="connsiteY20" fmla="*/ 9764 h 10000"/>
                      <a:gd name="connsiteX21" fmla="*/ 164 w 9887"/>
                      <a:gd name="connsiteY21" fmla="*/ 9764 h 10000"/>
                      <a:gd name="connsiteX22" fmla="*/ 164 w 9887"/>
                      <a:gd name="connsiteY22" fmla="*/ 9764 h 10000"/>
                      <a:gd name="connsiteX23" fmla="*/ 164 w 9887"/>
                      <a:gd name="connsiteY23" fmla="*/ 9764 h 10000"/>
                      <a:gd name="connsiteX24" fmla="*/ 164 w 9887"/>
                      <a:gd name="connsiteY24" fmla="*/ 9764 h 10000"/>
                      <a:gd name="connsiteX25" fmla="*/ 164 w 9887"/>
                      <a:gd name="connsiteY25" fmla="*/ 9764 h 10000"/>
                      <a:gd name="connsiteX26" fmla="*/ 164 w 9887"/>
                      <a:gd name="connsiteY26" fmla="*/ 9764 h 10000"/>
                      <a:gd name="connsiteX27" fmla="*/ 164 w 9887"/>
                      <a:gd name="connsiteY27" fmla="*/ 9764 h 10000"/>
                      <a:gd name="connsiteX28" fmla="*/ 164 w 9887"/>
                      <a:gd name="connsiteY28" fmla="*/ 9764 h 10000"/>
                      <a:gd name="connsiteX29" fmla="*/ 164 w 9887"/>
                      <a:gd name="connsiteY29" fmla="*/ 9764 h 10000"/>
                      <a:gd name="connsiteX30" fmla="*/ 164 w 9887"/>
                      <a:gd name="connsiteY30" fmla="*/ 9764 h 10000"/>
                      <a:gd name="connsiteX31" fmla="*/ 164 w 9887"/>
                      <a:gd name="connsiteY31" fmla="*/ 9764 h 10000"/>
                      <a:gd name="connsiteX32" fmla="*/ 164 w 9887"/>
                      <a:gd name="connsiteY32" fmla="*/ 9764 h 10000"/>
                      <a:gd name="connsiteX33" fmla="*/ 164 w 9887"/>
                      <a:gd name="connsiteY33" fmla="*/ 9764 h 10000"/>
                      <a:gd name="connsiteX34" fmla="*/ 164 w 9887"/>
                      <a:gd name="connsiteY34" fmla="*/ 9791 h 10000"/>
                      <a:gd name="connsiteX35" fmla="*/ 164 w 9887"/>
                      <a:gd name="connsiteY35" fmla="*/ 9791 h 10000"/>
                      <a:gd name="connsiteX36" fmla="*/ 164 w 9887"/>
                      <a:gd name="connsiteY36" fmla="*/ 9791 h 10000"/>
                      <a:gd name="connsiteX37" fmla="*/ 246 w 9887"/>
                      <a:gd name="connsiteY37" fmla="*/ 9791 h 10000"/>
                      <a:gd name="connsiteX38" fmla="*/ 246 w 9887"/>
                      <a:gd name="connsiteY38" fmla="*/ 9791 h 10000"/>
                      <a:gd name="connsiteX39" fmla="*/ 246 w 9887"/>
                      <a:gd name="connsiteY39" fmla="*/ 9791 h 10000"/>
                      <a:gd name="connsiteX40" fmla="*/ 246 w 9887"/>
                      <a:gd name="connsiteY40" fmla="*/ 9791 h 10000"/>
                      <a:gd name="connsiteX41" fmla="*/ 246 w 9887"/>
                      <a:gd name="connsiteY41" fmla="*/ 9791 h 10000"/>
                      <a:gd name="connsiteX42" fmla="*/ 246 w 9887"/>
                      <a:gd name="connsiteY42" fmla="*/ 9791 h 10000"/>
                      <a:gd name="connsiteX43" fmla="*/ 246 w 9887"/>
                      <a:gd name="connsiteY43" fmla="*/ 9791 h 10000"/>
                      <a:gd name="connsiteX44" fmla="*/ 246 w 9887"/>
                      <a:gd name="connsiteY44" fmla="*/ 9791 h 10000"/>
                      <a:gd name="connsiteX45" fmla="*/ 246 w 9887"/>
                      <a:gd name="connsiteY45" fmla="*/ 9791 h 10000"/>
                      <a:gd name="connsiteX46" fmla="*/ 246 w 9887"/>
                      <a:gd name="connsiteY46" fmla="*/ 9791 h 10000"/>
                      <a:gd name="connsiteX47" fmla="*/ 246 w 9887"/>
                      <a:gd name="connsiteY47" fmla="*/ 9791 h 10000"/>
                      <a:gd name="connsiteX48" fmla="*/ 246 w 9887"/>
                      <a:gd name="connsiteY48" fmla="*/ 9791 h 10000"/>
                      <a:gd name="connsiteX49" fmla="*/ 246 w 9887"/>
                      <a:gd name="connsiteY49" fmla="*/ 9791 h 10000"/>
                      <a:gd name="connsiteX50" fmla="*/ 246 w 9887"/>
                      <a:gd name="connsiteY50" fmla="*/ 9791 h 10000"/>
                      <a:gd name="connsiteX51" fmla="*/ 246 w 9887"/>
                      <a:gd name="connsiteY51" fmla="*/ 9791 h 10000"/>
                      <a:gd name="connsiteX52" fmla="*/ 246 w 9887"/>
                      <a:gd name="connsiteY52" fmla="*/ 9791 h 10000"/>
                      <a:gd name="connsiteX53" fmla="*/ 246 w 9887"/>
                      <a:gd name="connsiteY53" fmla="*/ 9791 h 10000"/>
                      <a:gd name="connsiteX54" fmla="*/ 328 w 9887"/>
                      <a:gd name="connsiteY54" fmla="*/ 9791 h 10000"/>
                      <a:gd name="connsiteX55" fmla="*/ 328 w 9887"/>
                      <a:gd name="connsiteY55" fmla="*/ 9791 h 10000"/>
                      <a:gd name="connsiteX56" fmla="*/ 328 w 9887"/>
                      <a:gd name="connsiteY56" fmla="*/ 9791 h 10000"/>
                      <a:gd name="connsiteX57" fmla="*/ 328 w 9887"/>
                      <a:gd name="connsiteY57" fmla="*/ 9791 h 10000"/>
                      <a:gd name="connsiteX58" fmla="*/ 328 w 9887"/>
                      <a:gd name="connsiteY58" fmla="*/ 9817 h 10000"/>
                      <a:gd name="connsiteX59" fmla="*/ 328 w 9887"/>
                      <a:gd name="connsiteY59" fmla="*/ 9817 h 10000"/>
                      <a:gd name="connsiteX60" fmla="*/ 328 w 9887"/>
                      <a:gd name="connsiteY60" fmla="*/ 9817 h 10000"/>
                      <a:gd name="connsiteX61" fmla="*/ 328 w 9887"/>
                      <a:gd name="connsiteY61" fmla="*/ 9817 h 10000"/>
                      <a:gd name="connsiteX62" fmla="*/ 328 w 9887"/>
                      <a:gd name="connsiteY62" fmla="*/ 9817 h 10000"/>
                      <a:gd name="connsiteX63" fmla="*/ 328 w 9887"/>
                      <a:gd name="connsiteY63" fmla="*/ 9817 h 10000"/>
                      <a:gd name="connsiteX64" fmla="*/ 328 w 9887"/>
                      <a:gd name="connsiteY64" fmla="*/ 9817 h 10000"/>
                      <a:gd name="connsiteX65" fmla="*/ 328 w 9887"/>
                      <a:gd name="connsiteY65" fmla="*/ 9817 h 10000"/>
                      <a:gd name="connsiteX66" fmla="*/ 328 w 9887"/>
                      <a:gd name="connsiteY66" fmla="*/ 9817 h 10000"/>
                      <a:gd name="connsiteX67" fmla="*/ 328 w 9887"/>
                      <a:gd name="connsiteY67" fmla="*/ 9817 h 10000"/>
                      <a:gd name="connsiteX68" fmla="*/ 328 w 9887"/>
                      <a:gd name="connsiteY68" fmla="*/ 9817 h 10000"/>
                      <a:gd name="connsiteX69" fmla="*/ 328 w 9887"/>
                      <a:gd name="connsiteY69" fmla="*/ 9817 h 10000"/>
                      <a:gd name="connsiteX70" fmla="*/ 410 w 9887"/>
                      <a:gd name="connsiteY70" fmla="*/ 9817 h 10000"/>
                      <a:gd name="connsiteX71" fmla="*/ 410 w 9887"/>
                      <a:gd name="connsiteY71" fmla="*/ 9817 h 10000"/>
                      <a:gd name="connsiteX72" fmla="*/ 410 w 9887"/>
                      <a:gd name="connsiteY72" fmla="*/ 9817 h 10000"/>
                      <a:gd name="connsiteX73" fmla="*/ 410 w 9887"/>
                      <a:gd name="connsiteY73" fmla="*/ 9817 h 10000"/>
                      <a:gd name="connsiteX74" fmla="*/ 410 w 9887"/>
                      <a:gd name="connsiteY74" fmla="*/ 9817 h 10000"/>
                      <a:gd name="connsiteX75" fmla="*/ 410 w 9887"/>
                      <a:gd name="connsiteY75" fmla="*/ 9817 h 10000"/>
                      <a:gd name="connsiteX76" fmla="*/ 410 w 9887"/>
                      <a:gd name="connsiteY76" fmla="*/ 9817 h 10000"/>
                      <a:gd name="connsiteX77" fmla="*/ 410 w 9887"/>
                      <a:gd name="connsiteY77" fmla="*/ 9817 h 10000"/>
                      <a:gd name="connsiteX78" fmla="*/ 3115 w 9887"/>
                      <a:gd name="connsiteY78" fmla="*/ 9974 h 10000"/>
                      <a:gd name="connsiteX79" fmla="*/ 3197 w 9887"/>
                      <a:gd name="connsiteY79" fmla="*/ 9974 h 10000"/>
                      <a:gd name="connsiteX80" fmla="*/ 4180 w 9887"/>
                      <a:gd name="connsiteY80" fmla="*/ 9974 h 10000"/>
                      <a:gd name="connsiteX81" fmla="*/ 4180 w 9887"/>
                      <a:gd name="connsiteY81" fmla="*/ 9974 h 10000"/>
                      <a:gd name="connsiteX82" fmla="*/ 4426 w 9887"/>
                      <a:gd name="connsiteY82" fmla="*/ 10000 h 10000"/>
                      <a:gd name="connsiteX83" fmla="*/ 6148 w 9887"/>
                      <a:gd name="connsiteY83" fmla="*/ 9319 h 10000"/>
                      <a:gd name="connsiteX84" fmla="*/ 6148 w 9887"/>
                      <a:gd name="connsiteY84" fmla="*/ 9319 h 10000"/>
                      <a:gd name="connsiteX85" fmla="*/ 6148 w 9887"/>
                      <a:gd name="connsiteY85" fmla="*/ 9293 h 10000"/>
                      <a:gd name="connsiteX86" fmla="*/ 7787 w 9887"/>
                      <a:gd name="connsiteY86" fmla="*/ 7382 h 10000"/>
                      <a:gd name="connsiteX87" fmla="*/ 9539 w 9887"/>
                      <a:gd name="connsiteY87" fmla="*/ 4607 h 10000"/>
                      <a:gd name="connsiteX88" fmla="*/ 9262 w 9887"/>
                      <a:gd name="connsiteY88" fmla="*/ 0 h 10000"/>
                      <a:gd name="connsiteX0" fmla="*/ 9368 w 10000"/>
                      <a:gd name="connsiteY0" fmla="*/ 0 h 10000"/>
                      <a:gd name="connsiteX1" fmla="*/ 8424 w 10000"/>
                      <a:gd name="connsiteY1" fmla="*/ 217 h 10000"/>
                      <a:gd name="connsiteX2" fmla="*/ 7710 w 10000"/>
                      <a:gd name="connsiteY2" fmla="*/ 4136 h 10000"/>
                      <a:gd name="connsiteX3" fmla="*/ 5887 w 10000"/>
                      <a:gd name="connsiteY3" fmla="*/ 7775 h 10000"/>
                      <a:gd name="connsiteX4" fmla="*/ 2155 w 10000"/>
                      <a:gd name="connsiteY4" fmla="*/ 9738 h 10000"/>
                      <a:gd name="connsiteX5" fmla="*/ 1078 w 10000"/>
                      <a:gd name="connsiteY5" fmla="*/ 9791 h 10000"/>
                      <a:gd name="connsiteX6" fmla="*/ 0 w 10000"/>
                      <a:gd name="connsiteY6" fmla="*/ 9712 h 10000"/>
                      <a:gd name="connsiteX7" fmla="*/ 0 w 10000"/>
                      <a:gd name="connsiteY7" fmla="*/ 9738 h 10000"/>
                      <a:gd name="connsiteX8" fmla="*/ 83 w 10000"/>
                      <a:gd name="connsiteY8" fmla="*/ 9738 h 10000"/>
                      <a:gd name="connsiteX9" fmla="*/ 83 w 10000"/>
                      <a:gd name="connsiteY9" fmla="*/ 9738 h 10000"/>
                      <a:gd name="connsiteX10" fmla="*/ 83 w 10000"/>
                      <a:gd name="connsiteY10" fmla="*/ 9738 h 10000"/>
                      <a:gd name="connsiteX11" fmla="*/ 83 w 10000"/>
                      <a:gd name="connsiteY11" fmla="*/ 9738 h 10000"/>
                      <a:gd name="connsiteX12" fmla="*/ 83 w 10000"/>
                      <a:gd name="connsiteY12" fmla="*/ 9738 h 10000"/>
                      <a:gd name="connsiteX13" fmla="*/ 83 w 10000"/>
                      <a:gd name="connsiteY13" fmla="*/ 9738 h 10000"/>
                      <a:gd name="connsiteX14" fmla="*/ 83 w 10000"/>
                      <a:gd name="connsiteY14" fmla="*/ 9764 h 10000"/>
                      <a:gd name="connsiteX15" fmla="*/ 83 w 10000"/>
                      <a:gd name="connsiteY15" fmla="*/ 9764 h 10000"/>
                      <a:gd name="connsiteX16" fmla="*/ 83 w 10000"/>
                      <a:gd name="connsiteY16" fmla="*/ 9764 h 10000"/>
                      <a:gd name="connsiteX17" fmla="*/ 83 w 10000"/>
                      <a:gd name="connsiteY17" fmla="*/ 9764 h 10000"/>
                      <a:gd name="connsiteX18" fmla="*/ 83 w 10000"/>
                      <a:gd name="connsiteY18" fmla="*/ 9764 h 10000"/>
                      <a:gd name="connsiteX19" fmla="*/ 166 w 10000"/>
                      <a:gd name="connsiteY19" fmla="*/ 9764 h 10000"/>
                      <a:gd name="connsiteX20" fmla="*/ 166 w 10000"/>
                      <a:gd name="connsiteY20" fmla="*/ 9764 h 10000"/>
                      <a:gd name="connsiteX21" fmla="*/ 166 w 10000"/>
                      <a:gd name="connsiteY21" fmla="*/ 9764 h 10000"/>
                      <a:gd name="connsiteX22" fmla="*/ 166 w 10000"/>
                      <a:gd name="connsiteY22" fmla="*/ 9764 h 10000"/>
                      <a:gd name="connsiteX23" fmla="*/ 166 w 10000"/>
                      <a:gd name="connsiteY23" fmla="*/ 9764 h 10000"/>
                      <a:gd name="connsiteX24" fmla="*/ 166 w 10000"/>
                      <a:gd name="connsiteY24" fmla="*/ 9764 h 10000"/>
                      <a:gd name="connsiteX25" fmla="*/ 166 w 10000"/>
                      <a:gd name="connsiteY25" fmla="*/ 9764 h 10000"/>
                      <a:gd name="connsiteX26" fmla="*/ 166 w 10000"/>
                      <a:gd name="connsiteY26" fmla="*/ 9764 h 10000"/>
                      <a:gd name="connsiteX27" fmla="*/ 166 w 10000"/>
                      <a:gd name="connsiteY27" fmla="*/ 9764 h 10000"/>
                      <a:gd name="connsiteX28" fmla="*/ 166 w 10000"/>
                      <a:gd name="connsiteY28" fmla="*/ 9764 h 10000"/>
                      <a:gd name="connsiteX29" fmla="*/ 166 w 10000"/>
                      <a:gd name="connsiteY29" fmla="*/ 9764 h 10000"/>
                      <a:gd name="connsiteX30" fmla="*/ 166 w 10000"/>
                      <a:gd name="connsiteY30" fmla="*/ 9764 h 10000"/>
                      <a:gd name="connsiteX31" fmla="*/ 166 w 10000"/>
                      <a:gd name="connsiteY31" fmla="*/ 9764 h 10000"/>
                      <a:gd name="connsiteX32" fmla="*/ 166 w 10000"/>
                      <a:gd name="connsiteY32" fmla="*/ 9764 h 10000"/>
                      <a:gd name="connsiteX33" fmla="*/ 166 w 10000"/>
                      <a:gd name="connsiteY33" fmla="*/ 9764 h 10000"/>
                      <a:gd name="connsiteX34" fmla="*/ 166 w 10000"/>
                      <a:gd name="connsiteY34" fmla="*/ 9791 h 10000"/>
                      <a:gd name="connsiteX35" fmla="*/ 166 w 10000"/>
                      <a:gd name="connsiteY35" fmla="*/ 9791 h 10000"/>
                      <a:gd name="connsiteX36" fmla="*/ 166 w 10000"/>
                      <a:gd name="connsiteY36" fmla="*/ 9791 h 10000"/>
                      <a:gd name="connsiteX37" fmla="*/ 249 w 10000"/>
                      <a:gd name="connsiteY37" fmla="*/ 9791 h 10000"/>
                      <a:gd name="connsiteX38" fmla="*/ 249 w 10000"/>
                      <a:gd name="connsiteY38" fmla="*/ 9791 h 10000"/>
                      <a:gd name="connsiteX39" fmla="*/ 249 w 10000"/>
                      <a:gd name="connsiteY39" fmla="*/ 9791 h 10000"/>
                      <a:gd name="connsiteX40" fmla="*/ 249 w 10000"/>
                      <a:gd name="connsiteY40" fmla="*/ 9791 h 10000"/>
                      <a:gd name="connsiteX41" fmla="*/ 249 w 10000"/>
                      <a:gd name="connsiteY41" fmla="*/ 9791 h 10000"/>
                      <a:gd name="connsiteX42" fmla="*/ 249 w 10000"/>
                      <a:gd name="connsiteY42" fmla="*/ 9791 h 10000"/>
                      <a:gd name="connsiteX43" fmla="*/ 249 w 10000"/>
                      <a:gd name="connsiteY43" fmla="*/ 9791 h 10000"/>
                      <a:gd name="connsiteX44" fmla="*/ 249 w 10000"/>
                      <a:gd name="connsiteY44" fmla="*/ 9791 h 10000"/>
                      <a:gd name="connsiteX45" fmla="*/ 249 w 10000"/>
                      <a:gd name="connsiteY45" fmla="*/ 9791 h 10000"/>
                      <a:gd name="connsiteX46" fmla="*/ 249 w 10000"/>
                      <a:gd name="connsiteY46" fmla="*/ 9791 h 10000"/>
                      <a:gd name="connsiteX47" fmla="*/ 249 w 10000"/>
                      <a:gd name="connsiteY47" fmla="*/ 9791 h 10000"/>
                      <a:gd name="connsiteX48" fmla="*/ 249 w 10000"/>
                      <a:gd name="connsiteY48" fmla="*/ 9791 h 10000"/>
                      <a:gd name="connsiteX49" fmla="*/ 249 w 10000"/>
                      <a:gd name="connsiteY49" fmla="*/ 9791 h 10000"/>
                      <a:gd name="connsiteX50" fmla="*/ 249 w 10000"/>
                      <a:gd name="connsiteY50" fmla="*/ 9791 h 10000"/>
                      <a:gd name="connsiteX51" fmla="*/ 249 w 10000"/>
                      <a:gd name="connsiteY51" fmla="*/ 9791 h 10000"/>
                      <a:gd name="connsiteX52" fmla="*/ 249 w 10000"/>
                      <a:gd name="connsiteY52" fmla="*/ 9791 h 10000"/>
                      <a:gd name="connsiteX53" fmla="*/ 249 w 10000"/>
                      <a:gd name="connsiteY53" fmla="*/ 9791 h 10000"/>
                      <a:gd name="connsiteX54" fmla="*/ 332 w 10000"/>
                      <a:gd name="connsiteY54" fmla="*/ 9791 h 10000"/>
                      <a:gd name="connsiteX55" fmla="*/ 332 w 10000"/>
                      <a:gd name="connsiteY55" fmla="*/ 9791 h 10000"/>
                      <a:gd name="connsiteX56" fmla="*/ 332 w 10000"/>
                      <a:gd name="connsiteY56" fmla="*/ 9791 h 10000"/>
                      <a:gd name="connsiteX57" fmla="*/ 332 w 10000"/>
                      <a:gd name="connsiteY57" fmla="*/ 9791 h 10000"/>
                      <a:gd name="connsiteX58" fmla="*/ 332 w 10000"/>
                      <a:gd name="connsiteY58" fmla="*/ 9817 h 10000"/>
                      <a:gd name="connsiteX59" fmla="*/ 332 w 10000"/>
                      <a:gd name="connsiteY59" fmla="*/ 9817 h 10000"/>
                      <a:gd name="connsiteX60" fmla="*/ 332 w 10000"/>
                      <a:gd name="connsiteY60" fmla="*/ 9817 h 10000"/>
                      <a:gd name="connsiteX61" fmla="*/ 332 w 10000"/>
                      <a:gd name="connsiteY61" fmla="*/ 9817 h 10000"/>
                      <a:gd name="connsiteX62" fmla="*/ 332 w 10000"/>
                      <a:gd name="connsiteY62" fmla="*/ 9817 h 10000"/>
                      <a:gd name="connsiteX63" fmla="*/ 332 w 10000"/>
                      <a:gd name="connsiteY63" fmla="*/ 9817 h 10000"/>
                      <a:gd name="connsiteX64" fmla="*/ 332 w 10000"/>
                      <a:gd name="connsiteY64" fmla="*/ 9817 h 10000"/>
                      <a:gd name="connsiteX65" fmla="*/ 332 w 10000"/>
                      <a:gd name="connsiteY65" fmla="*/ 9817 h 10000"/>
                      <a:gd name="connsiteX66" fmla="*/ 332 w 10000"/>
                      <a:gd name="connsiteY66" fmla="*/ 9817 h 10000"/>
                      <a:gd name="connsiteX67" fmla="*/ 332 w 10000"/>
                      <a:gd name="connsiteY67" fmla="*/ 9817 h 10000"/>
                      <a:gd name="connsiteX68" fmla="*/ 332 w 10000"/>
                      <a:gd name="connsiteY68" fmla="*/ 9817 h 10000"/>
                      <a:gd name="connsiteX69" fmla="*/ 332 w 10000"/>
                      <a:gd name="connsiteY69" fmla="*/ 9817 h 10000"/>
                      <a:gd name="connsiteX70" fmla="*/ 415 w 10000"/>
                      <a:gd name="connsiteY70" fmla="*/ 9817 h 10000"/>
                      <a:gd name="connsiteX71" fmla="*/ 415 w 10000"/>
                      <a:gd name="connsiteY71" fmla="*/ 9817 h 10000"/>
                      <a:gd name="connsiteX72" fmla="*/ 415 w 10000"/>
                      <a:gd name="connsiteY72" fmla="*/ 9817 h 10000"/>
                      <a:gd name="connsiteX73" fmla="*/ 415 w 10000"/>
                      <a:gd name="connsiteY73" fmla="*/ 9817 h 10000"/>
                      <a:gd name="connsiteX74" fmla="*/ 415 w 10000"/>
                      <a:gd name="connsiteY74" fmla="*/ 9817 h 10000"/>
                      <a:gd name="connsiteX75" fmla="*/ 415 w 10000"/>
                      <a:gd name="connsiteY75" fmla="*/ 9817 h 10000"/>
                      <a:gd name="connsiteX76" fmla="*/ 415 w 10000"/>
                      <a:gd name="connsiteY76" fmla="*/ 9817 h 10000"/>
                      <a:gd name="connsiteX77" fmla="*/ 415 w 10000"/>
                      <a:gd name="connsiteY77" fmla="*/ 9817 h 10000"/>
                      <a:gd name="connsiteX78" fmla="*/ 3151 w 10000"/>
                      <a:gd name="connsiteY78" fmla="*/ 9974 h 10000"/>
                      <a:gd name="connsiteX79" fmla="*/ 3234 w 10000"/>
                      <a:gd name="connsiteY79" fmla="*/ 9974 h 10000"/>
                      <a:gd name="connsiteX80" fmla="*/ 4228 w 10000"/>
                      <a:gd name="connsiteY80" fmla="*/ 9974 h 10000"/>
                      <a:gd name="connsiteX81" fmla="*/ 4228 w 10000"/>
                      <a:gd name="connsiteY81" fmla="*/ 9974 h 10000"/>
                      <a:gd name="connsiteX82" fmla="*/ 4477 w 10000"/>
                      <a:gd name="connsiteY82" fmla="*/ 10000 h 10000"/>
                      <a:gd name="connsiteX83" fmla="*/ 6218 w 10000"/>
                      <a:gd name="connsiteY83" fmla="*/ 9319 h 10000"/>
                      <a:gd name="connsiteX84" fmla="*/ 6218 w 10000"/>
                      <a:gd name="connsiteY84" fmla="*/ 9319 h 10000"/>
                      <a:gd name="connsiteX85" fmla="*/ 6218 w 10000"/>
                      <a:gd name="connsiteY85" fmla="*/ 9293 h 10000"/>
                      <a:gd name="connsiteX86" fmla="*/ 7876 w 10000"/>
                      <a:gd name="connsiteY86" fmla="*/ 7382 h 10000"/>
                      <a:gd name="connsiteX87" fmla="*/ 9648 w 10000"/>
                      <a:gd name="connsiteY87" fmla="*/ 4607 h 10000"/>
                      <a:gd name="connsiteX88" fmla="*/ 9368 w 10000"/>
                      <a:gd name="connsiteY88" fmla="*/ 0 h 10000"/>
                      <a:gd name="connsiteX0" fmla="*/ 9368 w 10435"/>
                      <a:gd name="connsiteY0" fmla="*/ 0 h 10000"/>
                      <a:gd name="connsiteX1" fmla="*/ 8424 w 10435"/>
                      <a:gd name="connsiteY1" fmla="*/ 217 h 10000"/>
                      <a:gd name="connsiteX2" fmla="*/ 7710 w 10435"/>
                      <a:gd name="connsiteY2" fmla="*/ 4136 h 10000"/>
                      <a:gd name="connsiteX3" fmla="*/ 5887 w 10435"/>
                      <a:gd name="connsiteY3" fmla="*/ 7775 h 10000"/>
                      <a:gd name="connsiteX4" fmla="*/ 2155 w 10435"/>
                      <a:gd name="connsiteY4" fmla="*/ 9738 h 10000"/>
                      <a:gd name="connsiteX5" fmla="*/ 1078 w 10435"/>
                      <a:gd name="connsiteY5" fmla="*/ 9791 h 10000"/>
                      <a:gd name="connsiteX6" fmla="*/ 0 w 10435"/>
                      <a:gd name="connsiteY6" fmla="*/ 9712 h 10000"/>
                      <a:gd name="connsiteX7" fmla="*/ 0 w 10435"/>
                      <a:gd name="connsiteY7" fmla="*/ 9738 h 10000"/>
                      <a:gd name="connsiteX8" fmla="*/ 83 w 10435"/>
                      <a:gd name="connsiteY8" fmla="*/ 9738 h 10000"/>
                      <a:gd name="connsiteX9" fmla="*/ 83 w 10435"/>
                      <a:gd name="connsiteY9" fmla="*/ 9738 h 10000"/>
                      <a:gd name="connsiteX10" fmla="*/ 83 w 10435"/>
                      <a:gd name="connsiteY10" fmla="*/ 9738 h 10000"/>
                      <a:gd name="connsiteX11" fmla="*/ 83 w 10435"/>
                      <a:gd name="connsiteY11" fmla="*/ 9738 h 10000"/>
                      <a:gd name="connsiteX12" fmla="*/ 83 w 10435"/>
                      <a:gd name="connsiteY12" fmla="*/ 9738 h 10000"/>
                      <a:gd name="connsiteX13" fmla="*/ 83 w 10435"/>
                      <a:gd name="connsiteY13" fmla="*/ 9738 h 10000"/>
                      <a:gd name="connsiteX14" fmla="*/ 83 w 10435"/>
                      <a:gd name="connsiteY14" fmla="*/ 9764 h 10000"/>
                      <a:gd name="connsiteX15" fmla="*/ 83 w 10435"/>
                      <a:gd name="connsiteY15" fmla="*/ 9764 h 10000"/>
                      <a:gd name="connsiteX16" fmla="*/ 83 w 10435"/>
                      <a:gd name="connsiteY16" fmla="*/ 9764 h 10000"/>
                      <a:gd name="connsiteX17" fmla="*/ 83 w 10435"/>
                      <a:gd name="connsiteY17" fmla="*/ 9764 h 10000"/>
                      <a:gd name="connsiteX18" fmla="*/ 83 w 10435"/>
                      <a:gd name="connsiteY18" fmla="*/ 9764 h 10000"/>
                      <a:gd name="connsiteX19" fmla="*/ 166 w 10435"/>
                      <a:gd name="connsiteY19" fmla="*/ 9764 h 10000"/>
                      <a:gd name="connsiteX20" fmla="*/ 166 w 10435"/>
                      <a:gd name="connsiteY20" fmla="*/ 9764 h 10000"/>
                      <a:gd name="connsiteX21" fmla="*/ 166 w 10435"/>
                      <a:gd name="connsiteY21" fmla="*/ 9764 h 10000"/>
                      <a:gd name="connsiteX22" fmla="*/ 166 w 10435"/>
                      <a:gd name="connsiteY22" fmla="*/ 9764 h 10000"/>
                      <a:gd name="connsiteX23" fmla="*/ 166 w 10435"/>
                      <a:gd name="connsiteY23" fmla="*/ 9764 h 10000"/>
                      <a:gd name="connsiteX24" fmla="*/ 166 w 10435"/>
                      <a:gd name="connsiteY24" fmla="*/ 9764 h 10000"/>
                      <a:gd name="connsiteX25" fmla="*/ 166 w 10435"/>
                      <a:gd name="connsiteY25" fmla="*/ 9764 h 10000"/>
                      <a:gd name="connsiteX26" fmla="*/ 166 w 10435"/>
                      <a:gd name="connsiteY26" fmla="*/ 9764 h 10000"/>
                      <a:gd name="connsiteX27" fmla="*/ 166 w 10435"/>
                      <a:gd name="connsiteY27" fmla="*/ 9764 h 10000"/>
                      <a:gd name="connsiteX28" fmla="*/ 166 w 10435"/>
                      <a:gd name="connsiteY28" fmla="*/ 9764 h 10000"/>
                      <a:gd name="connsiteX29" fmla="*/ 166 w 10435"/>
                      <a:gd name="connsiteY29" fmla="*/ 9764 h 10000"/>
                      <a:gd name="connsiteX30" fmla="*/ 166 w 10435"/>
                      <a:gd name="connsiteY30" fmla="*/ 9764 h 10000"/>
                      <a:gd name="connsiteX31" fmla="*/ 166 w 10435"/>
                      <a:gd name="connsiteY31" fmla="*/ 9764 h 10000"/>
                      <a:gd name="connsiteX32" fmla="*/ 166 w 10435"/>
                      <a:gd name="connsiteY32" fmla="*/ 9764 h 10000"/>
                      <a:gd name="connsiteX33" fmla="*/ 166 w 10435"/>
                      <a:gd name="connsiteY33" fmla="*/ 9764 h 10000"/>
                      <a:gd name="connsiteX34" fmla="*/ 166 w 10435"/>
                      <a:gd name="connsiteY34" fmla="*/ 9791 h 10000"/>
                      <a:gd name="connsiteX35" fmla="*/ 166 w 10435"/>
                      <a:gd name="connsiteY35" fmla="*/ 9791 h 10000"/>
                      <a:gd name="connsiteX36" fmla="*/ 166 w 10435"/>
                      <a:gd name="connsiteY36" fmla="*/ 9791 h 10000"/>
                      <a:gd name="connsiteX37" fmla="*/ 249 w 10435"/>
                      <a:gd name="connsiteY37" fmla="*/ 9791 h 10000"/>
                      <a:gd name="connsiteX38" fmla="*/ 249 w 10435"/>
                      <a:gd name="connsiteY38" fmla="*/ 9791 h 10000"/>
                      <a:gd name="connsiteX39" fmla="*/ 249 w 10435"/>
                      <a:gd name="connsiteY39" fmla="*/ 9791 h 10000"/>
                      <a:gd name="connsiteX40" fmla="*/ 249 w 10435"/>
                      <a:gd name="connsiteY40" fmla="*/ 9791 h 10000"/>
                      <a:gd name="connsiteX41" fmla="*/ 249 w 10435"/>
                      <a:gd name="connsiteY41" fmla="*/ 9791 h 10000"/>
                      <a:gd name="connsiteX42" fmla="*/ 249 w 10435"/>
                      <a:gd name="connsiteY42" fmla="*/ 9791 h 10000"/>
                      <a:gd name="connsiteX43" fmla="*/ 249 w 10435"/>
                      <a:gd name="connsiteY43" fmla="*/ 9791 h 10000"/>
                      <a:gd name="connsiteX44" fmla="*/ 249 w 10435"/>
                      <a:gd name="connsiteY44" fmla="*/ 9791 h 10000"/>
                      <a:gd name="connsiteX45" fmla="*/ 249 w 10435"/>
                      <a:gd name="connsiteY45" fmla="*/ 9791 h 10000"/>
                      <a:gd name="connsiteX46" fmla="*/ 249 w 10435"/>
                      <a:gd name="connsiteY46" fmla="*/ 9791 h 10000"/>
                      <a:gd name="connsiteX47" fmla="*/ 249 w 10435"/>
                      <a:gd name="connsiteY47" fmla="*/ 9791 h 10000"/>
                      <a:gd name="connsiteX48" fmla="*/ 249 w 10435"/>
                      <a:gd name="connsiteY48" fmla="*/ 9791 h 10000"/>
                      <a:gd name="connsiteX49" fmla="*/ 249 w 10435"/>
                      <a:gd name="connsiteY49" fmla="*/ 9791 h 10000"/>
                      <a:gd name="connsiteX50" fmla="*/ 249 w 10435"/>
                      <a:gd name="connsiteY50" fmla="*/ 9791 h 10000"/>
                      <a:gd name="connsiteX51" fmla="*/ 249 w 10435"/>
                      <a:gd name="connsiteY51" fmla="*/ 9791 h 10000"/>
                      <a:gd name="connsiteX52" fmla="*/ 249 w 10435"/>
                      <a:gd name="connsiteY52" fmla="*/ 9791 h 10000"/>
                      <a:gd name="connsiteX53" fmla="*/ 249 w 10435"/>
                      <a:gd name="connsiteY53" fmla="*/ 9791 h 10000"/>
                      <a:gd name="connsiteX54" fmla="*/ 332 w 10435"/>
                      <a:gd name="connsiteY54" fmla="*/ 9791 h 10000"/>
                      <a:gd name="connsiteX55" fmla="*/ 332 w 10435"/>
                      <a:gd name="connsiteY55" fmla="*/ 9791 h 10000"/>
                      <a:gd name="connsiteX56" fmla="*/ 332 w 10435"/>
                      <a:gd name="connsiteY56" fmla="*/ 9791 h 10000"/>
                      <a:gd name="connsiteX57" fmla="*/ 332 w 10435"/>
                      <a:gd name="connsiteY57" fmla="*/ 9791 h 10000"/>
                      <a:gd name="connsiteX58" fmla="*/ 332 w 10435"/>
                      <a:gd name="connsiteY58" fmla="*/ 9817 h 10000"/>
                      <a:gd name="connsiteX59" fmla="*/ 332 w 10435"/>
                      <a:gd name="connsiteY59" fmla="*/ 9817 h 10000"/>
                      <a:gd name="connsiteX60" fmla="*/ 332 w 10435"/>
                      <a:gd name="connsiteY60" fmla="*/ 9817 h 10000"/>
                      <a:gd name="connsiteX61" fmla="*/ 332 w 10435"/>
                      <a:gd name="connsiteY61" fmla="*/ 9817 h 10000"/>
                      <a:gd name="connsiteX62" fmla="*/ 332 w 10435"/>
                      <a:gd name="connsiteY62" fmla="*/ 9817 h 10000"/>
                      <a:gd name="connsiteX63" fmla="*/ 332 w 10435"/>
                      <a:gd name="connsiteY63" fmla="*/ 9817 h 10000"/>
                      <a:gd name="connsiteX64" fmla="*/ 332 w 10435"/>
                      <a:gd name="connsiteY64" fmla="*/ 9817 h 10000"/>
                      <a:gd name="connsiteX65" fmla="*/ 332 w 10435"/>
                      <a:gd name="connsiteY65" fmla="*/ 9817 h 10000"/>
                      <a:gd name="connsiteX66" fmla="*/ 332 w 10435"/>
                      <a:gd name="connsiteY66" fmla="*/ 9817 h 10000"/>
                      <a:gd name="connsiteX67" fmla="*/ 332 w 10435"/>
                      <a:gd name="connsiteY67" fmla="*/ 9817 h 10000"/>
                      <a:gd name="connsiteX68" fmla="*/ 332 w 10435"/>
                      <a:gd name="connsiteY68" fmla="*/ 9817 h 10000"/>
                      <a:gd name="connsiteX69" fmla="*/ 332 w 10435"/>
                      <a:gd name="connsiteY69" fmla="*/ 9817 h 10000"/>
                      <a:gd name="connsiteX70" fmla="*/ 415 w 10435"/>
                      <a:gd name="connsiteY70" fmla="*/ 9817 h 10000"/>
                      <a:gd name="connsiteX71" fmla="*/ 415 w 10435"/>
                      <a:gd name="connsiteY71" fmla="*/ 9817 h 10000"/>
                      <a:gd name="connsiteX72" fmla="*/ 415 w 10435"/>
                      <a:gd name="connsiteY72" fmla="*/ 9817 h 10000"/>
                      <a:gd name="connsiteX73" fmla="*/ 415 w 10435"/>
                      <a:gd name="connsiteY73" fmla="*/ 9817 h 10000"/>
                      <a:gd name="connsiteX74" fmla="*/ 415 w 10435"/>
                      <a:gd name="connsiteY74" fmla="*/ 9817 h 10000"/>
                      <a:gd name="connsiteX75" fmla="*/ 415 w 10435"/>
                      <a:gd name="connsiteY75" fmla="*/ 9817 h 10000"/>
                      <a:gd name="connsiteX76" fmla="*/ 415 w 10435"/>
                      <a:gd name="connsiteY76" fmla="*/ 9817 h 10000"/>
                      <a:gd name="connsiteX77" fmla="*/ 415 w 10435"/>
                      <a:gd name="connsiteY77" fmla="*/ 9817 h 10000"/>
                      <a:gd name="connsiteX78" fmla="*/ 3151 w 10435"/>
                      <a:gd name="connsiteY78" fmla="*/ 9974 h 10000"/>
                      <a:gd name="connsiteX79" fmla="*/ 3234 w 10435"/>
                      <a:gd name="connsiteY79" fmla="*/ 9974 h 10000"/>
                      <a:gd name="connsiteX80" fmla="*/ 4228 w 10435"/>
                      <a:gd name="connsiteY80" fmla="*/ 9974 h 10000"/>
                      <a:gd name="connsiteX81" fmla="*/ 4228 w 10435"/>
                      <a:gd name="connsiteY81" fmla="*/ 9974 h 10000"/>
                      <a:gd name="connsiteX82" fmla="*/ 4477 w 10435"/>
                      <a:gd name="connsiteY82" fmla="*/ 10000 h 10000"/>
                      <a:gd name="connsiteX83" fmla="*/ 6218 w 10435"/>
                      <a:gd name="connsiteY83" fmla="*/ 9319 h 10000"/>
                      <a:gd name="connsiteX84" fmla="*/ 6218 w 10435"/>
                      <a:gd name="connsiteY84" fmla="*/ 9319 h 10000"/>
                      <a:gd name="connsiteX85" fmla="*/ 6218 w 10435"/>
                      <a:gd name="connsiteY85" fmla="*/ 9293 h 10000"/>
                      <a:gd name="connsiteX86" fmla="*/ 7876 w 10435"/>
                      <a:gd name="connsiteY86" fmla="*/ 7382 h 10000"/>
                      <a:gd name="connsiteX87" fmla="*/ 9648 w 10435"/>
                      <a:gd name="connsiteY87" fmla="*/ 4607 h 10000"/>
                      <a:gd name="connsiteX88" fmla="*/ 10312 w 10435"/>
                      <a:gd name="connsiteY88" fmla="*/ 253 h 10000"/>
                      <a:gd name="connsiteX0" fmla="*/ 9368 w 10435"/>
                      <a:gd name="connsiteY0" fmla="*/ 0 h 10000"/>
                      <a:gd name="connsiteX1" fmla="*/ 8424 w 10435"/>
                      <a:gd name="connsiteY1" fmla="*/ 217 h 10000"/>
                      <a:gd name="connsiteX2" fmla="*/ 7710 w 10435"/>
                      <a:gd name="connsiteY2" fmla="*/ 4136 h 10000"/>
                      <a:gd name="connsiteX3" fmla="*/ 5887 w 10435"/>
                      <a:gd name="connsiteY3" fmla="*/ 7775 h 10000"/>
                      <a:gd name="connsiteX4" fmla="*/ 2155 w 10435"/>
                      <a:gd name="connsiteY4" fmla="*/ 9738 h 10000"/>
                      <a:gd name="connsiteX5" fmla="*/ 1078 w 10435"/>
                      <a:gd name="connsiteY5" fmla="*/ 9791 h 10000"/>
                      <a:gd name="connsiteX6" fmla="*/ 0 w 10435"/>
                      <a:gd name="connsiteY6" fmla="*/ 9712 h 10000"/>
                      <a:gd name="connsiteX7" fmla="*/ 0 w 10435"/>
                      <a:gd name="connsiteY7" fmla="*/ 9738 h 10000"/>
                      <a:gd name="connsiteX8" fmla="*/ 83 w 10435"/>
                      <a:gd name="connsiteY8" fmla="*/ 9738 h 10000"/>
                      <a:gd name="connsiteX9" fmla="*/ 83 w 10435"/>
                      <a:gd name="connsiteY9" fmla="*/ 9738 h 10000"/>
                      <a:gd name="connsiteX10" fmla="*/ 83 w 10435"/>
                      <a:gd name="connsiteY10" fmla="*/ 9738 h 10000"/>
                      <a:gd name="connsiteX11" fmla="*/ 83 w 10435"/>
                      <a:gd name="connsiteY11" fmla="*/ 9738 h 10000"/>
                      <a:gd name="connsiteX12" fmla="*/ 83 w 10435"/>
                      <a:gd name="connsiteY12" fmla="*/ 9738 h 10000"/>
                      <a:gd name="connsiteX13" fmla="*/ 83 w 10435"/>
                      <a:gd name="connsiteY13" fmla="*/ 9738 h 10000"/>
                      <a:gd name="connsiteX14" fmla="*/ 83 w 10435"/>
                      <a:gd name="connsiteY14" fmla="*/ 9764 h 10000"/>
                      <a:gd name="connsiteX15" fmla="*/ 83 w 10435"/>
                      <a:gd name="connsiteY15" fmla="*/ 9764 h 10000"/>
                      <a:gd name="connsiteX16" fmla="*/ 83 w 10435"/>
                      <a:gd name="connsiteY16" fmla="*/ 9764 h 10000"/>
                      <a:gd name="connsiteX17" fmla="*/ 83 w 10435"/>
                      <a:gd name="connsiteY17" fmla="*/ 9764 h 10000"/>
                      <a:gd name="connsiteX18" fmla="*/ 83 w 10435"/>
                      <a:gd name="connsiteY18" fmla="*/ 9764 h 10000"/>
                      <a:gd name="connsiteX19" fmla="*/ 166 w 10435"/>
                      <a:gd name="connsiteY19" fmla="*/ 9764 h 10000"/>
                      <a:gd name="connsiteX20" fmla="*/ 166 w 10435"/>
                      <a:gd name="connsiteY20" fmla="*/ 9764 h 10000"/>
                      <a:gd name="connsiteX21" fmla="*/ 166 w 10435"/>
                      <a:gd name="connsiteY21" fmla="*/ 9764 h 10000"/>
                      <a:gd name="connsiteX22" fmla="*/ 166 w 10435"/>
                      <a:gd name="connsiteY22" fmla="*/ 9764 h 10000"/>
                      <a:gd name="connsiteX23" fmla="*/ 166 w 10435"/>
                      <a:gd name="connsiteY23" fmla="*/ 9764 h 10000"/>
                      <a:gd name="connsiteX24" fmla="*/ 166 w 10435"/>
                      <a:gd name="connsiteY24" fmla="*/ 9764 h 10000"/>
                      <a:gd name="connsiteX25" fmla="*/ 166 w 10435"/>
                      <a:gd name="connsiteY25" fmla="*/ 9764 h 10000"/>
                      <a:gd name="connsiteX26" fmla="*/ 166 w 10435"/>
                      <a:gd name="connsiteY26" fmla="*/ 9764 h 10000"/>
                      <a:gd name="connsiteX27" fmla="*/ 166 w 10435"/>
                      <a:gd name="connsiteY27" fmla="*/ 9764 h 10000"/>
                      <a:gd name="connsiteX28" fmla="*/ 166 w 10435"/>
                      <a:gd name="connsiteY28" fmla="*/ 9764 h 10000"/>
                      <a:gd name="connsiteX29" fmla="*/ 166 w 10435"/>
                      <a:gd name="connsiteY29" fmla="*/ 9764 h 10000"/>
                      <a:gd name="connsiteX30" fmla="*/ 166 w 10435"/>
                      <a:gd name="connsiteY30" fmla="*/ 9764 h 10000"/>
                      <a:gd name="connsiteX31" fmla="*/ 166 w 10435"/>
                      <a:gd name="connsiteY31" fmla="*/ 9764 h 10000"/>
                      <a:gd name="connsiteX32" fmla="*/ 166 w 10435"/>
                      <a:gd name="connsiteY32" fmla="*/ 9764 h 10000"/>
                      <a:gd name="connsiteX33" fmla="*/ 166 w 10435"/>
                      <a:gd name="connsiteY33" fmla="*/ 9764 h 10000"/>
                      <a:gd name="connsiteX34" fmla="*/ 166 w 10435"/>
                      <a:gd name="connsiteY34" fmla="*/ 9791 h 10000"/>
                      <a:gd name="connsiteX35" fmla="*/ 166 w 10435"/>
                      <a:gd name="connsiteY35" fmla="*/ 9791 h 10000"/>
                      <a:gd name="connsiteX36" fmla="*/ 166 w 10435"/>
                      <a:gd name="connsiteY36" fmla="*/ 9791 h 10000"/>
                      <a:gd name="connsiteX37" fmla="*/ 249 w 10435"/>
                      <a:gd name="connsiteY37" fmla="*/ 9791 h 10000"/>
                      <a:gd name="connsiteX38" fmla="*/ 249 w 10435"/>
                      <a:gd name="connsiteY38" fmla="*/ 9791 h 10000"/>
                      <a:gd name="connsiteX39" fmla="*/ 249 w 10435"/>
                      <a:gd name="connsiteY39" fmla="*/ 9791 h 10000"/>
                      <a:gd name="connsiteX40" fmla="*/ 249 w 10435"/>
                      <a:gd name="connsiteY40" fmla="*/ 9791 h 10000"/>
                      <a:gd name="connsiteX41" fmla="*/ 249 w 10435"/>
                      <a:gd name="connsiteY41" fmla="*/ 9791 h 10000"/>
                      <a:gd name="connsiteX42" fmla="*/ 249 w 10435"/>
                      <a:gd name="connsiteY42" fmla="*/ 9791 h 10000"/>
                      <a:gd name="connsiteX43" fmla="*/ 249 w 10435"/>
                      <a:gd name="connsiteY43" fmla="*/ 9791 h 10000"/>
                      <a:gd name="connsiteX44" fmla="*/ 249 w 10435"/>
                      <a:gd name="connsiteY44" fmla="*/ 9791 h 10000"/>
                      <a:gd name="connsiteX45" fmla="*/ 249 w 10435"/>
                      <a:gd name="connsiteY45" fmla="*/ 9791 h 10000"/>
                      <a:gd name="connsiteX46" fmla="*/ 249 w 10435"/>
                      <a:gd name="connsiteY46" fmla="*/ 9791 h 10000"/>
                      <a:gd name="connsiteX47" fmla="*/ 249 w 10435"/>
                      <a:gd name="connsiteY47" fmla="*/ 9791 h 10000"/>
                      <a:gd name="connsiteX48" fmla="*/ 249 w 10435"/>
                      <a:gd name="connsiteY48" fmla="*/ 9791 h 10000"/>
                      <a:gd name="connsiteX49" fmla="*/ 249 w 10435"/>
                      <a:gd name="connsiteY49" fmla="*/ 9791 h 10000"/>
                      <a:gd name="connsiteX50" fmla="*/ 249 w 10435"/>
                      <a:gd name="connsiteY50" fmla="*/ 9791 h 10000"/>
                      <a:gd name="connsiteX51" fmla="*/ 249 w 10435"/>
                      <a:gd name="connsiteY51" fmla="*/ 9791 h 10000"/>
                      <a:gd name="connsiteX52" fmla="*/ 249 w 10435"/>
                      <a:gd name="connsiteY52" fmla="*/ 9791 h 10000"/>
                      <a:gd name="connsiteX53" fmla="*/ 249 w 10435"/>
                      <a:gd name="connsiteY53" fmla="*/ 9791 h 10000"/>
                      <a:gd name="connsiteX54" fmla="*/ 332 w 10435"/>
                      <a:gd name="connsiteY54" fmla="*/ 9791 h 10000"/>
                      <a:gd name="connsiteX55" fmla="*/ 332 w 10435"/>
                      <a:gd name="connsiteY55" fmla="*/ 9791 h 10000"/>
                      <a:gd name="connsiteX56" fmla="*/ 332 w 10435"/>
                      <a:gd name="connsiteY56" fmla="*/ 9791 h 10000"/>
                      <a:gd name="connsiteX57" fmla="*/ 332 w 10435"/>
                      <a:gd name="connsiteY57" fmla="*/ 9791 h 10000"/>
                      <a:gd name="connsiteX58" fmla="*/ 332 w 10435"/>
                      <a:gd name="connsiteY58" fmla="*/ 9817 h 10000"/>
                      <a:gd name="connsiteX59" fmla="*/ 332 w 10435"/>
                      <a:gd name="connsiteY59" fmla="*/ 9817 h 10000"/>
                      <a:gd name="connsiteX60" fmla="*/ 332 w 10435"/>
                      <a:gd name="connsiteY60" fmla="*/ 9817 h 10000"/>
                      <a:gd name="connsiteX61" fmla="*/ 332 w 10435"/>
                      <a:gd name="connsiteY61" fmla="*/ 9817 h 10000"/>
                      <a:gd name="connsiteX62" fmla="*/ 332 w 10435"/>
                      <a:gd name="connsiteY62" fmla="*/ 9817 h 10000"/>
                      <a:gd name="connsiteX63" fmla="*/ 332 w 10435"/>
                      <a:gd name="connsiteY63" fmla="*/ 9817 h 10000"/>
                      <a:gd name="connsiteX64" fmla="*/ 332 w 10435"/>
                      <a:gd name="connsiteY64" fmla="*/ 9817 h 10000"/>
                      <a:gd name="connsiteX65" fmla="*/ 332 w 10435"/>
                      <a:gd name="connsiteY65" fmla="*/ 9817 h 10000"/>
                      <a:gd name="connsiteX66" fmla="*/ 332 w 10435"/>
                      <a:gd name="connsiteY66" fmla="*/ 9817 h 10000"/>
                      <a:gd name="connsiteX67" fmla="*/ 332 w 10435"/>
                      <a:gd name="connsiteY67" fmla="*/ 9817 h 10000"/>
                      <a:gd name="connsiteX68" fmla="*/ 332 w 10435"/>
                      <a:gd name="connsiteY68" fmla="*/ 9817 h 10000"/>
                      <a:gd name="connsiteX69" fmla="*/ 332 w 10435"/>
                      <a:gd name="connsiteY69" fmla="*/ 9817 h 10000"/>
                      <a:gd name="connsiteX70" fmla="*/ 415 w 10435"/>
                      <a:gd name="connsiteY70" fmla="*/ 9817 h 10000"/>
                      <a:gd name="connsiteX71" fmla="*/ 415 w 10435"/>
                      <a:gd name="connsiteY71" fmla="*/ 9817 h 10000"/>
                      <a:gd name="connsiteX72" fmla="*/ 415 w 10435"/>
                      <a:gd name="connsiteY72" fmla="*/ 9817 h 10000"/>
                      <a:gd name="connsiteX73" fmla="*/ 415 w 10435"/>
                      <a:gd name="connsiteY73" fmla="*/ 9817 h 10000"/>
                      <a:gd name="connsiteX74" fmla="*/ 415 w 10435"/>
                      <a:gd name="connsiteY74" fmla="*/ 9817 h 10000"/>
                      <a:gd name="connsiteX75" fmla="*/ 415 w 10435"/>
                      <a:gd name="connsiteY75" fmla="*/ 9817 h 10000"/>
                      <a:gd name="connsiteX76" fmla="*/ 415 w 10435"/>
                      <a:gd name="connsiteY76" fmla="*/ 9817 h 10000"/>
                      <a:gd name="connsiteX77" fmla="*/ 415 w 10435"/>
                      <a:gd name="connsiteY77" fmla="*/ 9817 h 10000"/>
                      <a:gd name="connsiteX78" fmla="*/ 3151 w 10435"/>
                      <a:gd name="connsiteY78" fmla="*/ 9974 h 10000"/>
                      <a:gd name="connsiteX79" fmla="*/ 3234 w 10435"/>
                      <a:gd name="connsiteY79" fmla="*/ 9974 h 10000"/>
                      <a:gd name="connsiteX80" fmla="*/ 4228 w 10435"/>
                      <a:gd name="connsiteY80" fmla="*/ 9974 h 10000"/>
                      <a:gd name="connsiteX81" fmla="*/ 4228 w 10435"/>
                      <a:gd name="connsiteY81" fmla="*/ 9974 h 10000"/>
                      <a:gd name="connsiteX82" fmla="*/ 4477 w 10435"/>
                      <a:gd name="connsiteY82" fmla="*/ 10000 h 10000"/>
                      <a:gd name="connsiteX83" fmla="*/ 6218 w 10435"/>
                      <a:gd name="connsiteY83" fmla="*/ 9319 h 10000"/>
                      <a:gd name="connsiteX84" fmla="*/ 6218 w 10435"/>
                      <a:gd name="connsiteY84" fmla="*/ 9319 h 10000"/>
                      <a:gd name="connsiteX85" fmla="*/ 6218 w 10435"/>
                      <a:gd name="connsiteY85" fmla="*/ 9293 h 10000"/>
                      <a:gd name="connsiteX86" fmla="*/ 7876 w 10435"/>
                      <a:gd name="connsiteY86" fmla="*/ 7382 h 10000"/>
                      <a:gd name="connsiteX87" fmla="*/ 9648 w 10435"/>
                      <a:gd name="connsiteY87" fmla="*/ 4607 h 10000"/>
                      <a:gd name="connsiteX88" fmla="*/ 10312 w 10435"/>
                      <a:gd name="connsiteY88" fmla="*/ 575 h 10000"/>
                      <a:gd name="connsiteX0" fmla="*/ 9368 w 11015"/>
                      <a:gd name="connsiteY0" fmla="*/ 0 h 10000"/>
                      <a:gd name="connsiteX1" fmla="*/ 8424 w 11015"/>
                      <a:gd name="connsiteY1" fmla="*/ 217 h 10000"/>
                      <a:gd name="connsiteX2" fmla="*/ 7710 w 11015"/>
                      <a:gd name="connsiteY2" fmla="*/ 4136 h 10000"/>
                      <a:gd name="connsiteX3" fmla="*/ 5887 w 11015"/>
                      <a:gd name="connsiteY3" fmla="*/ 7775 h 10000"/>
                      <a:gd name="connsiteX4" fmla="*/ 2155 w 11015"/>
                      <a:gd name="connsiteY4" fmla="*/ 9738 h 10000"/>
                      <a:gd name="connsiteX5" fmla="*/ 1078 w 11015"/>
                      <a:gd name="connsiteY5" fmla="*/ 9791 h 10000"/>
                      <a:gd name="connsiteX6" fmla="*/ 0 w 11015"/>
                      <a:gd name="connsiteY6" fmla="*/ 9712 h 10000"/>
                      <a:gd name="connsiteX7" fmla="*/ 0 w 11015"/>
                      <a:gd name="connsiteY7" fmla="*/ 9738 h 10000"/>
                      <a:gd name="connsiteX8" fmla="*/ 83 w 11015"/>
                      <a:gd name="connsiteY8" fmla="*/ 9738 h 10000"/>
                      <a:gd name="connsiteX9" fmla="*/ 83 w 11015"/>
                      <a:gd name="connsiteY9" fmla="*/ 9738 h 10000"/>
                      <a:gd name="connsiteX10" fmla="*/ 83 w 11015"/>
                      <a:gd name="connsiteY10" fmla="*/ 9738 h 10000"/>
                      <a:gd name="connsiteX11" fmla="*/ 83 w 11015"/>
                      <a:gd name="connsiteY11" fmla="*/ 9738 h 10000"/>
                      <a:gd name="connsiteX12" fmla="*/ 83 w 11015"/>
                      <a:gd name="connsiteY12" fmla="*/ 9738 h 10000"/>
                      <a:gd name="connsiteX13" fmla="*/ 83 w 11015"/>
                      <a:gd name="connsiteY13" fmla="*/ 9738 h 10000"/>
                      <a:gd name="connsiteX14" fmla="*/ 83 w 11015"/>
                      <a:gd name="connsiteY14" fmla="*/ 9764 h 10000"/>
                      <a:gd name="connsiteX15" fmla="*/ 83 w 11015"/>
                      <a:gd name="connsiteY15" fmla="*/ 9764 h 10000"/>
                      <a:gd name="connsiteX16" fmla="*/ 83 w 11015"/>
                      <a:gd name="connsiteY16" fmla="*/ 9764 h 10000"/>
                      <a:gd name="connsiteX17" fmla="*/ 83 w 11015"/>
                      <a:gd name="connsiteY17" fmla="*/ 9764 h 10000"/>
                      <a:gd name="connsiteX18" fmla="*/ 83 w 11015"/>
                      <a:gd name="connsiteY18" fmla="*/ 9764 h 10000"/>
                      <a:gd name="connsiteX19" fmla="*/ 166 w 11015"/>
                      <a:gd name="connsiteY19" fmla="*/ 9764 h 10000"/>
                      <a:gd name="connsiteX20" fmla="*/ 166 w 11015"/>
                      <a:gd name="connsiteY20" fmla="*/ 9764 h 10000"/>
                      <a:gd name="connsiteX21" fmla="*/ 166 w 11015"/>
                      <a:gd name="connsiteY21" fmla="*/ 9764 h 10000"/>
                      <a:gd name="connsiteX22" fmla="*/ 166 w 11015"/>
                      <a:gd name="connsiteY22" fmla="*/ 9764 h 10000"/>
                      <a:gd name="connsiteX23" fmla="*/ 166 w 11015"/>
                      <a:gd name="connsiteY23" fmla="*/ 9764 h 10000"/>
                      <a:gd name="connsiteX24" fmla="*/ 166 w 11015"/>
                      <a:gd name="connsiteY24" fmla="*/ 9764 h 10000"/>
                      <a:gd name="connsiteX25" fmla="*/ 166 w 11015"/>
                      <a:gd name="connsiteY25" fmla="*/ 9764 h 10000"/>
                      <a:gd name="connsiteX26" fmla="*/ 166 w 11015"/>
                      <a:gd name="connsiteY26" fmla="*/ 9764 h 10000"/>
                      <a:gd name="connsiteX27" fmla="*/ 166 w 11015"/>
                      <a:gd name="connsiteY27" fmla="*/ 9764 h 10000"/>
                      <a:gd name="connsiteX28" fmla="*/ 166 w 11015"/>
                      <a:gd name="connsiteY28" fmla="*/ 9764 h 10000"/>
                      <a:gd name="connsiteX29" fmla="*/ 166 w 11015"/>
                      <a:gd name="connsiteY29" fmla="*/ 9764 h 10000"/>
                      <a:gd name="connsiteX30" fmla="*/ 166 w 11015"/>
                      <a:gd name="connsiteY30" fmla="*/ 9764 h 10000"/>
                      <a:gd name="connsiteX31" fmla="*/ 166 w 11015"/>
                      <a:gd name="connsiteY31" fmla="*/ 9764 h 10000"/>
                      <a:gd name="connsiteX32" fmla="*/ 166 w 11015"/>
                      <a:gd name="connsiteY32" fmla="*/ 9764 h 10000"/>
                      <a:gd name="connsiteX33" fmla="*/ 166 w 11015"/>
                      <a:gd name="connsiteY33" fmla="*/ 9764 h 10000"/>
                      <a:gd name="connsiteX34" fmla="*/ 166 w 11015"/>
                      <a:gd name="connsiteY34" fmla="*/ 9791 h 10000"/>
                      <a:gd name="connsiteX35" fmla="*/ 166 w 11015"/>
                      <a:gd name="connsiteY35" fmla="*/ 9791 h 10000"/>
                      <a:gd name="connsiteX36" fmla="*/ 166 w 11015"/>
                      <a:gd name="connsiteY36" fmla="*/ 9791 h 10000"/>
                      <a:gd name="connsiteX37" fmla="*/ 249 w 11015"/>
                      <a:gd name="connsiteY37" fmla="*/ 9791 h 10000"/>
                      <a:gd name="connsiteX38" fmla="*/ 249 w 11015"/>
                      <a:gd name="connsiteY38" fmla="*/ 9791 h 10000"/>
                      <a:gd name="connsiteX39" fmla="*/ 249 w 11015"/>
                      <a:gd name="connsiteY39" fmla="*/ 9791 h 10000"/>
                      <a:gd name="connsiteX40" fmla="*/ 249 w 11015"/>
                      <a:gd name="connsiteY40" fmla="*/ 9791 h 10000"/>
                      <a:gd name="connsiteX41" fmla="*/ 249 w 11015"/>
                      <a:gd name="connsiteY41" fmla="*/ 9791 h 10000"/>
                      <a:gd name="connsiteX42" fmla="*/ 249 w 11015"/>
                      <a:gd name="connsiteY42" fmla="*/ 9791 h 10000"/>
                      <a:gd name="connsiteX43" fmla="*/ 249 w 11015"/>
                      <a:gd name="connsiteY43" fmla="*/ 9791 h 10000"/>
                      <a:gd name="connsiteX44" fmla="*/ 249 w 11015"/>
                      <a:gd name="connsiteY44" fmla="*/ 9791 h 10000"/>
                      <a:gd name="connsiteX45" fmla="*/ 249 w 11015"/>
                      <a:gd name="connsiteY45" fmla="*/ 9791 h 10000"/>
                      <a:gd name="connsiteX46" fmla="*/ 249 w 11015"/>
                      <a:gd name="connsiteY46" fmla="*/ 9791 h 10000"/>
                      <a:gd name="connsiteX47" fmla="*/ 249 w 11015"/>
                      <a:gd name="connsiteY47" fmla="*/ 9791 h 10000"/>
                      <a:gd name="connsiteX48" fmla="*/ 249 w 11015"/>
                      <a:gd name="connsiteY48" fmla="*/ 9791 h 10000"/>
                      <a:gd name="connsiteX49" fmla="*/ 249 w 11015"/>
                      <a:gd name="connsiteY49" fmla="*/ 9791 h 10000"/>
                      <a:gd name="connsiteX50" fmla="*/ 249 w 11015"/>
                      <a:gd name="connsiteY50" fmla="*/ 9791 h 10000"/>
                      <a:gd name="connsiteX51" fmla="*/ 249 w 11015"/>
                      <a:gd name="connsiteY51" fmla="*/ 9791 h 10000"/>
                      <a:gd name="connsiteX52" fmla="*/ 249 w 11015"/>
                      <a:gd name="connsiteY52" fmla="*/ 9791 h 10000"/>
                      <a:gd name="connsiteX53" fmla="*/ 249 w 11015"/>
                      <a:gd name="connsiteY53" fmla="*/ 9791 h 10000"/>
                      <a:gd name="connsiteX54" fmla="*/ 332 w 11015"/>
                      <a:gd name="connsiteY54" fmla="*/ 9791 h 10000"/>
                      <a:gd name="connsiteX55" fmla="*/ 332 w 11015"/>
                      <a:gd name="connsiteY55" fmla="*/ 9791 h 10000"/>
                      <a:gd name="connsiteX56" fmla="*/ 332 w 11015"/>
                      <a:gd name="connsiteY56" fmla="*/ 9791 h 10000"/>
                      <a:gd name="connsiteX57" fmla="*/ 332 w 11015"/>
                      <a:gd name="connsiteY57" fmla="*/ 9791 h 10000"/>
                      <a:gd name="connsiteX58" fmla="*/ 332 w 11015"/>
                      <a:gd name="connsiteY58" fmla="*/ 9817 h 10000"/>
                      <a:gd name="connsiteX59" fmla="*/ 332 w 11015"/>
                      <a:gd name="connsiteY59" fmla="*/ 9817 h 10000"/>
                      <a:gd name="connsiteX60" fmla="*/ 332 w 11015"/>
                      <a:gd name="connsiteY60" fmla="*/ 9817 h 10000"/>
                      <a:gd name="connsiteX61" fmla="*/ 332 w 11015"/>
                      <a:gd name="connsiteY61" fmla="*/ 9817 h 10000"/>
                      <a:gd name="connsiteX62" fmla="*/ 332 w 11015"/>
                      <a:gd name="connsiteY62" fmla="*/ 9817 h 10000"/>
                      <a:gd name="connsiteX63" fmla="*/ 332 w 11015"/>
                      <a:gd name="connsiteY63" fmla="*/ 9817 h 10000"/>
                      <a:gd name="connsiteX64" fmla="*/ 332 w 11015"/>
                      <a:gd name="connsiteY64" fmla="*/ 9817 h 10000"/>
                      <a:gd name="connsiteX65" fmla="*/ 332 w 11015"/>
                      <a:gd name="connsiteY65" fmla="*/ 9817 h 10000"/>
                      <a:gd name="connsiteX66" fmla="*/ 332 w 11015"/>
                      <a:gd name="connsiteY66" fmla="*/ 9817 h 10000"/>
                      <a:gd name="connsiteX67" fmla="*/ 332 w 11015"/>
                      <a:gd name="connsiteY67" fmla="*/ 9817 h 10000"/>
                      <a:gd name="connsiteX68" fmla="*/ 332 w 11015"/>
                      <a:gd name="connsiteY68" fmla="*/ 9817 h 10000"/>
                      <a:gd name="connsiteX69" fmla="*/ 332 w 11015"/>
                      <a:gd name="connsiteY69" fmla="*/ 9817 h 10000"/>
                      <a:gd name="connsiteX70" fmla="*/ 415 w 11015"/>
                      <a:gd name="connsiteY70" fmla="*/ 9817 h 10000"/>
                      <a:gd name="connsiteX71" fmla="*/ 415 w 11015"/>
                      <a:gd name="connsiteY71" fmla="*/ 9817 h 10000"/>
                      <a:gd name="connsiteX72" fmla="*/ 415 w 11015"/>
                      <a:gd name="connsiteY72" fmla="*/ 9817 h 10000"/>
                      <a:gd name="connsiteX73" fmla="*/ 415 w 11015"/>
                      <a:gd name="connsiteY73" fmla="*/ 9817 h 10000"/>
                      <a:gd name="connsiteX74" fmla="*/ 415 w 11015"/>
                      <a:gd name="connsiteY74" fmla="*/ 9817 h 10000"/>
                      <a:gd name="connsiteX75" fmla="*/ 415 w 11015"/>
                      <a:gd name="connsiteY75" fmla="*/ 9817 h 10000"/>
                      <a:gd name="connsiteX76" fmla="*/ 415 w 11015"/>
                      <a:gd name="connsiteY76" fmla="*/ 9817 h 10000"/>
                      <a:gd name="connsiteX77" fmla="*/ 415 w 11015"/>
                      <a:gd name="connsiteY77" fmla="*/ 9817 h 10000"/>
                      <a:gd name="connsiteX78" fmla="*/ 3151 w 11015"/>
                      <a:gd name="connsiteY78" fmla="*/ 9974 h 10000"/>
                      <a:gd name="connsiteX79" fmla="*/ 3234 w 11015"/>
                      <a:gd name="connsiteY79" fmla="*/ 9974 h 10000"/>
                      <a:gd name="connsiteX80" fmla="*/ 4228 w 11015"/>
                      <a:gd name="connsiteY80" fmla="*/ 9974 h 10000"/>
                      <a:gd name="connsiteX81" fmla="*/ 4228 w 11015"/>
                      <a:gd name="connsiteY81" fmla="*/ 9974 h 10000"/>
                      <a:gd name="connsiteX82" fmla="*/ 4477 w 11015"/>
                      <a:gd name="connsiteY82" fmla="*/ 10000 h 10000"/>
                      <a:gd name="connsiteX83" fmla="*/ 6218 w 11015"/>
                      <a:gd name="connsiteY83" fmla="*/ 9319 h 10000"/>
                      <a:gd name="connsiteX84" fmla="*/ 6218 w 11015"/>
                      <a:gd name="connsiteY84" fmla="*/ 9319 h 10000"/>
                      <a:gd name="connsiteX85" fmla="*/ 6218 w 11015"/>
                      <a:gd name="connsiteY85" fmla="*/ 9293 h 10000"/>
                      <a:gd name="connsiteX86" fmla="*/ 7876 w 11015"/>
                      <a:gd name="connsiteY86" fmla="*/ 7382 h 10000"/>
                      <a:gd name="connsiteX87" fmla="*/ 9648 w 11015"/>
                      <a:gd name="connsiteY87" fmla="*/ 4607 h 10000"/>
                      <a:gd name="connsiteX88" fmla="*/ 10966 w 11015"/>
                      <a:gd name="connsiteY88" fmla="*/ 1793 h 10000"/>
                      <a:gd name="connsiteX0" fmla="*/ 9368 w 10966"/>
                      <a:gd name="connsiteY0" fmla="*/ 0 h 10000"/>
                      <a:gd name="connsiteX1" fmla="*/ 8424 w 10966"/>
                      <a:gd name="connsiteY1" fmla="*/ 217 h 10000"/>
                      <a:gd name="connsiteX2" fmla="*/ 7710 w 10966"/>
                      <a:gd name="connsiteY2" fmla="*/ 4136 h 10000"/>
                      <a:gd name="connsiteX3" fmla="*/ 5887 w 10966"/>
                      <a:gd name="connsiteY3" fmla="*/ 7775 h 10000"/>
                      <a:gd name="connsiteX4" fmla="*/ 2155 w 10966"/>
                      <a:gd name="connsiteY4" fmla="*/ 9738 h 10000"/>
                      <a:gd name="connsiteX5" fmla="*/ 1078 w 10966"/>
                      <a:gd name="connsiteY5" fmla="*/ 9791 h 10000"/>
                      <a:gd name="connsiteX6" fmla="*/ 0 w 10966"/>
                      <a:gd name="connsiteY6" fmla="*/ 9712 h 10000"/>
                      <a:gd name="connsiteX7" fmla="*/ 0 w 10966"/>
                      <a:gd name="connsiteY7" fmla="*/ 9738 h 10000"/>
                      <a:gd name="connsiteX8" fmla="*/ 83 w 10966"/>
                      <a:gd name="connsiteY8" fmla="*/ 9738 h 10000"/>
                      <a:gd name="connsiteX9" fmla="*/ 83 w 10966"/>
                      <a:gd name="connsiteY9" fmla="*/ 9738 h 10000"/>
                      <a:gd name="connsiteX10" fmla="*/ 83 w 10966"/>
                      <a:gd name="connsiteY10" fmla="*/ 9738 h 10000"/>
                      <a:gd name="connsiteX11" fmla="*/ 83 w 10966"/>
                      <a:gd name="connsiteY11" fmla="*/ 9738 h 10000"/>
                      <a:gd name="connsiteX12" fmla="*/ 83 w 10966"/>
                      <a:gd name="connsiteY12" fmla="*/ 9738 h 10000"/>
                      <a:gd name="connsiteX13" fmla="*/ 83 w 10966"/>
                      <a:gd name="connsiteY13" fmla="*/ 9738 h 10000"/>
                      <a:gd name="connsiteX14" fmla="*/ 83 w 10966"/>
                      <a:gd name="connsiteY14" fmla="*/ 9764 h 10000"/>
                      <a:gd name="connsiteX15" fmla="*/ 83 w 10966"/>
                      <a:gd name="connsiteY15" fmla="*/ 9764 h 10000"/>
                      <a:gd name="connsiteX16" fmla="*/ 83 w 10966"/>
                      <a:gd name="connsiteY16" fmla="*/ 9764 h 10000"/>
                      <a:gd name="connsiteX17" fmla="*/ 83 w 10966"/>
                      <a:gd name="connsiteY17" fmla="*/ 9764 h 10000"/>
                      <a:gd name="connsiteX18" fmla="*/ 83 w 10966"/>
                      <a:gd name="connsiteY18" fmla="*/ 9764 h 10000"/>
                      <a:gd name="connsiteX19" fmla="*/ 166 w 10966"/>
                      <a:gd name="connsiteY19" fmla="*/ 9764 h 10000"/>
                      <a:gd name="connsiteX20" fmla="*/ 166 w 10966"/>
                      <a:gd name="connsiteY20" fmla="*/ 9764 h 10000"/>
                      <a:gd name="connsiteX21" fmla="*/ 166 w 10966"/>
                      <a:gd name="connsiteY21" fmla="*/ 9764 h 10000"/>
                      <a:gd name="connsiteX22" fmla="*/ 166 w 10966"/>
                      <a:gd name="connsiteY22" fmla="*/ 9764 h 10000"/>
                      <a:gd name="connsiteX23" fmla="*/ 166 w 10966"/>
                      <a:gd name="connsiteY23" fmla="*/ 9764 h 10000"/>
                      <a:gd name="connsiteX24" fmla="*/ 166 w 10966"/>
                      <a:gd name="connsiteY24" fmla="*/ 9764 h 10000"/>
                      <a:gd name="connsiteX25" fmla="*/ 166 w 10966"/>
                      <a:gd name="connsiteY25" fmla="*/ 9764 h 10000"/>
                      <a:gd name="connsiteX26" fmla="*/ 166 w 10966"/>
                      <a:gd name="connsiteY26" fmla="*/ 9764 h 10000"/>
                      <a:gd name="connsiteX27" fmla="*/ 166 w 10966"/>
                      <a:gd name="connsiteY27" fmla="*/ 9764 h 10000"/>
                      <a:gd name="connsiteX28" fmla="*/ 166 w 10966"/>
                      <a:gd name="connsiteY28" fmla="*/ 9764 h 10000"/>
                      <a:gd name="connsiteX29" fmla="*/ 166 w 10966"/>
                      <a:gd name="connsiteY29" fmla="*/ 9764 h 10000"/>
                      <a:gd name="connsiteX30" fmla="*/ 166 w 10966"/>
                      <a:gd name="connsiteY30" fmla="*/ 9764 h 10000"/>
                      <a:gd name="connsiteX31" fmla="*/ 166 w 10966"/>
                      <a:gd name="connsiteY31" fmla="*/ 9764 h 10000"/>
                      <a:gd name="connsiteX32" fmla="*/ 166 w 10966"/>
                      <a:gd name="connsiteY32" fmla="*/ 9764 h 10000"/>
                      <a:gd name="connsiteX33" fmla="*/ 166 w 10966"/>
                      <a:gd name="connsiteY33" fmla="*/ 9764 h 10000"/>
                      <a:gd name="connsiteX34" fmla="*/ 166 w 10966"/>
                      <a:gd name="connsiteY34" fmla="*/ 9791 h 10000"/>
                      <a:gd name="connsiteX35" fmla="*/ 166 w 10966"/>
                      <a:gd name="connsiteY35" fmla="*/ 9791 h 10000"/>
                      <a:gd name="connsiteX36" fmla="*/ 166 w 10966"/>
                      <a:gd name="connsiteY36" fmla="*/ 9791 h 10000"/>
                      <a:gd name="connsiteX37" fmla="*/ 249 w 10966"/>
                      <a:gd name="connsiteY37" fmla="*/ 9791 h 10000"/>
                      <a:gd name="connsiteX38" fmla="*/ 249 w 10966"/>
                      <a:gd name="connsiteY38" fmla="*/ 9791 h 10000"/>
                      <a:gd name="connsiteX39" fmla="*/ 249 w 10966"/>
                      <a:gd name="connsiteY39" fmla="*/ 9791 h 10000"/>
                      <a:gd name="connsiteX40" fmla="*/ 249 w 10966"/>
                      <a:gd name="connsiteY40" fmla="*/ 9791 h 10000"/>
                      <a:gd name="connsiteX41" fmla="*/ 249 w 10966"/>
                      <a:gd name="connsiteY41" fmla="*/ 9791 h 10000"/>
                      <a:gd name="connsiteX42" fmla="*/ 249 w 10966"/>
                      <a:gd name="connsiteY42" fmla="*/ 9791 h 10000"/>
                      <a:gd name="connsiteX43" fmla="*/ 249 w 10966"/>
                      <a:gd name="connsiteY43" fmla="*/ 9791 h 10000"/>
                      <a:gd name="connsiteX44" fmla="*/ 249 w 10966"/>
                      <a:gd name="connsiteY44" fmla="*/ 9791 h 10000"/>
                      <a:gd name="connsiteX45" fmla="*/ 249 w 10966"/>
                      <a:gd name="connsiteY45" fmla="*/ 9791 h 10000"/>
                      <a:gd name="connsiteX46" fmla="*/ 249 w 10966"/>
                      <a:gd name="connsiteY46" fmla="*/ 9791 h 10000"/>
                      <a:gd name="connsiteX47" fmla="*/ 249 w 10966"/>
                      <a:gd name="connsiteY47" fmla="*/ 9791 h 10000"/>
                      <a:gd name="connsiteX48" fmla="*/ 249 w 10966"/>
                      <a:gd name="connsiteY48" fmla="*/ 9791 h 10000"/>
                      <a:gd name="connsiteX49" fmla="*/ 249 w 10966"/>
                      <a:gd name="connsiteY49" fmla="*/ 9791 h 10000"/>
                      <a:gd name="connsiteX50" fmla="*/ 249 w 10966"/>
                      <a:gd name="connsiteY50" fmla="*/ 9791 h 10000"/>
                      <a:gd name="connsiteX51" fmla="*/ 249 w 10966"/>
                      <a:gd name="connsiteY51" fmla="*/ 9791 h 10000"/>
                      <a:gd name="connsiteX52" fmla="*/ 249 w 10966"/>
                      <a:gd name="connsiteY52" fmla="*/ 9791 h 10000"/>
                      <a:gd name="connsiteX53" fmla="*/ 249 w 10966"/>
                      <a:gd name="connsiteY53" fmla="*/ 9791 h 10000"/>
                      <a:gd name="connsiteX54" fmla="*/ 332 w 10966"/>
                      <a:gd name="connsiteY54" fmla="*/ 9791 h 10000"/>
                      <a:gd name="connsiteX55" fmla="*/ 332 w 10966"/>
                      <a:gd name="connsiteY55" fmla="*/ 9791 h 10000"/>
                      <a:gd name="connsiteX56" fmla="*/ 332 w 10966"/>
                      <a:gd name="connsiteY56" fmla="*/ 9791 h 10000"/>
                      <a:gd name="connsiteX57" fmla="*/ 332 w 10966"/>
                      <a:gd name="connsiteY57" fmla="*/ 9791 h 10000"/>
                      <a:gd name="connsiteX58" fmla="*/ 332 w 10966"/>
                      <a:gd name="connsiteY58" fmla="*/ 9817 h 10000"/>
                      <a:gd name="connsiteX59" fmla="*/ 332 w 10966"/>
                      <a:gd name="connsiteY59" fmla="*/ 9817 h 10000"/>
                      <a:gd name="connsiteX60" fmla="*/ 332 w 10966"/>
                      <a:gd name="connsiteY60" fmla="*/ 9817 h 10000"/>
                      <a:gd name="connsiteX61" fmla="*/ 332 w 10966"/>
                      <a:gd name="connsiteY61" fmla="*/ 9817 h 10000"/>
                      <a:gd name="connsiteX62" fmla="*/ 332 w 10966"/>
                      <a:gd name="connsiteY62" fmla="*/ 9817 h 10000"/>
                      <a:gd name="connsiteX63" fmla="*/ 332 w 10966"/>
                      <a:gd name="connsiteY63" fmla="*/ 9817 h 10000"/>
                      <a:gd name="connsiteX64" fmla="*/ 332 w 10966"/>
                      <a:gd name="connsiteY64" fmla="*/ 9817 h 10000"/>
                      <a:gd name="connsiteX65" fmla="*/ 332 w 10966"/>
                      <a:gd name="connsiteY65" fmla="*/ 9817 h 10000"/>
                      <a:gd name="connsiteX66" fmla="*/ 332 w 10966"/>
                      <a:gd name="connsiteY66" fmla="*/ 9817 h 10000"/>
                      <a:gd name="connsiteX67" fmla="*/ 332 w 10966"/>
                      <a:gd name="connsiteY67" fmla="*/ 9817 h 10000"/>
                      <a:gd name="connsiteX68" fmla="*/ 332 w 10966"/>
                      <a:gd name="connsiteY68" fmla="*/ 9817 h 10000"/>
                      <a:gd name="connsiteX69" fmla="*/ 332 w 10966"/>
                      <a:gd name="connsiteY69" fmla="*/ 9817 h 10000"/>
                      <a:gd name="connsiteX70" fmla="*/ 415 w 10966"/>
                      <a:gd name="connsiteY70" fmla="*/ 9817 h 10000"/>
                      <a:gd name="connsiteX71" fmla="*/ 415 w 10966"/>
                      <a:gd name="connsiteY71" fmla="*/ 9817 h 10000"/>
                      <a:gd name="connsiteX72" fmla="*/ 415 w 10966"/>
                      <a:gd name="connsiteY72" fmla="*/ 9817 h 10000"/>
                      <a:gd name="connsiteX73" fmla="*/ 415 w 10966"/>
                      <a:gd name="connsiteY73" fmla="*/ 9817 h 10000"/>
                      <a:gd name="connsiteX74" fmla="*/ 415 w 10966"/>
                      <a:gd name="connsiteY74" fmla="*/ 9817 h 10000"/>
                      <a:gd name="connsiteX75" fmla="*/ 415 w 10966"/>
                      <a:gd name="connsiteY75" fmla="*/ 9817 h 10000"/>
                      <a:gd name="connsiteX76" fmla="*/ 415 w 10966"/>
                      <a:gd name="connsiteY76" fmla="*/ 9817 h 10000"/>
                      <a:gd name="connsiteX77" fmla="*/ 415 w 10966"/>
                      <a:gd name="connsiteY77" fmla="*/ 9817 h 10000"/>
                      <a:gd name="connsiteX78" fmla="*/ 3151 w 10966"/>
                      <a:gd name="connsiteY78" fmla="*/ 9974 h 10000"/>
                      <a:gd name="connsiteX79" fmla="*/ 3234 w 10966"/>
                      <a:gd name="connsiteY79" fmla="*/ 9974 h 10000"/>
                      <a:gd name="connsiteX80" fmla="*/ 4228 w 10966"/>
                      <a:gd name="connsiteY80" fmla="*/ 9974 h 10000"/>
                      <a:gd name="connsiteX81" fmla="*/ 4228 w 10966"/>
                      <a:gd name="connsiteY81" fmla="*/ 9974 h 10000"/>
                      <a:gd name="connsiteX82" fmla="*/ 4477 w 10966"/>
                      <a:gd name="connsiteY82" fmla="*/ 10000 h 10000"/>
                      <a:gd name="connsiteX83" fmla="*/ 6218 w 10966"/>
                      <a:gd name="connsiteY83" fmla="*/ 9319 h 10000"/>
                      <a:gd name="connsiteX84" fmla="*/ 6218 w 10966"/>
                      <a:gd name="connsiteY84" fmla="*/ 9319 h 10000"/>
                      <a:gd name="connsiteX85" fmla="*/ 6218 w 10966"/>
                      <a:gd name="connsiteY85" fmla="*/ 9293 h 10000"/>
                      <a:gd name="connsiteX86" fmla="*/ 7876 w 10966"/>
                      <a:gd name="connsiteY86" fmla="*/ 7382 h 10000"/>
                      <a:gd name="connsiteX87" fmla="*/ 9648 w 10966"/>
                      <a:gd name="connsiteY87" fmla="*/ 4607 h 10000"/>
                      <a:gd name="connsiteX88" fmla="*/ 10966 w 10966"/>
                      <a:gd name="connsiteY88" fmla="*/ 1793 h 10000"/>
                      <a:gd name="connsiteX0" fmla="*/ 10458 w 10966"/>
                      <a:gd name="connsiteY0" fmla="*/ 1116 h 9783"/>
                      <a:gd name="connsiteX1" fmla="*/ 8424 w 10966"/>
                      <a:gd name="connsiteY1" fmla="*/ 0 h 9783"/>
                      <a:gd name="connsiteX2" fmla="*/ 7710 w 10966"/>
                      <a:gd name="connsiteY2" fmla="*/ 3919 h 9783"/>
                      <a:gd name="connsiteX3" fmla="*/ 5887 w 10966"/>
                      <a:gd name="connsiteY3" fmla="*/ 7558 h 9783"/>
                      <a:gd name="connsiteX4" fmla="*/ 2155 w 10966"/>
                      <a:gd name="connsiteY4" fmla="*/ 9521 h 9783"/>
                      <a:gd name="connsiteX5" fmla="*/ 1078 w 10966"/>
                      <a:gd name="connsiteY5" fmla="*/ 9574 h 9783"/>
                      <a:gd name="connsiteX6" fmla="*/ 0 w 10966"/>
                      <a:gd name="connsiteY6" fmla="*/ 9495 h 9783"/>
                      <a:gd name="connsiteX7" fmla="*/ 0 w 10966"/>
                      <a:gd name="connsiteY7" fmla="*/ 9521 h 9783"/>
                      <a:gd name="connsiteX8" fmla="*/ 83 w 10966"/>
                      <a:gd name="connsiteY8" fmla="*/ 9521 h 9783"/>
                      <a:gd name="connsiteX9" fmla="*/ 83 w 10966"/>
                      <a:gd name="connsiteY9" fmla="*/ 9521 h 9783"/>
                      <a:gd name="connsiteX10" fmla="*/ 83 w 10966"/>
                      <a:gd name="connsiteY10" fmla="*/ 9521 h 9783"/>
                      <a:gd name="connsiteX11" fmla="*/ 83 w 10966"/>
                      <a:gd name="connsiteY11" fmla="*/ 9521 h 9783"/>
                      <a:gd name="connsiteX12" fmla="*/ 83 w 10966"/>
                      <a:gd name="connsiteY12" fmla="*/ 9521 h 9783"/>
                      <a:gd name="connsiteX13" fmla="*/ 83 w 10966"/>
                      <a:gd name="connsiteY13" fmla="*/ 9521 h 9783"/>
                      <a:gd name="connsiteX14" fmla="*/ 83 w 10966"/>
                      <a:gd name="connsiteY14" fmla="*/ 9547 h 9783"/>
                      <a:gd name="connsiteX15" fmla="*/ 83 w 10966"/>
                      <a:gd name="connsiteY15" fmla="*/ 9547 h 9783"/>
                      <a:gd name="connsiteX16" fmla="*/ 83 w 10966"/>
                      <a:gd name="connsiteY16" fmla="*/ 9547 h 9783"/>
                      <a:gd name="connsiteX17" fmla="*/ 83 w 10966"/>
                      <a:gd name="connsiteY17" fmla="*/ 9547 h 9783"/>
                      <a:gd name="connsiteX18" fmla="*/ 83 w 10966"/>
                      <a:gd name="connsiteY18" fmla="*/ 9547 h 9783"/>
                      <a:gd name="connsiteX19" fmla="*/ 166 w 10966"/>
                      <a:gd name="connsiteY19" fmla="*/ 9547 h 9783"/>
                      <a:gd name="connsiteX20" fmla="*/ 166 w 10966"/>
                      <a:gd name="connsiteY20" fmla="*/ 9547 h 9783"/>
                      <a:gd name="connsiteX21" fmla="*/ 166 w 10966"/>
                      <a:gd name="connsiteY21" fmla="*/ 9547 h 9783"/>
                      <a:gd name="connsiteX22" fmla="*/ 166 w 10966"/>
                      <a:gd name="connsiteY22" fmla="*/ 9547 h 9783"/>
                      <a:gd name="connsiteX23" fmla="*/ 166 w 10966"/>
                      <a:gd name="connsiteY23" fmla="*/ 9547 h 9783"/>
                      <a:gd name="connsiteX24" fmla="*/ 166 w 10966"/>
                      <a:gd name="connsiteY24" fmla="*/ 9547 h 9783"/>
                      <a:gd name="connsiteX25" fmla="*/ 166 w 10966"/>
                      <a:gd name="connsiteY25" fmla="*/ 9547 h 9783"/>
                      <a:gd name="connsiteX26" fmla="*/ 166 w 10966"/>
                      <a:gd name="connsiteY26" fmla="*/ 9547 h 9783"/>
                      <a:gd name="connsiteX27" fmla="*/ 166 w 10966"/>
                      <a:gd name="connsiteY27" fmla="*/ 9547 h 9783"/>
                      <a:gd name="connsiteX28" fmla="*/ 166 w 10966"/>
                      <a:gd name="connsiteY28" fmla="*/ 9547 h 9783"/>
                      <a:gd name="connsiteX29" fmla="*/ 166 w 10966"/>
                      <a:gd name="connsiteY29" fmla="*/ 9547 h 9783"/>
                      <a:gd name="connsiteX30" fmla="*/ 166 w 10966"/>
                      <a:gd name="connsiteY30" fmla="*/ 9547 h 9783"/>
                      <a:gd name="connsiteX31" fmla="*/ 166 w 10966"/>
                      <a:gd name="connsiteY31" fmla="*/ 9547 h 9783"/>
                      <a:gd name="connsiteX32" fmla="*/ 166 w 10966"/>
                      <a:gd name="connsiteY32" fmla="*/ 9547 h 9783"/>
                      <a:gd name="connsiteX33" fmla="*/ 166 w 10966"/>
                      <a:gd name="connsiteY33" fmla="*/ 9547 h 9783"/>
                      <a:gd name="connsiteX34" fmla="*/ 166 w 10966"/>
                      <a:gd name="connsiteY34" fmla="*/ 9574 h 9783"/>
                      <a:gd name="connsiteX35" fmla="*/ 166 w 10966"/>
                      <a:gd name="connsiteY35" fmla="*/ 9574 h 9783"/>
                      <a:gd name="connsiteX36" fmla="*/ 166 w 10966"/>
                      <a:gd name="connsiteY36" fmla="*/ 9574 h 9783"/>
                      <a:gd name="connsiteX37" fmla="*/ 249 w 10966"/>
                      <a:gd name="connsiteY37" fmla="*/ 9574 h 9783"/>
                      <a:gd name="connsiteX38" fmla="*/ 249 w 10966"/>
                      <a:gd name="connsiteY38" fmla="*/ 9574 h 9783"/>
                      <a:gd name="connsiteX39" fmla="*/ 249 w 10966"/>
                      <a:gd name="connsiteY39" fmla="*/ 9574 h 9783"/>
                      <a:gd name="connsiteX40" fmla="*/ 249 w 10966"/>
                      <a:gd name="connsiteY40" fmla="*/ 9574 h 9783"/>
                      <a:gd name="connsiteX41" fmla="*/ 249 w 10966"/>
                      <a:gd name="connsiteY41" fmla="*/ 9574 h 9783"/>
                      <a:gd name="connsiteX42" fmla="*/ 249 w 10966"/>
                      <a:gd name="connsiteY42" fmla="*/ 9574 h 9783"/>
                      <a:gd name="connsiteX43" fmla="*/ 249 w 10966"/>
                      <a:gd name="connsiteY43" fmla="*/ 9574 h 9783"/>
                      <a:gd name="connsiteX44" fmla="*/ 249 w 10966"/>
                      <a:gd name="connsiteY44" fmla="*/ 9574 h 9783"/>
                      <a:gd name="connsiteX45" fmla="*/ 249 w 10966"/>
                      <a:gd name="connsiteY45" fmla="*/ 9574 h 9783"/>
                      <a:gd name="connsiteX46" fmla="*/ 249 w 10966"/>
                      <a:gd name="connsiteY46" fmla="*/ 9574 h 9783"/>
                      <a:gd name="connsiteX47" fmla="*/ 249 w 10966"/>
                      <a:gd name="connsiteY47" fmla="*/ 9574 h 9783"/>
                      <a:gd name="connsiteX48" fmla="*/ 249 w 10966"/>
                      <a:gd name="connsiteY48" fmla="*/ 9574 h 9783"/>
                      <a:gd name="connsiteX49" fmla="*/ 249 w 10966"/>
                      <a:gd name="connsiteY49" fmla="*/ 9574 h 9783"/>
                      <a:gd name="connsiteX50" fmla="*/ 249 w 10966"/>
                      <a:gd name="connsiteY50" fmla="*/ 9574 h 9783"/>
                      <a:gd name="connsiteX51" fmla="*/ 249 w 10966"/>
                      <a:gd name="connsiteY51" fmla="*/ 9574 h 9783"/>
                      <a:gd name="connsiteX52" fmla="*/ 249 w 10966"/>
                      <a:gd name="connsiteY52" fmla="*/ 9574 h 9783"/>
                      <a:gd name="connsiteX53" fmla="*/ 249 w 10966"/>
                      <a:gd name="connsiteY53" fmla="*/ 9574 h 9783"/>
                      <a:gd name="connsiteX54" fmla="*/ 332 w 10966"/>
                      <a:gd name="connsiteY54" fmla="*/ 9574 h 9783"/>
                      <a:gd name="connsiteX55" fmla="*/ 332 w 10966"/>
                      <a:gd name="connsiteY55" fmla="*/ 9574 h 9783"/>
                      <a:gd name="connsiteX56" fmla="*/ 332 w 10966"/>
                      <a:gd name="connsiteY56" fmla="*/ 9574 h 9783"/>
                      <a:gd name="connsiteX57" fmla="*/ 332 w 10966"/>
                      <a:gd name="connsiteY57" fmla="*/ 9574 h 9783"/>
                      <a:gd name="connsiteX58" fmla="*/ 332 w 10966"/>
                      <a:gd name="connsiteY58" fmla="*/ 9600 h 9783"/>
                      <a:gd name="connsiteX59" fmla="*/ 332 w 10966"/>
                      <a:gd name="connsiteY59" fmla="*/ 9600 h 9783"/>
                      <a:gd name="connsiteX60" fmla="*/ 332 w 10966"/>
                      <a:gd name="connsiteY60" fmla="*/ 9600 h 9783"/>
                      <a:gd name="connsiteX61" fmla="*/ 332 w 10966"/>
                      <a:gd name="connsiteY61" fmla="*/ 9600 h 9783"/>
                      <a:gd name="connsiteX62" fmla="*/ 332 w 10966"/>
                      <a:gd name="connsiteY62" fmla="*/ 9600 h 9783"/>
                      <a:gd name="connsiteX63" fmla="*/ 332 w 10966"/>
                      <a:gd name="connsiteY63" fmla="*/ 9600 h 9783"/>
                      <a:gd name="connsiteX64" fmla="*/ 332 w 10966"/>
                      <a:gd name="connsiteY64" fmla="*/ 9600 h 9783"/>
                      <a:gd name="connsiteX65" fmla="*/ 332 w 10966"/>
                      <a:gd name="connsiteY65" fmla="*/ 9600 h 9783"/>
                      <a:gd name="connsiteX66" fmla="*/ 332 w 10966"/>
                      <a:gd name="connsiteY66" fmla="*/ 9600 h 9783"/>
                      <a:gd name="connsiteX67" fmla="*/ 332 w 10966"/>
                      <a:gd name="connsiteY67" fmla="*/ 9600 h 9783"/>
                      <a:gd name="connsiteX68" fmla="*/ 332 w 10966"/>
                      <a:gd name="connsiteY68" fmla="*/ 9600 h 9783"/>
                      <a:gd name="connsiteX69" fmla="*/ 332 w 10966"/>
                      <a:gd name="connsiteY69" fmla="*/ 9600 h 9783"/>
                      <a:gd name="connsiteX70" fmla="*/ 415 w 10966"/>
                      <a:gd name="connsiteY70" fmla="*/ 9600 h 9783"/>
                      <a:gd name="connsiteX71" fmla="*/ 415 w 10966"/>
                      <a:gd name="connsiteY71" fmla="*/ 9600 h 9783"/>
                      <a:gd name="connsiteX72" fmla="*/ 415 w 10966"/>
                      <a:gd name="connsiteY72" fmla="*/ 9600 h 9783"/>
                      <a:gd name="connsiteX73" fmla="*/ 415 w 10966"/>
                      <a:gd name="connsiteY73" fmla="*/ 9600 h 9783"/>
                      <a:gd name="connsiteX74" fmla="*/ 415 w 10966"/>
                      <a:gd name="connsiteY74" fmla="*/ 9600 h 9783"/>
                      <a:gd name="connsiteX75" fmla="*/ 415 w 10966"/>
                      <a:gd name="connsiteY75" fmla="*/ 9600 h 9783"/>
                      <a:gd name="connsiteX76" fmla="*/ 415 w 10966"/>
                      <a:gd name="connsiteY76" fmla="*/ 9600 h 9783"/>
                      <a:gd name="connsiteX77" fmla="*/ 415 w 10966"/>
                      <a:gd name="connsiteY77" fmla="*/ 9600 h 9783"/>
                      <a:gd name="connsiteX78" fmla="*/ 3151 w 10966"/>
                      <a:gd name="connsiteY78" fmla="*/ 9757 h 9783"/>
                      <a:gd name="connsiteX79" fmla="*/ 3234 w 10966"/>
                      <a:gd name="connsiteY79" fmla="*/ 9757 h 9783"/>
                      <a:gd name="connsiteX80" fmla="*/ 4228 w 10966"/>
                      <a:gd name="connsiteY80" fmla="*/ 9757 h 9783"/>
                      <a:gd name="connsiteX81" fmla="*/ 4228 w 10966"/>
                      <a:gd name="connsiteY81" fmla="*/ 9757 h 9783"/>
                      <a:gd name="connsiteX82" fmla="*/ 4477 w 10966"/>
                      <a:gd name="connsiteY82" fmla="*/ 9783 h 9783"/>
                      <a:gd name="connsiteX83" fmla="*/ 6218 w 10966"/>
                      <a:gd name="connsiteY83" fmla="*/ 9102 h 9783"/>
                      <a:gd name="connsiteX84" fmla="*/ 6218 w 10966"/>
                      <a:gd name="connsiteY84" fmla="*/ 9102 h 9783"/>
                      <a:gd name="connsiteX85" fmla="*/ 6218 w 10966"/>
                      <a:gd name="connsiteY85" fmla="*/ 9076 h 9783"/>
                      <a:gd name="connsiteX86" fmla="*/ 7876 w 10966"/>
                      <a:gd name="connsiteY86" fmla="*/ 7165 h 9783"/>
                      <a:gd name="connsiteX87" fmla="*/ 9648 w 10966"/>
                      <a:gd name="connsiteY87" fmla="*/ 4390 h 9783"/>
                      <a:gd name="connsiteX88" fmla="*/ 10966 w 10966"/>
                      <a:gd name="connsiteY88" fmla="*/ 1576 h 9783"/>
                      <a:gd name="connsiteX0" fmla="*/ 9537 w 10000"/>
                      <a:gd name="connsiteY0" fmla="*/ 1141 h 10399"/>
                      <a:gd name="connsiteX1" fmla="*/ 7682 w 10000"/>
                      <a:gd name="connsiteY1" fmla="*/ 0 h 10399"/>
                      <a:gd name="connsiteX2" fmla="*/ 7031 w 10000"/>
                      <a:gd name="connsiteY2" fmla="*/ 4006 h 10399"/>
                      <a:gd name="connsiteX3" fmla="*/ 5368 w 10000"/>
                      <a:gd name="connsiteY3" fmla="*/ 7726 h 10399"/>
                      <a:gd name="connsiteX4" fmla="*/ 1965 w 10000"/>
                      <a:gd name="connsiteY4" fmla="*/ 9732 h 10399"/>
                      <a:gd name="connsiteX5" fmla="*/ 983 w 10000"/>
                      <a:gd name="connsiteY5" fmla="*/ 9786 h 10399"/>
                      <a:gd name="connsiteX6" fmla="*/ 0 w 10000"/>
                      <a:gd name="connsiteY6" fmla="*/ 9706 h 10399"/>
                      <a:gd name="connsiteX7" fmla="*/ 0 w 10000"/>
                      <a:gd name="connsiteY7" fmla="*/ 9732 h 10399"/>
                      <a:gd name="connsiteX8" fmla="*/ 76 w 10000"/>
                      <a:gd name="connsiteY8" fmla="*/ 9732 h 10399"/>
                      <a:gd name="connsiteX9" fmla="*/ 76 w 10000"/>
                      <a:gd name="connsiteY9" fmla="*/ 9732 h 10399"/>
                      <a:gd name="connsiteX10" fmla="*/ 76 w 10000"/>
                      <a:gd name="connsiteY10" fmla="*/ 9732 h 10399"/>
                      <a:gd name="connsiteX11" fmla="*/ 76 w 10000"/>
                      <a:gd name="connsiteY11" fmla="*/ 9732 h 10399"/>
                      <a:gd name="connsiteX12" fmla="*/ 76 w 10000"/>
                      <a:gd name="connsiteY12" fmla="*/ 9732 h 10399"/>
                      <a:gd name="connsiteX13" fmla="*/ 76 w 10000"/>
                      <a:gd name="connsiteY13" fmla="*/ 9732 h 10399"/>
                      <a:gd name="connsiteX14" fmla="*/ 76 w 10000"/>
                      <a:gd name="connsiteY14" fmla="*/ 9759 h 10399"/>
                      <a:gd name="connsiteX15" fmla="*/ 76 w 10000"/>
                      <a:gd name="connsiteY15" fmla="*/ 9759 h 10399"/>
                      <a:gd name="connsiteX16" fmla="*/ 76 w 10000"/>
                      <a:gd name="connsiteY16" fmla="*/ 9759 h 10399"/>
                      <a:gd name="connsiteX17" fmla="*/ 76 w 10000"/>
                      <a:gd name="connsiteY17" fmla="*/ 9759 h 10399"/>
                      <a:gd name="connsiteX18" fmla="*/ 76 w 10000"/>
                      <a:gd name="connsiteY18" fmla="*/ 9759 h 10399"/>
                      <a:gd name="connsiteX19" fmla="*/ 151 w 10000"/>
                      <a:gd name="connsiteY19" fmla="*/ 9759 h 10399"/>
                      <a:gd name="connsiteX20" fmla="*/ 151 w 10000"/>
                      <a:gd name="connsiteY20" fmla="*/ 9759 h 10399"/>
                      <a:gd name="connsiteX21" fmla="*/ 151 w 10000"/>
                      <a:gd name="connsiteY21" fmla="*/ 9759 h 10399"/>
                      <a:gd name="connsiteX22" fmla="*/ 151 w 10000"/>
                      <a:gd name="connsiteY22" fmla="*/ 9759 h 10399"/>
                      <a:gd name="connsiteX23" fmla="*/ 151 w 10000"/>
                      <a:gd name="connsiteY23" fmla="*/ 9759 h 10399"/>
                      <a:gd name="connsiteX24" fmla="*/ 151 w 10000"/>
                      <a:gd name="connsiteY24" fmla="*/ 9759 h 10399"/>
                      <a:gd name="connsiteX25" fmla="*/ 151 w 10000"/>
                      <a:gd name="connsiteY25" fmla="*/ 9759 h 10399"/>
                      <a:gd name="connsiteX26" fmla="*/ 151 w 10000"/>
                      <a:gd name="connsiteY26" fmla="*/ 9759 h 10399"/>
                      <a:gd name="connsiteX27" fmla="*/ 151 w 10000"/>
                      <a:gd name="connsiteY27" fmla="*/ 9759 h 10399"/>
                      <a:gd name="connsiteX28" fmla="*/ 151 w 10000"/>
                      <a:gd name="connsiteY28" fmla="*/ 9759 h 10399"/>
                      <a:gd name="connsiteX29" fmla="*/ 151 w 10000"/>
                      <a:gd name="connsiteY29" fmla="*/ 9759 h 10399"/>
                      <a:gd name="connsiteX30" fmla="*/ 151 w 10000"/>
                      <a:gd name="connsiteY30" fmla="*/ 9759 h 10399"/>
                      <a:gd name="connsiteX31" fmla="*/ 151 w 10000"/>
                      <a:gd name="connsiteY31" fmla="*/ 9759 h 10399"/>
                      <a:gd name="connsiteX32" fmla="*/ 151 w 10000"/>
                      <a:gd name="connsiteY32" fmla="*/ 9759 h 10399"/>
                      <a:gd name="connsiteX33" fmla="*/ 151 w 10000"/>
                      <a:gd name="connsiteY33" fmla="*/ 9759 h 10399"/>
                      <a:gd name="connsiteX34" fmla="*/ 151 w 10000"/>
                      <a:gd name="connsiteY34" fmla="*/ 9786 h 10399"/>
                      <a:gd name="connsiteX35" fmla="*/ 151 w 10000"/>
                      <a:gd name="connsiteY35" fmla="*/ 9786 h 10399"/>
                      <a:gd name="connsiteX36" fmla="*/ 151 w 10000"/>
                      <a:gd name="connsiteY36" fmla="*/ 9786 h 10399"/>
                      <a:gd name="connsiteX37" fmla="*/ 227 w 10000"/>
                      <a:gd name="connsiteY37" fmla="*/ 9786 h 10399"/>
                      <a:gd name="connsiteX38" fmla="*/ 227 w 10000"/>
                      <a:gd name="connsiteY38" fmla="*/ 9786 h 10399"/>
                      <a:gd name="connsiteX39" fmla="*/ 227 w 10000"/>
                      <a:gd name="connsiteY39" fmla="*/ 9786 h 10399"/>
                      <a:gd name="connsiteX40" fmla="*/ 227 w 10000"/>
                      <a:gd name="connsiteY40" fmla="*/ 9786 h 10399"/>
                      <a:gd name="connsiteX41" fmla="*/ 227 w 10000"/>
                      <a:gd name="connsiteY41" fmla="*/ 9786 h 10399"/>
                      <a:gd name="connsiteX42" fmla="*/ 227 w 10000"/>
                      <a:gd name="connsiteY42" fmla="*/ 9786 h 10399"/>
                      <a:gd name="connsiteX43" fmla="*/ 227 w 10000"/>
                      <a:gd name="connsiteY43" fmla="*/ 9786 h 10399"/>
                      <a:gd name="connsiteX44" fmla="*/ 227 w 10000"/>
                      <a:gd name="connsiteY44" fmla="*/ 9786 h 10399"/>
                      <a:gd name="connsiteX45" fmla="*/ 227 w 10000"/>
                      <a:gd name="connsiteY45" fmla="*/ 9786 h 10399"/>
                      <a:gd name="connsiteX46" fmla="*/ 227 w 10000"/>
                      <a:gd name="connsiteY46" fmla="*/ 9786 h 10399"/>
                      <a:gd name="connsiteX47" fmla="*/ 227 w 10000"/>
                      <a:gd name="connsiteY47" fmla="*/ 9786 h 10399"/>
                      <a:gd name="connsiteX48" fmla="*/ 227 w 10000"/>
                      <a:gd name="connsiteY48" fmla="*/ 9786 h 10399"/>
                      <a:gd name="connsiteX49" fmla="*/ 227 w 10000"/>
                      <a:gd name="connsiteY49" fmla="*/ 9786 h 10399"/>
                      <a:gd name="connsiteX50" fmla="*/ 227 w 10000"/>
                      <a:gd name="connsiteY50" fmla="*/ 9786 h 10399"/>
                      <a:gd name="connsiteX51" fmla="*/ 227 w 10000"/>
                      <a:gd name="connsiteY51" fmla="*/ 9786 h 10399"/>
                      <a:gd name="connsiteX52" fmla="*/ 227 w 10000"/>
                      <a:gd name="connsiteY52" fmla="*/ 9786 h 10399"/>
                      <a:gd name="connsiteX53" fmla="*/ 227 w 10000"/>
                      <a:gd name="connsiteY53" fmla="*/ 9786 h 10399"/>
                      <a:gd name="connsiteX54" fmla="*/ 303 w 10000"/>
                      <a:gd name="connsiteY54" fmla="*/ 9786 h 10399"/>
                      <a:gd name="connsiteX55" fmla="*/ 303 w 10000"/>
                      <a:gd name="connsiteY55" fmla="*/ 9786 h 10399"/>
                      <a:gd name="connsiteX56" fmla="*/ 303 w 10000"/>
                      <a:gd name="connsiteY56" fmla="*/ 9786 h 10399"/>
                      <a:gd name="connsiteX57" fmla="*/ 303 w 10000"/>
                      <a:gd name="connsiteY57" fmla="*/ 9786 h 10399"/>
                      <a:gd name="connsiteX58" fmla="*/ 303 w 10000"/>
                      <a:gd name="connsiteY58" fmla="*/ 9813 h 10399"/>
                      <a:gd name="connsiteX59" fmla="*/ 303 w 10000"/>
                      <a:gd name="connsiteY59" fmla="*/ 9813 h 10399"/>
                      <a:gd name="connsiteX60" fmla="*/ 303 w 10000"/>
                      <a:gd name="connsiteY60" fmla="*/ 9813 h 10399"/>
                      <a:gd name="connsiteX61" fmla="*/ 303 w 10000"/>
                      <a:gd name="connsiteY61" fmla="*/ 9813 h 10399"/>
                      <a:gd name="connsiteX62" fmla="*/ 303 w 10000"/>
                      <a:gd name="connsiteY62" fmla="*/ 9813 h 10399"/>
                      <a:gd name="connsiteX63" fmla="*/ 303 w 10000"/>
                      <a:gd name="connsiteY63" fmla="*/ 9813 h 10399"/>
                      <a:gd name="connsiteX64" fmla="*/ 303 w 10000"/>
                      <a:gd name="connsiteY64" fmla="*/ 9813 h 10399"/>
                      <a:gd name="connsiteX65" fmla="*/ 303 w 10000"/>
                      <a:gd name="connsiteY65" fmla="*/ 9813 h 10399"/>
                      <a:gd name="connsiteX66" fmla="*/ 303 w 10000"/>
                      <a:gd name="connsiteY66" fmla="*/ 9813 h 10399"/>
                      <a:gd name="connsiteX67" fmla="*/ 303 w 10000"/>
                      <a:gd name="connsiteY67" fmla="*/ 9813 h 10399"/>
                      <a:gd name="connsiteX68" fmla="*/ 303 w 10000"/>
                      <a:gd name="connsiteY68" fmla="*/ 9813 h 10399"/>
                      <a:gd name="connsiteX69" fmla="*/ 303 w 10000"/>
                      <a:gd name="connsiteY69" fmla="*/ 9813 h 10399"/>
                      <a:gd name="connsiteX70" fmla="*/ 378 w 10000"/>
                      <a:gd name="connsiteY70" fmla="*/ 9813 h 10399"/>
                      <a:gd name="connsiteX71" fmla="*/ 378 w 10000"/>
                      <a:gd name="connsiteY71" fmla="*/ 9813 h 10399"/>
                      <a:gd name="connsiteX72" fmla="*/ 378 w 10000"/>
                      <a:gd name="connsiteY72" fmla="*/ 9813 h 10399"/>
                      <a:gd name="connsiteX73" fmla="*/ 378 w 10000"/>
                      <a:gd name="connsiteY73" fmla="*/ 9813 h 10399"/>
                      <a:gd name="connsiteX74" fmla="*/ 378 w 10000"/>
                      <a:gd name="connsiteY74" fmla="*/ 9813 h 10399"/>
                      <a:gd name="connsiteX75" fmla="*/ 378 w 10000"/>
                      <a:gd name="connsiteY75" fmla="*/ 9813 h 10399"/>
                      <a:gd name="connsiteX76" fmla="*/ 378 w 10000"/>
                      <a:gd name="connsiteY76" fmla="*/ 9813 h 10399"/>
                      <a:gd name="connsiteX77" fmla="*/ 378 w 10000"/>
                      <a:gd name="connsiteY77" fmla="*/ 9813 h 10399"/>
                      <a:gd name="connsiteX78" fmla="*/ 2873 w 10000"/>
                      <a:gd name="connsiteY78" fmla="*/ 9973 h 10399"/>
                      <a:gd name="connsiteX79" fmla="*/ 2949 w 10000"/>
                      <a:gd name="connsiteY79" fmla="*/ 9973 h 10399"/>
                      <a:gd name="connsiteX80" fmla="*/ 3856 w 10000"/>
                      <a:gd name="connsiteY80" fmla="*/ 9973 h 10399"/>
                      <a:gd name="connsiteX81" fmla="*/ 3856 w 10000"/>
                      <a:gd name="connsiteY81" fmla="*/ 9973 h 10399"/>
                      <a:gd name="connsiteX82" fmla="*/ 4348 w 10000"/>
                      <a:gd name="connsiteY82" fmla="*/ 10399 h 10399"/>
                      <a:gd name="connsiteX83" fmla="*/ 5670 w 10000"/>
                      <a:gd name="connsiteY83" fmla="*/ 9304 h 10399"/>
                      <a:gd name="connsiteX84" fmla="*/ 5670 w 10000"/>
                      <a:gd name="connsiteY84" fmla="*/ 9304 h 10399"/>
                      <a:gd name="connsiteX85" fmla="*/ 5670 w 10000"/>
                      <a:gd name="connsiteY85" fmla="*/ 9277 h 10399"/>
                      <a:gd name="connsiteX86" fmla="*/ 7182 w 10000"/>
                      <a:gd name="connsiteY86" fmla="*/ 7324 h 10399"/>
                      <a:gd name="connsiteX87" fmla="*/ 8798 w 10000"/>
                      <a:gd name="connsiteY87" fmla="*/ 4487 h 10399"/>
                      <a:gd name="connsiteX88" fmla="*/ 10000 w 10000"/>
                      <a:gd name="connsiteY88" fmla="*/ 1611 h 10399"/>
                      <a:gd name="connsiteX0" fmla="*/ 9537 w 10000"/>
                      <a:gd name="connsiteY0" fmla="*/ 1141 h 10399"/>
                      <a:gd name="connsiteX1" fmla="*/ 7682 w 10000"/>
                      <a:gd name="connsiteY1" fmla="*/ 0 h 10399"/>
                      <a:gd name="connsiteX2" fmla="*/ 7031 w 10000"/>
                      <a:gd name="connsiteY2" fmla="*/ 4006 h 10399"/>
                      <a:gd name="connsiteX3" fmla="*/ 5368 w 10000"/>
                      <a:gd name="connsiteY3" fmla="*/ 7726 h 10399"/>
                      <a:gd name="connsiteX4" fmla="*/ 1965 w 10000"/>
                      <a:gd name="connsiteY4" fmla="*/ 9732 h 10399"/>
                      <a:gd name="connsiteX5" fmla="*/ 983 w 10000"/>
                      <a:gd name="connsiteY5" fmla="*/ 9786 h 10399"/>
                      <a:gd name="connsiteX6" fmla="*/ 0 w 10000"/>
                      <a:gd name="connsiteY6" fmla="*/ 9706 h 10399"/>
                      <a:gd name="connsiteX7" fmla="*/ 0 w 10000"/>
                      <a:gd name="connsiteY7" fmla="*/ 9732 h 10399"/>
                      <a:gd name="connsiteX8" fmla="*/ 76 w 10000"/>
                      <a:gd name="connsiteY8" fmla="*/ 9732 h 10399"/>
                      <a:gd name="connsiteX9" fmla="*/ 76 w 10000"/>
                      <a:gd name="connsiteY9" fmla="*/ 9732 h 10399"/>
                      <a:gd name="connsiteX10" fmla="*/ 76 w 10000"/>
                      <a:gd name="connsiteY10" fmla="*/ 9732 h 10399"/>
                      <a:gd name="connsiteX11" fmla="*/ 76 w 10000"/>
                      <a:gd name="connsiteY11" fmla="*/ 9732 h 10399"/>
                      <a:gd name="connsiteX12" fmla="*/ 76 w 10000"/>
                      <a:gd name="connsiteY12" fmla="*/ 9732 h 10399"/>
                      <a:gd name="connsiteX13" fmla="*/ 76 w 10000"/>
                      <a:gd name="connsiteY13" fmla="*/ 9732 h 10399"/>
                      <a:gd name="connsiteX14" fmla="*/ 76 w 10000"/>
                      <a:gd name="connsiteY14" fmla="*/ 9759 h 10399"/>
                      <a:gd name="connsiteX15" fmla="*/ 76 w 10000"/>
                      <a:gd name="connsiteY15" fmla="*/ 9759 h 10399"/>
                      <a:gd name="connsiteX16" fmla="*/ 76 w 10000"/>
                      <a:gd name="connsiteY16" fmla="*/ 9759 h 10399"/>
                      <a:gd name="connsiteX17" fmla="*/ 76 w 10000"/>
                      <a:gd name="connsiteY17" fmla="*/ 9759 h 10399"/>
                      <a:gd name="connsiteX18" fmla="*/ 76 w 10000"/>
                      <a:gd name="connsiteY18" fmla="*/ 9759 h 10399"/>
                      <a:gd name="connsiteX19" fmla="*/ 151 w 10000"/>
                      <a:gd name="connsiteY19" fmla="*/ 9759 h 10399"/>
                      <a:gd name="connsiteX20" fmla="*/ 151 w 10000"/>
                      <a:gd name="connsiteY20" fmla="*/ 9759 h 10399"/>
                      <a:gd name="connsiteX21" fmla="*/ 151 w 10000"/>
                      <a:gd name="connsiteY21" fmla="*/ 9759 h 10399"/>
                      <a:gd name="connsiteX22" fmla="*/ 151 w 10000"/>
                      <a:gd name="connsiteY22" fmla="*/ 9759 h 10399"/>
                      <a:gd name="connsiteX23" fmla="*/ 151 w 10000"/>
                      <a:gd name="connsiteY23" fmla="*/ 9759 h 10399"/>
                      <a:gd name="connsiteX24" fmla="*/ 151 w 10000"/>
                      <a:gd name="connsiteY24" fmla="*/ 9759 h 10399"/>
                      <a:gd name="connsiteX25" fmla="*/ 151 w 10000"/>
                      <a:gd name="connsiteY25" fmla="*/ 9759 h 10399"/>
                      <a:gd name="connsiteX26" fmla="*/ 151 w 10000"/>
                      <a:gd name="connsiteY26" fmla="*/ 9759 h 10399"/>
                      <a:gd name="connsiteX27" fmla="*/ 151 w 10000"/>
                      <a:gd name="connsiteY27" fmla="*/ 9759 h 10399"/>
                      <a:gd name="connsiteX28" fmla="*/ 151 w 10000"/>
                      <a:gd name="connsiteY28" fmla="*/ 9759 h 10399"/>
                      <a:gd name="connsiteX29" fmla="*/ 151 w 10000"/>
                      <a:gd name="connsiteY29" fmla="*/ 9759 h 10399"/>
                      <a:gd name="connsiteX30" fmla="*/ 151 w 10000"/>
                      <a:gd name="connsiteY30" fmla="*/ 9759 h 10399"/>
                      <a:gd name="connsiteX31" fmla="*/ 151 w 10000"/>
                      <a:gd name="connsiteY31" fmla="*/ 9759 h 10399"/>
                      <a:gd name="connsiteX32" fmla="*/ 151 w 10000"/>
                      <a:gd name="connsiteY32" fmla="*/ 9759 h 10399"/>
                      <a:gd name="connsiteX33" fmla="*/ 151 w 10000"/>
                      <a:gd name="connsiteY33" fmla="*/ 9759 h 10399"/>
                      <a:gd name="connsiteX34" fmla="*/ 151 w 10000"/>
                      <a:gd name="connsiteY34" fmla="*/ 9786 h 10399"/>
                      <a:gd name="connsiteX35" fmla="*/ 151 w 10000"/>
                      <a:gd name="connsiteY35" fmla="*/ 9786 h 10399"/>
                      <a:gd name="connsiteX36" fmla="*/ 151 w 10000"/>
                      <a:gd name="connsiteY36" fmla="*/ 9786 h 10399"/>
                      <a:gd name="connsiteX37" fmla="*/ 227 w 10000"/>
                      <a:gd name="connsiteY37" fmla="*/ 9786 h 10399"/>
                      <a:gd name="connsiteX38" fmla="*/ 227 w 10000"/>
                      <a:gd name="connsiteY38" fmla="*/ 9786 h 10399"/>
                      <a:gd name="connsiteX39" fmla="*/ 227 w 10000"/>
                      <a:gd name="connsiteY39" fmla="*/ 9786 h 10399"/>
                      <a:gd name="connsiteX40" fmla="*/ 227 w 10000"/>
                      <a:gd name="connsiteY40" fmla="*/ 9786 h 10399"/>
                      <a:gd name="connsiteX41" fmla="*/ 227 w 10000"/>
                      <a:gd name="connsiteY41" fmla="*/ 9786 h 10399"/>
                      <a:gd name="connsiteX42" fmla="*/ 227 w 10000"/>
                      <a:gd name="connsiteY42" fmla="*/ 9786 h 10399"/>
                      <a:gd name="connsiteX43" fmla="*/ 227 w 10000"/>
                      <a:gd name="connsiteY43" fmla="*/ 9786 h 10399"/>
                      <a:gd name="connsiteX44" fmla="*/ 227 w 10000"/>
                      <a:gd name="connsiteY44" fmla="*/ 9786 h 10399"/>
                      <a:gd name="connsiteX45" fmla="*/ 227 w 10000"/>
                      <a:gd name="connsiteY45" fmla="*/ 9786 h 10399"/>
                      <a:gd name="connsiteX46" fmla="*/ 227 w 10000"/>
                      <a:gd name="connsiteY46" fmla="*/ 9786 h 10399"/>
                      <a:gd name="connsiteX47" fmla="*/ 227 w 10000"/>
                      <a:gd name="connsiteY47" fmla="*/ 9786 h 10399"/>
                      <a:gd name="connsiteX48" fmla="*/ 227 w 10000"/>
                      <a:gd name="connsiteY48" fmla="*/ 9786 h 10399"/>
                      <a:gd name="connsiteX49" fmla="*/ 227 w 10000"/>
                      <a:gd name="connsiteY49" fmla="*/ 9786 h 10399"/>
                      <a:gd name="connsiteX50" fmla="*/ 227 w 10000"/>
                      <a:gd name="connsiteY50" fmla="*/ 9786 h 10399"/>
                      <a:gd name="connsiteX51" fmla="*/ 227 w 10000"/>
                      <a:gd name="connsiteY51" fmla="*/ 9786 h 10399"/>
                      <a:gd name="connsiteX52" fmla="*/ 227 w 10000"/>
                      <a:gd name="connsiteY52" fmla="*/ 9786 h 10399"/>
                      <a:gd name="connsiteX53" fmla="*/ 227 w 10000"/>
                      <a:gd name="connsiteY53" fmla="*/ 9786 h 10399"/>
                      <a:gd name="connsiteX54" fmla="*/ 303 w 10000"/>
                      <a:gd name="connsiteY54" fmla="*/ 9786 h 10399"/>
                      <a:gd name="connsiteX55" fmla="*/ 303 w 10000"/>
                      <a:gd name="connsiteY55" fmla="*/ 9786 h 10399"/>
                      <a:gd name="connsiteX56" fmla="*/ 303 w 10000"/>
                      <a:gd name="connsiteY56" fmla="*/ 9786 h 10399"/>
                      <a:gd name="connsiteX57" fmla="*/ 303 w 10000"/>
                      <a:gd name="connsiteY57" fmla="*/ 9786 h 10399"/>
                      <a:gd name="connsiteX58" fmla="*/ 303 w 10000"/>
                      <a:gd name="connsiteY58" fmla="*/ 9813 h 10399"/>
                      <a:gd name="connsiteX59" fmla="*/ 303 w 10000"/>
                      <a:gd name="connsiteY59" fmla="*/ 9813 h 10399"/>
                      <a:gd name="connsiteX60" fmla="*/ 303 w 10000"/>
                      <a:gd name="connsiteY60" fmla="*/ 9813 h 10399"/>
                      <a:gd name="connsiteX61" fmla="*/ 303 w 10000"/>
                      <a:gd name="connsiteY61" fmla="*/ 9813 h 10399"/>
                      <a:gd name="connsiteX62" fmla="*/ 303 w 10000"/>
                      <a:gd name="connsiteY62" fmla="*/ 9813 h 10399"/>
                      <a:gd name="connsiteX63" fmla="*/ 303 w 10000"/>
                      <a:gd name="connsiteY63" fmla="*/ 9813 h 10399"/>
                      <a:gd name="connsiteX64" fmla="*/ 303 w 10000"/>
                      <a:gd name="connsiteY64" fmla="*/ 9813 h 10399"/>
                      <a:gd name="connsiteX65" fmla="*/ 303 w 10000"/>
                      <a:gd name="connsiteY65" fmla="*/ 9813 h 10399"/>
                      <a:gd name="connsiteX66" fmla="*/ 303 w 10000"/>
                      <a:gd name="connsiteY66" fmla="*/ 9813 h 10399"/>
                      <a:gd name="connsiteX67" fmla="*/ 303 w 10000"/>
                      <a:gd name="connsiteY67" fmla="*/ 9813 h 10399"/>
                      <a:gd name="connsiteX68" fmla="*/ 303 w 10000"/>
                      <a:gd name="connsiteY68" fmla="*/ 9813 h 10399"/>
                      <a:gd name="connsiteX69" fmla="*/ 303 w 10000"/>
                      <a:gd name="connsiteY69" fmla="*/ 9813 h 10399"/>
                      <a:gd name="connsiteX70" fmla="*/ 378 w 10000"/>
                      <a:gd name="connsiteY70" fmla="*/ 9813 h 10399"/>
                      <a:gd name="connsiteX71" fmla="*/ 378 w 10000"/>
                      <a:gd name="connsiteY71" fmla="*/ 9813 h 10399"/>
                      <a:gd name="connsiteX72" fmla="*/ 378 w 10000"/>
                      <a:gd name="connsiteY72" fmla="*/ 9813 h 10399"/>
                      <a:gd name="connsiteX73" fmla="*/ 378 w 10000"/>
                      <a:gd name="connsiteY73" fmla="*/ 9813 h 10399"/>
                      <a:gd name="connsiteX74" fmla="*/ 378 w 10000"/>
                      <a:gd name="connsiteY74" fmla="*/ 9813 h 10399"/>
                      <a:gd name="connsiteX75" fmla="*/ 378 w 10000"/>
                      <a:gd name="connsiteY75" fmla="*/ 9813 h 10399"/>
                      <a:gd name="connsiteX76" fmla="*/ 378 w 10000"/>
                      <a:gd name="connsiteY76" fmla="*/ 9813 h 10399"/>
                      <a:gd name="connsiteX77" fmla="*/ 378 w 10000"/>
                      <a:gd name="connsiteY77" fmla="*/ 9813 h 10399"/>
                      <a:gd name="connsiteX78" fmla="*/ 2873 w 10000"/>
                      <a:gd name="connsiteY78" fmla="*/ 9973 h 10399"/>
                      <a:gd name="connsiteX79" fmla="*/ 2949 w 10000"/>
                      <a:gd name="connsiteY79" fmla="*/ 9973 h 10399"/>
                      <a:gd name="connsiteX80" fmla="*/ 3856 w 10000"/>
                      <a:gd name="connsiteY80" fmla="*/ 9973 h 10399"/>
                      <a:gd name="connsiteX81" fmla="*/ 4348 w 10000"/>
                      <a:gd name="connsiteY81" fmla="*/ 10399 h 10399"/>
                      <a:gd name="connsiteX82" fmla="*/ 5670 w 10000"/>
                      <a:gd name="connsiteY82" fmla="*/ 9304 h 10399"/>
                      <a:gd name="connsiteX83" fmla="*/ 5670 w 10000"/>
                      <a:gd name="connsiteY83" fmla="*/ 9304 h 10399"/>
                      <a:gd name="connsiteX84" fmla="*/ 5670 w 10000"/>
                      <a:gd name="connsiteY84" fmla="*/ 9277 h 10399"/>
                      <a:gd name="connsiteX85" fmla="*/ 7182 w 10000"/>
                      <a:gd name="connsiteY85" fmla="*/ 7324 h 10399"/>
                      <a:gd name="connsiteX86" fmla="*/ 8798 w 10000"/>
                      <a:gd name="connsiteY86" fmla="*/ 4487 h 10399"/>
                      <a:gd name="connsiteX87" fmla="*/ 10000 w 10000"/>
                      <a:gd name="connsiteY87" fmla="*/ 1611 h 10399"/>
                      <a:gd name="connsiteX0" fmla="*/ 9537 w 10000"/>
                      <a:gd name="connsiteY0" fmla="*/ 1141 h 10399"/>
                      <a:gd name="connsiteX1" fmla="*/ 7682 w 10000"/>
                      <a:gd name="connsiteY1" fmla="*/ 0 h 10399"/>
                      <a:gd name="connsiteX2" fmla="*/ 7031 w 10000"/>
                      <a:gd name="connsiteY2" fmla="*/ 4006 h 10399"/>
                      <a:gd name="connsiteX3" fmla="*/ 5368 w 10000"/>
                      <a:gd name="connsiteY3" fmla="*/ 7726 h 10399"/>
                      <a:gd name="connsiteX4" fmla="*/ 1965 w 10000"/>
                      <a:gd name="connsiteY4" fmla="*/ 9732 h 10399"/>
                      <a:gd name="connsiteX5" fmla="*/ 983 w 10000"/>
                      <a:gd name="connsiteY5" fmla="*/ 9786 h 10399"/>
                      <a:gd name="connsiteX6" fmla="*/ 0 w 10000"/>
                      <a:gd name="connsiteY6" fmla="*/ 9706 h 10399"/>
                      <a:gd name="connsiteX7" fmla="*/ 0 w 10000"/>
                      <a:gd name="connsiteY7" fmla="*/ 9732 h 10399"/>
                      <a:gd name="connsiteX8" fmla="*/ 76 w 10000"/>
                      <a:gd name="connsiteY8" fmla="*/ 9732 h 10399"/>
                      <a:gd name="connsiteX9" fmla="*/ 76 w 10000"/>
                      <a:gd name="connsiteY9" fmla="*/ 9732 h 10399"/>
                      <a:gd name="connsiteX10" fmla="*/ 76 w 10000"/>
                      <a:gd name="connsiteY10" fmla="*/ 9732 h 10399"/>
                      <a:gd name="connsiteX11" fmla="*/ 76 w 10000"/>
                      <a:gd name="connsiteY11" fmla="*/ 9732 h 10399"/>
                      <a:gd name="connsiteX12" fmla="*/ 76 w 10000"/>
                      <a:gd name="connsiteY12" fmla="*/ 9732 h 10399"/>
                      <a:gd name="connsiteX13" fmla="*/ 76 w 10000"/>
                      <a:gd name="connsiteY13" fmla="*/ 9732 h 10399"/>
                      <a:gd name="connsiteX14" fmla="*/ 76 w 10000"/>
                      <a:gd name="connsiteY14" fmla="*/ 9759 h 10399"/>
                      <a:gd name="connsiteX15" fmla="*/ 76 w 10000"/>
                      <a:gd name="connsiteY15" fmla="*/ 9759 h 10399"/>
                      <a:gd name="connsiteX16" fmla="*/ 76 w 10000"/>
                      <a:gd name="connsiteY16" fmla="*/ 9759 h 10399"/>
                      <a:gd name="connsiteX17" fmla="*/ 76 w 10000"/>
                      <a:gd name="connsiteY17" fmla="*/ 9759 h 10399"/>
                      <a:gd name="connsiteX18" fmla="*/ 76 w 10000"/>
                      <a:gd name="connsiteY18" fmla="*/ 9759 h 10399"/>
                      <a:gd name="connsiteX19" fmla="*/ 151 w 10000"/>
                      <a:gd name="connsiteY19" fmla="*/ 9759 h 10399"/>
                      <a:gd name="connsiteX20" fmla="*/ 151 w 10000"/>
                      <a:gd name="connsiteY20" fmla="*/ 9759 h 10399"/>
                      <a:gd name="connsiteX21" fmla="*/ 151 w 10000"/>
                      <a:gd name="connsiteY21" fmla="*/ 9759 h 10399"/>
                      <a:gd name="connsiteX22" fmla="*/ 151 w 10000"/>
                      <a:gd name="connsiteY22" fmla="*/ 9759 h 10399"/>
                      <a:gd name="connsiteX23" fmla="*/ 151 w 10000"/>
                      <a:gd name="connsiteY23" fmla="*/ 9759 h 10399"/>
                      <a:gd name="connsiteX24" fmla="*/ 151 w 10000"/>
                      <a:gd name="connsiteY24" fmla="*/ 9759 h 10399"/>
                      <a:gd name="connsiteX25" fmla="*/ 151 w 10000"/>
                      <a:gd name="connsiteY25" fmla="*/ 9759 h 10399"/>
                      <a:gd name="connsiteX26" fmla="*/ 151 w 10000"/>
                      <a:gd name="connsiteY26" fmla="*/ 9759 h 10399"/>
                      <a:gd name="connsiteX27" fmla="*/ 151 w 10000"/>
                      <a:gd name="connsiteY27" fmla="*/ 9759 h 10399"/>
                      <a:gd name="connsiteX28" fmla="*/ 151 w 10000"/>
                      <a:gd name="connsiteY28" fmla="*/ 9759 h 10399"/>
                      <a:gd name="connsiteX29" fmla="*/ 151 w 10000"/>
                      <a:gd name="connsiteY29" fmla="*/ 9759 h 10399"/>
                      <a:gd name="connsiteX30" fmla="*/ 151 w 10000"/>
                      <a:gd name="connsiteY30" fmla="*/ 9759 h 10399"/>
                      <a:gd name="connsiteX31" fmla="*/ 151 w 10000"/>
                      <a:gd name="connsiteY31" fmla="*/ 9759 h 10399"/>
                      <a:gd name="connsiteX32" fmla="*/ 151 w 10000"/>
                      <a:gd name="connsiteY32" fmla="*/ 9759 h 10399"/>
                      <a:gd name="connsiteX33" fmla="*/ 151 w 10000"/>
                      <a:gd name="connsiteY33" fmla="*/ 9759 h 10399"/>
                      <a:gd name="connsiteX34" fmla="*/ 151 w 10000"/>
                      <a:gd name="connsiteY34" fmla="*/ 9786 h 10399"/>
                      <a:gd name="connsiteX35" fmla="*/ 151 w 10000"/>
                      <a:gd name="connsiteY35" fmla="*/ 9786 h 10399"/>
                      <a:gd name="connsiteX36" fmla="*/ 151 w 10000"/>
                      <a:gd name="connsiteY36" fmla="*/ 9786 h 10399"/>
                      <a:gd name="connsiteX37" fmla="*/ 227 w 10000"/>
                      <a:gd name="connsiteY37" fmla="*/ 9786 h 10399"/>
                      <a:gd name="connsiteX38" fmla="*/ 227 w 10000"/>
                      <a:gd name="connsiteY38" fmla="*/ 9786 h 10399"/>
                      <a:gd name="connsiteX39" fmla="*/ 227 w 10000"/>
                      <a:gd name="connsiteY39" fmla="*/ 9786 h 10399"/>
                      <a:gd name="connsiteX40" fmla="*/ 227 w 10000"/>
                      <a:gd name="connsiteY40" fmla="*/ 9786 h 10399"/>
                      <a:gd name="connsiteX41" fmla="*/ 227 w 10000"/>
                      <a:gd name="connsiteY41" fmla="*/ 9786 h 10399"/>
                      <a:gd name="connsiteX42" fmla="*/ 227 w 10000"/>
                      <a:gd name="connsiteY42" fmla="*/ 9786 h 10399"/>
                      <a:gd name="connsiteX43" fmla="*/ 227 w 10000"/>
                      <a:gd name="connsiteY43" fmla="*/ 9786 h 10399"/>
                      <a:gd name="connsiteX44" fmla="*/ 227 w 10000"/>
                      <a:gd name="connsiteY44" fmla="*/ 9786 h 10399"/>
                      <a:gd name="connsiteX45" fmla="*/ 227 w 10000"/>
                      <a:gd name="connsiteY45" fmla="*/ 9786 h 10399"/>
                      <a:gd name="connsiteX46" fmla="*/ 227 w 10000"/>
                      <a:gd name="connsiteY46" fmla="*/ 9786 h 10399"/>
                      <a:gd name="connsiteX47" fmla="*/ 227 w 10000"/>
                      <a:gd name="connsiteY47" fmla="*/ 9786 h 10399"/>
                      <a:gd name="connsiteX48" fmla="*/ 227 w 10000"/>
                      <a:gd name="connsiteY48" fmla="*/ 9786 h 10399"/>
                      <a:gd name="connsiteX49" fmla="*/ 227 w 10000"/>
                      <a:gd name="connsiteY49" fmla="*/ 9786 h 10399"/>
                      <a:gd name="connsiteX50" fmla="*/ 227 w 10000"/>
                      <a:gd name="connsiteY50" fmla="*/ 9786 h 10399"/>
                      <a:gd name="connsiteX51" fmla="*/ 227 w 10000"/>
                      <a:gd name="connsiteY51" fmla="*/ 9786 h 10399"/>
                      <a:gd name="connsiteX52" fmla="*/ 227 w 10000"/>
                      <a:gd name="connsiteY52" fmla="*/ 9786 h 10399"/>
                      <a:gd name="connsiteX53" fmla="*/ 227 w 10000"/>
                      <a:gd name="connsiteY53" fmla="*/ 9786 h 10399"/>
                      <a:gd name="connsiteX54" fmla="*/ 303 w 10000"/>
                      <a:gd name="connsiteY54" fmla="*/ 9786 h 10399"/>
                      <a:gd name="connsiteX55" fmla="*/ 303 w 10000"/>
                      <a:gd name="connsiteY55" fmla="*/ 9786 h 10399"/>
                      <a:gd name="connsiteX56" fmla="*/ 303 w 10000"/>
                      <a:gd name="connsiteY56" fmla="*/ 9786 h 10399"/>
                      <a:gd name="connsiteX57" fmla="*/ 303 w 10000"/>
                      <a:gd name="connsiteY57" fmla="*/ 9786 h 10399"/>
                      <a:gd name="connsiteX58" fmla="*/ 303 w 10000"/>
                      <a:gd name="connsiteY58" fmla="*/ 9813 h 10399"/>
                      <a:gd name="connsiteX59" fmla="*/ 303 w 10000"/>
                      <a:gd name="connsiteY59" fmla="*/ 9813 h 10399"/>
                      <a:gd name="connsiteX60" fmla="*/ 303 w 10000"/>
                      <a:gd name="connsiteY60" fmla="*/ 9813 h 10399"/>
                      <a:gd name="connsiteX61" fmla="*/ 303 w 10000"/>
                      <a:gd name="connsiteY61" fmla="*/ 9813 h 10399"/>
                      <a:gd name="connsiteX62" fmla="*/ 303 w 10000"/>
                      <a:gd name="connsiteY62" fmla="*/ 9813 h 10399"/>
                      <a:gd name="connsiteX63" fmla="*/ 303 w 10000"/>
                      <a:gd name="connsiteY63" fmla="*/ 9813 h 10399"/>
                      <a:gd name="connsiteX64" fmla="*/ 303 w 10000"/>
                      <a:gd name="connsiteY64" fmla="*/ 9813 h 10399"/>
                      <a:gd name="connsiteX65" fmla="*/ 303 w 10000"/>
                      <a:gd name="connsiteY65" fmla="*/ 9813 h 10399"/>
                      <a:gd name="connsiteX66" fmla="*/ 303 w 10000"/>
                      <a:gd name="connsiteY66" fmla="*/ 9813 h 10399"/>
                      <a:gd name="connsiteX67" fmla="*/ 303 w 10000"/>
                      <a:gd name="connsiteY67" fmla="*/ 9813 h 10399"/>
                      <a:gd name="connsiteX68" fmla="*/ 303 w 10000"/>
                      <a:gd name="connsiteY68" fmla="*/ 9813 h 10399"/>
                      <a:gd name="connsiteX69" fmla="*/ 303 w 10000"/>
                      <a:gd name="connsiteY69" fmla="*/ 9813 h 10399"/>
                      <a:gd name="connsiteX70" fmla="*/ 378 w 10000"/>
                      <a:gd name="connsiteY70" fmla="*/ 9813 h 10399"/>
                      <a:gd name="connsiteX71" fmla="*/ 378 w 10000"/>
                      <a:gd name="connsiteY71" fmla="*/ 9813 h 10399"/>
                      <a:gd name="connsiteX72" fmla="*/ 378 w 10000"/>
                      <a:gd name="connsiteY72" fmla="*/ 9813 h 10399"/>
                      <a:gd name="connsiteX73" fmla="*/ 378 w 10000"/>
                      <a:gd name="connsiteY73" fmla="*/ 9813 h 10399"/>
                      <a:gd name="connsiteX74" fmla="*/ 378 w 10000"/>
                      <a:gd name="connsiteY74" fmla="*/ 9813 h 10399"/>
                      <a:gd name="connsiteX75" fmla="*/ 378 w 10000"/>
                      <a:gd name="connsiteY75" fmla="*/ 9813 h 10399"/>
                      <a:gd name="connsiteX76" fmla="*/ 378 w 10000"/>
                      <a:gd name="connsiteY76" fmla="*/ 9813 h 10399"/>
                      <a:gd name="connsiteX77" fmla="*/ 378 w 10000"/>
                      <a:gd name="connsiteY77" fmla="*/ 9813 h 10399"/>
                      <a:gd name="connsiteX78" fmla="*/ 2873 w 10000"/>
                      <a:gd name="connsiteY78" fmla="*/ 9973 h 10399"/>
                      <a:gd name="connsiteX79" fmla="*/ 3856 w 10000"/>
                      <a:gd name="connsiteY79" fmla="*/ 9973 h 10399"/>
                      <a:gd name="connsiteX80" fmla="*/ 4348 w 10000"/>
                      <a:gd name="connsiteY80" fmla="*/ 10399 h 10399"/>
                      <a:gd name="connsiteX81" fmla="*/ 5670 w 10000"/>
                      <a:gd name="connsiteY81" fmla="*/ 9304 h 10399"/>
                      <a:gd name="connsiteX82" fmla="*/ 5670 w 10000"/>
                      <a:gd name="connsiteY82" fmla="*/ 9304 h 10399"/>
                      <a:gd name="connsiteX83" fmla="*/ 5670 w 10000"/>
                      <a:gd name="connsiteY83" fmla="*/ 9277 h 10399"/>
                      <a:gd name="connsiteX84" fmla="*/ 7182 w 10000"/>
                      <a:gd name="connsiteY84" fmla="*/ 7324 h 10399"/>
                      <a:gd name="connsiteX85" fmla="*/ 8798 w 10000"/>
                      <a:gd name="connsiteY85" fmla="*/ 4487 h 10399"/>
                      <a:gd name="connsiteX86" fmla="*/ 10000 w 10000"/>
                      <a:gd name="connsiteY86" fmla="*/ 1611 h 10399"/>
                      <a:gd name="connsiteX0" fmla="*/ 9537 w 10000"/>
                      <a:gd name="connsiteY0" fmla="*/ 1141 h 10468"/>
                      <a:gd name="connsiteX1" fmla="*/ 7682 w 10000"/>
                      <a:gd name="connsiteY1" fmla="*/ 0 h 10468"/>
                      <a:gd name="connsiteX2" fmla="*/ 7031 w 10000"/>
                      <a:gd name="connsiteY2" fmla="*/ 4006 h 10468"/>
                      <a:gd name="connsiteX3" fmla="*/ 5368 w 10000"/>
                      <a:gd name="connsiteY3" fmla="*/ 7726 h 10468"/>
                      <a:gd name="connsiteX4" fmla="*/ 1965 w 10000"/>
                      <a:gd name="connsiteY4" fmla="*/ 9732 h 10468"/>
                      <a:gd name="connsiteX5" fmla="*/ 983 w 10000"/>
                      <a:gd name="connsiteY5" fmla="*/ 9786 h 10468"/>
                      <a:gd name="connsiteX6" fmla="*/ 0 w 10000"/>
                      <a:gd name="connsiteY6" fmla="*/ 9706 h 10468"/>
                      <a:gd name="connsiteX7" fmla="*/ 0 w 10000"/>
                      <a:gd name="connsiteY7" fmla="*/ 9732 h 10468"/>
                      <a:gd name="connsiteX8" fmla="*/ 76 w 10000"/>
                      <a:gd name="connsiteY8" fmla="*/ 9732 h 10468"/>
                      <a:gd name="connsiteX9" fmla="*/ 76 w 10000"/>
                      <a:gd name="connsiteY9" fmla="*/ 9732 h 10468"/>
                      <a:gd name="connsiteX10" fmla="*/ 76 w 10000"/>
                      <a:gd name="connsiteY10" fmla="*/ 9732 h 10468"/>
                      <a:gd name="connsiteX11" fmla="*/ 76 w 10000"/>
                      <a:gd name="connsiteY11" fmla="*/ 9732 h 10468"/>
                      <a:gd name="connsiteX12" fmla="*/ 76 w 10000"/>
                      <a:gd name="connsiteY12" fmla="*/ 9732 h 10468"/>
                      <a:gd name="connsiteX13" fmla="*/ 76 w 10000"/>
                      <a:gd name="connsiteY13" fmla="*/ 9732 h 10468"/>
                      <a:gd name="connsiteX14" fmla="*/ 76 w 10000"/>
                      <a:gd name="connsiteY14" fmla="*/ 9759 h 10468"/>
                      <a:gd name="connsiteX15" fmla="*/ 76 w 10000"/>
                      <a:gd name="connsiteY15" fmla="*/ 9759 h 10468"/>
                      <a:gd name="connsiteX16" fmla="*/ 76 w 10000"/>
                      <a:gd name="connsiteY16" fmla="*/ 9759 h 10468"/>
                      <a:gd name="connsiteX17" fmla="*/ 76 w 10000"/>
                      <a:gd name="connsiteY17" fmla="*/ 9759 h 10468"/>
                      <a:gd name="connsiteX18" fmla="*/ 76 w 10000"/>
                      <a:gd name="connsiteY18" fmla="*/ 9759 h 10468"/>
                      <a:gd name="connsiteX19" fmla="*/ 151 w 10000"/>
                      <a:gd name="connsiteY19" fmla="*/ 9759 h 10468"/>
                      <a:gd name="connsiteX20" fmla="*/ 151 w 10000"/>
                      <a:gd name="connsiteY20" fmla="*/ 9759 h 10468"/>
                      <a:gd name="connsiteX21" fmla="*/ 151 w 10000"/>
                      <a:gd name="connsiteY21" fmla="*/ 9759 h 10468"/>
                      <a:gd name="connsiteX22" fmla="*/ 151 w 10000"/>
                      <a:gd name="connsiteY22" fmla="*/ 9759 h 10468"/>
                      <a:gd name="connsiteX23" fmla="*/ 151 w 10000"/>
                      <a:gd name="connsiteY23" fmla="*/ 9759 h 10468"/>
                      <a:gd name="connsiteX24" fmla="*/ 151 w 10000"/>
                      <a:gd name="connsiteY24" fmla="*/ 9759 h 10468"/>
                      <a:gd name="connsiteX25" fmla="*/ 151 w 10000"/>
                      <a:gd name="connsiteY25" fmla="*/ 9759 h 10468"/>
                      <a:gd name="connsiteX26" fmla="*/ 151 w 10000"/>
                      <a:gd name="connsiteY26" fmla="*/ 9759 h 10468"/>
                      <a:gd name="connsiteX27" fmla="*/ 151 w 10000"/>
                      <a:gd name="connsiteY27" fmla="*/ 9759 h 10468"/>
                      <a:gd name="connsiteX28" fmla="*/ 151 w 10000"/>
                      <a:gd name="connsiteY28" fmla="*/ 9759 h 10468"/>
                      <a:gd name="connsiteX29" fmla="*/ 151 w 10000"/>
                      <a:gd name="connsiteY29" fmla="*/ 9759 h 10468"/>
                      <a:gd name="connsiteX30" fmla="*/ 151 w 10000"/>
                      <a:gd name="connsiteY30" fmla="*/ 9759 h 10468"/>
                      <a:gd name="connsiteX31" fmla="*/ 151 w 10000"/>
                      <a:gd name="connsiteY31" fmla="*/ 9759 h 10468"/>
                      <a:gd name="connsiteX32" fmla="*/ 151 w 10000"/>
                      <a:gd name="connsiteY32" fmla="*/ 9759 h 10468"/>
                      <a:gd name="connsiteX33" fmla="*/ 151 w 10000"/>
                      <a:gd name="connsiteY33" fmla="*/ 9759 h 10468"/>
                      <a:gd name="connsiteX34" fmla="*/ 151 w 10000"/>
                      <a:gd name="connsiteY34" fmla="*/ 9786 h 10468"/>
                      <a:gd name="connsiteX35" fmla="*/ 151 w 10000"/>
                      <a:gd name="connsiteY35" fmla="*/ 9786 h 10468"/>
                      <a:gd name="connsiteX36" fmla="*/ 151 w 10000"/>
                      <a:gd name="connsiteY36" fmla="*/ 9786 h 10468"/>
                      <a:gd name="connsiteX37" fmla="*/ 227 w 10000"/>
                      <a:gd name="connsiteY37" fmla="*/ 9786 h 10468"/>
                      <a:gd name="connsiteX38" fmla="*/ 227 w 10000"/>
                      <a:gd name="connsiteY38" fmla="*/ 9786 h 10468"/>
                      <a:gd name="connsiteX39" fmla="*/ 227 w 10000"/>
                      <a:gd name="connsiteY39" fmla="*/ 9786 h 10468"/>
                      <a:gd name="connsiteX40" fmla="*/ 227 w 10000"/>
                      <a:gd name="connsiteY40" fmla="*/ 9786 h 10468"/>
                      <a:gd name="connsiteX41" fmla="*/ 227 w 10000"/>
                      <a:gd name="connsiteY41" fmla="*/ 9786 h 10468"/>
                      <a:gd name="connsiteX42" fmla="*/ 227 w 10000"/>
                      <a:gd name="connsiteY42" fmla="*/ 9786 h 10468"/>
                      <a:gd name="connsiteX43" fmla="*/ 227 w 10000"/>
                      <a:gd name="connsiteY43" fmla="*/ 9786 h 10468"/>
                      <a:gd name="connsiteX44" fmla="*/ 227 w 10000"/>
                      <a:gd name="connsiteY44" fmla="*/ 9786 h 10468"/>
                      <a:gd name="connsiteX45" fmla="*/ 227 w 10000"/>
                      <a:gd name="connsiteY45" fmla="*/ 9786 h 10468"/>
                      <a:gd name="connsiteX46" fmla="*/ 227 w 10000"/>
                      <a:gd name="connsiteY46" fmla="*/ 9786 h 10468"/>
                      <a:gd name="connsiteX47" fmla="*/ 227 w 10000"/>
                      <a:gd name="connsiteY47" fmla="*/ 9786 h 10468"/>
                      <a:gd name="connsiteX48" fmla="*/ 227 w 10000"/>
                      <a:gd name="connsiteY48" fmla="*/ 9786 h 10468"/>
                      <a:gd name="connsiteX49" fmla="*/ 227 w 10000"/>
                      <a:gd name="connsiteY49" fmla="*/ 9786 h 10468"/>
                      <a:gd name="connsiteX50" fmla="*/ 227 w 10000"/>
                      <a:gd name="connsiteY50" fmla="*/ 9786 h 10468"/>
                      <a:gd name="connsiteX51" fmla="*/ 227 w 10000"/>
                      <a:gd name="connsiteY51" fmla="*/ 9786 h 10468"/>
                      <a:gd name="connsiteX52" fmla="*/ 227 w 10000"/>
                      <a:gd name="connsiteY52" fmla="*/ 9786 h 10468"/>
                      <a:gd name="connsiteX53" fmla="*/ 227 w 10000"/>
                      <a:gd name="connsiteY53" fmla="*/ 9786 h 10468"/>
                      <a:gd name="connsiteX54" fmla="*/ 303 w 10000"/>
                      <a:gd name="connsiteY54" fmla="*/ 9786 h 10468"/>
                      <a:gd name="connsiteX55" fmla="*/ 303 w 10000"/>
                      <a:gd name="connsiteY55" fmla="*/ 9786 h 10468"/>
                      <a:gd name="connsiteX56" fmla="*/ 303 w 10000"/>
                      <a:gd name="connsiteY56" fmla="*/ 9786 h 10468"/>
                      <a:gd name="connsiteX57" fmla="*/ 303 w 10000"/>
                      <a:gd name="connsiteY57" fmla="*/ 9786 h 10468"/>
                      <a:gd name="connsiteX58" fmla="*/ 303 w 10000"/>
                      <a:gd name="connsiteY58" fmla="*/ 9813 h 10468"/>
                      <a:gd name="connsiteX59" fmla="*/ 303 w 10000"/>
                      <a:gd name="connsiteY59" fmla="*/ 9813 h 10468"/>
                      <a:gd name="connsiteX60" fmla="*/ 303 w 10000"/>
                      <a:gd name="connsiteY60" fmla="*/ 9813 h 10468"/>
                      <a:gd name="connsiteX61" fmla="*/ 303 w 10000"/>
                      <a:gd name="connsiteY61" fmla="*/ 9813 h 10468"/>
                      <a:gd name="connsiteX62" fmla="*/ 303 w 10000"/>
                      <a:gd name="connsiteY62" fmla="*/ 9813 h 10468"/>
                      <a:gd name="connsiteX63" fmla="*/ 303 w 10000"/>
                      <a:gd name="connsiteY63" fmla="*/ 9813 h 10468"/>
                      <a:gd name="connsiteX64" fmla="*/ 303 w 10000"/>
                      <a:gd name="connsiteY64" fmla="*/ 9813 h 10468"/>
                      <a:gd name="connsiteX65" fmla="*/ 303 w 10000"/>
                      <a:gd name="connsiteY65" fmla="*/ 9813 h 10468"/>
                      <a:gd name="connsiteX66" fmla="*/ 303 w 10000"/>
                      <a:gd name="connsiteY66" fmla="*/ 9813 h 10468"/>
                      <a:gd name="connsiteX67" fmla="*/ 303 w 10000"/>
                      <a:gd name="connsiteY67" fmla="*/ 9813 h 10468"/>
                      <a:gd name="connsiteX68" fmla="*/ 303 w 10000"/>
                      <a:gd name="connsiteY68" fmla="*/ 9813 h 10468"/>
                      <a:gd name="connsiteX69" fmla="*/ 303 w 10000"/>
                      <a:gd name="connsiteY69" fmla="*/ 9813 h 10468"/>
                      <a:gd name="connsiteX70" fmla="*/ 378 w 10000"/>
                      <a:gd name="connsiteY70" fmla="*/ 9813 h 10468"/>
                      <a:gd name="connsiteX71" fmla="*/ 378 w 10000"/>
                      <a:gd name="connsiteY71" fmla="*/ 9813 h 10468"/>
                      <a:gd name="connsiteX72" fmla="*/ 378 w 10000"/>
                      <a:gd name="connsiteY72" fmla="*/ 9813 h 10468"/>
                      <a:gd name="connsiteX73" fmla="*/ 378 w 10000"/>
                      <a:gd name="connsiteY73" fmla="*/ 9813 h 10468"/>
                      <a:gd name="connsiteX74" fmla="*/ 378 w 10000"/>
                      <a:gd name="connsiteY74" fmla="*/ 9813 h 10468"/>
                      <a:gd name="connsiteX75" fmla="*/ 378 w 10000"/>
                      <a:gd name="connsiteY75" fmla="*/ 9813 h 10468"/>
                      <a:gd name="connsiteX76" fmla="*/ 378 w 10000"/>
                      <a:gd name="connsiteY76" fmla="*/ 9813 h 10468"/>
                      <a:gd name="connsiteX77" fmla="*/ 378 w 10000"/>
                      <a:gd name="connsiteY77" fmla="*/ 9813 h 10468"/>
                      <a:gd name="connsiteX78" fmla="*/ 2873 w 10000"/>
                      <a:gd name="connsiteY78" fmla="*/ 9973 h 10468"/>
                      <a:gd name="connsiteX79" fmla="*/ 3459 w 10000"/>
                      <a:gd name="connsiteY79" fmla="*/ 10349 h 10468"/>
                      <a:gd name="connsiteX80" fmla="*/ 4348 w 10000"/>
                      <a:gd name="connsiteY80" fmla="*/ 10399 h 10468"/>
                      <a:gd name="connsiteX81" fmla="*/ 5670 w 10000"/>
                      <a:gd name="connsiteY81" fmla="*/ 9304 h 10468"/>
                      <a:gd name="connsiteX82" fmla="*/ 5670 w 10000"/>
                      <a:gd name="connsiteY82" fmla="*/ 9304 h 10468"/>
                      <a:gd name="connsiteX83" fmla="*/ 5670 w 10000"/>
                      <a:gd name="connsiteY83" fmla="*/ 9277 h 10468"/>
                      <a:gd name="connsiteX84" fmla="*/ 7182 w 10000"/>
                      <a:gd name="connsiteY84" fmla="*/ 7324 h 10468"/>
                      <a:gd name="connsiteX85" fmla="*/ 8798 w 10000"/>
                      <a:gd name="connsiteY85" fmla="*/ 4487 h 10468"/>
                      <a:gd name="connsiteX86" fmla="*/ 10000 w 10000"/>
                      <a:gd name="connsiteY86" fmla="*/ 1611 h 10468"/>
                      <a:gd name="connsiteX0" fmla="*/ 9537 w 10000"/>
                      <a:gd name="connsiteY0" fmla="*/ 1141 h 10465"/>
                      <a:gd name="connsiteX1" fmla="*/ 7682 w 10000"/>
                      <a:gd name="connsiteY1" fmla="*/ 0 h 10465"/>
                      <a:gd name="connsiteX2" fmla="*/ 7031 w 10000"/>
                      <a:gd name="connsiteY2" fmla="*/ 4006 h 10465"/>
                      <a:gd name="connsiteX3" fmla="*/ 5368 w 10000"/>
                      <a:gd name="connsiteY3" fmla="*/ 7726 h 10465"/>
                      <a:gd name="connsiteX4" fmla="*/ 1965 w 10000"/>
                      <a:gd name="connsiteY4" fmla="*/ 9732 h 10465"/>
                      <a:gd name="connsiteX5" fmla="*/ 983 w 10000"/>
                      <a:gd name="connsiteY5" fmla="*/ 9786 h 10465"/>
                      <a:gd name="connsiteX6" fmla="*/ 0 w 10000"/>
                      <a:gd name="connsiteY6" fmla="*/ 9706 h 10465"/>
                      <a:gd name="connsiteX7" fmla="*/ 0 w 10000"/>
                      <a:gd name="connsiteY7" fmla="*/ 9732 h 10465"/>
                      <a:gd name="connsiteX8" fmla="*/ 76 w 10000"/>
                      <a:gd name="connsiteY8" fmla="*/ 9732 h 10465"/>
                      <a:gd name="connsiteX9" fmla="*/ 76 w 10000"/>
                      <a:gd name="connsiteY9" fmla="*/ 9732 h 10465"/>
                      <a:gd name="connsiteX10" fmla="*/ 76 w 10000"/>
                      <a:gd name="connsiteY10" fmla="*/ 9732 h 10465"/>
                      <a:gd name="connsiteX11" fmla="*/ 76 w 10000"/>
                      <a:gd name="connsiteY11" fmla="*/ 9732 h 10465"/>
                      <a:gd name="connsiteX12" fmla="*/ 76 w 10000"/>
                      <a:gd name="connsiteY12" fmla="*/ 9732 h 10465"/>
                      <a:gd name="connsiteX13" fmla="*/ 76 w 10000"/>
                      <a:gd name="connsiteY13" fmla="*/ 9732 h 10465"/>
                      <a:gd name="connsiteX14" fmla="*/ 76 w 10000"/>
                      <a:gd name="connsiteY14" fmla="*/ 9759 h 10465"/>
                      <a:gd name="connsiteX15" fmla="*/ 76 w 10000"/>
                      <a:gd name="connsiteY15" fmla="*/ 9759 h 10465"/>
                      <a:gd name="connsiteX16" fmla="*/ 76 w 10000"/>
                      <a:gd name="connsiteY16" fmla="*/ 9759 h 10465"/>
                      <a:gd name="connsiteX17" fmla="*/ 76 w 10000"/>
                      <a:gd name="connsiteY17" fmla="*/ 9759 h 10465"/>
                      <a:gd name="connsiteX18" fmla="*/ 76 w 10000"/>
                      <a:gd name="connsiteY18" fmla="*/ 9759 h 10465"/>
                      <a:gd name="connsiteX19" fmla="*/ 151 w 10000"/>
                      <a:gd name="connsiteY19" fmla="*/ 9759 h 10465"/>
                      <a:gd name="connsiteX20" fmla="*/ 151 w 10000"/>
                      <a:gd name="connsiteY20" fmla="*/ 9759 h 10465"/>
                      <a:gd name="connsiteX21" fmla="*/ 151 w 10000"/>
                      <a:gd name="connsiteY21" fmla="*/ 9759 h 10465"/>
                      <a:gd name="connsiteX22" fmla="*/ 151 w 10000"/>
                      <a:gd name="connsiteY22" fmla="*/ 9759 h 10465"/>
                      <a:gd name="connsiteX23" fmla="*/ 151 w 10000"/>
                      <a:gd name="connsiteY23" fmla="*/ 9759 h 10465"/>
                      <a:gd name="connsiteX24" fmla="*/ 151 w 10000"/>
                      <a:gd name="connsiteY24" fmla="*/ 9759 h 10465"/>
                      <a:gd name="connsiteX25" fmla="*/ 151 w 10000"/>
                      <a:gd name="connsiteY25" fmla="*/ 9759 h 10465"/>
                      <a:gd name="connsiteX26" fmla="*/ 151 w 10000"/>
                      <a:gd name="connsiteY26" fmla="*/ 9759 h 10465"/>
                      <a:gd name="connsiteX27" fmla="*/ 151 w 10000"/>
                      <a:gd name="connsiteY27" fmla="*/ 9759 h 10465"/>
                      <a:gd name="connsiteX28" fmla="*/ 151 w 10000"/>
                      <a:gd name="connsiteY28" fmla="*/ 9759 h 10465"/>
                      <a:gd name="connsiteX29" fmla="*/ 151 w 10000"/>
                      <a:gd name="connsiteY29" fmla="*/ 9759 h 10465"/>
                      <a:gd name="connsiteX30" fmla="*/ 151 w 10000"/>
                      <a:gd name="connsiteY30" fmla="*/ 9759 h 10465"/>
                      <a:gd name="connsiteX31" fmla="*/ 151 w 10000"/>
                      <a:gd name="connsiteY31" fmla="*/ 9759 h 10465"/>
                      <a:gd name="connsiteX32" fmla="*/ 151 w 10000"/>
                      <a:gd name="connsiteY32" fmla="*/ 9759 h 10465"/>
                      <a:gd name="connsiteX33" fmla="*/ 151 w 10000"/>
                      <a:gd name="connsiteY33" fmla="*/ 9759 h 10465"/>
                      <a:gd name="connsiteX34" fmla="*/ 151 w 10000"/>
                      <a:gd name="connsiteY34" fmla="*/ 9786 h 10465"/>
                      <a:gd name="connsiteX35" fmla="*/ 151 w 10000"/>
                      <a:gd name="connsiteY35" fmla="*/ 9786 h 10465"/>
                      <a:gd name="connsiteX36" fmla="*/ 151 w 10000"/>
                      <a:gd name="connsiteY36" fmla="*/ 9786 h 10465"/>
                      <a:gd name="connsiteX37" fmla="*/ 227 w 10000"/>
                      <a:gd name="connsiteY37" fmla="*/ 9786 h 10465"/>
                      <a:gd name="connsiteX38" fmla="*/ 227 w 10000"/>
                      <a:gd name="connsiteY38" fmla="*/ 9786 h 10465"/>
                      <a:gd name="connsiteX39" fmla="*/ 227 w 10000"/>
                      <a:gd name="connsiteY39" fmla="*/ 9786 h 10465"/>
                      <a:gd name="connsiteX40" fmla="*/ 227 w 10000"/>
                      <a:gd name="connsiteY40" fmla="*/ 9786 h 10465"/>
                      <a:gd name="connsiteX41" fmla="*/ 227 w 10000"/>
                      <a:gd name="connsiteY41" fmla="*/ 9786 h 10465"/>
                      <a:gd name="connsiteX42" fmla="*/ 227 w 10000"/>
                      <a:gd name="connsiteY42" fmla="*/ 9786 h 10465"/>
                      <a:gd name="connsiteX43" fmla="*/ 227 w 10000"/>
                      <a:gd name="connsiteY43" fmla="*/ 9786 h 10465"/>
                      <a:gd name="connsiteX44" fmla="*/ 227 w 10000"/>
                      <a:gd name="connsiteY44" fmla="*/ 9786 h 10465"/>
                      <a:gd name="connsiteX45" fmla="*/ 227 w 10000"/>
                      <a:gd name="connsiteY45" fmla="*/ 9786 h 10465"/>
                      <a:gd name="connsiteX46" fmla="*/ 227 w 10000"/>
                      <a:gd name="connsiteY46" fmla="*/ 9786 h 10465"/>
                      <a:gd name="connsiteX47" fmla="*/ 227 w 10000"/>
                      <a:gd name="connsiteY47" fmla="*/ 9786 h 10465"/>
                      <a:gd name="connsiteX48" fmla="*/ 227 w 10000"/>
                      <a:gd name="connsiteY48" fmla="*/ 9786 h 10465"/>
                      <a:gd name="connsiteX49" fmla="*/ 227 w 10000"/>
                      <a:gd name="connsiteY49" fmla="*/ 9786 h 10465"/>
                      <a:gd name="connsiteX50" fmla="*/ 227 w 10000"/>
                      <a:gd name="connsiteY50" fmla="*/ 9786 h 10465"/>
                      <a:gd name="connsiteX51" fmla="*/ 227 w 10000"/>
                      <a:gd name="connsiteY51" fmla="*/ 9786 h 10465"/>
                      <a:gd name="connsiteX52" fmla="*/ 227 w 10000"/>
                      <a:gd name="connsiteY52" fmla="*/ 9786 h 10465"/>
                      <a:gd name="connsiteX53" fmla="*/ 227 w 10000"/>
                      <a:gd name="connsiteY53" fmla="*/ 9786 h 10465"/>
                      <a:gd name="connsiteX54" fmla="*/ 303 w 10000"/>
                      <a:gd name="connsiteY54" fmla="*/ 9786 h 10465"/>
                      <a:gd name="connsiteX55" fmla="*/ 303 w 10000"/>
                      <a:gd name="connsiteY55" fmla="*/ 9786 h 10465"/>
                      <a:gd name="connsiteX56" fmla="*/ 303 w 10000"/>
                      <a:gd name="connsiteY56" fmla="*/ 9786 h 10465"/>
                      <a:gd name="connsiteX57" fmla="*/ 303 w 10000"/>
                      <a:gd name="connsiteY57" fmla="*/ 9786 h 10465"/>
                      <a:gd name="connsiteX58" fmla="*/ 303 w 10000"/>
                      <a:gd name="connsiteY58" fmla="*/ 9813 h 10465"/>
                      <a:gd name="connsiteX59" fmla="*/ 303 w 10000"/>
                      <a:gd name="connsiteY59" fmla="*/ 9813 h 10465"/>
                      <a:gd name="connsiteX60" fmla="*/ 303 w 10000"/>
                      <a:gd name="connsiteY60" fmla="*/ 9813 h 10465"/>
                      <a:gd name="connsiteX61" fmla="*/ 303 w 10000"/>
                      <a:gd name="connsiteY61" fmla="*/ 9813 h 10465"/>
                      <a:gd name="connsiteX62" fmla="*/ 303 w 10000"/>
                      <a:gd name="connsiteY62" fmla="*/ 9813 h 10465"/>
                      <a:gd name="connsiteX63" fmla="*/ 303 w 10000"/>
                      <a:gd name="connsiteY63" fmla="*/ 9813 h 10465"/>
                      <a:gd name="connsiteX64" fmla="*/ 303 w 10000"/>
                      <a:gd name="connsiteY64" fmla="*/ 9813 h 10465"/>
                      <a:gd name="connsiteX65" fmla="*/ 303 w 10000"/>
                      <a:gd name="connsiteY65" fmla="*/ 9813 h 10465"/>
                      <a:gd name="connsiteX66" fmla="*/ 303 w 10000"/>
                      <a:gd name="connsiteY66" fmla="*/ 9813 h 10465"/>
                      <a:gd name="connsiteX67" fmla="*/ 303 w 10000"/>
                      <a:gd name="connsiteY67" fmla="*/ 9813 h 10465"/>
                      <a:gd name="connsiteX68" fmla="*/ 303 w 10000"/>
                      <a:gd name="connsiteY68" fmla="*/ 9813 h 10465"/>
                      <a:gd name="connsiteX69" fmla="*/ 303 w 10000"/>
                      <a:gd name="connsiteY69" fmla="*/ 9813 h 10465"/>
                      <a:gd name="connsiteX70" fmla="*/ 378 w 10000"/>
                      <a:gd name="connsiteY70" fmla="*/ 9813 h 10465"/>
                      <a:gd name="connsiteX71" fmla="*/ 378 w 10000"/>
                      <a:gd name="connsiteY71" fmla="*/ 9813 h 10465"/>
                      <a:gd name="connsiteX72" fmla="*/ 378 w 10000"/>
                      <a:gd name="connsiteY72" fmla="*/ 9813 h 10465"/>
                      <a:gd name="connsiteX73" fmla="*/ 378 w 10000"/>
                      <a:gd name="connsiteY73" fmla="*/ 9813 h 10465"/>
                      <a:gd name="connsiteX74" fmla="*/ 378 w 10000"/>
                      <a:gd name="connsiteY74" fmla="*/ 9813 h 10465"/>
                      <a:gd name="connsiteX75" fmla="*/ 378 w 10000"/>
                      <a:gd name="connsiteY75" fmla="*/ 9813 h 10465"/>
                      <a:gd name="connsiteX76" fmla="*/ 378 w 10000"/>
                      <a:gd name="connsiteY76" fmla="*/ 9813 h 10465"/>
                      <a:gd name="connsiteX77" fmla="*/ 378 w 10000"/>
                      <a:gd name="connsiteY77" fmla="*/ 9813 h 10465"/>
                      <a:gd name="connsiteX78" fmla="*/ 2409 w 10000"/>
                      <a:gd name="connsiteY78" fmla="*/ 10372 h 10465"/>
                      <a:gd name="connsiteX79" fmla="*/ 3459 w 10000"/>
                      <a:gd name="connsiteY79" fmla="*/ 10349 h 10465"/>
                      <a:gd name="connsiteX80" fmla="*/ 4348 w 10000"/>
                      <a:gd name="connsiteY80" fmla="*/ 10399 h 10465"/>
                      <a:gd name="connsiteX81" fmla="*/ 5670 w 10000"/>
                      <a:gd name="connsiteY81" fmla="*/ 9304 h 10465"/>
                      <a:gd name="connsiteX82" fmla="*/ 5670 w 10000"/>
                      <a:gd name="connsiteY82" fmla="*/ 9304 h 10465"/>
                      <a:gd name="connsiteX83" fmla="*/ 5670 w 10000"/>
                      <a:gd name="connsiteY83" fmla="*/ 9277 h 10465"/>
                      <a:gd name="connsiteX84" fmla="*/ 7182 w 10000"/>
                      <a:gd name="connsiteY84" fmla="*/ 7324 h 10465"/>
                      <a:gd name="connsiteX85" fmla="*/ 8798 w 10000"/>
                      <a:gd name="connsiteY85" fmla="*/ 4487 h 10465"/>
                      <a:gd name="connsiteX86" fmla="*/ 10000 w 10000"/>
                      <a:gd name="connsiteY86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985 w 10682"/>
                      <a:gd name="connsiteY66" fmla="*/ 9813 h 10465"/>
                      <a:gd name="connsiteX67" fmla="*/ 985 w 10682"/>
                      <a:gd name="connsiteY67" fmla="*/ 9813 h 10465"/>
                      <a:gd name="connsiteX68" fmla="*/ 985 w 10682"/>
                      <a:gd name="connsiteY68" fmla="*/ 9813 h 10465"/>
                      <a:gd name="connsiteX69" fmla="*/ 985 w 10682"/>
                      <a:gd name="connsiteY69" fmla="*/ 9813 h 10465"/>
                      <a:gd name="connsiteX70" fmla="*/ 1060 w 10682"/>
                      <a:gd name="connsiteY70" fmla="*/ 9813 h 10465"/>
                      <a:gd name="connsiteX71" fmla="*/ 1060 w 10682"/>
                      <a:gd name="connsiteY71" fmla="*/ 9813 h 10465"/>
                      <a:gd name="connsiteX72" fmla="*/ 1060 w 10682"/>
                      <a:gd name="connsiteY72" fmla="*/ 9813 h 10465"/>
                      <a:gd name="connsiteX73" fmla="*/ 1060 w 10682"/>
                      <a:gd name="connsiteY73" fmla="*/ 9813 h 10465"/>
                      <a:gd name="connsiteX74" fmla="*/ 1060 w 10682"/>
                      <a:gd name="connsiteY74" fmla="*/ 9813 h 10465"/>
                      <a:gd name="connsiteX75" fmla="*/ 1060 w 10682"/>
                      <a:gd name="connsiteY75" fmla="*/ 9813 h 10465"/>
                      <a:gd name="connsiteX76" fmla="*/ 1060 w 10682"/>
                      <a:gd name="connsiteY76" fmla="*/ 9813 h 10465"/>
                      <a:gd name="connsiteX77" fmla="*/ 0 w 10682"/>
                      <a:gd name="connsiteY77" fmla="*/ 10189 h 10465"/>
                      <a:gd name="connsiteX78" fmla="*/ 3091 w 10682"/>
                      <a:gd name="connsiteY78" fmla="*/ 10372 h 10465"/>
                      <a:gd name="connsiteX79" fmla="*/ 4141 w 10682"/>
                      <a:gd name="connsiteY79" fmla="*/ 10349 h 10465"/>
                      <a:gd name="connsiteX80" fmla="*/ 5030 w 10682"/>
                      <a:gd name="connsiteY80" fmla="*/ 10399 h 10465"/>
                      <a:gd name="connsiteX81" fmla="*/ 6352 w 10682"/>
                      <a:gd name="connsiteY81" fmla="*/ 9304 h 10465"/>
                      <a:gd name="connsiteX82" fmla="*/ 6352 w 10682"/>
                      <a:gd name="connsiteY82" fmla="*/ 9304 h 10465"/>
                      <a:gd name="connsiteX83" fmla="*/ 6352 w 10682"/>
                      <a:gd name="connsiteY83" fmla="*/ 9277 h 10465"/>
                      <a:gd name="connsiteX84" fmla="*/ 7864 w 10682"/>
                      <a:gd name="connsiteY84" fmla="*/ 7324 h 10465"/>
                      <a:gd name="connsiteX85" fmla="*/ 9480 w 10682"/>
                      <a:gd name="connsiteY85" fmla="*/ 4487 h 10465"/>
                      <a:gd name="connsiteX86" fmla="*/ 10682 w 10682"/>
                      <a:gd name="connsiteY86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985 w 10682"/>
                      <a:gd name="connsiteY66" fmla="*/ 9813 h 10465"/>
                      <a:gd name="connsiteX67" fmla="*/ 985 w 10682"/>
                      <a:gd name="connsiteY67" fmla="*/ 9813 h 10465"/>
                      <a:gd name="connsiteX68" fmla="*/ 985 w 10682"/>
                      <a:gd name="connsiteY68" fmla="*/ 9813 h 10465"/>
                      <a:gd name="connsiteX69" fmla="*/ 985 w 10682"/>
                      <a:gd name="connsiteY69" fmla="*/ 9813 h 10465"/>
                      <a:gd name="connsiteX70" fmla="*/ 1060 w 10682"/>
                      <a:gd name="connsiteY70" fmla="*/ 9813 h 10465"/>
                      <a:gd name="connsiteX71" fmla="*/ 1060 w 10682"/>
                      <a:gd name="connsiteY71" fmla="*/ 9813 h 10465"/>
                      <a:gd name="connsiteX72" fmla="*/ 1060 w 10682"/>
                      <a:gd name="connsiteY72" fmla="*/ 9813 h 10465"/>
                      <a:gd name="connsiteX73" fmla="*/ 1060 w 10682"/>
                      <a:gd name="connsiteY73" fmla="*/ 9813 h 10465"/>
                      <a:gd name="connsiteX74" fmla="*/ 1060 w 10682"/>
                      <a:gd name="connsiteY74" fmla="*/ 9813 h 10465"/>
                      <a:gd name="connsiteX75" fmla="*/ 1060 w 10682"/>
                      <a:gd name="connsiteY75" fmla="*/ 9813 h 10465"/>
                      <a:gd name="connsiteX76" fmla="*/ 0 w 10682"/>
                      <a:gd name="connsiteY76" fmla="*/ 10189 h 10465"/>
                      <a:gd name="connsiteX77" fmla="*/ 3091 w 10682"/>
                      <a:gd name="connsiteY77" fmla="*/ 10372 h 10465"/>
                      <a:gd name="connsiteX78" fmla="*/ 4141 w 10682"/>
                      <a:gd name="connsiteY78" fmla="*/ 10349 h 10465"/>
                      <a:gd name="connsiteX79" fmla="*/ 5030 w 10682"/>
                      <a:gd name="connsiteY79" fmla="*/ 10399 h 10465"/>
                      <a:gd name="connsiteX80" fmla="*/ 6352 w 10682"/>
                      <a:gd name="connsiteY80" fmla="*/ 9304 h 10465"/>
                      <a:gd name="connsiteX81" fmla="*/ 6352 w 10682"/>
                      <a:gd name="connsiteY81" fmla="*/ 9304 h 10465"/>
                      <a:gd name="connsiteX82" fmla="*/ 6352 w 10682"/>
                      <a:gd name="connsiteY82" fmla="*/ 9277 h 10465"/>
                      <a:gd name="connsiteX83" fmla="*/ 7864 w 10682"/>
                      <a:gd name="connsiteY83" fmla="*/ 7324 h 10465"/>
                      <a:gd name="connsiteX84" fmla="*/ 9480 w 10682"/>
                      <a:gd name="connsiteY84" fmla="*/ 4487 h 10465"/>
                      <a:gd name="connsiteX85" fmla="*/ 10682 w 10682"/>
                      <a:gd name="connsiteY85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985 w 10682"/>
                      <a:gd name="connsiteY66" fmla="*/ 9813 h 10465"/>
                      <a:gd name="connsiteX67" fmla="*/ 985 w 10682"/>
                      <a:gd name="connsiteY67" fmla="*/ 9813 h 10465"/>
                      <a:gd name="connsiteX68" fmla="*/ 985 w 10682"/>
                      <a:gd name="connsiteY68" fmla="*/ 9813 h 10465"/>
                      <a:gd name="connsiteX69" fmla="*/ 985 w 10682"/>
                      <a:gd name="connsiteY69" fmla="*/ 9813 h 10465"/>
                      <a:gd name="connsiteX70" fmla="*/ 1060 w 10682"/>
                      <a:gd name="connsiteY70" fmla="*/ 9813 h 10465"/>
                      <a:gd name="connsiteX71" fmla="*/ 1060 w 10682"/>
                      <a:gd name="connsiteY71" fmla="*/ 9813 h 10465"/>
                      <a:gd name="connsiteX72" fmla="*/ 1060 w 10682"/>
                      <a:gd name="connsiteY72" fmla="*/ 9813 h 10465"/>
                      <a:gd name="connsiteX73" fmla="*/ 1060 w 10682"/>
                      <a:gd name="connsiteY73" fmla="*/ 9813 h 10465"/>
                      <a:gd name="connsiteX74" fmla="*/ 1060 w 10682"/>
                      <a:gd name="connsiteY74" fmla="*/ 9813 h 10465"/>
                      <a:gd name="connsiteX75" fmla="*/ 0 w 10682"/>
                      <a:gd name="connsiteY75" fmla="*/ 10189 h 10465"/>
                      <a:gd name="connsiteX76" fmla="*/ 3091 w 10682"/>
                      <a:gd name="connsiteY76" fmla="*/ 10372 h 10465"/>
                      <a:gd name="connsiteX77" fmla="*/ 4141 w 10682"/>
                      <a:gd name="connsiteY77" fmla="*/ 10349 h 10465"/>
                      <a:gd name="connsiteX78" fmla="*/ 5030 w 10682"/>
                      <a:gd name="connsiteY78" fmla="*/ 10399 h 10465"/>
                      <a:gd name="connsiteX79" fmla="*/ 6352 w 10682"/>
                      <a:gd name="connsiteY79" fmla="*/ 9304 h 10465"/>
                      <a:gd name="connsiteX80" fmla="*/ 6352 w 10682"/>
                      <a:gd name="connsiteY80" fmla="*/ 9304 h 10465"/>
                      <a:gd name="connsiteX81" fmla="*/ 6352 w 10682"/>
                      <a:gd name="connsiteY81" fmla="*/ 9277 h 10465"/>
                      <a:gd name="connsiteX82" fmla="*/ 7864 w 10682"/>
                      <a:gd name="connsiteY82" fmla="*/ 7324 h 10465"/>
                      <a:gd name="connsiteX83" fmla="*/ 9480 w 10682"/>
                      <a:gd name="connsiteY83" fmla="*/ 4487 h 10465"/>
                      <a:gd name="connsiteX84" fmla="*/ 10682 w 10682"/>
                      <a:gd name="connsiteY84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985 w 10682"/>
                      <a:gd name="connsiteY66" fmla="*/ 9813 h 10465"/>
                      <a:gd name="connsiteX67" fmla="*/ 985 w 10682"/>
                      <a:gd name="connsiteY67" fmla="*/ 9813 h 10465"/>
                      <a:gd name="connsiteX68" fmla="*/ 985 w 10682"/>
                      <a:gd name="connsiteY68" fmla="*/ 9813 h 10465"/>
                      <a:gd name="connsiteX69" fmla="*/ 985 w 10682"/>
                      <a:gd name="connsiteY69" fmla="*/ 9813 h 10465"/>
                      <a:gd name="connsiteX70" fmla="*/ 1060 w 10682"/>
                      <a:gd name="connsiteY70" fmla="*/ 9813 h 10465"/>
                      <a:gd name="connsiteX71" fmla="*/ 1060 w 10682"/>
                      <a:gd name="connsiteY71" fmla="*/ 9813 h 10465"/>
                      <a:gd name="connsiteX72" fmla="*/ 1060 w 10682"/>
                      <a:gd name="connsiteY72" fmla="*/ 9813 h 10465"/>
                      <a:gd name="connsiteX73" fmla="*/ 1060 w 10682"/>
                      <a:gd name="connsiteY73" fmla="*/ 9813 h 10465"/>
                      <a:gd name="connsiteX74" fmla="*/ 0 w 10682"/>
                      <a:gd name="connsiteY74" fmla="*/ 10189 h 10465"/>
                      <a:gd name="connsiteX75" fmla="*/ 3091 w 10682"/>
                      <a:gd name="connsiteY75" fmla="*/ 10372 h 10465"/>
                      <a:gd name="connsiteX76" fmla="*/ 4141 w 10682"/>
                      <a:gd name="connsiteY76" fmla="*/ 10349 h 10465"/>
                      <a:gd name="connsiteX77" fmla="*/ 5030 w 10682"/>
                      <a:gd name="connsiteY77" fmla="*/ 10399 h 10465"/>
                      <a:gd name="connsiteX78" fmla="*/ 6352 w 10682"/>
                      <a:gd name="connsiteY78" fmla="*/ 9304 h 10465"/>
                      <a:gd name="connsiteX79" fmla="*/ 6352 w 10682"/>
                      <a:gd name="connsiteY79" fmla="*/ 9304 h 10465"/>
                      <a:gd name="connsiteX80" fmla="*/ 6352 w 10682"/>
                      <a:gd name="connsiteY80" fmla="*/ 9277 h 10465"/>
                      <a:gd name="connsiteX81" fmla="*/ 7864 w 10682"/>
                      <a:gd name="connsiteY81" fmla="*/ 7324 h 10465"/>
                      <a:gd name="connsiteX82" fmla="*/ 9480 w 10682"/>
                      <a:gd name="connsiteY82" fmla="*/ 4487 h 10465"/>
                      <a:gd name="connsiteX83" fmla="*/ 10682 w 10682"/>
                      <a:gd name="connsiteY83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985 w 10682"/>
                      <a:gd name="connsiteY66" fmla="*/ 9813 h 10465"/>
                      <a:gd name="connsiteX67" fmla="*/ 985 w 10682"/>
                      <a:gd name="connsiteY67" fmla="*/ 9813 h 10465"/>
                      <a:gd name="connsiteX68" fmla="*/ 985 w 10682"/>
                      <a:gd name="connsiteY68" fmla="*/ 9813 h 10465"/>
                      <a:gd name="connsiteX69" fmla="*/ 985 w 10682"/>
                      <a:gd name="connsiteY69" fmla="*/ 9813 h 10465"/>
                      <a:gd name="connsiteX70" fmla="*/ 1060 w 10682"/>
                      <a:gd name="connsiteY70" fmla="*/ 9813 h 10465"/>
                      <a:gd name="connsiteX71" fmla="*/ 1060 w 10682"/>
                      <a:gd name="connsiteY71" fmla="*/ 9813 h 10465"/>
                      <a:gd name="connsiteX72" fmla="*/ 1060 w 10682"/>
                      <a:gd name="connsiteY72" fmla="*/ 9813 h 10465"/>
                      <a:gd name="connsiteX73" fmla="*/ 0 w 10682"/>
                      <a:gd name="connsiteY73" fmla="*/ 10189 h 10465"/>
                      <a:gd name="connsiteX74" fmla="*/ 3091 w 10682"/>
                      <a:gd name="connsiteY74" fmla="*/ 10372 h 10465"/>
                      <a:gd name="connsiteX75" fmla="*/ 4141 w 10682"/>
                      <a:gd name="connsiteY75" fmla="*/ 10349 h 10465"/>
                      <a:gd name="connsiteX76" fmla="*/ 5030 w 10682"/>
                      <a:gd name="connsiteY76" fmla="*/ 10399 h 10465"/>
                      <a:gd name="connsiteX77" fmla="*/ 6352 w 10682"/>
                      <a:gd name="connsiteY77" fmla="*/ 9304 h 10465"/>
                      <a:gd name="connsiteX78" fmla="*/ 6352 w 10682"/>
                      <a:gd name="connsiteY78" fmla="*/ 9304 h 10465"/>
                      <a:gd name="connsiteX79" fmla="*/ 6352 w 10682"/>
                      <a:gd name="connsiteY79" fmla="*/ 9277 h 10465"/>
                      <a:gd name="connsiteX80" fmla="*/ 7864 w 10682"/>
                      <a:gd name="connsiteY80" fmla="*/ 7324 h 10465"/>
                      <a:gd name="connsiteX81" fmla="*/ 9480 w 10682"/>
                      <a:gd name="connsiteY81" fmla="*/ 4487 h 10465"/>
                      <a:gd name="connsiteX82" fmla="*/ 10682 w 10682"/>
                      <a:gd name="connsiteY82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985 w 10682"/>
                      <a:gd name="connsiteY66" fmla="*/ 9813 h 10465"/>
                      <a:gd name="connsiteX67" fmla="*/ 985 w 10682"/>
                      <a:gd name="connsiteY67" fmla="*/ 9813 h 10465"/>
                      <a:gd name="connsiteX68" fmla="*/ 985 w 10682"/>
                      <a:gd name="connsiteY68" fmla="*/ 9813 h 10465"/>
                      <a:gd name="connsiteX69" fmla="*/ 985 w 10682"/>
                      <a:gd name="connsiteY69" fmla="*/ 9813 h 10465"/>
                      <a:gd name="connsiteX70" fmla="*/ 1060 w 10682"/>
                      <a:gd name="connsiteY70" fmla="*/ 9813 h 10465"/>
                      <a:gd name="connsiteX71" fmla="*/ 1060 w 10682"/>
                      <a:gd name="connsiteY71" fmla="*/ 9813 h 10465"/>
                      <a:gd name="connsiteX72" fmla="*/ 0 w 10682"/>
                      <a:gd name="connsiteY72" fmla="*/ 10189 h 10465"/>
                      <a:gd name="connsiteX73" fmla="*/ 3091 w 10682"/>
                      <a:gd name="connsiteY73" fmla="*/ 10372 h 10465"/>
                      <a:gd name="connsiteX74" fmla="*/ 4141 w 10682"/>
                      <a:gd name="connsiteY74" fmla="*/ 10349 h 10465"/>
                      <a:gd name="connsiteX75" fmla="*/ 5030 w 10682"/>
                      <a:gd name="connsiteY75" fmla="*/ 10399 h 10465"/>
                      <a:gd name="connsiteX76" fmla="*/ 6352 w 10682"/>
                      <a:gd name="connsiteY76" fmla="*/ 9304 h 10465"/>
                      <a:gd name="connsiteX77" fmla="*/ 6352 w 10682"/>
                      <a:gd name="connsiteY77" fmla="*/ 9304 h 10465"/>
                      <a:gd name="connsiteX78" fmla="*/ 6352 w 10682"/>
                      <a:gd name="connsiteY78" fmla="*/ 9277 h 10465"/>
                      <a:gd name="connsiteX79" fmla="*/ 7864 w 10682"/>
                      <a:gd name="connsiteY79" fmla="*/ 7324 h 10465"/>
                      <a:gd name="connsiteX80" fmla="*/ 9480 w 10682"/>
                      <a:gd name="connsiteY80" fmla="*/ 4487 h 10465"/>
                      <a:gd name="connsiteX81" fmla="*/ 10682 w 10682"/>
                      <a:gd name="connsiteY81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985 w 10682"/>
                      <a:gd name="connsiteY66" fmla="*/ 9813 h 10465"/>
                      <a:gd name="connsiteX67" fmla="*/ 985 w 10682"/>
                      <a:gd name="connsiteY67" fmla="*/ 9813 h 10465"/>
                      <a:gd name="connsiteX68" fmla="*/ 985 w 10682"/>
                      <a:gd name="connsiteY68" fmla="*/ 9813 h 10465"/>
                      <a:gd name="connsiteX69" fmla="*/ 985 w 10682"/>
                      <a:gd name="connsiteY69" fmla="*/ 9813 h 10465"/>
                      <a:gd name="connsiteX70" fmla="*/ 1060 w 10682"/>
                      <a:gd name="connsiteY70" fmla="*/ 9813 h 10465"/>
                      <a:gd name="connsiteX71" fmla="*/ 0 w 10682"/>
                      <a:gd name="connsiteY71" fmla="*/ 10189 h 10465"/>
                      <a:gd name="connsiteX72" fmla="*/ 3091 w 10682"/>
                      <a:gd name="connsiteY72" fmla="*/ 10372 h 10465"/>
                      <a:gd name="connsiteX73" fmla="*/ 4141 w 10682"/>
                      <a:gd name="connsiteY73" fmla="*/ 10349 h 10465"/>
                      <a:gd name="connsiteX74" fmla="*/ 5030 w 10682"/>
                      <a:gd name="connsiteY74" fmla="*/ 10399 h 10465"/>
                      <a:gd name="connsiteX75" fmla="*/ 6352 w 10682"/>
                      <a:gd name="connsiteY75" fmla="*/ 9304 h 10465"/>
                      <a:gd name="connsiteX76" fmla="*/ 6352 w 10682"/>
                      <a:gd name="connsiteY76" fmla="*/ 9304 h 10465"/>
                      <a:gd name="connsiteX77" fmla="*/ 6352 w 10682"/>
                      <a:gd name="connsiteY77" fmla="*/ 9277 h 10465"/>
                      <a:gd name="connsiteX78" fmla="*/ 7864 w 10682"/>
                      <a:gd name="connsiteY78" fmla="*/ 7324 h 10465"/>
                      <a:gd name="connsiteX79" fmla="*/ 9480 w 10682"/>
                      <a:gd name="connsiteY79" fmla="*/ 4487 h 10465"/>
                      <a:gd name="connsiteX80" fmla="*/ 10682 w 10682"/>
                      <a:gd name="connsiteY80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985 w 10682"/>
                      <a:gd name="connsiteY66" fmla="*/ 9813 h 10465"/>
                      <a:gd name="connsiteX67" fmla="*/ 985 w 10682"/>
                      <a:gd name="connsiteY67" fmla="*/ 9813 h 10465"/>
                      <a:gd name="connsiteX68" fmla="*/ 985 w 10682"/>
                      <a:gd name="connsiteY68" fmla="*/ 9813 h 10465"/>
                      <a:gd name="connsiteX69" fmla="*/ 985 w 10682"/>
                      <a:gd name="connsiteY69" fmla="*/ 9813 h 10465"/>
                      <a:gd name="connsiteX70" fmla="*/ 0 w 10682"/>
                      <a:gd name="connsiteY70" fmla="*/ 10189 h 10465"/>
                      <a:gd name="connsiteX71" fmla="*/ 3091 w 10682"/>
                      <a:gd name="connsiteY71" fmla="*/ 10372 h 10465"/>
                      <a:gd name="connsiteX72" fmla="*/ 4141 w 10682"/>
                      <a:gd name="connsiteY72" fmla="*/ 10349 h 10465"/>
                      <a:gd name="connsiteX73" fmla="*/ 5030 w 10682"/>
                      <a:gd name="connsiteY73" fmla="*/ 10399 h 10465"/>
                      <a:gd name="connsiteX74" fmla="*/ 6352 w 10682"/>
                      <a:gd name="connsiteY74" fmla="*/ 9304 h 10465"/>
                      <a:gd name="connsiteX75" fmla="*/ 6352 w 10682"/>
                      <a:gd name="connsiteY75" fmla="*/ 9304 h 10465"/>
                      <a:gd name="connsiteX76" fmla="*/ 6352 w 10682"/>
                      <a:gd name="connsiteY76" fmla="*/ 9277 h 10465"/>
                      <a:gd name="connsiteX77" fmla="*/ 7864 w 10682"/>
                      <a:gd name="connsiteY77" fmla="*/ 7324 h 10465"/>
                      <a:gd name="connsiteX78" fmla="*/ 9480 w 10682"/>
                      <a:gd name="connsiteY78" fmla="*/ 4487 h 10465"/>
                      <a:gd name="connsiteX79" fmla="*/ 10682 w 10682"/>
                      <a:gd name="connsiteY79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985 w 10682"/>
                      <a:gd name="connsiteY66" fmla="*/ 9813 h 10465"/>
                      <a:gd name="connsiteX67" fmla="*/ 985 w 10682"/>
                      <a:gd name="connsiteY67" fmla="*/ 9813 h 10465"/>
                      <a:gd name="connsiteX68" fmla="*/ 985 w 10682"/>
                      <a:gd name="connsiteY68" fmla="*/ 9813 h 10465"/>
                      <a:gd name="connsiteX69" fmla="*/ 0 w 10682"/>
                      <a:gd name="connsiteY69" fmla="*/ 10189 h 10465"/>
                      <a:gd name="connsiteX70" fmla="*/ 3091 w 10682"/>
                      <a:gd name="connsiteY70" fmla="*/ 10372 h 10465"/>
                      <a:gd name="connsiteX71" fmla="*/ 4141 w 10682"/>
                      <a:gd name="connsiteY71" fmla="*/ 10349 h 10465"/>
                      <a:gd name="connsiteX72" fmla="*/ 5030 w 10682"/>
                      <a:gd name="connsiteY72" fmla="*/ 10399 h 10465"/>
                      <a:gd name="connsiteX73" fmla="*/ 6352 w 10682"/>
                      <a:gd name="connsiteY73" fmla="*/ 9304 h 10465"/>
                      <a:gd name="connsiteX74" fmla="*/ 6352 w 10682"/>
                      <a:gd name="connsiteY74" fmla="*/ 9304 h 10465"/>
                      <a:gd name="connsiteX75" fmla="*/ 6352 w 10682"/>
                      <a:gd name="connsiteY75" fmla="*/ 9277 h 10465"/>
                      <a:gd name="connsiteX76" fmla="*/ 7864 w 10682"/>
                      <a:gd name="connsiteY76" fmla="*/ 7324 h 10465"/>
                      <a:gd name="connsiteX77" fmla="*/ 9480 w 10682"/>
                      <a:gd name="connsiteY77" fmla="*/ 4487 h 10465"/>
                      <a:gd name="connsiteX78" fmla="*/ 10682 w 10682"/>
                      <a:gd name="connsiteY78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985 w 10682"/>
                      <a:gd name="connsiteY66" fmla="*/ 9813 h 10465"/>
                      <a:gd name="connsiteX67" fmla="*/ 985 w 10682"/>
                      <a:gd name="connsiteY67" fmla="*/ 9813 h 10465"/>
                      <a:gd name="connsiteX68" fmla="*/ 0 w 10682"/>
                      <a:gd name="connsiteY68" fmla="*/ 10189 h 10465"/>
                      <a:gd name="connsiteX69" fmla="*/ 3091 w 10682"/>
                      <a:gd name="connsiteY69" fmla="*/ 10372 h 10465"/>
                      <a:gd name="connsiteX70" fmla="*/ 4141 w 10682"/>
                      <a:gd name="connsiteY70" fmla="*/ 10349 h 10465"/>
                      <a:gd name="connsiteX71" fmla="*/ 5030 w 10682"/>
                      <a:gd name="connsiteY71" fmla="*/ 10399 h 10465"/>
                      <a:gd name="connsiteX72" fmla="*/ 6352 w 10682"/>
                      <a:gd name="connsiteY72" fmla="*/ 9304 h 10465"/>
                      <a:gd name="connsiteX73" fmla="*/ 6352 w 10682"/>
                      <a:gd name="connsiteY73" fmla="*/ 9304 h 10465"/>
                      <a:gd name="connsiteX74" fmla="*/ 6352 w 10682"/>
                      <a:gd name="connsiteY74" fmla="*/ 9277 h 10465"/>
                      <a:gd name="connsiteX75" fmla="*/ 7864 w 10682"/>
                      <a:gd name="connsiteY75" fmla="*/ 7324 h 10465"/>
                      <a:gd name="connsiteX76" fmla="*/ 9480 w 10682"/>
                      <a:gd name="connsiteY76" fmla="*/ 4487 h 10465"/>
                      <a:gd name="connsiteX77" fmla="*/ 10682 w 10682"/>
                      <a:gd name="connsiteY77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985 w 10682"/>
                      <a:gd name="connsiteY66" fmla="*/ 9813 h 10465"/>
                      <a:gd name="connsiteX67" fmla="*/ 0 w 10682"/>
                      <a:gd name="connsiteY67" fmla="*/ 10189 h 10465"/>
                      <a:gd name="connsiteX68" fmla="*/ 3091 w 10682"/>
                      <a:gd name="connsiteY68" fmla="*/ 10372 h 10465"/>
                      <a:gd name="connsiteX69" fmla="*/ 4141 w 10682"/>
                      <a:gd name="connsiteY69" fmla="*/ 10349 h 10465"/>
                      <a:gd name="connsiteX70" fmla="*/ 5030 w 10682"/>
                      <a:gd name="connsiteY70" fmla="*/ 10399 h 10465"/>
                      <a:gd name="connsiteX71" fmla="*/ 6352 w 10682"/>
                      <a:gd name="connsiteY71" fmla="*/ 9304 h 10465"/>
                      <a:gd name="connsiteX72" fmla="*/ 6352 w 10682"/>
                      <a:gd name="connsiteY72" fmla="*/ 9304 h 10465"/>
                      <a:gd name="connsiteX73" fmla="*/ 6352 w 10682"/>
                      <a:gd name="connsiteY73" fmla="*/ 9277 h 10465"/>
                      <a:gd name="connsiteX74" fmla="*/ 7864 w 10682"/>
                      <a:gd name="connsiteY74" fmla="*/ 7324 h 10465"/>
                      <a:gd name="connsiteX75" fmla="*/ 9480 w 10682"/>
                      <a:gd name="connsiteY75" fmla="*/ 4487 h 10465"/>
                      <a:gd name="connsiteX76" fmla="*/ 10682 w 10682"/>
                      <a:gd name="connsiteY76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985 w 10682"/>
                      <a:gd name="connsiteY65" fmla="*/ 9813 h 10465"/>
                      <a:gd name="connsiteX66" fmla="*/ 0 w 10682"/>
                      <a:gd name="connsiteY66" fmla="*/ 10189 h 10465"/>
                      <a:gd name="connsiteX67" fmla="*/ 3091 w 10682"/>
                      <a:gd name="connsiteY67" fmla="*/ 10372 h 10465"/>
                      <a:gd name="connsiteX68" fmla="*/ 4141 w 10682"/>
                      <a:gd name="connsiteY68" fmla="*/ 10349 h 10465"/>
                      <a:gd name="connsiteX69" fmla="*/ 5030 w 10682"/>
                      <a:gd name="connsiteY69" fmla="*/ 10399 h 10465"/>
                      <a:gd name="connsiteX70" fmla="*/ 6352 w 10682"/>
                      <a:gd name="connsiteY70" fmla="*/ 9304 h 10465"/>
                      <a:gd name="connsiteX71" fmla="*/ 6352 w 10682"/>
                      <a:gd name="connsiteY71" fmla="*/ 9304 h 10465"/>
                      <a:gd name="connsiteX72" fmla="*/ 6352 w 10682"/>
                      <a:gd name="connsiteY72" fmla="*/ 9277 h 10465"/>
                      <a:gd name="connsiteX73" fmla="*/ 7864 w 10682"/>
                      <a:gd name="connsiteY73" fmla="*/ 7324 h 10465"/>
                      <a:gd name="connsiteX74" fmla="*/ 9480 w 10682"/>
                      <a:gd name="connsiteY74" fmla="*/ 4487 h 10465"/>
                      <a:gd name="connsiteX75" fmla="*/ 10682 w 10682"/>
                      <a:gd name="connsiteY75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985 w 10682"/>
                      <a:gd name="connsiteY64" fmla="*/ 9813 h 10465"/>
                      <a:gd name="connsiteX65" fmla="*/ 0 w 10682"/>
                      <a:gd name="connsiteY65" fmla="*/ 10189 h 10465"/>
                      <a:gd name="connsiteX66" fmla="*/ 3091 w 10682"/>
                      <a:gd name="connsiteY66" fmla="*/ 10372 h 10465"/>
                      <a:gd name="connsiteX67" fmla="*/ 4141 w 10682"/>
                      <a:gd name="connsiteY67" fmla="*/ 10349 h 10465"/>
                      <a:gd name="connsiteX68" fmla="*/ 5030 w 10682"/>
                      <a:gd name="connsiteY68" fmla="*/ 10399 h 10465"/>
                      <a:gd name="connsiteX69" fmla="*/ 6352 w 10682"/>
                      <a:gd name="connsiteY69" fmla="*/ 9304 h 10465"/>
                      <a:gd name="connsiteX70" fmla="*/ 6352 w 10682"/>
                      <a:gd name="connsiteY70" fmla="*/ 9304 h 10465"/>
                      <a:gd name="connsiteX71" fmla="*/ 6352 w 10682"/>
                      <a:gd name="connsiteY71" fmla="*/ 9277 h 10465"/>
                      <a:gd name="connsiteX72" fmla="*/ 7864 w 10682"/>
                      <a:gd name="connsiteY72" fmla="*/ 7324 h 10465"/>
                      <a:gd name="connsiteX73" fmla="*/ 9480 w 10682"/>
                      <a:gd name="connsiteY73" fmla="*/ 4487 h 10465"/>
                      <a:gd name="connsiteX74" fmla="*/ 10682 w 10682"/>
                      <a:gd name="connsiteY74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985 w 10682"/>
                      <a:gd name="connsiteY63" fmla="*/ 9813 h 10465"/>
                      <a:gd name="connsiteX64" fmla="*/ 0 w 10682"/>
                      <a:gd name="connsiteY64" fmla="*/ 10189 h 10465"/>
                      <a:gd name="connsiteX65" fmla="*/ 3091 w 10682"/>
                      <a:gd name="connsiteY65" fmla="*/ 10372 h 10465"/>
                      <a:gd name="connsiteX66" fmla="*/ 4141 w 10682"/>
                      <a:gd name="connsiteY66" fmla="*/ 10349 h 10465"/>
                      <a:gd name="connsiteX67" fmla="*/ 5030 w 10682"/>
                      <a:gd name="connsiteY67" fmla="*/ 10399 h 10465"/>
                      <a:gd name="connsiteX68" fmla="*/ 6352 w 10682"/>
                      <a:gd name="connsiteY68" fmla="*/ 9304 h 10465"/>
                      <a:gd name="connsiteX69" fmla="*/ 6352 w 10682"/>
                      <a:gd name="connsiteY69" fmla="*/ 9304 h 10465"/>
                      <a:gd name="connsiteX70" fmla="*/ 6352 w 10682"/>
                      <a:gd name="connsiteY70" fmla="*/ 9277 h 10465"/>
                      <a:gd name="connsiteX71" fmla="*/ 7864 w 10682"/>
                      <a:gd name="connsiteY71" fmla="*/ 7324 h 10465"/>
                      <a:gd name="connsiteX72" fmla="*/ 9480 w 10682"/>
                      <a:gd name="connsiteY72" fmla="*/ 4487 h 10465"/>
                      <a:gd name="connsiteX73" fmla="*/ 10682 w 10682"/>
                      <a:gd name="connsiteY73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985 w 10682"/>
                      <a:gd name="connsiteY62" fmla="*/ 9813 h 10465"/>
                      <a:gd name="connsiteX63" fmla="*/ 0 w 10682"/>
                      <a:gd name="connsiteY63" fmla="*/ 10189 h 10465"/>
                      <a:gd name="connsiteX64" fmla="*/ 3091 w 10682"/>
                      <a:gd name="connsiteY64" fmla="*/ 10372 h 10465"/>
                      <a:gd name="connsiteX65" fmla="*/ 4141 w 10682"/>
                      <a:gd name="connsiteY65" fmla="*/ 10349 h 10465"/>
                      <a:gd name="connsiteX66" fmla="*/ 5030 w 10682"/>
                      <a:gd name="connsiteY66" fmla="*/ 10399 h 10465"/>
                      <a:gd name="connsiteX67" fmla="*/ 6352 w 10682"/>
                      <a:gd name="connsiteY67" fmla="*/ 9304 h 10465"/>
                      <a:gd name="connsiteX68" fmla="*/ 6352 w 10682"/>
                      <a:gd name="connsiteY68" fmla="*/ 9304 h 10465"/>
                      <a:gd name="connsiteX69" fmla="*/ 6352 w 10682"/>
                      <a:gd name="connsiteY69" fmla="*/ 9277 h 10465"/>
                      <a:gd name="connsiteX70" fmla="*/ 7864 w 10682"/>
                      <a:gd name="connsiteY70" fmla="*/ 7324 h 10465"/>
                      <a:gd name="connsiteX71" fmla="*/ 9480 w 10682"/>
                      <a:gd name="connsiteY71" fmla="*/ 4487 h 10465"/>
                      <a:gd name="connsiteX72" fmla="*/ 10682 w 10682"/>
                      <a:gd name="connsiteY72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985 w 10682"/>
                      <a:gd name="connsiteY61" fmla="*/ 9813 h 10465"/>
                      <a:gd name="connsiteX62" fmla="*/ 0 w 10682"/>
                      <a:gd name="connsiteY62" fmla="*/ 10189 h 10465"/>
                      <a:gd name="connsiteX63" fmla="*/ 3091 w 10682"/>
                      <a:gd name="connsiteY63" fmla="*/ 10372 h 10465"/>
                      <a:gd name="connsiteX64" fmla="*/ 4141 w 10682"/>
                      <a:gd name="connsiteY64" fmla="*/ 10349 h 10465"/>
                      <a:gd name="connsiteX65" fmla="*/ 5030 w 10682"/>
                      <a:gd name="connsiteY65" fmla="*/ 10399 h 10465"/>
                      <a:gd name="connsiteX66" fmla="*/ 6352 w 10682"/>
                      <a:gd name="connsiteY66" fmla="*/ 9304 h 10465"/>
                      <a:gd name="connsiteX67" fmla="*/ 6352 w 10682"/>
                      <a:gd name="connsiteY67" fmla="*/ 9304 h 10465"/>
                      <a:gd name="connsiteX68" fmla="*/ 6352 w 10682"/>
                      <a:gd name="connsiteY68" fmla="*/ 9277 h 10465"/>
                      <a:gd name="connsiteX69" fmla="*/ 7864 w 10682"/>
                      <a:gd name="connsiteY69" fmla="*/ 7324 h 10465"/>
                      <a:gd name="connsiteX70" fmla="*/ 9480 w 10682"/>
                      <a:gd name="connsiteY70" fmla="*/ 4487 h 10465"/>
                      <a:gd name="connsiteX71" fmla="*/ 10682 w 10682"/>
                      <a:gd name="connsiteY71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985 w 10682"/>
                      <a:gd name="connsiteY60" fmla="*/ 9813 h 10465"/>
                      <a:gd name="connsiteX61" fmla="*/ 0 w 10682"/>
                      <a:gd name="connsiteY61" fmla="*/ 10189 h 10465"/>
                      <a:gd name="connsiteX62" fmla="*/ 3091 w 10682"/>
                      <a:gd name="connsiteY62" fmla="*/ 10372 h 10465"/>
                      <a:gd name="connsiteX63" fmla="*/ 4141 w 10682"/>
                      <a:gd name="connsiteY63" fmla="*/ 10349 h 10465"/>
                      <a:gd name="connsiteX64" fmla="*/ 5030 w 10682"/>
                      <a:gd name="connsiteY64" fmla="*/ 10399 h 10465"/>
                      <a:gd name="connsiteX65" fmla="*/ 6352 w 10682"/>
                      <a:gd name="connsiteY65" fmla="*/ 9304 h 10465"/>
                      <a:gd name="connsiteX66" fmla="*/ 6352 w 10682"/>
                      <a:gd name="connsiteY66" fmla="*/ 9304 h 10465"/>
                      <a:gd name="connsiteX67" fmla="*/ 6352 w 10682"/>
                      <a:gd name="connsiteY67" fmla="*/ 9277 h 10465"/>
                      <a:gd name="connsiteX68" fmla="*/ 7864 w 10682"/>
                      <a:gd name="connsiteY68" fmla="*/ 7324 h 10465"/>
                      <a:gd name="connsiteX69" fmla="*/ 9480 w 10682"/>
                      <a:gd name="connsiteY69" fmla="*/ 4487 h 10465"/>
                      <a:gd name="connsiteX70" fmla="*/ 10682 w 10682"/>
                      <a:gd name="connsiteY70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985 w 10682"/>
                      <a:gd name="connsiteY59" fmla="*/ 9813 h 10465"/>
                      <a:gd name="connsiteX60" fmla="*/ 0 w 10682"/>
                      <a:gd name="connsiteY60" fmla="*/ 10189 h 10465"/>
                      <a:gd name="connsiteX61" fmla="*/ 3091 w 10682"/>
                      <a:gd name="connsiteY61" fmla="*/ 10372 h 10465"/>
                      <a:gd name="connsiteX62" fmla="*/ 4141 w 10682"/>
                      <a:gd name="connsiteY62" fmla="*/ 10349 h 10465"/>
                      <a:gd name="connsiteX63" fmla="*/ 5030 w 10682"/>
                      <a:gd name="connsiteY63" fmla="*/ 10399 h 10465"/>
                      <a:gd name="connsiteX64" fmla="*/ 6352 w 10682"/>
                      <a:gd name="connsiteY64" fmla="*/ 9304 h 10465"/>
                      <a:gd name="connsiteX65" fmla="*/ 6352 w 10682"/>
                      <a:gd name="connsiteY65" fmla="*/ 9304 h 10465"/>
                      <a:gd name="connsiteX66" fmla="*/ 6352 w 10682"/>
                      <a:gd name="connsiteY66" fmla="*/ 9277 h 10465"/>
                      <a:gd name="connsiteX67" fmla="*/ 7864 w 10682"/>
                      <a:gd name="connsiteY67" fmla="*/ 7324 h 10465"/>
                      <a:gd name="connsiteX68" fmla="*/ 9480 w 10682"/>
                      <a:gd name="connsiteY68" fmla="*/ 4487 h 10465"/>
                      <a:gd name="connsiteX69" fmla="*/ 10682 w 10682"/>
                      <a:gd name="connsiteY69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985 w 10682"/>
                      <a:gd name="connsiteY58" fmla="*/ 9813 h 10465"/>
                      <a:gd name="connsiteX59" fmla="*/ 0 w 10682"/>
                      <a:gd name="connsiteY59" fmla="*/ 10189 h 10465"/>
                      <a:gd name="connsiteX60" fmla="*/ 3091 w 10682"/>
                      <a:gd name="connsiteY60" fmla="*/ 10372 h 10465"/>
                      <a:gd name="connsiteX61" fmla="*/ 4141 w 10682"/>
                      <a:gd name="connsiteY61" fmla="*/ 10349 h 10465"/>
                      <a:gd name="connsiteX62" fmla="*/ 5030 w 10682"/>
                      <a:gd name="connsiteY62" fmla="*/ 10399 h 10465"/>
                      <a:gd name="connsiteX63" fmla="*/ 6352 w 10682"/>
                      <a:gd name="connsiteY63" fmla="*/ 9304 h 10465"/>
                      <a:gd name="connsiteX64" fmla="*/ 6352 w 10682"/>
                      <a:gd name="connsiteY64" fmla="*/ 9304 h 10465"/>
                      <a:gd name="connsiteX65" fmla="*/ 6352 w 10682"/>
                      <a:gd name="connsiteY65" fmla="*/ 9277 h 10465"/>
                      <a:gd name="connsiteX66" fmla="*/ 7864 w 10682"/>
                      <a:gd name="connsiteY66" fmla="*/ 7324 h 10465"/>
                      <a:gd name="connsiteX67" fmla="*/ 9480 w 10682"/>
                      <a:gd name="connsiteY67" fmla="*/ 4487 h 10465"/>
                      <a:gd name="connsiteX68" fmla="*/ 10682 w 10682"/>
                      <a:gd name="connsiteY68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985 w 10682"/>
                      <a:gd name="connsiteY57" fmla="*/ 9786 h 10465"/>
                      <a:gd name="connsiteX58" fmla="*/ 0 w 10682"/>
                      <a:gd name="connsiteY58" fmla="*/ 10189 h 10465"/>
                      <a:gd name="connsiteX59" fmla="*/ 3091 w 10682"/>
                      <a:gd name="connsiteY59" fmla="*/ 10372 h 10465"/>
                      <a:gd name="connsiteX60" fmla="*/ 4141 w 10682"/>
                      <a:gd name="connsiteY60" fmla="*/ 10349 h 10465"/>
                      <a:gd name="connsiteX61" fmla="*/ 5030 w 10682"/>
                      <a:gd name="connsiteY61" fmla="*/ 10399 h 10465"/>
                      <a:gd name="connsiteX62" fmla="*/ 6352 w 10682"/>
                      <a:gd name="connsiteY62" fmla="*/ 9304 h 10465"/>
                      <a:gd name="connsiteX63" fmla="*/ 6352 w 10682"/>
                      <a:gd name="connsiteY63" fmla="*/ 9304 h 10465"/>
                      <a:gd name="connsiteX64" fmla="*/ 6352 w 10682"/>
                      <a:gd name="connsiteY64" fmla="*/ 9277 h 10465"/>
                      <a:gd name="connsiteX65" fmla="*/ 7864 w 10682"/>
                      <a:gd name="connsiteY65" fmla="*/ 7324 h 10465"/>
                      <a:gd name="connsiteX66" fmla="*/ 9480 w 10682"/>
                      <a:gd name="connsiteY66" fmla="*/ 4487 h 10465"/>
                      <a:gd name="connsiteX67" fmla="*/ 10682 w 10682"/>
                      <a:gd name="connsiteY67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985 w 10682"/>
                      <a:gd name="connsiteY56" fmla="*/ 9786 h 10465"/>
                      <a:gd name="connsiteX57" fmla="*/ 0 w 10682"/>
                      <a:gd name="connsiteY57" fmla="*/ 10189 h 10465"/>
                      <a:gd name="connsiteX58" fmla="*/ 3091 w 10682"/>
                      <a:gd name="connsiteY58" fmla="*/ 10372 h 10465"/>
                      <a:gd name="connsiteX59" fmla="*/ 4141 w 10682"/>
                      <a:gd name="connsiteY59" fmla="*/ 10349 h 10465"/>
                      <a:gd name="connsiteX60" fmla="*/ 5030 w 10682"/>
                      <a:gd name="connsiteY60" fmla="*/ 10399 h 10465"/>
                      <a:gd name="connsiteX61" fmla="*/ 6352 w 10682"/>
                      <a:gd name="connsiteY61" fmla="*/ 9304 h 10465"/>
                      <a:gd name="connsiteX62" fmla="*/ 6352 w 10682"/>
                      <a:gd name="connsiteY62" fmla="*/ 9304 h 10465"/>
                      <a:gd name="connsiteX63" fmla="*/ 6352 w 10682"/>
                      <a:gd name="connsiteY63" fmla="*/ 9277 h 10465"/>
                      <a:gd name="connsiteX64" fmla="*/ 7864 w 10682"/>
                      <a:gd name="connsiteY64" fmla="*/ 7324 h 10465"/>
                      <a:gd name="connsiteX65" fmla="*/ 9480 w 10682"/>
                      <a:gd name="connsiteY65" fmla="*/ 4487 h 10465"/>
                      <a:gd name="connsiteX66" fmla="*/ 10682 w 10682"/>
                      <a:gd name="connsiteY66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985 w 10682"/>
                      <a:gd name="connsiteY55" fmla="*/ 9786 h 10465"/>
                      <a:gd name="connsiteX56" fmla="*/ 0 w 10682"/>
                      <a:gd name="connsiteY56" fmla="*/ 10189 h 10465"/>
                      <a:gd name="connsiteX57" fmla="*/ 3091 w 10682"/>
                      <a:gd name="connsiteY57" fmla="*/ 10372 h 10465"/>
                      <a:gd name="connsiteX58" fmla="*/ 4141 w 10682"/>
                      <a:gd name="connsiteY58" fmla="*/ 10349 h 10465"/>
                      <a:gd name="connsiteX59" fmla="*/ 5030 w 10682"/>
                      <a:gd name="connsiteY59" fmla="*/ 10399 h 10465"/>
                      <a:gd name="connsiteX60" fmla="*/ 6352 w 10682"/>
                      <a:gd name="connsiteY60" fmla="*/ 9304 h 10465"/>
                      <a:gd name="connsiteX61" fmla="*/ 6352 w 10682"/>
                      <a:gd name="connsiteY61" fmla="*/ 9304 h 10465"/>
                      <a:gd name="connsiteX62" fmla="*/ 6352 w 10682"/>
                      <a:gd name="connsiteY62" fmla="*/ 9277 h 10465"/>
                      <a:gd name="connsiteX63" fmla="*/ 7864 w 10682"/>
                      <a:gd name="connsiteY63" fmla="*/ 7324 h 10465"/>
                      <a:gd name="connsiteX64" fmla="*/ 9480 w 10682"/>
                      <a:gd name="connsiteY64" fmla="*/ 4487 h 10465"/>
                      <a:gd name="connsiteX65" fmla="*/ 10682 w 10682"/>
                      <a:gd name="connsiteY65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09 w 10682"/>
                      <a:gd name="connsiteY53" fmla="*/ 9786 h 10465"/>
                      <a:gd name="connsiteX54" fmla="*/ 985 w 10682"/>
                      <a:gd name="connsiteY54" fmla="*/ 9786 h 10465"/>
                      <a:gd name="connsiteX55" fmla="*/ 0 w 10682"/>
                      <a:gd name="connsiteY55" fmla="*/ 10189 h 10465"/>
                      <a:gd name="connsiteX56" fmla="*/ 3091 w 10682"/>
                      <a:gd name="connsiteY56" fmla="*/ 10372 h 10465"/>
                      <a:gd name="connsiteX57" fmla="*/ 4141 w 10682"/>
                      <a:gd name="connsiteY57" fmla="*/ 10349 h 10465"/>
                      <a:gd name="connsiteX58" fmla="*/ 5030 w 10682"/>
                      <a:gd name="connsiteY58" fmla="*/ 10399 h 10465"/>
                      <a:gd name="connsiteX59" fmla="*/ 6352 w 10682"/>
                      <a:gd name="connsiteY59" fmla="*/ 9304 h 10465"/>
                      <a:gd name="connsiteX60" fmla="*/ 6352 w 10682"/>
                      <a:gd name="connsiteY60" fmla="*/ 9304 h 10465"/>
                      <a:gd name="connsiteX61" fmla="*/ 6352 w 10682"/>
                      <a:gd name="connsiteY61" fmla="*/ 9277 h 10465"/>
                      <a:gd name="connsiteX62" fmla="*/ 7864 w 10682"/>
                      <a:gd name="connsiteY62" fmla="*/ 7324 h 10465"/>
                      <a:gd name="connsiteX63" fmla="*/ 9480 w 10682"/>
                      <a:gd name="connsiteY63" fmla="*/ 4487 h 10465"/>
                      <a:gd name="connsiteX64" fmla="*/ 10682 w 10682"/>
                      <a:gd name="connsiteY64" fmla="*/ 1611 h 10465"/>
                      <a:gd name="connsiteX0" fmla="*/ 10219 w 10682"/>
                      <a:gd name="connsiteY0" fmla="*/ 1141 h 10465"/>
                      <a:gd name="connsiteX1" fmla="*/ 8364 w 10682"/>
                      <a:gd name="connsiteY1" fmla="*/ 0 h 10465"/>
                      <a:gd name="connsiteX2" fmla="*/ 7713 w 10682"/>
                      <a:gd name="connsiteY2" fmla="*/ 4006 h 10465"/>
                      <a:gd name="connsiteX3" fmla="*/ 6050 w 10682"/>
                      <a:gd name="connsiteY3" fmla="*/ 7726 h 10465"/>
                      <a:gd name="connsiteX4" fmla="*/ 2647 w 10682"/>
                      <a:gd name="connsiteY4" fmla="*/ 9732 h 10465"/>
                      <a:gd name="connsiteX5" fmla="*/ 1665 w 10682"/>
                      <a:gd name="connsiteY5" fmla="*/ 9786 h 10465"/>
                      <a:gd name="connsiteX6" fmla="*/ 682 w 10682"/>
                      <a:gd name="connsiteY6" fmla="*/ 9706 h 10465"/>
                      <a:gd name="connsiteX7" fmla="*/ 682 w 10682"/>
                      <a:gd name="connsiteY7" fmla="*/ 9732 h 10465"/>
                      <a:gd name="connsiteX8" fmla="*/ 758 w 10682"/>
                      <a:gd name="connsiteY8" fmla="*/ 9732 h 10465"/>
                      <a:gd name="connsiteX9" fmla="*/ 758 w 10682"/>
                      <a:gd name="connsiteY9" fmla="*/ 9732 h 10465"/>
                      <a:gd name="connsiteX10" fmla="*/ 758 w 10682"/>
                      <a:gd name="connsiteY10" fmla="*/ 9732 h 10465"/>
                      <a:gd name="connsiteX11" fmla="*/ 758 w 10682"/>
                      <a:gd name="connsiteY11" fmla="*/ 9732 h 10465"/>
                      <a:gd name="connsiteX12" fmla="*/ 758 w 10682"/>
                      <a:gd name="connsiteY12" fmla="*/ 9732 h 10465"/>
                      <a:gd name="connsiteX13" fmla="*/ 758 w 10682"/>
                      <a:gd name="connsiteY13" fmla="*/ 9732 h 10465"/>
                      <a:gd name="connsiteX14" fmla="*/ 758 w 10682"/>
                      <a:gd name="connsiteY14" fmla="*/ 9759 h 10465"/>
                      <a:gd name="connsiteX15" fmla="*/ 758 w 10682"/>
                      <a:gd name="connsiteY15" fmla="*/ 9759 h 10465"/>
                      <a:gd name="connsiteX16" fmla="*/ 758 w 10682"/>
                      <a:gd name="connsiteY16" fmla="*/ 9759 h 10465"/>
                      <a:gd name="connsiteX17" fmla="*/ 758 w 10682"/>
                      <a:gd name="connsiteY17" fmla="*/ 9759 h 10465"/>
                      <a:gd name="connsiteX18" fmla="*/ 758 w 10682"/>
                      <a:gd name="connsiteY18" fmla="*/ 9759 h 10465"/>
                      <a:gd name="connsiteX19" fmla="*/ 833 w 10682"/>
                      <a:gd name="connsiteY19" fmla="*/ 9759 h 10465"/>
                      <a:gd name="connsiteX20" fmla="*/ 833 w 10682"/>
                      <a:gd name="connsiteY20" fmla="*/ 9759 h 10465"/>
                      <a:gd name="connsiteX21" fmla="*/ 833 w 10682"/>
                      <a:gd name="connsiteY21" fmla="*/ 9759 h 10465"/>
                      <a:gd name="connsiteX22" fmla="*/ 833 w 10682"/>
                      <a:gd name="connsiteY22" fmla="*/ 9759 h 10465"/>
                      <a:gd name="connsiteX23" fmla="*/ 833 w 10682"/>
                      <a:gd name="connsiteY23" fmla="*/ 9759 h 10465"/>
                      <a:gd name="connsiteX24" fmla="*/ 833 w 10682"/>
                      <a:gd name="connsiteY24" fmla="*/ 9759 h 10465"/>
                      <a:gd name="connsiteX25" fmla="*/ 833 w 10682"/>
                      <a:gd name="connsiteY25" fmla="*/ 9759 h 10465"/>
                      <a:gd name="connsiteX26" fmla="*/ 833 w 10682"/>
                      <a:gd name="connsiteY26" fmla="*/ 9759 h 10465"/>
                      <a:gd name="connsiteX27" fmla="*/ 833 w 10682"/>
                      <a:gd name="connsiteY27" fmla="*/ 9759 h 10465"/>
                      <a:gd name="connsiteX28" fmla="*/ 833 w 10682"/>
                      <a:gd name="connsiteY28" fmla="*/ 9759 h 10465"/>
                      <a:gd name="connsiteX29" fmla="*/ 833 w 10682"/>
                      <a:gd name="connsiteY29" fmla="*/ 9759 h 10465"/>
                      <a:gd name="connsiteX30" fmla="*/ 833 w 10682"/>
                      <a:gd name="connsiteY30" fmla="*/ 9759 h 10465"/>
                      <a:gd name="connsiteX31" fmla="*/ 833 w 10682"/>
                      <a:gd name="connsiteY31" fmla="*/ 9759 h 10465"/>
                      <a:gd name="connsiteX32" fmla="*/ 833 w 10682"/>
                      <a:gd name="connsiteY32" fmla="*/ 9759 h 10465"/>
                      <a:gd name="connsiteX33" fmla="*/ 833 w 10682"/>
                      <a:gd name="connsiteY33" fmla="*/ 9759 h 10465"/>
                      <a:gd name="connsiteX34" fmla="*/ 833 w 10682"/>
                      <a:gd name="connsiteY34" fmla="*/ 9786 h 10465"/>
                      <a:gd name="connsiteX35" fmla="*/ 833 w 10682"/>
                      <a:gd name="connsiteY35" fmla="*/ 9786 h 10465"/>
                      <a:gd name="connsiteX36" fmla="*/ 833 w 10682"/>
                      <a:gd name="connsiteY36" fmla="*/ 9786 h 10465"/>
                      <a:gd name="connsiteX37" fmla="*/ 909 w 10682"/>
                      <a:gd name="connsiteY37" fmla="*/ 9786 h 10465"/>
                      <a:gd name="connsiteX38" fmla="*/ 909 w 10682"/>
                      <a:gd name="connsiteY38" fmla="*/ 9786 h 10465"/>
                      <a:gd name="connsiteX39" fmla="*/ 909 w 10682"/>
                      <a:gd name="connsiteY39" fmla="*/ 9786 h 10465"/>
                      <a:gd name="connsiteX40" fmla="*/ 909 w 10682"/>
                      <a:gd name="connsiteY40" fmla="*/ 9786 h 10465"/>
                      <a:gd name="connsiteX41" fmla="*/ 909 w 10682"/>
                      <a:gd name="connsiteY41" fmla="*/ 9786 h 10465"/>
                      <a:gd name="connsiteX42" fmla="*/ 909 w 10682"/>
                      <a:gd name="connsiteY42" fmla="*/ 9786 h 10465"/>
                      <a:gd name="connsiteX43" fmla="*/ 909 w 10682"/>
                      <a:gd name="connsiteY43" fmla="*/ 9786 h 10465"/>
                      <a:gd name="connsiteX44" fmla="*/ 909 w 10682"/>
                      <a:gd name="connsiteY44" fmla="*/ 9786 h 10465"/>
                      <a:gd name="connsiteX45" fmla="*/ 909 w 10682"/>
                      <a:gd name="connsiteY45" fmla="*/ 9786 h 10465"/>
                      <a:gd name="connsiteX46" fmla="*/ 909 w 10682"/>
                      <a:gd name="connsiteY46" fmla="*/ 9786 h 10465"/>
                      <a:gd name="connsiteX47" fmla="*/ 909 w 10682"/>
                      <a:gd name="connsiteY47" fmla="*/ 9786 h 10465"/>
                      <a:gd name="connsiteX48" fmla="*/ 909 w 10682"/>
                      <a:gd name="connsiteY48" fmla="*/ 9786 h 10465"/>
                      <a:gd name="connsiteX49" fmla="*/ 909 w 10682"/>
                      <a:gd name="connsiteY49" fmla="*/ 9786 h 10465"/>
                      <a:gd name="connsiteX50" fmla="*/ 909 w 10682"/>
                      <a:gd name="connsiteY50" fmla="*/ 9786 h 10465"/>
                      <a:gd name="connsiteX51" fmla="*/ 909 w 10682"/>
                      <a:gd name="connsiteY51" fmla="*/ 9786 h 10465"/>
                      <a:gd name="connsiteX52" fmla="*/ 909 w 10682"/>
                      <a:gd name="connsiteY52" fmla="*/ 9786 h 10465"/>
                      <a:gd name="connsiteX53" fmla="*/ 985 w 10682"/>
                      <a:gd name="connsiteY53" fmla="*/ 9786 h 10465"/>
                      <a:gd name="connsiteX54" fmla="*/ 0 w 10682"/>
                      <a:gd name="connsiteY54" fmla="*/ 10189 h 10465"/>
                      <a:gd name="connsiteX55" fmla="*/ 3091 w 10682"/>
                      <a:gd name="connsiteY55" fmla="*/ 10372 h 10465"/>
                      <a:gd name="connsiteX56" fmla="*/ 4141 w 10682"/>
                      <a:gd name="connsiteY56" fmla="*/ 10349 h 10465"/>
                      <a:gd name="connsiteX57" fmla="*/ 5030 w 10682"/>
                      <a:gd name="connsiteY57" fmla="*/ 10399 h 10465"/>
                      <a:gd name="connsiteX58" fmla="*/ 6352 w 10682"/>
                      <a:gd name="connsiteY58" fmla="*/ 9304 h 10465"/>
                      <a:gd name="connsiteX59" fmla="*/ 6352 w 10682"/>
                      <a:gd name="connsiteY59" fmla="*/ 9304 h 10465"/>
                      <a:gd name="connsiteX60" fmla="*/ 6352 w 10682"/>
                      <a:gd name="connsiteY60" fmla="*/ 9277 h 10465"/>
                      <a:gd name="connsiteX61" fmla="*/ 7864 w 10682"/>
                      <a:gd name="connsiteY61" fmla="*/ 7324 h 10465"/>
                      <a:gd name="connsiteX62" fmla="*/ 9480 w 10682"/>
                      <a:gd name="connsiteY62" fmla="*/ 4487 h 10465"/>
                      <a:gd name="connsiteX63" fmla="*/ 10682 w 10682"/>
                      <a:gd name="connsiteY63" fmla="*/ 1611 h 10465"/>
                      <a:gd name="connsiteX0" fmla="*/ 10219 w 10682"/>
                      <a:gd name="connsiteY0" fmla="*/ 1141 h 10485"/>
                      <a:gd name="connsiteX1" fmla="*/ 8364 w 10682"/>
                      <a:gd name="connsiteY1" fmla="*/ 0 h 10485"/>
                      <a:gd name="connsiteX2" fmla="*/ 7713 w 10682"/>
                      <a:gd name="connsiteY2" fmla="*/ 4006 h 10485"/>
                      <a:gd name="connsiteX3" fmla="*/ 6050 w 10682"/>
                      <a:gd name="connsiteY3" fmla="*/ 7726 h 10485"/>
                      <a:gd name="connsiteX4" fmla="*/ 2647 w 10682"/>
                      <a:gd name="connsiteY4" fmla="*/ 9732 h 10485"/>
                      <a:gd name="connsiteX5" fmla="*/ 1665 w 10682"/>
                      <a:gd name="connsiteY5" fmla="*/ 9786 h 10485"/>
                      <a:gd name="connsiteX6" fmla="*/ 682 w 10682"/>
                      <a:gd name="connsiteY6" fmla="*/ 9706 h 10485"/>
                      <a:gd name="connsiteX7" fmla="*/ 682 w 10682"/>
                      <a:gd name="connsiteY7" fmla="*/ 9732 h 10485"/>
                      <a:gd name="connsiteX8" fmla="*/ 758 w 10682"/>
                      <a:gd name="connsiteY8" fmla="*/ 9732 h 10485"/>
                      <a:gd name="connsiteX9" fmla="*/ 758 w 10682"/>
                      <a:gd name="connsiteY9" fmla="*/ 9732 h 10485"/>
                      <a:gd name="connsiteX10" fmla="*/ 758 w 10682"/>
                      <a:gd name="connsiteY10" fmla="*/ 9732 h 10485"/>
                      <a:gd name="connsiteX11" fmla="*/ 758 w 10682"/>
                      <a:gd name="connsiteY11" fmla="*/ 9732 h 10485"/>
                      <a:gd name="connsiteX12" fmla="*/ 758 w 10682"/>
                      <a:gd name="connsiteY12" fmla="*/ 9732 h 10485"/>
                      <a:gd name="connsiteX13" fmla="*/ 758 w 10682"/>
                      <a:gd name="connsiteY13" fmla="*/ 9732 h 10485"/>
                      <a:gd name="connsiteX14" fmla="*/ 758 w 10682"/>
                      <a:gd name="connsiteY14" fmla="*/ 9759 h 10485"/>
                      <a:gd name="connsiteX15" fmla="*/ 758 w 10682"/>
                      <a:gd name="connsiteY15" fmla="*/ 9759 h 10485"/>
                      <a:gd name="connsiteX16" fmla="*/ 758 w 10682"/>
                      <a:gd name="connsiteY16" fmla="*/ 9759 h 10485"/>
                      <a:gd name="connsiteX17" fmla="*/ 758 w 10682"/>
                      <a:gd name="connsiteY17" fmla="*/ 9759 h 10485"/>
                      <a:gd name="connsiteX18" fmla="*/ 758 w 10682"/>
                      <a:gd name="connsiteY18" fmla="*/ 9759 h 10485"/>
                      <a:gd name="connsiteX19" fmla="*/ 833 w 10682"/>
                      <a:gd name="connsiteY19" fmla="*/ 9759 h 10485"/>
                      <a:gd name="connsiteX20" fmla="*/ 833 w 10682"/>
                      <a:gd name="connsiteY20" fmla="*/ 9759 h 10485"/>
                      <a:gd name="connsiteX21" fmla="*/ 833 w 10682"/>
                      <a:gd name="connsiteY21" fmla="*/ 9759 h 10485"/>
                      <a:gd name="connsiteX22" fmla="*/ 833 w 10682"/>
                      <a:gd name="connsiteY22" fmla="*/ 9759 h 10485"/>
                      <a:gd name="connsiteX23" fmla="*/ 833 w 10682"/>
                      <a:gd name="connsiteY23" fmla="*/ 9759 h 10485"/>
                      <a:gd name="connsiteX24" fmla="*/ 833 w 10682"/>
                      <a:gd name="connsiteY24" fmla="*/ 9759 h 10485"/>
                      <a:gd name="connsiteX25" fmla="*/ 833 w 10682"/>
                      <a:gd name="connsiteY25" fmla="*/ 9759 h 10485"/>
                      <a:gd name="connsiteX26" fmla="*/ 833 w 10682"/>
                      <a:gd name="connsiteY26" fmla="*/ 9759 h 10485"/>
                      <a:gd name="connsiteX27" fmla="*/ 833 w 10682"/>
                      <a:gd name="connsiteY27" fmla="*/ 9759 h 10485"/>
                      <a:gd name="connsiteX28" fmla="*/ 833 w 10682"/>
                      <a:gd name="connsiteY28" fmla="*/ 9759 h 10485"/>
                      <a:gd name="connsiteX29" fmla="*/ 833 w 10682"/>
                      <a:gd name="connsiteY29" fmla="*/ 9759 h 10485"/>
                      <a:gd name="connsiteX30" fmla="*/ 833 w 10682"/>
                      <a:gd name="connsiteY30" fmla="*/ 9759 h 10485"/>
                      <a:gd name="connsiteX31" fmla="*/ 833 w 10682"/>
                      <a:gd name="connsiteY31" fmla="*/ 9759 h 10485"/>
                      <a:gd name="connsiteX32" fmla="*/ 833 w 10682"/>
                      <a:gd name="connsiteY32" fmla="*/ 9759 h 10485"/>
                      <a:gd name="connsiteX33" fmla="*/ 833 w 10682"/>
                      <a:gd name="connsiteY33" fmla="*/ 9759 h 10485"/>
                      <a:gd name="connsiteX34" fmla="*/ 833 w 10682"/>
                      <a:gd name="connsiteY34" fmla="*/ 9786 h 10485"/>
                      <a:gd name="connsiteX35" fmla="*/ 833 w 10682"/>
                      <a:gd name="connsiteY35" fmla="*/ 9786 h 10485"/>
                      <a:gd name="connsiteX36" fmla="*/ 833 w 10682"/>
                      <a:gd name="connsiteY36" fmla="*/ 9786 h 10485"/>
                      <a:gd name="connsiteX37" fmla="*/ 909 w 10682"/>
                      <a:gd name="connsiteY37" fmla="*/ 9786 h 10485"/>
                      <a:gd name="connsiteX38" fmla="*/ 909 w 10682"/>
                      <a:gd name="connsiteY38" fmla="*/ 9786 h 10485"/>
                      <a:gd name="connsiteX39" fmla="*/ 909 w 10682"/>
                      <a:gd name="connsiteY39" fmla="*/ 9786 h 10485"/>
                      <a:gd name="connsiteX40" fmla="*/ 909 w 10682"/>
                      <a:gd name="connsiteY40" fmla="*/ 9786 h 10485"/>
                      <a:gd name="connsiteX41" fmla="*/ 909 w 10682"/>
                      <a:gd name="connsiteY41" fmla="*/ 9786 h 10485"/>
                      <a:gd name="connsiteX42" fmla="*/ 909 w 10682"/>
                      <a:gd name="connsiteY42" fmla="*/ 9786 h 10485"/>
                      <a:gd name="connsiteX43" fmla="*/ 909 w 10682"/>
                      <a:gd name="connsiteY43" fmla="*/ 9786 h 10485"/>
                      <a:gd name="connsiteX44" fmla="*/ 909 w 10682"/>
                      <a:gd name="connsiteY44" fmla="*/ 9786 h 10485"/>
                      <a:gd name="connsiteX45" fmla="*/ 909 w 10682"/>
                      <a:gd name="connsiteY45" fmla="*/ 9786 h 10485"/>
                      <a:gd name="connsiteX46" fmla="*/ 909 w 10682"/>
                      <a:gd name="connsiteY46" fmla="*/ 9786 h 10485"/>
                      <a:gd name="connsiteX47" fmla="*/ 909 w 10682"/>
                      <a:gd name="connsiteY47" fmla="*/ 9786 h 10485"/>
                      <a:gd name="connsiteX48" fmla="*/ 909 w 10682"/>
                      <a:gd name="connsiteY48" fmla="*/ 9786 h 10485"/>
                      <a:gd name="connsiteX49" fmla="*/ 909 w 10682"/>
                      <a:gd name="connsiteY49" fmla="*/ 9786 h 10485"/>
                      <a:gd name="connsiteX50" fmla="*/ 909 w 10682"/>
                      <a:gd name="connsiteY50" fmla="*/ 9786 h 10485"/>
                      <a:gd name="connsiteX51" fmla="*/ 909 w 10682"/>
                      <a:gd name="connsiteY51" fmla="*/ 9786 h 10485"/>
                      <a:gd name="connsiteX52" fmla="*/ 909 w 10682"/>
                      <a:gd name="connsiteY52" fmla="*/ 9786 h 10485"/>
                      <a:gd name="connsiteX53" fmla="*/ 985 w 10682"/>
                      <a:gd name="connsiteY53" fmla="*/ 9786 h 10485"/>
                      <a:gd name="connsiteX54" fmla="*/ 0 w 10682"/>
                      <a:gd name="connsiteY54" fmla="*/ 10189 h 10485"/>
                      <a:gd name="connsiteX55" fmla="*/ 3091 w 10682"/>
                      <a:gd name="connsiteY55" fmla="*/ 10372 h 10485"/>
                      <a:gd name="connsiteX56" fmla="*/ 4141 w 10682"/>
                      <a:gd name="connsiteY56" fmla="*/ 10349 h 10485"/>
                      <a:gd name="connsiteX57" fmla="*/ 5229 w 10682"/>
                      <a:gd name="connsiteY57" fmla="*/ 10422 h 10485"/>
                      <a:gd name="connsiteX58" fmla="*/ 6352 w 10682"/>
                      <a:gd name="connsiteY58" fmla="*/ 9304 h 10485"/>
                      <a:gd name="connsiteX59" fmla="*/ 6352 w 10682"/>
                      <a:gd name="connsiteY59" fmla="*/ 9304 h 10485"/>
                      <a:gd name="connsiteX60" fmla="*/ 6352 w 10682"/>
                      <a:gd name="connsiteY60" fmla="*/ 9277 h 10485"/>
                      <a:gd name="connsiteX61" fmla="*/ 7864 w 10682"/>
                      <a:gd name="connsiteY61" fmla="*/ 7324 h 10485"/>
                      <a:gd name="connsiteX62" fmla="*/ 9480 w 10682"/>
                      <a:gd name="connsiteY62" fmla="*/ 4487 h 10485"/>
                      <a:gd name="connsiteX63" fmla="*/ 10682 w 10682"/>
                      <a:gd name="connsiteY63" fmla="*/ 1611 h 10485"/>
                      <a:gd name="connsiteX0" fmla="*/ 10219 w 10682"/>
                      <a:gd name="connsiteY0" fmla="*/ 1141 h 10560"/>
                      <a:gd name="connsiteX1" fmla="*/ 8364 w 10682"/>
                      <a:gd name="connsiteY1" fmla="*/ 0 h 10560"/>
                      <a:gd name="connsiteX2" fmla="*/ 7713 w 10682"/>
                      <a:gd name="connsiteY2" fmla="*/ 4006 h 10560"/>
                      <a:gd name="connsiteX3" fmla="*/ 6050 w 10682"/>
                      <a:gd name="connsiteY3" fmla="*/ 7726 h 10560"/>
                      <a:gd name="connsiteX4" fmla="*/ 2647 w 10682"/>
                      <a:gd name="connsiteY4" fmla="*/ 9732 h 10560"/>
                      <a:gd name="connsiteX5" fmla="*/ 1665 w 10682"/>
                      <a:gd name="connsiteY5" fmla="*/ 9786 h 10560"/>
                      <a:gd name="connsiteX6" fmla="*/ 682 w 10682"/>
                      <a:gd name="connsiteY6" fmla="*/ 9706 h 10560"/>
                      <a:gd name="connsiteX7" fmla="*/ 682 w 10682"/>
                      <a:gd name="connsiteY7" fmla="*/ 9732 h 10560"/>
                      <a:gd name="connsiteX8" fmla="*/ 758 w 10682"/>
                      <a:gd name="connsiteY8" fmla="*/ 9732 h 10560"/>
                      <a:gd name="connsiteX9" fmla="*/ 758 w 10682"/>
                      <a:gd name="connsiteY9" fmla="*/ 9732 h 10560"/>
                      <a:gd name="connsiteX10" fmla="*/ 758 w 10682"/>
                      <a:gd name="connsiteY10" fmla="*/ 9732 h 10560"/>
                      <a:gd name="connsiteX11" fmla="*/ 758 w 10682"/>
                      <a:gd name="connsiteY11" fmla="*/ 9732 h 10560"/>
                      <a:gd name="connsiteX12" fmla="*/ 758 w 10682"/>
                      <a:gd name="connsiteY12" fmla="*/ 9732 h 10560"/>
                      <a:gd name="connsiteX13" fmla="*/ 758 w 10682"/>
                      <a:gd name="connsiteY13" fmla="*/ 9732 h 10560"/>
                      <a:gd name="connsiteX14" fmla="*/ 758 w 10682"/>
                      <a:gd name="connsiteY14" fmla="*/ 9759 h 10560"/>
                      <a:gd name="connsiteX15" fmla="*/ 758 w 10682"/>
                      <a:gd name="connsiteY15" fmla="*/ 9759 h 10560"/>
                      <a:gd name="connsiteX16" fmla="*/ 758 w 10682"/>
                      <a:gd name="connsiteY16" fmla="*/ 9759 h 10560"/>
                      <a:gd name="connsiteX17" fmla="*/ 758 w 10682"/>
                      <a:gd name="connsiteY17" fmla="*/ 9759 h 10560"/>
                      <a:gd name="connsiteX18" fmla="*/ 758 w 10682"/>
                      <a:gd name="connsiteY18" fmla="*/ 9759 h 10560"/>
                      <a:gd name="connsiteX19" fmla="*/ 833 w 10682"/>
                      <a:gd name="connsiteY19" fmla="*/ 9759 h 10560"/>
                      <a:gd name="connsiteX20" fmla="*/ 833 w 10682"/>
                      <a:gd name="connsiteY20" fmla="*/ 9759 h 10560"/>
                      <a:gd name="connsiteX21" fmla="*/ 833 w 10682"/>
                      <a:gd name="connsiteY21" fmla="*/ 9759 h 10560"/>
                      <a:gd name="connsiteX22" fmla="*/ 833 w 10682"/>
                      <a:gd name="connsiteY22" fmla="*/ 9759 h 10560"/>
                      <a:gd name="connsiteX23" fmla="*/ 833 w 10682"/>
                      <a:gd name="connsiteY23" fmla="*/ 9759 h 10560"/>
                      <a:gd name="connsiteX24" fmla="*/ 833 w 10682"/>
                      <a:gd name="connsiteY24" fmla="*/ 9759 h 10560"/>
                      <a:gd name="connsiteX25" fmla="*/ 833 w 10682"/>
                      <a:gd name="connsiteY25" fmla="*/ 9759 h 10560"/>
                      <a:gd name="connsiteX26" fmla="*/ 833 w 10682"/>
                      <a:gd name="connsiteY26" fmla="*/ 9759 h 10560"/>
                      <a:gd name="connsiteX27" fmla="*/ 833 w 10682"/>
                      <a:gd name="connsiteY27" fmla="*/ 9759 h 10560"/>
                      <a:gd name="connsiteX28" fmla="*/ 833 w 10682"/>
                      <a:gd name="connsiteY28" fmla="*/ 9759 h 10560"/>
                      <a:gd name="connsiteX29" fmla="*/ 833 w 10682"/>
                      <a:gd name="connsiteY29" fmla="*/ 9759 h 10560"/>
                      <a:gd name="connsiteX30" fmla="*/ 833 w 10682"/>
                      <a:gd name="connsiteY30" fmla="*/ 9759 h 10560"/>
                      <a:gd name="connsiteX31" fmla="*/ 833 w 10682"/>
                      <a:gd name="connsiteY31" fmla="*/ 9759 h 10560"/>
                      <a:gd name="connsiteX32" fmla="*/ 833 w 10682"/>
                      <a:gd name="connsiteY32" fmla="*/ 9759 h 10560"/>
                      <a:gd name="connsiteX33" fmla="*/ 833 w 10682"/>
                      <a:gd name="connsiteY33" fmla="*/ 9759 h 10560"/>
                      <a:gd name="connsiteX34" fmla="*/ 833 w 10682"/>
                      <a:gd name="connsiteY34" fmla="*/ 9786 h 10560"/>
                      <a:gd name="connsiteX35" fmla="*/ 833 w 10682"/>
                      <a:gd name="connsiteY35" fmla="*/ 9786 h 10560"/>
                      <a:gd name="connsiteX36" fmla="*/ 833 w 10682"/>
                      <a:gd name="connsiteY36" fmla="*/ 9786 h 10560"/>
                      <a:gd name="connsiteX37" fmla="*/ 909 w 10682"/>
                      <a:gd name="connsiteY37" fmla="*/ 9786 h 10560"/>
                      <a:gd name="connsiteX38" fmla="*/ 909 w 10682"/>
                      <a:gd name="connsiteY38" fmla="*/ 9786 h 10560"/>
                      <a:gd name="connsiteX39" fmla="*/ 909 w 10682"/>
                      <a:gd name="connsiteY39" fmla="*/ 9786 h 10560"/>
                      <a:gd name="connsiteX40" fmla="*/ 909 w 10682"/>
                      <a:gd name="connsiteY40" fmla="*/ 9786 h 10560"/>
                      <a:gd name="connsiteX41" fmla="*/ 909 w 10682"/>
                      <a:gd name="connsiteY41" fmla="*/ 9786 h 10560"/>
                      <a:gd name="connsiteX42" fmla="*/ 909 w 10682"/>
                      <a:gd name="connsiteY42" fmla="*/ 9786 h 10560"/>
                      <a:gd name="connsiteX43" fmla="*/ 909 w 10682"/>
                      <a:gd name="connsiteY43" fmla="*/ 9786 h 10560"/>
                      <a:gd name="connsiteX44" fmla="*/ 909 w 10682"/>
                      <a:gd name="connsiteY44" fmla="*/ 9786 h 10560"/>
                      <a:gd name="connsiteX45" fmla="*/ 909 w 10682"/>
                      <a:gd name="connsiteY45" fmla="*/ 9786 h 10560"/>
                      <a:gd name="connsiteX46" fmla="*/ 909 w 10682"/>
                      <a:gd name="connsiteY46" fmla="*/ 9786 h 10560"/>
                      <a:gd name="connsiteX47" fmla="*/ 909 w 10682"/>
                      <a:gd name="connsiteY47" fmla="*/ 9786 h 10560"/>
                      <a:gd name="connsiteX48" fmla="*/ 909 w 10682"/>
                      <a:gd name="connsiteY48" fmla="*/ 9786 h 10560"/>
                      <a:gd name="connsiteX49" fmla="*/ 909 w 10682"/>
                      <a:gd name="connsiteY49" fmla="*/ 9786 h 10560"/>
                      <a:gd name="connsiteX50" fmla="*/ 909 w 10682"/>
                      <a:gd name="connsiteY50" fmla="*/ 9786 h 10560"/>
                      <a:gd name="connsiteX51" fmla="*/ 909 w 10682"/>
                      <a:gd name="connsiteY51" fmla="*/ 9786 h 10560"/>
                      <a:gd name="connsiteX52" fmla="*/ 909 w 10682"/>
                      <a:gd name="connsiteY52" fmla="*/ 9786 h 10560"/>
                      <a:gd name="connsiteX53" fmla="*/ 985 w 10682"/>
                      <a:gd name="connsiteY53" fmla="*/ 9786 h 10560"/>
                      <a:gd name="connsiteX54" fmla="*/ 0 w 10682"/>
                      <a:gd name="connsiteY54" fmla="*/ 10189 h 10560"/>
                      <a:gd name="connsiteX55" fmla="*/ 3091 w 10682"/>
                      <a:gd name="connsiteY55" fmla="*/ 10372 h 10560"/>
                      <a:gd name="connsiteX56" fmla="*/ 4141 w 10682"/>
                      <a:gd name="connsiteY56" fmla="*/ 10349 h 10560"/>
                      <a:gd name="connsiteX57" fmla="*/ 5229 w 10682"/>
                      <a:gd name="connsiteY57" fmla="*/ 10422 h 10560"/>
                      <a:gd name="connsiteX58" fmla="*/ 6352 w 10682"/>
                      <a:gd name="connsiteY58" fmla="*/ 9304 h 10560"/>
                      <a:gd name="connsiteX59" fmla="*/ 6352 w 10682"/>
                      <a:gd name="connsiteY59" fmla="*/ 9304 h 10560"/>
                      <a:gd name="connsiteX60" fmla="*/ 6352 w 10682"/>
                      <a:gd name="connsiteY60" fmla="*/ 9277 h 10560"/>
                      <a:gd name="connsiteX61" fmla="*/ 7864 w 10682"/>
                      <a:gd name="connsiteY61" fmla="*/ 7324 h 10560"/>
                      <a:gd name="connsiteX62" fmla="*/ 9480 w 10682"/>
                      <a:gd name="connsiteY62" fmla="*/ 4487 h 10560"/>
                      <a:gd name="connsiteX63" fmla="*/ 10682 w 10682"/>
                      <a:gd name="connsiteY63" fmla="*/ 1611 h 10560"/>
                      <a:gd name="connsiteX0" fmla="*/ 10219 w 10682"/>
                      <a:gd name="connsiteY0" fmla="*/ 1141 h 10387"/>
                      <a:gd name="connsiteX1" fmla="*/ 8364 w 10682"/>
                      <a:gd name="connsiteY1" fmla="*/ 0 h 10387"/>
                      <a:gd name="connsiteX2" fmla="*/ 7713 w 10682"/>
                      <a:gd name="connsiteY2" fmla="*/ 4006 h 10387"/>
                      <a:gd name="connsiteX3" fmla="*/ 6050 w 10682"/>
                      <a:gd name="connsiteY3" fmla="*/ 7726 h 10387"/>
                      <a:gd name="connsiteX4" fmla="*/ 2647 w 10682"/>
                      <a:gd name="connsiteY4" fmla="*/ 9732 h 10387"/>
                      <a:gd name="connsiteX5" fmla="*/ 1665 w 10682"/>
                      <a:gd name="connsiteY5" fmla="*/ 9786 h 10387"/>
                      <a:gd name="connsiteX6" fmla="*/ 682 w 10682"/>
                      <a:gd name="connsiteY6" fmla="*/ 9706 h 10387"/>
                      <a:gd name="connsiteX7" fmla="*/ 682 w 10682"/>
                      <a:gd name="connsiteY7" fmla="*/ 9732 h 10387"/>
                      <a:gd name="connsiteX8" fmla="*/ 758 w 10682"/>
                      <a:gd name="connsiteY8" fmla="*/ 9732 h 10387"/>
                      <a:gd name="connsiteX9" fmla="*/ 758 w 10682"/>
                      <a:gd name="connsiteY9" fmla="*/ 9732 h 10387"/>
                      <a:gd name="connsiteX10" fmla="*/ 758 w 10682"/>
                      <a:gd name="connsiteY10" fmla="*/ 9732 h 10387"/>
                      <a:gd name="connsiteX11" fmla="*/ 758 w 10682"/>
                      <a:gd name="connsiteY11" fmla="*/ 9732 h 10387"/>
                      <a:gd name="connsiteX12" fmla="*/ 758 w 10682"/>
                      <a:gd name="connsiteY12" fmla="*/ 9732 h 10387"/>
                      <a:gd name="connsiteX13" fmla="*/ 758 w 10682"/>
                      <a:gd name="connsiteY13" fmla="*/ 9732 h 10387"/>
                      <a:gd name="connsiteX14" fmla="*/ 758 w 10682"/>
                      <a:gd name="connsiteY14" fmla="*/ 9759 h 10387"/>
                      <a:gd name="connsiteX15" fmla="*/ 758 w 10682"/>
                      <a:gd name="connsiteY15" fmla="*/ 9759 h 10387"/>
                      <a:gd name="connsiteX16" fmla="*/ 758 w 10682"/>
                      <a:gd name="connsiteY16" fmla="*/ 9759 h 10387"/>
                      <a:gd name="connsiteX17" fmla="*/ 758 w 10682"/>
                      <a:gd name="connsiteY17" fmla="*/ 9759 h 10387"/>
                      <a:gd name="connsiteX18" fmla="*/ 758 w 10682"/>
                      <a:gd name="connsiteY18" fmla="*/ 9759 h 10387"/>
                      <a:gd name="connsiteX19" fmla="*/ 833 w 10682"/>
                      <a:gd name="connsiteY19" fmla="*/ 9759 h 10387"/>
                      <a:gd name="connsiteX20" fmla="*/ 833 w 10682"/>
                      <a:gd name="connsiteY20" fmla="*/ 9759 h 10387"/>
                      <a:gd name="connsiteX21" fmla="*/ 833 w 10682"/>
                      <a:gd name="connsiteY21" fmla="*/ 9759 h 10387"/>
                      <a:gd name="connsiteX22" fmla="*/ 833 w 10682"/>
                      <a:gd name="connsiteY22" fmla="*/ 9759 h 10387"/>
                      <a:gd name="connsiteX23" fmla="*/ 833 w 10682"/>
                      <a:gd name="connsiteY23" fmla="*/ 9759 h 10387"/>
                      <a:gd name="connsiteX24" fmla="*/ 833 w 10682"/>
                      <a:gd name="connsiteY24" fmla="*/ 9759 h 10387"/>
                      <a:gd name="connsiteX25" fmla="*/ 833 w 10682"/>
                      <a:gd name="connsiteY25" fmla="*/ 9759 h 10387"/>
                      <a:gd name="connsiteX26" fmla="*/ 833 w 10682"/>
                      <a:gd name="connsiteY26" fmla="*/ 9759 h 10387"/>
                      <a:gd name="connsiteX27" fmla="*/ 833 w 10682"/>
                      <a:gd name="connsiteY27" fmla="*/ 9759 h 10387"/>
                      <a:gd name="connsiteX28" fmla="*/ 833 w 10682"/>
                      <a:gd name="connsiteY28" fmla="*/ 9759 h 10387"/>
                      <a:gd name="connsiteX29" fmla="*/ 833 w 10682"/>
                      <a:gd name="connsiteY29" fmla="*/ 9759 h 10387"/>
                      <a:gd name="connsiteX30" fmla="*/ 833 w 10682"/>
                      <a:gd name="connsiteY30" fmla="*/ 9759 h 10387"/>
                      <a:gd name="connsiteX31" fmla="*/ 833 w 10682"/>
                      <a:gd name="connsiteY31" fmla="*/ 9759 h 10387"/>
                      <a:gd name="connsiteX32" fmla="*/ 833 w 10682"/>
                      <a:gd name="connsiteY32" fmla="*/ 9759 h 10387"/>
                      <a:gd name="connsiteX33" fmla="*/ 833 w 10682"/>
                      <a:gd name="connsiteY33" fmla="*/ 9759 h 10387"/>
                      <a:gd name="connsiteX34" fmla="*/ 833 w 10682"/>
                      <a:gd name="connsiteY34" fmla="*/ 9786 h 10387"/>
                      <a:gd name="connsiteX35" fmla="*/ 833 w 10682"/>
                      <a:gd name="connsiteY35" fmla="*/ 9786 h 10387"/>
                      <a:gd name="connsiteX36" fmla="*/ 833 w 10682"/>
                      <a:gd name="connsiteY36" fmla="*/ 9786 h 10387"/>
                      <a:gd name="connsiteX37" fmla="*/ 909 w 10682"/>
                      <a:gd name="connsiteY37" fmla="*/ 9786 h 10387"/>
                      <a:gd name="connsiteX38" fmla="*/ 909 w 10682"/>
                      <a:gd name="connsiteY38" fmla="*/ 9786 h 10387"/>
                      <a:gd name="connsiteX39" fmla="*/ 909 w 10682"/>
                      <a:gd name="connsiteY39" fmla="*/ 9786 h 10387"/>
                      <a:gd name="connsiteX40" fmla="*/ 909 w 10682"/>
                      <a:gd name="connsiteY40" fmla="*/ 9786 h 10387"/>
                      <a:gd name="connsiteX41" fmla="*/ 909 w 10682"/>
                      <a:gd name="connsiteY41" fmla="*/ 9786 h 10387"/>
                      <a:gd name="connsiteX42" fmla="*/ 909 w 10682"/>
                      <a:gd name="connsiteY42" fmla="*/ 9786 h 10387"/>
                      <a:gd name="connsiteX43" fmla="*/ 909 w 10682"/>
                      <a:gd name="connsiteY43" fmla="*/ 9786 h 10387"/>
                      <a:gd name="connsiteX44" fmla="*/ 909 w 10682"/>
                      <a:gd name="connsiteY44" fmla="*/ 9786 h 10387"/>
                      <a:gd name="connsiteX45" fmla="*/ 909 w 10682"/>
                      <a:gd name="connsiteY45" fmla="*/ 9786 h 10387"/>
                      <a:gd name="connsiteX46" fmla="*/ 909 w 10682"/>
                      <a:gd name="connsiteY46" fmla="*/ 9786 h 10387"/>
                      <a:gd name="connsiteX47" fmla="*/ 909 w 10682"/>
                      <a:gd name="connsiteY47" fmla="*/ 9786 h 10387"/>
                      <a:gd name="connsiteX48" fmla="*/ 909 w 10682"/>
                      <a:gd name="connsiteY48" fmla="*/ 9786 h 10387"/>
                      <a:gd name="connsiteX49" fmla="*/ 909 w 10682"/>
                      <a:gd name="connsiteY49" fmla="*/ 9786 h 10387"/>
                      <a:gd name="connsiteX50" fmla="*/ 909 w 10682"/>
                      <a:gd name="connsiteY50" fmla="*/ 9786 h 10387"/>
                      <a:gd name="connsiteX51" fmla="*/ 909 w 10682"/>
                      <a:gd name="connsiteY51" fmla="*/ 9786 h 10387"/>
                      <a:gd name="connsiteX52" fmla="*/ 909 w 10682"/>
                      <a:gd name="connsiteY52" fmla="*/ 9786 h 10387"/>
                      <a:gd name="connsiteX53" fmla="*/ 985 w 10682"/>
                      <a:gd name="connsiteY53" fmla="*/ 9786 h 10387"/>
                      <a:gd name="connsiteX54" fmla="*/ 0 w 10682"/>
                      <a:gd name="connsiteY54" fmla="*/ 10189 h 10387"/>
                      <a:gd name="connsiteX55" fmla="*/ 3091 w 10682"/>
                      <a:gd name="connsiteY55" fmla="*/ 10372 h 10387"/>
                      <a:gd name="connsiteX56" fmla="*/ 4141 w 10682"/>
                      <a:gd name="connsiteY56" fmla="*/ 10349 h 10387"/>
                      <a:gd name="connsiteX57" fmla="*/ 5295 w 10682"/>
                      <a:gd name="connsiteY57" fmla="*/ 10187 h 10387"/>
                      <a:gd name="connsiteX58" fmla="*/ 6352 w 10682"/>
                      <a:gd name="connsiteY58" fmla="*/ 9304 h 10387"/>
                      <a:gd name="connsiteX59" fmla="*/ 6352 w 10682"/>
                      <a:gd name="connsiteY59" fmla="*/ 9304 h 10387"/>
                      <a:gd name="connsiteX60" fmla="*/ 6352 w 10682"/>
                      <a:gd name="connsiteY60" fmla="*/ 9277 h 10387"/>
                      <a:gd name="connsiteX61" fmla="*/ 7864 w 10682"/>
                      <a:gd name="connsiteY61" fmla="*/ 7324 h 10387"/>
                      <a:gd name="connsiteX62" fmla="*/ 9480 w 10682"/>
                      <a:gd name="connsiteY62" fmla="*/ 4487 h 10387"/>
                      <a:gd name="connsiteX63" fmla="*/ 10682 w 10682"/>
                      <a:gd name="connsiteY63" fmla="*/ 1611 h 10387"/>
                      <a:gd name="connsiteX0" fmla="*/ 10219 w 10682"/>
                      <a:gd name="connsiteY0" fmla="*/ 1141 h 10392"/>
                      <a:gd name="connsiteX1" fmla="*/ 8364 w 10682"/>
                      <a:gd name="connsiteY1" fmla="*/ 0 h 10392"/>
                      <a:gd name="connsiteX2" fmla="*/ 7713 w 10682"/>
                      <a:gd name="connsiteY2" fmla="*/ 4006 h 10392"/>
                      <a:gd name="connsiteX3" fmla="*/ 6050 w 10682"/>
                      <a:gd name="connsiteY3" fmla="*/ 7726 h 10392"/>
                      <a:gd name="connsiteX4" fmla="*/ 2647 w 10682"/>
                      <a:gd name="connsiteY4" fmla="*/ 9732 h 10392"/>
                      <a:gd name="connsiteX5" fmla="*/ 1665 w 10682"/>
                      <a:gd name="connsiteY5" fmla="*/ 9786 h 10392"/>
                      <a:gd name="connsiteX6" fmla="*/ 682 w 10682"/>
                      <a:gd name="connsiteY6" fmla="*/ 9706 h 10392"/>
                      <a:gd name="connsiteX7" fmla="*/ 682 w 10682"/>
                      <a:gd name="connsiteY7" fmla="*/ 9732 h 10392"/>
                      <a:gd name="connsiteX8" fmla="*/ 758 w 10682"/>
                      <a:gd name="connsiteY8" fmla="*/ 9732 h 10392"/>
                      <a:gd name="connsiteX9" fmla="*/ 758 w 10682"/>
                      <a:gd name="connsiteY9" fmla="*/ 9732 h 10392"/>
                      <a:gd name="connsiteX10" fmla="*/ 758 w 10682"/>
                      <a:gd name="connsiteY10" fmla="*/ 9732 h 10392"/>
                      <a:gd name="connsiteX11" fmla="*/ 758 w 10682"/>
                      <a:gd name="connsiteY11" fmla="*/ 9732 h 10392"/>
                      <a:gd name="connsiteX12" fmla="*/ 758 w 10682"/>
                      <a:gd name="connsiteY12" fmla="*/ 9732 h 10392"/>
                      <a:gd name="connsiteX13" fmla="*/ 758 w 10682"/>
                      <a:gd name="connsiteY13" fmla="*/ 9732 h 10392"/>
                      <a:gd name="connsiteX14" fmla="*/ 758 w 10682"/>
                      <a:gd name="connsiteY14" fmla="*/ 9759 h 10392"/>
                      <a:gd name="connsiteX15" fmla="*/ 758 w 10682"/>
                      <a:gd name="connsiteY15" fmla="*/ 9759 h 10392"/>
                      <a:gd name="connsiteX16" fmla="*/ 758 w 10682"/>
                      <a:gd name="connsiteY16" fmla="*/ 9759 h 10392"/>
                      <a:gd name="connsiteX17" fmla="*/ 758 w 10682"/>
                      <a:gd name="connsiteY17" fmla="*/ 9759 h 10392"/>
                      <a:gd name="connsiteX18" fmla="*/ 758 w 10682"/>
                      <a:gd name="connsiteY18" fmla="*/ 9759 h 10392"/>
                      <a:gd name="connsiteX19" fmla="*/ 833 w 10682"/>
                      <a:gd name="connsiteY19" fmla="*/ 9759 h 10392"/>
                      <a:gd name="connsiteX20" fmla="*/ 833 w 10682"/>
                      <a:gd name="connsiteY20" fmla="*/ 9759 h 10392"/>
                      <a:gd name="connsiteX21" fmla="*/ 833 w 10682"/>
                      <a:gd name="connsiteY21" fmla="*/ 9759 h 10392"/>
                      <a:gd name="connsiteX22" fmla="*/ 833 w 10682"/>
                      <a:gd name="connsiteY22" fmla="*/ 9759 h 10392"/>
                      <a:gd name="connsiteX23" fmla="*/ 833 w 10682"/>
                      <a:gd name="connsiteY23" fmla="*/ 9759 h 10392"/>
                      <a:gd name="connsiteX24" fmla="*/ 833 w 10682"/>
                      <a:gd name="connsiteY24" fmla="*/ 9759 h 10392"/>
                      <a:gd name="connsiteX25" fmla="*/ 833 w 10682"/>
                      <a:gd name="connsiteY25" fmla="*/ 9759 h 10392"/>
                      <a:gd name="connsiteX26" fmla="*/ 833 w 10682"/>
                      <a:gd name="connsiteY26" fmla="*/ 9759 h 10392"/>
                      <a:gd name="connsiteX27" fmla="*/ 833 w 10682"/>
                      <a:gd name="connsiteY27" fmla="*/ 9759 h 10392"/>
                      <a:gd name="connsiteX28" fmla="*/ 833 w 10682"/>
                      <a:gd name="connsiteY28" fmla="*/ 9759 h 10392"/>
                      <a:gd name="connsiteX29" fmla="*/ 833 w 10682"/>
                      <a:gd name="connsiteY29" fmla="*/ 9759 h 10392"/>
                      <a:gd name="connsiteX30" fmla="*/ 833 w 10682"/>
                      <a:gd name="connsiteY30" fmla="*/ 9759 h 10392"/>
                      <a:gd name="connsiteX31" fmla="*/ 833 w 10682"/>
                      <a:gd name="connsiteY31" fmla="*/ 9759 h 10392"/>
                      <a:gd name="connsiteX32" fmla="*/ 833 w 10682"/>
                      <a:gd name="connsiteY32" fmla="*/ 9759 h 10392"/>
                      <a:gd name="connsiteX33" fmla="*/ 833 w 10682"/>
                      <a:gd name="connsiteY33" fmla="*/ 9759 h 10392"/>
                      <a:gd name="connsiteX34" fmla="*/ 833 w 10682"/>
                      <a:gd name="connsiteY34" fmla="*/ 9786 h 10392"/>
                      <a:gd name="connsiteX35" fmla="*/ 833 w 10682"/>
                      <a:gd name="connsiteY35" fmla="*/ 9786 h 10392"/>
                      <a:gd name="connsiteX36" fmla="*/ 833 w 10682"/>
                      <a:gd name="connsiteY36" fmla="*/ 9786 h 10392"/>
                      <a:gd name="connsiteX37" fmla="*/ 909 w 10682"/>
                      <a:gd name="connsiteY37" fmla="*/ 9786 h 10392"/>
                      <a:gd name="connsiteX38" fmla="*/ 909 w 10682"/>
                      <a:gd name="connsiteY38" fmla="*/ 9786 h 10392"/>
                      <a:gd name="connsiteX39" fmla="*/ 909 w 10682"/>
                      <a:gd name="connsiteY39" fmla="*/ 9786 h 10392"/>
                      <a:gd name="connsiteX40" fmla="*/ 909 w 10682"/>
                      <a:gd name="connsiteY40" fmla="*/ 9786 h 10392"/>
                      <a:gd name="connsiteX41" fmla="*/ 909 w 10682"/>
                      <a:gd name="connsiteY41" fmla="*/ 9786 h 10392"/>
                      <a:gd name="connsiteX42" fmla="*/ 909 w 10682"/>
                      <a:gd name="connsiteY42" fmla="*/ 9786 h 10392"/>
                      <a:gd name="connsiteX43" fmla="*/ 909 w 10682"/>
                      <a:gd name="connsiteY43" fmla="*/ 9786 h 10392"/>
                      <a:gd name="connsiteX44" fmla="*/ 909 w 10682"/>
                      <a:gd name="connsiteY44" fmla="*/ 9786 h 10392"/>
                      <a:gd name="connsiteX45" fmla="*/ 909 w 10682"/>
                      <a:gd name="connsiteY45" fmla="*/ 9786 h 10392"/>
                      <a:gd name="connsiteX46" fmla="*/ 909 w 10682"/>
                      <a:gd name="connsiteY46" fmla="*/ 9786 h 10392"/>
                      <a:gd name="connsiteX47" fmla="*/ 909 w 10682"/>
                      <a:gd name="connsiteY47" fmla="*/ 9786 h 10392"/>
                      <a:gd name="connsiteX48" fmla="*/ 909 w 10682"/>
                      <a:gd name="connsiteY48" fmla="*/ 9786 h 10392"/>
                      <a:gd name="connsiteX49" fmla="*/ 909 w 10682"/>
                      <a:gd name="connsiteY49" fmla="*/ 9786 h 10392"/>
                      <a:gd name="connsiteX50" fmla="*/ 909 w 10682"/>
                      <a:gd name="connsiteY50" fmla="*/ 9786 h 10392"/>
                      <a:gd name="connsiteX51" fmla="*/ 909 w 10682"/>
                      <a:gd name="connsiteY51" fmla="*/ 9786 h 10392"/>
                      <a:gd name="connsiteX52" fmla="*/ 909 w 10682"/>
                      <a:gd name="connsiteY52" fmla="*/ 9786 h 10392"/>
                      <a:gd name="connsiteX53" fmla="*/ 985 w 10682"/>
                      <a:gd name="connsiteY53" fmla="*/ 9786 h 10392"/>
                      <a:gd name="connsiteX54" fmla="*/ 0 w 10682"/>
                      <a:gd name="connsiteY54" fmla="*/ 10189 h 10392"/>
                      <a:gd name="connsiteX55" fmla="*/ 3091 w 10682"/>
                      <a:gd name="connsiteY55" fmla="*/ 10372 h 10392"/>
                      <a:gd name="connsiteX56" fmla="*/ 4141 w 10682"/>
                      <a:gd name="connsiteY56" fmla="*/ 10349 h 10392"/>
                      <a:gd name="connsiteX57" fmla="*/ 5692 w 10682"/>
                      <a:gd name="connsiteY57" fmla="*/ 10023 h 10392"/>
                      <a:gd name="connsiteX58" fmla="*/ 6352 w 10682"/>
                      <a:gd name="connsiteY58" fmla="*/ 9304 h 10392"/>
                      <a:gd name="connsiteX59" fmla="*/ 6352 w 10682"/>
                      <a:gd name="connsiteY59" fmla="*/ 9304 h 10392"/>
                      <a:gd name="connsiteX60" fmla="*/ 6352 w 10682"/>
                      <a:gd name="connsiteY60" fmla="*/ 9277 h 10392"/>
                      <a:gd name="connsiteX61" fmla="*/ 7864 w 10682"/>
                      <a:gd name="connsiteY61" fmla="*/ 7324 h 10392"/>
                      <a:gd name="connsiteX62" fmla="*/ 9480 w 10682"/>
                      <a:gd name="connsiteY62" fmla="*/ 4487 h 10392"/>
                      <a:gd name="connsiteX63" fmla="*/ 10682 w 10682"/>
                      <a:gd name="connsiteY63" fmla="*/ 1611 h 10392"/>
                      <a:gd name="connsiteX0" fmla="*/ 10219 w 10682"/>
                      <a:gd name="connsiteY0" fmla="*/ 1141 h 10482"/>
                      <a:gd name="connsiteX1" fmla="*/ 8364 w 10682"/>
                      <a:gd name="connsiteY1" fmla="*/ 0 h 10482"/>
                      <a:gd name="connsiteX2" fmla="*/ 7713 w 10682"/>
                      <a:gd name="connsiteY2" fmla="*/ 4006 h 10482"/>
                      <a:gd name="connsiteX3" fmla="*/ 6050 w 10682"/>
                      <a:gd name="connsiteY3" fmla="*/ 7726 h 10482"/>
                      <a:gd name="connsiteX4" fmla="*/ 2647 w 10682"/>
                      <a:gd name="connsiteY4" fmla="*/ 9732 h 10482"/>
                      <a:gd name="connsiteX5" fmla="*/ 1665 w 10682"/>
                      <a:gd name="connsiteY5" fmla="*/ 9786 h 10482"/>
                      <a:gd name="connsiteX6" fmla="*/ 682 w 10682"/>
                      <a:gd name="connsiteY6" fmla="*/ 9706 h 10482"/>
                      <a:gd name="connsiteX7" fmla="*/ 682 w 10682"/>
                      <a:gd name="connsiteY7" fmla="*/ 9732 h 10482"/>
                      <a:gd name="connsiteX8" fmla="*/ 758 w 10682"/>
                      <a:gd name="connsiteY8" fmla="*/ 9732 h 10482"/>
                      <a:gd name="connsiteX9" fmla="*/ 758 w 10682"/>
                      <a:gd name="connsiteY9" fmla="*/ 9732 h 10482"/>
                      <a:gd name="connsiteX10" fmla="*/ 758 w 10682"/>
                      <a:gd name="connsiteY10" fmla="*/ 9732 h 10482"/>
                      <a:gd name="connsiteX11" fmla="*/ 758 w 10682"/>
                      <a:gd name="connsiteY11" fmla="*/ 9732 h 10482"/>
                      <a:gd name="connsiteX12" fmla="*/ 758 w 10682"/>
                      <a:gd name="connsiteY12" fmla="*/ 9732 h 10482"/>
                      <a:gd name="connsiteX13" fmla="*/ 758 w 10682"/>
                      <a:gd name="connsiteY13" fmla="*/ 9732 h 10482"/>
                      <a:gd name="connsiteX14" fmla="*/ 758 w 10682"/>
                      <a:gd name="connsiteY14" fmla="*/ 9759 h 10482"/>
                      <a:gd name="connsiteX15" fmla="*/ 758 w 10682"/>
                      <a:gd name="connsiteY15" fmla="*/ 9759 h 10482"/>
                      <a:gd name="connsiteX16" fmla="*/ 758 w 10682"/>
                      <a:gd name="connsiteY16" fmla="*/ 9759 h 10482"/>
                      <a:gd name="connsiteX17" fmla="*/ 758 w 10682"/>
                      <a:gd name="connsiteY17" fmla="*/ 9759 h 10482"/>
                      <a:gd name="connsiteX18" fmla="*/ 758 w 10682"/>
                      <a:gd name="connsiteY18" fmla="*/ 9759 h 10482"/>
                      <a:gd name="connsiteX19" fmla="*/ 833 w 10682"/>
                      <a:gd name="connsiteY19" fmla="*/ 9759 h 10482"/>
                      <a:gd name="connsiteX20" fmla="*/ 833 w 10682"/>
                      <a:gd name="connsiteY20" fmla="*/ 9759 h 10482"/>
                      <a:gd name="connsiteX21" fmla="*/ 833 w 10682"/>
                      <a:gd name="connsiteY21" fmla="*/ 9759 h 10482"/>
                      <a:gd name="connsiteX22" fmla="*/ 833 w 10682"/>
                      <a:gd name="connsiteY22" fmla="*/ 9759 h 10482"/>
                      <a:gd name="connsiteX23" fmla="*/ 833 w 10682"/>
                      <a:gd name="connsiteY23" fmla="*/ 9759 h 10482"/>
                      <a:gd name="connsiteX24" fmla="*/ 833 w 10682"/>
                      <a:gd name="connsiteY24" fmla="*/ 9759 h 10482"/>
                      <a:gd name="connsiteX25" fmla="*/ 833 w 10682"/>
                      <a:gd name="connsiteY25" fmla="*/ 9759 h 10482"/>
                      <a:gd name="connsiteX26" fmla="*/ 833 w 10682"/>
                      <a:gd name="connsiteY26" fmla="*/ 9759 h 10482"/>
                      <a:gd name="connsiteX27" fmla="*/ 833 w 10682"/>
                      <a:gd name="connsiteY27" fmla="*/ 9759 h 10482"/>
                      <a:gd name="connsiteX28" fmla="*/ 833 w 10682"/>
                      <a:gd name="connsiteY28" fmla="*/ 9759 h 10482"/>
                      <a:gd name="connsiteX29" fmla="*/ 833 w 10682"/>
                      <a:gd name="connsiteY29" fmla="*/ 9759 h 10482"/>
                      <a:gd name="connsiteX30" fmla="*/ 833 w 10682"/>
                      <a:gd name="connsiteY30" fmla="*/ 9759 h 10482"/>
                      <a:gd name="connsiteX31" fmla="*/ 833 w 10682"/>
                      <a:gd name="connsiteY31" fmla="*/ 9759 h 10482"/>
                      <a:gd name="connsiteX32" fmla="*/ 833 w 10682"/>
                      <a:gd name="connsiteY32" fmla="*/ 9759 h 10482"/>
                      <a:gd name="connsiteX33" fmla="*/ 833 w 10682"/>
                      <a:gd name="connsiteY33" fmla="*/ 9759 h 10482"/>
                      <a:gd name="connsiteX34" fmla="*/ 833 w 10682"/>
                      <a:gd name="connsiteY34" fmla="*/ 9786 h 10482"/>
                      <a:gd name="connsiteX35" fmla="*/ 833 w 10682"/>
                      <a:gd name="connsiteY35" fmla="*/ 9786 h 10482"/>
                      <a:gd name="connsiteX36" fmla="*/ 833 w 10682"/>
                      <a:gd name="connsiteY36" fmla="*/ 9786 h 10482"/>
                      <a:gd name="connsiteX37" fmla="*/ 909 w 10682"/>
                      <a:gd name="connsiteY37" fmla="*/ 9786 h 10482"/>
                      <a:gd name="connsiteX38" fmla="*/ 909 w 10682"/>
                      <a:gd name="connsiteY38" fmla="*/ 9786 h 10482"/>
                      <a:gd name="connsiteX39" fmla="*/ 909 w 10682"/>
                      <a:gd name="connsiteY39" fmla="*/ 9786 h 10482"/>
                      <a:gd name="connsiteX40" fmla="*/ 909 w 10682"/>
                      <a:gd name="connsiteY40" fmla="*/ 9786 h 10482"/>
                      <a:gd name="connsiteX41" fmla="*/ 909 w 10682"/>
                      <a:gd name="connsiteY41" fmla="*/ 9786 h 10482"/>
                      <a:gd name="connsiteX42" fmla="*/ 909 w 10682"/>
                      <a:gd name="connsiteY42" fmla="*/ 9786 h 10482"/>
                      <a:gd name="connsiteX43" fmla="*/ 909 w 10682"/>
                      <a:gd name="connsiteY43" fmla="*/ 9786 h 10482"/>
                      <a:gd name="connsiteX44" fmla="*/ 909 w 10682"/>
                      <a:gd name="connsiteY44" fmla="*/ 9786 h 10482"/>
                      <a:gd name="connsiteX45" fmla="*/ 909 w 10682"/>
                      <a:gd name="connsiteY45" fmla="*/ 9786 h 10482"/>
                      <a:gd name="connsiteX46" fmla="*/ 909 w 10682"/>
                      <a:gd name="connsiteY46" fmla="*/ 9786 h 10482"/>
                      <a:gd name="connsiteX47" fmla="*/ 909 w 10682"/>
                      <a:gd name="connsiteY47" fmla="*/ 9786 h 10482"/>
                      <a:gd name="connsiteX48" fmla="*/ 909 w 10682"/>
                      <a:gd name="connsiteY48" fmla="*/ 9786 h 10482"/>
                      <a:gd name="connsiteX49" fmla="*/ 909 w 10682"/>
                      <a:gd name="connsiteY49" fmla="*/ 9786 h 10482"/>
                      <a:gd name="connsiteX50" fmla="*/ 909 w 10682"/>
                      <a:gd name="connsiteY50" fmla="*/ 9786 h 10482"/>
                      <a:gd name="connsiteX51" fmla="*/ 909 w 10682"/>
                      <a:gd name="connsiteY51" fmla="*/ 9786 h 10482"/>
                      <a:gd name="connsiteX52" fmla="*/ 909 w 10682"/>
                      <a:gd name="connsiteY52" fmla="*/ 9786 h 10482"/>
                      <a:gd name="connsiteX53" fmla="*/ 985 w 10682"/>
                      <a:gd name="connsiteY53" fmla="*/ 9786 h 10482"/>
                      <a:gd name="connsiteX54" fmla="*/ 0 w 10682"/>
                      <a:gd name="connsiteY54" fmla="*/ 10189 h 10482"/>
                      <a:gd name="connsiteX55" fmla="*/ 3091 w 10682"/>
                      <a:gd name="connsiteY55" fmla="*/ 10372 h 10482"/>
                      <a:gd name="connsiteX56" fmla="*/ 5135 w 10682"/>
                      <a:gd name="connsiteY56" fmla="*/ 10466 h 10482"/>
                      <a:gd name="connsiteX57" fmla="*/ 5692 w 10682"/>
                      <a:gd name="connsiteY57" fmla="*/ 10023 h 10482"/>
                      <a:gd name="connsiteX58" fmla="*/ 6352 w 10682"/>
                      <a:gd name="connsiteY58" fmla="*/ 9304 h 10482"/>
                      <a:gd name="connsiteX59" fmla="*/ 6352 w 10682"/>
                      <a:gd name="connsiteY59" fmla="*/ 9304 h 10482"/>
                      <a:gd name="connsiteX60" fmla="*/ 6352 w 10682"/>
                      <a:gd name="connsiteY60" fmla="*/ 9277 h 10482"/>
                      <a:gd name="connsiteX61" fmla="*/ 7864 w 10682"/>
                      <a:gd name="connsiteY61" fmla="*/ 7324 h 10482"/>
                      <a:gd name="connsiteX62" fmla="*/ 9480 w 10682"/>
                      <a:gd name="connsiteY62" fmla="*/ 4487 h 10482"/>
                      <a:gd name="connsiteX63" fmla="*/ 10682 w 10682"/>
                      <a:gd name="connsiteY63" fmla="*/ 1611 h 10482"/>
                      <a:gd name="connsiteX0" fmla="*/ 10219 w 10682"/>
                      <a:gd name="connsiteY0" fmla="*/ 1141 h 10482"/>
                      <a:gd name="connsiteX1" fmla="*/ 8364 w 10682"/>
                      <a:gd name="connsiteY1" fmla="*/ 0 h 10482"/>
                      <a:gd name="connsiteX2" fmla="*/ 7713 w 10682"/>
                      <a:gd name="connsiteY2" fmla="*/ 4006 h 10482"/>
                      <a:gd name="connsiteX3" fmla="*/ 6050 w 10682"/>
                      <a:gd name="connsiteY3" fmla="*/ 7726 h 10482"/>
                      <a:gd name="connsiteX4" fmla="*/ 2647 w 10682"/>
                      <a:gd name="connsiteY4" fmla="*/ 9732 h 10482"/>
                      <a:gd name="connsiteX5" fmla="*/ 1665 w 10682"/>
                      <a:gd name="connsiteY5" fmla="*/ 9786 h 10482"/>
                      <a:gd name="connsiteX6" fmla="*/ 682 w 10682"/>
                      <a:gd name="connsiteY6" fmla="*/ 9706 h 10482"/>
                      <a:gd name="connsiteX7" fmla="*/ 682 w 10682"/>
                      <a:gd name="connsiteY7" fmla="*/ 9732 h 10482"/>
                      <a:gd name="connsiteX8" fmla="*/ 758 w 10682"/>
                      <a:gd name="connsiteY8" fmla="*/ 9732 h 10482"/>
                      <a:gd name="connsiteX9" fmla="*/ 758 w 10682"/>
                      <a:gd name="connsiteY9" fmla="*/ 9732 h 10482"/>
                      <a:gd name="connsiteX10" fmla="*/ 758 w 10682"/>
                      <a:gd name="connsiteY10" fmla="*/ 9732 h 10482"/>
                      <a:gd name="connsiteX11" fmla="*/ 758 w 10682"/>
                      <a:gd name="connsiteY11" fmla="*/ 9732 h 10482"/>
                      <a:gd name="connsiteX12" fmla="*/ 758 w 10682"/>
                      <a:gd name="connsiteY12" fmla="*/ 9732 h 10482"/>
                      <a:gd name="connsiteX13" fmla="*/ 758 w 10682"/>
                      <a:gd name="connsiteY13" fmla="*/ 9732 h 10482"/>
                      <a:gd name="connsiteX14" fmla="*/ 758 w 10682"/>
                      <a:gd name="connsiteY14" fmla="*/ 9759 h 10482"/>
                      <a:gd name="connsiteX15" fmla="*/ 758 w 10682"/>
                      <a:gd name="connsiteY15" fmla="*/ 9759 h 10482"/>
                      <a:gd name="connsiteX16" fmla="*/ 758 w 10682"/>
                      <a:gd name="connsiteY16" fmla="*/ 9759 h 10482"/>
                      <a:gd name="connsiteX17" fmla="*/ 758 w 10682"/>
                      <a:gd name="connsiteY17" fmla="*/ 9759 h 10482"/>
                      <a:gd name="connsiteX18" fmla="*/ 758 w 10682"/>
                      <a:gd name="connsiteY18" fmla="*/ 9759 h 10482"/>
                      <a:gd name="connsiteX19" fmla="*/ 833 w 10682"/>
                      <a:gd name="connsiteY19" fmla="*/ 9759 h 10482"/>
                      <a:gd name="connsiteX20" fmla="*/ 833 w 10682"/>
                      <a:gd name="connsiteY20" fmla="*/ 9759 h 10482"/>
                      <a:gd name="connsiteX21" fmla="*/ 833 w 10682"/>
                      <a:gd name="connsiteY21" fmla="*/ 9759 h 10482"/>
                      <a:gd name="connsiteX22" fmla="*/ 833 w 10682"/>
                      <a:gd name="connsiteY22" fmla="*/ 9759 h 10482"/>
                      <a:gd name="connsiteX23" fmla="*/ 833 w 10682"/>
                      <a:gd name="connsiteY23" fmla="*/ 9759 h 10482"/>
                      <a:gd name="connsiteX24" fmla="*/ 833 w 10682"/>
                      <a:gd name="connsiteY24" fmla="*/ 9759 h 10482"/>
                      <a:gd name="connsiteX25" fmla="*/ 833 w 10682"/>
                      <a:gd name="connsiteY25" fmla="*/ 9759 h 10482"/>
                      <a:gd name="connsiteX26" fmla="*/ 833 w 10682"/>
                      <a:gd name="connsiteY26" fmla="*/ 9759 h 10482"/>
                      <a:gd name="connsiteX27" fmla="*/ 833 w 10682"/>
                      <a:gd name="connsiteY27" fmla="*/ 9759 h 10482"/>
                      <a:gd name="connsiteX28" fmla="*/ 833 w 10682"/>
                      <a:gd name="connsiteY28" fmla="*/ 9759 h 10482"/>
                      <a:gd name="connsiteX29" fmla="*/ 833 w 10682"/>
                      <a:gd name="connsiteY29" fmla="*/ 9759 h 10482"/>
                      <a:gd name="connsiteX30" fmla="*/ 833 w 10682"/>
                      <a:gd name="connsiteY30" fmla="*/ 9759 h 10482"/>
                      <a:gd name="connsiteX31" fmla="*/ 833 w 10682"/>
                      <a:gd name="connsiteY31" fmla="*/ 9759 h 10482"/>
                      <a:gd name="connsiteX32" fmla="*/ 833 w 10682"/>
                      <a:gd name="connsiteY32" fmla="*/ 9759 h 10482"/>
                      <a:gd name="connsiteX33" fmla="*/ 833 w 10682"/>
                      <a:gd name="connsiteY33" fmla="*/ 9759 h 10482"/>
                      <a:gd name="connsiteX34" fmla="*/ 833 w 10682"/>
                      <a:gd name="connsiteY34" fmla="*/ 9786 h 10482"/>
                      <a:gd name="connsiteX35" fmla="*/ 833 w 10682"/>
                      <a:gd name="connsiteY35" fmla="*/ 9786 h 10482"/>
                      <a:gd name="connsiteX36" fmla="*/ 833 w 10682"/>
                      <a:gd name="connsiteY36" fmla="*/ 9786 h 10482"/>
                      <a:gd name="connsiteX37" fmla="*/ 909 w 10682"/>
                      <a:gd name="connsiteY37" fmla="*/ 9786 h 10482"/>
                      <a:gd name="connsiteX38" fmla="*/ 909 w 10682"/>
                      <a:gd name="connsiteY38" fmla="*/ 9786 h 10482"/>
                      <a:gd name="connsiteX39" fmla="*/ 909 w 10682"/>
                      <a:gd name="connsiteY39" fmla="*/ 9786 h 10482"/>
                      <a:gd name="connsiteX40" fmla="*/ 909 w 10682"/>
                      <a:gd name="connsiteY40" fmla="*/ 9786 h 10482"/>
                      <a:gd name="connsiteX41" fmla="*/ 909 w 10682"/>
                      <a:gd name="connsiteY41" fmla="*/ 9786 h 10482"/>
                      <a:gd name="connsiteX42" fmla="*/ 909 w 10682"/>
                      <a:gd name="connsiteY42" fmla="*/ 9786 h 10482"/>
                      <a:gd name="connsiteX43" fmla="*/ 909 w 10682"/>
                      <a:gd name="connsiteY43" fmla="*/ 9786 h 10482"/>
                      <a:gd name="connsiteX44" fmla="*/ 909 w 10682"/>
                      <a:gd name="connsiteY44" fmla="*/ 9786 h 10482"/>
                      <a:gd name="connsiteX45" fmla="*/ 909 w 10682"/>
                      <a:gd name="connsiteY45" fmla="*/ 9786 h 10482"/>
                      <a:gd name="connsiteX46" fmla="*/ 909 w 10682"/>
                      <a:gd name="connsiteY46" fmla="*/ 9786 h 10482"/>
                      <a:gd name="connsiteX47" fmla="*/ 909 w 10682"/>
                      <a:gd name="connsiteY47" fmla="*/ 9786 h 10482"/>
                      <a:gd name="connsiteX48" fmla="*/ 909 w 10682"/>
                      <a:gd name="connsiteY48" fmla="*/ 9786 h 10482"/>
                      <a:gd name="connsiteX49" fmla="*/ 909 w 10682"/>
                      <a:gd name="connsiteY49" fmla="*/ 9786 h 10482"/>
                      <a:gd name="connsiteX50" fmla="*/ 909 w 10682"/>
                      <a:gd name="connsiteY50" fmla="*/ 9786 h 10482"/>
                      <a:gd name="connsiteX51" fmla="*/ 909 w 10682"/>
                      <a:gd name="connsiteY51" fmla="*/ 9786 h 10482"/>
                      <a:gd name="connsiteX52" fmla="*/ 909 w 10682"/>
                      <a:gd name="connsiteY52" fmla="*/ 9786 h 10482"/>
                      <a:gd name="connsiteX53" fmla="*/ 985 w 10682"/>
                      <a:gd name="connsiteY53" fmla="*/ 9786 h 10482"/>
                      <a:gd name="connsiteX54" fmla="*/ 0 w 10682"/>
                      <a:gd name="connsiteY54" fmla="*/ 10189 h 10482"/>
                      <a:gd name="connsiteX55" fmla="*/ 3091 w 10682"/>
                      <a:gd name="connsiteY55" fmla="*/ 10372 h 10482"/>
                      <a:gd name="connsiteX56" fmla="*/ 5135 w 10682"/>
                      <a:gd name="connsiteY56" fmla="*/ 10466 h 10482"/>
                      <a:gd name="connsiteX57" fmla="*/ 5692 w 10682"/>
                      <a:gd name="connsiteY57" fmla="*/ 10023 h 10482"/>
                      <a:gd name="connsiteX58" fmla="*/ 6352 w 10682"/>
                      <a:gd name="connsiteY58" fmla="*/ 9304 h 10482"/>
                      <a:gd name="connsiteX59" fmla="*/ 6352 w 10682"/>
                      <a:gd name="connsiteY59" fmla="*/ 9304 h 10482"/>
                      <a:gd name="connsiteX60" fmla="*/ 6352 w 10682"/>
                      <a:gd name="connsiteY60" fmla="*/ 9277 h 10482"/>
                      <a:gd name="connsiteX61" fmla="*/ 7864 w 10682"/>
                      <a:gd name="connsiteY61" fmla="*/ 7324 h 10482"/>
                      <a:gd name="connsiteX62" fmla="*/ 9480 w 10682"/>
                      <a:gd name="connsiteY62" fmla="*/ 4487 h 10482"/>
                      <a:gd name="connsiteX63" fmla="*/ 10682 w 10682"/>
                      <a:gd name="connsiteY63" fmla="*/ 1611 h 10482"/>
                      <a:gd name="connsiteX0" fmla="*/ 10219 w 10682"/>
                      <a:gd name="connsiteY0" fmla="*/ 1141 h 10466"/>
                      <a:gd name="connsiteX1" fmla="*/ 8364 w 10682"/>
                      <a:gd name="connsiteY1" fmla="*/ 0 h 10466"/>
                      <a:gd name="connsiteX2" fmla="*/ 7713 w 10682"/>
                      <a:gd name="connsiteY2" fmla="*/ 4006 h 10466"/>
                      <a:gd name="connsiteX3" fmla="*/ 6050 w 10682"/>
                      <a:gd name="connsiteY3" fmla="*/ 7726 h 10466"/>
                      <a:gd name="connsiteX4" fmla="*/ 2647 w 10682"/>
                      <a:gd name="connsiteY4" fmla="*/ 9732 h 10466"/>
                      <a:gd name="connsiteX5" fmla="*/ 1665 w 10682"/>
                      <a:gd name="connsiteY5" fmla="*/ 9786 h 10466"/>
                      <a:gd name="connsiteX6" fmla="*/ 682 w 10682"/>
                      <a:gd name="connsiteY6" fmla="*/ 9706 h 10466"/>
                      <a:gd name="connsiteX7" fmla="*/ 682 w 10682"/>
                      <a:gd name="connsiteY7" fmla="*/ 9732 h 10466"/>
                      <a:gd name="connsiteX8" fmla="*/ 758 w 10682"/>
                      <a:gd name="connsiteY8" fmla="*/ 9732 h 10466"/>
                      <a:gd name="connsiteX9" fmla="*/ 758 w 10682"/>
                      <a:gd name="connsiteY9" fmla="*/ 9732 h 10466"/>
                      <a:gd name="connsiteX10" fmla="*/ 758 w 10682"/>
                      <a:gd name="connsiteY10" fmla="*/ 9732 h 10466"/>
                      <a:gd name="connsiteX11" fmla="*/ 758 w 10682"/>
                      <a:gd name="connsiteY11" fmla="*/ 9732 h 10466"/>
                      <a:gd name="connsiteX12" fmla="*/ 758 w 10682"/>
                      <a:gd name="connsiteY12" fmla="*/ 9732 h 10466"/>
                      <a:gd name="connsiteX13" fmla="*/ 758 w 10682"/>
                      <a:gd name="connsiteY13" fmla="*/ 9732 h 10466"/>
                      <a:gd name="connsiteX14" fmla="*/ 758 w 10682"/>
                      <a:gd name="connsiteY14" fmla="*/ 9759 h 10466"/>
                      <a:gd name="connsiteX15" fmla="*/ 758 w 10682"/>
                      <a:gd name="connsiteY15" fmla="*/ 9759 h 10466"/>
                      <a:gd name="connsiteX16" fmla="*/ 758 w 10682"/>
                      <a:gd name="connsiteY16" fmla="*/ 9759 h 10466"/>
                      <a:gd name="connsiteX17" fmla="*/ 758 w 10682"/>
                      <a:gd name="connsiteY17" fmla="*/ 9759 h 10466"/>
                      <a:gd name="connsiteX18" fmla="*/ 758 w 10682"/>
                      <a:gd name="connsiteY18" fmla="*/ 9759 h 10466"/>
                      <a:gd name="connsiteX19" fmla="*/ 833 w 10682"/>
                      <a:gd name="connsiteY19" fmla="*/ 9759 h 10466"/>
                      <a:gd name="connsiteX20" fmla="*/ 833 w 10682"/>
                      <a:gd name="connsiteY20" fmla="*/ 9759 h 10466"/>
                      <a:gd name="connsiteX21" fmla="*/ 833 w 10682"/>
                      <a:gd name="connsiteY21" fmla="*/ 9759 h 10466"/>
                      <a:gd name="connsiteX22" fmla="*/ 833 w 10682"/>
                      <a:gd name="connsiteY22" fmla="*/ 9759 h 10466"/>
                      <a:gd name="connsiteX23" fmla="*/ 833 w 10682"/>
                      <a:gd name="connsiteY23" fmla="*/ 9759 h 10466"/>
                      <a:gd name="connsiteX24" fmla="*/ 833 w 10682"/>
                      <a:gd name="connsiteY24" fmla="*/ 9759 h 10466"/>
                      <a:gd name="connsiteX25" fmla="*/ 833 w 10682"/>
                      <a:gd name="connsiteY25" fmla="*/ 9759 h 10466"/>
                      <a:gd name="connsiteX26" fmla="*/ 833 w 10682"/>
                      <a:gd name="connsiteY26" fmla="*/ 9759 h 10466"/>
                      <a:gd name="connsiteX27" fmla="*/ 833 w 10682"/>
                      <a:gd name="connsiteY27" fmla="*/ 9759 h 10466"/>
                      <a:gd name="connsiteX28" fmla="*/ 833 w 10682"/>
                      <a:gd name="connsiteY28" fmla="*/ 9759 h 10466"/>
                      <a:gd name="connsiteX29" fmla="*/ 833 w 10682"/>
                      <a:gd name="connsiteY29" fmla="*/ 9759 h 10466"/>
                      <a:gd name="connsiteX30" fmla="*/ 833 w 10682"/>
                      <a:gd name="connsiteY30" fmla="*/ 9759 h 10466"/>
                      <a:gd name="connsiteX31" fmla="*/ 833 w 10682"/>
                      <a:gd name="connsiteY31" fmla="*/ 9759 h 10466"/>
                      <a:gd name="connsiteX32" fmla="*/ 833 w 10682"/>
                      <a:gd name="connsiteY32" fmla="*/ 9759 h 10466"/>
                      <a:gd name="connsiteX33" fmla="*/ 833 w 10682"/>
                      <a:gd name="connsiteY33" fmla="*/ 9759 h 10466"/>
                      <a:gd name="connsiteX34" fmla="*/ 833 w 10682"/>
                      <a:gd name="connsiteY34" fmla="*/ 9786 h 10466"/>
                      <a:gd name="connsiteX35" fmla="*/ 833 w 10682"/>
                      <a:gd name="connsiteY35" fmla="*/ 9786 h 10466"/>
                      <a:gd name="connsiteX36" fmla="*/ 833 w 10682"/>
                      <a:gd name="connsiteY36" fmla="*/ 9786 h 10466"/>
                      <a:gd name="connsiteX37" fmla="*/ 909 w 10682"/>
                      <a:gd name="connsiteY37" fmla="*/ 9786 h 10466"/>
                      <a:gd name="connsiteX38" fmla="*/ 909 w 10682"/>
                      <a:gd name="connsiteY38" fmla="*/ 9786 h 10466"/>
                      <a:gd name="connsiteX39" fmla="*/ 909 w 10682"/>
                      <a:gd name="connsiteY39" fmla="*/ 9786 h 10466"/>
                      <a:gd name="connsiteX40" fmla="*/ 909 w 10682"/>
                      <a:gd name="connsiteY40" fmla="*/ 9786 h 10466"/>
                      <a:gd name="connsiteX41" fmla="*/ 909 w 10682"/>
                      <a:gd name="connsiteY41" fmla="*/ 9786 h 10466"/>
                      <a:gd name="connsiteX42" fmla="*/ 909 w 10682"/>
                      <a:gd name="connsiteY42" fmla="*/ 9786 h 10466"/>
                      <a:gd name="connsiteX43" fmla="*/ 909 w 10682"/>
                      <a:gd name="connsiteY43" fmla="*/ 9786 h 10466"/>
                      <a:gd name="connsiteX44" fmla="*/ 909 w 10682"/>
                      <a:gd name="connsiteY44" fmla="*/ 9786 h 10466"/>
                      <a:gd name="connsiteX45" fmla="*/ 909 w 10682"/>
                      <a:gd name="connsiteY45" fmla="*/ 9786 h 10466"/>
                      <a:gd name="connsiteX46" fmla="*/ 909 w 10682"/>
                      <a:gd name="connsiteY46" fmla="*/ 9786 h 10466"/>
                      <a:gd name="connsiteX47" fmla="*/ 909 w 10682"/>
                      <a:gd name="connsiteY47" fmla="*/ 9786 h 10466"/>
                      <a:gd name="connsiteX48" fmla="*/ 909 w 10682"/>
                      <a:gd name="connsiteY48" fmla="*/ 9786 h 10466"/>
                      <a:gd name="connsiteX49" fmla="*/ 909 w 10682"/>
                      <a:gd name="connsiteY49" fmla="*/ 9786 h 10466"/>
                      <a:gd name="connsiteX50" fmla="*/ 909 w 10682"/>
                      <a:gd name="connsiteY50" fmla="*/ 9786 h 10466"/>
                      <a:gd name="connsiteX51" fmla="*/ 909 w 10682"/>
                      <a:gd name="connsiteY51" fmla="*/ 9786 h 10466"/>
                      <a:gd name="connsiteX52" fmla="*/ 909 w 10682"/>
                      <a:gd name="connsiteY52" fmla="*/ 9786 h 10466"/>
                      <a:gd name="connsiteX53" fmla="*/ 985 w 10682"/>
                      <a:gd name="connsiteY53" fmla="*/ 9786 h 10466"/>
                      <a:gd name="connsiteX54" fmla="*/ 0 w 10682"/>
                      <a:gd name="connsiteY54" fmla="*/ 10189 h 10466"/>
                      <a:gd name="connsiteX55" fmla="*/ 3091 w 10682"/>
                      <a:gd name="connsiteY55" fmla="*/ 10372 h 10466"/>
                      <a:gd name="connsiteX56" fmla="*/ 5135 w 10682"/>
                      <a:gd name="connsiteY56" fmla="*/ 10466 h 10466"/>
                      <a:gd name="connsiteX57" fmla="*/ 5692 w 10682"/>
                      <a:gd name="connsiteY57" fmla="*/ 10023 h 10466"/>
                      <a:gd name="connsiteX58" fmla="*/ 6352 w 10682"/>
                      <a:gd name="connsiteY58" fmla="*/ 9304 h 10466"/>
                      <a:gd name="connsiteX59" fmla="*/ 6352 w 10682"/>
                      <a:gd name="connsiteY59" fmla="*/ 9304 h 10466"/>
                      <a:gd name="connsiteX60" fmla="*/ 6352 w 10682"/>
                      <a:gd name="connsiteY60" fmla="*/ 9277 h 10466"/>
                      <a:gd name="connsiteX61" fmla="*/ 7864 w 10682"/>
                      <a:gd name="connsiteY61" fmla="*/ 7324 h 10466"/>
                      <a:gd name="connsiteX62" fmla="*/ 9480 w 10682"/>
                      <a:gd name="connsiteY62" fmla="*/ 4487 h 10466"/>
                      <a:gd name="connsiteX63" fmla="*/ 10682 w 10682"/>
                      <a:gd name="connsiteY63" fmla="*/ 1611 h 10466"/>
                      <a:gd name="connsiteX0" fmla="*/ 10351 w 10814"/>
                      <a:gd name="connsiteY0" fmla="*/ 1141 h 10466"/>
                      <a:gd name="connsiteX1" fmla="*/ 8496 w 10814"/>
                      <a:gd name="connsiteY1" fmla="*/ 0 h 10466"/>
                      <a:gd name="connsiteX2" fmla="*/ 7845 w 10814"/>
                      <a:gd name="connsiteY2" fmla="*/ 4006 h 10466"/>
                      <a:gd name="connsiteX3" fmla="*/ 6182 w 10814"/>
                      <a:gd name="connsiteY3" fmla="*/ 7726 h 10466"/>
                      <a:gd name="connsiteX4" fmla="*/ 2779 w 10814"/>
                      <a:gd name="connsiteY4" fmla="*/ 9732 h 10466"/>
                      <a:gd name="connsiteX5" fmla="*/ 1797 w 10814"/>
                      <a:gd name="connsiteY5" fmla="*/ 9786 h 10466"/>
                      <a:gd name="connsiteX6" fmla="*/ 814 w 10814"/>
                      <a:gd name="connsiteY6" fmla="*/ 9706 h 10466"/>
                      <a:gd name="connsiteX7" fmla="*/ 814 w 10814"/>
                      <a:gd name="connsiteY7" fmla="*/ 9732 h 10466"/>
                      <a:gd name="connsiteX8" fmla="*/ 890 w 10814"/>
                      <a:gd name="connsiteY8" fmla="*/ 9732 h 10466"/>
                      <a:gd name="connsiteX9" fmla="*/ 890 w 10814"/>
                      <a:gd name="connsiteY9" fmla="*/ 9732 h 10466"/>
                      <a:gd name="connsiteX10" fmla="*/ 890 w 10814"/>
                      <a:gd name="connsiteY10" fmla="*/ 9732 h 10466"/>
                      <a:gd name="connsiteX11" fmla="*/ 890 w 10814"/>
                      <a:gd name="connsiteY11" fmla="*/ 9732 h 10466"/>
                      <a:gd name="connsiteX12" fmla="*/ 890 w 10814"/>
                      <a:gd name="connsiteY12" fmla="*/ 9732 h 10466"/>
                      <a:gd name="connsiteX13" fmla="*/ 890 w 10814"/>
                      <a:gd name="connsiteY13" fmla="*/ 9732 h 10466"/>
                      <a:gd name="connsiteX14" fmla="*/ 890 w 10814"/>
                      <a:gd name="connsiteY14" fmla="*/ 9759 h 10466"/>
                      <a:gd name="connsiteX15" fmla="*/ 890 w 10814"/>
                      <a:gd name="connsiteY15" fmla="*/ 9759 h 10466"/>
                      <a:gd name="connsiteX16" fmla="*/ 890 w 10814"/>
                      <a:gd name="connsiteY16" fmla="*/ 9759 h 10466"/>
                      <a:gd name="connsiteX17" fmla="*/ 890 w 10814"/>
                      <a:gd name="connsiteY17" fmla="*/ 9759 h 10466"/>
                      <a:gd name="connsiteX18" fmla="*/ 890 w 10814"/>
                      <a:gd name="connsiteY18" fmla="*/ 9759 h 10466"/>
                      <a:gd name="connsiteX19" fmla="*/ 965 w 10814"/>
                      <a:gd name="connsiteY19" fmla="*/ 9759 h 10466"/>
                      <a:gd name="connsiteX20" fmla="*/ 965 w 10814"/>
                      <a:gd name="connsiteY20" fmla="*/ 9759 h 10466"/>
                      <a:gd name="connsiteX21" fmla="*/ 965 w 10814"/>
                      <a:gd name="connsiteY21" fmla="*/ 9759 h 10466"/>
                      <a:gd name="connsiteX22" fmla="*/ 965 w 10814"/>
                      <a:gd name="connsiteY22" fmla="*/ 9759 h 10466"/>
                      <a:gd name="connsiteX23" fmla="*/ 965 w 10814"/>
                      <a:gd name="connsiteY23" fmla="*/ 9759 h 10466"/>
                      <a:gd name="connsiteX24" fmla="*/ 965 w 10814"/>
                      <a:gd name="connsiteY24" fmla="*/ 9759 h 10466"/>
                      <a:gd name="connsiteX25" fmla="*/ 965 w 10814"/>
                      <a:gd name="connsiteY25" fmla="*/ 9759 h 10466"/>
                      <a:gd name="connsiteX26" fmla="*/ 965 w 10814"/>
                      <a:gd name="connsiteY26" fmla="*/ 9759 h 10466"/>
                      <a:gd name="connsiteX27" fmla="*/ 965 w 10814"/>
                      <a:gd name="connsiteY27" fmla="*/ 9759 h 10466"/>
                      <a:gd name="connsiteX28" fmla="*/ 965 w 10814"/>
                      <a:gd name="connsiteY28" fmla="*/ 9759 h 10466"/>
                      <a:gd name="connsiteX29" fmla="*/ 965 w 10814"/>
                      <a:gd name="connsiteY29" fmla="*/ 9759 h 10466"/>
                      <a:gd name="connsiteX30" fmla="*/ 965 w 10814"/>
                      <a:gd name="connsiteY30" fmla="*/ 9759 h 10466"/>
                      <a:gd name="connsiteX31" fmla="*/ 965 w 10814"/>
                      <a:gd name="connsiteY31" fmla="*/ 9759 h 10466"/>
                      <a:gd name="connsiteX32" fmla="*/ 965 w 10814"/>
                      <a:gd name="connsiteY32" fmla="*/ 9759 h 10466"/>
                      <a:gd name="connsiteX33" fmla="*/ 965 w 10814"/>
                      <a:gd name="connsiteY33" fmla="*/ 9759 h 10466"/>
                      <a:gd name="connsiteX34" fmla="*/ 965 w 10814"/>
                      <a:gd name="connsiteY34" fmla="*/ 9786 h 10466"/>
                      <a:gd name="connsiteX35" fmla="*/ 965 w 10814"/>
                      <a:gd name="connsiteY35" fmla="*/ 9786 h 10466"/>
                      <a:gd name="connsiteX36" fmla="*/ 965 w 10814"/>
                      <a:gd name="connsiteY36" fmla="*/ 9786 h 10466"/>
                      <a:gd name="connsiteX37" fmla="*/ 1041 w 10814"/>
                      <a:gd name="connsiteY37" fmla="*/ 9786 h 10466"/>
                      <a:gd name="connsiteX38" fmla="*/ 1041 w 10814"/>
                      <a:gd name="connsiteY38" fmla="*/ 9786 h 10466"/>
                      <a:gd name="connsiteX39" fmla="*/ 1041 w 10814"/>
                      <a:gd name="connsiteY39" fmla="*/ 9786 h 10466"/>
                      <a:gd name="connsiteX40" fmla="*/ 1041 w 10814"/>
                      <a:gd name="connsiteY40" fmla="*/ 9786 h 10466"/>
                      <a:gd name="connsiteX41" fmla="*/ 1041 w 10814"/>
                      <a:gd name="connsiteY41" fmla="*/ 9786 h 10466"/>
                      <a:gd name="connsiteX42" fmla="*/ 1041 w 10814"/>
                      <a:gd name="connsiteY42" fmla="*/ 9786 h 10466"/>
                      <a:gd name="connsiteX43" fmla="*/ 1041 w 10814"/>
                      <a:gd name="connsiteY43" fmla="*/ 9786 h 10466"/>
                      <a:gd name="connsiteX44" fmla="*/ 1041 w 10814"/>
                      <a:gd name="connsiteY44" fmla="*/ 9786 h 10466"/>
                      <a:gd name="connsiteX45" fmla="*/ 1041 w 10814"/>
                      <a:gd name="connsiteY45" fmla="*/ 9786 h 10466"/>
                      <a:gd name="connsiteX46" fmla="*/ 1041 w 10814"/>
                      <a:gd name="connsiteY46" fmla="*/ 9786 h 10466"/>
                      <a:gd name="connsiteX47" fmla="*/ 1041 w 10814"/>
                      <a:gd name="connsiteY47" fmla="*/ 9786 h 10466"/>
                      <a:gd name="connsiteX48" fmla="*/ 1041 w 10814"/>
                      <a:gd name="connsiteY48" fmla="*/ 9786 h 10466"/>
                      <a:gd name="connsiteX49" fmla="*/ 1041 w 10814"/>
                      <a:gd name="connsiteY49" fmla="*/ 9786 h 10466"/>
                      <a:gd name="connsiteX50" fmla="*/ 1041 w 10814"/>
                      <a:gd name="connsiteY50" fmla="*/ 9786 h 10466"/>
                      <a:gd name="connsiteX51" fmla="*/ 1041 w 10814"/>
                      <a:gd name="connsiteY51" fmla="*/ 9786 h 10466"/>
                      <a:gd name="connsiteX52" fmla="*/ 1041 w 10814"/>
                      <a:gd name="connsiteY52" fmla="*/ 9786 h 10466"/>
                      <a:gd name="connsiteX53" fmla="*/ 1117 w 10814"/>
                      <a:gd name="connsiteY53" fmla="*/ 9786 h 10466"/>
                      <a:gd name="connsiteX54" fmla="*/ 0 w 10814"/>
                      <a:gd name="connsiteY54" fmla="*/ 10166 h 10466"/>
                      <a:gd name="connsiteX55" fmla="*/ 3223 w 10814"/>
                      <a:gd name="connsiteY55" fmla="*/ 10372 h 10466"/>
                      <a:gd name="connsiteX56" fmla="*/ 5267 w 10814"/>
                      <a:gd name="connsiteY56" fmla="*/ 10466 h 10466"/>
                      <a:gd name="connsiteX57" fmla="*/ 5824 w 10814"/>
                      <a:gd name="connsiteY57" fmla="*/ 10023 h 10466"/>
                      <a:gd name="connsiteX58" fmla="*/ 6484 w 10814"/>
                      <a:gd name="connsiteY58" fmla="*/ 9304 h 10466"/>
                      <a:gd name="connsiteX59" fmla="*/ 6484 w 10814"/>
                      <a:gd name="connsiteY59" fmla="*/ 9304 h 10466"/>
                      <a:gd name="connsiteX60" fmla="*/ 6484 w 10814"/>
                      <a:gd name="connsiteY60" fmla="*/ 9277 h 10466"/>
                      <a:gd name="connsiteX61" fmla="*/ 7996 w 10814"/>
                      <a:gd name="connsiteY61" fmla="*/ 7324 h 10466"/>
                      <a:gd name="connsiteX62" fmla="*/ 9612 w 10814"/>
                      <a:gd name="connsiteY62" fmla="*/ 4487 h 10466"/>
                      <a:gd name="connsiteX63" fmla="*/ 10814 w 10814"/>
                      <a:gd name="connsiteY63" fmla="*/ 1611 h 10466"/>
                      <a:gd name="connsiteX0" fmla="*/ 10351 w 11079"/>
                      <a:gd name="connsiteY0" fmla="*/ 1141 h 10466"/>
                      <a:gd name="connsiteX1" fmla="*/ 8496 w 11079"/>
                      <a:gd name="connsiteY1" fmla="*/ 0 h 10466"/>
                      <a:gd name="connsiteX2" fmla="*/ 7845 w 11079"/>
                      <a:gd name="connsiteY2" fmla="*/ 4006 h 10466"/>
                      <a:gd name="connsiteX3" fmla="*/ 6182 w 11079"/>
                      <a:gd name="connsiteY3" fmla="*/ 7726 h 10466"/>
                      <a:gd name="connsiteX4" fmla="*/ 2779 w 11079"/>
                      <a:gd name="connsiteY4" fmla="*/ 9732 h 10466"/>
                      <a:gd name="connsiteX5" fmla="*/ 1797 w 11079"/>
                      <a:gd name="connsiteY5" fmla="*/ 9786 h 10466"/>
                      <a:gd name="connsiteX6" fmla="*/ 814 w 11079"/>
                      <a:gd name="connsiteY6" fmla="*/ 9706 h 10466"/>
                      <a:gd name="connsiteX7" fmla="*/ 814 w 11079"/>
                      <a:gd name="connsiteY7" fmla="*/ 9732 h 10466"/>
                      <a:gd name="connsiteX8" fmla="*/ 890 w 11079"/>
                      <a:gd name="connsiteY8" fmla="*/ 9732 h 10466"/>
                      <a:gd name="connsiteX9" fmla="*/ 890 w 11079"/>
                      <a:gd name="connsiteY9" fmla="*/ 9732 h 10466"/>
                      <a:gd name="connsiteX10" fmla="*/ 890 w 11079"/>
                      <a:gd name="connsiteY10" fmla="*/ 9732 h 10466"/>
                      <a:gd name="connsiteX11" fmla="*/ 890 w 11079"/>
                      <a:gd name="connsiteY11" fmla="*/ 9732 h 10466"/>
                      <a:gd name="connsiteX12" fmla="*/ 890 w 11079"/>
                      <a:gd name="connsiteY12" fmla="*/ 9732 h 10466"/>
                      <a:gd name="connsiteX13" fmla="*/ 890 w 11079"/>
                      <a:gd name="connsiteY13" fmla="*/ 9732 h 10466"/>
                      <a:gd name="connsiteX14" fmla="*/ 890 w 11079"/>
                      <a:gd name="connsiteY14" fmla="*/ 9759 h 10466"/>
                      <a:gd name="connsiteX15" fmla="*/ 890 w 11079"/>
                      <a:gd name="connsiteY15" fmla="*/ 9759 h 10466"/>
                      <a:gd name="connsiteX16" fmla="*/ 890 w 11079"/>
                      <a:gd name="connsiteY16" fmla="*/ 9759 h 10466"/>
                      <a:gd name="connsiteX17" fmla="*/ 890 w 11079"/>
                      <a:gd name="connsiteY17" fmla="*/ 9759 h 10466"/>
                      <a:gd name="connsiteX18" fmla="*/ 890 w 11079"/>
                      <a:gd name="connsiteY18" fmla="*/ 9759 h 10466"/>
                      <a:gd name="connsiteX19" fmla="*/ 965 w 11079"/>
                      <a:gd name="connsiteY19" fmla="*/ 9759 h 10466"/>
                      <a:gd name="connsiteX20" fmla="*/ 965 w 11079"/>
                      <a:gd name="connsiteY20" fmla="*/ 9759 h 10466"/>
                      <a:gd name="connsiteX21" fmla="*/ 965 w 11079"/>
                      <a:gd name="connsiteY21" fmla="*/ 9759 h 10466"/>
                      <a:gd name="connsiteX22" fmla="*/ 965 w 11079"/>
                      <a:gd name="connsiteY22" fmla="*/ 9759 h 10466"/>
                      <a:gd name="connsiteX23" fmla="*/ 965 w 11079"/>
                      <a:gd name="connsiteY23" fmla="*/ 9759 h 10466"/>
                      <a:gd name="connsiteX24" fmla="*/ 965 w 11079"/>
                      <a:gd name="connsiteY24" fmla="*/ 9759 h 10466"/>
                      <a:gd name="connsiteX25" fmla="*/ 965 w 11079"/>
                      <a:gd name="connsiteY25" fmla="*/ 9759 h 10466"/>
                      <a:gd name="connsiteX26" fmla="*/ 965 w 11079"/>
                      <a:gd name="connsiteY26" fmla="*/ 9759 h 10466"/>
                      <a:gd name="connsiteX27" fmla="*/ 965 w 11079"/>
                      <a:gd name="connsiteY27" fmla="*/ 9759 h 10466"/>
                      <a:gd name="connsiteX28" fmla="*/ 965 w 11079"/>
                      <a:gd name="connsiteY28" fmla="*/ 9759 h 10466"/>
                      <a:gd name="connsiteX29" fmla="*/ 965 w 11079"/>
                      <a:gd name="connsiteY29" fmla="*/ 9759 h 10466"/>
                      <a:gd name="connsiteX30" fmla="*/ 965 w 11079"/>
                      <a:gd name="connsiteY30" fmla="*/ 9759 h 10466"/>
                      <a:gd name="connsiteX31" fmla="*/ 965 w 11079"/>
                      <a:gd name="connsiteY31" fmla="*/ 9759 h 10466"/>
                      <a:gd name="connsiteX32" fmla="*/ 965 w 11079"/>
                      <a:gd name="connsiteY32" fmla="*/ 9759 h 10466"/>
                      <a:gd name="connsiteX33" fmla="*/ 965 w 11079"/>
                      <a:gd name="connsiteY33" fmla="*/ 9759 h 10466"/>
                      <a:gd name="connsiteX34" fmla="*/ 965 w 11079"/>
                      <a:gd name="connsiteY34" fmla="*/ 9786 h 10466"/>
                      <a:gd name="connsiteX35" fmla="*/ 965 w 11079"/>
                      <a:gd name="connsiteY35" fmla="*/ 9786 h 10466"/>
                      <a:gd name="connsiteX36" fmla="*/ 965 w 11079"/>
                      <a:gd name="connsiteY36" fmla="*/ 9786 h 10466"/>
                      <a:gd name="connsiteX37" fmla="*/ 1041 w 11079"/>
                      <a:gd name="connsiteY37" fmla="*/ 9786 h 10466"/>
                      <a:gd name="connsiteX38" fmla="*/ 1041 w 11079"/>
                      <a:gd name="connsiteY38" fmla="*/ 9786 h 10466"/>
                      <a:gd name="connsiteX39" fmla="*/ 1041 w 11079"/>
                      <a:gd name="connsiteY39" fmla="*/ 9786 h 10466"/>
                      <a:gd name="connsiteX40" fmla="*/ 1041 w 11079"/>
                      <a:gd name="connsiteY40" fmla="*/ 9786 h 10466"/>
                      <a:gd name="connsiteX41" fmla="*/ 1041 w 11079"/>
                      <a:gd name="connsiteY41" fmla="*/ 9786 h 10466"/>
                      <a:gd name="connsiteX42" fmla="*/ 1041 w 11079"/>
                      <a:gd name="connsiteY42" fmla="*/ 9786 h 10466"/>
                      <a:gd name="connsiteX43" fmla="*/ 1041 w 11079"/>
                      <a:gd name="connsiteY43" fmla="*/ 9786 h 10466"/>
                      <a:gd name="connsiteX44" fmla="*/ 1041 w 11079"/>
                      <a:gd name="connsiteY44" fmla="*/ 9786 h 10466"/>
                      <a:gd name="connsiteX45" fmla="*/ 1041 w 11079"/>
                      <a:gd name="connsiteY45" fmla="*/ 9786 h 10466"/>
                      <a:gd name="connsiteX46" fmla="*/ 1041 w 11079"/>
                      <a:gd name="connsiteY46" fmla="*/ 9786 h 10466"/>
                      <a:gd name="connsiteX47" fmla="*/ 1041 w 11079"/>
                      <a:gd name="connsiteY47" fmla="*/ 9786 h 10466"/>
                      <a:gd name="connsiteX48" fmla="*/ 1041 w 11079"/>
                      <a:gd name="connsiteY48" fmla="*/ 9786 h 10466"/>
                      <a:gd name="connsiteX49" fmla="*/ 1041 w 11079"/>
                      <a:gd name="connsiteY49" fmla="*/ 9786 h 10466"/>
                      <a:gd name="connsiteX50" fmla="*/ 1041 w 11079"/>
                      <a:gd name="connsiteY50" fmla="*/ 9786 h 10466"/>
                      <a:gd name="connsiteX51" fmla="*/ 1041 w 11079"/>
                      <a:gd name="connsiteY51" fmla="*/ 9786 h 10466"/>
                      <a:gd name="connsiteX52" fmla="*/ 1041 w 11079"/>
                      <a:gd name="connsiteY52" fmla="*/ 9786 h 10466"/>
                      <a:gd name="connsiteX53" fmla="*/ 1117 w 11079"/>
                      <a:gd name="connsiteY53" fmla="*/ 9786 h 10466"/>
                      <a:gd name="connsiteX54" fmla="*/ 0 w 11079"/>
                      <a:gd name="connsiteY54" fmla="*/ 10166 h 10466"/>
                      <a:gd name="connsiteX55" fmla="*/ 3223 w 11079"/>
                      <a:gd name="connsiteY55" fmla="*/ 10372 h 10466"/>
                      <a:gd name="connsiteX56" fmla="*/ 5267 w 11079"/>
                      <a:gd name="connsiteY56" fmla="*/ 10466 h 10466"/>
                      <a:gd name="connsiteX57" fmla="*/ 5824 w 11079"/>
                      <a:gd name="connsiteY57" fmla="*/ 10023 h 10466"/>
                      <a:gd name="connsiteX58" fmla="*/ 6484 w 11079"/>
                      <a:gd name="connsiteY58" fmla="*/ 9304 h 10466"/>
                      <a:gd name="connsiteX59" fmla="*/ 6484 w 11079"/>
                      <a:gd name="connsiteY59" fmla="*/ 9304 h 10466"/>
                      <a:gd name="connsiteX60" fmla="*/ 6484 w 11079"/>
                      <a:gd name="connsiteY60" fmla="*/ 9277 h 10466"/>
                      <a:gd name="connsiteX61" fmla="*/ 7996 w 11079"/>
                      <a:gd name="connsiteY61" fmla="*/ 7324 h 10466"/>
                      <a:gd name="connsiteX62" fmla="*/ 9612 w 11079"/>
                      <a:gd name="connsiteY62" fmla="*/ 4487 h 10466"/>
                      <a:gd name="connsiteX63" fmla="*/ 11079 w 11079"/>
                      <a:gd name="connsiteY63" fmla="*/ 1548 h 10466"/>
                      <a:gd name="connsiteX0" fmla="*/ 10351 w 11079"/>
                      <a:gd name="connsiteY0" fmla="*/ 2362 h 11687"/>
                      <a:gd name="connsiteX1" fmla="*/ 8562 w 11079"/>
                      <a:gd name="connsiteY1" fmla="*/ 0 h 11687"/>
                      <a:gd name="connsiteX2" fmla="*/ 7845 w 11079"/>
                      <a:gd name="connsiteY2" fmla="*/ 5227 h 11687"/>
                      <a:gd name="connsiteX3" fmla="*/ 6182 w 11079"/>
                      <a:gd name="connsiteY3" fmla="*/ 8947 h 11687"/>
                      <a:gd name="connsiteX4" fmla="*/ 2779 w 11079"/>
                      <a:gd name="connsiteY4" fmla="*/ 10953 h 11687"/>
                      <a:gd name="connsiteX5" fmla="*/ 1797 w 11079"/>
                      <a:gd name="connsiteY5" fmla="*/ 11007 h 11687"/>
                      <a:gd name="connsiteX6" fmla="*/ 814 w 11079"/>
                      <a:gd name="connsiteY6" fmla="*/ 10927 h 11687"/>
                      <a:gd name="connsiteX7" fmla="*/ 814 w 11079"/>
                      <a:gd name="connsiteY7" fmla="*/ 10953 h 11687"/>
                      <a:gd name="connsiteX8" fmla="*/ 890 w 11079"/>
                      <a:gd name="connsiteY8" fmla="*/ 10953 h 11687"/>
                      <a:gd name="connsiteX9" fmla="*/ 890 w 11079"/>
                      <a:gd name="connsiteY9" fmla="*/ 10953 h 11687"/>
                      <a:gd name="connsiteX10" fmla="*/ 890 w 11079"/>
                      <a:gd name="connsiteY10" fmla="*/ 10953 h 11687"/>
                      <a:gd name="connsiteX11" fmla="*/ 890 w 11079"/>
                      <a:gd name="connsiteY11" fmla="*/ 10953 h 11687"/>
                      <a:gd name="connsiteX12" fmla="*/ 890 w 11079"/>
                      <a:gd name="connsiteY12" fmla="*/ 10953 h 11687"/>
                      <a:gd name="connsiteX13" fmla="*/ 890 w 11079"/>
                      <a:gd name="connsiteY13" fmla="*/ 10953 h 11687"/>
                      <a:gd name="connsiteX14" fmla="*/ 890 w 11079"/>
                      <a:gd name="connsiteY14" fmla="*/ 10980 h 11687"/>
                      <a:gd name="connsiteX15" fmla="*/ 890 w 11079"/>
                      <a:gd name="connsiteY15" fmla="*/ 10980 h 11687"/>
                      <a:gd name="connsiteX16" fmla="*/ 890 w 11079"/>
                      <a:gd name="connsiteY16" fmla="*/ 10980 h 11687"/>
                      <a:gd name="connsiteX17" fmla="*/ 890 w 11079"/>
                      <a:gd name="connsiteY17" fmla="*/ 10980 h 11687"/>
                      <a:gd name="connsiteX18" fmla="*/ 890 w 11079"/>
                      <a:gd name="connsiteY18" fmla="*/ 10980 h 11687"/>
                      <a:gd name="connsiteX19" fmla="*/ 965 w 11079"/>
                      <a:gd name="connsiteY19" fmla="*/ 10980 h 11687"/>
                      <a:gd name="connsiteX20" fmla="*/ 965 w 11079"/>
                      <a:gd name="connsiteY20" fmla="*/ 10980 h 11687"/>
                      <a:gd name="connsiteX21" fmla="*/ 965 w 11079"/>
                      <a:gd name="connsiteY21" fmla="*/ 10980 h 11687"/>
                      <a:gd name="connsiteX22" fmla="*/ 965 w 11079"/>
                      <a:gd name="connsiteY22" fmla="*/ 10980 h 11687"/>
                      <a:gd name="connsiteX23" fmla="*/ 965 w 11079"/>
                      <a:gd name="connsiteY23" fmla="*/ 10980 h 11687"/>
                      <a:gd name="connsiteX24" fmla="*/ 965 w 11079"/>
                      <a:gd name="connsiteY24" fmla="*/ 10980 h 11687"/>
                      <a:gd name="connsiteX25" fmla="*/ 965 w 11079"/>
                      <a:gd name="connsiteY25" fmla="*/ 10980 h 11687"/>
                      <a:gd name="connsiteX26" fmla="*/ 965 w 11079"/>
                      <a:gd name="connsiteY26" fmla="*/ 10980 h 11687"/>
                      <a:gd name="connsiteX27" fmla="*/ 965 w 11079"/>
                      <a:gd name="connsiteY27" fmla="*/ 10980 h 11687"/>
                      <a:gd name="connsiteX28" fmla="*/ 965 w 11079"/>
                      <a:gd name="connsiteY28" fmla="*/ 10980 h 11687"/>
                      <a:gd name="connsiteX29" fmla="*/ 965 w 11079"/>
                      <a:gd name="connsiteY29" fmla="*/ 10980 h 11687"/>
                      <a:gd name="connsiteX30" fmla="*/ 965 w 11079"/>
                      <a:gd name="connsiteY30" fmla="*/ 10980 h 11687"/>
                      <a:gd name="connsiteX31" fmla="*/ 965 w 11079"/>
                      <a:gd name="connsiteY31" fmla="*/ 10980 h 11687"/>
                      <a:gd name="connsiteX32" fmla="*/ 965 w 11079"/>
                      <a:gd name="connsiteY32" fmla="*/ 10980 h 11687"/>
                      <a:gd name="connsiteX33" fmla="*/ 965 w 11079"/>
                      <a:gd name="connsiteY33" fmla="*/ 10980 h 11687"/>
                      <a:gd name="connsiteX34" fmla="*/ 965 w 11079"/>
                      <a:gd name="connsiteY34" fmla="*/ 11007 h 11687"/>
                      <a:gd name="connsiteX35" fmla="*/ 965 w 11079"/>
                      <a:gd name="connsiteY35" fmla="*/ 11007 h 11687"/>
                      <a:gd name="connsiteX36" fmla="*/ 965 w 11079"/>
                      <a:gd name="connsiteY36" fmla="*/ 11007 h 11687"/>
                      <a:gd name="connsiteX37" fmla="*/ 1041 w 11079"/>
                      <a:gd name="connsiteY37" fmla="*/ 11007 h 11687"/>
                      <a:gd name="connsiteX38" fmla="*/ 1041 w 11079"/>
                      <a:gd name="connsiteY38" fmla="*/ 11007 h 11687"/>
                      <a:gd name="connsiteX39" fmla="*/ 1041 w 11079"/>
                      <a:gd name="connsiteY39" fmla="*/ 11007 h 11687"/>
                      <a:gd name="connsiteX40" fmla="*/ 1041 w 11079"/>
                      <a:gd name="connsiteY40" fmla="*/ 11007 h 11687"/>
                      <a:gd name="connsiteX41" fmla="*/ 1041 w 11079"/>
                      <a:gd name="connsiteY41" fmla="*/ 11007 h 11687"/>
                      <a:gd name="connsiteX42" fmla="*/ 1041 w 11079"/>
                      <a:gd name="connsiteY42" fmla="*/ 11007 h 11687"/>
                      <a:gd name="connsiteX43" fmla="*/ 1041 w 11079"/>
                      <a:gd name="connsiteY43" fmla="*/ 11007 h 11687"/>
                      <a:gd name="connsiteX44" fmla="*/ 1041 w 11079"/>
                      <a:gd name="connsiteY44" fmla="*/ 11007 h 11687"/>
                      <a:gd name="connsiteX45" fmla="*/ 1041 w 11079"/>
                      <a:gd name="connsiteY45" fmla="*/ 11007 h 11687"/>
                      <a:gd name="connsiteX46" fmla="*/ 1041 w 11079"/>
                      <a:gd name="connsiteY46" fmla="*/ 11007 h 11687"/>
                      <a:gd name="connsiteX47" fmla="*/ 1041 w 11079"/>
                      <a:gd name="connsiteY47" fmla="*/ 11007 h 11687"/>
                      <a:gd name="connsiteX48" fmla="*/ 1041 w 11079"/>
                      <a:gd name="connsiteY48" fmla="*/ 11007 h 11687"/>
                      <a:gd name="connsiteX49" fmla="*/ 1041 w 11079"/>
                      <a:gd name="connsiteY49" fmla="*/ 11007 h 11687"/>
                      <a:gd name="connsiteX50" fmla="*/ 1041 w 11079"/>
                      <a:gd name="connsiteY50" fmla="*/ 11007 h 11687"/>
                      <a:gd name="connsiteX51" fmla="*/ 1041 w 11079"/>
                      <a:gd name="connsiteY51" fmla="*/ 11007 h 11687"/>
                      <a:gd name="connsiteX52" fmla="*/ 1041 w 11079"/>
                      <a:gd name="connsiteY52" fmla="*/ 11007 h 11687"/>
                      <a:gd name="connsiteX53" fmla="*/ 1117 w 11079"/>
                      <a:gd name="connsiteY53" fmla="*/ 11007 h 11687"/>
                      <a:gd name="connsiteX54" fmla="*/ 0 w 11079"/>
                      <a:gd name="connsiteY54" fmla="*/ 11387 h 11687"/>
                      <a:gd name="connsiteX55" fmla="*/ 3223 w 11079"/>
                      <a:gd name="connsiteY55" fmla="*/ 11593 h 11687"/>
                      <a:gd name="connsiteX56" fmla="*/ 5267 w 11079"/>
                      <a:gd name="connsiteY56" fmla="*/ 11687 h 11687"/>
                      <a:gd name="connsiteX57" fmla="*/ 5824 w 11079"/>
                      <a:gd name="connsiteY57" fmla="*/ 11244 h 11687"/>
                      <a:gd name="connsiteX58" fmla="*/ 6484 w 11079"/>
                      <a:gd name="connsiteY58" fmla="*/ 10525 h 11687"/>
                      <a:gd name="connsiteX59" fmla="*/ 6484 w 11079"/>
                      <a:gd name="connsiteY59" fmla="*/ 10525 h 11687"/>
                      <a:gd name="connsiteX60" fmla="*/ 6484 w 11079"/>
                      <a:gd name="connsiteY60" fmla="*/ 10498 h 11687"/>
                      <a:gd name="connsiteX61" fmla="*/ 7996 w 11079"/>
                      <a:gd name="connsiteY61" fmla="*/ 8545 h 11687"/>
                      <a:gd name="connsiteX62" fmla="*/ 9612 w 11079"/>
                      <a:gd name="connsiteY62" fmla="*/ 5708 h 11687"/>
                      <a:gd name="connsiteX63" fmla="*/ 11079 w 11079"/>
                      <a:gd name="connsiteY63" fmla="*/ 2769 h 11687"/>
                      <a:gd name="connsiteX0" fmla="*/ 10351 w 11079"/>
                      <a:gd name="connsiteY0" fmla="*/ 2362 h 11687"/>
                      <a:gd name="connsiteX1" fmla="*/ 8562 w 11079"/>
                      <a:gd name="connsiteY1" fmla="*/ 0 h 11687"/>
                      <a:gd name="connsiteX2" fmla="*/ 7845 w 11079"/>
                      <a:gd name="connsiteY2" fmla="*/ 5227 h 11687"/>
                      <a:gd name="connsiteX3" fmla="*/ 6182 w 11079"/>
                      <a:gd name="connsiteY3" fmla="*/ 8947 h 11687"/>
                      <a:gd name="connsiteX4" fmla="*/ 2779 w 11079"/>
                      <a:gd name="connsiteY4" fmla="*/ 10953 h 11687"/>
                      <a:gd name="connsiteX5" fmla="*/ 1797 w 11079"/>
                      <a:gd name="connsiteY5" fmla="*/ 11007 h 11687"/>
                      <a:gd name="connsiteX6" fmla="*/ 814 w 11079"/>
                      <a:gd name="connsiteY6" fmla="*/ 10927 h 11687"/>
                      <a:gd name="connsiteX7" fmla="*/ 814 w 11079"/>
                      <a:gd name="connsiteY7" fmla="*/ 10953 h 11687"/>
                      <a:gd name="connsiteX8" fmla="*/ 890 w 11079"/>
                      <a:gd name="connsiteY8" fmla="*/ 10953 h 11687"/>
                      <a:gd name="connsiteX9" fmla="*/ 890 w 11079"/>
                      <a:gd name="connsiteY9" fmla="*/ 10953 h 11687"/>
                      <a:gd name="connsiteX10" fmla="*/ 890 w 11079"/>
                      <a:gd name="connsiteY10" fmla="*/ 10953 h 11687"/>
                      <a:gd name="connsiteX11" fmla="*/ 890 w 11079"/>
                      <a:gd name="connsiteY11" fmla="*/ 10953 h 11687"/>
                      <a:gd name="connsiteX12" fmla="*/ 890 w 11079"/>
                      <a:gd name="connsiteY12" fmla="*/ 10953 h 11687"/>
                      <a:gd name="connsiteX13" fmla="*/ 890 w 11079"/>
                      <a:gd name="connsiteY13" fmla="*/ 10953 h 11687"/>
                      <a:gd name="connsiteX14" fmla="*/ 890 w 11079"/>
                      <a:gd name="connsiteY14" fmla="*/ 10980 h 11687"/>
                      <a:gd name="connsiteX15" fmla="*/ 890 w 11079"/>
                      <a:gd name="connsiteY15" fmla="*/ 10980 h 11687"/>
                      <a:gd name="connsiteX16" fmla="*/ 890 w 11079"/>
                      <a:gd name="connsiteY16" fmla="*/ 10980 h 11687"/>
                      <a:gd name="connsiteX17" fmla="*/ 890 w 11079"/>
                      <a:gd name="connsiteY17" fmla="*/ 10980 h 11687"/>
                      <a:gd name="connsiteX18" fmla="*/ 890 w 11079"/>
                      <a:gd name="connsiteY18" fmla="*/ 10980 h 11687"/>
                      <a:gd name="connsiteX19" fmla="*/ 965 w 11079"/>
                      <a:gd name="connsiteY19" fmla="*/ 10980 h 11687"/>
                      <a:gd name="connsiteX20" fmla="*/ 965 w 11079"/>
                      <a:gd name="connsiteY20" fmla="*/ 10980 h 11687"/>
                      <a:gd name="connsiteX21" fmla="*/ 965 w 11079"/>
                      <a:gd name="connsiteY21" fmla="*/ 10980 h 11687"/>
                      <a:gd name="connsiteX22" fmla="*/ 965 w 11079"/>
                      <a:gd name="connsiteY22" fmla="*/ 10980 h 11687"/>
                      <a:gd name="connsiteX23" fmla="*/ 965 w 11079"/>
                      <a:gd name="connsiteY23" fmla="*/ 10980 h 11687"/>
                      <a:gd name="connsiteX24" fmla="*/ 965 w 11079"/>
                      <a:gd name="connsiteY24" fmla="*/ 10980 h 11687"/>
                      <a:gd name="connsiteX25" fmla="*/ 965 w 11079"/>
                      <a:gd name="connsiteY25" fmla="*/ 10980 h 11687"/>
                      <a:gd name="connsiteX26" fmla="*/ 965 w 11079"/>
                      <a:gd name="connsiteY26" fmla="*/ 10980 h 11687"/>
                      <a:gd name="connsiteX27" fmla="*/ 965 w 11079"/>
                      <a:gd name="connsiteY27" fmla="*/ 10980 h 11687"/>
                      <a:gd name="connsiteX28" fmla="*/ 965 w 11079"/>
                      <a:gd name="connsiteY28" fmla="*/ 10980 h 11687"/>
                      <a:gd name="connsiteX29" fmla="*/ 965 w 11079"/>
                      <a:gd name="connsiteY29" fmla="*/ 10980 h 11687"/>
                      <a:gd name="connsiteX30" fmla="*/ 965 w 11079"/>
                      <a:gd name="connsiteY30" fmla="*/ 10980 h 11687"/>
                      <a:gd name="connsiteX31" fmla="*/ 965 w 11079"/>
                      <a:gd name="connsiteY31" fmla="*/ 10980 h 11687"/>
                      <a:gd name="connsiteX32" fmla="*/ 965 w 11079"/>
                      <a:gd name="connsiteY32" fmla="*/ 10980 h 11687"/>
                      <a:gd name="connsiteX33" fmla="*/ 965 w 11079"/>
                      <a:gd name="connsiteY33" fmla="*/ 10980 h 11687"/>
                      <a:gd name="connsiteX34" fmla="*/ 965 w 11079"/>
                      <a:gd name="connsiteY34" fmla="*/ 11007 h 11687"/>
                      <a:gd name="connsiteX35" fmla="*/ 965 w 11079"/>
                      <a:gd name="connsiteY35" fmla="*/ 11007 h 11687"/>
                      <a:gd name="connsiteX36" fmla="*/ 965 w 11079"/>
                      <a:gd name="connsiteY36" fmla="*/ 11007 h 11687"/>
                      <a:gd name="connsiteX37" fmla="*/ 1041 w 11079"/>
                      <a:gd name="connsiteY37" fmla="*/ 11007 h 11687"/>
                      <a:gd name="connsiteX38" fmla="*/ 1041 w 11079"/>
                      <a:gd name="connsiteY38" fmla="*/ 11007 h 11687"/>
                      <a:gd name="connsiteX39" fmla="*/ 1041 w 11079"/>
                      <a:gd name="connsiteY39" fmla="*/ 11007 h 11687"/>
                      <a:gd name="connsiteX40" fmla="*/ 1041 w 11079"/>
                      <a:gd name="connsiteY40" fmla="*/ 11007 h 11687"/>
                      <a:gd name="connsiteX41" fmla="*/ 1041 w 11079"/>
                      <a:gd name="connsiteY41" fmla="*/ 11007 h 11687"/>
                      <a:gd name="connsiteX42" fmla="*/ 1041 w 11079"/>
                      <a:gd name="connsiteY42" fmla="*/ 11007 h 11687"/>
                      <a:gd name="connsiteX43" fmla="*/ 1041 w 11079"/>
                      <a:gd name="connsiteY43" fmla="*/ 11007 h 11687"/>
                      <a:gd name="connsiteX44" fmla="*/ 1041 w 11079"/>
                      <a:gd name="connsiteY44" fmla="*/ 11007 h 11687"/>
                      <a:gd name="connsiteX45" fmla="*/ 1041 w 11079"/>
                      <a:gd name="connsiteY45" fmla="*/ 11007 h 11687"/>
                      <a:gd name="connsiteX46" fmla="*/ 1041 w 11079"/>
                      <a:gd name="connsiteY46" fmla="*/ 11007 h 11687"/>
                      <a:gd name="connsiteX47" fmla="*/ 1041 w 11079"/>
                      <a:gd name="connsiteY47" fmla="*/ 11007 h 11687"/>
                      <a:gd name="connsiteX48" fmla="*/ 1041 w 11079"/>
                      <a:gd name="connsiteY48" fmla="*/ 11007 h 11687"/>
                      <a:gd name="connsiteX49" fmla="*/ 1041 w 11079"/>
                      <a:gd name="connsiteY49" fmla="*/ 11007 h 11687"/>
                      <a:gd name="connsiteX50" fmla="*/ 1041 w 11079"/>
                      <a:gd name="connsiteY50" fmla="*/ 11007 h 11687"/>
                      <a:gd name="connsiteX51" fmla="*/ 1041 w 11079"/>
                      <a:gd name="connsiteY51" fmla="*/ 11007 h 11687"/>
                      <a:gd name="connsiteX52" fmla="*/ 1041 w 11079"/>
                      <a:gd name="connsiteY52" fmla="*/ 11007 h 11687"/>
                      <a:gd name="connsiteX53" fmla="*/ 1117 w 11079"/>
                      <a:gd name="connsiteY53" fmla="*/ 11007 h 11687"/>
                      <a:gd name="connsiteX54" fmla="*/ 0 w 11079"/>
                      <a:gd name="connsiteY54" fmla="*/ 11387 h 11687"/>
                      <a:gd name="connsiteX55" fmla="*/ 3223 w 11079"/>
                      <a:gd name="connsiteY55" fmla="*/ 11593 h 11687"/>
                      <a:gd name="connsiteX56" fmla="*/ 5267 w 11079"/>
                      <a:gd name="connsiteY56" fmla="*/ 11687 h 11687"/>
                      <a:gd name="connsiteX57" fmla="*/ 5824 w 11079"/>
                      <a:gd name="connsiteY57" fmla="*/ 11244 h 11687"/>
                      <a:gd name="connsiteX58" fmla="*/ 6484 w 11079"/>
                      <a:gd name="connsiteY58" fmla="*/ 10525 h 11687"/>
                      <a:gd name="connsiteX59" fmla="*/ 6484 w 11079"/>
                      <a:gd name="connsiteY59" fmla="*/ 10525 h 11687"/>
                      <a:gd name="connsiteX60" fmla="*/ 6484 w 11079"/>
                      <a:gd name="connsiteY60" fmla="*/ 10498 h 11687"/>
                      <a:gd name="connsiteX61" fmla="*/ 7996 w 11079"/>
                      <a:gd name="connsiteY61" fmla="*/ 8545 h 11687"/>
                      <a:gd name="connsiteX62" fmla="*/ 9612 w 11079"/>
                      <a:gd name="connsiteY62" fmla="*/ 5708 h 11687"/>
                      <a:gd name="connsiteX63" fmla="*/ 11079 w 11079"/>
                      <a:gd name="connsiteY63" fmla="*/ 2769 h 11687"/>
                      <a:gd name="connsiteX0" fmla="*/ 9755 w 11079"/>
                      <a:gd name="connsiteY0" fmla="*/ 2339 h 11687"/>
                      <a:gd name="connsiteX1" fmla="*/ 8562 w 11079"/>
                      <a:gd name="connsiteY1" fmla="*/ 0 h 11687"/>
                      <a:gd name="connsiteX2" fmla="*/ 7845 w 11079"/>
                      <a:gd name="connsiteY2" fmla="*/ 5227 h 11687"/>
                      <a:gd name="connsiteX3" fmla="*/ 6182 w 11079"/>
                      <a:gd name="connsiteY3" fmla="*/ 8947 h 11687"/>
                      <a:gd name="connsiteX4" fmla="*/ 2779 w 11079"/>
                      <a:gd name="connsiteY4" fmla="*/ 10953 h 11687"/>
                      <a:gd name="connsiteX5" fmla="*/ 1797 w 11079"/>
                      <a:gd name="connsiteY5" fmla="*/ 11007 h 11687"/>
                      <a:gd name="connsiteX6" fmla="*/ 814 w 11079"/>
                      <a:gd name="connsiteY6" fmla="*/ 10927 h 11687"/>
                      <a:gd name="connsiteX7" fmla="*/ 814 w 11079"/>
                      <a:gd name="connsiteY7" fmla="*/ 10953 h 11687"/>
                      <a:gd name="connsiteX8" fmla="*/ 890 w 11079"/>
                      <a:gd name="connsiteY8" fmla="*/ 10953 h 11687"/>
                      <a:gd name="connsiteX9" fmla="*/ 890 w 11079"/>
                      <a:gd name="connsiteY9" fmla="*/ 10953 h 11687"/>
                      <a:gd name="connsiteX10" fmla="*/ 890 w 11079"/>
                      <a:gd name="connsiteY10" fmla="*/ 10953 h 11687"/>
                      <a:gd name="connsiteX11" fmla="*/ 890 w 11079"/>
                      <a:gd name="connsiteY11" fmla="*/ 10953 h 11687"/>
                      <a:gd name="connsiteX12" fmla="*/ 890 w 11079"/>
                      <a:gd name="connsiteY12" fmla="*/ 10953 h 11687"/>
                      <a:gd name="connsiteX13" fmla="*/ 890 w 11079"/>
                      <a:gd name="connsiteY13" fmla="*/ 10953 h 11687"/>
                      <a:gd name="connsiteX14" fmla="*/ 890 w 11079"/>
                      <a:gd name="connsiteY14" fmla="*/ 10980 h 11687"/>
                      <a:gd name="connsiteX15" fmla="*/ 890 w 11079"/>
                      <a:gd name="connsiteY15" fmla="*/ 10980 h 11687"/>
                      <a:gd name="connsiteX16" fmla="*/ 890 w 11079"/>
                      <a:gd name="connsiteY16" fmla="*/ 10980 h 11687"/>
                      <a:gd name="connsiteX17" fmla="*/ 890 w 11079"/>
                      <a:gd name="connsiteY17" fmla="*/ 10980 h 11687"/>
                      <a:gd name="connsiteX18" fmla="*/ 890 w 11079"/>
                      <a:gd name="connsiteY18" fmla="*/ 10980 h 11687"/>
                      <a:gd name="connsiteX19" fmla="*/ 965 w 11079"/>
                      <a:gd name="connsiteY19" fmla="*/ 10980 h 11687"/>
                      <a:gd name="connsiteX20" fmla="*/ 965 w 11079"/>
                      <a:gd name="connsiteY20" fmla="*/ 10980 h 11687"/>
                      <a:gd name="connsiteX21" fmla="*/ 965 w 11079"/>
                      <a:gd name="connsiteY21" fmla="*/ 10980 h 11687"/>
                      <a:gd name="connsiteX22" fmla="*/ 965 w 11079"/>
                      <a:gd name="connsiteY22" fmla="*/ 10980 h 11687"/>
                      <a:gd name="connsiteX23" fmla="*/ 965 w 11079"/>
                      <a:gd name="connsiteY23" fmla="*/ 10980 h 11687"/>
                      <a:gd name="connsiteX24" fmla="*/ 965 w 11079"/>
                      <a:gd name="connsiteY24" fmla="*/ 10980 h 11687"/>
                      <a:gd name="connsiteX25" fmla="*/ 965 w 11079"/>
                      <a:gd name="connsiteY25" fmla="*/ 10980 h 11687"/>
                      <a:gd name="connsiteX26" fmla="*/ 965 w 11079"/>
                      <a:gd name="connsiteY26" fmla="*/ 10980 h 11687"/>
                      <a:gd name="connsiteX27" fmla="*/ 965 w 11079"/>
                      <a:gd name="connsiteY27" fmla="*/ 10980 h 11687"/>
                      <a:gd name="connsiteX28" fmla="*/ 965 w 11079"/>
                      <a:gd name="connsiteY28" fmla="*/ 10980 h 11687"/>
                      <a:gd name="connsiteX29" fmla="*/ 965 w 11079"/>
                      <a:gd name="connsiteY29" fmla="*/ 10980 h 11687"/>
                      <a:gd name="connsiteX30" fmla="*/ 965 w 11079"/>
                      <a:gd name="connsiteY30" fmla="*/ 10980 h 11687"/>
                      <a:gd name="connsiteX31" fmla="*/ 965 w 11079"/>
                      <a:gd name="connsiteY31" fmla="*/ 10980 h 11687"/>
                      <a:gd name="connsiteX32" fmla="*/ 965 w 11079"/>
                      <a:gd name="connsiteY32" fmla="*/ 10980 h 11687"/>
                      <a:gd name="connsiteX33" fmla="*/ 965 w 11079"/>
                      <a:gd name="connsiteY33" fmla="*/ 10980 h 11687"/>
                      <a:gd name="connsiteX34" fmla="*/ 965 w 11079"/>
                      <a:gd name="connsiteY34" fmla="*/ 11007 h 11687"/>
                      <a:gd name="connsiteX35" fmla="*/ 965 w 11079"/>
                      <a:gd name="connsiteY35" fmla="*/ 11007 h 11687"/>
                      <a:gd name="connsiteX36" fmla="*/ 965 w 11079"/>
                      <a:gd name="connsiteY36" fmla="*/ 11007 h 11687"/>
                      <a:gd name="connsiteX37" fmla="*/ 1041 w 11079"/>
                      <a:gd name="connsiteY37" fmla="*/ 11007 h 11687"/>
                      <a:gd name="connsiteX38" fmla="*/ 1041 w 11079"/>
                      <a:gd name="connsiteY38" fmla="*/ 11007 h 11687"/>
                      <a:gd name="connsiteX39" fmla="*/ 1041 w 11079"/>
                      <a:gd name="connsiteY39" fmla="*/ 11007 h 11687"/>
                      <a:gd name="connsiteX40" fmla="*/ 1041 w 11079"/>
                      <a:gd name="connsiteY40" fmla="*/ 11007 h 11687"/>
                      <a:gd name="connsiteX41" fmla="*/ 1041 w 11079"/>
                      <a:gd name="connsiteY41" fmla="*/ 11007 h 11687"/>
                      <a:gd name="connsiteX42" fmla="*/ 1041 w 11079"/>
                      <a:gd name="connsiteY42" fmla="*/ 11007 h 11687"/>
                      <a:gd name="connsiteX43" fmla="*/ 1041 w 11079"/>
                      <a:gd name="connsiteY43" fmla="*/ 11007 h 11687"/>
                      <a:gd name="connsiteX44" fmla="*/ 1041 w 11079"/>
                      <a:gd name="connsiteY44" fmla="*/ 11007 h 11687"/>
                      <a:gd name="connsiteX45" fmla="*/ 1041 w 11079"/>
                      <a:gd name="connsiteY45" fmla="*/ 11007 h 11687"/>
                      <a:gd name="connsiteX46" fmla="*/ 1041 w 11079"/>
                      <a:gd name="connsiteY46" fmla="*/ 11007 h 11687"/>
                      <a:gd name="connsiteX47" fmla="*/ 1041 w 11079"/>
                      <a:gd name="connsiteY47" fmla="*/ 11007 h 11687"/>
                      <a:gd name="connsiteX48" fmla="*/ 1041 w 11079"/>
                      <a:gd name="connsiteY48" fmla="*/ 11007 h 11687"/>
                      <a:gd name="connsiteX49" fmla="*/ 1041 w 11079"/>
                      <a:gd name="connsiteY49" fmla="*/ 11007 h 11687"/>
                      <a:gd name="connsiteX50" fmla="*/ 1041 w 11079"/>
                      <a:gd name="connsiteY50" fmla="*/ 11007 h 11687"/>
                      <a:gd name="connsiteX51" fmla="*/ 1041 w 11079"/>
                      <a:gd name="connsiteY51" fmla="*/ 11007 h 11687"/>
                      <a:gd name="connsiteX52" fmla="*/ 1041 w 11079"/>
                      <a:gd name="connsiteY52" fmla="*/ 11007 h 11687"/>
                      <a:gd name="connsiteX53" fmla="*/ 1117 w 11079"/>
                      <a:gd name="connsiteY53" fmla="*/ 11007 h 11687"/>
                      <a:gd name="connsiteX54" fmla="*/ 0 w 11079"/>
                      <a:gd name="connsiteY54" fmla="*/ 11387 h 11687"/>
                      <a:gd name="connsiteX55" fmla="*/ 3223 w 11079"/>
                      <a:gd name="connsiteY55" fmla="*/ 11593 h 11687"/>
                      <a:gd name="connsiteX56" fmla="*/ 5267 w 11079"/>
                      <a:gd name="connsiteY56" fmla="*/ 11687 h 11687"/>
                      <a:gd name="connsiteX57" fmla="*/ 5824 w 11079"/>
                      <a:gd name="connsiteY57" fmla="*/ 11244 h 11687"/>
                      <a:gd name="connsiteX58" fmla="*/ 6484 w 11079"/>
                      <a:gd name="connsiteY58" fmla="*/ 10525 h 11687"/>
                      <a:gd name="connsiteX59" fmla="*/ 6484 w 11079"/>
                      <a:gd name="connsiteY59" fmla="*/ 10525 h 11687"/>
                      <a:gd name="connsiteX60" fmla="*/ 6484 w 11079"/>
                      <a:gd name="connsiteY60" fmla="*/ 10498 h 11687"/>
                      <a:gd name="connsiteX61" fmla="*/ 7996 w 11079"/>
                      <a:gd name="connsiteY61" fmla="*/ 8545 h 11687"/>
                      <a:gd name="connsiteX62" fmla="*/ 9612 w 11079"/>
                      <a:gd name="connsiteY62" fmla="*/ 5708 h 11687"/>
                      <a:gd name="connsiteX63" fmla="*/ 11079 w 11079"/>
                      <a:gd name="connsiteY63" fmla="*/ 2769 h 11687"/>
                      <a:gd name="connsiteX0" fmla="*/ 9225 w 11079"/>
                      <a:gd name="connsiteY0" fmla="*/ 2151 h 11687"/>
                      <a:gd name="connsiteX1" fmla="*/ 8562 w 11079"/>
                      <a:gd name="connsiteY1" fmla="*/ 0 h 11687"/>
                      <a:gd name="connsiteX2" fmla="*/ 7845 w 11079"/>
                      <a:gd name="connsiteY2" fmla="*/ 5227 h 11687"/>
                      <a:gd name="connsiteX3" fmla="*/ 6182 w 11079"/>
                      <a:gd name="connsiteY3" fmla="*/ 8947 h 11687"/>
                      <a:gd name="connsiteX4" fmla="*/ 2779 w 11079"/>
                      <a:gd name="connsiteY4" fmla="*/ 10953 h 11687"/>
                      <a:gd name="connsiteX5" fmla="*/ 1797 w 11079"/>
                      <a:gd name="connsiteY5" fmla="*/ 11007 h 11687"/>
                      <a:gd name="connsiteX6" fmla="*/ 814 w 11079"/>
                      <a:gd name="connsiteY6" fmla="*/ 10927 h 11687"/>
                      <a:gd name="connsiteX7" fmla="*/ 814 w 11079"/>
                      <a:gd name="connsiteY7" fmla="*/ 10953 h 11687"/>
                      <a:gd name="connsiteX8" fmla="*/ 890 w 11079"/>
                      <a:gd name="connsiteY8" fmla="*/ 10953 h 11687"/>
                      <a:gd name="connsiteX9" fmla="*/ 890 w 11079"/>
                      <a:gd name="connsiteY9" fmla="*/ 10953 h 11687"/>
                      <a:gd name="connsiteX10" fmla="*/ 890 w 11079"/>
                      <a:gd name="connsiteY10" fmla="*/ 10953 h 11687"/>
                      <a:gd name="connsiteX11" fmla="*/ 890 w 11079"/>
                      <a:gd name="connsiteY11" fmla="*/ 10953 h 11687"/>
                      <a:gd name="connsiteX12" fmla="*/ 890 w 11079"/>
                      <a:gd name="connsiteY12" fmla="*/ 10953 h 11687"/>
                      <a:gd name="connsiteX13" fmla="*/ 890 w 11079"/>
                      <a:gd name="connsiteY13" fmla="*/ 10953 h 11687"/>
                      <a:gd name="connsiteX14" fmla="*/ 890 w 11079"/>
                      <a:gd name="connsiteY14" fmla="*/ 10980 h 11687"/>
                      <a:gd name="connsiteX15" fmla="*/ 890 w 11079"/>
                      <a:gd name="connsiteY15" fmla="*/ 10980 h 11687"/>
                      <a:gd name="connsiteX16" fmla="*/ 890 w 11079"/>
                      <a:gd name="connsiteY16" fmla="*/ 10980 h 11687"/>
                      <a:gd name="connsiteX17" fmla="*/ 890 w 11079"/>
                      <a:gd name="connsiteY17" fmla="*/ 10980 h 11687"/>
                      <a:gd name="connsiteX18" fmla="*/ 890 w 11079"/>
                      <a:gd name="connsiteY18" fmla="*/ 10980 h 11687"/>
                      <a:gd name="connsiteX19" fmla="*/ 965 w 11079"/>
                      <a:gd name="connsiteY19" fmla="*/ 10980 h 11687"/>
                      <a:gd name="connsiteX20" fmla="*/ 965 w 11079"/>
                      <a:gd name="connsiteY20" fmla="*/ 10980 h 11687"/>
                      <a:gd name="connsiteX21" fmla="*/ 965 w 11079"/>
                      <a:gd name="connsiteY21" fmla="*/ 10980 h 11687"/>
                      <a:gd name="connsiteX22" fmla="*/ 965 w 11079"/>
                      <a:gd name="connsiteY22" fmla="*/ 10980 h 11687"/>
                      <a:gd name="connsiteX23" fmla="*/ 965 w 11079"/>
                      <a:gd name="connsiteY23" fmla="*/ 10980 h 11687"/>
                      <a:gd name="connsiteX24" fmla="*/ 965 w 11079"/>
                      <a:gd name="connsiteY24" fmla="*/ 10980 h 11687"/>
                      <a:gd name="connsiteX25" fmla="*/ 965 w 11079"/>
                      <a:gd name="connsiteY25" fmla="*/ 10980 h 11687"/>
                      <a:gd name="connsiteX26" fmla="*/ 965 w 11079"/>
                      <a:gd name="connsiteY26" fmla="*/ 10980 h 11687"/>
                      <a:gd name="connsiteX27" fmla="*/ 965 w 11079"/>
                      <a:gd name="connsiteY27" fmla="*/ 10980 h 11687"/>
                      <a:gd name="connsiteX28" fmla="*/ 965 w 11079"/>
                      <a:gd name="connsiteY28" fmla="*/ 10980 h 11687"/>
                      <a:gd name="connsiteX29" fmla="*/ 965 w 11079"/>
                      <a:gd name="connsiteY29" fmla="*/ 10980 h 11687"/>
                      <a:gd name="connsiteX30" fmla="*/ 965 w 11079"/>
                      <a:gd name="connsiteY30" fmla="*/ 10980 h 11687"/>
                      <a:gd name="connsiteX31" fmla="*/ 965 w 11079"/>
                      <a:gd name="connsiteY31" fmla="*/ 10980 h 11687"/>
                      <a:gd name="connsiteX32" fmla="*/ 965 w 11079"/>
                      <a:gd name="connsiteY32" fmla="*/ 10980 h 11687"/>
                      <a:gd name="connsiteX33" fmla="*/ 965 w 11079"/>
                      <a:gd name="connsiteY33" fmla="*/ 10980 h 11687"/>
                      <a:gd name="connsiteX34" fmla="*/ 965 w 11079"/>
                      <a:gd name="connsiteY34" fmla="*/ 11007 h 11687"/>
                      <a:gd name="connsiteX35" fmla="*/ 965 w 11079"/>
                      <a:gd name="connsiteY35" fmla="*/ 11007 h 11687"/>
                      <a:gd name="connsiteX36" fmla="*/ 965 w 11079"/>
                      <a:gd name="connsiteY36" fmla="*/ 11007 h 11687"/>
                      <a:gd name="connsiteX37" fmla="*/ 1041 w 11079"/>
                      <a:gd name="connsiteY37" fmla="*/ 11007 h 11687"/>
                      <a:gd name="connsiteX38" fmla="*/ 1041 w 11079"/>
                      <a:gd name="connsiteY38" fmla="*/ 11007 h 11687"/>
                      <a:gd name="connsiteX39" fmla="*/ 1041 w 11079"/>
                      <a:gd name="connsiteY39" fmla="*/ 11007 h 11687"/>
                      <a:gd name="connsiteX40" fmla="*/ 1041 w 11079"/>
                      <a:gd name="connsiteY40" fmla="*/ 11007 h 11687"/>
                      <a:gd name="connsiteX41" fmla="*/ 1041 w 11079"/>
                      <a:gd name="connsiteY41" fmla="*/ 11007 h 11687"/>
                      <a:gd name="connsiteX42" fmla="*/ 1041 w 11079"/>
                      <a:gd name="connsiteY42" fmla="*/ 11007 h 11687"/>
                      <a:gd name="connsiteX43" fmla="*/ 1041 w 11079"/>
                      <a:gd name="connsiteY43" fmla="*/ 11007 h 11687"/>
                      <a:gd name="connsiteX44" fmla="*/ 1041 w 11079"/>
                      <a:gd name="connsiteY44" fmla="*/ 11007 h 11687"/>
                      <a:gd name="connsiteX45" fmla="*/ 1041 w 11079"/>
                      <a:gd name="connsiteY45" fmla="*/ 11007 h 11687"/>
                      <a:gd name="connsiteX46" fmla="*/ 1041 w 11079"/>
                      <a:gd name="connsiteY46" fmla="*/ 11007 h 11687"/>
                      <a:gd name="connsiteX47" fmla="*/ 1041 w 11079"/>
                      <a:gd name="connsiteY47" fmla="*/ 11007 h 11687"/>
                      <a:gd name="connsiteX48" fmla="*/ 1041 w 11079"/>
                      <a:gd name="connsiteY48" fmla="*/ 11007 h 11687"/>
                      <a:gd name="connsiteX49" fmla="*/ 1041 w 11079"/>
                      <a:gd name="connsiteY49" fmla="*/ 11007 h 11687"/>
                      <a:gd name="connsiteX50" fmla="*/ 1041 w 11079"/>
                      <a:gd name="connsiteY50" fmla="*/ 11007 h 11687"/>
                      <a:gd name="connsiteX51" fmla="*/ 1041 w 11079"/>
                      <a:gd name="connsiteY51" fmla="*/ 11007 h 11687"/>
                      <a:gd name="connsiteX52" fmla="*/ 1041 w 11079"/>
                      <a:gd name="connsiteY52" fmla="*/ 11007 h 11687"/>
                      <a:gd name="connsiteX53" fmla="*/ 1117 w 11079"/>
                      <a:gd name="connsiteY53" fmla="*/ 11007 h 11687"/>
                      <a:gd name="connsiteX54" fmla="*/ 0 w 11079"/>
                      <a:gd name="connsiteY54" fmla="*/ 11387 h 11687"/>
                      <a:gd name="connsiteX55" fmla="*/ 3223 w 11079"/>
                      <a:gd name="connsiteY55" fmla="*/ 11593 h 11687"/>
                      <a:gd name="connsiteX56" fmla="*/ 5267 w 11079"/>
                      <a:gd name="connsiteY56" fmla="*/ 11687 h 11687"/>
                      <a:gd name="connsiteX57" fmla="*/ 5824 w 11079"/>
                      <a:gd name="connsiteY57" fmla="*/ 11244 h 11687"/>
                      <a:gd name="connsiteX58" fmla="*/ 6484 w 11079"/>
                      <a:gd name="connsiteY58" fmla="*/ 10525 h 11687"/>
                      <a:gd name="connsiteX59" fmla="*/ 6484 w 11079"/>
                      <a:gd name="connsiteY59" fmla="*/ 10525 h 11687"/>
                      <a:gd name="connsiteX60" fmla="*/ 6484 w 11079"/>
                      <a:gd name="connsiteY60" fmla="*/ 10498 h 11687"/>
                      <a:gd name="connsiteX61" fmla="*/ 7996 w 11079"/>
                      <a:gd name="connsiteY61" fmla="*/ 8545 h 11687"/>
                      <a:gd name="connsiteX62" fmla="*/ 9612 w 11079"/>
                      <a:gd name="connsiteY62" fmla="*/ 5708 h 11687"/>
                      <a:gd name="connsiteX63" fmla="*/ 11079 w 11079"/>
                      <a:gd name="connsiteY63" fmla="*/ 2769 h 11687"/>
                      <a:gd name="connsiteX0" fmla="*/ 9225 w 11079"/>
                      <a:gd name="connsiteY0" fmla="*/ 2151 h 11687"/>
                      <a:gd name="connsiteX1" fmla="*/ 8562 w 11079"/>
                      <a:gd name="connsiteY1" fmla="*/ 0 h 11687"/>
                      <a:gd name="connsiteX2" fmla="*/ 7845 w 11079"/>
                      <a:gd name="connsiteY2" fmla="*/ 5227 h 11687"/>
                      <a:gd name="connsiteX3" fmla="*/ 6182 w 11079"/>
                      <a:gd name="connsiteY3" fmla="*/ 8947 h 11687"/>
                      <a:gd name="connsiteX4" fmla="*/ 2779 w 11079"/>
                      <a:gd name="connsiteY4" fmla="*/ 10953 h 11687"/>
                      <a:gd name="connsiteX5" fmla="*/ 1797 w 11079"/>
                      <a:gd name="connsiteY5" fmla="*/ 11007 h 11687"/>
                      <a:gd name="connsiteX6" fmla="*/ 814 w 11079"/>
                      <a:gd name="connsiteY6" fmla="*/ 10927 h 11687"/>
                      <a:gd name="connsiteX7" fmla="*/ 814 w 11079"/>
                      <a:gd name="connsiteY7" fmla="*/ 10953 h 11687"/>
                      <a:gd name="connsiteX8" fmla="*/ 890 w 11079"/>
                      <a:gd name="connsiteY8" fmla="*/ 10953 h 11687"/>
                      <a:gd name="connsiteX9" fmla="*/ 890 w 11079"/>
                      <a:gd name="connsiteY9" fmla="*/ 10953 h 11687"/>
                      <a:gd name="connsiteX10" fmla="*/ 890 w 11079"/>
                      <a:gd name="connsiteY10" fmla="*/ 10953 h 11687"/>
                      <a:gd name="connsiteX11" fmla="*/ 890 w 11079"/>
                      <a:gd name="connsiteY11" fmla="*/ 10953 h 11687"/>
                      <a:gd name="connsiteX12" fmla="*/ 890 w 11079"/>
                      <a:gd name="connsiteY12" fmla="*/ 10953 h 11687"/>
                      <a:gd name="connsiteX13" fmla="*/ 890 w 11079"/>
                      <a:gd name="connsiteY13" fmla="*/ 10953 h 11687"/>
                      <a:gd name="connsiteX14" fmla="*/ 890 w 11079"/>
                      <a:gd name="connsiteY14" fmla="*/ 10980 h 11687"/>
                      <a:gd name="connsiteX15" fmla="*/ 890 w 11079"/>
                      <a:gd name="connsiteY15" fmla="*/ 10980 h 11687"/>
                      <a:gd name="connsiteX16" fmla="*/ 890 w 11079"/>
                      <a:gd name="connsiteY16" fmla="*/ 10980 h 11687"/>
                      <a:gd name="connsiteX17" fmla="*/ 890 w 11079"/>
                      <a:gd name="connsiteY17" fmla="*/ 10980 h 11687"/>
                      <a:gd name="connsiteX18" fmla="*/ 890 w 11079"/>
                      <a:gd name="connsiteY18" fmla="*/ 10980 h 11687"/>
                      <a:gd name="connsiteX19" fmla="*/ 965 w 11079"/>
                      <a:gd name="connsiteY19" fmla="*/ 10980 h 11687"/>
                      <a:gd name="connsiteX20" fmla="*/ 965 w 11079"/>
                      <a:gd name="connsiteY20" fmla="*/ 10980 h 11687"/>
                      <a:gd name="connsiteX21" fmla="*/ 965 w 11079"/>
                      <a:gd name="connsiteY21" fmla="*/ 10980 h 11687"/>
                      <a:gd name="connsiteX22" fmla="*/ 965 w 11079"/>
                      <a:gd name="connsiteY22" fmla="*/ 10980 h 11687"/>
                      <a:gd name="connsiteX23" fmla="*/ 965 w 11079"/>
                      <a:gd name="connsiteY23" fmla="*/ 10980 h 11687"/>
                      <a:gd name="connsiteX24" fmla="*/ 965 w 11079"/>
                      <a:gd name="connsiteY24" fmla="*/ 10980 h 11687"/>
                      <a:gd name="connsiteX25" fmla="*/ 965 w 11079"/>
                      <a:gd name="connsiteY25" fmla="*/ 10980 h 11687"/>
                      <a:gd name="connsiteX26" fmla="*/ 965 w 11079"/>
                      <a:gd name="connsiteY26" fmla="*/ 10980 h 11687"/>
                      <a:gd name="connsiteX27" fmla="*/ 965 w 11079"/>
                      <a:gd name="connsiteY27" fmla="*/ 10980 h 11687"/>
                      <a:gd name="connsiteX28" fmla="*/ 965 w 11079"/>
                      <a:gd name="connsiteY28" fmla="*/ 10980 h 11687"/>
                      <a:gd name="connsiteX29" fmla="*/ 965 w 11079"/>
                      <a:gd name="connsiteY29" fmla="*/ 10980 h 11687"/>
                      <a:gd name="connsiteX30" fmla="*/ 965 w 11079"/>
                      <a:gd name="connsiteY30" fmla="*/ 10980 h 11687"/>
                      <a:gd name="connsiteX31" fmla="*/ 965 w 11079"/>
                      <a:gd name="connsiteY31" fmla="*/ 10980 h 11687"/>
                      <a:gd name="connsiteX32" fmla="*/ 965 w 11079"/>
                      <a:gd name="connsiteY32" fmla="*/ 10980 h 11687"/>
                      <a:gd name="connsiteX33" fmla="*/ 965 w 11079"/>
                      <a:gd name="connsiteY33" fmla="*/ 10980 h 11687"/>
                      <a:gd name="connsiteX34" fmla="*/ 965 w 11079"/>
                      <a:gd name="connsiteY34" fmla="*/ 11007 h 11687"/>
                      <a:gd name="connsiteX35" fmla="*/ 965 w 11079"/>
                      <a:gd name="connsiteY35" fmla="*/ 11007 h 11687"/>
                      <a:gd name="connsiteX36" fmla="*/ 965 w 11079"/>
                      <a:gd name="connsiteY36" fmla="*/ 11007 h 11687"/>
                      <a:gd name="connsiteX37" fmla="*/ 1041 w 11079"/>
                      <a:gd name="connsiteY37" fmla="*/ 11007 h 11687"/>
                      <a:gd name="connsiteX38" fmla="*/ 1041 w 11079"/>
                      <a:gd name="connsiteY38" fmla="*/ 11007 h 11687"/>
                      <a:gd name="connsiteX39" fmla="*/ 1041 w 11079"/>
                      <a:gd name="connsiteY39" fmla="*/ 11007 h 11687"/>
                      <a:gd name="connsiteX40" fmla="*/ 1041 w 11079"/>
                      <a:gd name="connsiteY40" fmla="*/ 11007 h 11687"/>
                      <a:gd name="connsiteX41" fmla="*/ 1041 w 11079"/>
                      <a:gd name="connsiteY41" fmla="*/ 11007 h 11687"/>
                      <a:gd name="connsiteX42" fmla="*/ 1041 w 11079"/>
                      <a:gd name="connsiteY42" fmla="*/ 11007 h 11687"/>
                      <a:gd name="connsiteX43" fmla="*/ 1041 w 11079"/>
                      <a:gd name="connsiteY43" fmla="*/ 11007 h 11687"/>
                      <a:gd name="connsiteX44" fmla="*/ 1041 w 11079"/>
                      <a:gd name="connsiteY44" fmla="*/ 11007 h 11687"/>
                      <a:gd name="connsiteX45" fmla="*/ 1041 w 11079"/>
                      <a:gd name="connsiteY45" fmla="*/ 11007 h 11687"/>
                      <a:gd name="connsiteX46" fmla="*/ 1041 w 11079"/>
                      <a:gd name="connsiteY46" fmla="*/ 11007 h 11687"/>
                      <a:gd name="connsiteX47" fmla="*/ 1041 w 11079"/>
                      <a:gd name="connsiteY47" fmla="*/ 11007 h 11687"/>
                      <a:gd name="connsiteX48" fmla="*/ 1041 w 11079"/>
                      <a:gd name="connsiteY48" fmla="*/ 11007 h 11687"/>
                      <a:gd name="connsiteX49" fmla="*/ 1041 w 11079"/>
                      <a:gd name="connsiteY49" fmla="*/ 11007 h 11687"/>
                      <a:gd name="connsiteX50" fmla="*/ 1041 w 11079"/>
                      <a:gd name="connsiteY50" fmla="*/ 11007 h 11687"/>
                      <a:gd name="connsiteX51" fmla="*/ 1041 w 11079"/>
                      <a:gd name="connsiteY51" fmla="*/ 11007 h 11687"/>
                      <a:gd name="connsiteX52" fmla="*/ 1041 w 11079"/>
                      <a:gd name="connsiteY52" fmla="*/ 11007 h 11687"/>
                      <a:gd name="connsiteX53" fmla="*/ 1117 w 11079"/>
                      <a:gd name="connsiteY53" fmla="*/ 11007 h 11687"/>
                      <a:gd name="connsiteX54" fmla="*/ 0 w 11079"/>
                      <a:gd name="connsiteY54" fmla="*/ 11387 h 11687"/>
                      <a:gd name="connsiteX55" fmla="*/ 3223 w 11079"/>
                      <a:gd name="connsiteY55" fmla="*/ 11593 h 11687"/>
                      <a:gd name="connsiteX56" fmla="*/ 5267 w 11079"/>
                      <a:gd name="connsiteY56" fmla="*/ 11687 h 11687"/>
                      <a:gd name="connsiteX57" fmla="*/ 5824 w 11079"/>
                      <a:gd name="connsiteY57" fmla="*/ 11244 h 11687"/>
                      <a:gd name="connsiteX58" fmla="*/ 6484 w 11079"/>
                      <a:gd name="connsiteY58" fmla="*/ 10525 h 11687"/>
                      <a:gd name="connsiteX59" fmla="*/ 6484 w 11079"/>
                      <a:gd name="connsiteY59" fmla="*/ 10525 h 11687"/>
                      <a:gd name="connsiteX60" fmla="*/ 6484 w 11079"/>
                      <a:gd name="connsiteY60" fmla="*/ 10498 h 11687"/>
                      <a:gd name="connsiteX61" fmla="*/ 7996 w 11079"/>
                      <a:gd name="connsiteY61" fmla="*/ 8545 h 11687"/>
                      <a:gd name="connsiteX62" fmla="*/ 9612 w 11079"/>
                      <a:gd name="connsiteY62" fmla="*/ 5708 h 11687"/>
                      <a:gd name="connsiteX63" fmla="*/ 11079 w 11079"/>
                      <a:gd name="connsiteY63" fmla="*/ 2769 h 11687"/>
                      <a:gd name="connsiteX64" fmla="*/ 9225 w 11079"/>
                      <a:gd name="connsiteY64" fmla="*/ 2151 h 11687"/>
                      <a:gd name="connsiteX0" fmla="*/ 9225 w 11079"/>
                      <a:gd name="connsiteY0" fmla="*/ 2221 h 11757"/>
                      <a:gd name="connsiteX1" fmla="*/ 8562 w 11079"/>
                      <a:gd name="connsiteY1" fmla="*/ 70 h 11757"/>
                      <a:gd name="connsiteX2" fmla="*/ 7845 w 11079"/>
                      <a:gd name="connsiteY2" fmla="*/ 5297 h 11757"/>
                      <a:gd name="connsiteX3" fmla="*/ 6182 w 11079"/>
                      <a:gd name="connsiteY3" fmla="*/ 9017 h 11757"/>
                      <a:gd name="connsiteX4" fmla="*/ 2779 w 11079"/>
                      <a:gd name="connsiteY4" fmla="*/ 11023 h 11757"/>
                      <a:gd name="connsiteX5" fmla="*/ 1797 w 11079"/>
                      <a:gd name="connsiteY5" fmla="*/ 11077 h 11757"/>
                      <a:gd name="connsiteX6" fmla="*/ 814 w 11079"/>
                      <a:gd name="connsiteY6" fmla="*/ 10997 h 11757"/>
                      <a:gd name="connsiteX7" fmla="*/ 814 w 11079"/>
                      <a:gd name="connsiteY7" fmla="*/ 11023 h 11757"/>
                      <a:gd name="connsiteX8" fmla="*/ 890 w 11079"/>
                      <a:gd name="connsiteY8" fmla="*/ 11023 h 11757"/>
                      <a:gd name="connsiteX9" fmla="*/ 890 w 11079"/>
                      <a:gd name="connsiteY9" fmla="*/ 11023 h 11757"/>
                      <a:gd name="connsiteX10" fmla="*/ 890 w 11079"/>
                      <a:gd name="connsiteY10" fmla="*/ 11023 h 11757"/>
                      <a:gd name="connsiteX11" fmla="*/ 890 w 11079"/>
                      <a:gd name="connsiteY11" fmla="*/ 11023 h 11757"/>
                      <a:gd name="connsiteX12" fmla="*/ 890 w 11079"/>
                      <a:gd name="connsiteY12" fmla="*/ 11023 h 11757"/>
                      <a:gd name="connsiteX13" fmla="*/ 890 w 11079"/>
                      <a:gd name="connsiteY13" fmla="*/ 11023 h 11757"/>
                      <a:gd name="connsiteX14" fmla="*/ 890 w 11079"/>
                      <a:gd name="connsiteY14" fmla="*/ 11050 h 11757"/>
                      <a:gd name="connsiteX15" fmla="*/ 890 w 11079"/>
                      <a:gd name="connsiteY15" fmla="*/ 11050 h 11757"/>
                      <a:gd name="connsiteX16" fmla="*/ 890 w 11079"/>
                      <a:gd name="connsiteY16" fmla="*/ 11050 h 11757"/>
                      <a:gd name="connsiteX17" fmla="*/ 890 w 11079"/>
                      <a:gd name="connsiteY17" fmla="*/ 11050 h 11757"/>
                      <a:gd name="connsiteX18" fmla="*/ 890 w 11079"/>
                      <a:gd name="connsiteY18" fmla="*/ 11050 h 11757"/>
                      <a:gd name="connsiteX19" fmla="*/ 965 w 11079"/>
                      <a:gd name="connsiteY19" fmla="*/ 11050 h 11757"/>
                      <a:gd name="connsiteX20" fmla="*/ 965 w 11079"/>
                      <a:gd name="connsiteY20" fmla="*/ 11050 h 11757"/>
                      <a:gd name="connsiteX21" fmla="*/ 965 w 11079"/>
                      <a:gd name="connsiteY21" fmla="*/ 11050 h 11757"/>
                      <a:gd name="connsiteX22" fmla="*/ 965 w 11079"/>
                      <a:gd name="connsiteY22" fmla="*/ 11050 h 11757"/>
                      <a:gd name="connsiteX23" fmla="*/ 965 w 11079"/>
                      <a:gd name="connsiteY23" fmla="*/ 11050 h 11757"/>
                      <a:gd name="connsiteX24" fmla="*/ 965 w 11079"/>
                      <a:gd name="connsiteY24" fmla="*/ 11050 h 11757"/>
                      <a:gd name="connsiteX25" fmla="*/ 965 w 11079"/>
                      <a:gd name="connsiteY25" fmla="*/ 11050 h 11757"/>
                      <a:gd name="connsiteX26" fmla="*/ 965 w 11079"/>
                      <a:gd name="connsiteY26" fmla="*/ 11050 h 11757"/>
                      <a:gd name="connsiteX27" fmla="*/ 965 w 11079"/>
                      <a:gd name="connsiteY27" fmla="*/ 11050 h 11757"/>
                      <a:gd name="connsiteX28" fmla="*/ 965 w 11079"/>
                      <a:gd name="connsiteY28" fmla="*/ 11050 h 11757"/>
                      <a:gd name="connsiteX29" fmla="*/ 965 w 11079"/>
                      <a:gd name="connsiteY29" fmla="*/ 11050 h 11757"/>
                      <a:gd name="connsiteX30" fmla="*/ 965 w 11079"/>
                      <a:gd name="connsiteY30" fmla="*/ 11050 h 11757"/>
                      <a:gd name="connsiteX31" fmla="*/ 965 w 11079"/>
                      <a:gd name="connsiteY31" fmla="*/ 11050 h 11757"/>
                      <a:gd name="connsiteX32" fmla="*/ 965 w 11079"/>
                      <a:gd name="connsiteY32" fmla="*/ 11050 h 11757"/>
                      <a:gd name="connsiteX33" fmla="*/ 965 w 11079"/>
                      <a:gd name="connsiteY33" fmla="*/ 11050 h 11757"/>
                      <a:gd name="connsiteX34" fmla="*/ 965 w 11079"/>
                      <a:gd name="connsiteY34" fmla="*/ 11077 h 11757"/>
                      <a:gd name="connsiteX35" fmla="*/ 965 w 11079"/>
                      <a:gd name="connsiteY35" fmla="*/ 11077 h 11757"/>
                      <a:gd name="connsiteX36" fmla="*/ 965 w 11079"/>
                      <a:gd name="connsiteY36" fmla="*/ 11077 h 11757"/>
                      <a:gd name="connsiteX37" fmla="*/ 1041 w 11079"/>
                      <a:gd name="connsiteY37" fmla="*/ 11077 h 11757"/>
                      <a:gd name="connsiteX38" fmla="*/ 1041 w 11079"/>
                      <a:gd name="connsiteY38" fmla="*/ 11077 h 11757"/>
                      <a:gd name="connsiteX39" fmla="*/ 1041 w 11079"/>
                      <a:gd name="connsiteY39" fmla="*/ 11077 h 11757"/>
                      <a:gd name="connsiteX40" fmla="*/ 1041 w 11079"/>
                      <a:gd name="connsiteY40" fmla="*/ 11077 h 11757"/>
                      <a:gd name="connsiteX41" fmla="*/ 1041 w 11079"/>
                      <a:gd name="connsiteY41" fmla="*/ 11077 h 11757"/>
                      <a:gd name="connsiteX42" fmla="*/ 1041 w 11079"/>
                      <a:gd name="connsiteY42" fmla="*/ 11077 h 11757"/>
                      <a:gd name="connsiteX43" fmla="*/ 1041 w 11079"/>
                      <a:gd name="connsiteY43" fmla="*/ 11077 h 11757"/>
                      <a:gd name="connsiteX44" fmla="*/ 1041 w 11079"/>
                      <a:gd name="connsiteY44" fmla="*/ 11077 h 11757"/>
                      <a:gd name="connsiteX45" fmla="*/ 1041 w 11079"/>
                      <a:gd name="connsiteY45" fmla="*/ 11077 h 11757"/>
                      <a:gd name="connsiteX46" fmla="*/ 1041 w 11079"/>
                      <a:gd name="connsiteY46" fmla="*/ 11077 h 11757"/>
                      <a:gd name="connsiteX47" fmla="*/ 1041 w 11079"/>
                      <a:gd name="connsiteY47" fmla="*/ 11077 h 11757"/>
                      <a:gd name="connsiteX48" fmla="*/ 1041 w 11079"/>
                      <a:gd name="connsiteY48" fmla="*/ 11077 h 11757"/>
                      <a:gd name="connsiteX49" fmla="*/ 1041 w 11079"/>
                      <a:gd name="connsiteY49" fmla="*/ 11077 h 11757"/>
                      <a:gd name="connsiteX50" fmla="*/ 1041 w 11079"/>
                      <a:gd name="connsiteY50" fmla="*/ 11077 h 11757"/>
                      <a:gd name="connsiteX51" fmla="*/ 1041 w 11079"/>
                      <a:gd name="connsiteY51" fmla="*/ 11077 h 11757"/>
                      <a:gd name="connsiteX52" fmla="*/ 1041 w 11079"/>
                      <a:gd name="connsiteY52" fmla="*/ 11077 h 11757"/>
                      <a:gd name="connsiteX53" fmla="*/ 1117 w 11079"/>
                      <a:gd name="connsiteY53" fmla="*/ 11077 h 11757"/>
                      <a:gd name="connsiteX54" fmla="*/ 0 w 11079"/>
                      <a:gd name="connsiteY54" fmla="*/ 11457 h 11757"/>
                      <a:gd name="connsiteX55" fmla="*/ 3223 w 11079"/>
                      <a:gd name="connsiteY55" fmla="*/ 11663 h 11757"/>
                      <a:gd name="connsiteX56" fmla="*/ 5267 w 11079"/>
                      <a:gd name="connsiteY56" fmla="*/ 11757 h 11757"/>
                      <a:gd name="connsiteX57" fmla="*/ 5824 w 11079"/>
                      <a:gd name="connsiteY57" fmla="*/ 11314 h 11757"/>
                      <a:gd name="connsiteX58" fmla="*/ 6484 w 11079"/>
                      <a:gd name="connsiteY58" fmla="*/ 10595 h 11757"/>
                      <a:gd name="connsiteX59" fmla="*/ 6484 w 11079"/>
                      <a:gd name="connsiteY59" fmla="*/ 10595 h 11757"/>
                      <a:gd name="connsiteX60" fmla="*/ 6484 w 11079"/>
                      <a:gd name="connsiteY60" fmla="*/ 10568 h 11757"/>
                      <a:gd name="connsiteX61" fmla="*/ 7996 w 11079"/>
                      <a:gd name="connsiteY61" fmla="*/ 8615 h 11757"/>
                      <a:gd name="connsiteX62" fmla="*/ 9612 w 11079"/>
                      <a:gd name="connsiteY62" fmla="*/ 5778 h 11757"/>
                      <a:gd name="connsiteX63" fmla="*/ 11079 w 11079"/>
                      <a:gd name="connsiteY63" fmla="*/ 2839 h 11757"/>
                      <a:gd name="connsiteX64" fmla="*/ 9225 w 11079"/>
                      <a:gd name="connsiteY64" fmla="*/ 2221 h 11757"/>
                      <a:gd name="connsiteX0" fmla="*/ 9225 w 11079"/>
                      <a:gd name="connsiteY0" fmla="*/ 2233 h 11769"/>
                      <a:gd name="connsiteX1" fmla="*/ 8562 w 11079"/>
                      <a:gd name="connsiteY1" fmla="*/ 82 h 11769"/>
                      <a:gd name="connsiteX2" fmla="*/ 7845 w 11079"/>
                      <a:gd name="connsiteY2" fmla="*/ 5309 h 11769"/>
                      <a:gd name="connsiteX3" fmla="*/ 6182 w 11079"/>
                      <a:gd name="connsiteY3" fmla="*/ 9029 h 11769"/>
                      <a:gd name="connsiteX4" fmla="*/ 2779 w 11079"/>
                      <a:gd name="connsiteY4" fmla="*/ 11035 h 11769"/>
                      <a:gd name="connsiteX5" fmla="*/ 1797 w 11079"/>
                      <a:gd name="connsiteY5" fmla="*/ 11089 h 11769"/>
                      <a:gd name="connsiteX6" fmla="*/ 814 w 11079"/>
                      <a:gd name="connsiteY6" fmla="*/ 11009 h 11769"/>
                      <a:gd name="connsiteX7" fmla="*/ 814 w 11079"/>
                      <a:gd name="connsiteY7" fmla="*/ 11035 h 11769"/>
                      <a:gd name="connsiteX8" fmla="*/ 890 w 11079"/>
                      <a:gd name="connsiteY8" fmla="*/ 11035 h 11769"/>
                      <a:gd name="connsiteX9" fmla="*/ 890 w 11079"/>
                      <a:gd name="connsiteY9" fmla="*/ 11035 h 11769"/>
                      <a:gd name="connsiteX10" fmla="*/ 890 w 11079"/>
                      <a:gd name="connsiteY10" fmla="*/ 11035 h 11769"/>
                      <a:gd name="connsiteX11" fmla="*/ 890 w 11079"/>
                      <a:gd name="connsiteY11" fmla="*/ 11035 h 11769"/>
                      <a:gd name="connsiteX12" fmla="*/ 890 w 11079"/>
                      <a:gd name="connsiteY12" fmla="*/ 11035 h 11769"/>
                      <a:gd name="connsiteX13" fmla="*/ 890 w 11079"/>
                      <a:gd name="connsiteY13" fmla="*/ 11035 h 11769"/>
                      <a:gd name="connsiteX14" fmla="*/ 890 w 11079"/>
                      <a:gd name="connsiteY14" fmla="*/ 11062 h 11769"/>
                      <a:gd name="connsiteX15" fmla="*/ 890 w 11079"/>
                      <a:gd name="connsiteY15" fmla="*/ 11062 h 11769"/>
                      <a:gd name="connsiteX16" fmla="*/ 890 w 11079"/>
                      <a:gd name="connsiteY16" fmla="*/ 11062 h 11769"/>
                      <a:gd name="connsiteX17" fmla="*/ 890 w 11079"/>
                      <a:gd name="connsiteY17" fmla="*/ 11062 h 11769"/>
                      <a:gd name="connsiteX18" fmla="*/ 890 w 11079"/>
                      <a:gd name="connsiteY18" fmla="*/ 11062 h 11769"/>
                      <a:gd name="connsiteX19" fmla="*/ 965 w 11079"/>
                      <a:gd name="connsiteY19" fmla="*/ 11062 h 11769"/>
                      <a:gd name="connsiteX20" fmla="*/ 965 w 11079"/>
                      <a:gd name="connsiteY20" fmla="*/ 11062 h 11769"/>
                      <a:gd name="connsiteX21" fmla="*/ 965 w 11079"/>
                      <a:gd name="connsiteY21" fmla="*/ 11062 h 11769"/>
                      <a:gd name="connsiteX22" fmla="*/ 965 w 11079"/>
                      <a:gd name="connsiteY22" fmla="*/ 11062 h 11769"/>
                      <a:gd name="connsiteX23" fmla="*/ 965 w 11079"/>
                      <a:gd name="connsiteY23" fmla="*/ 11062 h 11769"/>
                      <a:gd name="connsiteX24" fmla="*/ 965 w 11079"/>
                      <a:gd name="connsiteY24" fmla="*/ 11062 h 11769"/>
                      <a:gd name="connsiteX25" fmla="*/ 965 w 11079"/>
                      <a:gd name="connsiteY25" fmla="*/ 11062 h 11769"/>
                      <a:gd name="connsiteX26" fmla="*/ 965 w 11079"/>
                      <a:gd name="connsiteY26" fmla="*/ 11062 h 11769"/>
                      <a:gd name="connsiteX27" fmla="*/ 965 w 11079"/>
                      <a:gd name="connsiteY27" fmla="*/ 11062 h 11769"/>
                      <a:gd name="connsiteX28" fmla="*/ 965 w 11079"/>
                      <a:gd name="connsiteY28" fmla="*/ 11062 h 11769"/>
                      <a:gd name="connsiteX29" fmla="*/ 965 w 11079"/>
                      <a:gd name="connsiteY29" fmla="*/ 11062 h 11769"/>
                      <a:gd name="connsiteX30" fmla="*/ 965 w 11079"/>
                      <a:gd name="connsiteY30" fmla="*/ 11062 h 11769"/>
                      <a:gd name="connsiteX31" fmla="*/ 965 w 11079"/>
                      <a:gd name="connsiteY31" fmla="*/ 11062 h 11769"/>
                      <a:gd name="connsiteX32" fmla="*/ 965 w 11079"/>
                      <a:gd name="connsiteY32" fmla="*/ 11062 h 11769"/>
                      <a:gd name="connsiteX33" fmla="*/ 965 w 11079"/>
                      <a:gd name="connsiteY33" fmla="*/ 11062 h 11769"/>
                      <a:gd name="connsiteX34" fmla="*/ 965 w 11079"/>
                      <a:gd name="connsiteY34" fmla="*/ 11089 h 11769"/>
                      <a:gd name="connsiteX35" fmla="*/ 965 w 11079"/>
                      <a:gd name="connsiteY35" fmla="*/ 11089 h 11769"/>
                      <a:gd name="connsiteX36" fmla="*/ 965 w 11079"/>
                      <a:gd name="connsiteY36" fmla="*/ 11089 h 11769"/>
                      <a:gd name="connsiteX37" fmla="*/ 1041 w 11079"/>
                      <a:gd name="connsiteY37" fmla="*/ 11089 h 11769"/>
                      <a:gd name="connsiteX38" fmla="*/ 1041 w 11079"/>
                      <a:gd name="connsiteY38" fmla="*/ 11089 h 11769"/>
                      <a:gd name="connsiteX39" fmla="*/ 1041 w 11079"/>
                      <a:gd name="connsiteY39" fmla="*/ 11089 h 11769"/>
                      <a:gd name="connsiteX40" fmla="*/ 1041 w 11079"/>
                      <a:gd name="connsiteY40" fmla="*/ 11089 h 11769"/>
                      <a:gd name="connsiteX41" fmla="*/ 1041 w 11079"/>
                      <a:gd name="connsiteY41" fmla="*/ 11089 h 11769"/>
                      <a:gd name="connsiteX42" fmla="*/ 1041 w 11079"/>
                      <a:gd name="connsiteY42" fmla="*/ 11089 h 11769"/>
                      <a:gd name="connsiteX43" fmla="*/ 1041 w 11079"/>
                      <a:gd name="connsiteY43" fmla="*/ 11089 h 11769"/>
                      <a:gd name="connsiteX44" fmla="*/ 1041 w 11079"/>
                      <a:gd name="connsiteY44" fmla="*/ 11089 h 11769"/>
                      <a:gd name="connsiteX45" fmla="*/ 1041 w 11079"/>
                      <a:gd name="connsiteY45" fmla="*/ 11089 h 11769"/>
                      <a:gd name="connsiteX46" fmla="*/ 1041 w 11079"/>
                      <a:gd name="connsiteY46" fmla="*/ 11089 h 11769"/>
                      <a:gd name="connsiteX47" fmla="*/ 1041 w 11079"/>
                      <a:gd name="connsiteY47" fmla="*/ 11089 h 11769"/>
                      <a:gd name="connsiteX48" fmla="*/ 1041 w 11079"/>
                      <a:gd name="connsiteY48" fmla="*/ 11089 h 11769"/>
                      <a:gd name="connsiteX49" fmla="*/ 1041 w 11079"/>
                      <a:gd name="connsiteY49" fmla="*/ 11089 h 11769"/>
                      <a:gd name="connsiteX50" fmla="*/ 1041 w 11079"/>
                      <a:gd name="connsiteY50" fmla="*/ 11089 h 11769"/>
                      <a:gd name="connsiteX51" fmla="*/ 1041 w 11079"/>
                      <a:gd name="connsiteY51" fmla="*/ 11089 h 11769"/>
                      <a:gd name="connsiteX52" fmla="*/ 1041 w 11079"/>
                      <a:gd name="connsiteY52" fmla="*/ 11089 h 11769"/>
                      <a:gd name="connsiteX53" fmla="*/ 1117 w 11079"/>
                      <a:gd name="connsiteY53" fmla="*/ 11089 h 11769"/>
                      <a:gd name="connsiteX54" fmla="*/ 0 w 11079"/>
                      <a:gd name="connsiteY54" fmla="*/ 11469 h 11769"/>
                      <a:gd name="connsiteX55" fmla="*/ 3223 w 11079"/>
                      <a:gd name="connsiteY55" fmla="*/ 11675 h 11769"/>
                      <a:gd name="connsiteX56" fmla="*/ 5267 w 11079"/>
                      <a:gd name="connsiteY56" fmla="*/ 11769 h 11769"/>
                      <a:gd name="connsiteX57" fmla="*/ 5824 w 11079"/>
                      <a:gd name="connsiteY57" fmla="*/ 11326 h 11769"/>
                      <a:gd name="connsiteX58" fmla="*/ 6484 w 11079"/>
                      <a:gd name="connsiteY58" fmla="*/ 10607 h 11769"/>
                      <a:gd name="connsiteX59" fmla="*/ 6484 w 11079"/>
                      <a:gd name="connsiteY59" fmla="*/ 10607 h 11769"/>
                      <a:gd name="connsiteX60" fmla="*/ 6484 w 11079"/>
                      <a:gd name="connsiteY60" fmla="*/ 10580 h 11769"/>
                      <a:gd name="connsiteX61" fmla="*/ 7996 w 11079"/>
                      <a:gd name="connsiteY61" fmla="*/ 8627 h 11769"/>
                      <a:gd name="connsiteX62" fmla="*/ 9612 w 11079"/>
                      <a:gd name="connsiteY62" fmla="*/ 5790 h 11769"/>
                      <a:gd name="connsiteX63" fmla="*/ 11079 w 11079"/>
                      <a:gd name="connsiteY63" fmla="*/ 2851 h 11769"/>
                      <a:gd name="connsiteX64" fmla="*/ 9225 w 11079"/>
                      <a:gd name="connsiteY64" fmla="*/ 2233 h 11769"/>
                      <a:gd name="connsiteX0" fmla="*/ 9225 w 11079"/>
                      <a:gd name="connsiteY0" fmla="*/ 2227 h 11763"/>
                      <a:gd name="connsiteX1" fmla="*/ 8562 w 11079"/>
                      <a:gd name="connsiteY1" fmla="*/ 76 h 11763"/>
                      <a:gd name="connsiteX2" fmla="*/ 7845 w 11079"/>
                      <a:gd name="connsiteY2" fmla="*/ 5303 h 11763"/>
                      <a:gd name="connsiteX3" fmla="*/ 6182 w 11079"/>
                      <a:gd name="connsiteY3" fmla="*/ 9023 h 11763"/>
                      <a:gd name="connsiteX4" fmla="*/ 2779 w 11079"/>
                      <a:gd name="connsiteY4" fmla="*/ 11029 h 11763"/>
                      <a:gd name="connsiteX5" fmla="*/ 1797 w 11079"/>
                      <a:gd name="connsiteY5" fmla="*/ 11083 h 11763"/>
                      <a:gd name="connsiteX6" fmla="*/ 814 w 11079"/>
                      <a:gd name="connsiteY6" fmla="*/ 11003 h 11763"/>
                      <a:gd name="connsiteX7" fmla="*/ 814 w 11079"/>
                      <a:gd name="connsiteY7" fmla="*/ 11029 h 11763"/>
                      <a:gd name="connsiteX8" fmla="*/ 890 w 11079"/>
                      <a:gd name="connsiteY8" fmla="*/ 11029 h 11763"/>
                      <a:gd name="connsiteX9" fmla="*/ 890 w 11079"/>
                      <a:gd name="connsiteY9" fmla="*/ 11029 h 11763"/>
                      <a:gd name="connsiteX10" fmla="*/ 890 w 11079"/>
                      <a:gd name="connsiteY10" fmla="*/ 11029 h 11763"/>
                      <a:gd name="connsiteX11" fmla="*/ 890 w 11079"/>
                      <a:gd name="connsiteY11" fmla="*/ 11029 h 11763"/>
                      <a:gd name="connsiteX12" fmla="*/ 890 w 11079"/>
                      <a:gd name="connsiteY12" fmla="*/ 11029 h 11763"/>
                      <a:gd name="connsiteX13" fmla="*/ 890 w 11079"/>
                      <a:gd name="connsiteY13" fmla="*/ 11029 h 11763"/>
                      <a:gd name="connsiteX14" fmla="*/ 890 w 11079"/>
                      <a:gd name="connsiteY14" fmla="*/ 11056 h 11763"/>
                      <a:gd name="connsiteX15" fmla="*/ 890 w 11079"/>
                      <a:gd name="connsiteY15" fmla="*/ 11056 h 11763"/>
                      <a:gd name="connsiteX16" fmla="*/ 890 w 11079"/>
                      <a:gd name="connsiteY16" fmla="*/ 11056 h 11763"/>
                      <a:gd name="connsiteX17" fmla="*/ 890 w 11079"/>
                      <a:gd name="connsiteY17" fmla="*/ 11056 h 11763"/>
                      <a:gd name="connsiteX18" fmla="*/ 890 w 11079"/>
                      <a:gd name="connsiteY18" fmla="*/ 11056 h 11763"/>
                      <a:gd name="connsiteX19" fmla="*/ 965 w 11079"/>
                      <a:gd name="connsiteY19" fmla="*/ 11056 h 11763"/>
                      <a:gd name="connsiteX20" fmla="*/ 965 w 11079"/>
                      <a:gd name="connsiteY20" fmla="*/ 11056 h 11763"/>
                      <a:gd name="connsiteX21" fmla="*/ 965 w 11079"/>
                      <a:gd name="connsiteY21" fmla="*/ 11056 h 11763"/>
                      <a:gd name="connsiteX22" fmla="*/ 965 w 11079"/>
                      <a:gd name="connsiteY22" fmla="*/ 11056 h 11763"/>
                      <a:gd name="connsiteX23" fmla="*/ 965 w 11079"/>
                      <a:gd name="connsiteY23" fmla="*/ 11056 h 11763"/>
                      <a:gd name="connsiteX24" fmla="*/ 965 w 11079"/>
                      <a:gd name="connsiteY24" fmla="*/ 11056 h 11763"/>
                      <a:gd name="connsiteX25" fmla="*/ 965 w 11079"/>
                      <a:gd name="connsiteY25" fmla="*/ 11056 h 11763"/>
                      <a:gd name="connsiteX26" fmla="*/ 965 w 11079"/>
                      <a:gd name="connsiteY26" fmla="*/ 11056 h 11763"/>
                      <a:gd name="connsiteX27" fmla="*/ 965 w 11079"/>
                      <a:gd name="connsiteY27" fmla="*/ 11056 h 11763"/>
                      <a:gd name="connsiteX28" fmla="*/ 965 w 11079"/>
                      <a:gd name="connsiteY28" fmla="*/ 11056 h 11763"/>
                      <a:gd name="connsiteX29" fmla="*/ 965 w 11079"/>
                      <a:gd name="connsiteY29" fmla="*/ 11056 h 11763"/>
                      <a:gd name="connsiteX30" fmla="*/ 965 w 11079"/>
                      <a:gd name="connsiteY30" fmla="*/ 11056 h 11763"/>
                      <a:gd name="connsiteX31" fmla="*/ 965 w 11079"/>
                      <a:gd name="connsiteY31" fmla="*/ 11056 h 11763"/>
                      <a:gd name="connsiteX32" fmla="*/ 965 w 11079"/>
                      <a:gd name="connsiteY32" fmla="*/ 11056 h 11763"/>
                      <a:gd name="connsiteX33" fmla="*/ 965 w 11079"/>
                      <a:gd name="connsiteY33" fmla="*/ 11056 h 11763"/>
                      <a:gd name="connsiteX34" fmla="*/ 965 w 11079"/>
                      <a:gd name="connsiteY34" fmla="*/ 11083 h 11763"/>
                      <a:gd name="connsiteX35" fmla="*/ 965 w 11079"/>
                      <a:gd name="connsiteY35" fmla="*/ 11083 h 11763"/>
                      <a:gd name="connsiteX36" fmla="*/ 965 w 11079"/>
                      <a:gd name="connsiteY36" fmla="*/ 11083 h 11763"/>
                      <a:gd name="connsiteX37" fmla="*/ 1041 w 11079"/>
                      <a:gd name="connsiteY37" fmla="*/ 11083 h 11763"/>
                      <a:gd name="connsiteX38" fmla="*/ 1041 w 11079"/>
                      <a:gd name="connsiteY38" fmla="*/ 11083 h 11763"/>
                      <a:gd name="connsiteX39" fmla="*/ 1041 w 11079"/>
                      <a:gd name="connsiteY39" fmla="*/ 11083 h 11763"/>
                      <a:gd name="connsiteX40" fmla="*/ 1041 w 11079"/>
                      <a:gd name="connsiteY40" fmla="*/ 11083 h 11763"/>
                      <a:gd name="connsiteX41" fmla="*/ 1041 w 11079"/>
                      <a:gd name="connsiteY41" fmla="*/ 11083 h 11763"/>
                      <a:gd name="connsiteX42" fmla="*/ 1041 w 11079"/>
                      <a:gd name="connsiteY42" fmla="*/ 11083 h 11763"/>
                      <a:gd name="connsiteX43" fmla="*/ 1041 w 11079"/>
                      <a:gd name="connsiteY43" fmla="*/ 11083 h 11763"/>
                      <a:gd name="connsiteX44" fmla="*/ 1041 w 11079"/>
                      <a:gd name="connsiteY44" fmla="*/ 11083 h 11763"/>
                      <a:gd name="connsiteX45" fmla="*/ 1041 w 11079"/>
                      <a:gd name="connsiteY45" fmla="*/ 11083 h 11763"/>
                      <a:gd name="connsiteX46" fmla="*/ 1041 w 11079"/>
                      <a:gd name="connsiteY46" fmla="*/ 11083 h 11763"/>
                      <a:gd name="connsiteX47" fmla="*/ 1041 w 11079"/>
                      <a:gd name="connsiteY47" fmla="*/ 11083 h 11763"/>
                      <a:gd name="connsiteX48" fmla="*/ 1041 w 11079"/>
                      <a:gd name="connsiteY48" fmla="*/ 11083 h 11763"/>
                      <a:gd name="connsiteX49" fmla="*/ 1041 w 11079"/>
                      <a:gd name="connsiteY49" fmla="*/ 11083 h 11763"/>
                      <a:gd name="connsiteX50" fmla="*/ 1041 w 11079"/>
                      <a:gd name="connsiteY50" fmla="*/ 11083 h 11763"/>
                      <a:gd name="connsiteX51" fmla="*/ 1041 w 11079"/>
                      <a:gd name="connsiteY51" fmla="*/ 11083 h 11763"/>
                      <a:gd name="connsiteX52" fmla="*/ 1041 w 11079"/>
                      <a:gd name="connsiteY52" fmla="*/ 11083 h 11763"/>
                      <a:gd name="connsiteX53" fmla="*/ 1117 w 11079"/>
                      <a:gd name="connsiteY53" fmla="*/ 11083 h 11763"/>
                      <a:gd name="connsiteX54" fmla="*/ 0 w 11079"/>
                      <a:gd name="connsiteY54" fmla="*/ 11463 h 11763"/>
                      <a:gd name="connsiteX55" fmla="*/ 3223 w 11079"/>
                      <a:gd name="connsiteY55" fmla="*/ 11669 h 11763"/>
                      <a:gd name="connsiteX56" fmla="*/ 5267 w 11079"/>
                      <a:gd name="connsiteY56" fmla="*/ 11763 h 11763"/>
                      <a:gd name="connsiteX57" fmla="*/ 5824 w 11079"/>
                      <a:gd name="connsiteY57" fmla="*/ 11320 h 11763"/>
                      <a:gd name="connsiteX58" fmla="*/ 6484 w 11079"/>
                      <a:gd name="connsiteY58" fmla="*/ 10601 h 11763"/>
                      <a:gd name="connsiteX59" fmla="*/ 6484 w 11079"/>
                      <a:gd name="connsiteY59" fmla="*/ 10601 h 11763"/>
                      <a:gd name="connsiteX60" fmla="*/ 6484 w 11079"/>
                      <a:gd name="connsiteY60" fmla="*/ 10574 h 11763"/>
                      <a:gd name="connsiteX61" fmla="*/ 7996 w 11079"/>
                      <a:gd name="connsiteY61" fmla="*/ 8621 h 11763"/>
                      <a:gd name="connsiteX62" fmla="*/ 9612 w 11079"/>
                      <a:gd name="connsiteY62" fmla="*/ 5784 h 11763"/>
                      <a:gd name="connsiteX63" fmla="*/ 11079 w 11079"/>
                      <a:gd name="connsiteY63" fmla="*/ 2845 h 11763"/>
                      <a:gd name="connsiteX64" fmla="*/ 9225 w 11079"/>
                      <a:gd name="connsiteY64" fmla="*/ 2227 h 11763"/>
                      <a:gd name="connsiteX0" fmla="*/ 8960 w 11079"/>
                      <a:gd name="connsiteY0" fmla="*/ 1998 h 11769"/>
                      <a:gd name="connsiteX1" fmla="*/ 8562 w 11079"/>
                      <a:gd name="connsiteY1" fmla="*/ 82 h 11769"/>
                      <a:gd name="connsiteX2" fmla="*/ 7845 w 11079"/>
                      <a:gd name="connsiteY2" fmla="*/ 5309 h 11769"/>
                      <a:gd name="connsiteX3" fmla="*/ 6182 w 11079"/>
                      <a:gd name="connsiteY3" fmla="*/ 9029 h 11769"/>
                      <a:gd name="connsiteX4" fmla="*/ 2779 w 11079"/>
                      <a:gd name="connsiteY4" fmla="*/ 11035 h 11769"/>
                      <a:gd name="connsiteX5" fmla="*/ 1797 w 11079"/>
                      <a:gd name="connsiteY5" fmla="*/ 11089 h 11769"/>
                      <a:gd name="connsiteX6" fmla="*/ 814 w 11079"/>
                      <a:gd name="connsiteY6" fmla="*/ 11009 h 11769"/>
                      <a:gd name="connsiteX7" fmla="*/ 814 w 11079"/>
                      <a:gd name="connsiteY7" fmla="*/ 11035 h 11769"/>
                      <a:gd name="connsiteX8" fmla="*/ 890 w 11079"/>
                      <a:gd name="connsiteY8" fmla="*/ 11035 h 11769"/>
                      <a:gd name="connsiteX9" fmla="*/ 890 w 11079"/>
                      <a:gd name="connsiteY9" fmla="*/ 11035 h 11769"/>
                      <a:gd name="connsiteX10" fmla="*/ 890 w 11079"/>
                      <a:gd name="connsiteY10" fmla="*/ 11035 h 11769"/>
                      <a:gd name="connsiteX11" fmla="*/ 890 w 11079"/>
                      <a:gd name="connsiteY11" fmla="*/ 11035 h 11769"/>
                      <a:gd name="connsiteX12" fmla="*/ 890 w 11079"/>
                      <a:gd name="connsiteY12" fmla="*/ 11035 h 11769"/>
                      <a:gd name="connsiteX13" fmla="*/ 890 w 11079"/>
                      <a:gd name="connsiteY13" fmla="*/ 11035 h 11769"/>
                      <a:gd name="connsiteX14" fmla="*/ 890 w 11079"/>
                      <a:gd name="connsiteY14" fmla="*/ 11062 h 11769"/>
                      <a:gd name="connsiteX15" fmla="*/ 890 w 11079"/>
                      <a:gd name="connsiteY15" fmla="*/ 11062 h 11769"/>
                      <a:gd name="connsiteX16" fmla="*/ 890 w 11079"/>
                      <a:gd name="connsiteY16" fmla="*/ 11062 h 11769"/>
                      <a:gd name="connsiteX17" fmla="*/ 890 w 11079"/>
                      <a:gd name="connsiteY17" fmla="*/ 11062 h 11769"/>
                      <a:gd name="connsiteX18" fmla="*/ 890 w 11079"/>
                      <a:gd name="connsiteY18" fmla="*/ 11062 h 11769"/>
                      <a:gd name="connsiteX19" fmla="*/ 965 w 11079"/>
                      <a:gd name="connsiteY19" fmla="*/ 11062 h 11769"/>
                      <a:gd name="connsiteX20" fmla="*/ 965 w 11079"/>
                      <a:gd name="connsiteY20" fmla="*/ 11062 h 11769"/>
                      <a:gd name="connsiteX21" fmla="*/ 965 w 11079"/>
                      <a:gd name="connsiteY21" fmla="*/ 11062 h 11769"/>
                      <a:gd name="connsiteX22" fmla="*/ 965 w 11079"/>
                      <a:gd name="connsiteY22" fmla="*/ 11062 h 11769"/>
                      <a:gd name="connsiteX23" fmla="*/ 965 w 11079"/>
                      <a:gd name="connsiteY23" fmla="*/ 11062 h 11769"/>
                      <a:gd name="connsiteX24" fmla="*/ 965 w 11079"/>
                      <a:gd name="connsiteY24" fmla="*/ 11062 h 11769"/>
                      <a:gd name="connsiteX25" fmla="*/ 965 w 11079"/>
                      <a:gd name="connsiteY25" fmla="*/ 11062 h 11769"/>
                      <a:gd name="connsiteX26" fmla="*/ 965 w 11079"/>
                      <a:gd name="connsiteY26" fmla="*/ 11062 h 11769"/>
                      <a:gd name="connsiteX27" fmla="*/ 965 w 11079"/>
                      <a:gd name="connsiteY27" fmla="*/ 11062 h 11769"/>
                      <a:gd name="connsiteX28" fmla="*/ 965 w 11079"/>
                      <a:gd name="connsiteY28" fmla="*/ 11062 h 11769"/>
                      <a:gd name="connsiteX29" fmla="*/ 965 w 11079"/>
                      <a:gd name="connsiteY29" fmla="*/ 11062 h 11769"/>
                      <a:gd name="connsiteX30" fmla="*/ 965 w 11079"/>
                      <a:gd name="connsiteY30" fmla="*/ 11062 h 11769"/>
                      <a:gd name="connsiteX31" fmla="*/ 965 w 11079"/>
                      <a:gd name="connsiteY31" fmla="*/ 11062 h 11769"/>
                      <a:gd name="connsiteX32" fmla="*/ 965 w 11079"/>
                      <a:gd name="connsiteY32" fmla="*/ 11062 h 11769"/>
                      <a:gd name="connsiteX33" fmla="*/ 965 w 11079"/>
                      <a:gd name="connsiteY33" fmla="*/ 11062 h 11769"/>
                      <a:gd name="connsiteX34" fmla="*/ 965 w 11079"/>
                      <a:gd name="connsiteY34" fmla="*/ 11089 h 11769"/>
                      <a:gd name="connsiteX35" fmla="*/ 965 w 11079"/>
                      <a:gd name="connsiteY35" fmla="*/ 11089 h 11769"/>
                      <a:gd name="connsiteX36" fmla="*/ 965 w 11079"/>
                      <a:gd name="connsiteY36" fmla="*/ 11089 h 11769"/>
                      <a:gd name="connsiteX37" fmla="*/ 1041 w 11079"/>
                      <a:gd name="connsiteY37" fmla="*/ 11089 h 11769"/>
                      <a:gd name="connsiteX38" fmla="*/ 1041 w 11079"/>
                      <a:gd name="connsiteY38" fmla="*/ 11089 h 11769"/>
                      <a:gd name="connsiteX39" fmla="*/ 1041 w 11079"/>
                      <a:gd name="connsiteY39" fmla="*/ 11089 h 11769"/>
                      <a:gd name="connsiteX40" fmla="*/ 1041 w 11079"/>
                      <a:gd name="connsiteY40" fmla="*/ 11089 h 11769"/>
                      <a:gd name="connsiteX41" fmla="*/ 1041 w 11079"/>
                      <a:gd name="connsiteY41" fmla="*/ 11089 h 11769"/>
                      <a:gd name="connsiteX42" fmla="*/ 1041 w 11079"/>
                      <a:gd name="connsiteY42" fmla="*/ 11089 h 11769"/>
                      <a:gd name="connsiteX43" fmla="*/ 1041 w 11079"/>
                      <a:gd name="connsiteY43" fmla="*/ 11089 h 11769"/>
                      <a:gd name="connsiteX44" fmla="*/ 1041 w 11079"/>
                      <a:gd name="connsiteY44" fmla="*/ 11089 h 11769"/>
                      <a:gd name="connsiteX45" fmla="*/ 1041 w 11079"/>
                      <a:gd name="connsiteY45" fmla="*/ 11089 h 11769"/>
                      <a:gd name="connsiteX46" fmla="*/ 1041 w 11079"/>
                      <a:gd name="connsiteY46" fmla="*/ 11089 h 11769"/>
                      <a:gd name="connsiteX47" fmla="*/ 1041 w 11079"/>
                      <a:gd name="connsiteY47" fmla="*/ 11089 h 11769"/>
                      <a:gd name="connsiteX48" fmla="*/ 1041 w 11079"/>
                      <a:gd name="connsiteY48" fmla="*/ 11089 h 11769"/>
                      <a:gd name="connsiteX49" fmla="*/ 1041 w 11079"/>
                      <a:gd name="connsiteY49" fmla="*/ 11089 h 11769"/>
                      <a:gd name="connsiteX50" fmla="*/ 1041 w 11079"/>
                      <a:gd name="connsiteY50" fmla="*/ 11089 h 11769"/>
                      <a:gd name="connsiteX51" fmla="*/ 1041 w 11079"/>
                      <a:gd name="connsiteY51" fmla="*/ 11089 h 11769"/>
                      <a:gd name="connsiteX52" fmla="*/ 1041 w 11079"/>
                      <a:gd name="connsiteY52" fmla="*/ 11089 h 11769"/>
                      <a:gd name="connsiteX53" fmla="*/ 1117 w 11079"/>
                      <a:gd name="connsiteY53" fmla="*/ 11089 h 11769"/>
                      <a:gd name="connsiteX54" fmla="*/ 0 w 11079"/>
                      <a:gd name="connsiteY54" fmla="*/ 11469 h 11769"/>
                      <a:gd name="connsiteX55" fmla="*/ 3223 w 11079"/>
                      <a:gd name="connsiteY55" fmla="*/ 11675 h 11769"/>
                      <a:gd name="connsiteX56" fmla="*/ 5267 w 11079"/>
                      <a:gd name="connsiteY56" fmla="*/ 11769 h 11769"/>
                      <a:gd name="connsiteX57" fmla="*/ 5824 w 11079"/>
                      <a:gd name="connsiteY57" fmla="*/ 11326 h 11769"/>
                      <a:gd name="connsiteX58" fmla="*/ 6484 w 11079"/>
                      <a:gd name="connsiteY58" fmla="*/ 10607 h 11769"/>
                      <a:gd name="connsiteX59" fmla="*/ 6484 w 11079"/>
                      <a:gd name="connsiteY59" fmla="*/ 10607 h 11769"/>
                      <a:gd name="connsiteX60" fmla="*/ 6484 w 11079"/>
                      <a:gd name="connsiteY60" fmla="*/ 10580 h 11769"/>
                      <a:gd name="connsiteX61" fmla="*/ 7996 w 11079"/>
                      <a:gd name="connsiteY61" fmla="*/ 8627 h 11769"/>
                      <a:gd name="connsiteX62" fmla="*/ 9612 w 11079"/>
                      <a:gd name="connsiteY62" fmla="*/ 5790 h 11769"/>
                      <a:gd name="connsiteX63" fmla="*/ 11079 w 11079"/>
                      <a:gd name="connsiteY63" fmla="*/ 2851 h 11769"/>
                      <a:gd name="connsiteX64" fmla="*/ 8960 w 11079"/>
                      <a:gd name="connsiteY64" fmla="*/ 1998 h 11769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1041 w 11079"/>
                      <a:gd name="connsiteY42" fmla="*/ 11095 h 11775"/>
                      <a:gd name="connsiteX43" fmla="*/ 1041 w 11079"/>
                      <a:gd name="connsiteY43" fmla="*/ 11095 h 11775"/>
                      <a:gd name="connsiteX44" fmla="*/ 1041 w 11079"/>
                      <a:gd name="connsiteY44" fmla="*/ 11095 h 11775"/>
                      <a:gd name="connsiteX45" fmla="*/ 1041 w 11079"/>
                      <a:gd name="connsiteY45" fmla="*/ 11095 h 11775"/>
                      <a:gd name="connsiteX46" fmla="*/ 1041 w 11079"/>
                      <a:gd name="connsiteY46" fmla="*/ 11095 h 11775"/>
                      <a:gd name="connsiteX47" fmla="*/ 1041 w 11079"/>
                      <a:gd name="connsiteY47" fmla="*/ 11095 h 11775"/>
                      <a:gd name="connsiteX48" fmla="*/ 1041 w 11079"/>
                      <a:gd name="connsiteY48" fmla="*/ 11095 h 11775"/>
                      <a:gd name="connsiteX49" fmla="*/ 1041 w 11079"/>
                      <a:gd name="connsiteY49" fmla="*/ 11095 h 11775"/>
                      <a:gd name="connsiteX50" fmla="*/ 1041 w 11079"/>
                      <a:gd name="connsiteY50" fmla="*/ 11095 h 11775"/>
                      <a:gd name="connsiteX51" fmla="*/ 1041 w 11079"/>
                      <a:gd name="connsiteY51" fmla="*/ 11095 h 11775"/>
                      <a:gd name="connsiteX52" fmla="*/ 1041 w 11079"/>
                      <a:gd name="connsiteY52" fmla="*/ 11095 h 11775"/>
                      <a:gd name="connsiteX53" fmla="*/ 1117 w 11079"/>
                      <a:gd name="connsiteY53" fmla="*/ 11095 h 11775"/>
                      <a:gd name="connsiteX54" fmla="*/ 0 w 11079"/>
                      <a:gd name="connsiteY54" fmla="*/ 11475 h 11775"/>
                      <a:gd name="connsiteX55" fmla="*/ 3223 w 11079"/>
                      <a:gd name="connsiteY55" fmla="*/ 11681 h 11775"/>
                      <a:gd name="connsiteX56" fmla="*/ 5267 w 11079"/>
                      <a:gd name="connsiteY56" fmla="*/ 11775 h 11775"/>
                      <a:gd name="connsiteX57" fmla="*/ 5824 w 11079"/>
                      <a:gd name="connsiteY57" fmla="*/ 11332 h 11775"/>
                      <a:gd name="connsiteX58" fmla="*/ 6484 w 11079"/>
                      <a:gd name="connsiteY58" fmla="*/ 10613 h 11775"/>
                      <a:gd name="connsiteX59" fmla="*/ 6484 w 11079"/>
                      <a:gd name="connsiteY59" fmla="*/ 10613 h 11775"/>
                      <a:gd name="connsiteX60" fmla="*/ 6484 w 11079"/>
                      <a:gd name="connsiteY60" fmla="*/ 10586 h 11775"/>
                      <a:gd name="connsiteX61" fmla="*/ 7996 w 11079"/>
                      <a:gd name="connsiteY61" fmla="*/ 8633 h 11775"/>
                      <a:gd name="connsiteX62" fmla="*/ 9612 w 11079"/>
                      <a:gd name="connsiteY62" fmla="*/ 5796 h 11775"/>
                      <a:gd name="connsiteX63" fmla="*/ 11079 w 11079"/>
                      <a:gd name="connsiteY63" fmla="*/ 2857 h 11775"/>
                      <a:gd name="connsiteX64" fmla="*/ 8960 w 11079"/>
                      <a:gd name="connsiteY64" fmla="*/ 2004 h 11775"/>
                      <a:gd name="connsiteX0" fmla="*/ 9026 w 11145"/>
                      <a:gd name="connsiteY0" fmla="*/ 2004 h 11775"/>
                      <a:gd name="connsiteX1" fmla="*/ 8628 w 11145"/>
                      <a:gd name="connsiteY1" fmla="*/ 88 h 11775"/>
                      <a:gd name="connsiteX2" fmla="*/ 7911 w 11145"/>
                      <a:gd name="connsiteY2" fmla="*/ 5315 h 11775"/>
                      <a:gd name="connsiteX3" fmla="*/ 6248 w 11145"/>
                      <a:gd name="connsiteY3" fmla="*/ 9035 h 11775"/>
                      <a:gd name="connsiteX4" fmla="*/ 2845 w 11145"/>
                      <a:gd name="connsiteY4" fmla="*/ 11041 h 11775"/>
                      <a:gd name="connsiteX5" fmla="*/ 1863 w 11145"/>
                      <a:gd name="connsiteY5" fmla="*/ 11095 h 11775"/>
                      <a:gd name="connsiteX6" fmla="*/ 880 w 11145"/>
                      <a:gd name="connsiteY6" fmla="*/ 11015 h 11775"/>
                      <a:gd name="connsiteX7" fmla="*/ 880 w 11145"/>
                      <a:gd name="connsiteY7" fmla="*/ 11041 h 11775"/>
                      <a:gd name="connsiteX8" fmla="*/ 956 w 11145"/>
                      <a:gd name="connsiteY8" fmla="*/ 11041 h 11775"/>
                      <a:gd name="connsiteX9" fmla="*/ 956 w 11145"/>
                      <a:gd name="connsiteY9" fmla="*/ 11041 h 11775"/>
                      <a:gd name="connsiteX10" fmla="*/ 956 w 11145"/>
                      <a:gd name="connsiteY10" fmla="*/ 11041 h 11775"/>
                      <a:gd name="connsiteX11" fmla="*/ 956 w 11145"/>
                      <a:gd name="connsiteY11" fmla="*/ 11041 h 11775"/>
                      <a:gd name="connsiteX12" fmla="*/ 956 w 11145"/>
                      <a:gd name="connsiteY12" fmla="*/ 11041 h 11775"/>
                      <a:gd name="connsiteX13" fmla="*/ 956 w 11145"/>
                      <a:gd name="connsiteY13" fmla="*/ 11041 h 11775"/>
                      <a:gd name="connsiteX14" fmla="*/ 956 w 11145"/>
                      <a:gd name="connsiteY14" fmla="*/ 11068 h 11775"/>
                      <a:gd name="connsiteX15" fmla="*/ 956 w 11145"/>
                      <a:gd name="connsiteY15" fmla="*/ 11068 h 11775"/>
                      <a:gd name="connsiteX16" fmla="*/ 956 w 11145"/>
                      <a:gd name="connsiteY16" fmla="*/ 11068 h 11775"/>
                      <a:gd name="connsiteX17" fmla="*/ 956 w 11145"/>
                      <a:gd name="connsiteY17" fmla="*/ 11068 h 11775"/>
                      <a:gd name="connsiteX18" fmla="*/ 956 w 11145"/>
                      <a:gd name="connsiteY18" fmla="*/ 11068 h 11775"/>
                      <a:gd name="connsiteX19" fmla="*/ 1031 w 11145"/>
                      <a:gd name="connsiteY19" fmla="*/ 11068 h 11775"/>
                      <a:gd name="connsiteX20" fmla="*/ 1031 w 11145"/>
                      <a:gd name="connsiteY20" fmla="*/ 11068 h 11775"/>
                      <a:gd name="connsiteX21" fmla="*/ 1031 w 11145"/>
                      <a:gd name="connsiteY21" fmla="*/ 11068 h 11775"/>
                      <a:gd name="connsiteX22" fmla="*/ 1031 w 11145"/>
                      <a:gd name="connsiteY22" fmla="*/ 11068 h 11775"/>
                      <a:gd name="connsiteX23" fmla="*/ 1031 w 11145"/>
                      <a:gd name="connsiteY23" fmla="*/ 11068 h 11775"/>
                      <a:gd name="connsiteX24" fmla="*/ 1031 w 11145"/>
                      <a:gd name="connsiteY24" fmla="*/ 11068 h 11775"/>
                      <a:gd name="connsiteX25" fmla="*/ 1031 w 11145"/>
                      <a:gd name="connsiteY25" fmla="*/ 11068 h 11775"/>
                      <a:gd name="connsiteX26" fmla="*/ 1031 w 11145"/>
                      <a:gd name="connsiteY26" fmla="*/ 11068 h 11775"/>
                      <a:gd name="connsiteX27" fmla="*/ 1031 w 11145"/>
                      <a:gd name="connsiteY27" fmla="*/ 11068 h 11775"/>
                      <a:gd name="connsiteX28" fmla="*/ 1031 w 11145"/>
                      <a:gd name="connsiteY28" fmla="*/ 11068 h 11775"/>
                      <a:gd name="connsiteX29" fmla="*/ 1031 w 11145"/>
                      <a:gd name="connsiteY29" fmla="*/ 11068 h 11775"/>
                      <a:gd name="connsiteX30" fmla="*/ 1031 w 11145"/>
                      <a:gd name="connsiteY30" fmla="*/ 11068 h 11775"/>
                      <a:gd name="connsiteX31" fmla="*/ 1031 w 11145"/>
                      <a:gd name="connsiteY31" fmla="*/ 11068 h 11775"/>
                      <a:gd name="connsiteX32" fmla="*/ 1031 w 11145"/>
                      <a:gd name="connsiteY32" fmla="*/ 11068 h 11775"/>
                      <a:gd name="connsiteX33" fmla="*/ 1031 w 11145"/>
                      <a:gd name="connsiteY33" fmla="*/ 11068 h 11775"/>
                      <a:gd name="connsiteX34" fmla="*/ 1031 w 11145"/>
                      <a:gd name="connsiteY34" fmla="*/ 11095 h 11775"/>
                      <a:gd name="connsiteX35" fmla="*/ 1031 w 11145"/>
                      <a:gd name="connsiteY35" fmla="*/ 11095 h 11775"/>
                      <a:gd name="connsiteX36" fmla="*/ 1031 w 11145"/>
                      <a:gd name="connsiteY36" fmla="*/ 11095 h 11775"/>
                      <a:gd name="connsiteX37" fmla="*/ 1107 w 11145"/>
                      <a:gd name="connsiteY37" fmla="*/ 11095 h 11775"/>
                      <a:gd name="connsiteX38" fmla="*/ 1107 w 11145"/>
                      <a:gd name="connsiteY38" fmla="*/ 11095 h 11775"/>
                      <a:gd name="connsiteX39" fmla="*/ 1107 w 11145"/>
                      <a:gd name="connsiteY39" fmla="*/ 11095 h 11775"/>
                      <a:gd name="connsiteX40" fmla="*/ 1107 w 11145"/>
                      <a:gd name="connsiteY40" fmla="*/ 11095 h 11775"/>
                      <a:gd name="connsiteX41" fmla="*/ 1107 w 11145"/>
                      <a:gd name="connsiteY41" fmla="*/ 11095 h 11775"/>
                      <a:gd name="connsiteX42" fmla="*/ 1107 w 11145"/>
                      <a:gd name="connsiteY42" fmla="*/ 11095 h 11775"/>
                      <a:gd name="connsiteX43" fmla="*/ 1107 w 11145"/>
                      <a:gd name="connsiteY43" fmla="*/ 11095 h 11775"/>
                      <a:gd name="connsiteX44" fmla="*/ 1107 w 11145"/>
                      <a:gd name="connsiteY44" fmla="*/ 11095 h 11775"/>
                      <a:gd name="connsiteX45" fmla="*/ 1107 w 11145"/>
                      <a:gd name="connsiteY45" fmla="*/ 11095 h 11775"/>
                      <a:gd name="connsiteX46" fmla="*/ 1107 w 11145"/>
                      <a:gd name="connsiteY46" fmla="*/ 11095 h 11775"/>
                      <a:gd name="connsiteX47" fmla="*/ 1107 w 11145"/>
                      <a:gd name="connsiteY47" fmla="*/ 11095 h 11775"/>
                      <a:gd name="connsiteX48" fmla="*/ 1107 w 11145"/>
                      <a:gd name="connsiteY48" fmla="*/ 11095 h 11775"/>
                      <a:gd name="connsiteX49" fmla="*/ 1107 w 11145"/>
                      <a:gd name="connsiteY49" fmla="*/ 11095 h 11775"/>
                      <a:gd name="connsiteX50" fmla="*/ 1107 w 11145"/>
                      <a:gd name="connsiteY50" fmla="*/ 11095 h 11775"/>
                      <a:gd name="connsiteX51" fmla="*/ 1107 w 11145"/>
                      <a:gd name="connsiteY51" fmla="*/ 11095 h 11775"/>
                      <a:gd name="connsiteX52" fmla="*/ 1107 w 11145"/>
                      <a:gd name="connsiteY52" fmla="*/ 11095 h 11775"/>
                      <a:gd name="connsiteX53" fmla="*/ 66 w 11145"/>
                      <a:gd name="connsiteY53" fmla="*/ 11475 h 11775"/>
                      <a:gd name="connsiteX54" fmla="*/ 3289 w 11145"/>
                      <a:gd name="connsiteY54" fmla="*/ 11681 h 11775"/>
                      <a:gd name="connsiteX55" fmla="*/ 5333 w 11145"/>
                      <a:gd name="connsiteY55" fmla="*/ 11775 h 11775"/>
                      <a:gd name="connsiteX56" fmla="*/ 5890 w 11145"/>
                      <a:gd name="connsiteY56" fmla="*/ 11332 h 11775"/>
                      <a:gd name="connsiteX57" fmla="*/ 6550 w 11145"/>
                      <a:gd name="connsiteY57" fmla="*/ 10613 h 11775"/>
                      <a:gd name="connsiteX58" fmla="*/ 6550 w 11145"/>
                      <a:gd name="connsiteY58" fmla="*/ 10613 h 11775"/>
                      <a:gd name="connsiteX59" fmla="*/ 6550 w 11145"/>
                      <a:gd name="connsiteY59" fmla="*/ 10586 h 11775"/>
                      <a:gd name="connsiteX60" fmla="*/ 8062 w 11145"/>
                      <a:gd name="connsiteY60" fmla="*/ 8633 h 11775"/>
                      <a:gd name="connsiteX61" fmla="*/ 9678 w 11145"/>
                      <a:gd name="connsiteY61" fmla="*/ 5796 h 11775"/>
                      <a:gd name="connsiteX62" fmla="*/ 11145 w 11145"/>
                      <a:gd name="connsiteY62" fmla="*/ 2857 h 11775"/>
                      <a:gd name="connsiteX63" fmla="*/ 9026 w 11145"/>
                      <a:gd name="connsiteY63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1041 w 11079"/>
                      <a:gd name="connsiteY42" fmla="*/ 11095 h 11775"/>
                      <a:gd name="connsiteX43" fmla="*/ 1041 w 11079"/>
                      <a:gd name="connsiteY43" fmla="*/ 11095 h 11775"/>
                      <a:gd name="connsiteX44" fmla="*/ 1041 w 11079"/>
                      <a:gd name="connsiteY44" fmla="*/ 11095 h 11775"/>
                      <a:gd name="connsiteX45" fmla="*/ 1041 w 11079"/>
                      <a:gd name="connsiteY45" fmla="*/ 11095 h 11775"/>
                      <a:gd name="connsiteX46" fmla="*/ 1041 w 11079"/>
                      <a:gd name="connsiteY46" fmla="*/ 11095 h 11775"/>
                      <a:gd name="connsiteX47" fmla="*/ 1041 w 11079"/>
                      <a:gd name="connsiteY47" fmla="*/ 11095 h 11775"/>
                      <a:gd name="connsiteX48" fmla="*/ 1041 w 11079"/>
                      <a:gd name="connsiteY48" fmla="*/ 11095 h 11775"/>
                      <a:gd name="connsiteX49" fmla="*/ 1041 w 11079"/>
                      <a:gd name="connsiteY49" fmla="*/ 11095 h 11775"/>
                      <a:gd name="connsiteX50" fmla="*/ 1041 w 11079"/>
                      <a:gd name="connsiteY50" fmla="*/ 11095 h 11775"/>
                      <a:gd name="connsiteX51" fmla="*/ 1041 w 11079"/>
                      <a:gd name="connsiteY51" fmla="*/ 11095 h 11775"/>
                      <a:gd name="connsiteX52" fmla="*/ 0 w 11079"/>
                      <a:gd name="connsiteY52" fmla="*/ 11475 h 11775"/>
                      <a:gd name="connsiteX53" fmla="*/ 3223 w 11079"/>
                      <a:gd name="connsiteY53" fmla="*/ 11681 h 11775"/>
                      <a:gd name="connsiteX54" fmla="*/ 5267 w 11079"/>
                      <a:gd name="connsiteY54" fmla="*/ 11775 h 11775"/>
                      <a:gd name="connsiteX55" fmla="*/ 5824 w 11079"/>
                      <a:gd name="connsiteY55" fmla="*/ 11332 h 11775"/>
                      <a:gd name="connsiteX56" fmla="*/ 6484 w 11079"/>
                      <a:gd name="connsiteY56" fmla="*/ 10613 h 11775"/>
                      <a:gd name="connsiteX57" fmla="*/ 6484 w 11079"/>
                      <a:gd name="connsiteY57" fmla="*/ 10613 h 11775"/>
                      <a:gd name="connsiteX58" fmla="*/ 6484 w 11079"/>
                      <a:gd name="connsiteY58" fmla="*/ 10586 h 11775"/>
                      <a:gd name="connsiteX59" fmla="*/ 7996 w 11079"/>
                      <a:gd name="connsiteY59" fmla="*/ 8633 h 11775"/>
                      <a:gd name="connsiteX60" fmla="*/ 9612 w 11079"/>
                      <a:gd name="connsiteY60" fmla="*/ 5796 h 11775"/>
                      <a:gd name="connsiteX61" fmla="*/ 11079 w 11079"/>
                      <a:gd name="connsiteY61" fmla="*/ 2857 h 11775"/>
                      <a:gd name="connsiteX62" fmla="*/ 8960 w 11079"/>
                      <a:gd name="connsiteY62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1041 w 11079"/>
                      <a:gd name="connsiteY42" fmla="*/ 11095 h 11775"/>
                      <a:gd name="connsiteX43" fmla="*/ 1041 w 11079"/>
                      <a:gd name="connsiteY43" fmla="*/ 11095 h 11775"/>
                      <a:gd name="connsiteX44" fmla="*/ 1041 w 11079"/>
                      <a:gd name="connsiteY44" fmla="*/ 11095 h 11775"/>
                      <a:gd name="connsiteX45" fmla="*/ 1041 w 11079"/>
                      <a:gd name="connsiteY45" fmla="*/ 11095 h 11775"/>
                      <a:gd name="connsiteX46" fmla="*/ 1041 w 11079"/>
                      <a:gd name="connsiteY46" fmla="*/ 11095 h 11775"/>
                      <a:gd name="connsiteX47" fmla="*/ 1041 w 11079"/>
                      <a:gd name="connsiteY47" fmla="*/ 11095 h 11775"/>
                      <a:gd name="connsiteX48" fmla="*/ 1041 w 11079"/>
                      <a:gd name="connsiteY48" fmla="*/ 11095 h 11775"/>
                      <a:gd name="connsiteX49" fmla="*/ 1041 w 11079"/>
                      <a:gd name="connsiteY49" fmla="*/ 11095 h 11775"/>
                      <a:gd name="connsiteX50" fmla="*/ 1041 w 11079"/>
                      <a:gd name="connsiteY50" fmla="*/ 11095 h 11775"/>
                      <a:gd name="connsiteX51" fmla="*/ 0 w 11079"/>
                      <a:gd name="connsiteY51" fmla="*/ 11475 h 11775"/>
                      <a:gd name="connsiteX52" fmla="*/ 3223 w 11079"/>
                      <a:gd name="connsiteY52" fmla="*/ 11681 h 11775"/>
                      <a:gd name="connsiteX53" fmla="*/ 5267 w 11079"/>
                      <a:gd name="connsiteY53" fmla="*/ 11775 h 11775"/>
                      <a:gd name="connsiteX54" fmla="*/ 5824 w 11079"/>
                      <a:gd name="connsiteY54" fmla="*/ 11332 h 11775"/>
                      <a:gd name="connsiteX55" fmla="*/ 6484 w 11079"/>
                      <a:gd name="connsiteY55" fmla="*/ 10613 h 11775"/>
                      <a:gd name="connsiteX56" fmla="*/ 6484 w 11079"/>
                      <a:gd name="connsiteY56" fmla="*/ 10613 h 11775"/>
                      <a:gd name="connsiteX57" fmla="*/ 6484 w 11079"/>
                      <a:gd name="connsiteY57" fmla="*/ 10586 h 11775"/>
                      <a:gd name="connsiteX58" fmla="*/ 7996 w 11079"/>
                      <a:gd name="connsiteY58" fmla="*/ 8633 h 11775"/>
                      <a:gd name="connsiteX59" fmla="*/ 9612 w 11079"/>
                      <a:gd name="connsiteY59" fmla="*/ 5796 h 11775"/>
                      <a:gd name="connsiteX60" fmla="*/ 11079 w 11079"/>
                      <a:gd name="connsiteY60" fmla="*/ 2857 h 11775"/>
                      <a:gd name="connsiteX61" fmla="*/ 8960 w 11079"/>
                      <a:gd name="connsiteY61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1041 w 11079"/>
                      <a:gd name="connsiteY42" fmla="*/ 11095 h 11775"/>
                      <a:gd name="connsiteX43" fmla="*/ 1041 w 11079"/>
                      <a:gd name="connsiteY43" fmla="*/ 11095 h 11775"/>
                      <a:gd name="connsiteX44" fmla="*/ 1041 w 11079"/>
                      <a:gd name="connsiteY44" fmla="*/ 11095 h 11775"/>
                      <a:gd name="connsiteX45" fmla="*/ 1041 w 11079"/>
                      <a:gd name="connsiteY45" fmla="*/ 11095 h 11775"/>
                      <a:gd name="connsiteX46" fmla="*/ 1041 w 11079"/>
                      <a:gd name="connsiteY46" fmla="*/ 11095 h 11775"/>
                      <a:gd name="connsiteX47" fmla="*/ 1041 w 11079"/>
                      <a:gd name="connsiteY47" fmla="*/ 11095 h 11775"/>
                      <a:gd name="connsiteX48" fmla="*/ 1041 w 11079"/>
                      <a:gd name="connsiteY48" fmla="*/ 11095 h 11775"/>
                      <a:gd name="connsiteX49" fmla="*/ 1041 w 11079"/>
                      <a:gd name="connsiteY49" fmla="*/ 11095 h 11775"/>
                      <a:gd name="connsiteX50" fmla="*/ 0 w 11079"/>
                      <a:gd name="connsiteY50" fmla="*/ 11475 h 11775"/>
                      <a:gd name="connsiteX51" fmla="*/ 3223 w 11079"/>
                      <a:gd name="connsiteY51" fmla="*/ 11681 h 11775"/>
                      <a:gd name="connsiteX52" fmla="*/ 5267 w 11079"/>
                      <a:gd name="connsiteY52" fmla="*/ 11775 h 11775"/>
                      <a:gd name="connsiteX53" fmla="*/ 5824 w 11079"/>
                      <a:gd name="connsiteY53" fmla="*/ 11332 h 11775"/>
                      <a:gd name="connsiteX54" fmla="*/ 6484 w 11079"/>
                      <a:gd name="connsiteY54" fmla="*/ 10613 h 11775"/>
                      <a:gd name="connsiteX55" fmla="*/ 6484 w 11079"/>
                      <a:gd name="connsiteY55" fmla="*/ 10613 h 11775"/>
                      <a:gd name="connsiteX56" fmla="*/ 6484 w 11079"/>
                      <a:gd name="connsiteY56" fmla="*/ 10586 h 11775"/>
                      <a:gd name="connsiteX57" fmla="*/ 7996 w 11079"/>
                      <a:gd name="connsiteY57" fmla="*/ 8633 h 11775"/>
                      <a:gd name="connsiteX58" fmla="*/ 9612 w 11079"/>
                      <a:gd name="connsiteY58" fmla="*/ 5796 h 11775"/>
                      <a:gd name="connsiteX59" fmla="*/ 11079 w 11079"/>
                      <a:gd name="connsiteY59" fmla="*/ 2857 h 11775"/>
                      <a:gd name="connsiteX60" fmla="*/ 8960 w 11079"/>
                      <a:gd name="connsiteY60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1041 w 11079"/>
                      <a:gd name="connsiteY42" fmla="*/ 11095 h 11775"/>
                      <a:gd name="connsiteX43" fmla="*/ 1041 w 11079"/>
                      <a:gd name="connsiteY43" fmla="*/ 11095 h 11775"/>
                      <a:gd name="connsiteX44" fmla="*/ 1041 w 11079"/>
                      <a:gd name="connsiteY44" fmla="*/ 11095 h 11775"/>
                      <a:gd name="connsiteX45" fmla="*/ 1041 w 11079"/>
                      <a:gd name="connsiteY45" fmla="*/ 11095 h 11775"/>
                      <a:gd name="connsiteX46" fmla="*/ 1041 w 11079"/>
                      <a:gd name="connsiteY46" fmla="*/ 11095 h 11775"/>
                      <a:gd name="connsiteX47" fmla="*/ 1041 w 11079"/>
                      <a:gd name="connsiteY47" fmla="*/ 11095 h 11775"/>
                      <a:gd name="connsiteX48" fmla="*/ 1041 w 11079"/>
                      <a:gd name="connsiteY48" fmla="*/ 11095 h 11775"/>
                      <a:gd name="connsiteX49" fmla="*/ 0 w 11079"/>
                      <a:gd name="connsiteY49" fmla="*/ 11475 h 11775"/>
                      <a:gd name="connsiteX50" fmla="*/ 3223 w 11079"/>
                      <a:gd name="connsiteY50" fmla="*/ 11681 h 11775"/>
                      <a:gd name="connsiteX51" fmla="*/ 5267 w 11079"/>
                      <a:gd name="connsiteY51" fmla="*/ 11775 h 11775"/>
                      <a:gd name="connsiteX52" fmla="*/ 5824 w 11079"/>
                      <a:gd name="connsiteY52" fmla="*/ 11332 h 11775"/>
                      <a:gd name="connsiteX53" fmla="*/ 6484 w 11079"/>
                      <a:gd name="connsiteY53" fmla="*/ 10613 h 11775"/>
                      <a:gd name="connsiteX54" fmla="*/ 6484 w 11079"/>
                      <a:gd name="connsiteY54" fmla="*/ 10613 h 11775"/>
                      <a:gd name="connsiteX55" fmla="*/ 6484 w 11079"/>
                      <a:gd name="connsiteY55" fmla="*/ 10586 h 11775"/>
                      <a:gd name="connsiteX56" fmla="*/ 7996 w 11079"/>
                      <a:gd name="connsiteY56" fmla="*/ 8633 h 11775"/>
                      <a:gd name="connsiteX57" fmla="*/ 9612 w 11079"/>
                      <a:gd name="connsiteY57" fmla="*/ 5796 h 11775"/>
                      <a:gd name="connsiteX58" fmla="*/ 11079 w 11079"/>
                      <a:gd name="connsiteY58" fmla="*/ 2857 h 11775"/>
                      <a:gd name="connsiteX59" fmla="*/ 8960 w 11079"/>
                      <a:gd name="connsiteY59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1041 w 11079"/>
                      <a:gd name="connsiteY42" fmla="*/ 11095 h 11775"/>
                      <a:gd name="connsiteX43" fmla="*/ 1041 w 11079"/>
                      <a:gd name="connsiteY43" fmla="*/ 11095 h 11775"/>
                      <a:gd name="connsiteX44" fmla="*/ 1041 w 11079"/>
                      <a:gd name="connsiteY44" fmla="*/ 11095 h 11775"/>
                      <a:gd name="connsiteX45" fmla="*/ 1041 w 11079"/>
                      <a:gd name="connsiteY45" fmla="*/ 11095 h 11775"/>
                      <a:gd name="connsiteX46" fmla="*/ 1041 w 11079"/>
                      <a:gd name="connsiteY46" fmla="*/ 11095 h 11775"/>
                      <a:gd name="connsiteX47" fmla="*/ 1041 w 11079"/>
                      <a:gd name="connsiteY47" fmla="*/ 11095 h 11775"/>
                      <a:gd name="connsiteX48" fmla="*/ 0 w 11079"/>
                      <a:gd name="connsiteY48" fmla="*/ 11475 h 11775"/>
                      <a:gd name="connsiteX49" fmla="*/ 3223 w 11079"/>
                      <a:gd name="connsiteY49" fmla="*/ 11681 h 11775"/>
                      <a:gd name="connsiteX50" fmla="*/ 5267 w 11079"/>
                      <a:gd name="connsiteY50" fmla="*/ 11775 h 11775"/>
                      <a:gd name="connsiteX51" fmla="*/ 5824 w 11079"/>
                      <a:gd name="connsiteY51" fmla="*/ 11332 h 11775"/>
                      <a:gd name="connsiteX52" fmla="*/ 6484 w 11079"/>
                      <a:gd name="connsiteY52" fmla="*/ 10613 h 11775"/>
                      <a:gd name="connsiteX53" fmla="*/ 6484 w 11079"/>
                      <a:gd name="connsiteY53" fmla="*/ 10613 h 11775"/>
                      <a:gd name="connsiteX54" fmla="*/ 6484 w 11079"/>
                      <a:gd name="connsiteY54" fmla="*/ 10586 h 11775"/>
                      <a:gd name="connsiteX55" fmla="*/ 7996 w 11079"/>
                      <a:gd name="connsiteY55" fmla="*/ 8633 h 11775"/>
                      <a:gd name="connsiteX56" fmla="*/ 9612 w 11079"/>
                      <a:gd name="connsiteY56" fmla="*/ 5796 h 11775"/>
                      <a:gd name="connsiteX57" fmla="*/ 11079 w 11079"/>
                      <a:gd name="connsiteY57" fmla="*/ 2857 h 11775"/>
                      <a:gd name="connsiteX58" fmla="*/ 8960 w 11079"/>
                      <a:gd name="connsiteY58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1041 w 11079"/>
                      <a:gd name="connsiteY42" fmla="*/ 11095 h 11775"/>
                      <a:gd name="connsiteX43" fmla="*/ 1041 w 11079"/>
                      <a:gd name="connsiteY43" fmla="*/ 11095 h 11775"/>
                      <a:gd name="connsiteX44" fmla="*/ 1041 w 11079"/>
                      <a:gd name="connsiteY44" fmla="*/ 11095 h 11775"/>
                      <a:gd name="connsiteX45" fmla="*/ 1041 w 11079"/>
                      <a:gd name="connsiteY45" fmla="*/ 11095 h 11775"/>
                      <a:gd name="connsiteX46" fmla="*/ 1041 w 11079"/>
                      <a:gd name="connsiteY46" fmla="*/ 11095 h 11775"/>
                      <a:gd name="connsiteX47" fmla="*/ 0 w 11079"/>
                      <a:gd name="connsiteY47" fmla="*/ 11475 h 11775"/>
                      <a:gd name="connsiteX48" fmla="*/ 3223 w 11079"/>
                      <a:gd name="connsiteY48" fmla="*/ 11681 h 11775"/>
                      <a:gd name="connsiteX49" fmla="*/ 5267 w 11079"/>
                      <a:gd name="connsiteY49" fmla="*/ 11775 h 11775"/>
                      <a:gd name="connsiteX50" fmla="*/ 5824 w 11079"/>
                      <a:gd name="connsiteY50" fmla="*/ 11332 h 11775"/>
                      <a:gd name="connsiteX51" fmla="*/ 6484 w 11079"/>
                      <a:gd name="connsiteY51" fmla="*/ 10613 h 11775"/>
                      <a:gd name="connsiteX52" fmla="*/ 6484 w 11079"/>
                      <a:gd name="connsiteY52" fmla="*/ 10613 h 11775"/>
                      <a:gd name="connsiteX53" fmla="*/ 6484 w 11079"/>
                      <a:gd name="connsiteY53" fmla="*/ 10586 h 11775"/>
                      <a:gd name="connsiteX54" fmla="*/ 7996 w 11079"/>
                      <a:gd name="connsiteY54" fmla="*/ 8633 h 11775"/>
                      <a:gd name="connsiteX55" fmla="*/ 9612 w 11079"/>
                      <a:gd name="connsiteY55" fmla="*/ 5796 h 11775"/>
                      <a:gd name="connsiteX56" fmla="*/ 11079 w 11079"/>
                      <a:gd name="connsiteY56" fmla="*/ 2857 h 11775"/>
                      <a:gd name="connsiteX57" fmla="*/ 8960 w 11079"/>
                      <a:gd name="connsiteY57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1041 w 11079"/>
                      <a:gd name="connsiteY42" fmla="*/ 11095 h 11775"/>
                      <a:gd name="connsiteX43" fmla="*/ 1041 w 11079"/>
                      <a:gd name="connsiteY43" fmla="*/ 11095 h 11775"/>
                      <a:gd name="connsiteX44" fmla="*/ 1041 w 11079"/>
                      <a:gd name="connsiteY44" fmla="*/ 11095 h 11775"/>
                      <a:gd name="connsiteX45" fmla="*/ 1041 w 11079"/>
                      <a:gd name="connsiteY45" fmla="*/ 11095 h 11775"/>
                      <a:gd name="connsiteX46" fmla="*/ 0 w 11079"/>
                      <a:gd name="connsiteY46" fmla="*/ 11475 h 11775"/>
                      <a:gd name="connsiteX47" fmla="*/ 3223 w 11079"/>
                      <a:gd name="connsiteY47" fmla="*/ 11681 h 11775"/>
                      <a:gd name="connsiteX48" fmla="*/ 5267 w 11079"/>
                      <a:gd name="connsiteY48" fmla="*/ 11775 h 11775"/>
                      <a:gd name="connsiteX49" fmla="*/ 5824 w 11079"/>
                      <a:gd name="connsiteY49" fmla="*/ 11332 h 11775"/>
                      <a:gd name="connsiteX50" fmla="*/ 6484 w 11079"/>
                      <a:gd name="connsiteY50" fmla="*/ 10613 h 11775"/>
                      <a:gd name="connsiteX51" fmla="*/ 6484 w 11079"/>
                      <a:gd name="connsiteY51" fmla="*/ 10613 h 11775"/>
                      <a:gd name="connsiteX52" fmla="*/ 6484 w 11079"/>
                      <a:gd name="connsiteY52" fmla="*/ 10586 h 11775"/>
                      <a:gd name="connsiteX53" fmla="*/ 7996 w 11079"/>
                      <a:gd name="connsiteY53" fmla="*/ 8633 h 11775"/>
                      <a:gd name="connsiteX54" fmla="*/ 9612 w 11079"/>
                      <a:gd name="connsiteY54" fmla="*/ 5796 h 11775"/>
                      <a:gd name="connsiteX55" fmla="*/ 11079 w 11079"/>
                      <a:gd name="connsiteY55" fmla="*/ 2857 h 11775"/>
                      <a:gd name="connsiteX56" fmla="*/ 8960 w 11079"/>
                      <a:gd name="connsiteY56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1041 w 11079"/>
                      <a:gd name="connsiteY42" fmla="*/ 11095 h 11775"/>
                      <a:gd name="connsiteX43" fmla="*/ 1041 w 11079"/>
                      <a:gd name="connsiteY43" fmla="*/ 11095 h 11775"/>
                      <a:gd name="connsiteX44" fmla="*/ 1041 w 11079"/>
                      <a:gd name="connsiteY44" fmla="*/ 11095 h 11775"/>
                      <a:gd name="connsiteX45" fmla="*/ 0 w 11079"/>
                      <a:gd name="connsiteY45" fmla="*/ 11475 h 11775"/>
                      <a:gd name="connsiteX46" fmla="*/ 3223 w 11079"/>
                      <a:gd name="connsiteY46" fmla="*/ 11681 h 11775"/>
                      <a:gd name="connsiteX47" fmla="*/ 5267 w 11079"/>
                      <a:gd name="connsiteY47" fmla="*/ 11775 h 11775"/>
                      <a:gd name="connsiteX48" fmla="*/ 5824 w 11079"/>
                      <a:gd name="connsiteY48" fmla="*/ 11332 h 11775"/>
                      <a:gd name="connsiteX49" fmla="*/ 6484 w 11079"/>
                      <a:gd name="connsiteY49" fmla="*/ 10613 h 11775"/>
                      <a:gd name="connsiteX50" fmla="*/ 6484 w 11079"/>
                      <a:gd name="connsiteY50" fmla="*/ 10613 h 11775"/>
                      <a:gd name="connsiteX51" fmla="*/ 6484 w 11079"/>
                      <a:gd name="connsiteY51" fmla="*/ 10586 h 11775"/>
                      <a:gd name="connsiteX52" fmla="*/ 7996 w 11079"/>
                      <a:gd name="connsiteY52" fmla="*/ 8633 h 11775"/>
                      <a:gd name="connsiteX53" fmla="*/ 9612 w 11079"/>
                      <a:gd name="connsiteY53" fmla="*/ 5796 h 11775"/>
                      <a:gd name="connsiteX54" fmla="*/ 11079 w 11079"/>
                      <a:gd name="connsiteY54" fmla="*/ 2857 h 11775"/>
                      <a:gd name="connsiteX55" fmla="*/ 8960 w 11079"/>
                      <a:gd name="connsiteY55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1041 w 11079"/>
                      <a:gd name="connsiteY42" fmla="*/ 11095 h 11775"/>
                      <a:gd name="connsiteX43" fmla="*/ 1041 w 11079"/>
                      <a:gd name="connsiteY43" fmla="*/ 11095 h 11775"/>
                      <a:gd name="connsiteX44" fmla="*/ 0 w 11079"/>
                      <a:gd name="connsiteY44" fmla="*/ 11475 h 11775"/>
                      <a:gd name="connsiteX45" fmla="*/ 3223 w 11079"/>
                      <a:gd name="connsiteY45" fmla="*/ 11681 h 11775"/>
                      <a:gd name="connsiteX46" fmla="*/ 5267 w 11079"/>
                      <a:gd name="connsiteY46" fmla="*/ 11775 h 11775"/>
                      <a:gd name="connsiteX47" fmla="*/ 5824 w 11079"/>
                      <a:gd name="connsiteY47" fmla="*/ 11332 h 11775"/>
                      <a:gd name="connsiteX48" fmla="*/ 6484 w 11079"/>
                      <a:gd name="connsiteY48" fmla="*/ 10613 h 11775"/>
                      <a:gd name="connsiteX49" fmla="*/ 6484 w 11079"/>
                      <a:gd name="connsiteY49" fmla="*/ 10613 h 11775"/>
                      <a:gd name="connsiteX50" fmla="*/ 6484 w 11079"/>
                      <a:gd name="connsiteY50" fmla="*/ 10586 h 11775"/>
                      <a:gd name="connsiteX51" fmla="*/ 7996 w 11079"/>
                      <a:gd name="connsiteY51" fmla="*/ 8633 h 11775"/>
                      <a:gd name="connsiteX52" fmla="*/ 9612 w 11079"/>
                      <a:gd name="connsiteY52" fmla="*/ 5796 h 11775"/>
                      <a:gd name="connsiteX53" fmla="*/ 11079 w 11079"/>
                      <a:gd name="connsiteY53" fmla="*/ 2857 h 11775"/>
                      <a:gd name="connsiteX54" fmla="*/ 8960 w 11079"/>
                      <a:gd name="connsiteY54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1041 w 11079"/>
                      <a:gd name="connsiteY42" fmla="*/ 11095 h 11775"/>
                      <a:gd name="connsiteX43" fmla="*/ 0 w 11079"/>
                      <a:gd name="connsiteY43" fmla="*/ 11475 h 11775"/>
                      <a:gd name="connsiteX44" fmla="*/ 3223 w 11079"/>
                      <a:gd name="connsiteY44" fmla="*/ 11681 h 11775"/>
                      <a:gd name="connsiteX45" fmla="*/ 5267 w 11079"/>
                      <a:gd name="connsiteY45" fmla="*/ 11775 h 11775"/>
                      <a:gd name="connsiteX46" fmla="*/ 5824 w 11079"/>
                      <a:gd name="connsiteY46" fmla="*/ 11332 h 11775"/>
                      <a:gd name="connsiteX47" fmla="*/ 6484 w 11079"/>
                      <a:gd name="connsiteY47" fmla="*/ 10613 h 11775"/>
                      <a:gd name="connsiteX48" fmla="*/ 6484 w 11079"/>
                      <a:gd name="connsiteY48" fmla="*/ 10613 h 11775"/>
                      <a:gd name="connsiteX49" fmla="*/ 6484 w 11079"/>
                      <a:gd name="connsiteY49" fmla="*/ 10586 h 11775"/>
                      <a:gd name="connsiteX50" fmla="*/ 7996 w 11079"/>
                      <a:gd name="connsiteY50" fmla="*/ 8633 h 11775"/>
                      <a:gd name="connsiteX51" fmla="*/ 9612 w 11079"/>
                      <a:gd name="connsiteY51" fmla="*/ 5796 h 11775"/>
                      <a:gd name="connsiteX52" fmla="*/ 11079 w 11079"/>
                      <a:gd name="connsiteY52" fmla="*/ 2857 h 11775"/>
                      <a:gd name="connsiteX53" fmla="*/ 8960 w 11079"/>
                      <a:gd name="connsiteY53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1041 w 11079"/>
                      <a:gd name="connsiteY41" fmla="*/ 11095 h 11775"/>
                      <a:gd name="connsiteX42" fmla="*/ 0 w 11079"/>
                      <a:gd name="connsiteY42" fmla="*/ 11475 h 11775"/>
                      <a:gd name="connsiteX43" fmla="*/ 3223 w 11079"/>
                      <a:gd name="connsiteY43" fmla="*/ 11681 h 11775"/>
                      <a:gd name="connsiteX44" fmla="*/ 5267 w 11079"/>
                      <a:gd name="connsiteY44" fmla="*/ 11775 h 11775"/>
                      <a:gd name="connsiteX45" fmla="*/ 5824 w 11079"/>
                      <a:gd name="connsiteY45" fmla="*/ 11332 h 11775"/>
                      <a:gd name="connsiteX46" fmla="*/ 6484 w 11079"/>
                      <a:gd name="connsiteY46" fmla="*/ 10613 h 11775"/>
                      <a:gd name="connsiteX47" fmla="*/ 6484 w 11079"/>
                      <a:gd name="connsiteY47" fmla="*/ 10613 h 11775"/>
                      <a:gd name="connsiteX48" fmla="*/ 6484 w 11079"/>
                      <a:gd name="connsiteY48" fmla="*/ 10586 h 11775"/>
                      <a:gd name="connsiteX49" fmla="*/ 7996 w 11079"/>
                      <a:gd name="connsiteY49" fmla="*/ 8633 h 11775"/>
                      <a:gd name="connsiteX50" fmla="*/ 9612 w 11079"/>
                      <a:gd name="connsiteY50" fmla="*/ 5796 h 11775"/>
                      <a:gd name="connsiteX51" fmla="*/ 11079 w 11079"/>
                      <a:gd name="connsiteY51" fmla="*/ 2857 h 11775"/>
                      <a:gd name="connsiteX52" fmla="*/ 8960 w 11079"/>
                      <a:gd name="connsiteY52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1041 w 11079"/>
                      <a:gd name="connsiteY40" fmla="*/ 11095 h 11775"/>
                      <a:gd name="connsiteX41" fmla="*/ 0 w 11079"/>
                      <a:gd name="connsiteY41" fmla="*/ 11475 h 11775"/>
                      <a:gd name="connsiteX42" fmla="*/ 3223 w 11079"/>
                      <a:gd name="connsiteY42" fmla="*/ 11681 h 11775"/>
                      <a:gd name="connsiteX43" fmla="*/ 5267 w 11079"/>
                      <a:gd name="connsiteY43" fmla="*/ 11775 h 11775"/>
                      <a:gd name="connsiteX44" fmla="*/ 5824 w 11079"/>
                      <a:gd name="connsiteY44" fmla="*/ 11332 h 11775"/>
                      <a:gd name="connsiteX45" fmla="*/ 6484 w 11079"/>
                      <a:gd name="connsiteY45" fmla="*/ 10613 h 11775"/>
                      <a:gd name="connsiteX46" fmla="*/ 6484 w 11079"/>
                      <a:gd name="connsiteY46" fmla="*/ 10613 h 11775"/>
                      <a:gd name="connsiteX47" fmla="*/ 6484 w 11079"/>
                      <a:gd name="connsiteY47" fmla="*/ 10586 h 11775"/>
                      <a:gd name="connsiteX48" fmla="*/ 7996 w 11079"/>
                      <a:gd name="connsiteY48" fmla="*/ 8633 h 11775"/>
                      <a:gd name="connsiteX49" fmla="*/ 9612 w 11079"/>
                      <a:gd name="connsiteY49" fmla="*/ 5796 h 11775"/>
                      <a:gd name="connsiteX50" fmla="*/ 11079 w 11079"/>
                      <a:gd name="connsiteY50" fmla="*/ 2857 h 11775"/>
                      <a:gd name="connsiteX51" fmla="*/ 8960 w 11079"/>
                      <a:gd name="connsiteY51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1041 w 11079"/>
                      <a:gd name="connsiteY39" fmla="*/ 11095 h 11775"/>
                      <a:gd name="connsiteX40" fmla="*/ 0 w 11079"/>
                      <a:gd name="connsiteY40" fmla="*/ 11475 h 11775"/>
                      <a:gd name="connsiteX41" fmla="*/ 3223 w 11079"/>
                      <a:gd name="connsiteY41" fmla="*/ 11681 h 11775"/>
                      <a:gd name="connsiteX42" fmla="*/ 5267 w 11079"/>
                      <a:gd name="connsiteY42" fmla="*/ 11775 h 11775"/>
                      <a:gd name="connsiteX43" fmla="*/ 5824 w 11079"/>
                      <a:gd name="connsiteY43" fmla="*/ 11332 h 11775"/>
                      <a:gd name="connsiteX44" fmla="*/ 6484 w 11079"/>
                      <a:gd name="connsiteY44" fmla="*/ 10613 h 11775"/>
                      <a:gd name="connsiteX45" fmla="*/ 6484 w 11079"/>
                      <a:gd name="connsiteY45" fmla="*/ 10613 h 11775"/>
                      <a:gd name="connsiteX46" fmla="*/ 6484 w 11079"/>
                      <a:gd name="connsiteY46" fmla="*/ 10586 h 11775"/>
                      <a:gd name="connsiteX47" fmla="*/ 7996 w 11079"/>
                      <a:gd name="connsiteY47" fmla="*/ 8633 h 11775"/>
                      <a:gd name="connsiteX48" fmla="*/ 9612 w 11079"/>
                      <a:gd name="connsiteY48" fmla="*/ 5796 h 11775"/>
                      <a:gd name="connsiteX49" fmla="*/ 11079 w 11079"/>
                      <a:gd name="connsiteY49" fmla="*/ 2857 h 11775"/>
                      <a:gd name="connsiteX50" fmla="*/ 8960 w 11079"/>
                      <a:gd name="connsiteY50" fmla="*/ 2004 h 11775"/>
                      <a:gd name="connsiteX0" fmla="*/ 9072 w 11191"/>
                      <a:gd name="connsiteY0" fmla="*/ 2004 h 11775"/>
                      <a:gd name="connsiteX1" fmla="*/ 8674 w 11191"/>
                      <a:gd name="connsiteY1" fmla="*/ 88 h 11775"/>
                      <a:gd name="connsiteX2" fmla="*/ 7957 w 11191"/>
                      <a:gd name="connsiteY2" fmla="*/ 5315 h 11775"/>
                      <a:gd name="connsiteX3" fmla="*/ 6294 w 11191"/>
                      <a:gd name="connsiteY3" fmla="*/ 9035 h 11775"/>
                      <a:gd name="connsiteX4" fmla="*/ 2891 w 11191"/>
                      <a:gd name="connsiteY4" fmla="*/ 11041 h 11775"/>
                      <a:gd name="connsiteX5" fmla="*/ 1909 w 11191"/>
                      <a:gd name="connsiteY5" fmla="*/ 11095 h 11775"/>
                      <a:gd name="connsiteX6" fmla="*/ 926 w 11191"/>
                      <a:gd name="connsiteY6" fmla="*/ 11015 h 11775"/>
                      <a:gd name="connsiteX7" fmla="*/ 926 w 11191"/>
                      <a:gd name="connsiteY7" fmla="*/ 11041 h 11775"/>
                      <a:gd name="connsiteX8" fmla="*/ 1002 w 11191"/>
                      <a:gd name="connsiteY8" fmla="*/ 11041 h 11775"/>
                      <a:gd name="connsiteX9" fmla="*/ 1002 w 11191"/>
                      <a:gd name="connsiteY9" fmla="*/ 11041 h 11775"/>
                      <a:gd name="connsiteX10" fmla="*/ 1002 w 11191"/>
                      <a:gd name="connsiteY10" fmla="*/ 11041 h 11775"/>
                      <a:gd name="connsiteX11" fmla="*/ 1002 w 11191"/>
                      <a:gd name="connsiteY11" fmla="*/ 11041 h 11775"/>
                      <a:gd name="connsiteX12" fmla="*/ 1002 w 11191"/>
                      <a:gd name="connsiteY12" fmla="*/ 11041 h 11775"/>
                      <a:gd name="connsiteX13" fmla="*/ 1002 w 11191"/>
                      <a:gd name="connsiteY13" fmla="*/ 11041 h 11775"/>
                      <a:gd name="connsiteX14" fmla="*/ 1002 w 11191"/>
                      <a:gd name="connsiteY14" fmla="*/ 11068 h 11775"/>
                      <a:gd name="connsiteX15" fmla="*/ 1002 w 11191"/>
                      <a:gd name="connsiteY15" fmla="*/ 11068 h 11775"/>
                      <a:gd name="connsiteX16" fmla="*/ 1002 w 11191"/>
                      <a:gd name="connsiteY16" fmla="*/ 11068 h 11775"/>
                      <a:gd name="connsiteX17" fmla="*/ 1002 w 11191"/>
                      <a:gd name="connsiteY17" fmla="*/ 11068 h 11775"/>
                      <a:gd name="connsiteX18" fmla="*/ 1002 w 11191"/>
                      <a:gd name="connsiteY18" fmla="*/ 11068 h 11775"/>
                      <a:gd name="connsiteX19" fmla="*/ 1077 w 11191"/>
                      <a:gd name="connsiteY19" fmla="*/ 11068 h 11775"/>
                      <a:gd name="connsiteX20" fmla="*/ 1077 w 11191"/>
                      <a:gd name="connsiteY20" fmla="*/ 11068 h 11775"/>
                      <a:gd name="connsiteX21" fmla="*/ 1077 w 11191"/>
                      <a:gd name="connsiteY21" fmla="*/ 11068 h 11775"/>
                      <a:gd name="connsiteX22" fmla="*/ 1077 w 11191"/>
                      <a:gd name="connsiteY22" fmla="*/ 11068 h 11775"/>
                      <a:gd name="connsiteX23" fmla="*/ 1077 w 11191"/>
                      <a:gd name="connsiteY23" fmla="*/ 11068 h 11775"/>
                      <a:gd name="connsiteX24" fmla="*/ 1077 w 11191"/>
                      <a:gd name="connsiteY24" fmla="*/ 11068 h 11775"/>
                      <a:gd name="connsiteX25" fmla="*/ 1077 w 11191"/>
                      <a:gd name="connsiteY25" fmla="*/ 11068 h 11775"/>
                      <a:gd name="connsiteX26" fmla="*/ 1077 w 11191"/>
                      <a:gd name="connsiteY26" fmla="*/ 11068 h 11775"/>
                      <a:gd name="connsiteX27" fmla="*/ 1077 w 11191"/>
                      <a:gd name="connsiteY27" fmla="*/ 11068 h 11775"/>
                      <a:gd name="connsiteX28" fmla="*/ 1077 w 11191"/>
                      <a:gd name="connsiteY28" fmla="*/ 11068 h 11775"/>
                      <a:gd name="connsiteX29" fmla="*/ 1077 w 11191"/>
                      <a:gd name="connsiteY29" fmla="*/ 11068 h 11775"/>
                      <a:gd name="connsiteX30" fmla="*/ 1077 w 11191"/>
                      <a:gd name="connsiteY30" fmla="*/ 11068 h 11775"/>
                      <a:gd name="connsiteX31" fmla="*/ 1077 w 11191"/>
                      <a:gd name="connsiteY31" fmla="*/ 11068 h 11775"/>
                      <a:gd name="connsiteX32" fmla="*/ 1077 w 11191"/>
                      <a:gd name="connsiteY32" fmla="*/ 11068 h 11775"/>
                      <a:gd name="connsiteX33" fmla="*/ 1077 w 11191"/>
                      <a:gd name="connsiteY33" fmla="*/ 11068 h 11775"/>
                      <a:gd name="connsiteX34" fmla="*/ 1077 w 11191"/>
                      <a:gd name="connsiteY34" fmla="*/ 11095 h 11775"/>
                      <a:gd name="connsiteX35" fmla="*/ 1077 w 11191"/>
                      <a:gd name="connsiteY35" fmla="*/ 11095 h 11775"/>
                      <a:gd name="connsiteX36" fmla="*/ 1077 w 11191"/>
                      <a:gd name="connsiteY36" fmla="*/ 11095 h 11775"/>
                      <a:gd name="connsiteX37" fmla="*/ 1153 w 11191"/>
                      <a:gd name="connsiteY37" fmla="*/ 11095 h 11775"/>
                      <a:gd name="connsiteX38" fmla="*/ 1153 w 11191"/>
                      <a:gd name="connsiteY38" fmla="*/ 11095 h 11775"/>
                      <a:gd name="connsiteX39" fmla="*/ 800 w 11191"/>
                      <a:gd name="connsiteY39" fmla="*/ 11064 h 11775"/>
                      <a:gd name="connsiteX40" fmla="*/ 112 w 11191"/>
                      <a:gd name="connsiteY40" fmla="*/ 11475 h 11775"/>
                      <a:gd name="connsiteX41" fmla="*/ 3335 w 11191"/>
                      <a:gd name="connsiteY41" fmla="*/ 11681 h 11775"/>
                      <a:gd name="connsiteX42" fmla="*/ 5379 w 11191"/>
                      <a:gd name="connsiteY42" fmla="*/ 11775 h 11775"/>
                      <a:gd name="connsiteX43" fmla="*/ 5936 w 11191"/>
                      <a:gd name="connsiteY43" fmla="*/ 11332 h 11775"/>
                      <a:gd name="connsiteX44" fmla="*/ 6596 w 11191"/>
                      <a:gd name="connsiteY44" fmla="*/ 10613 h 11775"/>
                      <a:gd name="connsiteX45" fmla="*/ 6596 w 11191"/>
                      <a:gd name="connsiteY45" fmla="*/ 10613 h 11775"/>
                      <a:gd name="connsiteX46" fmla="*/ 6596 w 11191"/>
                      <a:gd name="connsiteY46" fmla="*/ 10586 h 11775"/>
                      <a:gd name="connsiteX47" fmla="*/ 8108 w 11191"/>
                      <a:gd name="connsiteY47" fmla="*/ 8633 h 11775"/>
                      <a:gd name="connsiteX48" fmla="*/ 9724 w 11191"/>
                      <a:gd name="connsiteY48" fmla="*/ 5796 h 11775"/>
                      <a:gd name="connsiteX49" fmla="*/ 11191 w 11191"/>
                      <a:gd name="connsiteY49" fmla="*/ 2857 h 11775"/>
                      <a:gd name="connsiteX50" fmla="*/ 9072 w 11191"/>
                      <a:gd name="connsiteY50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1041 w 11079"/>
                      <a:gd name="connsiteY38" fmla="*/ 11095 h 11775"/>
                      <a:gd name="connsiteX39" fmla="*/ 0 w 11079"/>
                      <a:gd name="connsiteY39" fmla="*/ 11475 h 11775"/>
                      <a:gd name="connsiteX40" fmla="*/ 3223 w 11079"/>
                      <a:gd name="connsiteY40" fmla="*/ 11681 h 11775"/>
                      <a:gd name="connsiteX41" fmla="*/ 5267 w 11079"/>
                      <a:gd name="connsiteY41" fmla="*/ 11775 h 11775"/>
                      <a:gd name="connsiteX42" fmla="*/ 5824 w 11079"/>
                      <a:gd name="connsiteY42" fmla="*/ 11332 h 11775"/>
                      <a:gd name="connsiteX43" fmla="*/ 6484 w 11079"/>
                      <a:gd name="connsiteY43" fmla="*/ 10613 h 11775"/>
                      <a:gd name="connsiteX44" fmla="*/ 6484 w 11079"/>
                      <a:gd name="connsiteY44" fmla="*/ 10613 h 11775"/>
                      <a:gd name="connsiteX45" fmla="*/ 6484 w 11079"/>
                      <a:gd name="connsiteY45" fmla="*/ 10586 h 11775"/>
                      <a:gd name="connsiteX46" fmla="*/ 7996 w 11079"/>
                      <a:gd name="connsiteY46" fmla="*/ 8633 h 11775"/>
                      <a:gd name="connsiteX47" fmla="*/ 9612 w 11079"/>
                      <a:gd name="connsiteY47" fmla="*/ 5796 h 11775"/>
                      <a:gd name="connsiteX48" fmla="*/ 11079 w 11079"/>
                      <a:gd name="connsiteY48" fmla="*/ 2857 h 11775"/>
                      <a:gd name="connsiteX49" fmla="*/ 8960 w 11079"/>
                      <a:gd name="connsiteY49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1041 w 11079"/>
                      <a:gd name="connsiteY37" fmla="*/ 11095 h 11775"/>
                      <a:gd name="connsiteX38" fmla="*/ 0 w 11079"/>
                      <a:gd name="connsiteY38" fmla="*/ 11475 h 11775"/>
                      <a:gd name="connsiteX39" fmla="*/ 3223 w 11079"/>
                      <a:gd name="connsiteY39" fmla="*/ 11681 h 11775"/>
                      <a:gd name="connsiteX40" fmla="*/ 5267 w 11079"/>
                      <a:gd name="connsiteY40" fmla="*/ 11775 h 11775"/>
                      <a:gd name="connsiteX41" fmla="*/ 5824 w 11079"/>
                      <a:gd name="connsiteY41" fmla="*/ 11332 h 11775"/>
                      <a:gd name="connsiteX42" fmla="*/ 6484 w 11079"/>
                      <a:gd name="connsiteY42" fmla="*/ 10613 h 11775"/>
                      <a:gd name="connsiteX43" fmla="*/ 6484 w 11079"/>
                      <a:gd name="connsiteY43" fmla="*/ 10613 h 11775"/>
                      <a:gd name="connsiteX44" fmla="*/ 6484 w 11079"/>
                      <a:gd name="connsiteY44" fmla="*/ 10586 h 11775"/>
                      <a:gd name="connsiteX45" fmla="*/ 7996 w 11079"/>
                      <a:gd name="connsiteY45" fmla="*/ 8633 h 11775"/>
                      <a:gd name="connsiteX46" fmla="*/ 9612 w 11079"/>
                      <a:gd name="connsiteY46" fmla="*/ 5796 h 11775"/>
                      <a:gd name="connsiteX47" fmla="*/ 11079 w 11079"/>
                      <a:gd name="connsiteY47" fmla="*/ 2857 h 11775"/>
                      <a:gd name="connsiteX48" fmla="*/ 8960 w 11079"/>
                      <a:gd name="connsiteY48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965 w 11079"/>
                      <a:gd name="connsiteY36" fmla="*/ 11095 h 11775"/>
                      <a:gd name="connsiteX37" fmla="*/ 0 w 11079"/>
                      <a:gd name="connsiteY37" fmla="*/ 11475 h 11775"/>
                      <a:gd name="connsiteX38" fmla="*/ 3223 w 11079"/>
                      <a:gd name="connsiteY38" fmla="*/ 11681 h 11775"/>
                      <a:gd name="connsiteX39" fmla="*/ 5267 w 11079"/>
                      <a:gd name="connsiteY39" fmla="*/ 11775 h 11775"/>
                      <a:gd name="connsiteX40" fmla="*/ 5824 w 11079"/>
                      <a:gd name="connsiteY40" fmla="*/ 11332 h 11775"/>
                      <a:gd name="connsiteX41" fmla="*/ 6484 w 11079"/>
                      <a:gd name="connsiteY41" fmla="*/ 10613 h 11775"/>
                      <a:gd name="connsiteX42" fmla="*/ 6484 w 11079"/>
                      <a:gd name="connsiteY42" fmla="*/ 10613 h 11775"/>
                      <a:gd name="connsiteX43" fmla="*/ 6484 w 11079"/>
                      <a:gd name="connsiteY43" fmla="*/ 10586 h 11775"/>
                      <a:gd name="connsiteX44" fmla="*/ 7996 w 11079"/>
                      <a:gd name="connsiteY44" fmla="*/ 8633 h 11775"/>
                      <a:gd name="connsiteX45" fmla="*/ 9612 w 11079"/>
                      <a:gd name="connsiteY45" fmla="*/ 5796 h 11775"/>
                      <a:gd name="connsiteX46" fmla="*/ 11079 w 11079"/>
                      <a:gd name="connsiteY46" fmla="*/ 2857 h 11775"/>
                      <a:gd name="connsiteX47" fmla="*/ 8960 w 11079"/>
                      <a:gd name="connsiteY47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965 w 11079"/>
                      <a:gd name="connsiteY35" fmla="*/ 11095 h 11775"/>
                      <a:gd name="connsiteX36" fmla="*/ 0 w 11079"/>
                      <a:gd name="connsiteY36" fmla="*/ 11475 h 11775"/>
                      <a:gd name="connsiteX37" fmla="*/ 3223 w 11079"/>
                      <a:gd name="connsiteY37" fmla="*/ 11681 h 11775"/>
                      <a:gd name="connsiteX38" fmla="*/ 5267 w 11079"/>
                      <a:gd name="connsiteY38" fmla="*/ 11775 h 11775"/>
                      <a:gd name="connsiteX39" fmla="*/ 5824 w 11079"/>
                      <a:gd name="connsiteY39" fmla="*/ 11332 h 11775"/>
                      <a:gd name="connsiteX40" fmla="*/ 6484 w 11079"/>
                      <a:gd name="connsiteY40" fmla="*/ 10613 h 11775"/>
                      <a:gd name="connsiteX41" fmla="*/ 6484 w 11079"/>
                      <a:gd name="connsiteY41" fmla="*/ 10613 h 11775"/>
                      <a:gd name="connsiteX42" fmla="*/ 6484 w 11079"/>
                      <a:gd name="connsiteY42" fmla="*/ 10586 h 11775"/>
                      <a:gd name="connsiteX43" fmla="*/ 7996 w 11079"/>
                      <a:gd name="connsiteY43" fmla="*/ 8633 h 11775"/>
                      <a:gd name="connsiteX44" fmla="*/ 9612 w 11079"/>
                      <a:gd name="connsiteY44" fmla="*/ 5796 h 11775"/>
                      <a:gd name="connsiteX45" fmla="*/ 11079 w 11079"/>
                      <a:gd name="connsiteY45" fmla="*/ 2857 h 11775"/>
                      <a:gd name="connsiteX46" fmla="*/ 8960 w 11079"/>
                      <a:gd name="connsiteY46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965 w 11079"/>
                      <a:gd name="connsiteY34" fmla="*/ 11095 h 11775"/>
                      <a:gd name="connsiteX35" fmla="*/ 0 w 11079"/>
                      <a:gd name="connsiteY35" fmla="*/ 11475 h 11775"/>
                      <a:gd name="connsiteX36" fmla="*/ 3223 w 11079"/>
                      <a:gd name="connsiteY36" fmla="*/ 11681 h 11775"/>
                      <a:gd name="connsiteX37" fmla="*/ 5267 w 11079"/>
                      <a:gd name="connsiteY37" fmla="*/ 11775 h 11775"/>
                      <a:gd name="connsiteX38" fmla="*/ 5824 w 11079"/>
                      <a:gd name="connsiteY38" fmla="*/ 11332 h 11775"/>
                      <a:gd name="connsiteX39" fmla="*/ 6484 w 11079"/>
                      <a:gd name="connsiteY39" fmla="*/ 10613 h 11775"/>
                      <a:gd name="connsiteX40" fmla="*/ 6484 w 11079"/>
                      <a:gd name="connsiteY40" fmla="*/ 10613 h 11775"/>
                      <a:gd name="connsiteX41" fmla="*/ 6484 w 11079"/>
                      <a:gd name="connsiteY41" fmla="*/ 10586 h 11775"/>
                      <a:gd name="connsiteX42" fmla="*/ 7996 w 11079"/>
                      <a:gd name="connsiteY42" fmla="*/ 8633 h 11775"/>
                      <a:gd name="connsiteX43" fmla="*/ 9612 w 11079"/>
                      <a:gd name="connsiteY43" fmla="*/ 5796 h 11775"/>
                      <a:gd name="connsiteX44" fmla="*/ 11079 w 11079"/>
                      <a:gd name="connsiteY44" fmla="*/ 2857 h 11775"/>
                      <a:gd name="connsiteX45" fmla="*/ 8960 w 11079"/>
                      <a:gd name="connsiteY45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965 w 11079"/>
                      <a:gd name="connsiteY33" fmla="*/ 11068 h 11775"/>
                      <a:gd name="connsiteX34" fmla="*/ 0 w 11079"/>
                      <a:gd name="connsiteY34" fmla="*/ 11475 h 11775"/>
                      <a:gd name="connsiteX35" fmla="*/ 3223 w 11079"/>
                      <a:gd name="connsiteY35" fmla="*/ 11681 h 11775"/>
                      <a:gd name="connsiteX36" fmla="*/ 5267 w 11079"/>
                      <a:gd name="connsiteY36" fmla="*/ 11775 h 11775"/>
                      <a:gd name="connsiteX37" fmla="*/ 5824 w 11079"/>
                      <a:gd name="connsiteY37" fmla="*/ 11332 h 11775"/>
                      <a:gd name="connsiteX38" fmla="*/ 6484 w 11079"/>
                      <a:gd name="connsiteY38" fmla="*/ 10613 h 11775"/>
                      <a:gd name="connsiteX39" fmla="*/ 6484 w 11079"/>
                      <a:gd name="connsiteY39" fmla="*/ 10613 h 11775"/>
                      <a:gd name="connsiteX40" fmla="*/ 6484 w 11079"/>
                      <a:gd name="connsiteY40" fmla="*/ 10586 h 11775"/>
                      <a:gd name="connsiteX41" fmla="*/ 7996 w 11079"/>
                      <a:gd name="connsiteY41" fmla="*/ 8633 h 11775"/>
                      <a:gd name="connsiteX42" fmla="*/ 9612 w 11079"/>
                      <a:gd name="connsiteY42" fmla="*/ 5796 h 11775"/>
                      <a:gd name="connsiteX43" fmla="*/ 11079 w 11079"/>
                      <a:gd name="connsiteY43" fmla="*/ 2857 h 11775"/>
                      <a:gd name="connsiteX44" fmla="*/ 8960 w 11079"/>
                      <a:gd name="connsiteY44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965 w 11079"/>
                      <a:gd name="connsiteY32" fmla="*/ 11068 h 11775"/>
                      <a:gd name="connsiteX33" fmla="*/ 0 w 11079"/>
                      <a:gd name="connsiteY33" fmla="*/ 11475 h 11775"/>
                      <a:gd name="connsiteX34" fmla="*/ 3223 w 11079"/>
                      <a:gd name="connsiteY34" fmla="*/ 11681 h 11775"/>
                      <a:gd name="connsiteX35" fmla="*/ 5267 w 11079"/>
                      <a:gd name="connsiteY35" fmla="*/ 11775 h 11775"/>
                      <a:gd name="connsiteX36" fmla="*/ 5824 w 11079"/>
                      <a:gd name="connsiteY36" fmla="*/ 11332 h 11775"/>
                      <a:gd name="connsiteX37" fmla="*/ 6484 w 11079"/>
                      <a:gd name="connsiteY37" fmla="*/ 10613 h 11775"/>
                      <a:gd name="connsiteX38" fmla="*/ 6484 w 11079"/>
                      <a:gd name="connsiteY38" fmla="*/ 10613 h 11775"/>
                      <a:gd name="connsiteX39" fmla="*/ 6484 w 11079"/>
                      <a:gd name="connsiteY39" fmla="*/ 10586 h 11775"/>
                      <a:gd name="connsiteX40" fmla="*/ 7996 w 11079"/>
                      <a:gd name="connsiteY40" fmla="*/ 8633 h 11775"/>
                      <a:gd name="connsiteX41" fmla="*/ 9612 w 11079"/>
                      <a:gd name="connsiteY41" fmla="*/ 5796 h 11775"/>
                      <a:gd name="connsiteX42" fmla="*/ 11079 w 11079"/>
                      <a:gd name="connsiteY42" fmla="*/ 2857 h 11775"/>
                      <a:gd name="connsiteX43" fmla="*/ 8960 w 11079"/>
                      <a:gd name="connsiteY43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965 w 11079"/>
                      <a:gd name="connsiteY31" fmla="*/ 11068 h 11775"/>
                      <a:gd name="connsiteX32" fmla="*/ 0 w 11079"/>
                      <a:gd name="connsiteY32" fmla="*/ 11475 h 11775"/>
                      <a:gd name="connsiteX33" fmla="*/ 3223 w 11079"/>
                      <a:gd name="connsiteY33" fmla="*/ 11681 h 11775"/>
                      <a:gd name="connsiteX34" fmla="*/ 5267 w 11079"/>
                      <a:gd name="connsiteY34" fmla="*/ 11775 h 11775"/>
                      <a:gd name="connsiteX35" fmla="*/ 5824 w 11079"/>
                      <a:gd name="connsiteY35" fmla="*/ 11332 h 11775"/>
                      <a:gd name="connsiteX36" fmla="*/ 6484 w 11079"/>
                      <a:gd name="connsiteY36" fmla="*/ 10613 h 11775"/>
                      <a:gd name="connsiteX37" fmla="*/ 6484 w 11079"/>
                      <a:gd name="connsiteY37" fmla="*/ 10613 h 11775"/>
                      <a:gd name="connsiteX38" fmla="*/ 6484 w 11079"/>
                      <a:gd name="connsiteY38" fmla="*/ 10586 h 11775"/>
                      <a:gd name="connsiteX39" fmla="*/ 7996 w 11079"/>
                      <a:gd name="connsiteY39" fmla="*/ 8633 h 11775"/>
                      <a:gd name="connsiteX40" fmla="*/ 9612 w 11079"/>
                      <a:gd name="connsiteY40" fmla="*/ 5796 h 11775"/>
                      <a:gd name="connsiteX41" fmla="*/ 11079 w 11079"/>
                      <a:gd name="connsiteY41" fmla="*/ 2857 h 11775"/>
                      <a:gd name="connsiteX42" fmla="*/ 8960 w 11079"/>
                      <a:gd name="connsiteY42" fmla="*/ 2004 h 11775"/>
                      <a:gd name="connsiteX0" fmla="*/ 8960 w 11079"/>
                      <a:gd name="connsiteY0" fmla="*/ 2004 h 11775"/>
                      <a:gd name="connsiteX1" fmla="*/ 8562 w 11079"/>
                      <a:gd name="connsiteY1" fmla="*/ 88 h 11775"/>
                      <a:gd name="connsiteX2" fmla="*/ 7845 w 11079"/>
                      <a:gd name="connsiteY2" fmla="*/ 5315 h 11775"/>
                      <a:gd name="connsiteX3" fmla="*/ 6182 w 11079"/>
                      <a:gd name="connsiteY3" fmla="*/ 9035 h 11775"/>
                      <a:gd name="connsiteX4" fmla="*/ 2779 w 11079"/>
                      <a:gd name="connsiteY4" fmla="*/ 11041 h 11775"/>
                      <a:gd name="connsiteX5" fmla="*/ 1797 w 11079"/>
                      <a:gd name="connsiteY5" fmla="*/ 11095 h 11775"/>
                      <a:gd name="connsiteX6" fmla="*/ 814 w 11079"/>
                      <a:gd name="connsiteY6" fmla="*/ 11015 h 11775"/>
                      <a:gd name="connsiteX7" fmla="*/ 814 w 11079"/>
                      <a:gd name="connsiteY7" fmla="*/ 11041 h 11775"/>
                      <a:gd name="connsiteX8" fmla="*/ 890 w 11079"/>
                      <a:gd name="connsiteY8" fmla="*/ 11041 h 11775"/>
                      <a:gd name="connsiteX9" fmla="*/ 890 w 11079"/>
                      <a:gd name="connsiteY9" fmla="*/ 11041 h 11775"/>
                      <a:gd name="connsiteX10" fmla="*/ 890 w 11079"/>
                      <a:gd name="connsiteY10" fmla="*/ 11041 h 11775"/>
                      <a:gd name="connsiteX11" fmla="*/ 890 w 11079"/>
                      <a:gd name="connsiteY11" fmla="*/ 11041 h 11775"/>
                      <a:gd name="connsiteX12" fmla="*/ 890 w 11079"/>
                      <a:gd name="connsiteY12" fmla="*/ 11041 h 11775"/>
                      <a:gd name="connsiteX13" fmla="*/ 890 w 11079"/>
                      <a:gd name="connsiteY13" fmla="*/ 11041 h 11775"/>
                      <a:gd name="connsiteX14" fmla="*/ 890 w 11079"/>
                      <a:gd name="connsiteY14" fmla="*/ 11068 h 11775"/>
                      <a:gd name="connsiteX15" fmla="*/ 890 w 11079"/>
                      <a:gd name="connsiteY15" fmla="*/ 11068 h 11775"/>
                      <a:gd name="connsiteX16" fmla="*/ 890 w 11079"/>
                      <a:gd name="connsiteY16" fmla="*/ 11068 h 11775"/>
                      <a:gd name="connsiteX17" fmla="*/ 890 w 11079"/>
                      <a:gd name="connsiteY17" fmla="*/ 11068 h 11775"/>
                      <a:gd name="connsiteX18" fmla="*/ 890 w 11079"/>
                      <a:gd name="connsiteY18" fmla="*/ 11068 h 11775"/>
                      <a:gd name="connsiteX19" fmla="*/ 965 w 11079"/>
                      <a:gd name="connsiteY19" fmla="*/ 11068 h 11775"/>
                      <a:gd name="connsiteX20" fmla="*/ 965 w 11079"/>
                      <a:gd name="connsiteY20" fmla="*/ 11068 h 11775"/>
                      <a:gd name="connsiteX21" fmla="*/ 965 w 11079"/>
                      <a:gd name="connsiteY21" fmla="*/ 11068 h 11775"/>
                      <a:gd name="connsiteX22" fmla="*/ 965 w 11079"/>
                      <a:gd name="connsiteY22" fmla="*/ 11068 h 11775"/>
                      <a:gd name="connsiteX23" fmla="*/ 965 w 11079"/>
                      <a:gd name="connsiteY23" fmla="*/ 11068 h 11775"/>
                      <a:gd name="connsiteX24" fmla="*/ 965 w 11079"/>
                      <a:gd name="connsiteY24" fmla="*/ 11068 h 11775"/>
                      <a:gd name="connsiteX25" fmla="*/ 965 w 11079"/>
                      <a:gd name="connsiteY25" fmla="*/ 11068 h 11775"/>
                      <a:gd name="connsiteX26" fmla="*/ 965 w 11079"/>
                      <a:gd name="connsiteY26" fmla="*/ 11068 h 11775"/>
                      <a:gd name="connsiteX27" fmla="*/ 965 w 11079"/>
                      <a:gd name="connsiteY27" fmla="*/ 11068 h 11775"/>
                      <a:gd name="connsiteX28" fmla="*/ 965 w 11079"/>
                      <a:gd name="connsiteY28" fmla="*/ 11068 h 11775"/>
                      <a:gd name="connsiteX29" fmla="*/ 965 w 11079"/>
                      <a:gd name="connsiteY29" fmla="*/ 11068 h 11775"/>
                      <a:gd name="connsiteX30" fmla="*/ 965 w 11079"/>
                      <a:gd name="connsiteY30" fmla="*/ 11068 h 11775"/>
                      <a:gd name="connsiteX31" fmla="*/ 0 w 11079"/>
                      <a:gd name="connsiteY31" fmla="*/ 11475 h 11775"/>
                      <a:gd name="connsiteX32" fmla="*/ 3223 w 11079"/>
                      <a:gd name="connsiteY32" fmla="*/ 11681 h 11775"/>
                      <a:gd name="connsiteX33" fmla="*/ 5267 w 11079"/>
                      <a:gd name="connsiteY33" fmla="*/ 11775 h 11775"/>
                      <a:gd name="connsiteX34" fmla="*/ 5824 w 11079"/>
                      <a:gd name="connsiteY34" fmla="*/ 11332 h 11775"/>
                      <a:gd name="connsiteX35" fmla="*/ 6484 w 11079"/>
                      <a:gd name="connsiteY35" fmla="*/ 10613 h 11775"/>
                      <a:gd name="connsiteX36" fmla="*/ 6484 w 11079"/>
                      <a:gd name="connsiteY36" fmla="*/ 10613 h 11775"/>
                      <a:gd name="connsiteX37" fmla="*/ 6484 w 11079"/>
                      <a:gd name="connsiteY37" fmla="*/ 10586 h 11775"/>
                      <a:gd name="connsiteX38" fmla="*/ 7996 w 11079"/>
                      <a:gd name="connsiteY38" fmla="*/ 8633 h 11775"/>
                      <a:gd name="connsiteX39" fmla="*/ 9612 w 11079"/>
                      <a:gd name="connsiteY39" fmla="*/ 5796 h 11775"/>
                      <a:gd name="connsiteX40" fmla="*/ 11079 w 11079"/>
                      <a:gd name="connsiteY40" fmla="*/ 2857 h 11775"/>
                      <a:gd name="connsiteX41" fmla="*/ 8960 w 11079"/>
                      <a:gd name="connsiteY41" fmla="*/ 2004 h 11775"/>
                      <a:gd name="connsiteX0" fmla="*/ 8960 w 10814"/>
                      <a:gd name="connsiteY0" fmla="*/ 2003 h 11774"/>
                      <a:gd name="connsiteX1" fmla="*/ 8562 w 10814"/>
                      <a:gd name="connsiteY1" fmla="*/ 87 h 11774"/>
                      <a:gd name="connsiteX2" fmla="*/ 7845 w 10814"/>
                      <a:gd name="connsiteY2" fmla="*/ 5314 h 11774"/>
                      <a:gd name="connsiteX3" fmla="*/ 6182 w 10814"/>
                      <a:gd name="connsiteY3" fmla="*/ 9034 h 11774"/>
                      <a:gd name="connsiteX4" fmla="*/ 2779 w 10814"/>
                      <a:gd name="connsiteY4" fmla="*/ 11040 h 11774"/>
                      <a:gd name="connsiteX5" fmla="*/ 1797 w 10814"/>
                      <a:gd name="connsiteY5" fmla="*/ 11094 h 11774"/>
                      <a:gd name="connsiteX6" fmla="*/ 814 w 10814"/>
                      <a:gd name="connsiteY6" fmla="*/ 11014 h 11774"/>
                      <a:gd name="connsiteX7" fmla="*/ 814 w 10814"/>
                      <a:gd name="connsiteY7" fmla="*/ 11040 h 11774"/>
                      <a:gd name="connsiteX8" fmla="*/ 890 w 10814"/>
                      <a:gd name="connsiteY8" fmla="*/ 11040 h 11774"/>
                      <a:gd name="connsiteX9" fmla="*/ 890 w 10814"/>
                      <a:gd name="connsiteY9" fmla="*/ 11040 h 11774"/>
                      <a:gd name="connsiteX10" fmla="*/ 890 w 10814"/>
                      <a:gd name="connsiteY10" fmla="*/ 11040 h 11774"/>
                      <a:gd name="connsiteX11" fmla="*/ 890 w 10814"/>
                      <a:gd name="connsiteY11" fmla="*/ 11040 h 11774"/>
                      <a:gd name="connsiteX12" fmla="*/ 890 w 10814"/>
                      <a:gd name="connsiteY12" fmla="*/ 11040 h 11774"/>
                      <a:gd name="connsiteX13" fmla="*/ 890 w 10814"/>
                      <a:gd name="connsiteY13" fmla="*/ 11040 h 11774"/>
                      <a:gd name="connsiteX14" fmla="*/ 890 w 10814"/>
                      <a:gd name="connsiteY14" fmla="*/ 11067 h 11774"/>
                      <a:gd name="connsiteX15" fmla="*/ 890 w 10814"/>
                      <a:gd name="connsiteY15" fmla="*/ 11067 h 11774"/>
                      <a:gd name="connsiteX16" fmla="*/ 890 w 10814"/>
                      <a:gd name="connsiteY16" fmla="*/ 11067 h 11774"/>
                      <a:gd name="connsiteX17" fmla="*/ 890 w 10814"/>
                      <a:gd name="connsiteY17" fmla="*/ 11067 h 11774"/>
                      <a:gd name="connsiteX18" fmla="*/ 890 w 10814"/>
                      <a:gd name="connsiteY18" fmla="*/ 11067 h 11774"/>
                      <a:gd name="connsiteX19" fmla="*/ 965 w 10814"/>
                      <a:gd name="connsiteY19" fmla="*/ 11067 h 11774"/>
                      <a:gd name="connsiteX20" fmla="*/ 965 w 10814"/>
                      <a:gd name="connsiteY20" fmla="*/ 11067 h 11774"/>
                      <a:gd name="connsiteX21" fmla="*/ 965 w 10814"/>
                      <a:gd name="connsiteY21" fmla="*/ 11067 h 11774"/>
                      <a:gd name="connsiteX22" fmla="*/ 965 w 10814"/>
                      <a:gd name="connsiteY22" fmla="*/ 11067 h 11774"/>
                      <a:gd name="connsiteX23" fmla="*/ 965 w 10814"/>
                      <a:gd name="connsiteY23" fmla="*/ 11067 h 11774"/>
                      <a:gd name="connsiteX24" fmla="*/ 965 w 10814"/>
                      <a:gd name="connsiteY24" fmla="*/ 11067 h 11774"/>
                      <a:gd name="connsiteX25" fmla="*/ 965 w 10814"/>
                      <a:gd name="connsiteY25" fmla="*/ 11067 h 11774"/>
                      <a:gd name="connsiteX26" fmla="*/ 965 w 10814"/>
                      <a:gd name="connsiteY26" fmla="*/ 11067 h 11774"/>
                      <a:gd name="connsiteX27" fmla="*/ 965 w 10814"/>
                      <a:gd name="connsiteY27" fmla="*/ 11067 h 11774"/>
                      <a:gd name="connsiteX28" fmla="*/ 965 w 10814"/>
                      <a:gd name="connsiteY28" fmla="*/ 11067 h 11774"/>
                      <a:gd name="connsiteX29" fmla="*/ 965 w 10814"/>
                      <a:gd name="connsiteY29" fmla="*/ 11067 h 11774"/>
                      <a:gd name="connsiteX30" fmla="*/ 965 w 10814"/>
                      <a:gd name="connsiteY30" fmla="*/ 11067 h 11774"/>
                      <a:gd name="connsiteX31" fmla="*/ 0 w 10814"/>
                      <a:gd name="connsiteY31" fmla="*/ 11474 h 11774"/>
                      <a:gd name="connsiteX32" fmla="*/ 3223 w 10814"/>
                      <a:gd name="connsiteY32" fmla="*/ 11680 h 11774"/>
                      <a:gd name="connsiteX33" fmla="*/ 5267 w 10814"/>
                      <a:gd name="connsiteY33" fmla="*/ 11774 h 11774"/>
                      <a:gd name="connsiteX34" fmla="*/ 5824 w 10814"/>
                      <a:gd name="connsiteY34" fmla="*/ 11331 h 11774"/>
                      <a:gd name="connsiteX35" fmla="*/ 6484 w 10814"/>
                      <a:gd name="connsiteY35" fmla="*/ 10612 h 11774"/>
                      <a:gd name="connsiteX36" fmla="*/ 6484 w 10814"/>
                      <a:gd name="connsiteY36" fmla="*/ 10612 h 11774"/>
                      <a:gd name="connsiteX37" fmla="*/ 6484 w 10814"/>
                      <a:gd name="connsiteY37" fmla="*/ 10585 h 11774"/>
                      <a:gd name="connsiteX38" fmla="*/ 7996 w 10814"/>
                      <a:gd name="connsiteY38" fmla="*/ 8632 h 11774"/>
                      <a:gd name="connsiteX39" fmla="*/ 9612 w 10814"/>
                      <a:gd name="connsiteY39" fmla="*/ 5795 h 11774"/>
                      <a:gd name="connsiteX40" fmla="*/ 10814 w 10814"/>
                      <a:gd name="connsiteY40" fmla="*/ 3200 h 11774"/>
                      <a:gd name="connsiteX41" fmla="*/ 8960 w 10814"/>
                      <a:gd name="connsiteY41" fmla="*/ 2003 h 11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814" h="11774">
                        <a:moveTo>
                          <a:pt x="8960" y="2003"/>
                        </a:moveTo>
                        <a:cubicBezTo>
                          <a:pt x="8585" y="1484"/>
                          <a:pt x="8792" y="-426"/>
                          <a:pt x="8562" y="87"/>
                        </a:cubicBezTo>
                        <a:cubicBezTo>
                          <a:pt x="7806" y="1452"/>
                          <a:pt x="8299" y="3949"/>
                          <a:pt x="7845" y="5314"/>
                        </a:cubicBezTo>
                        <a:cubicBezTo>
                          <a:pt x="7392" y="6571"/>
                          <a:pt x="7089" y="7830"/>
                          <a:pt x="6182" y="9034"/>
                        </a:cubicBezTo>
                        <a:cubicBezTo>
                          <a:pt x="5501" y="9783"/>
                          <a:pt x="4972" y="10666"/>
                          <a:pt x="2779" y="11040"/>
                        </a:cubicBezTo>
                        <a:cubicBezTo>
                          <a:pt x="2402" y="11094"/>
                          <a:pt x="2099" y="11094"/>
                          <a:pt x="1797" y="11094"/>
                        </a:cubicBezTo>
                        <a:cubicBezTo>
                          <a:pt x="1419" y="11094"/>
                          <a:pt x="1117" y="11067"/>
                          <a:pt x="814" y="11014"/>
                        </a:cubicBezTo>
                        <a:lnTo>
                          <a:pt x="814" y="11040"/>
                        </a:lnTo>
                        <a:lnTo>
                          <a:pt x="890" y="11040"/>
                        </a:lnTo>
                        <a:lnTo>
                          <a:pt x="890" y="11040"/>
                        </a:lnTo>
                        <a:lnTo>
                          <a:pt x="890" y="11040"/>
                        </a:lnTo>
                        <a:lnTo>
                          <a:pt x="890" y="11040"/>
                        </a:lnTo>
                        <a:lnTo>
                          <a:pt x="890" y="11040"/>
                        </a:lnTo>
                        <a:lnTo>
                          <a:pt x="890" y="11040"/>
                        </a:lnTo>
                        <a:lnTo>
                          <a:pt x="890" y="11067"/>
                        </a:lnTo>
                        <a:lnTo>
                          <a:pt x="890" y="11067"/>
                        </a:lnTo>
                        <a:lnTo>
                          <a:pt x="890" y="11067"/>
                        </a:lnTo>
                        <a:lnTo>
                          <a:pt x="890" y="11067"/>
                        </a:lnTo>
                        <a:lnTo>
                          <a:pt x="890" y="11067"/>
                        </a:lnTo>
                        <a:lnTo>
                          <a:pt x="965" y="11067"/>
                        </a:lnTo>
                        <a:lnTo>
                          <a:pt x="965" y="11067"/>
                        </a:lnTo>
                        <a:lnTo>
                          <a:pt x="965" y="11067"/>
                        </a:lnTo>
                        <a:lnTo>
                          <a:pt x="965" y="11067"/>
                        </a:lnTo>
                        <a:lnTo>
                          <a:pt x="965" y="11067"/>
                        </a:lnTo>
                        <a:lnTo>
                          <a:pt x="965" y="11067"/>
                        </a:lnTo>
                        <a:lnTo>
                          <a:pt x="965" y="11067"/>
                        </a:lnTo>
                        <a:lnTo>
                          <a:pt x="965" y="11067"/>
                        </a:lnTo>
                        <a:lnTo>
                          <a:pt x="965" y="11067"/>
                        </a:lnTo>
                        <a:lnTo>
                          <a:pt x="965" y="11067"/>
                        </a:lnTo>
                        <a:lnTo>
                          <a:pt x="965" y="11067"/>
                        </a:lnTo>
                        <a:lnTo>
                          <a:pt x="965" y="11067"/>
                        </a:lnTo>
                        <a:lnTo>
                          <a:pt x="0" y="11474"/>
                        </a:lnTo>
                        <a:cubicBezTo>
                          <a:pt x="422" y="11577"/>
                          <a:pt x="2345" y="11630"/>
                          <a:pt x="3223" y="11680"/>
                        </a:cubicBezTo>
                        <a:cubicBezTo>
                          <a:pt x="4101" y="11730"/>
                          <a:pt x="4586" y="11743"/>
                          <a:pt x="5267" y="11774"/>
                        </a:cubicBezTo>
                        <a:cubicBezTo>
                          <a:pt x="5568" y="11622"/>
                          <a:pt x="5621" y="11525"/>
                          <a:pt x="5824" y="11331"/>
                        </a:cubicBezTo>
                        <a:cubicBezTo>
                          <a:pt x="6027" y="11137"/>
                          <a:pt x="6374" y="10732"/>
                          <a:pt x="6484" y="10612"/>
                        </a:cubicBezTo>
                        <a:lnTo>
                          <a:pt x="6484" y="10612"/>
                        </a:lnTo>
                        <a:lnTo>
                          <a:pt x="6484" y="10585"/>
                        </a:lnTo>
                        <a:cubicBezTo>
                          <a:pt x="7089" y="9997"/>
                          <a:pt x="7618" y="9168"/>
                          <a:pt x="7996" y="8632"/>
                        </a:cubicBezTo>
                        <a:cubicBezTo>
                          <a:pt x="7769" y="8150"/>
                          <a:pt x="8327" y="7267"/>
                          <a:pt x="9612" y="5795"/>
                        </a:cubicBezTo>
                        <a:cubicBezTo>
                          <a:pt x="10368" y="4993"/>
                          <a:pt x="10577" y="3844"/>
                          <a:pt x="10814" y="3200"/>
                        </a:cubicBezTo>
                        <a:cubicBezTo>
                          <a:pt x="10196" y="2994"/>
                          <a:pt x="9335" y="2522"/>
                          <a:pt x="8960" y="2003"/>
                        </a:cubicBezTo>
                        <a:close/>
                      </a:path>
                    </a:pathLst>
                  </a:custGeom>
                  <a:solidFill>
                    <a:srgbClr val="2C388E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30" name="Freeform 8">
                    <a:extLst>
                      <a:ext uri="{FF2B5EF4-FFF2-40B4-BE49-F238E27FC236}">
                        <a16:creationId xmlns:a16="http://schemas.microsoft.com/office/drawing/2014/main" xmlns="" id="{122C2236-FB2B-4DC3-93EE-35AD3C69A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80303" y="1764808"/>
                    <a:ext cx="291155" cy="1241237"/>
                  </a:xfrm>
                  <a:custGeom>
                    <a:avLst/>
                    <a:gdLst>
                      <a:gd name="T0" fmla="*/ 0 w 209"/>
                      <a:gd name="T1" fmla="*/ 22 h 891"/>
                      <a:gd name="T2" fmla="*/ 133 w 209"/>
                      <a:gd name="T3" fmla="*/ 891 h 891"/>
                      <a:gd name="T4" fmla="*/ 209 w 209"/>
                      <a:gd name="T5" fmla="*/ 871 h 891"/>
                      <a:gd name="T6" fmla="*/ 67 w 209"/>
                      <a:gd name="T7" fmla="*/ 0 h 891"/>
                      <a:gd name="T8" fmla="*/ 0 w 209"/>
                      <a:gd name="T9" fmla="*/ 22 h 8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9" h="891">
                        <a:moveTo>
                          <a:pt x="0" y="22"/>
                        </a:moveTo>
                        <a:lnTo>
                          <a:pt x="133" y="891"/>
                        </a:lnTo>
                        <a:lnTo>
                          <a:pt x="209" y="871"/>
                        </a:lnTo>
                        <a:lnTo>
                          <a:pt x="67" y="0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31" name="Freeform 12">
                    <a:extLst>
                      <a:ext uri="{FF2B5EF4-FFF2-40B4-BE49-F238E27FC236}">
                        <a16:creationId xmlns:a16="http://schemas.microsoft.com/office/drawing/2014/main" xmlns="" id="{084FD88D-CE58-4E52-BC5B-48EE60DE36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26344" y="3361280"/>
                    <a:ext cx="34827" cy="0"/>
                  </a:xfrm>
                  <a:custGeom>
                    <a:avLst/>
                    <a:gdLst>
                      <a:gd name="T0" fmla="*/ 13 w 13"/>
                      <a:gd name="T1" fmla="*/ 1 w 13"/>
                      <a:gd name="T2" fmla="*/ 0 w 13"/>
                      <a:gd name="T3" fmla="*/ 1 w 13"/>
                      <a:gd name="T4" fmla="*/ 13 w 13"/>
                      <a:gd name="T5" fmla="*/ 13 w 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13">
                        <a:moveTo>
                          <a:pt x="13" y="0"/>
                        </a:moveTo>
                        <a:cubicBezTo>
                          <a:pt x="10" y="0"/>
                          <a:pt x="5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5" y="0"/>
                          <a:pt x="10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rgbClr val="E5C6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32" name="Freeform 15">
                    <a:extLst>
                      <a:ext uri="{FF2B5EF4-FFF2-40B4-BE49-F238E27FC236}">
                        <a16:creationId xmlns:a16="http://schemas.microsoft.com/office/drawing/2014/main" xmlns="" id="{96204219-E91F-4479-A843-A30A8910A4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0965467" y="4904815"/>
                    <a:ext cx="36220" cy="887394"/>
                  </a:xfrm>
                  <a:custGeom>
                    <a:avLst/>
                    <a:gdLst>
                      <a:gd name="T0" fmla="*/ 0 w 13"/>
                      <a:gd name="T1" fmla="*/ 327 h 327"/>
                      <a:gd name="T2" fmla="*/ 0 w 13"/>
                      <a:gd name="T3" fmla="*/ 327 h 327"/>
                      <a:gd name="T4" fmla="*/ 0 w 13"/>
                      <a:gd name="T5" fmla="*/ 327 h 327"/>
                      <a:gd name="T6" fmla="*/ 1 w 13"/>
                      <a:gd name="T7" fmla="*/ 326 h 327"/>
                      <a:gd name="T8" fmla="*/ 1 w 13"/>
                      <a:gd name="T9" fmla="*/ 326 h 327"/>
                      <a:gd name="T10" fmla="*/ 1 w 13"/>
                      <a:gd name="T11" fmla="*/ 326 h 327"/>
                      <a:gd name="T12" fmla="*/ 9 w 13"/>
                      <a:gd name="T13" fmla="*/ 35 h 327"/>
                      <a:gd name="T14" fmla="*/ 1 w 13"/>
                      <a:gd name="T15" fmla="*/ 326 h 327"/>
                      <a:gd name="T16" fmla="*/ 9 w 13"/>
                      <a:gd name="T17" fmla="*/ 35 h 327"/>
                      <a:gd name="T18" fmla="*/ 9 w 13"/>
                      <a:gd name="T19" fmla="*/ 35 h 327"/>
                      <a:gd name="T20" fmla="*/ 9 w 13"/>
                      <a:gd name="T21" fmla="*/ 35 h 327"/>
                      <a:gd name="T22" fmla="*/ 9 w 13"/>
                      <a:gd name="T23" fmla="*/ 35 h 327"/>
                      <a:gd name="T24" fmla="*/ 9 w 13"/>
                      <a:gd name="T25" fmla="*/ 35 h 327"/>
                      <a:gd name="T26" fmla="*/ 9 w 13"/>
                      <a:gd name="T27" fmla="*/ 35 h 327"/>
                      <a:gd name="T28" fmla="*/ 9 w 13"/>
                      <a:gd name="T29" fmla="*/ 35 h 327"/>
                      <a:gd name="T30" fmla="*/ 9 w 13"/>
                      <a:gd name="T31" fmla="*/ 35 h 327"/>
                      <a:gd name="T32" fmla="*/ 9 w 13"/>
                      <a:gd name="T33" fmla="*/ 35 h 327"/>
                      <a:gd name="T34" fmla="*/ 9 w 13"/>
                      <a:gd name="T35" fmla="*/ 35 h 327"/>
                      <a:gd name="T36" fmla="*/ 9 w 13"/>
                      <a:gd name="T37" fmla="*/ 34 h 327"/>
                      <a:gd name="T38" fmla="*/ 9 w 13"/>
                      <a:gd name="T39" fmla="*/ 34 h 327"/>
                      <a:gd name="T40" fmla="*/ 9 w 13"/>
                      <a:gd name="T41" fmla="*/ 34 h 327"/>
                      <a:gd name="T42" fmla="*/ 9 w 13"/>
                      <a:gd name="T43" fmla="*/ 34 h 327"/>
                      <a:gd name="T44" fmla="*/ 9 w 13"/>
                      <a:gd name="T45" fmla="*/ 34 h 327"/>
                      <a:gd name="T46" fmla="*/ 9 w 13"/>
                      <a:gd name="T47" fmla="*/ 34 h 327"/>
                      <a:gd name="T48" fmla="*/ 9 w 13"/>
                      <a:gd name="T49" fmla="*/ 33 h 327"/>
                      <a:gd name="T50" fmla="*/ 9 w 13"/>
                      <a:gd name="T51" fmla="*/ 33 h 327"/>
                      <a:gd name="T52" fmla="*/ 9 w 13"/>
                      <a:gd name="T53" fmla="*/ 33 h 327"/>
                      <a:gd name="T54" fmla="*/ 9 w 13"/>
                      <a:gd name="T55" fmla="*/ 33 h 327"/>
                      <a:gd name="T56" fmla="*/ 9 w 13"/>
                      <a:gd name="T57" fmla="*/ 33 h 327"/>
                      <a:gd name="T58" fmla="*/ 9 w 13"/>
                      <a:gd name="T59" fmla="*/ 33 h 327"/>
                      <a:gd name="T60" fmla="*/ 9 w 13"/>
                      <a:gd name="T61" fmla="*/ 33 h 327"/>
                      <a:gd name="T62" fmla="*/ 9 w 13"/>
                      <a:gd name="T63" fmla="*/ 33 h 327"/>
                      <a:gd name="T64" fmla="*/ 9 w 13"/>
                      <a:gd name="T65" fmla="*/ 33 h 327"/>
                      <a:gd name="T66" fmla="*/ 9 w 13"/>
                      <a:gd name="T67" fmla="*/ 31 h 327"/>
                      <a:gd name="T68" fmla="*/ 9 w 13"/>
                      <a:gd name="T69" fmla="*/ 31 h 327"/>
                      <a:gd name="T70" fmla="*/ 9 w 13"/>
                      <a:gd name="T71" fmla="*/ 31 h 327"/>
                      <a:gd name="T72" fmla="*/ 7 w 13"/>
                      <a:gd name="T73" fmla="*/ 1 h 327"/>
                      <a:gd name="T74" fmla="*/ 7 w 13"/>
                      <a:gd name="T75" fmla="*/ 1 h 327"/>
                      <a:gd name="T76" fmla="*/ 7 w 13"/>
                      <a:gd name="T77" fmla="*/ 1 h 327"/>
                      <a:gd name="T78" fmla="*/ 7 w 13"/>
                      <a:gd name="T79" fmla="*/ 0 h 327"/>
                      <a:gd name="T80" fmla="*/ 7 w 13"/>
                      <a:gd name="T81" fmla="*/ 0 h 327"/>
                      <a:gd name="T82" fmla="*/ 7 w 13"/>
                      <a:gd name="T83" fmla="*/ 0 h 3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3" h="327">
                        <a:moveTo>
                          <a:pt x="0" y="327"/>
                        </a:moveTo>
                        <a:cubicBezTo>
                          <a:pt x="0" y="327"/>
                          <a:pt x="0" y="327"/>
                          <a:pt x="0" y="327"/>
                        </a:cubicBezTo>
                        <a:cubicBezTo>
                          <a:pt x="0" y="327"/>
                          <a:pt x="0" y="327"/>
                          <a:pt x="0" y="327"/>
                        </a:cubicBezTo>
                        <a:moveTo>
                          <a:pt x="1" y="326"/>
                        </a:moveTo>
                        <a:cubicBezTo>
                          <a:pt x="1" y="326"/>
                          <a:pt x="1" y="326"/>
                          <a:pt x="1" y="326"/>
                        </a:cubicBezTo>
                        <a:cubicBezTo>
                          <a:pt x="1" y="326"/>
                          <a:pt x="1" y="326"/>
                          <a:pt x="1" y="326"/>
                        </a:cubicBezTo>
                        <a:moveTo>
                          <a:pt x="9" y="35"/>
                        </a:moveTo>
                        <a:cubicBezTo>
                          <a:pt x="13" y="117"/>
                          <a:pt x="6" y="245"/>
                          <a:pt x="1" y="326"/>
                        </a:cubicBezTo>
                        <a:cubicBezTo>
                          <a:pt x="6" y="245"/>
                          <a:pt x="13" y="117"/>
                          <a:pt x="9" y="35"/>
                        </a:cubicBezTo>
                        <a:moveTo>
                          <a:pt x="9" y="35"/>
                        </a:move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moveTo>
                          <a:pt x="9" y="35"/>
                        </a:move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moveTo>
                          <a:pt x="9" y="35"/>
                        </a:move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9" y="35"/>
                          <a:pt x="9" y="35"/>
                          <a:pt x="9" y="35"/>
                        </a:cubicBezTo>
                        <a:moveTo>
                          <a:pt x="9" y="34"/>
                        </a:moveTo>
                        <a:cubicBezTo>
                          <a:pt x="9" y="34"/>
                          <a:pt x="9" y="34"/>
                          <a:pt x="9" y="34"/>
                        </a:cubicBezTo>
                        <a:cubicBezTo>
                          <a:pt x="9" y="34"/>
                          <a:pt x="9" y="34"/>
                          <a:pt x="9" y="34"/>
                        </a:cubicBezTo>
                        <a:moveTo>
                          <a:pt x="9" y="34"/>
                        </a:moveTo>
                        <a:cubicBezTo>
                          <a:pt x="9" y="34"/>
                          <a:pt x="9" y="34"/>
                          <a:pt x="9" y="34"/>
                        </a:cubicBezTo>
                        <a:cubicBezTo>
                          <a:pt x="9" y="34"/>
                          <a:pt x="9" y="34"/>
                          <a:pt x="9" y="34"/>
                        </a:cubicBezTo>
                        <a:moveTo>
                          <a:pt x="9" y="33"/>
                        </a:moveTo>
                        <a:cubicBezTo>
                          <a:pt x="9" y="33"/>
                          <a:pt x="9" y="33"/>
                          <a:pt x="9" y="33"/>
                        </a:cubicBezTo>
                        <a:cubicBezTo>
                          <a:pt x="9" y="33"/>
                          <a:pt x="9" y="33"/>
                          <a:pt x="9" y="33"/>
                        </a:cubicBezTo>
                        <a:moveTo>
                          <a:pt x="9" y="33"/>
                        </a:moveTo>
                        <a:cubicBezTo>
                          <a:pt x="9" y="33"/>
                          <a:pt x="9" y="33"/>
                          <a:pt x="9" y="33"/>
                        </a:cubicBezTo>
                        <a:cubicBezTo>
                          <a:pt x="9" y="33"/>
                          <a:pt x="9" y="33"/>
                          <a:pt x="9" y="33"/>
                        </a:cubicBezTo>
                        <a:moveTo>
                          <a:pt x="9" y="33"/>
                        </a:moveTo>
                        <a:cubicBezTo>
                          <a:pt x="9" y="33"/>
                          <a:pt x="9" y="33"/>
                          <a:pt x="9" y="33"/>
                        </a:cubicBezTo>
                        <a:cubicBezTo>
                          <a:pt x="9" y="33"/>
                          <a:pt x="9" y="33"/>
                          <a:pt x="9" y="33"/>
                        </a:cubicBezTo>
                        <a:moveTo>
                          <a:pt x="9" y="31"/>
                        </a:move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moveTo>
                          <a:pt x="7" y="1"/>
                        </a:move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moveTo>
                          <a:pt x="7" y="0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solidFill>
                    <a:srgbClr val="F0F0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33" name="Freeform 18">
                    <a:extLst>
                      <a:ext uri="{FF2B5EF4-FFF2-40B4-BE49-F238E27FC236}">
                        <a16:creationId xmlns:a16="http://schemas.microsoft.com/office/drawing/2014/main" xmlns="" id="{B21C2CC0-CE1C-40A0-979A-256921B8324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416826" y="4478532"/>
                    <a:ext cx="83585" cy="1482239"/>
                  </a:xfrm>
                  <a:custGeom>
                    <a:avLst/>
                    <a:gdLst>
                      <a:gd name="T0" fmla="*/ 31 w 31"/>
                      <a:gd name="T1" fmla="*/ 546 h 546"/>
                      <a:gd name="T2" fmla="*/ 31 w 31"/>
                      <a:gd name="T3" fmla="*/ 546 h 546"/>
                      <a:gd name="T4" fmla="*/ 31 w 31"/>
                      <a:gd name="T5" fmla="*/ 546 h 546"/>
                      <a:gd name="T6" fmla="*/ 31 w 31"/>
                      <a:gd name="T7" fmla="*/ 546 h 546"/>
                      <a:gd name="T8" fmla="*/ 0 w 31"/>
                      <a:gd name="T9" fmla="*/ 0 h 546"/>
                      <a:gd name="T10" fmla="*/ 0 w 31"/>
                      <a:gd name="T11" fmla="*/ 0 h 546"/>
                      <a:gd name="T12" fmla="*/ 15 w 31"/>
                      <a:gd name="T13" fmla="*/ 167 h 546"/>
                      <a:gd name="T14" fmla="*/ 15 w 31"/>
                      <a:gd name="T15" fmla="*/ 167 h 546"/>
                      <a:gd name="T16" fmla="*/ 15 w 31"/>
                      <a:gd name="T17" fmla="*/ 167 h 546"/>
                      <a:gd name="T18" fmla="*/ 0 w 31"/>
                      <a:gd name="T19" fmla="*/ 0 h 546"/>
                      <a:gd name="T20" fmla="*/ 0 w 31"/>
                      <a:gd name="T21" fmla="*/ 0 h 5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1" h="546">
                        <a:moveTo>
                          <a:pt x="31" y="546"/>
                        </a:moveTo>
                        <a:cubicBezTo>
                          <a:pt x="31" y="546"/>
                          <a:pt x="31" y="546"/>
                          <a:pt x="31" y="546"/>
                        </a:cubicBezTo>
                        <a:cubicBezTo>
                          <a:pt x="31" y="546"/>
                          <a:pt x="31" y="546"/>
                          <a:pt x="31" y="546"/>
                        </a:cubicBezTo>
                        <a:cubicBezTo>
                          <a:pt x="31" y="546"/>
                          <a:pt x="31" y="546"/>
                          <a:pt x="31" y="546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5"/>
                          <a:pt x="10" y="118"/>
                          <a:pt x="15" y="167"/>
                        </a:cubicBezTo>
                        <a:cubicBezTo>
                          <a:pt x="15" y="167"/>
                          <a:pt x="15" y="167"/>
                          <a:pt x="15" y="167"/>
                        </a:cubicBezTo>
                        <a:cubicBezTo>
                          <a:pt x="15" y="167"/>
                          <a:pt x="15" y="167"/>
                          <a:pt x="15" y="167"/>
                        </a:cubicBezTo>
                        <a:cubicBezTo>
                          <a:pt x="10" y="118"/>
                          <a:pt x="0" y="35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0F0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34" name="Freeform 20">
                    <a:extLst>
                      <a:ext uri="{FF2B5EF4-FFF2-40B4-BE49-F238E27FC236}">
                        <a16:creationId xmlns:a16="http://schemas.microsoft.com/office/drawing/2014/main" xmlns="" id="{EF20A382-6D90-41B1-8A8A-3206E212BD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28155" y="5960772"/>
                    <a:ext cx="537730" cy="211748"/>
                  </a:xfrm>
                  <a:custGeom>
                    <a:avLst/>
                    <a:gdLst>
                      <a:gd name="T0" fmla="*/ 105 w 198"/>
                      <a:gd name="T1" fmla="*/ 3 h 78"/>
                      <a:gd name="T2" fmla="*/ 48 w 198"/>
                      <a:gd name="T3" fmla="*/ 40 h 78"/>
                      <a:gd name="T4" fmla="*/ 0 w 198"/>
                      <a:gd name="T5" fmla="*/ 78 h 78"/>
                      <a:gd name="T6" fmla="*/ 193 w 198"/>
                      <a:gd name="T7" fmla="*/ 78 h 78"/>
                      <a:gd name="T8" fmla="*/ 178 w 198"/>
                      <a:gd name="T9" fmla="*/ 0 h 78"/>
                      <a:gd name="T10" fmla="*/ 105 w 198"/>
                      <a:gd name="T11" fmla="*/ 3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8" h="78">
                        <a:moveTo>
                          <a:pt x="105" y="3"/>
                        </a:moveTo>
                        <a:cubicBezTo>
                          <a:pt x="48" y="40"/>
                          <a:pt x="48" y="40"/>
                          <a:pt x="48" y="40"/>
                        </a:cubicBezTo>
                        <a:cubicBezTo>
                          <a:pt x="2" y="47"/>
                          <a:pt x="0" y="78"/>
                          <a:pt x="0" y="78"/>
                        </a:cubicBezTo>
                        <a:cubicBezTo>
                          <a:pt x="193" y="78"/>
                          <a:pt x="193" y="78"/>
                          <a:pt x="193" y="78"/>
                        </a:cubicBezTo>
                        <a:cubicBezTo>
                          <a:pt x="198" y="36"/>
                          <a:pt x="178" y="0"/>
                          <a:pt x="178" y="0"/>
                        </a:cubicBezTo>
                        <a:lnTo>
                          <a:pt x="105" y="3"/>
                        </a:lnTo>
                        <a:close/>
                      </a:path>
                    </a:pathLst>
                  </a:custGeom>
                  <a:solidFill>
                    <a:srgbClr val="090E15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35" name="Freeform 23">
                    <a:extLst>
                      <a:ext uri="{FF2B5EF4-FFF2-40B4-BE49-F238E27FC236}">
                        <a16:creationId xmlns:a16="http://schemas.microsoft.com/office/drawing/2014/main" xmlns="" id="{567C4CBC-F32D-4A27-96F1-5BE92DFD3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81765" y="5960772"/>
                    <a:ext cx="643604" cy="211748"/>
                  </a:xfrm>
                  <a:custGeom>
                    <a:avLst/>
                    <a:gdLst>
                      <a:gd name="T0" fmla="*/ 139 w 237"/>
                      <a:gd name="T1" fmla="*/ 2 h 78"/>
                      <a:gd name="T2" fmla="*/ 48 w 237"/>
                      <a:gd name="T3" fmla="*/ 42 h 78"/>
                      <a:gd name="T4" fmla="*/ 0 w 237"/>
                      <a:gd name="T5" fmla="*/ 78 h 78"/>
                      <a:gd name="T6" fmla="*/ 232 w 237"/>
                      <a:gd name="T7" fmla="*/ 78 h 78"/>
                      <a:gd name="T8" fmla="*/ 212 w 237"/>
                      <a:gd name="T9" fmla="*/ 0 h 78"/>
                      <a:gd name="T10" fmla="*/ 139 w 237"/>
                      <a:gd name="T11" fmla="*/ 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7" h="78">
                        <a:moveTo>
                          <a:pt x="139" y="2"/>
                        </a:moveTo>
                        <a:cubicBezTo>
                          <a:pt x="48" y="42"/>
                          <a:pt x="48" y="42"/>
                          <a:pt x="48" y="42"/>
                        </a:cubicBezTo>
                        <a:cubicBezTo>
                          <a:pt x="2" y="48"/>
                          <a:pt x="0" y="78"/>
                          <a:pt x="0" y="78"/>
                        </a:cubicBezTo>
                        <a:cubicBezTo>
                          <a:pt x="232" y="78"/>
                          <a:pt x="232" y="78"/>
                          <a:pt x="232" y="78"/>
                        </a:cubicBezTo>
                        <a:cubicBezTo>
                          <a:pt x="237" y="36"/>
                          <a:pt x="212" y="0"/>
                          <a:pt x="212" y="0"/>
                        </a:cubicBezTo>
                        <a:lnTo>
                          <a:pt x="139" y="2"/>
                        </a:lnTo>
                        <a:close/>
                      </a:path>
                    </a:pathLst>
                  </a:custGeom>
                  <a:solidFill>
                    <a:srgbClr val="090E15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36" name="Freeform 27">
                    <a:extLst>
                      <a:ext uri="{FF2B5EF4-FFF2-40B4-BE49-F238E27FC236}">
                        <a16:creationId xmlns:a16="http://schemas.microsoft.com/office/drawing/2014/main" xmlns="" id="{00AD2EAF-641F-4955-9F27-E2EC30E0C9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486480" y="3224758"/>
                    <a:ext cx="36220" cy="220107"/>
                  </a:xfrm>
                  <a:custGeom>
                    <a:avLst/>
                    <a:gdLst>
                      <a:gd name="T0" fmla="*/ 0 w 13"/>
                      <a:gd name="T1" fmla="*/ 0 h 81"/>
                      <a:gd name="T2" fmla="*/ 0 w 13"/>
                      <a:gd name="T3" fmla="*/ 0 h 81"/>
                      <a:gd name="T4" fmla="*/ 13 w 13"/>
                      <a:gd name="T5" fmla="*/ 80 h 81"/>
                      <a:gd name="T6" fmla="*/ 13 w 13"/>
                      <a:gd name="T7" fmla="*/ 81 h 81"/>
                      <a:gd name="T8" fmla="*/ 13 w 13"/>
                      <a:gd name="T9" fmla="*/ 80 h 81"/>
                      <a:gd name="T10" fmla="*/ 0 w 13"/>
                      <a:gd name="T11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" h="8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7" y="29"/>
                          <a:pt x="12" y="57"/>
                          <a:pt x="13" y="80"/>
                        </a:cubicBezTo>
                        <a:cubicBezTo>
                          <a:pt x="13" y="80"/>
                          <a:pt x="13" y="81"/>
                          <a:pt x="13" y="81"/>
                        </a:cubicBezTo>
                        <a:cubicBezTo>
                          <a:pt x="13" y="81"/>
                          <a:pt x="13" y="80"/>
                          <a:pt x="13" y="80"/>
                        </a:cubicBezTo>
                        <a:cubicBezTo>
                          <a:pt x="12" y="57"/>
                          <a:pt x="7" y="29"/>
                          <a:pt x="0" y="0"/>
                        </a:cubicBezTo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37" name="Freeform 30">
                    <a:extLst>
                      <a:ext uri="{FF2B5EF4-FFF2-40B4-BE49-F238E27FC236}">
                        <a16:creationId xmlns:a16="http://schemas.microsoft.com/office/drawing/2014/main" xmlns="" id="{9A448E2B-EB0E-4CE9-A562-084247E23A2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397322" y="2196664"/>
                    <a:ext cx="5572" cy="16717"/>
                  </a:xfrm>
                  <a:custGeom>
                    <a:avLst/>
                    <a:gdLst>
                      <a:gd name="T0" fmla="*/ 0 w 2"/>
                      <a:gd name="T1" fmla="*/ 6 h 6"/>
                      <a:gd name="T2" fmla="*/ 0 w 2"/>
                      <a:gd name="T3" fmla="*/ 6 h 6"/>
                      <a:gd name="T4" fmla="*/ 0 w 2"/>
                      <a:gd name="T5" fmla="*/ 6 h 6"/>
                      <a:gd name="T6" fmla="*/ 2 w 2"/>
                      <a:gd name="T7" fmla="*/ 0 h 6"/>
                      <a:gd name="T8" fmla="*/ 0 w 2"/>
                      <a:gd name="T9" fmla="*/ 6 h 6"/>
                      <a:gd name="T10" fmla="*/ 2 w 2"/>
                      <a:gd name="T11" fmla="*/ 0 h 6"/>
                      <a:gd name="T12" fmla="*/ 2 w 2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6"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moveTo>
                          <a:pt x="2" y="0"/>
                        </a:moveTo>
                        <a:cubicBezTo>
                          <a:pt x="1" y="2"/>
                          <a:pt x="0" y="4"/>
                          <a:pt x="0" y="6"/>
                        </a:cubicBezTo>
                        <a:cubicBezTo>
                          <a:pt x="0" y="4"/>
                          <a:pt x="1" y="2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38" name="Freeform 34">
                    <a:extLst>
                      <a:ext uri="{FF2B5EF4-FFF2-40B4-BE49-F238E27FC236}">
                        <a16:creationId xmlns:a16="http://schemas.microsoft.com/office/drawing/2014/main" xmlns="" id="{8B8053AD-C70D-44B2-85D7-A1320105F1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19495" y="1601817"/>
                    <a:ext cx="2786" cy="8358"/>
                  </a:xfrm>
                  <a:custGeom>
                    <a:avLst/>
                    <a:gdLst>
                      <a:gd name="T0" fmla="*/ 1 w 1"/>
                      <a:gd name="T1" fmla="*/ 0 h 3"/>
                      <a:gd name="T2" fmla="*/ 0 w 1"/>
                      <a:gd name="T3" fmla="*/ 3 h 3"/>
                      <a:gd name="T4" fmla="*/ 1 w 1"/>
                      <a:gd name="T5" fmla="*/ 3 h 3"/>
                      <a:gd name="T6" fmla="*/ 1 w 1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">
                        <a:moveTo>
                          <a:pt x="1" y="0"/>
                        </a:move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D37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39" name="Freeform 53">
                    <a:extLst>
                      <a:ext uri="{FF2B5EF4-FFF2-40B4-BE49-F238E27FC236}">
                        <a16:creationId xmlns:a16="http://schemas.microsoft.com/office/drawing/2014/main" xmlns="" id="{3800983A-5F0C-47A2-A80D-A093E1F3D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59895" y="2972610"/>
                    <a:ext cx="872069" cy="766195"/>
                  </a:xfrm>
                  <a:custGeom>
                    <a:avLst/>
                    <a:gdLst>
                      <a:gd name="T0" fmla="*/ 225 w 321"/>
                      <a:gd name="T1" fmla="*/ 2 h 282"/>
                      <a:gd name="T2" fmla="*/ 61 w 321"/>
                      <a:gd name="T3" fmla="*/ 12 h 282"/>
                      <a:gd name="T4" fmla="*/ 70 w 321"/>
                      <a:gd name="T5" fmla="*/ 250 h 282"/>
                      <a:gd name="T6" fmla="*/ 272 w 321"/>
                      <a:gd name="T7" fmla="*/ 250 h 282"/>
                      <a:gd name="T8" fmla="*/ 283 w 321"/>
                      <a:gd name="T9" fmla="*/ 131 h 282"/>
                      <a:gd name="T10" fmla="*/ 225 w 321"/>
                      <a:gd name="T11" fmla="*/ 2 h 2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1" h="282">
                        <a:moveTo>
                          <a:pt x="225" y="2"/>
                        </a:moveTo>
                        <a:cubicBezTo>
                          <a:pt x="209" y="0"/>
                          <a:pt x="61" y="12"/>
                          <a:pt x="61" y="12"/>
                        </a:cubicBezTo>
                        <a:cubicBezTo>
                          <a:pt x="0" y="34"/>
                          <a:pt x="53" y="217"/>
                          <a:pt x="70" y="250"/>
                        </a:cubicBezTo>
                        <a:cubicBezTo>
                          <a:pt x="88" y="282"/>
                          <a:pt x="224" y="256"/>
                          <a:pt x="272" y="250"/>
                        </a:cubicBezTo>
                        <a:cubicBezTo>
                          <a:pt x="321" y="244"/>
                          <a:pt x="289" y="150"/>
                          <a:pt x="283" y="131"/>
                        </a:cubicBezTo>
                        <a:cubicBezTo>
                          <a:pt x="277" y="113"/>
                          <a:pt x="241" y="5"/>
                          <a:pt x="225" y="2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40" name="Freeform 54">
                    <a:extLst>
                      <a:ext uri="{FF2B5EF4-FFF2-40B4-BE49-F238E27FC236}">
                        <a16:creationId xmlns:a16="http://schemas.microsoft.com/office/drawing/2014/main" xmlns="" id="{59A83811-9BAD-42B7-8B1B-CEB03157F0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65769" y="2978182"/>
                    <a:ext cx="660321" cy="423497"/>
                  </a:xfrm>
                  <a:custGeom>
                    <a:avLst/>
                    <a:gdLst>
                      <a:gd name="T0" fmla="*/ 186 w 243"/>
                      <a:gd name="T1" fmla="*/ 0 h 156"/>
                      <a:gd name="T2" fmla="*/ 13 w 243"/>
                      <a:gd name="T3" fmla="*/ 14 h 156"/>
                      <a:gd name="T4" fmla="*/ 1 w 243"/>
                      <a:gd name="T5" fmla="*/ 32 h 156"/>
                      <a:gd name="T6" fmla="*/ 20 w 243"/>
                      <a:gd name="T7" fmla="*/ 24 h 156"/>
                      <a:gd name="T8" fmla="*/ 79 w 243"/>
                      <a:gd name="T9" fmla="*/ 108 h 156"/>
                      <a:gd name="T10" fmla="*/ 186 w 243"/>
                      <a:gd name="T11" fmla="*/ 141 h 156"/>
                      <a:gd name="T12" fmla="*/ 229 w 243"/>
                      <a:gd name="T13" fmla="*/ 85 h 156"/>
                      <a:gd name="T14" fmla="*/ 186 w 243"/>
                      <a:gd name="T1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3" h="156">
                        <a:moveTo>
                          <a:pt x="186" y="0"/>
                        </a:moveTo>
                        <a:cubicBezTo>
                          <a:pt x="169" y="0"/>
                          <a:pt x="26" y="1"/>
                          <a:pt x="13" y="14"/>
                        </a:cubicBezTo>
                        <a:cubicBezTo>
                          <a:pt x="0" y="27"/>
                          <a:pt x="1" y="32"/>
                          <a:pt x="1" y="32"/>
                        </a:cubicBezTo>
                        <a:cubicBezTo>
                          <a:pt x="1" y="32"/>
                          <a:pt x="11" y="20"/>
                          <a:pt x="20" y="24"/>
                        </a:cubicBezTo>
                        <a:cubicBezTo>
                          <a:pt x="52" y="37"/>
                          <a:pt x="59" y="81"/>
                          <a:pt x="79" y="108"/>
                        </a:cubicBezTo>
                        <a:cubicBezTo>
                          <a:pt x="113" y="156"/>
                          <a:pt x="170" y="145"/>
                          <a:pt x="186" y="141"/>
                        </a:cubicBezTo>
                        <a:cubicBezTo>
                          <a:pt x="202" y="137"/>
                          <a:pt x="243" y="121"/>
                          <a:pt x="229" y="85"/>
                        </a:cubicBezTo>
                        <a:cubicBezTo>
                          <a:pt x="215" y="48"/>
                          <a:pt x="203" y="1"/>
                          <a:pt x="18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41" name="Freeform 58">
                    <a:extLst>
                      <a:ext uri="{FF2B5EF4-FFF2-40B4-BE49-F238E27FC236}">
                        <a16:creationId xmlns:a16="http://schemas.microsoft.com/office/drawing/2014/main" xmlns="" id="{7FDCE85A-DE7B-462C-969F-48B42DA77EF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563099" y="2088003"/>
                    <a:ext cx="105874" cy="792664"/>
                  </a:xfrm>
                  <a:custGeom>
                    <a:avLst/>
                    <a:gdLst>
                      <a:gd name="T0" fmla="*/ 0 w 39"/>
                      <a:gd name="T1" fmla="*/ 292 h 292"/>
                      <a:gd name="T2" fmla="*/ 0 w 39"/>
                      <a:gd name="T3" fmla="*/ 292 h 292"/>
                      <a:gd name="T4" fmla="*/ 0 w 39"/>
                      <a:gd name="T5" fmla="*/ 292 h 292"/>
                      <a:gd name="T6" fmla="*/ 0 w 39"/>
                      <a:gd name="T7" fmla="*/ 292 h 292"/>
                      <a:gd name="T8" fmla="*/ 0 w 39"/>
                      <a:gd name="T9" fmla="*/ 292 h 292"/>
                      <a:gd name="T10" fmla="*/ 0 w 39"/>
                      <a:gd name="T11" fmla="*/ 292 h 292"/>
                      <a:gd name="T12" fmla="*/ 1 w 39"/>
                      <a:gd name="T13" fmla="*/ 292 h 292"/>
                      <a:gd name="T14" fmla="*/ 1 w 39"/>
                      <a:gd name="T15" fmla="*/ 292 h 292"/>
                      <a:gd name="T16" fmla="*/ 1 w 39"/>
                      <a:gd name="T17" fmla="*/ 292 h 292"/>
                      <a:gd name="T18" fmla="*/ 1 w 39"/>
                      <a:gd name="T19" fmla="*/ 292 h 292"/>
                      <a:gd name="T20" fmla="*/ 1 w 39"/>
                      <a:gd name="T21" fmla="*/ 292 h 292"/>
                      <a:gd name="T22" fmla="*/ 1 w 39"/>
                      <a:gd name="T23" fmla="*/ 292 h 292"/>
                      <a:gd name="T24" fmla="*/ 1 w 39"/>
                      <a:gd name="T25" fmla="*/ 292 h 292"/>
                      <a:gd name="T26" fmla="*/ 1 w 39"/>
                      <a:gd name="T27" fmla="*/ 292 h 292"/>
                      <a:gd name="T28" fmla="*/ 1 w 39"/>
                      <a:gd name="T29" fmla="*/ 292 h 292"/>
                      <a:gd name="T30" fmla="*/ 1 w 39"/>
                      <a:gd name="T31" fmla="*/ 292 h 292"/>
                      <a:gd name="T32" fmla="*/ 1 w 39"/>
                      <a:gd name="T33" fmla="*/ 292 h 292"/>
                      <a:gd name="T34" fmla="*/ 1 w 39"/>
                      <a:gd name="T35" fmla="*/ 292 h 292"/>
                      <a:gd name="T36" fmla="*/ 2 w 39"/>
                      <a:gd name="T37" fmla="*/ 292 h 292"/>
                      <a:gd name="T38" fmla="*/ 2 w 39"/>
                      <a:gd name="T39" fmla="*/ 292 h 292"/>
                      <a:gd name="T40" fmla="*/ 2 w 39"/>
                      <a:gd name="T41" fmla="*/ 292 h 292"/>
                      <a:gd name="T42" fmla="*/ 2 w 39"/>
                      <a:gd name="T43" fmla="*/ 292 h 292"/>
                      <a:gd name="T44" fmla="*/ 2 w 39"/>
                      <a:gd name="T45" fmla="*/ 292 h 292"/>
                      <a:gd name="T46" fmla="*/ 2 w 39"/>
                      <a:gd name="T47" fmla="*/ 292 h 292"/>
                      <a:gd name="T48" fmla="*/ 2 w 39"/>
                      <a:gd name="T49" fmla="*/ 292 h 292"/>
                      <a:gd name="T50" fmla="*/ 15 w 39"/>
                      <a:gd name="T51" fmla="*/ 279 h 292"/>
                      <a:gd name="T52" fmla="*/ 15 w 39"/>
                      <a:gd name="T53" fmla="*/ 279 h 292"/>
                      <a:gd name="T54" fmla="*/ 15 w 39"/>
                      <a:gd name="T55" fmla="*/ 279 h 292"/>
                      <a:gd name="T56" fmla="*/ 15 w 39"/>
                      <a:gd name="T57" fmla="*/ 279 h 292"/>
                      <a:gd name="T58" fmla="*/ 15 w 39"/>
                      <a:gd name="T59" fmla="*/ 279 h 292"/>
                      <a:gd name="T60" fmla="*/ 15 w 39"/>
                      <a:gd name="T61" fmla="*/ 279 h 292"/>
                      <a:gd name="T62" fmla="*/ 15 w 39"/>
                      <a:gd name="T63" fmla="*/ 279 h 292"/>
                      <a:gd name="T64" fmla="*/ 15 w 39"/>
                      <a:gd name="T65" fmla="*/ 279 h 292"/>
                      <a:gd name="T66" fmla="*/ 16 w 39"/>
                      <a:gd name="T67" fmla="*/ 279 h 292"/>
                      <a:gd name="T68" fmla="*/ 16 w 39"/>
                      <a:gd name="T69" fmla="*/ 279 h 292"/>
                      <a:gd name="T70" fmla="*/ 16 w 39"/>
                      <a:gd name="T71" fmla="*/ 279 h 292"/>
                      <a:gd name="T72" fmla="*/ 16 w 39"/>
                      <a:gd name="T73" fmla="*/ 279 h 292"/>
                      <a:gd name="T74" fmla="*/ 16 w 39"/>
                      <a:gd name="T75" fmla="*/ 279 h 292"/>
                      <a:gd name="T76" fmla="*/ 16 w 39"/>
                      <a:gd name="T77" fmla="*/ 279 h 292"/>
                      <a:gd name="T78" fmla="*/ 16 w 39"/>
                      <a:gd name="T79" fmla="*/ 279 h 292"/>
                      <a:gd name="T80" fmla="*/ 16 w 39"/>
                      <a:gd name="T81" fmla="*/ 279 h 292"/>
                      <a:gd name="T82" fmla="*/ 16 w 39"/>
                      <a:gd name="T83" fmla="*/ 279 h 292"/>
                      <a:gd name="T84" fmla="*/ 16 w 39"/>
                      <a:gd name="T85" fmla="*/ 278 h 292"/>
                      <a:gd name="T86" fmla="*/ 16 w 39"/>
                      <a:gd name="T87" fmla="*/ 278 h 292"/>
                      <a:gd name="T88" fmla="*/ 16 w 39"/>
                      <a:gd name="T89" fmla="*/ 278 h 292"/>
                      <a:gd name="T90" fmla="*/ 16 w 39"/>
                      <a:gd name="T91" fmla="*/ 278 h 292"/>
                      <a:gd name="T92" fmla="*/ 16 w 39"/>
                      <a:gd name="T93" fmla="*/ 278 h 292"/>
                      <a:gd name="T94" fmla="*/ 16 w 39"/>
                      <a:gd name="T95" fmla="*/ 278 h 292"/>
                      <a:gd name="T96" fmla="*/ 16 w 39"/>
                      <a:gd name="T97" fmla="*/ 278 h 292"/>
                      <a:gd name="T98" fmla="*/ 16 w 39"/>
                      <a:gd name="T99" fmla="*/ 278 h 292"/>
                      <a:gd name="T100" fmla="*/ 16 w 39"/>
                      <a:gd name="T101" fmla="*/ 278 h 292"/>
                      <a:gd name="T102" fmla="*/ 16 w 39"/>
                      <a:gd name="T103" fmla="*/ 278 h 292"/>
                      <a:gd name="T104" fmla="*/ 16 w 39"/>
                      <a:gd name="T105" fmla="*/ 278 h 292"/>
                      <a:gd name="T106" fmla="*/ 16 w 39"/>
                      <a:gd name="T107" fmla="*/ 278 h 292"/>
                      <a:gd name="T108" fmla="*/ 16 w 39"/>
                      <a:gd name="T109" fmla="*/ 278 h 292"/>
                      <a:gd name="T110" fmla="*/ 16 w 39"/>
                      <a:gd name="T111" fmla="*/ 277 h 292"/>
                      <a:gd name="T112" fmla="*/ 16 w 39"/>
                      <a:gd name="T113" fmla="*/ 277 h 292"/>
                      <a:gd name="T114" fmla="*/ 16 w 39"/>
                      <a:gd name="T115" fmla="*/ 277 h 292"/>
                      <a:gd name="T116" fmla="*/ 21 w 39"/>
                      <a:gd name="T117" fmla="*/ 0 h 292"/>
                      <a:gd name="T118" fmla="*/ 16 w 39"/>
                      <a:gd name="T119" fmla="*/ 277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9" h="292">
                        <a:moveTo>
                          <a:pt x="0" y="292"/>
                        </a:moveTo>
                        <a:cubicBezTo>
                          <a:pt x="0" y="292"/>
                          <a:pt x="0" y="292"/>
                          <a:pt x="0" y="292"/>
                        </a:cubicBezTo>
                        <a:cubicBezTo>
                          <a:pt x="0" y="292"/>
                          <a:pt x="0" y="292"/>
                          <a:pt x="0" y="292"/>
                        </a:cubicBezTo>
                        <a:moveTo>
                          <a:pt x="0" y="292"/>
                        </a:moveTo>
                        <a:cubicBezTo>
                          <a:pt x="0" y="292"/>
                          <a:pt x="0" y="292"/>
                          <a:pt x="0" y="292"/>
                        </a:cubicBezTo>
                        <a:cubicBezTo>
                          <a:pt x="0" y="292"/>
                          <a:pt x="0" y="292"/>
                          <a:pt x="0" y="292"/>
                        </a:cubicBezTo>
                        <a:moveTo>
                          <a:pt x="0" y="292"/>
                        </a:moveTo>
                        <a:cubicBezTo>
                          <a:pt x="0" y="292"/>
                          <a:pt x="0" y="292"/>
                          <a:pt x="0" y="292"/>
                        </a:cubicBezTo>
                        <a:cubicBezTo>
                          <a:pt x="0" y="292"/>
                          <a:pt x="0" y="292"/>
                          <a:pt x="0" y="292"/>
                        </a:cubicBezTo>
                        <a:moveTo>
                          <a:pt x="0" y="292"/>
                        </a:moveTo>
                        <a:cubicBezTo>
                          <a:pt x="0" y="292"/>
                          <a:pt x="0" y="292"/>
                          <a:pt x="0" y="292"/>
                        </a:cubicBezTo>
                        <a:cubicBezTo>
                          <a:pt x="0" y="292"/>
                          <a:pt x="0" y="292"/>
                          <a:pt x="0" y="292"/>
                        </a:cubicBezTo>
                        <a:moveTo>
                          <a:pt x="1" y="292"/>
                        </a:moveTo>
                        <a:cubicBezTo>
                          <a:pt x="1" y="292"/>
                          <a:pt x="1" y="292"/>
                          <a:pt x="1" y="292"/>
                        </a:cubicBezTo>
                        <a:cubicBezTo>
                          <a:pt x="1" y="292"/>
                          <a:pt x="1" y="292"/>
                          <a:pt x="1" y="292"/>
                        </a:cubicBezTo>
                        <a:moveTo>
                          <a:pt x="1" y="292"/>
                        </a:moveTo>
                        <a:cubicBezTo>
                          <a:pt x="1" y="292"/>
                          <a:pt x="1" y="292"/>
                          <a:pt x="1" y="292"/>
                        </a:cubicBezTo>
                        <a:cubicBezTo>
                          <a:pt x="1" y="292"/>
                          <a:pt x="1" y="292"/>
                          <a:pt x="1" y="292"/>
                        </a:cubicBezTo>
                        <a:moveTo>
                          <a:pt x="1" y="292"/>
                        </a:moveTo>
                        <a:cubicBezTo>
                          <a:pt x="1" y="292"/>
                          <a:pt x="1" y="292"/>
                          <a:pt x="1" y="292"/>
                        </a:cubicBezTo>
                        <a:cubicBezTo>
                          <a:pt x="1" y="292"/>
                          <a:pt x="1" y="292"/>
                          <a:pt x="1" y="292"/>
                        </a:cubicBezTo>
                        <a:moveTo>
                          <a:pt x="1" y="292"/>
                        </a:moveTo>
                        <a:cubicBezTo>
                          <a:pt x="1" y="292"/>
                          <a:pt x="1" y="292"/>
                          <a:pt x="1" y="292"/>
                        </a:cubicBezTo>
                        <a:cubicBezTo>
                          <a:pt x="1" y="292"/>
                          <a:pt x="1" y="292"/>
                          <a:pt x="1" y="292"/>
                        </a:cubicBezTo>
                        <a:moveTo>
                          <a:pt x="1" y="292"/>
                        </a:moveTo>
                        <a:cubicBezTo>
                          <a:pt x="1" y="292"/>
                          <a:pt x="1" y="292"/>
                          <a:pt x="1" y="292"/>
                        </a:cubicBezTo>
                        <a:cubicBezTo>
                          <a:pt x="1" y="292"/>
                          <a:pt x="1" y="292"/>
                          <a:pt x="1" y="292"/>
                        </a:cubicBezTo>
                        <a:moveTo>
                          <a:pt x="1" y="292"/>
                        </a:moveTo>
                        <a:cubicBezTo>
                          <a:pt x="1" y="292"/>
                          <a:pt x="1" y="292"/>
                          <a:pt x="1" y="292"/>
                        </a:cubicBezTo>
                        <a:cubicBezTo>
                          <a:pt x="1" y="292"/>
                          <a:pt x="1" y="292"/>
                          <a:pt x="1" y="292"/>
                        </a:cubicBezTo>
                        <a:moveTo>
                          <a:pt x="1" y="292"/>
                        </a:moveTo>
                        <a:cubicBezTo>
                          <a:pt x="1" y="292"/>
                          <a:pt x="1" y="292"/>
                          <a:pt x="1" y="292"/>
                        </a:cubicBezTo>
                        <a:cubicBezTo>
                          <a:pt x="1" y="292"/>
                          <a:pt x="1" y="292"/>
                          <a:pt x="1" y="292"/>
                        </a:cubicBezTo>
                        <a:moveTo>
                          <a:pt x="1" y="292"/>
                        </a:moveTo>
                        <a:cubicBezTo>
                          <a:pt x="1" y="292"/>
                          <a:pt x="1" y="292"/>
                          <a:pt x="1" y="292"/>
                        </a:cubicBezTo>
                        <a:cubicBezTo>
                          <a:pt x="1" y="292"/>
                          <a:pt x="1" y="292"/>
                          <a:pt x="1" y="292"/>
                        </a:cubicBezTo>
                        <a:moveTo>
                          <a:pt x="2" y="292"/>
                        </a:moveTo>
                        <a:cubicBezTo>
                          <a:pt x="2" y="292"/>
                          <a:pt x="2" y="292"/>
                          <a:pt x="2" y="292"/>
                        </a:cubicBezTo>
                        <a:cubicBezTo>
                          <a:pt x="2" y="292"/>
                          <a:pt x="2" y="292"/>
                          <a:pt x="2" y="292"/>
                        </a:cubicBezTo>
                        <a:moveTo>
                          <a:pt x="2" y="292"/>
                        </a:moveTo>
                        <a:cubicBezTo>
                          <a:pt x="2" y="292"/>
                          <a:pt x="2" y="292"/>
                          <a:pt x="2" y="292"/>
                        </a:cubicBezTo>
                        <a:cubicBezTo>
                          <a:pt x="2" y="292"/>
                          <a:pt x="2" y="292"/>
                          <a:pt x="2" y="292"/>
                        </a:cubicBezTo>
                        <a:moveTo>
                          <a:pt x="2" y="292"/>
                        </a:moveTo>
                        <a:cubicBezTo>
                          <a:pt x="2" y="292"/>
                          <a:pt x="2" y="292"/>
                          <a:pt x="2" y="292"/>
                        </a:cubicBezTo>
                        <a:cubicBezTo>
                          <a:pt x="2" y="292"/>
                          <a:pt x="2" y="292"/>
                          <a:pt x="2" y="292"/>
                        </a:cubicBezTo>
                        <a:moveTo>
                          <a:pt x="2" y="292"/>
                        </a:moveTo>
                        <a:cubicBezTo>
                          <a:pt x="2" y="292"/>
                          <a:pt x="2" y="292"/>
                          <a:pt x="2" y="292"/>
                        </a:cubicBezTo>
                        <a:cubicBezTo>
                          <a:pt x="2" y="292"/>
                          <a:pt x="2" y="292"/>
                          <a:pt x="2" y="292"/>
                        </a:cubicBezTo>
                        <a:moveTo>
                          <a:pt x="2" y="292"/>
                        </a:moveTo>
                        <a:cubicBezTo>
                          <a:pt x="2" y="292"/>
                          <a:pt x="2" y="292"/>
                          <a:pt x="2" y="292"/>
                        </a:cubicBezTo>
                        <a:cubicBezTo>
                          <a:pt x="2" y="292"/>
                          <a:pt x="2" y="292"/>
                          <a:pt x="2" y="292"/>
                        </a:cubicBezTo>
                        <a:moveTo>
                          <a:pt x="15" y="279"/>
                        </a:moveTo>
                        <a:cubicBezTo>
                          <a:pt x="15" y="279"/>
                          <a:pt x="15" y="279"/>
                          <a:pt x="15" y="279"/>
                        </a:cubicBezTo>
                        <a:cubicBezTo>
                          <a:pt x="15" y="279"/>
                          <a:pt x="15" y="279"/>
                          <a:pt x="15" y="279"/>
                        </a:cubicBezTo>
                        <a:moveTo>
                          <a:pt x="15" y="279"/>
                        </a:moveTo>
                        <a:cubicBezTo>
                          <a:pt x="15" y="279"/>
                          <a:pt x="15" y="279"/>
                          <a:pt x="15" y="279"/>
                        </a:cubicBezTo>
                        <a:cubicBezTo>
                          <a:pt x="15" y="279"/>
                          <a:pt x="15" y="279"/>
                          <a:pt x="15" y="279"/>
                        </a:cubicBezTo>
                        <a:moveTo>
                          <a:pt x="15" y="279"/>
                        </a:moveTo>
                        <a:cubicBezTo>
                          <a:pt x="15" y="279"/>
                          <a:pt x="15" y="279"/>
                          <a:pt x="15" y="279"/>
                        </a:cubicBezTo>
                        <a:cubicBezTo>
                          <a:pt x="15" y="279"/>
                          <a:pt x="15" y="279"/>
                          <a:pt x="15" y="279"/>
                        </a:cubicBezTo>
                        <a:moveTo>
                          <a:pt x="15" y="279"/>
                        </a:moveTo>
                        <a:cubicBezTo>
                          <a:pt x="15" y="279"/>
                          <a:pt x="15" y="279"/>
                          <a:pt x="15" y="279"/>
                        </a:cubicBezTo>
                        <a:cubicBezTo>
                          <a:pt x="15" y="279"/>
                          <a:pt x="15" y="279"/>
                          <a:pt x="15" y="279"/>
                        </a:cubicBezTo>
                        <a:moveTo>
                          <a:pt x="15" y="279"/>
                        </a:moveTo>
                        <a:cubicBezTo>
                          <a:pt x="15" y="279"/>
                          <a:pt x="15" y="279"/>
                          <a:pt x="15" y="279"/>
                        </a:cubicBezTo>
                        <a:cubicBezTo>
                          <a:pt x="15" y="279"/>
                          <a:pt x="15" y="279"/>
                          <a:pt x="15" y="279"/>
                        </a:cubicBezTo>
                        <a:moveTo>
                          <a:pt x="16" y="279"/>
                        </a:moveTo>
                        <a:cubicBezTo>
                          <a:pt x="16" y="279"/>
                          <a:pt x="16" y="279"/>
                          <a:pt x="16" y="279"/>
                        </a:cubicBezTo>
                        <a:cubicBezTo>
                          <a:pt x="16" y="279"/>
                          <a:pt x="16" y="279"/>
                          <a:pt x="16" y="279"/>
                        </a:cubicBezTo>
                        <a:moveTo>
                          <a:pt x="16" y="279"/>
                        </a:moveTo>
                        <a:cubicBezTo>
                          <a:pt x="16" y="279"/>
                          <a:pt x="16" y="279"/>
                          <a:pt x="16" y="279"/>
                        </a:cubicBezTo>
                        <a:cubicBezTo>
                          <a:pt x="16" y="279"/>
                          <a:pt x="16" y="279"/>
                          <a:pt x="16" y="279"/>
                        </a:cubicBezTo>
                        <a:moveTo>
                          <a:pt x="16" y="279"/>
                        </a:moveTo>
                        <a:cubicBezTo>
                          <a:pt x="16" y="279"/>
                          <a:pt x="16" y="279"/>
                          <a:pt x="16" y="279"/>
                        </a:cubicBezTo>
                        <a:cubicBezTo>
                          <a:pt x="16" y="279"/>
                          <a:pt x="16" y="279"/>
                          <a:pt x="16" y="279"/>
                        </a:cubicBezTo>
                        <a:moveTo>
                          <a:pt x="16" y="279"/>
                        </a:moveTo>
                        <a:cubicBezTo>
                          <a:pt x="16" y="279"/>
                          <a:pt x="16" y="279"/>
                          <a:pt x="16" y="279"/>
                        </a:cubicBezTo>
                        <a:cubicBezTo>
                          <a:pt x="16" y="279"/>
                          <a:pt x="16" y="279"/>
                          <a:pt x="16" y="279"/>
                        </a:cubicBezTo>
                        <a:moveTo>
                          <a:pt x="16" y="279"/>
                        </a:moveTo>
                        <a:cubicBezTo>
                          <a:pt x="16" y="279"/>
                          <a:pt x="16" y="279"/>
                          <a:pt x="16" y="279"/>
                        </a:cubicBezTo>
                        <a:cubicBezTo>
                          <a:pt x="16" y="279"/>
                          <a:pt x="16" y="279"/>
                          <a:pt x="16" y="279"/>
                        </a:cubicBezTo>
                        <a:moveTo>
                          <a:pt x="16" y="279"/>
                        </a:moveTo>
                        <a:cubicBezTo>
                          <a:pt x="16" y="279"/>
                          <a:pt x="16" y="279"/>
                          <a:pt x="16" y="279"/>
                        </a:cubicBezTo>
                        <a:cubicBezTo>
                          <a:pt x="16" y="279"/>
                          <a:pt x="16" y="279"/>
                          <a:pt x="16" y="279"/>
                        </a:cubicBezTo>
                        <a:moveTo>
                          <a:pt x="16" y="278"/>
                        </a:moveTo>
                        <a:cubicBezTo>
                          <a:pt x="16" y="278"/>
                          <a:pt x="16" y="278"/>
                          <a:pt x="16" y="278"/>
                        </a:cubicBezTo>
                        <a:cubicBezTo>
                          <a:pt x="16" y="278"/>
                          <a:pt x="16" y="278"/>
                          <a:pt x="16" y="278"/>
                        </a:cubicBezTo>
                        <a:moveTo>
                          <a:pt x="16" y="278"/>
                        </a:moveTo>
                        <a:cubicBezTo>
                          <a:pt x="16" y="278"/>
                          <a:pt x="16" y="278"/>
                          <a:pt x="16" y="278"/>
                        </a:cubicBezTo>
                        <a:cubicBezTo>
                          <a:pt x="16" y="278"/>
                          <a:pt x="16" y="278"/>
                          <a:pt x="16" y="278"/>
                        </a:cubicBezTo>
                        <a:moveTo>
                          <a:pt x="16" y="278"/>
                        </a:moveTo>
                        <a:cubicBezTo>
                          <a:pt x="16" y="278"/>
                          <a:pt x="16" y="278"/>
                          <a:pt x="16" y="278"/>
                        </a:cubicBezTo>
                        <a:cubicBezTo>
                          <a:pt x="16" y="278"/>
                          <a:pt x="16" y="278"/>
                          <a:pt x="16" y="278"/>
                        </a:cubicBezTo>
                        <a:moveTo>
                          <a:pt x="16" y="278"/>
                        </a:moveTo>
                        <a:cubicBezTo>
                          <a:pt x="16" y="278"/>
                          <a:pt x="16" y="278"/>
                          <a:pt x="16" y="278"/>
                        </a:cubicBezTo>
                        <a:cubicBezTo>
                          <a:pt x="16" y="278"/>
                          <a:pt x="16" y="278"/>
                          <a:pt x="16" y="278"/>
                        </a:cubicBezTo>
                        <a:moveTo>
                          <a:pt x="16" y="278"/>
                        </a:moveTo>
                        <a:cubicBezTo>
                          <a:pt x="16" y="278"/>
                          <a:pt x="16" y="278"/>
                          <a:pt x="16" y="278"/>
                        </a:cubicBezTo>
                        <a:cubicBezTo>
                          <a:pt x="16" y="278"/>
                          <a:pt x="16" y="278"/>
                          <a:pt x="16" y="278"/>
                        </a:cubicBezTo>
                        <a:moveTo>
                          <a:pt x="16" y="278"/>
                        </a:moveTo>
                        <a:cubicBezTo>
                          <a:pt x="16" y="278"/>
                          <a:pt x="16" y="278"/>
                          <a:pt x="16" y="278"/>
                        </a:cubicBezTo>
                        <a:cubicBezTo>
                          <a:pt x="16" y="278"/>
                          <a:pt x="16" y="278"/>
                          <a:pt x="16" y="278"/>
                        </a:cubicBezTo>
                        <a:moveTo>
                          <a:pt x="16" y="278"/>
                        </a:moveTo>
                        <a:cubicBezTo>
                          <a:pt x="16" y="278"/>
                          <a:pt x="16" y="278"/>
                          <a:pt x="16" y="278"/>
                        </a:cubicBezTo>
                        <a:cubicBezTo>
                          <a:pt x="16" y="278"/>
                          <a:pt x="16" y="278"/>
                          <a:pt x="16" y="278"/>
                        </a:cubicBezTo>
                        <a:moveTo>
                          <a:pt x="16" y="278"/>
                        </a:moveTo>
                        <a:cubicBezTo>
                          <a:pt x="16" y="278"/>
                          <a:pt x="16" y="278"/>
                          <a:pt x="16" y="278"/>
                        </a:cubicBezTo>
                        <a:cubicBezTo>
                          <a:pt x="16" y="278"/>
                          <a:pt x="16" y="278"/>
                          <a:pt x="16" y="278"/>
                        </a:cubicBezTo>
                        <a:moveTo>
                          <a:pt x="16" y="278"/>
                        </a:moveTo>
                        <a:cubicBezTo>
                          <a:pt x="16" y="278"/>
                          <a:pt x="16" y="278"/>
                          <a:pt x="16" y="278"/>
                        </a:cubicBezTo>
                        <a:cubicBezTo>
                          <a:pt x="16" y="278"/>
                          <a:pt x="16" y="278"/>
                          <a:pt x="16" y="278"/>
                        </a:cubicBezTo>
                        <a:moveTo>
                          <a:pt x="16" y="277"/>
                        </a:moveTo>
                        <a:cubicBezTo>
                          <a:pt x="16" y="277"/>
                          <a:pt x="16" y="277"/>
                          <a:pt x="16" y="278"/>
                        </a:cubicBezTo>
                        <a:cubicBezTo>
                          <a:pt x="16" y="277"/>
                          <a:pt x="16" y="277"/>
                          <a:pt x="16" y="277"/>
                        </a:cubicBezTo>
                        <a:moveTo>
                          <a:pt x="16" y="277"/>
                        </a:moveTo>
                        <a:cubicBezTo>
                          <a:pt x="16" y="277"/>
                          <a:pt x="16" y="277"/>
                          <a:pt x="16" y="277"/>
                        </a:cubicBezTo>
                        <a:cubicBezTo>
                          <a:pt x="16" y="277"/>
                          <a:pt x="16" y="277"/>
                          <a:pt x="16" y="277"/>
                        </a:cubicBezTo>
                        <a:moveTo>
                          <a:pt x="21" y="0"/>
                        </a:move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1" y="58"/>
                          <a:pt x="39" y="226"/>
                          <a:pt x="16" y="277"/>
                        </a:cubicBezTo>
                        <a:cubicBezTo>
                          <a:pt x="39" y="226"/>
                          <a:pt x="21" y="58"/>
                          <a:pt x="21" y="0"/>
                        </a:cubicBezTo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42" name="Freeform 60">
                    <a:extLst>
                      <a:ext uri="{FF2B5EF4-FFF2-40B4-BE49-F238E27FC236}">
                        <a16:creationId xmlns:a16="http://schemas.microsoft.com/office/drawing/2014/main" xmlns="" id="{D3A2174D-C96A-4D72-9FC9-8BFCC9F03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00410" y="3336205"/>
                    <a:ext cx="103088" cy="62689"/>
                  </a:xfrm>
                  <a:custGeom>
                    <a:avLst/>
                    <a:gdLst>
                      <a:gd name="T0" fmla="*/ 0 w 74"/>
                      <a:gd name="T1" fmla="*/ 6 h 45"/>
                      <a:gd name="T2" fmla="*/ 8 w 74"/>
                      <a:gd name="T3" fmla="*/ 45 h 45"/>
                      <a:gd name="T4" fmla="*/ 74 w 74"/>
                      <a:gd name="T5" fmla="*/ 37 h 45"/>
                      <a:gd name="T6" fmla="*/ 63 w 74"/>
                      <a:gd name="T7" fmla="*/ 0 h 45"/>
                      <a:gd name="T8" fmla="*/ 0 w 74"/>
                      <a:gd name="T9" fmla="*/ 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45">
                        <a:moveTo>
                          <a:pt x="0" y="6"/>
                        </a:moveTo>
                        <a:lnTo>
                          <a:pt x="8" y="45"/>
                        </a:lnTo>
                        <a:lnTo>
                          <a:pt x="74" y="37"/>
                        </a:lnTo>
                        <a:lnTo>
                          <a:pt x="63" y="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43" name="Freeform 216">
                    <a:extLst>
                      <a:ext uri="{FF2B5EF4-FFF2-40B4-BE49-F238E27FC236}">
                        <a16:creationId xmlns:a16="http://schemas.microsoft.com/office/drawing/2014/main" xmlns="" id="{FA135393-3BA2-479E-ADC4-156A86DA3024}"/>
                      </a:ext>
                    </a:extLst>
                  </p:cNvPr>
                  <p:cNvSpPr/>
                  <p:nvPr/>
                </p:nvSpPr>
                <p:spPr>
                  <a:xfrm flipH="1">
                    <a:off x="10604139" y="1014568"/>
                    <a:ext cx="300249" cy="722822"/>
                  </a:xfrm>
                  <a:custGeom>
                    <a:avLst/>
                    <a:gdLst>
                      <a:gd name="connsiteX0" fmla="*/ 250032 w 414338"/>
                      <a:gd name="connsiteY0" fmla="*/ 71438 h 683419"/>
                      <a:gd name="connsiteX1" fmla="*/ 347663 w 414338"/>
                      <a:gd name="connsiteY1" fmla="*/ 219075 h 683419"/>
                      <a:gd name="connsiteX2" fmla="*/ 333375 w 414338"/>
                      <a:gd name="connsiteY2" fmla="*/ 321469 h 683419"/>
                      <a:gd name="connsiteX3" fmla="*/ 414338 w 414338"/>
                      <a:gd name="connsiteY3" fmla="*/ 381000 h 683419"/>
                      <a:gd name="connsiteX4" fmla="*/ 309563 w 414338"/>
                      <a:gd name="connsiteY4" fmla="*/ 485775 h 683419"/>
                      <a:gd name="connsiteX5" fmla="*/ 381000 w 414338"/>
                      <a:gd name="connsiteY5" fmla="*/ 545307 h 683419"/>
                      <a:gd name="connsiteX6" fmla="*/ 223838 w 414338"/>
                      <a:gd name="connsiteY6" fmla="*/ 583407 h 683419"/>
                      <a:gd name="connsiteX7" fmla="*/ 126207 w 414338"/>
                      <a:gd name="connsiteY7" fmla="*/ 621507 h 683419"/>
                      <a:gd name="connsiteX8" fmla="*/ 90488 w 414338"/>
                      <a:gd name="connsiteY8" fmla="*/ 683419 h 683419"/>
                      <a:gd name="connsiteX9" fmla="*/ 0 w 414338"/>
                      <a:gd name="connsiteY9" fmla="*/ 681038 h 683419"/>
                      <a:gd name="connsiteX10" fmla="*/ 102394 w 414338"/>
                      <a:gd name="connsiteY10" fmla="*/ 642938 h 683419"/>
                      <a:gd name="connsiteX11" fmla="*/ 69057 w 414338"/>
                      <a:gd name="connsiteY11" fmla="*/ 585788 h 683419"/>
                      <a:gd name="connsiteX12" fmla="*/ 150019 w 414338"/>
                      <a:gd name="connsiteY12" fmla="*/ 526257 h 683419"/>
                      <a:gd name="connsiteX13" fmla="*/ 85725 w 414338"/>
                      <a:gd name="connsiteY13" fmla="*/ 457200 h 683419"/>
                      <a:gd name="connsiteX14" fmla="*/ 154782 w 414338"/>
                      <a:gd name="connsiteY14" fmla="*/ 354807 h 683419"/>
                      <a:gd name="connsiteX15" fmla="*/ 123825 w 414338"/>
                      <a:gd name="connsiteY15" fmla="*/ 302419 h 683419"/>
                      <a:gd name="connsiteX16" fmla="*/ 123825 w 414338"/>
                      <a:gd name="connsiteY16" fmla="*/ 176213 h 683419"/>
                      <a:gd name="connsiteX17" fmla="*/ 97632 w 414338"/>
                      <a:gd name="connsiteY17" fmla="*/ 107157 h 683419"/>
                      <a:gd name="connsiteX18" fmla="*/ 192882 w 414338"/>
                      <a:gd name="connsiteY18" fmla="*/ 0 h 683419"/>
                      <a:gd name="connsiteX19" fmla="*/ 250032 w 414338"/>
                      <a:gd name="connsiteY19" fmla="*/ 71438 h 683419"/>
                      <a:gd name="connsiteX0" fmla="*/ 250032 w 414492"/>
                      <a:gd name="connsiteY0" fmla="*/ 71438 h 683419"/>
                      <a:gd name="connsiteX1" fmla="*/ 347663 w 414492"/>
                      <a:gd name="connsiteY1" fmla="*/ 219075 h 683419"/>
                      <a:gd name="connsiteX2" fmla="*/ 333375 w 414492"/>
                      <a:gd name="connsiteY2" fmla="*/ 321469 h 683419"/>
                      <a:gd name="connsiteX3" fmla="*/ 414338 w 414492"/>
                      <a:gd name="connsiteY3" fmla="*/ 381000 h 683419"/>
                      <a:gd name="connsiteX4" fmla="*/ 309563 w 414492"/>
                      <a:gd name="connsiteY4" fmla="*/ 485775 h 683419"/>
                      <a:gd name="connsiteX5" fmla="*/ 381000 w 414492"/>
                      <a:gd name="connsiteY5" fmla="*/ 545307 h 683419"/>
                      <a:gd name="connsiteX6" fmla="*/ 223838 w 414492"/>
                      <a:gd name="connsiteY6" fmla="*/ 583407 h 683419"/>
                      <a:gd name="connsiteX7" fmla="*/ 126207 w 414492"/>
                      <a:gd name="connsiteY7" fmla="*/ 621507 h 683419"/>
                      <a:gd name="connsiteX8" fmla="*/ 90488 w 414492"/>
                      <a:gd name="connsiteY8" fmla="*/ 683419 h 683419"/>
                      <a:gd name="connsiteX9" fmla="*/ 0 w 414492"/>
                      <a:gd name="connsiteY9" fmla="*/ 681038 h 683419"/>
                      <a:gd name="connsiteX10" fmla="*/ 102394 w 414492"/>
                      <a:gd name="connsiteY10" fmla="*/ 642938 h 683419"/>
                      <a:gd name="connsiteX11" fmla="*/ 69057 w 414492"/>
                      <a:gd name="connsiteY11" fmla="*/ 585788 h 683419"/>
                      <a:gd name="connsiteX12" fmla="*/ 150019 w 414492"/>
                      <a:gd name="connsiteY12" fmla="*/ 526257 h 683419"/>
                      <a:gd name="connsiteX13" fmla="*/ 85725 w 414492"/>
                      <a:gd name="connsiteY13" fmla="*/ 457200 h 683419"/>
                      <a:gd name="connsiteX14" fmla="*/ 154782 w 414492"/>
                      <a:gd name="connsiteY14" fmla="*/ 354807 h 683419"/>
                      <a:gd name="connsiteX15" fmla="*/ 123825 w 414492"/>
                      <a:gd name="connsiteY15" fmla="*/ 302419 h 683419"/>
                      <a:gd name="connsiteX16" fmla="*/ 123825 w 414492"/>
                      <a:gd name="connsiteY16" fmla="*/ 176213 h 683419"/>
                      <a:gd name="connsiteX17" fmla="*/ 97632 w 414492"/>
                      <a:gd name="connsiteY17" fmla="*/ 107157 h 683419"/>
                      <a:gd name="connsiteX18" fmla="*/ 192882 w 414492"/>
                      <a:gd name="connsiteY18" fmla="*/ 0 h 683419"/>
                      <a:gd name="connsiteX19" fmla="*/ 250032 w 414492"/>
                      <a:gd name="connsiteY19" fmla="*/ 71438 h 683419"/>
                      <a:gd name="connsiteX0" fmla="*/ 250032 w 414492"/>
                      <a:gd name="connsiteY0" fmla="*/ 71438 h 683419"/>
                      <a:gd name="connsiteX1" fmla="*/ 347663 w 414492"/>
                      <a:gd name="connsiteY1" fmla="*/ 219075 h 683419"/>
                      <a:gd name="connsiteX2" fmla="*/ 333375 w 414492"/>
                      <a:gd name="connsiteY2" fmla="*/ 321469 h 683419"/>
                      <a:gd name="connsiteX3" fmla="*/ 414338 w 414492"/>
                      <a:gd name="connsiteY3" fmla="*/ 381000 h 683419"/>
                      <a:gd name="connsiteX4" fmla="*/ 309563 w 414492"/>
                      <a:gd name="connsiteY4" fmla="*/ 485775 h 683419"/>
                      <a:gd name="connsiteX5" fmla="*/ 381000 w 414492"/>
                      <a:gd name="connsiteY5" fmla="*/ 545307 h 683419"/>
                      <a:gd name="connsiteX6" fmla="*/ 223838 w 414492"/>
                      <a:gd name="connsiteY6" fmla="*/ 583407 h 683419"/>
                      <a:gd name="connsiteX7" fmla="*/ 126207 w 414492"/>
                      <a:gd name="connsiteY7" fmla="*/ 621507 h 683419"/>
                      <a:gd name="connsiteX8" fmla="*/ 90488 w 414492"/>
                      <a:gd name="connsiteY8" fmla="*/ 683419 h 683419"/>
                      <a:gd name="connsiteX9" fmla="*/ 0 w 414492"/>
                      <a:gd name="connsiteY9" fmla="*/ 681038 h 683419"/>
                      <a:gd name="connsiteX10" fmla="*/ 102394 w 414492"/>
                      <a:gd name="connsiteY10" fmla="*/ 642938 h 683419"/>
                      <a:gd name="connsiteX11" fmla="*/ 69057 w 414492"/>
                      <a:gd name="connsiteY11" fmla="*/ 585788 h 683419"/>
                      <a:gd name="connsiteX12" fmla="*/ 150019 w 414492"/>
                      <a:gd name="connsiteY12" fmla="*/ 526257 h 683419"/>
                      <a:gd name="connsiteX13" fmla="*/ 85725 w 414492"/>
                      <a:gd name="connsiteY13" fmla="*/ 457200 h 683419"/>
                      <a:gd name="connsiteX14" fmla="*/ 154782 w 414492"/>
                      <a:gd name="connsiteY14" fmla="*/ 354807 h 683419"/>
                      <a:gd name="connsiteX15" fmla="*/ 123825 w 414492"/>
                      <a:gd name="connsiteY15" fmla="*/ 302419 h 683419"/>
                      <a:gd name="connsiteX16" fmla="*/ 123825 w 414492"/>
                      <a:gd name="connsiteY16" fmla="*/ 176213 h 683419"/>
                      <a:gd name="connsiteX17" fmla="*/ 97632 w 414492"/>
                      <a:gd name="connsiteY17" fmla="*/ 107157 h 683419"/>
                      <a:gd name="connsiteX18" fmla="*/ 192882 w 414492"/>
                      <a:gd name="connsiteY18" fmla="*/ 0 h 683419"/>
                      <a:gd name="connsiteX19" fmla="*/ 250032 w 414492"/>
                      <a:gd name="connsiteY19" fmla="*/ 71438 h 683419"/>
                      <a:gd name="connsiteX0" fmla="*/ 250032 w 421433"/>
                      <a:gd name="connsiteY0" fmla="*/ 71438 h 683419"/>
                      <a:gd name="connsiteX1" fmla="*/ 347663 w 421433"/>
                      <a:gd name="connsiteY1" fmla="*/ 219075 h 683419"/>
                      <a:gd name="connsiteX2" fmla="*/ 333375 w 421433"/>
                      <a:gd name="connsiteY2" fmla="*/ 321469 h 683419"/>
                      <a:gd name="connsiteX3" fmla="*/ 414338 w 421433"/>
                      <a:gd name="connsiteY3" fmla="*/ 381000 h 683419"/>
                      <a:gd name="connsiteX4" fmla="*/ 309563 w 421433"/>
                      <a:gd name="connsiteY4" fmla="*/ 485775 h 683419"/>
                      <a:gd name="connsiteX5" fmla="*/ 381000 w 421433"/>
                      <a:gd name="connsiteY5" fmla="*/ 545307 h 683419"/>
                      <a:gd name="connsiteX6" fmla="*/ 223838 w 421433"/>
                      <a:gd name="connsiteY6" fmla="*/ 583407 h 683419"/>
                      <a:gd name="connsiteX7" fmla="*/ 126207 w 421433"/>
                      <a:gd name="connsiteY7" fmla="*/ 621507 h 683419"/>
                      <a:gd name="connsiteX8" fmla="*/ 90488 w 421433"/>
                      <a:gd name="connsiteY8" fmla="*/ 683419 h 683419"/>
                      <a:gd name="connsiteX9" fmla="*/ 0 w 421433"/>
                      <a:gd name="connsiteY9" fmla="*/ 681038 h 683419"/>
                      <a:gd name="connsiteX10" fmla="*/ 102394 w 421433"/>
                      <a:gd name="connsiteY10" fmla="*/ 642938 h 683419"/>
                      <a:gd name="connsiteX11" fmla="*/ 69057 w 421433"/>
                      <a:gd name="connsiteY11" fmla="*/ 585788 h 683419"/>
                      <a:gd name="connsiteX12" fmla="*/ 150019 w 421433"/>
                      <a:gd name="connsiteY12" fmla="*/ 526257 h 683419"/>
                      <a:gd name="connsiteX13" fmla="*/ 85725 w 421433"/>
                      <a:gd name="connsiteY13" fmla="*/ 457200 h 683419"/>
                      <a:gd name="connsiteX14" fmla="*/ 154782 w 421433"/>
                      <a:gd name="connsiteY14" fmla="*/ 354807 h 683419"/>
                      <a:gd name="connsiteX15" fmla="*/ 123825 w 421433"/>
                      <a:gd name="connsiteY15" fmla="*/ 302419 h 683419"/>
                      <a:gd name="connsiteX16" fmla="*/ 123825 w 421433"/>
                      <a:gd name="connsiteY16" fmla="*/ 176213 h 683419"/>
                      <a:gd name="connsiteX17" fmla="*/ 97632 w 421433"/>
                      <a:gd name="connsiteY17" fmla="*/ 107157 h 683419"/>
                      <a:gd name="connsiteX18" fmla="*/ 192882 w 421433"/>
                      <a:gd name="connsiteY18" fmla="*/ 0 h 683419"/>
                      <a:gd name="connsiteX19" fmla="*/ 250032 w 421433"/>
                      <a:gd name="connsiteY19" fmla="*/ 71438 h 683419"/>
                      <a:gd name="connsiteX0" fmla="*/ 250032 w 421433"/>
                      <a:gd name="connsiteY0" fmla="*/ 71438 h 683419"/>
                      <a:gd name="connsiteX1" fmla="*/ 347663 w 421433"/>
                      <a:gd name="connsiteY1" fmla="*/ 219075 h 683419"/>
                      <a:gd name="connsiteX2" fmla="*/ 333375 w 421433"/>
                      <a:gd name="connsiteY2" fmla="*/ 321469 h 683419"/>
                      <a:gd name="connsiteX3" fmla="*/ 414338 w 421433"/>
                      <a:gd name="connsiteY3" fmla="*/ 381000 h 683419"/>
                      <a:gd name="connsiteX4" fmla="*/ 309563 w 421433"/>
                      <a:gd name="connsiteY4" fmla="*/ 485775 h 683419"/>
                      <a:gd name="connsiteX5" fmla="*/ 381000 w 421433"/>
                      <a:gd name="connsiteY5" fmla="*/ 545307 h 683419"/>
                      <a:gd name="connsiteX6" fmla="*/ 223838 w 421433"/>
                      <a:gd name="connsiteY6" fmla="*/ 583407 h 683419"/>
                      <a:gd name="connsiteX7" fmla="*/ 126207 w 421433"/>
                      <a:gd name="connsiteY7" fmla="*/ 621507 h 683419"/>
                      <a:gd name="connsiteX8" fmla="*/ 90488 w 421433"/>
                      <a:gd name="connsiteY8" fmla="*/ 683419 h 683419"/>
                      <a:gd name="connsiteX9" fmla="*/ 0 w 421433"/>
                      <a:gd name="connsiteY9" fmla="*/ 681038 h 683419"/>
                      <a:gd name="connsiteX10" fmla="*/ 102394 w 421433"/>
                      <a:gd name="connsiteY10" fmla="*/ 642938 h 683419"/>
                      <a:gd name="connsiteX11" fmla="*/ 69057 w 421433"/>
                      <a:gd name="connsiteY11" fmla="*/ 585788 h 683419"/>
                      <a:gd name="connsiteX12" fmla="*/ 150019 w 421433"/>
                      <a:gd name="connsiteY12" fmla="*/ 526257 h 683419"/>
                      <a:gd name="connsiteX13" fmla="*/ 85725 w 421433"/>
                      <a:gd name="connsiteY13" fmla="*/ 457200 h 683419"/>
                      <a:gd name="connsiteX14" fmla="*/ 154782 w 421433"/>
                      <a:gd name="connsiteY14" fmla="*/ 354807 h 683419"/>
                      <a:gd name="connsiteX15" fmla="*/ 123825 w 421433"/>
                      <a:gd name="connsiteY15" fmla="*/ 302419 h 683419"/>
                      <a:gd name="connsiteX16" fmla="*/ 123825 w 421433"/>
                      <a:gd name="connsiteY16" fmla="*/ 176213 h 683419"/>
                      <a:gd name="connsiteX17" fmla="*/ 97632 w 421433"/>
                      <a:gd name="connsiteY17" fmla="*/ 107157 h 683419"/>
                      <a:gd name="connsiteX18" fmla="*/ 192882 w 421433"/>
                      <a:gd name="connsiteY18" fmla="*/ 0 h 683419"/>
                      <a:gd name="connsiteX19" fmla="*/ 250032 w 421433"/>
                      <a:gd name="connsiteY19" fmla="*/ 71438 h 683419"/>
                      <a:gd name="connsiteX0" fmla="*/ 250032 w 421433"/>
                      <a:gd name="connsiteY0" fmla="*/ 71438 h 683419"/>
                      <a:gd name="connsiteX1" fmla="*/ 347663 w 421433"/>
                      <a:gd name="connsiteY1" fmla="*/ 219075 h 683419"/>
                      <a:gd name="connsiteX2" fmla="*/ 333375 w 421433"/>
                      <a:gd name="connsiteY2" fmla="*/ 321469 h 683419"/>
                      <a:gd name="connsiteX3" fmla="*/ 414338 w 421433"/>
                      <a:gd name="connsiteY3" fmla="*/ 381000 h 683419"/>
                      <a:gd name="connsiteX4" fmla="*/ 309563 w 421433"/>
                      <a:gd name="connsiteY4" fmla="*/ 485775 h 683419"/>
                      <a:gd name="connsiteX5" fmla="*/ 381000 w 421433"/>
                      <a:gd name="connsiteY5" fmla="*/ 545307 h 683419"/>
                      <a:gd name="connsiteX6" fmla="*/ 223838 w 421433"/>
                      <a:gd name="connsiteY6" fmla="*/ 583407 h 683419"/>
                      <a:gd name="connsiteX7" fmla="*/ 126207 w 421433"/>
                      <a:gd name="connsiteY7" fmla="*/ 621507 h 683419"/>
                      <a:gd name="connsiteX8" fmla="*/ 90488 w 421433"/>
                      <a:gd name="connsiteY8" fmla="*/ 683419 h 683419"/>
                      <a:gd name="connsiteX9" fmla="*/ 0 w 421433"/>
                      <a:gd name="connsiteY9" fmla="*/ 681038 h 683419"/>
                      <a:gd name="connsiteX10" fmla="*/ 102394 w 421433"/>
                      <a:gd name="connsiteY10" fmla="*/ 642938 h 683419"/>
                      <a:gd name="connsiteX11" fmla="*/ 69057 w 421433"/>
                      <a:gd name="connsiteY11" fmla="*/ 585788 h 683419"/>
                      <a:gd name="connsiteX12" fmla="*/ 150019 w 421433"/>
                      <a:gd name="connsiteY12" fmla="*/ 526257 h 683419"/>
                      <a:gd name="connsiteX13" fmla="*/ 85725 w 421433"/>
                      <a:gd name="connsiteY13" fmla="*/ 457200 h 683419"/>
                      <a:gd name="connsiteX14" fmla="*/ 154782 w 421433"/>
                      <a:gd name="connsiteY14" fmla="*/ 354807 h 683419"/>
                      <a:gd name="connsiteX15" fmla="*/ 123825 w 421433"/>
                      <a:gd name="connsiteY15" fmla="*/ 302419 h 683419"/>
                      <a:gd name="connsiteX16" fmla="*/ 123825 w 421433"/>
                      <a:gd name="connsiteY16" fmla="*/ 176213 h 683419"/>
                      <a:gd name="connsiteX17" fmla="*/ 97632 w 421433"/>
                      <a:gd name="connsiteY17" fmla="*/ 107157 h 683419"/>
                      <a:gd name="connsiteX18" fmla="*/ 192882 w 421433"/>
                      <a:gd name="connsiteY18" fmla="*/ 0 h 683419"/>
                      <a:gd name="connsiteX19" fmla="*/ 250032 w 421433"/>
                      <a:gd name="connsiteY19" fmla="*/ 71438 h 683419"/>
                      <a:gd name="connsiteX0" fmla="*/ 250032 w 421433"/>
                      <a:gd name="connsiteY0" fmla="*/ 71438 h 683419"/>
                      <a:gd name="connsiteX1" fmla="*/ 347663 w 421433"/>
                      <a:gd name="connsiteY1" fmla="*/ 219075 h 683419"/>
                      <a:gd name="connsiteX2" fmla="*/ 333375 w 421433"/>
                      <a:gd name="connsiteY2" fmla="*/ 321469 h 683419"/>
                      <a:gd name="connsiteX3" fmla="*/ 414338 w 421433"/>
                      <a:gd name="connsiteY3" fmla="*/ 381000 h 683419"/>
                      <a:gd name="connsiteX4" fmla="*/ 309563 w 421433"/>
                      <a:gd name="connsiteY4" fmla="*/ 485775 h 683419"/>
                      <a:gd name="connsiteX5" fmla="*/ 381000 w 421433"/>
                      <a:gd name="connsiteY5" fmla="*/ 545307 h 683419"/>
                      <a:gd name="connsiteX6" fmla="*/ 223838 w 421433"/>
                      <a:gd name="connsiteY6" fmla="*/ 583407 h 683419"/>
                      <a:gd name="connsiteX7" fmla="*/ 126207 w 421433"/>
                      <a:gd name="connsiteY7" fmla="*/ 621507 h 683419"/>
                      <a:gd name="connsiteX8" fmla="*/ 90488 w 421433"/>
                      <a:gd name="connsiteY8" fmla="*/ 683419 h 683419"/>
                      <a:gd name="connsiteX9" fmla="*/ 0 w 421433"/>
                      <a:gd name="connsiteY9" fmla="*/ 681038 h 683419"/>
                      <a:gd name="connsiteX10" fmla="*/ 102394 w 421433"/>
                      <a:gd name="connsiteY10" fmla="*/ 642938 h 683419"/>
                      <a:gd name="connsiteX11" fmla="*/ 69057 w 421433"/>
                      <a:gd name="connsiteY11" fmla="*/ 585788 h 683419"/>
                      <a:gd name="connsiteX12" fmla="*/ 150019 w 421433"/>
                      <a:gd name="connsiteY12" fmla="*/ 526257 h 683419"/>
                      <a:gd name="connsiteX13" fmla="*/ 85725 w 421433"/>
                      <a:gd name="connsiteY13" fmla="*/ 457200 h 683419"/>
                      <a:gd name="connsiteX14" fmla="*/ 154782 w 421433"/>
                      <a:gd name="connsiteY14" fmla="*/ 354807 h 683419"/>
                      <a:gd name="connsiteX15" fmla="*/ 123825 w 421433"/>
                      <a:gd name="connsiteY15" fmla="*/ 302419 h 683419"/>
                      <a:gd name="connsiteX16" fmla="*/ 123825 w 421433"/>
                      <a:gd name="connsiteY16" fmla="*/ 176213 h 683419"/>
                      <a:gd name="connsiteX17" fmla="*/ 97632 w 421433"/>
                      <a:gd name="connsiteY17" fmla="*/ 107157 h 683419"/>
                      <a:gd name="connsiteX18" fmla="*/ 192882 w 421433"/>
                      <a:gd name="connsiteY18" fmla="*/ 0 h 683419"/>
                      <a:gd name="connsiteX19" fmla="*/ 250032 w 421433"/>
                      <a:gd name="connsiteY19" fmla="*/ 71438 h 683419"/>
                      <a:gd name="connsiteX0" fmla="*/ 250032 w 421433"/>
                      <a:gd name="connsiteY0" fmla="*/ 71438 h 683419"/>
                      <a:gd name="connsiteX1" fmla="*/ 347663 w 421433"/>
                      <a:gd name="connsiteY1" fmla="*/ 219075 h 683419"/>
                      <a:gd name="connsiteX2" fmla="*/ 333375 w 421433"/>
                      <a:gd name="connsiteY2" fmla="*/ 321469 h 683419"/>
                      <a:gd name="connsiteX3" fmla="*/ 414338 w 421433"/>
                      <a:gd name="connsiteY3" fmla="*/ 381000 h 683419"/>
                      <a:gd name="connsiteX4" fmla="*/ 309563 w 421433"/>
                      <a:gd name="connsiteY4" fmla="*/ 485775 h 683419"/>
                      <a:gd name="connsiteX5" fmla="*/ 381000 w 421433"/>
                      <a:gd name="connsiteY5" fmla="*/ 545307 h 683419"/>
                      <a:gd name="connsiteX6" fmla="*/ 223838 w 421433"/>
                      <a:gd name="connsiteY6" fmla="*/ 583407 h 683419"/>
                      <a:gd name="connsiteX7" fmla="*/ 126207 w 421433"/>
                      <a:gd name="connsiteY7" fmla="*/ 621507 h 683419"/>
                      <a:gd name="connsiteX8" fmla="*/ 90488 w 421433"/>
                      <a:gd name="connsiteY8" fmla="*/ 683419 h 683419"/>
                      <a:gd name="connsiteX9" fmla="*/ 0 w 421433"/>
                      <a:gd name="connsiteY9" fmla="*/ 681038 h 683419"/>
                      <a:gd name="connsiteX10" fmla="*/ 102394 w 421433"/>
                      <a:gd name="connsiteY10" fmla="*/ 642938 h 683419"/>
                      <a:gd name="connsiteX11" fmla="*/ 69057 w 421433"/>
                      <a:gd name="connsiteY11" fmla="*/ 585788 h 683419"/>
                      <a:gd name="connsiteX12" fmla="*/ 150019 w 421433"/>
                      <a:gd name="connsiteY12" fmla="*/ 526257 h 683419"/>
                      <a:gd name="connsiteX13" fmla="*/ 85725 w 421433"/>
                      <a:gd name="connsiteY13" fmla="*/ 457200 h 683419"/>
                      <a:gd name="connsiteX14" fmla="*/ 154782 w 421433"/>
                      <a:gd name="connsiteY14" fmla="*/ 354807 h 683419"/>
                      <a:gd name="connsiteX15" fmla="*/ 123825 w 421433"/>
                      <a:gd name="connsiteY15" fmla="*/ 302419 h 683419"/>
                      <a:gd name="connsiteX16" fmla="*/ 123825 w 421433"/>
                      <a:gd name="connsiteY16" fmla="*/ 176213 h 683419"/>
                      <a:gd name="connsiteX17" fmla="*/ 97632 w 421433"/>
                      <a:gd name="connsiteY17" fmla="*/ 107157 h 683419"/>
                      <a:gd name="connsiteX18" fmla="*/ 192882 w 421433"/>
                      <a:gd name="connsiteY18" fmla="*/ 0 h 683419"/>
                      <a:gd name="connsiteX19" fmla="*/ 250032 w 421433"/>
                      <a:gd name="connsiteY19" fmla="*/ 71438 h 683419"/>
                      <a:gd name="connsiteX0" fmla="*/ 250032 w 421433"/>
                      <a:gd name="connsiteY0" fmla="*/ 71438 h 683429"/>
                      <a:gd name="connsiteX1" fmla="*/ 347663 w 421433"/>
                      <a:gd name="connsiteY1" fmla="*/ 219075 h 683429"/>
                      <a:gd name="connsiteX2" fmla="*/ 333375 w 421433"/>
                      <a:gd name="connsiteY2" fmla="*/ 321469 h 683429"/>
                      <a:gd name="connsiteX3" fmla="*/ 414338 w 421433"/>
                      <a:gd name="connsiteY3" fmla="*/ 381000 h 683429"/>
                      <a:gd name="connsiteX4" fmla="*/ 309563 w 421433"/>
                      <a:gd name="connsiteY4" fmla="*/ 485775 h 683429"/>
                      <a:gd name="connsiteX5" fmla="*/ 381000 w 421433"/>
                      <a:gd name="connsiteY5" fmla="*/ 545307 h 683429"/>
                      <a:gd name="connsiteX6" fmla="*/ 223838 w 421433"/>
                      <a:gd name="connsiteY6" fmla="*/ 583407 h 683429"/>
                      <a:gd name="connsiteX7" fmla="*/ 126207 w 421433"/>
                      <a:gd name="connsiteY7" fmla="*/ 621507 h 683429"/>
                      <a:gd name="connsiteX8" fmla="*/ 90488 w 421433"/>
                      <a:gd name="connsiteY8" fmla="*/ 683419 h 683429"/>
                      <a:gd name="connsiteX9" fmla="*/ 0 w 421433"/>
                      <a:gd name="connsiteY9" fmla="*/ 681038 h 683429"/>
                      <a:gd name="connsiteX10" fmla="*/ 102394 w 421433"/>
                      <a:gd name="connsiteY10" fmla="*/ 642938 h 683429"/>
                      <a:gd name="connsiteX11" fmla="*/ 69057 w 421433"/>
                      <a:gd name="connsiteY11" fmla="*/ 585788 h 683429"/>
                      <a:gd name="connsiteX12" fmla="*/ 150019 w 421433"/>
                      <a:gd name="connsiteY12" fmla="*/ 526257 h 683429"/>
                      <a:gd name="connsiteX13" fmla="*/ 85725 w 421433"/>
                      <a:gd name="connsiteY13" fmla="*/ 457200 h 683429"/>
                      <a:gd name="connsiteX14" fmla="*/ 154782 w 421433"/>
                      <a:gd name="connsiteY14" fmla="*/ 354807 h 683429"/>
                      <a:gd name="connsiteX15" fmla="*/ 123825 w 421433"/>
                      <a:gd name="connsiteY15" fmla="*/ 302419 h 683429"/>
                      <a:gd name="connsiteX16" fmla="*/ 123825 w 421433"/>
                      <a:gd name="connsiteY16" fmla="*/ 176213 h 683429"/>
                      <a:gd name="connsiteX17" fmla="*/ 97632 w 421433"/>
                      <a:gd name="connsiteY17" fmla="*/ 107157 h 683429"/>
                      <a:gd name="connsiteX18" fmla="*/ 192882 w 421433"/>
                      <a:gd name="connsiteY18" fmla="*/ 0 h 683429"/>
                      <a:gd name="connsiteX19" fmla="*/ 250032 w 421433"/>
                      <a:gd name="connsiteY19" fmla="*/ 71438 h 683429"/>
                      <a:gd name="connsiteX0" fmla="*/ 250032 w 421433"/>
                      <a:gd name="connsiteY0" fmla="*/ 71438 h 683429"/>
                      <a:gd name="connsiteX1" fmla="*/ 347663 w 421433"/>
                      <a:gd name="connsiteY1" fmla="*/ 219075 h 683429"/>
                      <a:gd name="connsiteX2" fmla="*/ 333375 w 421433"/>
                      <a:gd name="connsiteY2" fmla="*/ 321469 h 683429"/>
                      <a:gd name="connsiteX3" fmla="*/ 414338 w 421433"/>
                      <a:gd name="connsiteY3" fmla="*/ 381000 h 683429"/>
                      <a:gd name="connsiteX4" fmla="*/ 309563 w 421433"/>
                      <a:gd name="connsiteY4" fmla="*/ 485775 h 683429"/>
                      <a:gd name="connsiteX5" fmla="*/ 381000 w 421433"/>
                      <a:gd name="connsiteY5" fmla="*/ 545307 h 683429"/>
                      <a:gd name="connsiteX6" fmla="*/ 223838 w 421433"/>
                      <a:gd name="connsiteY6" fmla="*/ 583407 h 683429"/>
                      <a:gd name="connsiteX7" fmla="*/ 126207 w 421433"/>
                      <a:gd name="connsiteY7" fmla="*/ 621507 h 683429"/>
                      <a:gd name="connsiteX8" fmla="*/ 90488 w 421433"/>
                      <a:gd name="connsiteY8" fmla="*/ 683419 h 683429"/>
                      <a:gd name="connsiteX9" fmla="*/ 0 w 421433"/>
                      <a:gd name="connsiteY9" fmla="*/ 681038 h 683429"/>
                      <a:gd name="connsiteX10" fmla="*/ 102394 w 421433"/>
                      <a:gd name="connsiteY10" fmla="*/ 642938 h 683429"/>
                      <a:gd name="connsiteX11" fmla="*/ 69057 w 421433"/>
                      <a:gd name="connsiteY11" fmla="*/ 585788 h 683429"/>
                      <a:gd name="connsiteX12" fmla="*/ 150019 w 421433"/>
                      <a:gd name="connsiteY12" fmla="*/ 526257 h 683429"/>
                      <a:gd name="connsiteX13" fmla="*/ 85725 w 421433"/>
                      <a:gd name="connsiteY13" fmla="*/ 457200 h 683429"/>
                      <a:gd name="connsiteX14" fmla="*/ 154782 w 421433"/>
                      <a:gd name="connsiteY14" fmla="*/ 354807 h 683429"/>
                      <a:gd name="connsiteX15" fmla="*/ 123825 w 421433"/>
                      <a:gd name="connsiteY15" fmla="*/ 302419 h 683429"/>
                      <a:gd name="connsiteX16" fmla="*/ 123825 w 421433"/>
                      <a:gd name="connsiteY16" fmla="*/ 176213 h 683429"/>
                      <a:gd name="connsiteX17" fmla="*/ 97632 w 421433"/>
                      <a:gd name="connsiteY17" fmla="*/ 107157 h 683429"/>
                      <a:gd name="connsiteX18" fmla="*/ 192882 w 421433"/>
                      <a:gd name="connsiteY18" fmla="*/ 0 h 683429"/>
                      <a:gd name="connsiteX19" fmla="*/ 250032 w 421433"/>
                      <a:gd name="connsiteY19" fmla="*/ 71438 h 683429"/>
                      <a:gd name="connsiteX0" fmla="*/ 250032 w 421433"/>
                      <a:gd name="connsiteY0" fmla="*/ 71438 h 683429"/>
                      <a:gd name="connsiteX1" fmla="*/ 347663 w 421433"/>
                      <a:gd name="connsiteY1" fmla="*/ 219075 h 683429"/>
                      <a:gd name="connsiteX2" fmla="*/ 333375 w 421433"/>
                      <a:gd name="connsiteY2" fmla="*/ 321469 h 683429"/>
                      <a:gd name="connsiteX3" fmla="*/ 414338 w 421433"/>
                      <a:gd name="connsiteY3" fmla="*/ 381000 h 683429"/>
                      <a:gd name="connsiteX4" fmla="*/ 309563 w 421433"/>
                      <a:gd name="connsiteY4" fmla="*/ 485775 h 683429"/>
                      <a:gd name="connsiteX5" fmla="*/ 381000 w 421433"/>
                      <a:gd name="connsiteY5" fmla="*/ 545307 h 683429"/>
                      <a:gd name="connsiteX6" fmla="*/ 223838 w 421433"/>
                      <a:gd name="connsiteY6" fmla="*/ 583407 h 683429"/>
                      <a:gd name="connsiteX7" fmla="*/ 126207 w 421433"/>
                      <a:gd name="connsiteY7" fmla="*/ 621507 h 683429"/>
                      <a:gd name="connsiteX8" fmla="*/ 90488 w 421433"/>
                      <a:gd name="connsiteY8" fmla="*/ 683419 h 683429"/>
                      <a:gd name="connsiteX9" fmla="*/ 0 w 421433"/>
                      <a:gd name="connsiteY9" fmla="*/ 681038 h 683429"/>
                      <a:gd name="connsiteX10" fmla="*/ 102394 w 421433"/>
                      <a:gd name="connsiteY10" fmla="*/ 642938 h 683429"/>
                      <a:gd name="connsiteX11" fmla="*/ 69057 w 421433"/>
                      <a:gd name="connsiteY11" fmla="*/ 585788 h 683429"/>
                      <a:gd name="connsiteX12" fmla="*/ 150019 w 421433"/>
                      <a:gd name="connsiteY12" fmla="*/ 526257 h 683429"/>
                      <a:gd name="connsiteX13" fmla="*/ 85725 w 421433"/>
                      <a:gd name="connsiteY13" fmla="*/ 457200 h 683429"/>
                      <a:gd name="connsiteX14" fmla="*/ 154782 w 421433"/>
                      <a:gd name="connsiteY14" fmla="*/ 354807 h 683429"/>
                      <a:gd name="connsiteX15" fmla="*/ 123825 w 421433"/>
                      <a:gd name="connsiteY15" fmla="*/ 302419 h 683429"/>
                      <a:gd name="connsiteX16" fmla="*/ 123825 w 421433"/>
                      <a:gd name="connsiteY16" fmla="*/ 176213 h 683429"/>
                      <a:gd name="connsiteX17" fmla="*/ 97632 w 421433"/>
                      <a:gd name="connsiteY17" fmla="*/ 107157 h 683429"/>
                      <a:gd name="connsiteX18" fmla="*/ 192882 w 421433"/>
                      <a:gd name="connsiteY18" fmla="*/ 0 h 683429"/>
                      <a:gd name="connsiteX19" fmla="*/ 250032 w 421433"/>
                      <a:gd name="connsiteY19" fmla="*/ 71438 h 683429"/>
                      <a:gd name="connsiteX0" fmla="*/ 215107 w 386508"/>
                      <a:gd name="connsiteY0" fmla="*/ 71438 h 703263"/>
                      <a:gd name="connsiteX1" fmla="*/ 312738 w 386508"/>
                      <a:gd name="connsiteY1" fmla="*/ 219075 h 703263"/>
                      <a:gd name="connsiteX2" fmla="*/ 298450 w 386508"/>
                      <a:gd name="connsiteY2" fmla="*/ 321469 h 703263"/>
                      <a:gd name="connsiteX3" fmla="*/ 379413 w 386508"/>
                      <a:gd name="connsiteY3" fmla="*/ 381000 h 703263"/>
                      <a:gd name="connsiteX4" fmla="*/ 274638 w 386508"/>
                      <a:gd name="connsiteY4" fmla="*/ 485775 h 703263"/>
                      <a:gd name="connsiteX5" fmla="*/ 346075 w 386508"/>
                      <a:gd name="connsiteY5" fmla="*/ 545307 h 703263"/>
                      <a:gd name="connsiteX6" fmla="*/ 188913 w 386508"/>
                      <a:gd name="connsiteY6" fmla="*/ 583407 h 703263"/>
                      <a:gd name="connsiteX7" fmla="*/ 91282 w 386508"/>
                      <a:gd name="connsiteY7" fmla="*/ 621507 h 703263"/>
                      <a:gd name="connsiteX8" fmla="*/ 55563 w 386508"/>
                      <a:gd name="connsiteY8" fmla="*/ 683419 h 703263"/>
                      <a:gd name="connsiteX9" fmla="*/ 0 w 386508"/>
                      <a:gd name="connsiteY9" fmla="*/ 703263 h 703263"/>
                      <a:gd name="connsiteX10" fmla="*/ 67469 w 386508"/>
                      <a:gd name="connsiteY10" fmla="*/ 642938 h 703263"/>
                      <a:gd name="connsiteX11" fmla="*/ 34132 w 386508"/>
                      <a:gd name="connsiteY11" fmla="*/ 585788 h 703263"/>
                      <a:gd name="connsiteX12" fmla="*/ 115094 w 386508"/>
                      <a:gd name="connsiteY12" fmla="*/ 526257 h 703263"/>
                      <a:gd name="connsiteX13" fmla="*/ 50800 w 386508"/>
                      <a:gd name="connsiteY13" fmla="*/ 457200 h 703263"/>
                      <a:gd name="connsiteX14" fmla="*/ 119857 w 386508"/>
                      <a:gd name="connsiteY14" fmla="*/ 354807 h 703263"/>
                      <a:gd name="connsiteX15" fmla="*/ 88900 w 386508"/>
                      <a:gd name="connsiteY15" fmla="*/ 302419 h 703263"/>
                      <a:gd name="connsiteX16" fmla="*/ 88900 w 386508"/>
                      <a:gd name="connsiteY16" fmla="*/ 176213 h 703263"/>
                      <a:gd name="connsiteX17" fmla="*/ 62707 w 386508"/>
                      <a:gd name="connsiteY17" fmla="*/ 107157 h 703263"/>
                      <a:gd name="connsiteX18" fmla="*/ 157957 w 386508"/>
                      <a:gd name="connsiteY18" fmla="*/ 0 h 703263"/>
                      <a:gd name="connsiteX19" fmla="*/ 215107 w 386508"/>
                      <a:gd name="connsiteY19" fmla="*/ 71438 h 703263"/>
                      <a:gd name="connsiteX0" fmla="*/ 215107 w 386508"/>
                      <a:gd name="connsiteY0" fmla="*/ 71438 h 703263"/>
                      <a:gd name="connsiteX1" fmla="*/ 312738 w 386508"/>
                      <a:gd name="connsiteY1" fmla="*/ 219075 h 703263"/>
                      <a:gd name="connsiteX2" fmla="*/ 298450 w 386508"/>
                      <a:gd name="connsiteY2" fmla="*/ 321469 h 703263"/>
                      <a:gd name="connsiteX3" fmla="*/ 379413 w 386508"/>
                      <a:gd name="connsiteY3" fmla="*/ 381000 h 703263"/>
                      <a:gd name="connsiteX4" fmla="*/ 274638 w 386508"/>
                      <a:gd name="connsiteY4" fmla="*/ 485775 h 703263"/>
                      <a:gd name="connsiteX5" fmla="*/ 346075 w 386508"/>
                      <a:gd name="connsiteY5" fmla="*/ 545307 h 703263"/>
                      <a:gd name="connsiteX6" fmla="*/ 188913 w 386508"/>
                      <a:gd name="connsiteY6" fmla="*/ 583407 h 703263"/>
                      <a:gd name="connsiteX7" fmla="*/ 91282 w 386508"/>
                      <a:gd name="connsiteY7" fmla="*/ 621507 h 703263"/>
                      <a:gd name="connsiteX8" fmla="*/ 55563 w 386508"/>
                      <a:gd name="connsiteY8" fmla="*/ 683419 h 703263"/>
                      <a:gd name="connsiteX9" fmla="*/ 0 w 386508"/>
                      <a:gd name="connsiteY9" fmla="*/ 703263 h 703263"/>
                      <a:gd name="connsiteX10" fmla="*/ 45244 w 386508"/>
                      <a:gd name="connsiteY10" fmla="*/ 642938 h 703263"/>
                      <a:gd name="connsiteX11" fmla="*/ 34132 w 386508"/>
                      <a:gd name="connsiteY11" fmla="*/ 585788 h 703263"/>
                      <a:gd name="connsiteX12" fmla="*/ 115094 w 386508"/>
                      <a:gd name="connsiteY12" fmla="*/ 526257 h 703263"/>
                      <a:gd name="connsiteX13" fmla="*/ 50800 w 386508"/>
                      <a:gd name="connsiteY13" fmla="*/ 457200 h 703263"/>
                      <a:gd name="connsiteX14" fmla="*/ 119857 w 386508"/>
                      <a:gd name="connsiteY14" fmla="*/ 354807 h 703263"/>
                      <a:gd name="connsiteX15" fmla="*/ 88900 w 386508"/>
                      <a:gd name="connsiteY15" fmla="*/ 302419 h 703263"/>
                      <a:gd name="connsiteX16" fmla="*/ 88900 w 386508"/>
                      <a:gd name="connsiteY16" fmla="*/ 176213 h 703263"/>
                      <a:gd name="connsiteX17" fmla="*/ 62707 w 386508"/>
                      <a:gd name="connsiteY17" fmla="*/ 107157 h 703263"/>
                      <a:gd name="connsiteX18" fmla="*/ 157957 w 386508"/>
                      <a:gd name="connsiteY18" fmla="*/ 0 h 703263"/>
                      <a:gd name="connsiteX19" fmla="*/ 215107 w 386508"/>
                      <a:gd name="connsiteY19" fmla="*/ 71438 h 703263"/>
                      <a:gd name="connsiteX0" fmla="*/ 215107 w 386508"/>
                      <a:gd name="connsiteY0" fmla="*/ 71438 h 703263"/>
                      <a:gd name="connsiteX1" fmla="*/ 312738 w 386508"/>
                      <a:gd name="connsiteY1" fmla="*/ 219075 h 703263"/>
                      <a:gd name="connsiteX2" fmla="*/ 298450 w 386508"/>
                      <a:gd name="connsiteY2" fmla="*/ 321469 h 703263"/>
                      <a:gd name="connsiteX3" fmla="*/ 379413 w 386508"/>
                      <a:gd name="connsiteY3" fmla="*/ 381000 h 703263"/>
                      <a:gd name="connsiteX4" fmla="*/ 274638 w 386508"/>
                      <a:gd name="connsiteY4" fmla="*/ 485775 h 703263"/>
                      <a:gd name="connsiteX5" fmla="*/ 346075 w 386508"/>
                      <a:gd name="connsiteY5" fmla="*/ 545307 h 703263"/>
                      <a:gd name="connsiteX6" fmla="*/ 188913 w 386508"/>
                      <a:gd name="connsiteY6" fmla="*/ 583407 h 703263"/>
                      <a:gd name="connsiteX7" fmla="*/ 100807 w 386508"/>
                      <a:gd name="connsiteY7" fmla="*/ 646907 h 703263"/>
                      <a:gd name="connsiteX8" fmla="*/ 55563 w 386508"/>
                      <a:gd name="connsiteY8" fmla="*/ 683419 h 703263"/>
                      <a:gd name="connsiteX9" fmla="*/ 0 w 386508"/>
                      <a:gd name="connsiteY9" fmla="*/ 703263 h 703263"/>
                      <a:gd name="connsiteX10" fmla="*/ 45244 w 386508"/>
                      <a:gd name="connsiteY10" fmla="*/ 642938 h 703263"/>
                      <a:gd name="connsiteX11" fmla="*/ 34132 w 386508"/>
                      <a:gd name="connsiteY11" fmla="*/ 585788 h 703263"/>
                      <a:gd name="connsiteX12" fmla="*/ 115094 w 386508"/>
                      <a:gd name="connsiteY12" fmla="*/ 526257 h 703263"/>
                      <a:gd name="connsiteX13" fmla="*/ 50800 w 386508"/>
                      <a:gd name="connsiteY13" fmla="*/ 457200 h 703263"/>
                      <a:gd name="connsiteX14" fmla="*/ 119857 w 386508"/>
                      <a:gd name="connsiteY14" fmla="*/ 354807 h 703263"/>
                      <a:gd name="connsiteX15" fmla="*/ 88900 w 386508"/>
                      <a:gd name="connsiteY15" fmla="*/ 302419 h 703263"/>
                      <a:gd name="connsiteX16" fmla="*/ 88900 w 386508"/>
                      <a:gd name="connsiteY16" fmla="*/ 176213 h 703263"/>
                      <a:gd name="connsiteX17" fmla="*/ 62707 w 386508"/>
                      <a:gd name="connsiteY17" fmla="*/ 107157 h 703263"/>
                      <a:gd name="connsiteX18" fmla="*/ 157957 w 386508"/>
                      <a:gd name="connsiteY18" fmla="*/ 0 h 703263"/>
                      <a:gd name="connsiteX19" fmla="*/ 215107 w 386508"/>
                      <a:gd name="connsiteY19" fmla="*/ 71438 h 703263"/>
                      <a:gd name="connsiteX0" fmla="*/ 215107 w 386508"/>
                      <a:gd name="connsiteY0" fmla="*/ 71438 h 703263"/>
                      <a:gd name="connsiteX1" fmla="*/ 312738 w 386508"/>
                      <a:gd name="connsiteY1" fmla="*/ 219075 h 703263"/>
                      <a:gd name="connsiteX2" fmla="*/ 298450 w 386508"/>
                      <a:gd name="connsiteY2" fmla="*/ 321469 h 703263"/>
                      <a:gd name="connsiteX3" fmla="*/ 379413 w 386508"/>
                      <a:gd name="connsiteY3" fmla="*/ 381000 h 703263"/>
                      <a:gd name="connsiteX4" fmla="*/ 274638 w 386508"/>
                      <a:gd name="connsiteY4" fmla="*/ 485775 h 703263"/>
                      <a:gd name="connsiteX5" fmla="*/ 346075 w 386508"/>
                      <a:gd name="connsiteY5" fmla="*/ 545307 h 703263"/>
                      <a:gd name="connsiteX6" fmla="*/ 112713 w 386508"/>
                      <a:gd name="connsiteY6" fmla="*/ 599282 h 703263"/>
                      <a:gd name="connsiteX7" fmla="*/ 100807 w 386508"/>
                      <a:gd name="connsiteY7" fmla="*/ 646907 h 703263"/>
                      <a:gd name="connsiteX8" fmla="*/ 55563 w 386508"/>
                      <a:gd name="connsiteY8" fmla="*/ 683419 h 703263"/>
                      <a:gd name="connsiteX9" fmla="*/ 0 w 386508"/>
                      <a:gd name="connsiteY9" fmla="*/ 703263 h 703263"/>
                      <a:gd name="connsiteX10" fmla="*/ 45244 w 386508"/>
                      <a:gd name="connsiteY10" fmla="*/ 642938 h 703263"/>
                      <a:gd name="connsiteX11" fmla="*/ 34132 w 386508"/>
                      <a:gd name="connsiteY11" fmla="*/ 585788 h 703263"/>
                      <a:gd name="connsiteX12" fmla="*/ 115094 w 386508"/>
                      <a:gd name="connsiteY12" fmla="*/ 526257 h 703263"/>
                      <a:gd name="connsiteX13" fmla="*/ 50800 w 386508"/>
                      <a:gd name="connsiteY13" fmla="*/ 457200 h 703263"/>
                      <a:gd name="connsiteX14" fmla="*/ 119857 w 386508"/>
                      <a:gd name="connsiteY14" fmla="*/ 354807 h 703263"/>
                      <a:gd name="connsiteX15" fmla="*/ 88900 w 386508"/>
                      <a:gd name="connsiteY15" fmla="*/ 302419 h 703263"/>
                      <a:gd name="connsiteX16" fmla="*/ 88900 w 386508"/>
                      <a:gd name="connsiteY16" fmla="*/ 176213 h 703263"/>
                      <a:gd name="connsiteX17" fmla="*/ 62707 w 386508"/>
                      <a:gd name="connsiteY17" fmla="*/ 107157 h 703263"/>
                      <a:gd name="connsiteX18" fmla="*/ 157957 w 386508"/>
                      <a:gd name="connsiteY18" fmla="*/ 0 h 703263"/>
                      <a:gd name="connsiteX19" fmla="*/ 215107 w 386508"/>
                      <a:gd name="connsiteY19" fmla="*/ 71438 h 703263"/>
                      <a:gd name="connsiteX0" fmla="*/ 215107 w 386508"/>
                      <a:gd name="connsiteY0" fmla="*/ 71438 h 703263"/>
                      <a:gd name="connsiteX1" fmla="*/ 312738 w 386508"/>
                      <a:gd name="connsiteY1" fmla="*/ 219075 h 703263"/>
                      <a:gd name="connsiteX2" fmla="*/ 298450 w 386508"/>
                      <a:gd name="connsiteY2" fmla="*/ 321469 h 703263"/>
                      <a:gd name="connsiteX3" fmla="*/ 379413 w 386508"/>
                      <a:gd name="connsiteY3" fmla="*/ 381000 h 703263"/>
                      <a:gd name="connsiteX4" fmla="*/ 274638 w 386508"/>
                      <a:gd name="connsiteY4" fmla="*/ 485775 h 703263"/>
                      <a:gd name="connsiteX5" fmla="*/ 269875 w 386508"/>
                      <a:gd name="connsiteY5" fmla="*/ 573882 h 703263"/>
                      <a:gd name="connsiteX6" fmla="*/ 112713 w 386508"/>
                      <a:gd name="connsiteY6" fmla="*/ 599282 h 703263"/>
                      <a:gd name="connsiteX7" fmla="*/ 100807 w 386508"/>
                      <a:gd name="connsiteY7" fmla="*/ 646907 h 703263"/>
                      <a:gd name="connsiteX8" fmla="*/ 55563 w 386508"/>
                      <a:gd name="connsiteY8" fmla="*/ 683419 h 703263"/>
                      <a:gd name="connsiteX9" fmla="*/ 0 w 386508"/>
                      <a:gd name="connsiteY9" fmla="*/ 703263 h 703263"/>
                      <a:gd name="connsiteX10" fmla="*/ 45244 w 386508"/>
                      <a:gd name="connsiteY10" fmla="*/ 642938 h 703263"/>
                      <a:gd name="connsiteX11" fmla="*/ 34132 w 386508"/>
                      <a:gd name="connsiteY11" fmla="*/ 585788 h 703263"/>
                      <a:gd name="connsiteX12" fmla="*/ 115094 w 386508"/>
                      <a:gd name="connsiteY12" fmla="*/ 526257 h 703263"/>
                      <a:gd name="connsiteX13" fmla="*/ 50800 w 386508"/>
                      <a:gd name="connsiteY13" fmla="*/ 457200 h 703263"/>
                      <a:gd name="connsiteX14" fmla="*/ 119857 w 386508"/>
                      <a:gd name="connsiteY14" fmla="*/ 354807 h 703263"/>
                      <a:gd name="connsiteX15" fmla="*/ 88900 w 386508"/>
                      <a:gd name="connsiteY15" fmla="*/ 302419 h 703263"/>
                      <a:gd name="connsiteX16" fmla="*/ 88900 w 386508"/>
                      <a:gd name="connsiteY16" fmla="*/ 176213 h 703263"/>
                      <a:gd name="connsiteX17" fmla="*/ 62707 w 386508"/>
                      <a:gd name="connsiteY17" fmla="*/ 107157 h 703263"/>
                      <a:gd name="connsiteX18" fmla="*/ 157957 w 386508"/>
                      <a:gd name="connsiteY18" fmla="*/ 0 h 703263"/>
                      <a:gd name="connsiteX19" fmla="*/ 215107 w 386508"/>
                      <a:gd name="connsiteY19" fmla="*/ 71438 h 703263"/>
                      <a:gd name="connsiteX0" fmla="*/ 215107 w 379880"/>
                      <a:gd name="connsiteY0" fmla="*/ 71438 h 703263"/>
                      <a:gd name="connsiteX1" fmla="*/ 312738 w 379880"/>
                      <a:gd name="connsiteY1" fmla="*/ 219075 h 703263"/>
                      <a:gd name="connsiteX2" fmla="*/ 298450 w 379880"/>
                      <a:gd name="connsiteY2" fmla="*/ 321469 h 703263"/>
                      <a:gd name="connsiteX3" fmla="*/ 379413 w 379880"/>
                      <a:gd name="connsiteY3" fmla="*/ 381000 h 703263"/>
                      <a:gd name="connsiteX4" fmla="*/ 255588 w 379880"/>
                      <a:gd name="connsiteY4" fmla="*/ 495300 h 703263"/>
                      <a:gd name="connsiteX5" fmla="*/ 269875 w 379880"/>
                      <a:gd name="connsiteY5" fmla="*/ 573882 h 703263"/>
                      <a:gd name="connsiteX6" fmla="*/ 112713 w 379880"/>
                      <a:gd name="connsiteY6" fmla="*/ 599282 h 703263"/>
                      <a:gd name="connsiteX7" fmla="*/ 100807 w 379880"/>
                      <a:gd name="connsiteY7" fmla="*/ 646907 h 703263"/>
                      <a:gd name="connsiteX8" fmla="*/ 55563 w 379880"/>
                      <a:gd name="connsiteY8" fmla="*/ 683419 h 703263"/>
                      <a:gd name="connsiteX9" fmla="*/ 0 w 379880"/>
                      <a:gd name="connsiteY9" fmla="*/ 703263 h 703263"/>
                      <a:gd name="connsiteX10" fmla="*/ 45244 w 379880"/>
                      <a:gd name="connsiteY10" fmla="*/ 642938 h 703263"/>
                      <a:gd name="connsiteX11" fmla="*/ 34132 w 379880"/>
                      <a:gd name="connsiteY11" fmla="*/ 585788 h 703263"/>
                      <a:gd name="connsiteX12" fmla="*/ 115094 w 379880"/>
                      <a:gd name="connsiteY12" fmla="*/ 526257 h 703263"/>
                      <a:gd name="connsiteX13" fmla="*/ 50800 w 379880"/>
                      <a:gd name="connsiteY13" fmla="*/ 457200 h 703263"/>
                      <a:gd name="connsiteX14" fmla="*/ 119857 w 379880"/>
                      <a:gd name="connsiteY14" fmla="*/ 354807 h 703263"/>
                      <a:gd name="connsiteX15" fmla="*/ 88900 w 379880"/>
                      <a:gd name="connsiteY15" fmla="*/ 302419 h 703263"/>
                      <a:gd name="connsiteX16" fmla="*/ 88900 w 379880"/>
                      <a:gd name="connsiteY16" fmla="*/ 176213 h 703263"/>
                      <a:gd name="connsiteX17" fmla="*/ 62707 w 379880"/>
                      <a:gd name="connsiteY17" fmla="*/ 107157 h 703263"/>
                      <a:gd name="connsiteX18" fmla="*/ 157957 w 379880"/>
                      <a:gd name="connsiteY18" fmla="*/ 0 h 703263"/>
                      <a:gd name="connsiteX19" fmla="*/ 215107 w 379880"/>
                      <a:gd name="connsiteY19" fmla="*/ 71438 h 703263"/>
                      <a:gd name="connsiteX0" fmla="*/ 215107 w 342076"/>
                      <a:gd name="connsiteY0" fmla="*/ 71438 h 703263"/>
                      <a:gd name="connsiteX1" fmla="*/ 312738 w 342076"/>
                      <a:gd name="connsiteY1" fmla="*/ 219075 h 703263"/>
                      <a:gd name="connsiteX2" fmla="*/ 298450 w 342076"/>
                      <a:gd name="connsiteY2" fmla="*/ 321469 h 703263"/>
                      <a:gd name="connsiteX3" fmla="*/ 341313 w 342076"/>
                      <a:gd name="connsiteY3" fmla="*/ 393700 h 703263"/>
                      <a:gd name="connsiteX4" fmla="*/ 255588 w 342076"/>
                      <a:gd name="connsiteY4" fmla="*/ 495300 h 703263"/>
                      <a:gd name="connsiteX5" fmla="*/ 269875 w 342076"/>
                      <a:gd name="connsiteY5" fmla="*/ 573882 h 703263"/>
                      <a:gd name="connsiteX6" fmla="*/ 112713 w 342076"/>
                      <a:gd name="connsiteY6" fmla="*/ 599282 h 703263"/>
                      <a:gd name="connsiteX7" fmla="*/ 100807 w 342076"/>
                      <a:gd name="connsiteY7" fmla="*/ 646907 h 703263"/>
                      <a:gd name="connsiteX8" fmla="*/ 55563 w 342076"/>
                      <a:gd name="connsiteY8" fmla="*/ 683419 h 703263"/>
                      <a:gd name="connsiteX9" fmla="*/ 0 w 342076"/>
                      <a:gd name="connsiteY9" fmla="*/ 703263 h 703263"/>
                      <a:gd name="connsiteX10" fmla="*/ 45244 w 342076"/>
                      <a:gd name="connsiteY10" fmla="*/ 642938 h 703263"/>
                      <a:gd name="connsiteX11" fmla="*/ 34132 w 342076"/>
                      <a:gd name="connsiteY11" fmla="*/ 585788 h 703263"/>
                      <a:gd name="connsiteX12" fmla="*/ 115094 w 342076"/>
                      <a:gd name="connsiteY12" fmla="*/ 526257 h 703263"/>
                      <a:gd name="connsiteX13" fmla="*/ 50800 w 342076"/>
                      <a:gd name="connsiteY13" fmla="*/ 457200 h 703263"/>
                      <a:gd name="connsiteX14" fmla="*/ 119857 w 342076"/>
                      <a:gd name="connsiteY14" fmla="*/ 354807 h 703263"/>
                      <a:gd name="connsiteX15" fmla="*/ 88900 w 342076"/>
                      <a:gd name="connsiteY15" fmla="*/ 302419 h 703263"/>
                      <a:gd name="connsiteX16" fmla="*/ 88900 w 342076"/>
                      <a:gd name="connsiteY16" fmla="*/ 176213 h 703263"/>
                      <a:gd name="connsiteX17" fmla="*/ 62707 w 342076"/>
                      <a:gd name="connsiteY17" fmla="*/ 107157 h 703263"/>
                      <a:gd name="connsiteX18" fmla="*/ 157957 w 342076"/>
                      <a:gd name="connsiteY18" fmla="*/ 0 h 703263"/>
                      <a:gd name="connsiteX19" fmla="*/ 215107 w 342076"/>
                      <a:gd name="connsiteY19" fmla="*/ 71438 h 703263"/>
                      <a:gd name="connsiteX0" fmla="*/ 215107 w 332694"/>
                      <a:gd name="connsiteY0" fmla="*/ 71438 h 703263"/>
                      <a:gd name="connsiteX1" fmla="*/ 312738 w 332694"/>
                      <a:gd name="connsiteY1" fmla="*/ 219075 h 703263"/>
                      <a:gd name="connsiteX2" fmla="*/ 298450 w 332694"/>
                      <a:gd name="connsiteY2" fmla="*/ 321469 h 703263"/>
                      <a:gd name="connsiteX3" fmla="*/ 331788 w 332694"/>
                      <a:gd name="connsiteY3" fmla="*/ 400050 h 703263"/>
                      <a:gd name="connsiteX4" fmla="*/ 255588 w 332694"/>
                      <a:gd name="connsiteY4" fmla="*/ 495300 h 703263"/>
                      <a:gd name="connsiteX5" fmla="*/ 269875 w 332694"/>
                      <a:gd name="connsiteY5" fmla="*/ 573882 h 703263"/>
                      <a:gd name="connsiteX6" fmla="*/ 112713 w 332694"/>
                      <a:gd name="connsiteY6" fmla="*/ 599282 h 703263"/>
                      <a:gd name="connsiteX7" fmla="*/ 100807 w 332694"/>
                      <a:gd name="connsiteY7" fmla="*/ 646907 h 703263"/>
                      <a:gd name="connsiteX8" fmla="*/ 55563 w 332694"/>
                      <a:gd name="connsiteY8" fmla="*/ 683419 h 703263"/>
                      <a:gd name="connsiteX9" fmla="*/ 0 w 332694"/>
                      <a:gd name="connsiteY9" fmla="*/ 703263 h 703263"/>
                      <a:gd name="connsiteX10" fmla="*/ 45244 w 332694"/>
                      <a:gd name="connsiteY10" fmla="*/ 642938 h 703263"/>
                      <a:gd name="connsiteX11" fmla="*/ 34132 w 332694"/>
                      <a:gd name="connsiteY11" fmla="*/ 585788 h 703263"/>
                      <a:gd name="connsiteX12" fmla="*/ 115094 w 332694"/>
                      <a:gd name="connsiteY12" fmla="*/ 526257 h 703263"/>
                      <a:gd name="connsiteX13" fmla="*/ 50800 w 332694"/>
                      <a:gd name="connsiteY13" fmla="*/ 457200 h 703263"/>
                      <a:gd name="connsiteX14" fmla="*/ 119857 w 332694"/>
                      <a:gd name="connsiteY14" fmla="*/ 354807 h 703263"/>
                      <a:gd name="connsiteX15" fmla="*/ 88900 w 332694"/>
                      <a:gd name="connsiteY15" fmla="*/ 302419 h 703263"/>
                      <a:gd name="connsiteX16" fmla="*/ 88900 w 332694"/>
                      <a:gd name="connsiteY16" fmla="*/ 176213 h 703263"/>
                      <a:gd name="connsiteX17" fmla="*/ 62707 w 332694"/>
                      <a:gd name="connsiteY17" fmla="*/ 107157 h 703263"/>
                      <a:gd name="connsiteX18" fmla="*/ 157957 w 332694"/>
                      <a:gd name="connsiteY18" fmla="*/ 0 h 703263"/>
                      <a:gd name="connsiteX19" fmla="*/ 215107 w 332694"/>
                      <a:gd name="connsiteY19" fmla="*/ 71438 h 703263"/>
                      <a:gd name="connsiteX0" fmla="*/ 215107 w 331969"/>
                      <a:gd name="connsiteY0" fmla="*/ 71438 h 703263"/>
                      <a:gd name="connsiteX1" fmla="*/ 312738 w 331969"/>
                      <a:gd name="connsiteY1" fmla="*/ 219075 h 703263"/>
                      <a:gd name="connsiteX2" fmla="*/ 298450 w 331969"/>
                      <a:gd name="connsiteY2" fmla="*/ 321469 h 703263"/>
                      <a:gd name="connsiteX3" fmla="*/ 331788 w 331969"/>
                      <a:gd name="connsiteY3" fmla="*/ 400050 h 703263"/>
                      <a:gd name="connsiteX4" fmla="*/ 280988 w 331969"/>
                      <a:gd name="connsiteY4" fmla="*/ 485775 h 703263"/>
                      <a:gd name="connsiteX5" fmla="*/ 269875 w 331969"/>
                      <a:gd name="connsiteY5" fmla="*/ 573882 h 703263"/>
                      <a:gd name="connsiteX6" fmla="*/ 112713 w 331969"/>
                      <a:gd name="connsiteY6" fmla="*/ 599282 h 703263"/>
                      <a:gd name="connsiteX7" fmla="*/ 100807 w 331969"/>
                      <a:gd name="connsiteY7" fmla="*/ 646907 h 703263"/>
                      <a:gd name="connsiteX8" fmla="*/ 55563 w 331969"/>
                      <a:gd name="connsiteY8" fmla="*/ 683419 h 703263"/>
                      <a:gd name="connsiteX9" fmla="*/ 0 w 331969"/>
                      <a:gd name="connsiteY9" fmla="*/ 703263 h 703263"/>
                      <a:gd name="connsiteX10" fmla="*/ 45244 w 331969"/>
                      <a:gd name="connsiteY10" fmla="*/ 642938 h 703263"/>
                      <a:gd name="connsiteX11" fmla="*/ 34132 w 331969"/>
                      <a:gd name="connsiteY11" fmla="*/ 585788 h 703263"/>
                      <a:gd name="connsiteX12" fmla="*/ 115094 w 331969"/>
                      <a:gd name="connsiteY12" fmla="*/ 526257 h 703263"/>
                      <a:gd name="connsiteX13" fmla="*/ 50800 w 331969"/>
                      <a:gd name="connsiteY13" fmla="*/ 457200 h 703263"/>
                      <a:gd name="connsiteX14" fmla="*/ 119857 w 331969"/>
                      <a:gd name="connsiteY14" fmla="*/ 354807 h 703263"/>
                      <a:gd name="connsiteX15" fmla="*/ 88900 w 331969"/>
                      <a:gd name="connsiteY15" fmla="*/ 302419 h 703263"/>
                      <a:gd name="connsiteX16" fmla="*/ 88900 w 331969"/>
                      <a:gd name="connsiteY16" fmla="*/ 176213 h 703263"/>
                      <a:gd name="connsiteX17" fmla="*/ 62707 w 331969"/>
                      <a:gd name="connsiteY17" fmla="*/ 107157 h 703263"/>
                      <a:gd name="connsiteX18" fmla="*/ 157957 w 331969"/>
                      <a:gd name="connsiteY18" fmla="*/ 0 h 703263"/>
                      <a:gd name="connsiteX19" fmla="*/ 215107 w 331969"/>
                      <a:gd name="connsiteY19" fmla="*/ 71438 h 703263"/>
                      <a:gd name="connsiteX0" fmla="*/ 215107 w 331969"/>
                      <a:gd name="connsiteY0" fmla="*/ 71438 h 703263"/>
                      <a:gd name="connsiteX1" fmla="*/ 312738 w 331969"/>
                      <a:gd name="connsiteY1" fmla="*/ 219075 h 703263"/>
                      <a:gd name="connsiteX2" fmla="*/ 298450 w 331969"/>
                      <a:gd name="connsiteY2" fmla="*/ 321469 h 703263"/>
                      <a:gd name="connsiteX3" fmla="*/ 331788 w 331969"/>
                      <a:gd name="connsiteY3" fmla="*/ 400050 h 703263"/>
                      <a:gd name="connsiteX4" fmla="*/ 280988 w 331969"/>
                      <a:gd name="connsiteY4" fmla="*/ 485775 h 703263"/>
                      <a:gd name="connsiteX5" fmla="*/ 298450 w 331969"/>
                      <a:gd name="connsiteY5" fmla="*/ 564357 h 703263"/>
                      <a:gd name="connsiteX6" fmla="*/ 112713 w 331969"/>
                      <a:gd name="connsiteY6" fmla="*/ 599282 h 703263"/>
                      <a:gd name="connsiteX7" fmla="*/ 100807 w 331969"/>
                      <a:gd name="connsiteY7" fmla="*/ 646907 h 703263"/>
                      <a:gd name="connsiteX8" fmla="*/ 55563 w 331969"/>
                      <a:gd name="connsiteY8" fmla="*/ 683419 h 703263"/>
                      <a:gd name="connsiteX9" fmla="*/ 0 w 331969"/>
                      <a:gd name="connsiteY9" fmla="*/ 703263 h 703263"/>
                      <a:gd name="connsiteX10" fmla="*/ 45244 w 331969"/>
                      <a:gd name="connsiteY10" fmla="*/ 642938 h 703263"/>
                      <a:gd name="connsiteX11" fmla="*/ 34132 w 331969"/>
                      <a:gd name="connsiteY11" fmla="*/ 585788 h 703263"/>
                      <a:gd name="connsiteX12" fmla="*/ 115094 w 331969"/>
                      <a:gd name="connsiteY12" fmla="*/ 526257 h 703263"/>
                      <a:gd name="connsiteX13" fmla="*/ 50800 w 331969"/>
                      <a:gd name="connsiteY13" fmla="*/ 457200 h 703263"/>
                      <a:gd name="connsiteX14" fmla="*/ 119857 w 331969"/>
                      <a:gd name="connsiteY14" fmla="*/ 354807 h 703263"/>
                      <a:gd name="connsiteX15" fmla="*/ 88900 w 331969"/>
                      <a:gd name="connsiteY15" fmla="*/ 302419 h 703263"/>
                      <a:gd name="connsiteX16" fmla="*/ 88900 w 331969"/>
                      <a:gd name="connsiteY16" fmla="*/ 176213 h 703263"/>
                      <a:gd name="connsiteX17" fmla="*/ 62707 w 331969"/>
                      <a:gd name="connsiteY17" fmla="*/ 107157 h 703263"/>
                      <a:gd name="connsiteX18" fmla="*/ 157957 w 331969"/>
                      <a:gd name="connsiteY18" fmla="*/ 0 h 703263"/>
                      <a:gd name="connsiteX19" fmla="*/ 215107 w 331969"/>
                      <a:gd name="connsiteY19" fmla="*/ 71438 h 703263"/>
                      <a:gd name="connsiteX0" fmla="*/ 215107 w 331956"/>
                      <a:gd name="connsiteY0" fmla="*/ 71438 h 703263"/>
                      <a:gd name="connsiteX1" fmla="*/ 328613 w 331956"/>
                      <a:gd name="connsiteY1" fmla="*/ 203200 h 703263"/>
                      <a:gd name="connsiteX2" fmla="*/ 298450 w 331956"/>
                      <a:gd name="connsiteY2" fmla="*/ 321469 h 703263"/>
                      <a:gd name="connsiteX3" fmla="*/ 331788 w 331956"/>
                      <a:gd name="connsiteY3" fmla="*/ 400050 h 703263"/>
                      <a:gd name="connsiteX4" fmla="*/ 280988 w 331956"/>
                      <a:gd name="connsiteY4" fmla="*/ 485775 h 703263"/>
                      <a:gd name="connsiteX5" fmla="*/ 298450 w 331956"/>
                      <a:gd name="connsiteY5" fmla="*/ 564357 h 703263"/>
                      <a:gd name="connsiteX6" fmla="*/ 112713 w 331956"/>
                      <a:gd name="connsiteY6" fmla="*/ 599282 h 703263"/>
                      <a:gd name="connsiteX7" fmla="*/ 100807 w 331956"/>
                      <a:gd name="connsiteY7" fmla="*/ 646907 h 703263"/>
                      <a:gd name="connsiteX8" fmla="*/ 55563 w 331956"/>
                      <a:gd name="connsiteY8" fmla="*/ 683419 h 703263"/>
                      <a:gd name="connsiteX9" fmla="*/ 0 w 331956"/>
                      <a:gd name="connsiteY9" fmla="*/ 703263 h 703263"/>
                      <a:gd name="connsiteX10" fmla="*/ 45244 w 331956"/>
                      <a:gd name="connsiteY10" fmla="*/ 642938 h 703263"/>
                      <a:gd name="connsiteX11" fmla="*/ 34132 w 331956"/>
                      <a:gd name="connsiteY11" fmla="*/ 585788 h 703263"/>
                      <a:gd name="connsiteX12" fmla="*/ 115094 w 331956"/>
                      <a:gd name="connsiteY12" fmla="*/ 526257 h 703263"/>
                      <a:gd name="connsiteX13" fmla="*/ 50800 w 331956"/>
                      <a:gd name="connsiteY13" fmla="*/ 457200 h 703263"/>
                      <a:gd name="connsiteX14" fmla="*/ 119857 w 331956"/>
                      <a:gd name="connsiteY14" fmla="*/ 354807 h 703263"/>
                      <a:gd name="connsiteX15" fmla="*/ 88900 w 331956"/>
                      <a:gd name="connsiteY15" fmla="*/ 302419 h 703263"/>
                      <a:gd name="connsiteX16" fmla="*/ 88900 w 331956"/>
                      <a:gd name="connsiteY16" fmla="*/ 176213 h 703263"/>
                      <a:gd name="connsiteX17" fmla="*/ 62707 w 331956"/>
                      <a:gd name="connsiteY17" fmla="*/ 107157 h 703263"/>
                      <a:gd name="connsiteX18" fmla="*/ 157957 w 331956"/>
                      <a:gd name="connsiteY18" fmla="*/ 0 h 703263"/>
                      <a:gd name="connsiteX19" fmla="*/ 215107 w 331956"/>
                      <a:gd name="connsiteY19" fmla="*/ 71438 h 703263"/>
                      <a:gd name="connsiteX0" fmla="*/ 215107 w 331956"/>
                      <a:gd name="connsiteY0" fmla="*/ 33338 h 703263"/>
                      <a:gd name="connsiteX1" fmla="*/ 328613 w 331956"/>
                      <a:gd name="connsiteY1" fmla="*/ 203200 h 703263"/>
                      <a:gd name="connsiteX2" fmla="*/ 298450 w 331956"/>
                      <a:gd name="connsiteY2" fmla="*/ 321469 h 703263"/>
                      <a:gd name="connsiteX3" fmla="*/ 331788 w 331956"/>
                      <a:gd name="connsiteY3" fmla="*/ 400050 h 703263"/>
                      <a:gd name="connsiteX4" fmla="*/ 280988 w 331956"/>
                      <a:gd name="connsiteY4" fmla="*/ 485775 h 703263"/>
                      <a:gd name="connsiteX5" fmla="*/ 298450 w 331956"/>
                      <a:gd name="connsiteY5" fmla="*/ 564357 h 703263"/>
                      <a:gd name="connsiteX6" fmla="*/ 112713 w 331956"/>
                      <a:gd name="connsiteY6" fmla="*/ 599282 h 703263"/>
                      <a:gd name="connsiteX7" fmla="*/ 100807 w 331956"/>
                      <a:gd name="connsiteY7" fmla="*/ 646907 h 703263"/>
                      <a:gd name="connsiteX8" fmla="*/ 55563 w 331956"/>
                      <a:gd name="connsiteY8" fmla="*/ 683419 h 703263"/>
                      <a:gd name="connsiteX9" fmla="*/ 0 w 331956"/>
                      <a:gd name="connsiteY9" fmla="*/ 703263 h 703263"/>
                      <a:gd name="connsiteX10" fmla="*/ 45244 w 331956"/>
                      <a:gd name="connsiteY10" fmla="*/ 642938 h 703263"/>
                      <a:gd name="connsiteX11" fmla="*/ 34132 w 331956"/>
                      <a:gd name="connsiteY11" fmla="*/ 585788 h 703263"/>
                      <a:gd name="connsiteX12" fmla="*/ 115094 w 331956"/>
                      <a:gd name="connsiteY12" fmla="*/ 526257 h 703263"/>
                      <a:gd name="connsiteX13" fmla="*/ 50800 w 331956"/>
                      <a:gd name="connsiteY13" fmla="*/ 457200 h 703263"/>
                      <a:gd name="connsiteX14" fmla="*/ 119857 w 331956"/>
                      <a:gd name="connsiteY14" fmla="*/ 354807 h 703263"/>
                      <a:gd name="connsiteX15" fmla="*/ 88900 w 331956"/>
                      <a:gd name="connsiteY15" fmla="*/ 302419 h 703263"/>
                      <a:gd name="connsiteX16" fmla="*/ 88900 w 331956"/>
                      <a:gd name="connsiteY16" fmla="*/ 176213 h 703263"/>
                      <a:gd name="connsiteX17" fmla="*/ 62707 w 331956"/>
                      <a:gd name="connsiteY17" fmla="*/ 107157 h 703263"/>
                      <a:gd name="connsiteX18" fmla="*/ 157957 w 331956"/>
                      <a:gd name="connsiteY18" fmla="*/ 0 h 703263"/>
                      <a:gd name="connsiteX19" fmla="*/ 215107 w 331956"/>
                      <a:gd name="connsiteY19" fmla="*/ 33338 h 703263"/>
                      <a:gd name="connsiteX0" fmla="*/ 215107 w 331956"/>
                      <a:gd name="connsiteY0" fmla="*/ 33338 h 703263"/>
                      <a:gd name="connsiteX1" fmla="*/ 328613 w 331956"/>
                      <a:gd name="connsiteY1" fmla="*/ 203200 h 703263"/>
                      <a:gd name="connsiteX2" fmla="*/ 298450 w 331956"/>
                      <a:gd name="connsiteY2" fmla="*/ 321469 h 703263"/>
                      <a:gd name="connsiteX3" fmla="*/ 331788 w 331956"/>
                      <a:gd name="connsiteY3" fmla="*/ 400050 h 703263"/>
                      <a:gd name="connsiteX4" fmla="*/ 280988 w 331956"/>
                      <a:gd name="connsiteY4" fmla="*/ 485775 h 703263"/>
                      <a:gd name="connsiteX5" fmla="*/ 298450 w 331956"/>
                      <a:gd name="connsiteY5" fmla="*/ 564357 h 703263"/>
                      <a:gd name="connsiteX6" fmla="*/ 112713 w 331956"/>
                      <a:gd name="connsiteY6" fmla="*/ 599282 h 703263"/>
                      <a:gd name="connsiteX7" fmla="*/ 100807 w 331956"/>
                      <a:gd name="connsiteY7" fmla="*/ 646907 h 703263"/>
                      <a:gd name="connsiteX8" fmla="*/ 55563 w 331956"/>
                      <a:gd name="connsiteY8" fmla="*/ 683419 h 703263"/>
                      <a:gd name="connsiteX9" fmla="*/ 0 w 331956"/>
                      <a:gd name="connsiteY9" fmla="*/ 703263 h 703263"/>
                      <a:gd name="connsiteX10" fmla="*/ 45244 w 331956"/>
                      <a:gd name="connsiteY10" fmla="*/ 642938 h 703263"/>
                      <a:gd name="connsiteX11" fmla="*/ 34132 w 331956"/>
                      <a:gd name="connsiteY11" fmla="*/ 585788 h 703263"/>
                      <a:gd name="connsiteX12" fmla="*/ 115094 w 331956"/>
                      <a:gd name="connsiteY12" fmla="*/ 526257 h 703263"/>
                      <a:gd name="connsiteX13" fmla="*/ 50800 w 331956"/>
                      <a:gd name="connsiteY13" fmla="*/ 457200 h 703263"/>
                      <a:gd name="connsiteX14" fmla="*/ 119857 w 331956"/>
                      <a:gd name="connsiteY14" fmla="*/ 354807 h 703263"/>
                      <a:gd name="connsiteX15" fmla="*/ 88900 w 331956"/>
                      <a:gd name="connsiteY15" fmla="*/ 302419 h 703263"/>
                      <a:gd name="connsiteX16" fmla="*/ 88900 w 331956"/>
                      <a:gd name="connsiteY16" fmla="*/ 176213 h 703263"/>
                      <a:gd name="connsiteX17" fmla="*/ 62707 w 331956"/>
                      <a:gd name="connsiteY17" fmla="*/ 107157 h 703263"/>
                      <a:gd name="connsiteX18" fmla="*/ 157957 w 331956"/>
                      <a:gd name="connsiteY18" fmla="*/ 0 h 703263"/>
                      <a:gd name="connsiteX19" fmla="*/ 215107 w 331956"/>
                      <a:gd name="connsiteY19" fmla="*/ 33338 h 703263"/>
                      <a:gd name="connsiteX0" fmla="*/ 243682 w 331956"/>
                      <a:gd name="connsiteY0" fmla="*/ 77788 h 703263"/>
                      <a:gd name="connsiteX1" fmla="*/ 328613 w 331956"/>
                      <a:gd name="connsiteY1" fmla="*/ 203200 h 703263"/>
                      <a:gd name="connsiteX2" fmla="*/ 298450 w 331956"/>
                      <a:gd name="connsiteY2" fmla="*/ 321469 h 703263"/>
                      <a:gd name="connsiteX3" fmla="*/ 331788 w 331956"/>
                      <a:gd name="connsiteY3" fmla="*/ 400050 h 703263"/>
                      <a:gd name="connsiteX4" fmla="*/ 280988 w 331956"/>
                      <a:gd name="connsiteY4" fmla="*/ 485775 h 703263"/>
                      <a:gd name="connsiteX5" fmla="*/ 298450 w 331956"/>
                      <a:gd name="connsiteY5" fmla="*/ 564357 h 703263"/>
                      <a:gd name="connsiteX6" fmla="*/ 112713 w 331956"/>
                      <a:gd name="connsiteY6" fmla="*/ 599282 h 703263"/>
                      <a:gd name="connsiteX7" fmla="*/ 100807 w 331956"/>
                      <a:gd name="connsiteY7" fmla="*/ 646907 h 703263"/>
                      <a:gd name="connsiteX8" fmla="*/ 55563 w 331956"/>
                      <a:gd name="connsiteY8" fmla="*/ 683419 h 703263"/>
                      <a:gd name="connsiteX9" fmla="*/ 0 w 331956"/>
                      <a:gd name="connsiteY9" fmla="*/ 703263 h 703263"/>
                      <a:gd name="connsiteX10" fmla="*/ 45244 w 331956"/>
                      <a:gd name="connsiteY10" fmla="*/ 642938 h 703263"/>
                      <a:gd name="connsiteX11" fmla="*/ 34132 w 331956"/>
                      <a:gd name="connsiteY11" fmla="*/ 585788 h 703263"/>
                      <a:gd name="connsiteX12" fmla="*/ 115094 w 331956"/>
                      <a:gd name="connsiteY12" fmla="*/ 526257 h 703263"/>
                      <a:gd name="connsiteX13" fmla="*/ 50800 w 331956"/>
                      <a:gd name="connsiteY13" fmla="*/ 457200 h 703263"/>
                      <a:gd name="connsiteX14" fmla="*/ 119857 w 331956"/>
                      <a:gd name="connsiteY14" fmla="*/ 354807 h 703263"/>
                      <a:gd name="connsiteX15" fmla="*/ 88900 w 331956"/>
                      <a:gd name="connsiteY15" fmla="*/ 302419 h 703263"/>
                      <a:gd name="connsiteX16" fmla="*/ 88900 w 331956"/>
                      <a:gd name="connsiteY16" fmla="*/ 176213 h 703263"/>
                      <a:gd name="connsiteX17" fmla="*/ 62707 w 331956"/>
                      <a:gd name="connsiteY17" fmla="*/ 107157 h 703263"/>
                      <a:gd name="connsiteX18" fmla="*/ 157957 w 331956"/>
                      <a:gd name="connsiteY18" fmla="*/ 0 h 703263"/>
                      <a:gd name="connsiteX19" fmla="*/ 243682 w 331956"/>
                      <a:gd name="connsiteY19" fmla="*/ 77788 h 703263"/>
                      <a:gd name="connsiteX0" fmla="*/ 243682 w 331956"/>
                      <a:gd name="connsiteY0" fmla="*/ 77788 h 703263"/>
                      <a:gd name="connsiteX1" fmla="*/ 328613 w 331956"/>
                      <a:gd name="connsiteY1" fmla="*/ 203200 h 703263"/>
                      <a:gd name="connsiteX2" fmla="*/ 298450 w 331956"/>
                      <a:gd name="connsiteY2" fmla="*/ 321469 h 703263"/>
                      <a:gd name="connsiteX3" fmla="*/ 331788 w 331956"/>
                      <a:gd name="connsiteY3" fmla="*/ 400050 h 703263"/>
                      <a:gd name="connsiteX4" fmla="*/ 280988 w 331956"/>
                      <a:gd name="connsiteY4" fmla="*/ 485775 h 703263"/>
                      <a:gd name="connsiteX5" fmla="*/ 298450 w 331956"/>
                      <a:gd name="connsiteY5" fmla="*/ 564357 h 703263"/>
                      <a:gd name="connsiteX6" fmla="*/ 112713 w 331956"/>
                      <a:gd name="connsiteY6" fmla="*/ 599282 h 703263"/>
                      <a:gd name="connsiteX7" fmla="*/ 100807 w 331956"/>
                      <a:gd name="connsiteY7" fmla="*/ 646907 h 703263"/>
                      <a:gd name="connsiteX8" fmla="*/ 55563 w 331956"/>
                      <a:gd name="connsiteY8" fmla="*/ 683419 h 703263"/>
                      <a:gd name="connsiteX9" fmla="*/ 0 w 331956"/>
                      <a:gd name="connsiteY9" fmla="*/ 703263 h 703263"/>
                      <a:gd name="connsiteX10" fmla="*/ 45244 w 331956"/>
                      <a:gd name="connsiteY10" fmla="*/ 642938 h 703263"/>
                      <a:gd name="connsiteX11" fmla="*/ 34132 w 331956"/>
                      <a:gd name="connsiteY11" fmla="*/ 585788 h 703263"/>
                      <a:gd name="connsiteX12" fmla="*/ 115094 w 331956"/>
                      <a:gd name="connsiteY12" fmla="*/ 526257 h 703263"/>
                      <a:gd name="connsiteX13" fmla="*/ 50800 w 331956"/>
                      <a:gd name="connsiteY13" fmla="*/ 457200 h 703263"/>
                      <a:gd name="connsiteX14" fmla="*/ 119857 w 331956"/>
                      <a:gd name="connsiteY14" fmla="*/ 354807 h 703263"/>
                      <a:gd name="connsiteX15" fmla="*/ 88900 w 331956"/>
                      <a:gd name="connsiteY15" fmla="*/ 302419 h 703263"/>
                      <a:gd name="connsiteX16" fmla="*/ 88900 w 331956"/>
                      <a:gd name="connsiteY16" fmla="*/ 176213 h 703263"/>
                      <a:gd name="connsiteX17" fmla="*/ 62707 w 331956"/>
                      <a:gd name="connsiteY17" fmla="*/ 107157 h 703263"/>
                      <a:gd name="connsiteX18" fmla="*/ 157957 w 331956"/>
                      <a:gd name="connsiteY18" fmla="*/ 0 h 703263"/>
                      <a:gd name="connsiteX19" fmla="*/ 243682 w 331956"/>
                      <a:gd name="connsiteY19" fmla="*/ 77788 h 703263"/>
                      <a:gd name="connsiteX0" fmla="*/ 243682 w 331956"/>
                      <a:gd name="connsiteY0" fmla="*/ 80963 h 706438"/>
                      <a:gd name="connsiteX1" fmla="*/ 328613 w 331956"/>
                      <a:gd name="connsiteY1" fmla="*/ 206375 h 706438"/>
                      <a:gd name="connsiteX2" fmla="*/ 298450 w 331956"/>
                      <a:gd name="connsiteY2" fmla="*/ 324644 h 706438"/>
                      <a:gd name="connsiteX3" fmla="*/ 331788 w 331956"/>
                      <a:gd name="connsiteY3" fmla="*/ 403225 h 706438"/>
                      <a:gd name="connsiteX4" fmla="*/ 280988 w 331956"/>
                      <a:gd name="connsiteY4" fmla="*/ 488950 h 706438"/>
                      <a:gd name="connsiteX5" fmla="*/ 298450 w 331956"/>
                      <a:gd name="connsiteY5" fmla="*/ 567532 h 706438"/>
                      <a:gd name="connsiteX6" fmla="*/ 112713 w 331956"/>
                      <a:gd name="connsiteY6" fmla="*/ 602457 h 706438"/>
                      <a:gd name="connsiteX7" fmla="*/ 100807 w 331956"/>
                      <a:gd name="connsiteY7" fmla="*/ 650082 h 706438"/>
                      <a:gd name="connsiteX8" fmla="*/ 55563 w 331956"/>
                      <a:gd name="connsiteY8" fmla="*/ 686594 h 706438"/>
                      <a:gd name="connsiteX9" fmla="*/ 0 w 331956"/>
                      <a:gd name="connsiteY9" fmla="*/ 706438 h 706438"/>
                      <a:gd name="connsiteX10" fmla="*/ 45244 w 331956"/>
                      <a:gd name="connsiteY10" fmla="*/ 646113 h 706438"/>
                      <a:gd name="connsiteX11" fmla="*/ 34132 w 331956"/>
                      <a:gd name="connsiteY11" fmla="*/ 588963 h 706438"/>
                      <a:gd name="connsiteX12" fmla="*/ 115094 w 331956"/>
                      <a:gd name="connsiteY12" fmla="*/ 529432 h 706438"/>
                      <a:gd name="connsiteX13" fmla="*/ 50800 w 331956"/>
                      <a:gd name="connsiteY13" fmla="*/ 460375 h 706438"/>
                      <a:gd name="connsiteX14" fmla="*/ 119857 w 331956"/>
                      <a:gd name="connsiteY14" fmla="*/ 357982 h 706438"/>
                      <a:gd name="connsiteX15" fmla="*/ 88900 w 331956"/>
                      <a:gd name="connsiteY15" fmla="*/ 305594 h 706438"/>
                      <a:gd name="connsiteX16" fmla="*/ 88900 w 331956"/>
                      <a:gd name="connsiteY16" fmla="*/ 179388 h 706438"/>
                      <a:gd name="connsiteX17" fmla="*/ 62707 w 331956"/>
                      <a:gd name="connsiteY17" fmla="*/ 110332 h 706438"/>
                      <a:gd name="connsiteX18" fmla="*/ 192882 w 331956"/>
                      <a:gd name="connsiteY18" fmla="*/ 0 h 706438"/>
                      <a:gd name="connsiteX19" fmla="*/ 243682 w 331956"/>
                      <a:gd name="connsiteY19" fmla="*/ 80963 h 706438"/>
                      <a:gd name="connsiteX0" fmla="*/ 243682 w 331956"/>
                      <a:gd name="connsiteY0" fmla="*/ 96838 h 722313"/>
                      <a:gd name="connsiteX1" fmla="*/ 328613 w 331956"/>
                      <a:gd name="connsiteY1" fmla="*/ 222250 h 722313"/>
                      <a:gd name="connsiteX2" fmla="*/ 298450 w 331956"/>
                      <a:gd name="connsiteY2" fmla="*/ 340519 h 722313"/>
                      <a:gd name="connsiteX3" fmla="*/ 331788 w 331956"/>
                      <a:gd name="connsiteY3" fmla="*/ 419100 h 722313"/>
                      <a:gd name="connsiteX4" fmla="*/ 280988 w 331956"/>
                      <a:gd name="connsiteY4" fmla="*/ 504825 h 722313"/>
                      <a:gd name="connsiteX5" fmla="*/ 298450 w 331956"/>
                      <a:gd name="connsiteY5" fmla="*/ 583407 h 722313"/>
                      <a:gd name="connsiteX6" fmla="*/ 112713 w 331956"/>
                      <a:gd name="connsiteY6" fmla="*/ 618332 h 722313"/>
                      <a:gd name="connsiteX7" fmla="*/ 100807 w 331956"/>
                      <a:gd name="connsiteY7" fmla="*/ 665957 h 722313"/>
                      <a:gd name="connsiteX8" fmla="*/ 55563 w 331956"/>
                      <a:gd name="connsiteY8" fmla="*/ 702469 h 722313"/>
                      <a:gd name="connsiteX9" fmla="*/ 0 w 331956"/>
                      <a:gd name="connsiteY9" fmla="*/ 722313 h 722313"/>
                      <a:gd name="connsiteX10" fmla="*/ 45244 w 331956"/>
                      <a:gd name="connsiteY10" fmla="*/ 661988 h 722313"/>
                      <a:gd name="connsiteX11" fmla="*/ 34132 w 331956"/>
                      <a:gd name="connsiteY11" fmla="*/ 604838 h 722313"/>
                      <a:gd name="connsiteX12" fmla="*/ 115094 w 331956"/>
                      <a:gd name="connsiteY12" fmla="*/ 545307 h 722313"/>
                      <a:gd name="connsiteX13" fmla="*/ 50800 w 331956"/>
                      <a:gd name="connsiteY13" fmla="*/ 476250 h 722313"/>
                      <a:gd name="connsiteX14" fmla="*/ 119857 w 331956"/>
                      <a:gd name="connsiteY14" fmla="*/ 373857 h 722313"/>
                      <a:gd name="connsiteX15" fmla="*/ 88900 w 331956"/>
                      <a:gd name="connsiteY15" fmla="*/ 321469 h 722313"/>
                      <a:gd name="connsiteX16" fmla="*/ 88900 w 331956"/>
                      <a:gd name="connsiteY16" fmla="*/ 195263 h 722313"/>
                      <a:gd name="connsiteX17" fmla="*/ 62707 w 331956"/>
                      <a:gd name="connsiteY17" fmla="*/ 126207 h 722313"/>
                      <a:gd name="connsiteX18" fmla="*/ 183357 w 331956"/>
                      <a:gd name="connsiteY18" fmla="*/ 0 h 722313"/>
                      <a:gd name="connsiteX19" fmla="*/ 243682 w 331956"/>
                      <a:gd name="connsiteY19" fmla="*/ 96838 h 722313"/>
                      <a:gd name="connsiteX0" fmla="*/ 230982 w 331956"/>
                      <a:gd name="connsiteY0" fmla="*/ 131763 h 722313"/>
                      <a:gd name="connsiteX1" fmla="*/ 328613 w 331956"/>
                      <a:gd name="connsiteY1" fmla="*/ 222250 h 722313"/>
                      <a:gd name="connsiteX2" fmla="*/ 298450 w 331956"/>
                      <a:gd name="connsiteY2" fmla="*/ 340519 h 722313"/>
                      <a:gd name="connsiteX3" fmla="*/ 331788 w 331956"/>
                      <a:gd name="connsiteY3" fmla="*/ 419100 h 722313"/>
                      <a:gd name="connsiteX4" fmla="*/ 280988 w 331956"/>
                      <a:gd name="connsiteY4" fmla="*/ 504825 h 722313"/>
                      <a:gd name="connsiteX5" fmla="*/ 298450 w 331956"/>
                      <a:gd name="connsiteY5" fmla="*/ 583407 h 722313"/>
                      <a:gd name="connsiteX6" fmla="*/ 112713 w 331956"/>
                      <a:gd name="connsiteY6" fmla="*/ 618332 h 722313"/>
                      <a:gd name="connsiteX7" fmla="*/ 100807 w 331956"/>
                      <a:gd name="connsiteY7" fmla="*/ 665957 h 722313"/>
                      <a:gd name="connsiteX8" fmla="*/ 55563 w 331956"/>
                      <a:gd name="connsiteY8" fmla="*/ 702469 h 722313"/>
                      <a:gd name="connsiteX9" fmla="*/ 0 w 331956"/>
                      <a:gd name="connsiteY9" fmla="*/ 722313 h 722313"/>
                      <a:gd name="connsiteX10" fmla="*/ 45244 w 331956"/>
                      <a:gd name="connsiteY10" fmla="*/ 661988 h 722313"/>
                      <a:gd name="connsiteX11" fmla="*/ 34132 w 331956"/>
                      <a:gd name="connsiteY11" fmla="*/ 604838 h 722313"/>
                      <a:gd name="connsiteX12" fmla="*/ 115094 w 331956"/>
                      <a:gd name="connsiteY12" fmla="*/ 545307 h 722313"/>
                      <a:gd name="connsiteX13" fmla="*/ 50800 w 331956"/>
                      <a:gd name="connsiteY13" fmla="*/ 476250 h 722313"/>
                      <a:gd name="connsiteX14" fmla="*/ 119857 w 331956"/>
                      <a:gd name="connsiteY14" fmla="*/ 373857 h 722313"/>
                      <a:gd name="connsiteX15" fmla="*/ 88900 w 331956"/>
                      <a:gd name="connsiteY15" fmla="*/ 321469 h 722313"/>
                      <a:gd name="connsiteX16" fmla="*/ 88900 w 331956"/>
                      <a:gd name="connsiteY16" fmla="*/ 195263 h 722313"/>
                      <a:gd name="connsiteX17" fmla="*/ 62707 w 331956"/>
                      <a:gd name="connsiteY17" fmla="*/ 126207 h 722313"/>
                      <a:gd name="connsiteX18" fmla="*/ 183357 w 331956"/>
                      <a:gd name="connsiteY18" fmla="*/ 0 h 722313"/>
                      <a:gd name="connsiteX19" fmla="*/ 230982 w 331956"/>
                      <a:gd name="connsiteY19" fmla="*/ 131763 h 722313"/>
                      <a:gd name="connsiteX0" fmla="*/ 230982 w 331974"/>
                      <a:gd name="connsiteY0" fmla="*/ 131763 h 722313"/>
                      <a:gd name="connsiteX1" fmla="*/ 306388 w 331974"/>
                      <a:gd name="connsiteY1" fmla="*/ 238125 h 722313"/>
                      <a:gd name="connsiteX2" fmla="*/ 298450 w 331974"/>
                      <a:gd name="connsiteY2" fmla="*/ 340519 h 722313"/>
                      <a:gd name="connsiteX3" fmla="*/ 331788 w 331974"/>
                      <a:gd name="connsiteY3" fmla="*/ 419100 h 722313"/>
                      <a:gd name="connsiteX4" fmla="*/ 280988 w 331974"/>
                      <a:gd name="connsiteY4" fmla="*/ 504825 h 722313"/>
                      <a:gd name="connsiteX5" fmla="*/ 298450 w 331974"/>
                      <a:gd name="connsiteY5" fmla="*/ 583407 h 722313"/>
                      <a:gd name="connsiteX6" fmla="*/ 112713 w 331974"/>
                      <a:gd name="connsiteY6" fmla="*/ 618332 h 722313"/>
                      <a:gd name="connsiteX7" fmla="*/ 100807 w 331974"/>
                      <a:gd name="connsiteY7" fmla="*/ 665957 h 722313"/>
                      <a:gd name="connsiteX8" fmla="*/ 55563 w 331974"/>
                      <a:gd name="connsiteY8" fmla="*/ 702469 h 722313"/>
                      <a:gd name="connsiteX9" fmla="*/ 0 w 331974"/>
                      <a:gd name="connsiteY9" fmla="*/ 722313 h 722313"/>
                      <a:gd name="connsiteX10" fmla="*/ 45244 w 331974"/>
                      <a:gd name="connsiteY10" fmla="*/ 661988 h 722313"/>
                      <a:gd name="connsiteX11" fmla="*/ 34132 w 331974"/>
                      <a:gd name="connsiteY11" fmla="*/ 604838 h 722313"/>
                      <a:gd name="connsiteX12" fmla="*/ 115094 w 331974"/>
                      <a:gd name="connsiteY12" fmla="*/ 545307 h 722313"/>
                      <a:gd name="connsiteX13" fmla="*/ 50800 w 331974"/>
                      <a:gd name="connsiteY13" fmla="*/ 476250 h 722313"/>
                      <a:gd name="connsiteX14" fmla="*/ 119857 w 331974"/>
                      <a:gd name="connsiteY14" fmla="*/ 373857 h 722313"/>
                      <a:gd name="connsiteX15" fmla="*/ 88900 w 331974"/>
                      <a:gd name="connsiteY15" fmla="*/ 321469 h 722313"/>
                      <a:gd name="connsiteX16" fmla="*/ 88900 w 331974"/>
                      <a:gd name="connsiteY16" fmla="*/ 195263 h 722313"/>
                      <a:gd name="connsiteX17" fmla="*/ 62707 w 331974"/>
                      <a:gd name="connsiteY17" fmla="*/ 126207 h 722313"/>
                      <a:gd name="connsiteX18" fmla="*/ 183357 w 331974"/>
                      <a:gd name="connsiteY18" fmla="*/ 0 h 722313"/>
                      <a:gd name="connsiteX19" fmla="*/ 230982 w 331974"/>
                      <a:gd name="connsiteY19" fmla="*/ 131763 h 722313"/>
                      <a:gd name="connsiteX0" fmla="*/ 230982 w 331974"/>
                      <a:gd name="connsiteY0" fmla="*/ 131763 h 722313"/>
                      <a:gd name="connsiteX1" fmla="*/ 306388 w 331974"/>
                      <a:gd name="connsiteY1" fmla="*/ 238125 h 722313"/>
                      <a:gd name="connsiteX2" fmla="*/ 298450 w 331974"/>
                      <a:gd name="connsiteY2" fmla="*/ 340519 h 722313"/>
                      <a:gd name="connsiteX3" fmla="*/ 331788 w 331974"/>
                      <a:gd name="connsiteY3" fmla="*/ 419100 h 722313"/>
                      <a:gd name="connsiteX4" fmla="*/ 280988 w 331974"/>
                      <a:gd name="connsiteY4" fmla="*/ 504825 h 722313"/>
                      <a:gd name="connsiteX5" fmla="*/ 298450 w 331974"/>
                      <a:gd name="connsiteY5" fmla="*/ 583407 h 722313"/>
                      <a:gd name="connsiteX6" fmla="*/ 160338 w 331974"/>
                      <a:gd name="connsiteY6" fmla="*/ 646907 h 722313"/>
                      <a:gd name="connsiteX7" fmla="*/ 100807 w 331974"/>
                      <a:gd name="connsiteY7" fmla="*/ 665957 h 722313"/>
                      <a:gd name="connsiteX8" fmla="*/ 55563 w 331974"/>
                      <a:gd name="connsiteY8" fmla="*/ 702469 h 722313"/>
                      <a:gd name="connsiteX9" fmla="*/ 0 w 331974"/>
                      <a:gd name="connsiteY9" fmla="*/ 722313 h 722313"/>
                      <a:gd name="connsiteX10" fmla="*/ 45244 w 331974"/>
                      <a:gd name="connsiteY10" fmla="*/ 661988 h 722313"/>
                      <a:gd name="connsiteX11" fmla="*/ 34132 w 331974"/>
                      <a:gd name="connsiteY11" fmla="*/ 604838 h 722313"/>
                      <a:gd name="connsiteX12" fmla="*/ 115094 w 331974"/>
                      <a:gd name="connsiteY12" fmla="*/ 545307 h 722313"/>
                      <a:gd name="connsiteX13" fmla="*/ 50800 w 331974"/>
                      <a:gd name="connsiteY13" fmla="*/ 476250 h 722313"/>
                      <a:gd name="connsiteX14" fmla="*/ 119857 w 331974"/>
                      <a:gd name="connsiteY14" fmla="*/ 373857 h 722313"/>
                      <a:gd name="connsiteX15" fmla="*/ 88900 w 331974"/>
                      <a:gd name="connsiteY15" fmla="*/ 321469 h 722313"/>
                      <a:gd name="connsiteX16" fmla="*/ 88900 w 331974"/>
                      <a:gd name="connsiteY16" fmla="*/ 195263 h 722313"/>
                      <a:gd name="connsiteX17" fmla="*/ 62707 w 331974"/>
                      <a:gd name="connsiteY17" fmla="*/ 126207 h 722313"/>
                      <a:gd name="connsiteX18" fmla="*/ 183357 w 331974"/>
                      <a:gd name="connsiteY18" fmla="*/ 0 h 722313"/>
                      <a:gd name="connsiteX19" fmla="*/ 230982 w 331974"/>
                      <a:gd name="connsiteY19" fmla="*/ 131763 h 722313"/>
                      <a:gd name="connsiteX0" fmla="*/ 230982 w 331974"/>
                      <a:gd name="connsiteY0" fmla="*/ 131763 h 722313"/>
                      <a:gd name="connsiteX1" fmla="*/ 306388 w 331974"/>
                      <a:gd name="connsiteY1" fmla="*/ 238125 h 722313"/>
                      <a:gd name="connsiteX2" fmla="*/ 298450 w 331974"/>
                      <a:gd name="connsiteY2" fmla="*/ 340519 h 722313"/>
                      <a:gd name="connsiteX3" fmla="*/ 331788 w 331974"/>
                      <a:gd name="connsiteY3" fmla="*/ 419100 h 722313"/>
                      <a:gd name="connsiteX4" fmla="*/ 280988 w 331974"/>
                      <a:gd name="connsiteY4" fmla="*/ 504825 h 722313"/>
                      <a:gd name="connsiteX5" fmla="*/ 298450 w 331974"/>
                      <a:gd name="connsiteY5" fmla="*/ 583407 h 722313"/>
                      <a:gd name="connsiteX6" fmla="*/ 160338 w 331974"/>
                      <a:gd name="connsiteY6" fmla="*/ 646907 h 722313"/>
                      <a:gd name="connsiteX7" fmla="*/ 162720 w 331974"/>
                      <a:gd name="connsiteY7" fmla="*/ 689769 h 722313"/>
                      <a:gd name="connsiteX8" fmla="*/ 55563 w 331974"/>
                      <a:gd name="connsiteY8" fmla="*/ 702469 h 722313"/>
                      <a:gd name="connsiteX9" fmla="*/ 0 w 331974"/>
                      <a:gd name="connsiteY9" fmla="*/ 722313 h 722313"/>
                      <a:gd name="connsiteX10" fmla="*/ 45244 w 331974"/>
                      <a:gd name="connsiteY10" fmla="*/ 661988 h 722313"/>
                      <a:gd name="connsiteX11" fmla="*/ 34132 w 331974"/>
                      <a:gd name="connsiteY11" fmla="*/ 604838 h 722313"/>
                      <a:gd name="connsiteX12" fmla="*/ 115094 w 331974"/>
                      <a:gd name="connsiteY12" fmla="*/ 545307 h 722313"/>
                      <a:gd name="connsiteX13" fmla="*/ 50800 w 331974"/>
                      <a:gd name="connsiteY13" fmla="*/ 476250 h 722313"/>
                      <a:gd name="connsiteX14" fmla="*/ 119857 w 331974"/>
                      <a:gd name="connsiteY14" fmla="*/ 373857 h 722313"/>
                      <a:gd name="connsiteX15" fmla="*/ 88900 w 331974"/>
                      <a:gd name="connsiteY15" fmla="*/ 321469 h 722313"/>
                      <a:gd name="connsiteX16" fmla="*/ 88900 w 331974"/>
                      <a:gd name="connsiteY16" fmla="*/ 195263 h 722313"/>
                      <a:gd name="connsiteX17" fmla="*/ 62707 w 331974"/>
                      <a:gd name="connsiteY17" fmla="*/ 126207 h 722313"/>
                      <a:gd name="connsiteX18" fmla="*/ 183357 w 331974"/>
                      <a:gd name="connsiteY18" fmla="*/ 0 h 722313"/>
                      <a:gd name="connsiteX19" fmla="*/ 230982 w 331974"/>
                      <a:gd name="connsiteY19" fmla="*/ 131763 h 722313"/>
                      <a:gd name="connsiteX0" fmla="*/ 230982 w 331974"/>
                      <a:gd name="connsiteY0" fmla="*/ 131763 h 731957"/>
                      <a:gd name="connsiteX1" fmla="*/ 306388 w 331974"/>
                      <a:gd name="connsiteY1" fmla="*/ 238125 h 731957"/>
                      <a:gd name="connsiteX2" fmla="*/ 298450 w 331974"/>
                      <a:gd name="connsiteY2" fmla="*/ 340519 h 731957"/>
                      <a:gd name="connsiteX3" fmla="*/ 331788 w 331974"/>
                      <a:gd name="connsiteY3" fmla="*/ 419100 h 731957"/>
                      <a:gd name="connsiteX4" fmla="*/ 280988 w 331974"/>
                      <a:gd name="connsiteY4" fmla="*/ 504825 h 731957"/>
                      <a:gd name="connsiteX5" fmla="*/ 298450 w 331974"/>
                      <a:gd name="connsiteY5" fmla="*/ 583407 h 731957"/>
                      <a:gd name="connsiteX6" fmla="*/ 160338 w 331974"/>
                      <a:gd name="connsiteY6" fmla="*/ 646907 h 731957"/>
                      <a:gd name="connsiteX7" fmla="*/ 162720 w 331974"/>
                      <a:gd name="connsiteY7" fmla="*/ 689769 h 731957"/>
                      <a:gd name="connsiteX8" fmla="*/ 98425 w 331974"/>
                      <a:gd name="connsiteY8" fmla="*/ 731044 h 731957"/>
                      <a:gd name="connsiteX9" fmla="*/ 0 w 331974"/>
                      <a:gd name="connsiteY9" fmla="*/ 722313 h 731957"/>
                      <a:gd name="connsiteX10" fmla="*/ 45244 w 331974"/>
                      <a:gd name="connsiteY10" fmla="*/ 661988 h 731957"/>
                      <a:gd name="connsiteX11" fmla="*/ 34132 w 331974"/>
                      <a:gd name="connsiteY11" fmla="*/ 604838 h 731957"/>
                      <a:gd name="connsiteX12" fmla="*/ 115094 w 331974"/>
                      <a:gd name="connsiteY12" fmla="*/ 545307 h 731957"/>
                      <a:gd name="connsiteX13" fmla="*/ 50800 w 331974"/>
                      <a:gd name="connsiteY13" fmla="*/ 476250 h 731957"/>
                      <a:gd name="connsiteX14" fmla="*/ 119857 w 331974"/>
                      <a:gd name="connsiteY14" fmla="*/ 373857 h 731957"/>
                      <a:gd name="connsiteX15" fmla="*/ 88900 w 331974"/>
                      <a:gd name="connsiteY15" fmla="*/ 321469 h 731957"/>
                      <a:gd name="connsiteX16" fmla="*/ 88900 w 331974"/>
                      <a:gd name="connsiteY16" fmla="*/ 195263 h 731957"/>
                      <a:gd name="connsiteX17" fmla="*/ 62707 w 331974"/>
                      <a:gd name="connsiteY17" fmla="*/ 126207 h 731957"/>
                      <a:gd name="connsiteX18" fmla="*/ 183357 w 331974"/>
                      <a:gd name="connsiteY18" fmla="*/ 0 h 731957"/>
                      <a:gd name="connsiteX19" fmla="*/ 230982 w 331974"/>
                      <a:gd name="connsiteY19" fmla="*/ 131763 h 731957"/>
                      <a:gd name="connsiteX0" fmla="*/ 202407 w 303399"/>
                      <a:gd name="connsiteY0" fmla="*/ 131763 h 733210"/>
                      <a:gd name="connsiteX1" fmla="*/ 277813 w 303399"/>
                      <a:gd name="connsiteY1" fmla="*/ 238125 h 733210"/>
                      <a:gd name="connsiteX2" fmla="*/ 269875 w 303399"/>
                      <a:gd name="connsiteY2" fmla="*/ 340519 h 733210"/>
                      <a:gd name="connsiteX3" fmla="*/ 303213 w 303399"/>
                      <a:gd name="connsiteY3" fmla="*/ 419100 h 733210"/>
                      <a:gd name="connsiteX4" fmla="*/ 252413 w 303399"/>
                      <a:gd name="connsiteY4" fmla="*/ 504825 h 733210"/>
                      <a:gd name="connsiteX5" fmla="*/ 269875 w 303399"/>
                      <a:gd name="connsiteY5" fmla="*/ 583407 h 733210"/>
                      <a:gd name="connsiteX6" fmla="*/ 131763 w 303399"/>
                      <a:gd name="connsiteY6" fmla="*/ 646907 h 733210"/>
                      <a:gd name="connsiteX7" fmla="*/ 134145 w 303399"/>
                      <a:gd name="connsiteY7" fmla="*/ 689769 h 733210"/>
                      <a:gd name="connsiteX8" fmla="*/ 69850 w 303399"/>
                      <a:gd name="connsiteY8" fmla="*/ 731044 h 733210"/>
                      <a:gd name="connsiteX9" fmla="*/ 0 w 303399"/>
                      <a:gd name="connsiteY9" fmla="*/ 731838 h 733210"/>
                      <a:gd name="connsiteX10" fmla="*/ 16669 w 303399"/>
                      <a:gd name="connsiteY10" fmla="*/ 661988 h 733210"/>
                      <a:gd name="connsiteX11" fmla="*/ 5557 w 303399"/>
                      <a:gd name="connsiteY11" fmla="*/ 604838 h 733210"/>
                      <a:gd name="connsiteX12" fmla="*/ 86519 w 303399"/>
                      <a:gd name="connsiteY12" fmla="*/ 545307 h 733210"/>
                      <a:gd name="connsiteX13" fmla="*/ 22225 w 303399"/>
                      <a:gd name="connsiteY13" fmla="*/ 476250 h 733210"/>
                      <a:gd name="connsiteX14" fmla="*/ 91282 w 303399"/>
                      <a:gd name="connsiteY14" fmla="*/ 373857 h 733210"/>
                      <a:gd name="connsiteX15" fmla="*/ 60325 w 303399"/>
                      <a:gd name="connsiteY15" fmla="*/ 321469 h 733210"/>
                      <a:gd name="connsiteX16" fmla="*/ 60325 w 303399"/>
                      <a:gd name="connsiteY16" fmla="*/ 195263 h 733210"/>
                      <a:gd name="connsiteX17" fmla="*/ 34132 w 303399"/>
                      <a:gd name="connsiteY17" fmla="*/ 126207 h 733210"/>
                      <a:gd name="connsiteX18" fmla="*/ 154782 w 303399"/>
                      <a:gd name="connsiteY18" fmla="*/ 0 h 733210"/>
                      <a:gd name="connsiteX19" fmla="*/ 202407 w 303399"/>
                      <a:gd name="connsiteY19" fmla="*/ 131763 h 733210"/>
                      <a:gd name="connsiteX0" fmla="*/ 202407 w 303399"/>
                      <a:gd name="connsiteY0" fmla="*/ 131763 h 733210"/>
                      <a:gd name="connsiteX1" fmla="*/ 277813 w 303399"/>
                      <a:gd name="connsiteY1" fmla="*/ 238125 h 733210"/>
                      <a:gd name="connsiteX2" fmla="*/ 269875 w 303399"/>
                      <a:gd name="connsiteY2" fmla="*/ 340519 h 733210"/>
                      <a:gd name="connsiteX3" fmla="*/ 303213 w 303399"/>
                      <a:gd name="connsiteY3" fmla="*/ 419100 h 733210"/>
                      <a:gd name="connsiteX4" fmla="*/ 252413 w 303399"/>
                      <a:gd name="connsiteY4" fmla="*/ 504825 h 733210"/>
                      <a:gd name="connsiteX5" fmla="*/ 269875 w 303399"/>
                      <a:gd name="connsiteY5" fmla="*/ 583407 h 733210"/>
                      <a:gd name="connsiteX6" fmla="*/ 131763 w 303399"/>
                      <a:gd name="connsiteY6" fmla="*/ 646907 h 733210"/>
                      <a:gd name="connsiteX7" fmla="*/ 134145 w 303399"/>
                      <a:gd name="connsiteY7" fmla="*/ 689769 h 733210"/>
                      <a:gd name="connsiteX8" fmla="*/ 69850 w 303399"/>
                      <a:gd name="connsiteY8" fmla="*/ 731044 h 733210"/>
                      <a:gd name="connsiteX9" fmla="*/ 0 w 303399"/>
                      <a:gd name="connsiteY9" fmla="*/ 731838 h 733210"/>
                      <a:gd name="connsiteX10" fmla="*/ 45244 w 303399"/>
                      <a:gd name="connsiteY10" fmla="*/ 666751 h 733210"/>
                      <a:gd name="connsiteX11" fmla="*/ 5557 w 303399"/>
                      <a:gd name="connsiteY11" fmla="*/ 604838 h 733210"/>
                      <a:gd name="connsiteX12" fmla="*/ 86519 w 303399"/>
                      <a:gd name="connsiteY12" fmla="*/ 545307 h 733210"/>
                      <a:gd name="connsiteX13" fmla="*/ 22225 w 303399"/>
                      <a:gd name="connsiteY13" fmla="*/ 476250 h 733210"/>
                      <a:gd name="connsiteX14" fmla="*/ 91282 w 303399"/>
                      <a:gd name="connsiteY14" fmla="*/ 373857 h 733210"/>
                      <a:gd name="connsiteX15" fmla="*/ 60325 w 303399"/>
                      <a:gd name="connsiteY15" fmla="*/ 321469 h 733210"/>
                      <a:gd name="connsiteX16" fmla="*/ 60325 w 303399"/>
                      <a:gd name="connsiteY16" fmla="*/ 195263 h 733210"/>
                      <a:gd name="connsiteX17" fmla="*/ 34132 w 303399"/>
                      <a:gd name="connsiteY17" fmla="*/ 126207 h 733210"/>
                      <a:gd name="connsiteX18" fmla="*/ 154782 w 303399"/>
                      <a:gd name="connsiteY18" fmla="*/ 0 h 733210"/>
                      <a:gd name="connsiteX19" fmla="*/ 202407 w 303399"/>
                      <a:gd name="connsiteY19" fmla="*/ 131763 h 733210"/>
                      <a:gd name="connsiteX0" fmla="*/ 202407 w 303399"/>
                      <a:gd name="connsiteY0" fmla="*/ 131763 h 733210"/>
                      <a:gd name="connsiteX1" fmla="*/ 277813 w 303399"/>
                      <a:gd name="connsiteY1" fmla="*/ 238125 h 733210"/>
                      <a:gd name="connsiteX2" fmla="*/ 269875 w 303399"/>
                      <a:gd name="connsiteY2" fmla="*/ 340519 h 733210"/>
                      <a:gd name="connsiteX3" fmla="*/ 303213 w 303399"/>
                      <a:gd name="connsiteY3" fmla="*/ 419100 h 733210"/>
                      <a:gd name="connsiteX4" fmla="*/ 252413 w 303399"/>
                      <a:gd name="connsiteY4" fmla="*/ 504825 h 733210"/>
                      <a:gd name="connsiteX5" fmla="*/ 269875 w 303399"/>
                      <a:gd name="connsiteY5" fmla="*/ 583407 h 733210"/>
                      <a:gd name="connsiteX6" fmla="*/ 131763 w 303399"/>
                      <a:gd name="connsiteY6" fmla="*/ 646907 h 733210"/>
                      <a:gd name="connsiteX7" fmla="*/ 134145 w 303399"/>
                      <a:gd name="connsiteY7" fmla="*/ 689769 h 733210"/>
                      <a:gd name="connsiteX8" fmla="*/ 69850 w 303399"/>
                      <a:gd name="connsiteY8" fmla="*/ 731044 h 733210"/>
                      <a:gd name="connsiteX9" fmla="*/ 0 w 303399"/>
                      <a:gd name="connsiteY9" fmla="*/ 731838 h 733210"/>
                      <a:gd name="connsiteX10" fmla="*/ 45244 w 303399"/>
                      <a:gd name="connsiteY10" fmla="*/ 666751 h 733210"/>
                      <a:gd name="connsiteX11" fmla="*/ 48419 w 303399"/>
                      <a:gd name="connsiteY11" fmla="*/ 614363 h 733210"/>
                      <a:gd name="connsiteX12" fmla="*/ 86519 w 303399"/>
                      <a:gd name="connsiteY12" fmla="*/ 545307 h 733210"/>
                      <a:gd name="connsiteX13" fmla="*/ 22225 w 303399"/>
                      <a:gd name="connsiteY13" fmla="*/ 476250 h 733210"/>
                      <a:gd name="connsiteX14" fmla="*/ 91282 w 303399"/>
                      <a:gd name="connsiteY14" fmla="*/ 373857 h 733210"/>
                      <a:gd name="connsiteX15" fmla="*/ 60325 w 303399"/>
                      <a:gd name="connsiteY15" fmla="*/ 321469 h 733210"/>
                      <a:gd name="connsiteX16" fmla="*/ 60325 w 303399"/>
                      <a:gd name="connsiteY16" fmla="*/ 195263 h 733210"/>
                      <a:gd name="connsiteX17" fmla="*/ 34132 w 303399"/>
                      <a:gd name="connsiteY17" fmla="*/ 126207 h 733210"/>
                      <a:gd name="connsiteX18" fmla="*/ 154782 w 303399"/>
                      <a:gd name="connsiteY18" fmla="*/ 0 h 733210"/>
                      <a:gd name="connsiteX19" fmla="*/ 202407 w 303399"/>
                      <a:gd name="connsiteY19" fmla="*/ 131763 h 733210"/>
                      <a:gd name="connsiteX0" fmla="*/ 202407 w 303399"/>
                      <a:gd name="connsiteY0" fmla="*/ 131763 h 733210"/>
                      <a:gd name="connsiteX1" fmla="*/ 277813 w 303399"/>
                      <a:gd name="connsiteY1" fmla="*/ 238125 h 733210"/>
                      <a:gd name="connsiteX2" fmla="*/ 269875 w 303399"/>
                      <a:gd name="connsiteY2" fmla="*/ 340519 h 733210"/>
                      <a:gd name="connsiteX3" fmla="*/ 303213 w 303399"/>
                      <a:gd name="connsiteY3" fmla="*/ 419100 h 733210"/>
                      <a:gd name="connsiteX4" fmla="*/ 252413 w 303399"/>
                      <a:gd name="connsiteY4" fmla="*/ 504825 h 733210"/>
                      <a:gd name="connsiteX5" fmla="*/ 269875 w 303399"/>
                      <a:gd name="connsiteY5" fmla="*/ 583407 h 733210"/>
                      <a:gd name="connsiteX6" fmla="*/ 131763 w 303399"/>
                      <a:gd name="connsiteY6" fmla="*/ 646907 h 733210"/>
                      <a:gd name="connsiteX7" fmla="*/ 134145 w 303399"/>
                      <a:gd name="connsiteY7" fmla="*/ 689769 h 733210"/>
                      <a:gd name="connsiteX8" fmla="*/ 69850 w 303399"/>
                      <a:gd name="connsiteY8" fmla="*/ 731044 h 733210"/>
                      <a:gd name="connsiteX9" fmla="*/ 0 w 303399"/>
                      <a:gd name="connsiteY9" fmla="*/ 731838 h 733210"/>
                      <a:gd name="connsiteX10" fmla="*/ 76200 w 303399"/>
                      <a:gd name="connsiteY10" fmla="*/ 681039 h 733210"/>
                      <a:gd name="connsiteX11" fmla="*/ 48419 w 303399"/>
                      <a:gd name="connsiteY11" fmla="*/ 614363 h 733210"/>
                      <a:gd name="connsiteX12" fmla="*/ 86519 w 303399"/>
                      <a:gd name="connsiteY12" fmla="*/ 545307 h 733210"/>
                      <a:gd name="connsiteX13" fmla="*/ 22225 w 303399"/>
                      <a:gd name="connsiteY13" fmla="*/ 476250 h 733210"/>
                      <a:gd name="connsiteX14" fmla="*/ 91282 w 303399"/>
                      <a:gd name="connsiteY14" fmla="*/ 373857 h 733210"/>
                      <a:gd name="connsiteX15" fmla="*/ 60325 w 303399"/>
                      <a:gd name="connsiteY15" fmla="*/ 321469 h 733210"/>
                      <a:gd name="connsiteX16" fmla="*/ 60325 w 303399"/>
                      <a:gd name="connsiteY16" fmla="*/ 195263 h 733210"/>
                      <a:gd name="connsiteX17" fmla="*/ 34132 w 303399"/>
                      <a:gd name="connsiteY17" fmla="*/ 126207 h 733210"/>
                      <a:gd name="connsiteX18" fmla="*/ 154782 w 303399"/>
                      <a:gd name="connsiteY18" fmla="*/ 0 h 733210"/>
                      <a:gd name="connsiteX19" fmla="*/ 202407 w 303399"/>
                      <a:gd name="connsiteY19" fmla="*/ 131763 h 733210"/>
                      <a:gd name="connsiteX0" fmla="*/ 202407 w 303399"/>
                      <a:gd name="connsiteY0" fmla="*/ 131763 h 733210"/>
                      <a:gd name="connsiteX1" fmla="*/ 277813 w 303399"/>
                      <a:gd name="connsiteY1" fmla="*/ 238125 h 733210"/>
                      <a:gd name="connsiteX2" fmla="*/ 269875 w 303399"/>
                      <a:gd name="connsiteY2" fmla="*/ 340519 h 733210"/>
                      <a:gd name="connsiteX3" fmla="*/ 303213 w 303399"/>
                      <a:gd name="connsiteY3" fmla="*/ 419100 h 733210"/>
                      <a:gd name="connsiteX4" fmla="*/ 252413 w 303399"/>
                      <a:gd name="connsiteY4" fmla="*/ 504825 h 733210"/>
                      <a:gd name="connsiteX5" fmla="*/ 269875 w 303399"/>
                      <a:gd name="connsiteY5" fmla="*/ 583407 h 733210"/>
                      <a:gd name="connsiteX6" fmla="*/ 131763 w 303399"/>
                      <a:gd name="connsiteY6" fmla="*/ 646907 h 733210"/>
                      <a:gd name="connsiteX7" fmla="*/ 134145 w 303399"/>
                      <a:gd name="connsiteY7" fmla="*/ 689769 h 733210"/>
                      <a:gd name="connsiteX8" fmla="*/ 69850 w 303399"/>
                      <a:gd name="connsiteY8" fmla="*/ 731044 h 733210"/>
                      <a:gd name="connsiteX9" fmla="*/ 0 w 303399"/>
                      <a:gd name="connsiteY9" fmla="*/ 731838 h 733210"/>
                      <a:gd name="connsiteX10" fmla="*/ 76200 w 303399"/>
                      <a:gd name="connsiteY10" fmla="*/ 681039 h 733210"/>
                      <a:gd name="connsiteX11" fmla="*/ 41275 w 303399"/>
                      <a:gd name="connsiteY11" fmla="*/ 638176 h 733210"/>
                      <a:gd name="connsiteX12" fmla="*/ 86519 w 303399"/>
                      <a:gd name="connsiteY12" fmla="*/ 545307 h 733210"/>
                      <a:gd name="connsiteX13" fmla="*/ 22225 w 303399"/>
                      <a:gd name="connsiteY13" fmla="*/ 476250 h 733210"/>
                      <a:gd name="connsiteX14" fmla="*/ 91282 w 303399"/>
                      <a:gd name="connsiteY14" fmla="*/ 373857 h 733210"/>
                      <a:gd name="connsiteX15" fmla="*/ 60325 w 303399"/>
                      <a:gd name="connsiteY15" fmla="*/ 321469 h 733210"/>
                      <a:gd name="connsiteX16" fmla="*/ 60325 w 303399"/>
                      <a:gd name="connsiteY16" fmla="*/ 195263 h 733210"/>
                      <a:gd name="connsiteX17" fmla="*/ 34132 w 303399"/>
                      <a:gd name="connsiteY17" fmla="*/ 126207 h 733210"/>
                      <a:gd name="connsiteX18" fmla="*/ 154782 w 303399"/>
                      <a:gd name="connsiteY18" fmla="*/ 0 h 733210"/>
                      <a:gd name="connsiteX19" fmla="*/ 202407 w 303399"/>
                      <a:gd name="connsiteY19" fmla="*/ 131763 h 733210"/>
                      <a:gd name="connsiteX0" fmla="*/ 202407 w 303399"/>
                      <a:gd name="connsiteY0" fmla="*/ 131763 h 733210"/>
                      <a:gd name="connsiteX1" fmla="*/ 277813 w 303399"/>
                      <a:gd name="connsiteY1" fmla="*/ 238125 h 733210"/>
                      <a:gd name="connsiteX2" fmla="*/ 269875 w 303399"/>
                      <a:gd name="connsiteY2" fmla="*/ 340519 h 733210"/>
                      <a:gd name="connsiteX3" fmla="*/ 303213 w 303399"/>
                      <a:gd name="connsiteY3" fmla="*/ 419100 h 733210"/>
                      <a:gd name="connsiteX4" fmla="*/ 252413 w 303399"/>
                      <a:gd name="connsiteY4" fmla="*/ 504825 h 733210"/>
                      <a:gd name="connsiteX5" fmla="*/ 269875 w 303399"/>
                      <a:gd name="connsiteY5" fmla="*/ 583407 h 733210"/>
                      <a:gd name="connsiteX6" fmla="*/ 148432 w 303399"/>
                      <a:gd name="connsiteY6" fmla="*/ 623095 h 733210"/>
                      <a:gd name="connsiteX7" fmla="*/ 134145 w 303399"/>
                      <a:gd name="connsiteY7" fmla="*/ 689769 h 733210"/>
                      <a:gd name="connsiteX8" fmla="*/ 69850 w 303399"/>
                      <a:gd name="connsiteY8" fmla="*/ 731044 h 733210"/>
                      <a:gd name="connsiteX9" fmla="*/ 0 w 303399"/>
                      <a:gd name="connsiteY9" fmla="*/ 731838 h 733210"/>
                      <a:gd name="connsiteX10" fmla="*/ 76200 w 303399"/>
                      <a:gd name="connsiteY10" fmla="*/ 681039 h 733210"/>
                      <a:gd name="connsiteX11" fmla="*/ 41275 w 303399"/>
                      <a:gd name="connsiteY11" fmla="*/ 638176 h 733210"/>
                      <a:gd name="connsiteX12" fmla="*/ 86519 w 303399"/>
                      <a:gd name="connsiteY12" fmla="*/ 545307 h 733210"/>
                      <a:gd name="connsiteX13" fmla="*/ 22225 w 303399"/>
                      <a:gd name="connsiteY13" fmla="*/ 476250 h 733210"/>
                      <a:gd name="connsiteX14" fmla="*/ 91282 w 303399"/>
                      <a:gd name="connsiteY14" fmla="*/ 373857 h 733210"/>
                      <a:gd name="connsiteX15" fmla="*/ 60325 w 303399"/>
                      <a:gd name="connsiteY15" fmla="*/ 321469 h 733210"/>
                      <a:gd name="connsiteX16" fmla="*/ 60325 w 303399"/>
                      <a:gd name="connsiteY16" fmla="*/ 195263 h 733210"/>
                      <a:gd name="connsiteX17" fmla="*/ 34132 w 303399"/>
                      <a:gd name="connsiteY17" fmla="*/ 126207 h 733210"/>
                      <a:gd name="connsiteX18" fmla="*/ 154782 w 303399"/>
                      <a:gd name="connsiteY18" fmla="*/ 0 h 733210"/>
                      <a:gd name="connsiteX19" fmla="*/ 202407 w 303399"/>
                      <a:gd name="connsiteY19" fmla="*/ 131763 h 733210"/>
                      <a:gd name="connsiteX0" fmla="*/ 202407 w 303399"/>
                      <a:gd name="connsiteY0" fmla="*/ 131763 h 733701"/>
                      <a:gd name="connsiteX1" fmla="*/ 277813 w 303399"/>
                      <a:gd name="connsiteY1" fmla="*/ 238125 h 733701"/>
                      <a:gd name="connsiteX2" fmla="*/ 269875 w 303399"/>
                      <a:gd name="connsiteY2" fmla="*/ 340519 h 733701"/>
                      <a:gd name="connsiteX3" fmla="*/ 303213 w 303399"/>
                      <a:gd name="connsiteY3" fmla="*/ 419100 h 733701"/>
                      <a:gd name="connsiteX4" fmla="*/ 252413 w 303399"/>
                      <a:gd name="connsiteY4" fmla="*/ 504825 h 733701"/>
                      <a:gd name="connsiteX5" fmla="*/ 269875 w 303399"/>
                      <a:gd name="connsiteY5" fmla="*/ 583407 h 733701"/>
                      <a:gd name="connsiteX6" fmla="*/ 148432 w 303399"/>
                      <a:gd name="connsiteY6" fmla="*/ 623095 h 733701"/>
                      <a:gd name="connsiteX7" fmla="*/ 155576 w 303399"/>
                      <a:gd name="connsiteY7" fmla="*/ 682625 h 733701"/>
                      <a:gd name="connsiteX8" fmla="*/ 69850 w 303399"/>
                      <a:gd name="connsiteY8" fmla="*/ 731044 h 733701"/>
                      <a:gd name="connsiteX9" fmla="*/ 0 w 303399"/>
                      <a:gd name="connsiteY9" fmla="*/ 731838 h 733701"/>
                      <a:gd name="connsiteX10" fmla="*/ 76200 w 303399"/>
                      <a:gd name="connsiteY10" fmla="*/ 681039 h 733701"/>
                      <a:gd name="connsiteX11" fmla="*/ 41275 w 303399"/>
                      <a:gd name="connsiteY11" fmla="*/ 638176 h 733701"/>
                      <a:gd name="connsiteX12" fmla="*/ 86519 w 303399"/>
                      <a:gd name="connsiteY12" fmla="*/ 545307 h 733701"/>
                      <a:gd name="connsiteX13" fmla="*/ 22225 w 303399"/>
                      <a:gd name="connsiteY13" fmla="*/ 476250 h 733701"/>
                      <a:gd name="connsiteX14" fmla="*/ 91282 w 303399"/>
                      <a:gd name="connsiteY14" fmla="*/ 373857 h 733701"/>
                      <a:gd name="connsiteX15" fmla="*/ 60325 w 303399"/>
                      <a:gd name="connsiteY15" fmla="*/ 321469 h 733701"/>
                      <a:gd name="connsiteX16" fmla="*/ 60325 w 303399"/>
                      <a:gd name="connsiteY16" fmla="*/ 195263 h 733701"/>
                      <a:gd name="connsiteX17" fmla="*/ 34132 w 303399"/>
                      <a:gd name="connsiteY17" fmla="*/ 126207 h 733701"/>
                      <a:gd name="connsiteX18" fmla="*/ 154782 w 303399"/>
                      <a:gd name="connsiteY18" fmla="*/ 0 h 733701"/>
                      <a:gd name="connsiteX19" fmla="*/ 202407 w 303399"/>
                      <a:gd name="connsiteY19" fmla="*/ 131763 h 733701"/>
                      <a:gd name="connsiteX0" fmla="*/ 202407 w 303399"/>
                      <a:gd name="connsiteY0" fmla="*/ 131763 h 731838"/>
                      <a:gd name="connsiteX1" fmla="*/ 277813 w 303399"/>
                      <a:gd name="connsiteY1" fmla="*/ 238125 h 731838"/>
                      <a:gd name="connsiteX2" fmla="*/ 269875 w 303399"/>
                      <a:gd name="connsiteY2" fmla="*/ 340519 h 731838"/>
                      <a:gd name="connsiteX3" fmla="*/ 303213 w 303399"/>
                      <a:gd name="connsiteY3" fmla="*/ 419100 h 731838"/>
                      <a:gd name="connsiteX4" fmla="*/ 252413 w 303399"/>
                      <a:gd name="connsiteY4" fmla="*/ 504825 h 731838"/>
                      <a:gd name="connsiteX5" fmla="*/ 269875 w 303399"/>
                      <a:gd name="connsiteY5" fmla="*/ 583407 h 731838"/>
                      <a:gd name="connsiteX6" fmla="*/ 148432 w 303399"/>
                      <a:gd name="connsiteY6" fmla="*/ 623095 h 731838"/>
                      <a:gd name="connsiteX7" fmla="*/ 155576 w 303399"/>
                      <a:gd name="connsiteY7" fmla="*/ 682625 h 731838"/>
                      <a:gd name="connsiteX8" fmla="*/ 81757 w 303399"/>
                      <a:gd name="connsiteY8" fmla="*/ 714376 h 731838"/>
                      <a:gd name="connsiteX9" fmla="*/ 0 w 303399"/>
                      <a:gd name="connsiteY9" fmla="*/ 731838 h 731838"/>
                      <a:gd name="connsiteX10" fmla="*/ 76200 w 303399"/>
                      <a:gd name="connsiteY10" fmla="*/ 681039 h 731838"/>
                      <a:gd name="connsiteX11" fmla="*/ 41275 w 303399"/>
                      <a:gd name="connsiteY11" fmla="*/ 638176 h 731838"/>
                      <a:gd name="connsiteX12" fmla="*/ 86519 w 303399"/>
                      <a:gd name="connsiteY12" fmla="*/ 545307 h 731838"/>
                      <a:gd name="connsiteX13" fmla="*/ 22225 w 303399"/>
                      <a:gd name="connsiteY13" fmla="*/ 476250 h 731838"/>
                      <a:gd name="connsiteX14" fmla="*/ 91282 w 303399"/>
                      <a:gd name="connsiteY14" fmla="*/ 373857 h 731838"/>
                      <a:gd name="connsiteX15" fmla="*/ 60325 w 303399"/>
                      <a:gd name="connsiteY15" fmla="*/ 321469 h 731838"/>
                      <a:gd name="connsiteX16" fmla="*/ 60325 w 303399"/>
                      <a:gd name="connsiteY16" fmla="*/ 195263 h 731838"/>
                      <a:gd name="connsiteX17" fmla="*/ 34132 w 303399"/>
                      <a:gd name="connsiteY17" fmla="*/ 126207 h 731838"/>
                      <a:gd name="connsiteX18" fmla="*/ 154782 w 303399"/>
                      <a:gd name="connsiteY18" fmla="*/ 0 h 731838"/>
                      <a:gd name="connsiteX19" fmla="*/ 202407 w 303399"/>
                      <a:gd name="connsiteY19" fmla="*/ 131763 h 731838"/>
                      <a:gd name="connsiteX0" fmla="*/ 180182 w 281174"/>
                      <a:gd name="connsiteY0" fmla="*/ 131763 h 729457"/>
                      <a:gd name="connsiteX1" fmla="*/ 255588 w 281174"/>
                      <a:gd name="connsiteY1" fmla="*/ 238125 h 729457"/>
                      <a:gd name="connsiteX2" fmla="*/ 247650 w 281174"/>
                      <a:gd name="connsiteY2" fmla="*/ 340519 h 729457"/>
                      <a:gd name="connsiteX3" fmla="*/ 280988 w 281174"/>
                      <a:gd name="connsiteY3" fmla="*/ 419100 h 729457"/>
                      <a:gd name="connsiteX4" fmla="*/ 230188 w 281174"/>
                      <a:gd name="connsiteY4" fmla="*/ 504825 h 729457"/>
                      <a:gd name="connsiteX5" fmla="*/ 247650 w 281174"/>
                      <a:gd name="connsiteY5" fmla="*/ 583407 h 729457"/>
                      <a:gd name="connsiteX6" fmla="*/ 126207 w 281174"/>
                      <a:gd name="connsiteY6" fmla="*/ 623095 h 729457"/>
                      <a:gd name="connsiteX7" fmla="*/ 133351 w 281174"/>
                      <a:gd name="connsiteY7" fmla="*/ 682625 h 729457"/>
                      <a:gd name="connsiteX8" fmla="*/ 59532 w 281174"/>
                      <a:gd name="connsiteY8" fmla="*/ 714376 h 729457"/>
                      <a:gd name="connsiteX9" fmla="*/ 6350 w 281174"/>
                      <a:gd name="connsiteY9" fmla="*/ 729457 h 729457"/>
                      <a:gd name="connsiteX10" fmla="*/ 53975 w 281174"/>
                      <a:gd name="connsiteY10" fmla="*/ 681039 h 729457"/>
                      <a:gd name="connsiteX11" fmla="*/ 19050 w 281174"/>
                      <a:gd name="connsiteY11" fmla="*/ 638176 h 729457"/>
                      <a:gd name="connsiteX12" fmla="*/ 64294 w 281174"/>
                      <a:gd name="connsiteY12" fmla="*/ 545307 h 729457"/>
                      <a:gd name="connsiteX13" fmla="*/ 0 w 281174"/>
                      <a:gd name="connsiteY13" fmla="*/ 476250 h 729457"/>
                      <a:gd name="connsiteX14" fmla="*/ 69057 w 281174"/>
                      <a:gd name="connsiteY14" fmla="*/ 373857 h 729457"/>
                      <a:gd name="connsiteX15" fmla="*/ 38100 w 281174"/>
                      <a:gd name="connsiteY15" fmla="*/ 321469 h 729457"/>
                      <a:gd name="connsiteX16" fmla="*/ 38100 w 281174"/>
                      <a:gd name="connsiteY16" fmla="*/ 195263 h 729457"/>
                      <a:gd name="connsiteX17" fmla="*/ 11907 w 281174"/>
                      <a:gd name="connsiteY17" fmla="*/ 126207 h 729457"/>
                      <a:gd name="connsiteX18" fmla="*/ 132557 w 281174"/>
                      <a:gd name="connsiteY18" fmla="*/ 0 h 729457"/>
                      <a:gd name="connsiteX19" fmla="*/ 180182 w 281174"/>
                      <a:gd name="connsiteY19" fmla="*/ 131763 h 729457"/>
                      <a:gd name="connsiteX0" fmla="*/ 180182 w 281174"/>
                      <a:gd name="connsiteY0" fmla="*/ 131763 h 729965"/>
                      <a:gd name="connsiteX1" fmla="*/ 255588 w 281174"/>
                      <a:gd name="connsiteY1" fmla="*/ 238125 h 729965"/>
                      <a:gd name="connsiteX2" fmla="*/ 247650 w 281174"/>
                      <a:gd name="connsiteY2" fmla="*/ 340519 h 729965"/>
                      <a:gd name="connsiteX3" fmla="*/ 280988 w 281174"/>
                      <a:gd name="connsiteY3" fmla="*/ 419100 h 729965"/>
                      <a:gd name="connsiteX4" fmla="*/ 230188 w 281174"/>
                      <a:gd name="connsiteY4" fmla="*/ 504825 h 729965"/>
                      <a:gd name="connsiteX5" fmla="*/ 247650 w 281174"/>
                      <a:gd name="connsiteY5" fmla="*/ 583407 h 729965"/>
                      <a:gd name="connsiteX6" fmla="*/ 126207 w 281174"/>
                      <a:gd name="connsiteY6" fmla="*/ 623095 h 729965"/>
                      <a:gd name="connsiteX7" fmla="*/ 133351 w 281174"/>
                      <a:gd name="connsiteY7" fmla="*/ 682625 h 729965"/>
                      <a:gd name="connsiteX8" fmla="*/ 59532 w 281174"/>
                      <a:gd name="connsiteY8" fmla="*/ 714376 h 729965"/>
                      <a:gd name="connsiteX9" fmla="*/ 6350 w 281174"/>
                      <a:gd name="connsiteY9" fmla="*/ 729457 h 729965"/>
                      <a:gd name="connsiteX10" fmla="*/ 53975 w 281174"/>
                      <a:gd name="connsiteY10" fmla="*/ 681039 h 729965"/>
                      <a:gd name="connsiteX11" fmla="*/ 19050 w 281174"/>
                      <a:gd name="connsiteY11" fmla="*/ 638176 h 729965"/>
                      <a:gd name="connsiteX12" fmla="*/ 64294 w 281174"/>
                      <a:gd name="connsiteY12" fmla="*/ 545307 h 729965"/>
                      <a:gd name="connsiteX13" fmla="*/ 0 w 281174"/>
                      <a:gd name="connsiteY13" fmla="*/ 476250 h 729965"/>
                      <a:gd name="connsiteX14" fmla="*/ 69057 w 281174"/>
                      <a:gd name="connsiteY14" fmla="*/ 373857 h 729965"/>
                      <a:gd name="connsiteX15" fmla="*/ 38100 w 281174"/>
                      <a:gd name="connsiteY15" fmla="*/ 321469 h 729965"/>
                      <a:gd name="connsiteX16" fmla="*/ 38100 w 281174"/>
                      <a:gd name="connsiteY16" fmla="*/ 195263 h 729965"/>
                      <a:gd name="connsiteX17" fmla="*/ 11907 w 281174"/>
                      <a:gd name="connsiteY17" fmla="*/ 126207 h 729965"/>
                      <a:gd name="connsiteX18" fmla="*/ 132557 w 281174"/>
                      <a:gd name="connsiteY18" fmla="*/ 0 h 729965"/>
                      <a:gd name="connsiteX19" fmla="*/ 180182 w 281174"/>
                      <a:gd name="connsiteY19" fmla="*/ 131763 h 729965"/>
                      <a:gd name="connsiteX0" fmla="*/ 180182 w 281174"/>
                      <a:gd name="connsiteY0" fmla="*/ 131763 h 729965"/>
                      <a:gd name="connsiteX1" fmla="*/ 255588 w 281174"/>
                      <a:gd name="connsiteY1" fmla="*/ 238125 h 729965"/>
                      <a:gd name="connsiteX2" fmla="*/ 247650 w 281174"/>
                      <a:gd name="connsiteY2" fmla="*/ 340519 h 729965"/>
                      <a:gd name="connsiteX3" fmla="*/ 280988 w 281174"/>
                      <a:gd name="connsiteY3" fmla="*/ 419100 h 729965"/>
                      <a:gd name="connsiteX4" fmla="*/ 230188 w 281174"/>
                      <a:gd name="connsiteY4" fmla="*/ 504825 h 729965"/>
                      <a:gd name="connsiteX5" fmla="*/ 247650 w 281174"/>
                      <a:gd name="connsiteY5" fmla="*/ 583407 h 729965"/>
                      <a:gd name="connsiteX6" fmla="*/ 126207 w 281174"/>
                      <a:gd name="connsiteY6" fmla="*/ 623095 h 729965"/>
                      <a:gd name="connsiteX7" fmla="*/ 133351 w 281174"/>
                      <a:gd name="connsiteY7" fmla="*/ 682625 h 729965"/>
                      <a:gd name="connsiteX8" fmla="*/ 85726 w 281174"/>
                      <a:gd name="connsiteY8" fmla="*/ 714376 h 729965"/>
                      <a:gd name="connsiteX9" fmla="*/ 6350 w 281174"/>
                      <a:gd name="connsiteY9" fmla="*/ 729457 h 729965"/>
                      <a:gd name="connsiteX10" fmla="*/ 53975 w 281174"/>
                      <a:gd name="connsiteY10" fmla="*/ 681039 h 729965"/>
                      <a:gd name="connsiteX11" fmla="*/ 19050 w 281174"/>
                      <a:gd name="connsiteY11" fmla="*/ 638176 h 729965"/>
                      <a:gd name="connsiteX12" fmla="*/ 64294 w 281174"/>
                      <a:gd name="connsiteY12" fmla="*/ 545307 h 729965"/>
                      <a:gd name="connsiteX13" fmla="*/ 0 w 281174"/>
                      <a:gd name="connsiteY13" fmla="*/ 476250 h 729965"/>
                      <a:gd name="connsiteX14" fmla="*/ 69057 w 281174"/>
                      <a:gd name="connsiteY14" fmla="*/ 373857 h 729965"/>
                      <a:gd name="connsiteX15" fmla="*/ 38100 w 281174"/>
                      <a:gd name="connsiteY15" fmla="*/ 321469 h 729965"/>
                      <a:gd name="connsiteX16" fmla="*/ 38100 w 281174"/>
                      <a:gd name="connsiteY16" fmla="*/ 195263 h 729965"/>
                      <a:gd name="connsiteX17" fmla="*/ 11907 w 281174"/>
                      <a:gd name="connsiteY17" fmla="*/ 126207 h 729965"/>
                      <a:gd name="connsiteX18" fmla="*/ 132557 w 281174"/>
                      <a:gd name="connsiteY18" fmla="*/ 0 h 729965"/>
                      <a:gd name="connsiteX19" fmla="*/ 180182 w 281174"/>
                      <a:gd name="connsiteY19" fmla="*/ 131763 h 729965"/>
                      <a:gd name="connsiteX0" fmla="*/ 180182 w 281174"/>
                      <a:gd name="connsiteY0" fmla="*/ 131763 h 729965"/>
                      <a:gd name="connsiteX1" fmla="*/ 255588 w 281174"/>
                      <a:gd name="connsiteY1" fmla="*/ 238125 h 729965"/>
                      <a:gd name="connsiteX2" fmla="*/ 247650 w 281174"/>
                      <a:gd name="connsiteY2" fmla="*/ 340519 h 729965"/>
                      <a:gd name="connsiteX3" fmla="*/ 280988 w 281174"/>
                      <a:gd name="connsiteY3" fmla="*/ 419100 h 729965"/>
                      <a:gd name="connsiteX4" fmla="*/ 230188 w 281174"/>
                      <a:gd name="connsiteY4" fmla="*/ 504825 h 729965"/>
                      <a:gd name="connsiteX5" fmla="*/ 247650 w 281174"/>
                      <a:gd name="connsiteY5" fmla="*/ 583407 h 729965"/>
                      <a:gd name="connsiteX6" fmla="*/ 126207 w 281174"/>
                      <a:gd name="connsiteY6" fmla="*/ 623095 h 729965"/>
                      <a:gd name="connsiteX7" fmla="*/ 133351 w 281174"/>
                      <a:gd name="connsiteY7" fmla="*/ 682625 h 729965"/>
                      <a:gd name="connsiteX8" fmla="*/ 85726 w 281174"/>
                      <a:gd name="connsiteY8" fmla="*/ 714376 h 729965"/>
                      <a:gd name="connsiteX9" fmla="*/ 6350 w 281174"/>
                      <a:gd name="connsiteY9" fmla="*/ 729457 h 729965"/>
                      <a:gd name="connsiteX10" fmla="*/ 53975 w 281174"/>
                      <a:gd name="connsiteY10" fmla="*/ 681039 h 729965"/>
                      <a:gd name="connsiteX11" fmla="*/ 19050 w 281174"/>
                      <a:gd name="connsiteY11" fmla="*/ 638176 h 729965"/>
                      <a:gd name="connsiteX12" fmla="*/ 64294 w 281174"/>
                      <a:gd name="connsiteY12" fmla="*/ 545307 h 729965"/>
                      <a:gd name="connsiteX13" fmla="*/ 0 w 281174"/>
                      <a:gd name="connsiteY13" fmla="*/ 476250 h 729965"/>
                      <a:gd name="connsiteX14" fmla="*/ 69057 w 281174"/>
                      <a:gd name="connsiteY14" fmla="*/ 373857 h 729965"/>
                      <a:gd name="connsiteX15" fmla="*/ 38100 w 281174"/>
                      <a:gd name="connsiteY15" fmla="*/ 321469 h 729965"/>
                      <a:gd name="connsiteX16" fmla="*/ 38100 w 281174"/>
                      <a:gd name="connsiteY16" fmla="*/ 195263 h 729965"/>
                      <a:gd name="connsiteX17" fmla="*/ 11907 w 281174"/>
                      <a:gd name="connsiteY17" fmla="*/ 126207 h 729965"/>
                      <a:gd name="connsiteX18" fmla="*/ 132557 w 281174"/>
                      <a:gd name="connsiteY18" fmla="*/ 0 h 729965"/>
                      <a:gd name="connsiteX19" fmla="*/ 180182 w 281174"/>
                      <a:gd name="connsiteY19" fmla="*/ 131763 h 729965"/>
                      <a:gd name="connsiteX0" fmla="*/ 199257 w 300249"/>
                      <a:gd name="connsiteY0" fmla="*/ 131763 h 729965"/>
                      <a:gd name="connsiteX1" fmla="*/ 274663 w 300249"/>
                      <a:gd name="connsiteY1" fmla="*/ 238125 h 729965"/>
                      <a:gd name="connsiteX2" fmla="*/ 266725 w 300249"/>
                      <a:gd name="connsiteY2" fmla="*/ 340519 h 729965"/>
                      <a:gd name="connsiteX3" fmla="*/ 300063 w 300249"/>
                      <a:gd name="connsiteY3" fmla="*/ 419100 h 729965"/>
                      <a:gd name="connsiteX4" fmla="*/ 249263 w 300249"/>
                      <a:gd name="connsiteY4" fmla="*/ 504825 h 729965"/>
                      <a:gd name="connsiteX5" fmla="*/ 266725 w 300249"/>
                      <a:gd name="connsiteY5" fmla="*/ 583407 h 729965"/>
                      <a:gd name="connsiteX6" fmla="*/ 145282 w 300249"/>
                      <a:gd name="connsiteY6" fmla="*/ 623095 h 729965"/>
                      <a:gd name="connsiteX7" fmla="*/ 152426 w 300249"/>
                      <a:gd name="connsiteY7" fmla="*/ 682625 h 729965"/>
                      <a:gd name="connsiteX8" fmla="*/ 104801 w 300249"/>
                      <a:gd name="connsiteY8" fmla="*/ 714376 h 729965"/>
                      <a:gd name="connsiteX9" fmla="*/ 25425 w 300249"/>
                      <a:gd name="connsiteY9" fmla="*/ 729457 h 729965"/>
                      <a:gd name="connsiteX10" fmla="*/ 73050 w 300249"/>
                      <a:gd name="connsiteY10" fmla="*/ 681039 h 729965"/>
                      <a:gd name="connsiteX11" fmla="*/ 25 w 300249"/>
                      <a:gd name="connsiteY11" fmla="*/ 642939 h 729965"/>
                      <a:gd name="connsiteX12" fmla="*/ 83369 w 300249"/>
                      <a:gd name="connsiteY12" fmla="*/ 545307 h 729965"/>
                      <a:gd name="connsiteX13" fmla="*/ 19075 w 300249"/>
                      <a:gd name="connsiteY13" fmla="*/ 476250 h 729965"/>
                      <a:gd name="connsiteX14" fmla="*/ 88132 w 300249"/>
                      <a:gd name="connsiteY14" fmla="*/ 373857 h 729965"/>
                      <a:gd name="connsiteX15" fmla="*/ 57175 w 300249"/>
                      <a:gd name="connsiteY15" fmla="*/ 321469 h 729965"/>
                      <a:gd name="connsiteX16" fmla="*/ 57175 w 300249"/>
                      <a:gd name="connsiteY16" fmla="*/ 195263 h 729965"/>
                      <a:gd name="connsiteX17" fmla="*/ 30982 w 300249"/>
                      <a:gd name="connsiteY17" fmla="*/ 126207 h 729965"/>
                      <a:gd name="connsiteX18" fmla="*/ 151632 w 300249"/>
                      <a:gd name="connsiteY18" fmla="*/ 0 h 729965"/>
                      <a:gd name="connsiteX19" fmla="*/ 199257 w 300249"/>
                      <a:gd name="connsiteY19" fmla="*/ 131763 h 729965"/>
                      <a:gd name="connsiteX0" fmla="*/ 199257 w 300249"/>
                      <a:gd name="connsiteY0" fmla="*/ 124620 h 722822"/>
                      <a:gd name="connsiteX1" fmla="*/ 274663 w 300249"/>
                      <a:gd name="connsiteY1" fmla="*/ 230982 h 722822"/>
                      <a:gd name="connsiteX2" fmla="*/ 266725 w 300249"/>
                      <a:gd name="connsiteY2" fmla="*/ 333376 h 722822"/>
                      <a:gd name="connsiteX3" fmla="*/ 300063 w 300249"/>
                      <a:gd name="connsiteY3" fmla="*/ 411957 h 722822"/>
                      <a:gd name="connsiteX4" fmla="*/ 249263 w 300249"/>
                      <a:gd name="connsiteY4" fmla="*/ 497682 h 722822"/>
                      <a:gd name="connsiteX5" fmla="*/ 266725 w 300249"/>
                      <a:gd name="connsiteY5" fmla="*/ 576264 h 722822"/>
                      <a:gd name="connsiteX6" fmla="*/ 145282 w 300249"/>
                      <a:gd name="connsiteY6" fmla="*/ 615952 h 722822"/>
                      <a:gd name="connsiteX7" fmla="*/ 152426 w 300249"/>
                      <a:gd name="connsiteY7" fmla="*/ 675482 h 722822"/>
                      <a:gd name="connsiteX8" fmla="*/ 104801 w 300249"/>
                      <a:gd name="connsiteY8" fmla="*/ 707233 h 722822"/>
                      <a:gd name="connsiteX9" fmla="*/ 25425 w 300249"/>
                      <a:gd name="connsiteY9" fmla="*/ 722314 h 722822"/>
                      <a:gd name="connsiteX10" fmla="*/ 73050 w 300249"/>
                      <a:gd name="connsiteY10" fmla="*/ 673896 h 722822"/>
                      <a:gd name="connsiteX11" fmla="*/ 25 w 300249"/>
                      <a:gd name="connsiteY11" fmla="*/ 635796 h 722822"/>
                      <a:gd name="connsiteX12" fmla="*/ 83369 w 300249"/>
                      <a:gd name="connsiteY12" fmla="*/ 538164 h 722822"/>
                      <a:gd name="connsiteX13" fmla="*/ 19075 w 300249"/>
                      <a:gd name="connsiteY13" fmla="*/ 469107 h 722822"/>
                      <a:gd name="connsiteX14" fmla="*/ 88132 w 300249"/>
                      <a:gd name="connsiteY14" fmla="*/ 366714 h 722822"/>
                      <a:gd name="connsiteX15" fmla="*/ 57175 w 300249"/>
                      <a:gd name="connsiteY15" fmla="*/ 314326 h 722822"/>
                      <a:gd name="connsiteX16" fmla="*/ 57175 w 300249"/>
                      <a:gd name="connsiteY16" fmla="*/ 188120 h 722822"/>
                      <a:gd name="connsiteX17" fmla="*/ 30982 w 300249"/>
                      <a:gd name="connsiteY17" fmla="*/ 119064 h 722822"/>
                      <a:gd name="connsiteX18" fmla="*/ 139726 w 300249"/>
                      <a:gd name="connsiteY18" fmla="*/ 0 h 722822"/>
                      <a:gd name="connsiteX19" fmla="*/ 199257 w 300249"/>
                      <a:gd name="connsiteY19" fmla="*/ 124620 h 72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00249" h="722822">
                        <a:moveTo>
                          <a:pt x="199257" y="124620"/>
                        </a:moveTo>
                        <a:cubicBezTo>
                          <a:pt x="234579" y="196057"/>
                          <a:pt x="263418" y="196189"/>
                          <a:pt x="274663" y="230982"/>
                        </a:cubicBezTo>
                        <a:cubicBezTo>
                          <a:pt x="285908" y="265775"/>
                          <a:pt x="262492" y="303214"/>
                          <a:pt x="266725" y="333376"/>
                        </a:cubicBezTo>
                        <a:cubicBezTo>
                          <a:pt x="270958" y="363538"/>
                          <a:pt x="302973" y="384573"/>
                          <a:pt x="300063" y="411957"/>
                        </a:cubicBezTo>
                        <a:cubicBezTo>
                          <a:pt x="297153" y="439341"/>
                          <a:pt x="254819" y="470298"/>
                          <a:pt x="249263" y="497682"/>
                        </a:cubicBezTo>
                        <a:cubicBezTo>
                          <a:pt x="243707" y="525067"/>
                          <a:pt x="284055" y="556552"/>
                          <a:pt x="266725" y="576264"/>
                        </a:cubicBezTo>
                        <a:cubicBezTo>
                          <a:pt x="249395" y="595976"/>
                          <a:pt x="164332" y="599416"/>
                          <a:pt x="145282" y="615952"/>
                        </a:cubicBezTo>
                        <a:cubicBezTo>
                          <a:pt x="126232" y="632488"/>
                          <a:pt x="159173" y="660269"/>
                          <a:pt x="152426" y="675482"/>
                        </a:cubicBezTo>
                        <a:cubicBezTo>
                          <a:pt x="145679" y="690695"/>
                          <a:pt x="125968" y="699428"/>
                          <a:pt x="104801" y="707233"/>
                        </a:cubicBezTo>
                        <a:cubicBezTo>
                          <a:pt x="83634" y="715038"/>
                          <a:pt x="60615" y="725224"/>
                          <a:pt x="25425" y="722314"/>
                        </a:cubicBezTo>
                        <a:cubicBezTo>
                          <a:pt x="67494" y="706175"/>
                          <a:pt x="57175" y="690035"/>
                          <a:pt x="73050" y="673896"/>
                        </a:cubicBezTo>
                        <a:cubicBezTo>
                          <a:pt x="84559" y="658021"/>
                          <a:pt x="-1695" y="658418"/>
                          <a:pt x="25" y="635796"/>
                        </a:cubicBezTo>
                        <a:cubicBezTo>
                          <a:pt x="1745" y="613174"/>
                          <a:pt x="80194" y="565945"/>
                          <a:pt x="83369" y="538164"/>
                        </a:cubicBezTo>
                        <a:cubicBezTo>
                          <a:pt x="86544" y="510383"/>
                          <a:pt x="40506" y="492126"/>
                          <a:pt x="19075" y="469107"/>
                        </a:cubicBezTo>
                        <a:lnTo>
                          <a:pt x="88132" y="366714"/>
                        </a:lnTo>
                        <a:lnTo>
                          <a:pt x="57175" y="314326"/>
                        </a:lnTo>
                        <a:lnTo>
                          <a:pt x="57175" y="188120"/>
                        </a:lnTo>
                        <a:lnTo>
                          <a:pt x="30982" y="119064"/>
                        </a:lnTo>
                        <a:lnTo>
                          <a:pt x="139726" y="0"/>
                        </a:lnTo>
                        <a:cubicBezTo>
                          <a:pt x="168301" y="25929"/>
                          <a:pt x="148457" y="38366"/>
                          <a:pt x="199257" y="12462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GB" sz="2500" b="1" dirty="0"/>
                  </a:p>
                </p:txBody>
              </p:sp>
              <p:sp>
                <p:nvSpPr>
                  <p:cNvPr id="444" name="Freeform 35">
                    <a:extLst>
                      <a:ext uri="{FF2B5EF4-FFF2-40B4-BE49-F238E27FC236}">
                        <a16:creationId xmlns:a16="http://schemas.microsoft.com/office/drawing/2014/main" xmlns="" id="{3630B160-AFFE-4621-9A70-7A5D40059B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21615" y="1572563"/>
                    <a:ext cx="185135" cy="48758"/>
                  </a:xfrm>
                  <a:custGeom>
                    <a:avLst/>
                    <a:gdLst>
                      <a:gd name="T0" fmla="*/ 66 w 66"/>
                      <a:gd name="T1" fmla="*/ 0 h 18"/>
                      <a:gd name="T2" fmla="*/ 24 w 66"/>
                      <a:gd name="T3" fmla="*/ 12 h 18"/>
                      <a:gd name="T4" fmla="*/ 0 w 66"/>
                      <a:gd name="T5" fmla="*/ 6 h 18"/>
                      <a:gd name="T6" fmla="*/ 0 w 66"/>
                      <a:gd name="T7" fmla="*/ 11 h 18"/>
                      <a:gd name="T8" fmla="*/ 0 w 66"/>
                      <a:gd name="T9" fmla="*/ 14 h 18"/>
                      <a:gd name="T10" fmla="*/ 21 w 66"/>
                      <a:gd name="T11" fmla="*/ 18 h 18"/>
                      <a:gd name="T12" fmla="*/ 66 w 66"/>
                      <a:gd name="T13" fmla="*/ 0 h 18"/>
                      <a:gd name="connsiteX0" fmla="*/ 10019 w 10019"/>
                      <a:gd name="connsiteY0" fmla="*/ 0 h 10000"/>
                      <a:gd name="connsiteX1" fmla="*/ 3655 w 10019"/>
                      <a:gd name="connsiteY1" fmla="*/ 6667 h 10000"/>
                      <a:gd name="connsiteX2" fmla="*/ 19 w 10019"/>
                      <a:gd name="connsiteY2" fmla="*/ 3333 h 10000"/>
                      <a:gd name="connsiteX3" fmla="*/ 19 w 10019"/>
                      <a:gd name="connsiteY3" fmla="*/ 6111 h 10000"/>
                      <a:gd name="connsiteX4" fmla="*/ 284 w 10019"/>
                      <a:gd name="connsiteY4" fmla="*/ 7778 h 10000"/>
                      <a:gd name="connsiteX5" fmla="*/ 3201 w 10019"/>
                      <a:gd name="connsiteY5" fmla="*/ 10000 h 10000"/>
                      <a:gd name="connsiteX6" fmla="*/ 10019 w 10019"/>
                      <a:gd name="connsiteY6" fmla="*/ 0 h 10000"/>
                      <a:gd name="connsiteX0" fmla="*/ 10302 w 10302"/>
                      <a:gd name="connsiteY0" fmla="*/ 0 h 10000"/>
                      <a:gd name="connsiteX1" fmla="*/ 3938 w 10302"/>
                      <a:gd name="connsiteY1" fmla="*/ 6667 h 10000"/>
                      <a:gd name="connsiteX2" fmla="*/ 302 w 10302"/>
                      <a:gd name="connsiteY2" fmla="*/ 3333 h 10000"/>
                      <a:gd name="connsiteX3" fmla="*/ 567 w 10302"/>
                      <a:gd name="connsiteY3" fmla="*/ 7778 h 10000"/>
                      <a:gd name="connsiteX4" fmla="*/ 3484 w 10302"/>
                      <a:gd name="connsiteY4" fmla="*/ 10000 h 10000"/>
                      <a:gd name="connsiteX5" fmla="*/ 10302 w 10302"/>
                      <a:gd name="connsiteY5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02" h="10000">
                        <a:moveTo>
                          <a:pt x="10302" y="0"/>
                        </a:moveTo>
                        <a:cubicBezTo>
                          <a:pt x="10302" y="0"/>
                          <a:pt x="7120" y="6667"/>
                          <a:pt x="3938" y="6667"/>
                        </a:cubicBezTo>
                        <a:cubicBezTo>
                          <a:pt x="2726" y="6667"/>
                          <a:pt x="1363" y="6111"/>
                          <a:pt x="302" y="3333"/>
                        </a:cubicBezTo>
                        <a:cubicBezTo>
                          <a:pt x="-260" y="3518"/>
                          <a:pt x="37" y="6667"/>
                          <a:pt x="567" y="7778"/>
                        </a:cubicBezTo>
                        <a:cubicBezTo>
                          <a:pt x="1097" y="8889"/>
                          <a:pt x="2272" y="10000"/>
                          <a:pt x="3484" y="10000"/>
                        </a:cubicBezTo>
                        <a:cubicBezTo>
                          <a:pt x="5454" y="10000"/>
                          <a:pt x="7878" y="7778"/>
                          <a:pt x="10302" y="0"/>
                        </a:cubicBezTo>
                      </a:path>
                    </a:pathLst>
                  </a:custGeom>
                  <a:solidFill>
                    <a:srgbClr val="E4A482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45" name="Freeform 32">
                    <a:extLst>
                      <a:ext uri="{FF2B5EF4-FFF2-40B4-BE49-F238E27FC236}">
                        <a16:creationId xmlns:a16="http://schemas.microsoft.com/office/drawing/2014/main" xmlns="" id="{D931FED7-536B-4F08-A2E0-443F0B6F9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773223" y="1026475"/>
                    <a:ext cx="565892" cy="589274"/>
                  </a:xfrm>
                  <a:custGeom>
                    <a:avLst/>
                    <a:gdLst>
                      <a:gd name="T0" fmla="*/ 3 w 208"/>
                      <a:gd name="T1" fmla="*/ 119 h 217"/>
                      <a:gd name="T2" fmla="*/ 85 w 208"/>
                      <a:gd name="T3" fmla="*/ 217 h 217"/>
                      <a:gd name="T4" fmla="*/ 176 w 208"/>
                      <a:gd name="T5" fmla="*/ 138 h 217"/>
                      <a:gd name="T6" fmla="*/ 208 w 208"/>
                      <a:gd name="T7" fmla="*/ 54 h 217"/>
                      <a:gd name="T8" fmla="*/ 0 w 208"/>
                      <a:gd name="T9" fmla="*/ 0 h 217"/>
                      <a:gd name="T10" fmla="*/ 3 w 208"/>
                      <a:gd name="T11" fmla="*/ 119 h 217"/>
                      <a:gd name="connsiteX0" fmla="*/ 144 w 10000"/>
                      <a:gd name="connsiteY0" fmla="*/ 5484 h 10000"/>
                      <a:gd name="connsiteX1" fmla="*/ 4087 w 10000"/>
                      <a:gd name="connsiteY1" fmla="*/ 10000 h 10000"/>
                      <a:gd name="connsiteX2" fmla="*/ 8462 w 10000"/>
                      <a:gd name="connsiteY2" fmla="*/ 6359 h 10000"/>
                      <a:gd name="connsiteX3" fmla="*/ 10000 w 10000"/>
                      <a:gd name="connsiteY3" fmla="*/ 2488 h 10000"/>
                      <a:gd name="connsiteX4" fmla="*/ 6156 w 10000"/>
                      <a:gd name="connsiteY4" fmla="*/ 1493 h 10000"/>
                      <a:gd name="connsiteX5" fmla="*/ 0 w 10000"/>
                      <a:gd name="connsiteY5" fmla="*/ 0 h 10000"/>
                      <a:gd name="connsiteX6" fmla="*/ 144 w 10000"/>
                      <a:gd name="connsiteY6" fmla="*/ 5484 h 10000"/>
                      <a:gd name="connsiteX0" fmla="*/ 144 w 10030"/>
                      <a:gd name="connsiteY0" fmla="*/ 5484 h 10000"/>
                      <a:gd name="connsiteX1" fmla="*/ 4087 w 10030"/>
                      <a:gd name="connsiteY1" fmla="*/ 10000 h 10000"/>
                      <a:gd name="connsiteX2" fmla="*/ 8462 w 10030"/>
                      <a:gd name="connsiteY2" fmla="*/ 6359 h 10000"/>
                      <a:gd name="connsiteX3" fmla="*/ 10000 w 10030"/>
                      <a:gd name="connsiteY3" fmla="*/ 2488 h 10000"/>
                      <a:gd name="connsiteX4" fmla="*/ 7000 w 10030"/>
                      <a:gd name="connsiteY4" fmla="*/ 402 h 10000"/>
                      <a:gd name="connsiteX5" fmla="*/ 0 w 10030"/>
                      <a:gd name="connsiteY5" fmla="*/ 0 h 10000"/>
                      <a:gd name="connsiteX6" fmla="*/ 144 w 10030"/>
                      <a:gd name="connsiteY6" fmla="*/ 5484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30" h="10000">
                        <a:moveTo>
                          <a:pt x="144" y="5484"/>
                        </a:moveTo>
                        <a:cubicBezTo>
                          <a:pt x="96" y="7558"/>
                          <a:pt x="1683" y="9954"/>
                          <a:pt x="4087" y="10000"/>
                        </a:cubicBezTo>
                        <a:cubicBezTo>
                          <a:pt x="5481" y="10000"/>
                          <a:pt x="8413" y="8433"/>
                          <a:pt x="8462" y="6359"/>
                        </a:cubicBezTo>
                        <a:cubicBezTo>
                          <a:pt x="8975" y="5069"/>
                          <a:pt x="10244" y="3481"/>
                          <a:pt x="10000" y="2488"/>
                        </a:cubicBezTo>
                        <a:cubicBezTo>
                          <a:pt x="9756" y="1495"/>
                          <a:pt x="8000" y="1097"/>
                          <a:pt x="7000" y="402"/>
                        </a:cubicBezTo>
                        <a:lnTo>
                          <a:pt x="0" y="0"/>
                        </a:lnTo>
                        <a:lnTo>
                          <a:pt x="144" y="5484"/>
                        </a:lnTo>
                      </a:path>
                    </a:pathLst>
                  </a:custGeom>
                  <a:solidFill>
                    <a:srgbClr val="FEB791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46" name="Freeform 219">
                    <a:extLst>
                      <a:ext uri="{FF2B5EF4-FFF2-40B4-BE49-F238E27FC236}">
                        <a16:creationId xmlns:a16="http://schemas.microsoft.com/office/drawing/2014/main" xmlns="" id="{1A9E86B7-12B8-411F-8F16-966402DAEA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88476" y="882563"/>
                    <a:ext cx="662960" cy="655172"/>
                  </a:xfrm>
                  <a:custGeom>
                    <a:avLst/>
                    <a:gdLst>
                      <a:gd name="connsiteX0" fmla="*/ 311830 w 616160"/>
                      <a:gd name="connsiteY0" fmla="*/ 84 h 655172"/>
                      <a:gd name="connsiteX1" fmla="*/ 616143 w 616160"/>
                      <a:gd name="connsiteY1" fmla="*/ 304523 h 655172"/>
                      <a:gd name="connsiteX2" fmla="*/ 444967 w 616160"/>
                      <a:gd name="connsiteY2" fmla="*/ 655172 h 655172"/>
                      <a:gd name="connsiteX3" fmla="*/ 491157 w 616160"/>
                      <a:gd name="connsiteY3" fmla="*/ 492080 h 655172"/>
                      <a:gd name="connsiteX4" fmla="*/ 545499 w 616160"/>
                      <a:gd name="connsiteY4" fmla="*/ 375197 h 655172"/>
                      <a:gd name="connsiteX5" fmla="*/ 510177 w 616160"/>
                      <a:gd name="connsiteY5" fmla="*/ 328987 h 655172"/>
                      <a:gd name="connsiteX6" fmla="*/ 488440 w 616160"/>
                      <a:gd name="connsiteY6" fmla="*/ 358887 h 655172"/>
                      <a:gd name="connsiteX7" fmla="*/ 461269 w 616160"/>
                      <a:gd name="connsiteY7" fmla="*/ 356169 h 655172"/>
                      <a:gd name="connsiteX8" fmla="*/ 461269 w 616160"/>
                      <a:gd name="connsiteY8" fmla="*/ 323551 h 655172"/>
                      <a:gd name="connsiteX9" fmla="*/ 411216 w 616160"/>
                      <a:gd name="connsiteY9" fmla="*/ 252070 h 655172"/>
                      <a:gd name="connsiteX10" fmla="*/ 378910 w 616160"/>
                      <a:gd name="connsiteY10" fmla="*/ 245125 h 655172"/>
                      <a:gd name="connsiteX11" fmla="*/ 372923 w 616160"/>
                      <a:gd name="connsiteY11" fmla="*/ 245561 h 655172"/>
                      <a:gd name="connsiteX12" fmla="*/ 138701 w 616160"/>
                      <a:gd name="connsiteY12" fmla="*/ 190649 h 655172"/>
                      <a:gd name="connsiteX13" fmla="*/ 40837 w 616160"/>
                      <a:gd name="connsiteY13" fmla="*/ 386308 h 655172"/>
                      <a:gd name="connsiteX14" fmla="*/ 61 w 616160"/>
                      <a:gd name="connsiteY14" fmla="*/ 231411 h 655172"/>
                      <a:gd name="connsiteX15" fmla="*/ 258313 w 616160"/>
                      <a:gd name="connsiteY15" fmla="*/ 424 h 655172"/>
                      <a:gd name="connsiteX16" fmla="*/ 283544 w 616160"/>
                      <a:gd name="connsiteY16" fmla="*/ 424 h 655172"/>
                      <a:gd name="connsiteX17" fmla="*/ 311837 w 616160"/>
                      <a:gd name="connsiteY17" fmla="*/ 424 h 655172"/>
                      <a:gd name="connsiteX0" fmla="*/ 311830 w 616160"/>
                      <a:gd name="connsiteY0" fmla="*/ 84 h 655172"/>
                      <a:gd name="connsiteX1" fmla="*/ 616143 w 616160"/>
                      <a:gd name="connsiteY1" fmla="*/ 304523 h 655172"/>
                      <a:gd name="connsiteX2" fmla="*/ 444967 w 616160"/>
                      <a:gd name="connsiteY2" fmla="*/ 655172 h 655172"/>
                      <a:gd name="connsiteX3" fmla="*/ 491157 w 616160"/>
                      <a:gd name="connsiteY3" fmla="*/ 492080 h 655172"/>
                      <a:gd name="connsiteX4" fmla="*/ 545499 w 616160"/>
                      <a:gd name="connsiteY4" fmla="*/ 375197 h 655172"/>
                      <a:gd name="connsiteX5" fmla="*/ 510177 w 616160"/>
                      <a:gd name="connsiteY5" fmla="*/ 328987 h 655172"/>
                      <a:gd name="connsiteX6" fmla="*/ 488440 w 616160"/>
                      <a:gd name="connsiteY6" fmla="*/ 358887 h 655172"/>
                      <a:gd name="connsiteX7" fmla="*/ 461269 w 616160"/>
                      <a:gd name="connsiteY7" fmla="*/ 356169 h 655172"/>
                      <a:gd name="connsiteX8" fmla="*/ 461269 w 616160"/>
                      <a:gd name="connsiteY8" fmla="*/ 323551 h 655172"/>
                      <a:gd name="connsiteX9" fmla="*/ 411216 w 616160"/>
                      <a:gd name="connsiteY9" fmla="*/ 252070 h 655172"/>
                      <a:gd name="connsiteX10" fmla="*/ 378910 w 616160"/>
                      <a:gd name="connsiteY10" fmla="*/ 245125 h 655172"/>
                      <a:gd name="connsiteX11" fmla="*/ 403403 w 616160"/>
                      <a:gd name="connsiteY11" fmla="*/ 176981 h 655172"/>
                      <a:gd name="connsiteX12" fmla="*/ 138701 w 616160"/>
                      <a:gd name="connsiteY12" fmla="*/ 190649 h 655172"/>
                      <a:gd name="connsiteX13" fmla="*/ 40837 w 616160"/>
                      <a:gd name="connsiteY13" fmla="*/ 386308 h 655172"/>
                      <a:gd name="connsiteX14" fmla="*/ 61 w 616160"/>
                      <a:gd name="connsiteY14" fmla="*/ 231411 h 655172"/>
                      <a:gd name="connsiteX15" fmla="*/ 258313 w 616160"/>
                      <a:gd name="connsiteY15" fmla="*/ 424 h 655172"/>
                      <a:gd name="connsiteX16" fmla="*/ 283544 w 616160"/>
                      <a:gd name="connsiteY16" fmla="*/ 424 h 655172"/>
                      <a:gd name="connsiteX17" fmla="*/ 311837 w 616160"/>
                      <a:gd name="connsiteY17" fmla="*/ 424 h 655172"/>
                      <a:gd name="connsiteX18" fmla="*/ 311830 w 616160"/>
                      <a:gd name="connsiteY18" fmla="*/ 84 h 655172"/>
                      <a:gd name="connsiteX0" fmla="*/ 311830 w 616160"/>
                      <a:gd name="connsiteY0" fmla="*/ 84 h 655172"/>
                      <a:gd name="connsiteX1" fmla="*/ 616143 w 616160"/>
                      <a:gd name="connsiteY1" fmla="*/ 304523 h 655172"/>
                      <a:gd name="connsiteX2" fmla="*/ 444967 w 616160"/>
                      <a:gd name="connsiteY2" fmla="*/ 655172 h 655172"/>
                      <a:gd name="connsiteX3" fmla="*/ 491157 w 616160"/>
                      <a:gd name="connsiteY3" fmla="*/ 492080 h 655172"/>
                      <a:gd name="connsiteX4" fmla="*/ 545499 w 616160"/>
                      <a:gd name="connsiteY4" fmla="*/ 375197 h 655172"/>
                      <a:gd name="connsiteX5" fmla="*/ 510177 w 616160"/>
                      <a:gd name="connsiteY5" fmla="*/ 328987 h 655172"/>
                      <a:gd name="connsiteX6" fmla="*/ 488440 w 616160"/>
                      <a:gd name="connsiteY6" fmla="*/ 358887 h 655172"/>
                      <a:gd name="connsiteX7" fmla="*/ 461269 w 616160"/>
                      <a:gd name="connsiteY7" fmla="*/ 356169 h 655172"/>
                      <a:gd name="connsiteX8" fmla="*/ 461269 w 616160"/>
                      <a:gd name="connsiteY8" fmla="*/ 323551 h 655172"/>
                      <a:gd name="connsiteX9" fmla="*/ 411216 w 616160"/>
                      <a:gd name="connsiteY9" fmla="*/ 252070 h 655172"/>
                      <a:gd name="connsiteX10" fmla="*/ 378910 w 616160"/>
                      <a:gd name="connsiteY10" fmla="*/ 245125 h 655172"/>
                      <a:gd name="connsiteX11" fmla="*/ 403403 w 616160"/>
                      <a:gd name="connsiteY11" fmla="*/ 176981 h 655172"/>
                      <a:gd name="connsiteX12" fmla="*/ 123461 w 616160"/>
                      <a:gd name="connsiteY12" fmla="*/ 282089 h 655172"/>
                      <a:gd name="connsiteX13" fmla="*/ 40837 w 616160"/>
                      <a:gd name="connsiteY13" fmla="*/ 386308 h 655172"/>
                      <a:gd name="connsiteX14" fmla="*/ 61 w 616160"/>
                      <a:gd name="connsiteY14" fmla="*/ 231411 h 655172"/>
                      <a:gd name="connsiteX15" fmla="*/ 258313 w 616160"/>
                      <a:gd name="connsiteY15" fmla="*/ 424 h 655172"/>
                      <a:gd name="connsiteX16" fmla="*/ 283544 w 616160"/>
                      <a:gd name="connsiteY16" fmla="*/ 424 h 655172"/>
                      <a:gd name="connsiteX17" fmla="*/ 311837 w 616160"/>
                      <a:gd name="connsiteY17" fmla="*/ 424 h 655172"/>
                      <a:gd name="connsiteX18" fmla="*/ 311830 w 616160"/>
                      <a:gd name="connsiteY18" fmla="*/ 84 h 655172"/>
                      <a:gd name="connsiteX0" fmla="*/ 311830 w 616160"/>
                      <a:gd name="connsiteY0" fmla="*/ 84 h 655172"/>
                      <a:gd name="connsiteX1" fmla="*/ 616143 w 616160"/>
                      <a:gd name="connsiteY1" fmla="*/ 304523 h 655172"/>
                      <a:gd name="connsiteX2" fmla="*/ 444967 w 616160"/>
                      <a:gd name="connsiteY2" fmla="*/ 655172 h 655172"/>
                      <a:gd name="connsiteX3" fmla="*/ 491157 w 616160"/>
                      <a:gd name="connsiteY3" fmla="*/ 492080 h 655172"/>
                      <a:gd name="connsiteX4" fmla="*/ 545499 w 616160"/>
                      <a:gd name="connsiteY4" fmla="*/ 375197 h 655172"/>
                      <a:gd name="connsiteX5" fmla="*/ 510177 w 616160"/>
                      <a:gd name="connsiteY5" fmla="*/ 328987 h 655172"/>
                      <a:gd name="connsiteX6" fmla="*/ 488440 w 616160"/>
                      <a:gd name="connsiteY6" fmla="*/ 358887 h 655172"/>
                      <a:gd name="connsiteX7" fmla="*/ 461269 w 616160"/>
                      <a:gd name="connsiteY7" fmla="*/ 356169 h 655172"/>
                      <a:gd name="connsiteX8" fmla="*/ 461269 w 616160"/>
                      <a:gd name="connsiteY8" fmla="*/ 323551 h 655172"/>
                      <a:gd name="connsiteX9" fmla="*/ 411216 w 616160"/>
                      <a:gd name="connsiteY9" fmla="*/ 252070 h 655172"/>
                      <a:gd name="connsiteX10" fmla="*/ 378910 w 616160"/>
                      <a:gd name="connsiteY10" fmla="*/ 245125 h 655172"/>
                      <a:gd name="connsiteX11" fmla="*/ 403403 w 616160"/>
                      <a:gd name="connsiteY11" fmla="*/ 176981 h 655172"/>
                      <a:gd name="connsiteX12" fmla="*/ 123461 w 616160"/>
                      <a:gd name="connsiteY12" fmla="*/ 282089 h 655172"/>
                      <a:gd name="connsiteX13" fmla="*/ 40837 w 616160"/>
                      <a:gd name="connsiteY13" fmla="*/ 386308 h 655172"/>
                      <a:gd name="connsiteX14" fmla="*/ 61 w 616160"/>
                      <a:gd name="connsiteY14" fmla="*/ 231411 h 655172"/>
                      <a:gd name="connsiteX15" fmla="*/ 258313 w 616160"/>
                      <a:gd name="connsiteY15" fmla="*/ 424 h 655172"/>
                      <a:gd name="connsiteX16" fmla="*/ 283544 w 616160"/>
                      <a:gd name="connsiteY16" fmla="*/ 424 h 655172"/>
                      <a:gd name="connsiteX17" fmla="*/ 311837 w 616160"/>
                      <a:gd name="connsiteY17" fmla="*/ 424 h 655172"/>
                      <a:gd name="connsiteX18" fmla="*/ 311830 w 616160"/>
                      <a:gd name="connsiteY18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28903 w 633847"/>
                      <a:gd name="connsiteY9" fmla="*/ 252070 h 655172"/>
                      <a:gd name="connsiteX10" fmla="*/ 396597 w 633847"/>
                      <a:gd name="connsiteY10" fmla="*/ 245125 h 655172"/>
                      <a:gd name="connsiteX11" fmla="*/ 421090 w 633847"/>
                      <a:gd name="connsiteY11" fmla="*/ 176981 h 655172"/>
                      <a:gd name="connsiteX12" fmla="*/ 141148 w 633847"/>
                      <a:gd name="connsiteY12" fmla="*/ 282089 h 655172"/>
                      <a:gd name="connsiteX13" fmla="*/ 35664 w 633847"/>
                      <a:gd name="connsiteY13" fmla="*/ 378688 h 655172"/>
                      <a:gd name="connsiteX14" fmla="*/ 17748 w 633847"/>
                      <a:gd name="connsiteY14" fmla="*/ 231411 h 655172"/>
                      <a:gd name="connsiteX15" fmla="*/ 276000 w 633847"/>
                      <a:gd name="connsiteY15" fmla="*/ 424 h 655172"/>
                      <a:gd name="connsiteX16" fmla="*/ 301231 w 633847"/>
                      <a:gd name="connsiteY16" fmla="*/ 424 h 655172"/>
                      <a:gd name="connsiteX17" fmla="*/ 329524 w 633847"/>
                      <a:gd name="connsiteY17" fmla="*/ 424 h 655172"/>
                      <a:gd name="connsiteX18" fmla="*/ 329517 w 633847"/>
                      <a:gd name="connsiteY18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28903 w 633847"/>
                      <a:gd name="connsiteY9" fmla="*/ 252070 h 655172"/>
                      <a:gd name="connsiteX10" fmla="*/ 396597 w 633847"/>
                      <a:gd name="connsiteY10" fmla="*/ 245125 h 655172"/>
                      <a:gd name="connsiteX11" fmla="*/ 421090 w 633847"/>
                      <a:gd name="connsiteY11" fmla="*/ 176981 h 655172"/>
                      <a:gd name="connsiteX12" fmla="*/ 141148 w 633847"/>
                      <a:gd name="connsiteY12" fmla="*/ 282089 h 655172"/>
                      <a:gd name="connsiteX13" fmla="*/ 35664 w 633847"/>
                      <a:gd name="connsiteY13" fmla="*/ 378688 h 655172"/>
                      <a:gd name="connsiteX14" fmla="*/ 17748 w 633847"/>
                      <a:gd name="connsiteY14" fmla="*/ 231411 h 655172"/>
                      <a:gd name="connsiteX15" fmla="*/ 276000 w 633847"/>
                      <a:gd name="connsiteY15" fmla="*/ 424 h 655172"/>
                      <a:gd name="connsiteX16" fmla="*/ 301231 w 633847"/>
                      <a:gd name="connsiteY16" fmla="*/ 424 h 655172"/>
                      <a:gd name="connsiteX17" fmla="*/ 329524 w 633847"/>
                      <a:gd name="connsiteY17" fmla="*/ 424 h 655172"/>
                      <a:gd name="connsiteX18" fmla="*/ 329517 w 633847"/>
                      <a:gd name="connsiteY18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28903 w 633847"/>
                      <a:gd name="connsiteY9" fmla="*/ 252070 h 655172"/>
                      <a:gd name="connsiteX10" fmla="*/ 396597 w 633847"/>
                      <a:gd name="connsiteY10" fmla="*/ 245125 h 655172"/>
                      <a:gd name="connsiteX11" fmla="*/ 421090 w 633847"/>
                      <a:gd name="connsiteY11" fmla="*/ 176981 h 655172"/>
                      <a:gd name="connsiteX12" fmla="*/ 110191 w 633847"/>
                      <a:gd name="connsiteY12" fmla="*/ 291614 h 655172"/>
                      <a:gd name="connsiteX13" fmla="*/ 35664 w 633847"/>
                      <a:gd name="connsiteY13" fmla="*/ 378688 h 655172"/>
                      <a:gd name="connsiteX14" fmla="*/ 17748 w 633847"/>
                      <a:gd name="connsiteY14" fmla="*/ 231411 h 655172"/>
                      <a:gd name="connsiteX15" fmla="*/ 276000 w 633847"/>
                      <a:gd name="connsiteY15" fmla="*/ 424 h 655172"/>
                      <a:gd name="connsiteX16" fmla="*/ 301231 w 633847"/>
                      <a:gd name="connsiteY16" fmla="*/ 424 h 655172"/>
                      <a:gd name="connsiteX17" fmla="*/ 329524 w 633847"/>
                      <a:gd name="connsiteY17" fmla="*/ 424 h 655172"/>
                      <a:gd name="connsiteX18" fmla="*/ 329517 w 633847"/>
                      <a:gd name="connsiteY18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28903 w 633847"/>
                      <a:gd name="connsiteY9" fmla="*/ 252070 h 655172"/>
                      <a:gd name="connsiteX10" fmla="*/ 396597 w 633847"/>
                      <a:gd name="connsiteY10" fmla="*/ 245125 h 655172"/>
                      <a:gd name="connsiteX11" fmla="*/ 421090 w 633847"/>
                      <a:gd name="connsiteY11" fmla="*/ 176981 h 655172"/>
                      <a:gd name="connsiteX12" fmla="*/ 110191 w 633847"/>
                      <a:gd name="connsiteY12" fmla="*/ 291614 h 655172"/>
                      <a:gd name="connsiteX13" fmla="*/ 35664 w 633847"/>
                      <a:gd name="connsiteY13" fmla="*/ 378688 h 655172"/>
                      <a:gd name="connsiteX14" fmla="*/ 17748 w 633847"/>
                      <a:gd name="connsiteY14" fmla="*/ 231411 h 655172"/>
                      <a:gd name="connsiteX15" fmla="*/ 276000 w 633847"/>
                      <a:gd name="connsiteY15" fmla="*/ 424 h 655172"/>
                      <a:gd name="connsiteX16" fmla="*/ 301231 w 633847"/>
                      <a:gd name="connsiteY16" fmla="*/ 424 h 655172"/>
                      <a:gd name="connsiteX17" fmla="*/ 329524 w 633847"/>
                      <a:gd name="connsiteY17" fmla="*/ 424 h 655172"/>
                      <a:gd name="connsiteX18" fmla="*/ 329517 w 633847"/>
                      <a:gd name="connsiteY18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28903 w 633847"/>
                      <a:gd name="connsiteY9" fmla="*/ 252070 h 655172"/>
                      <a:gd name="connsiteX10" fmla="*/ 396597 w 633847"/>
                      <a:gd name="connsiteY10" fmla="*/ 245125 h 655172"/>
                      <a:gd name="connsiteX11" fmla="*/ 421090 w 633847"/>
                      <a:gd name="connsiteY11" fmla="*/ 176981 h 655172"/>
                      <a:gd name="connsiteX12" fmla="*/ 119716 w 633847"/>
                      <a:gd name="connsiteY12" fmla="*/ 305902 h 655172"/>
                      <a:gd name="connsiteX13" fmla="*/ 35664 w 633847"/>
                      <a:gd name="connsiteY13" fmla="*/ 378688 h 655172"/>
                      <a:gd name="connsiteX14" fmla="*/ 17748 w 633847"/>
                      <a:gd name="connsiteY14" fmla="*/ 231411 h 655172"/>
                      <a:gd name="connsiteX15" fmla="*/ 276000 w 633847"/>
                      <a:gd name="connsiteY15" fmla="*/ 424 h 655172"/>
                      <a:gd name="connsiteX16" fmla="*/ 301231 w 633847"/>
                      <a:gd name="connsiteY16" fmla="*/ 424 h 655172"/>
                      <a:gd name="connsiteX17" fmla="*/ 329524 w 633847"/>
                      <a:gd name="connsiteY17" fmla="*/ 424 h 655172"/>
                      <a:gd name="connsiteX18" fmla="*/ 329517 w 633847"/>
                      <a:gd name="connsiteY18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57478 w 633847"/>
                      <a:gd name="connsiteY9" fmla="*/ 280645 h 655172"/>
                      <a:gd name="connsiteX10" fmla="*/ 396597 w 633847"/>
                      <a:gd name="connsiteY10" fmla="*/ 245125 h 655172"/>
                      <a:gd name="connsiteX11" fmla="*/ 421090 w 633847"/>
                      <a:gd name="connsiteY11" fmla="*/ 176981 h 655172"/>
                      <a:gd name="connsiteX12" fmla="*/ 119716 w 633847"/>
                      <a:gd name="connsiteY12" fmla="*/ 305902 h 655172"/>
                      <a:gd name="connsiteX13" fmla="*/ 35664 w 633847"/>
                      <a:gd name="connsiteY13" fmla="*/ 378688 h 655172"/>
                      <a:gd name="connsiteX14" fmla="*/ 17748 w 633847"/>
                      <a:gd name="connsiteY14" fmla="*/ 231411 h 655172"/>
                      <a:gd name="connsiteX15" fmla="*/ 276000 w 633847"/>
                      <a:gd name="connsiteY15" fmla="*/ 424 h 655172"/>
                      <a:gd name="connsiteX16" fmla="*/ 301231 w 633847"/>
                      <a:gd name="connsiteY16" fmla="*/ 424 h 655172"/>
                      <a:gd name="connsiteX17" fmla="*/ 329524 w 633847"/>
                      <a:gd name="connsiteY17" fmla="*/ 424 h 655172"/>
                      <a:gd name="connsiteX18" fmla="*/ 329517 w 633847"/>
                      <a:gd name="connsiteY18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396597 w 633847"/>
                      <a:gd name="connsiteY9" fmla="*/ 245125 h 655172"/>
                      <a:gd name="connsiteX10" fmla="*/ 421090 w 633847"/>
                      <a:gd name="connsiteY10" fmla="*/ 176981 h 655172"/>
                      <a:gd name="connsiteX11" fmla="*/ 119716 w 633847"/>
                      <a:gd name="connsiteY11" fmla="*/ 305902 h 655172"/>
                      <a:gd name="connsiteX12" fmla="*/ 35664 w 633847"/>
                      <a:gd name="connsiteY12" fmla="*/ 378688 h 655172"/>
                      <a:gd name="connsiteX13" fmla="*/ 17748 w 633847"/>
                      <a:gd name="connsiteY13" fmla="*/ 231411 h 655172"/>
                      <a:gd name="connsiteX14" fmla="*/ 276000 w 633847"/>
                      <a:gd name="connsiteY14" fmla="*/ 424 h 655172"/>
                      <a:gd name="connsiteX15" fmla="*/ 301231 w 633847"/>
                      <a:gd name="connsiteY15" fmla="*/ 424 h 655172"/>
                      <a:gd name="connsiteX16" fmla="*/ 329524 w 633847"/>
                      <a:gd name="connsiteY16" fmla="*/ 424 h 655172"/>
                      <a:gd name="connsiteX17" fmla="*/ 329517 w 633847"/>
                      <a:gd name="connsiteY17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39460 w 633847"/>
                      <a:gd name="connsiteY9" fmla="*/ 273700 h 655172"/>
                      <a:gd name="connsiteX10" fmla="*/ 421090 w 633847"/>
                      <a:gd name="connsiteY10" fmla="*/ 176981 h 655172"/>
                      <a:gd name="connsiteX11" fmla="*/ 119716 w 633847"/>
                      <a:gd name="connsiteY11" fmla="*/ 305902 h 655172"/>
                      <a:gd name="connsiteX12" fmla="*/ 35664 w 633847"/>
                      <a:gd name="connsiteY12" fmla="*/ 378688 h 655172"/>
                      <a:gd name="connsiteX13" fmla="*/ 17748 w 633847"/>
                      <a:gd name="connsiteY13" fmla="*/ 231411 h 655172"/>
                      <a:gd name="connsiteX14" fmla="*/ 276000 w 633847"/>
                      <a:gd name="connsiteY14" fmla="*/ 424 h 655172"/>
                      <a:gd name="connsiteX15" fmla="*/ 301231 w 633847"/>
                      <a:gd name="connsiteY15" fmla="*/ 424 h 655172"/>
                      <a:gd name="connsiteX16" fmla="*/ 329524 w 633847"/>
                      <a:gd name="connsiteY16" fmla="*/ 424 h 655172"/>
                      <a:gd name="connsiteX17" fmla="*/ 329517 w 633847"/>
                      <a:gd name="connsiteY17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39460 w 633847"/>
                      <a:gd name="connsiteY9" fmla="*/ 273700 h 655172"/>
                      <a:gd name="connsiteX10" fmla="*/ 449665 w 633847"/>
                      <a:gd name="connsiteY10" fmla="*/ 174599 h 655172"/>
                      <a:gd name="connsiteX11" fmla="*/ 119716 w 633847"/>
                      <a:gd name="connsiteY11" fmla="*/ 305902 h 655172"/>
                      <a:gd name="connsiteX12" fmla="*/ 35664 w 633847"/>
                      <a:gd name="connsiteY12" fmla="*/ 378688 h 655172"/>
                      <a:gd name="connsiteX13" fmla="*/ 17748 w 633847"/>
                      <a:gd name="connsiteY13" fmla="*/ 231411 h 655172"/>
                      <a:gd name="connsiteX14" fmla="*/ 276000 w 633847"/>
                      <a:gd name="connsiteY14" fmla="*/ 424 h 655172"/>
                      <a:gd name="connsiteX15" fmla="*/ 301231 w 633847"/>
                      <a:gd name="connsiteY15" fmla="*/ 424 h 655172"/>
                      <a:gd name="connsiteX16" fmla="*/ 329524 w 633847"/>
                      <a:gd name="connsiteY16" fmla="*/ 424 h 655172"/>
                      <a:gd name="connsiteX17" fmla="*/ 329517 w 633847"/>
                      <a:gd name="connsiteY17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39460 w 633847"/>
                      <a:gd name="connsiteY9" fmla="*/ 273700 h 655172"/>
                      <a:gd name="connsiteX10" fmla="*/ 449665 w 633847"/>
                      <a:gd name="connsiteY10" fmla="*/ 174599 h 655172"/>
                      <a:gd name="connsiteX11" fmla="*/ 119716 w 633847"/>
                      <a:gd name="connsiteY11" fmla="*/ 305902 h 655172"/>
                      <a:gd name="connsiteX12" fmla="*/ 35664 w 633847"/>
                      <a:gd name="connsiteY12" fmla="*/ 378688 h 655172"/>
                      <a:gd name="connsiteX13" fmla="*/ 17748 w 633847"/>
                      <a:gd name="connsiteY13" fmla="*/ 231411 h 655172"/>
                      <a:gd name="connsiteX14" fmla="*/ 276000 w 633847"/>
                      <a:gd name="connsiteY14" fmla="*/ 424 h 655172"/>
                      <a:gd name="connsiteX15" fmla="*/ 301231 w 633847"/>
                      <a:gd name="connsiteY15" fmla="*/ 424 h 655172"/>
                      <a:gd name="connsiteX16" fmla="*/ 329524 w 633847"/>
                      <a:gd name="connsiteY16" fmla="*/ 424 h 655172"/>
                      <a:gd name="connsiteX17" fmla="*/ 329517 w 633847"/>
                      <a:gd name="connsiteY17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39460 w 633847"/>
                      <a:gd name="connsiteY9" fmla="*/ 273700 h 655172"/>
                      <a:gd name="connsiteX10" fmla="*/ 456808 w 633847"/>
                      <a:gd name="connsiteY10" fmla="*/ 188887 h 655172"/>
                      <a:gd name="connsiteX11" fmla="*/ 119716 w 633847"/>
                      <a:gd name="connsiteY11" fmla="*/ 305902 h 655172"/>
                      <a:gd name="connsiteX12" fmla="*/ 35664 w 633847"/>
                      <a:gd name="connsiteY12" fmla="*/ 378688 h 655172"/>
                      <a:gd name="connsiteX13" fmla="*/ 17748 w 633847"/>
                      <a:gd name="connsiteY13" fmla="*/ 231411 h 655172"/>
                      <a:gd name="connsiteX14" fmla="*/ 276000 w 633847"/>
                      <a:gd name="connsiteY14" fmla="*/ 424 h 655172"/>
                      <a:gd name="connsiteX15" fmla="*/ 301231 w 633847"/>
                      <a:gd name="connsiteY15" fmla="*/ 424 h 655172"/>
                      <a:gd name="connsiteX16" fmla="*/ 329524 w 633847"/>
                      <a:gd name="connsiteY16" fmla="*/ 424 h 655172"/>
                      <a:gd name="connsiteX17" fmla="*/ 329517 w 633847"/>
                      <a:gd name="connsiteY17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63273 w 633847"/>
                      <a:gd name="connsiteY9" fmla="*/ 278462 h 655172"/>
                      <a:gd name="connsiteX10" fmla="*/ 456808 w 633847"/>
                      <a:gd name="connsiteY10" fmla="*/ 188887 h 655172"/>
                      <a:gd name="connsiteX11" fmla="*/ 119716 w 633847"/>
                      <a:gd name="connsiteY11" fmla="*/ 305902 h 655172"/>
                      <a:gd name="connsiteX12" fmla="*/ 35664 w 633847"/>
                      <a:gd name="connsiteY12" fmla="*/ 378688 h 655172"/>
                      <a:gd name="connsiteX13" fmla="*/ 17748 w 633847"/>
                      <a:gd name="connsiteY13" fmla="*/ 231411 h 655172"/>
                      <a:gd name="connsiteX14" fmla="*/ 276000 w 633847"/>
                      <a:gd name="connsiteY14" fmla="*/ 424 h 655172"/>
                      <a:gd name="connsiteX15" fmla="*/ 301231 w 633847"/>
                      <a:gd name="connsiteY15" fmla="*/ 424 h 655172"/>
                      <a:gd name="connsiteX16" fmla="*/ 329524 w 633847"/>
                      <a:gd name="connsiteY16" fmla="*/ 424 h 655172"/>
                      <a:gd name="connsiteX17" fmla="*/ 329517 w 633847"/>
                      <a:gd name="connsiteY17" fmla="*/ 84 h 655172"/>
                      <a:gd name="connsiteX0" fmla="*/ 329517 w 633847"/>
                      <a:gd name="connsiteY0" fmla="*/ 84 h 655172"/>
                      <a:gd name="connsiteX1" fmla="*/ 633830 w 633847"/>
                      <a:gd name="connsiteY1" fmla="*/ 304523 h 655172"/>
                      <a:gd name="connsiteX2" fmla="*/ 462654 w 633847"/>
                      <a:gd name="connsiteY2" fmla="*/ 655172 h 655172"/>
                      <a:gd name="connsiteX3" fmla="*/ 508844 w 633847"/>
                      <a:gd name="connsiteY3" fmla="*/ 492080 h 655172"/>
                      <a:gd name="connsiteX4" fmla="*/ 563186 w 633847"/>
                      <a:gd name="connsiteY4" fmla="*/ 375197 h 655172"/>
                      <a:gd name="connsiteX5" fmla="*/ 527864 w 633847"/>
                      <a:gd name="connsiteY5" fmla="*/ 328987 h 655172"/>
                      <a:gd name="connsiteX6" fmla="*/ 506127 w 633847"/>
                      <a:gd name="connsiteY6" fmla="*/ 358887 h 655172"/>
                      <a:gd name="connsiteX7" fmla="*/ 478956 w 633847"/>
                      <a:gd name="connsiteY7" fmla="*/ 356169 h 655172"/>
                      <a:gd name="connsiteX8" fmla="*/ 478956 w 633847"/>
                      <a:gd name="connsiteY8" fmla="*/ 323551 h 655172"/>
                      <a:gd name="connsiteX9" fmla="*/ 463273 w 633847"/>
                      <a:gd name="connsiteY9" fmla="*/ 278462 h 655172"/>
                      <a:gd name="connsiteX10" fmla="*/ 456808 w 633847"/>
                      <a:gd name="connsiteY10" fmla="*/ 188887 h 655172"/>
                      <a:gd name="connsiteX11" fmla="*/ 119716 w 633847"/>
                      <a:gd name="connsiteY11" fmla="*/ 305902 h 655172"/>
                      <a:gd name="connsiteX12" fmla="*/ 35664 w 633847"/>
                      <a:gd name="connsiteY12" fmla="*/ 378688 h 655172"/>
                      <a:gd name="connsiteX13" fmla="*/ 17748 w 633847"/>
                      <a:gd name="connsiteY13" fmla="*/ 231411 h 655172"/>
                      <a:gd name="connsiteX14" fmla="*/ 276000 w 633847"/>
                      <a:gd name="connsiteY14" fmla="*/ 424 h 655172"/>
                      <a:gd name="connsiteX15" fmla="*/ 301231 w 633847"/>
                      <a:gd name="connsiteY15" fmla="*/ 424 h 655172"/>
                      <a:gd name="connsiteX16" fmla="*/ 329524 w 633847"/>
                      <a:gd name="connsiteY16" fmla="*/ 424 h 655172"/>
                      <a:gd name="connsiteX17" fmla="*/ 329517 w 633847"/>
                      <a:gd name="connsiteY17" fmla="*/ 84 h 655172"/>
                      <a:gd name="connsiteX0" fmla="*/ 327398 w 631728"/>
                      <a:gd name="connsiteY0" fmla="*/ 84 h 655172"/>
                      <a:gd name="connsiteX1" fmla="*/ 631711 w 631728"/>
                      <a:gd name="connsiteY1" fmla="*/ 304523 h 655172"/>
                      <a:gd name="connsiteX2" fmla="*/ 460535 w 631728"/>
                      <a:gd name="connsiteY2" fmla="*/ 655172 h 655172"/>
                      <a:gd name="connsiteX3" fmla="*/ 506725 w 631728"/>
                      <a:gd name="connsiteY3" fmla="*/ 492080 h 655172"/>
                      <a:gd name="connsiteX4" fmla="*/ 561067 w 631728"/>
                      <a:gd name="connsiteY4" fmla="*/ 375197 h 655172"/>
                      <a:gd name="connsiteX5" fmla="*/ 525745 w 631728"/>
                      <a:gd name="connsiteY5" fmla="*/ 328987 h 655172"/>
                      <a:gd name="connsiteX6" fmla="*/ 504008 w 631728"/>
                      <a:gd name="connsiteY6" fmla="*/ 358887 h 655172"/>
                      <a:gd name="connsiteX7" fmla="*/ 476837 w 631728"/>
                      <a:gd name="connsiteY7" fmla="*/ 356169 h 655172"/>
                      <a:gd name="connsiteX8" fmla="*/ 476837 w 631728"/>
                      <a:gd name="connsiteY8" fmla="*/ 323551 h 655172"/>
                      <a:gd name="connsiteX9" fmla="*/ 461154 w 631728"/>
                      <a:gd name="connsiteY9" fmla="*/ 278462 h 655172"/>
                      <a:gd name="connsiteX10" fmla="*/ 454689 w 631728"/>
                      <a:gd name="connsiteY10" fmla="*/ 188887 h 655172"/>
                      <a:gd name="connsiteX11" fmla="*/ 117597 w 631728"/>
                      <a:gd name="connsiteY11" fmla="*/ 305902 h 655172"/>
                      <a:gd name="connsiteX12" fmla="*/ 40689 w 631728"/>
                      <a:gd name="connsiteY12" fmla="*/ 366781 h 655172"/>
                      <a:gd name="connsiteX13" fmla="*/ 15629 w 631728"/>
                      <a:gd name="connsiteY13" fmla="*/ 231411 h 655172"/>
                      <a:gd name="connsiteX14" fmla="*/ 273881 w 631728"/>
                      <a:gd name="connsiteY14" fmla="*/ 424 h 655172"/>
                      <a:gd name="connsiteX15" fmla="*/ 299112 w 631728"/>
                      <a:gd name="connsiteY15" fmla="*/ 424 h 655172"/>
                      <a:gd name="connsiteX16" fmla="*/ 327405 w 631728"/>
                      <a:gd name="connsiteY16" fmla="*/ 424 h 655172"/>
                      <a:gd name="connsiteX17" fmla="*/ 327398 w 631728"/>
                      <a:gd name="connsiteY17" fmla="*/ 84 h 655172"/>
                      <a:gd name="connsiteX0" fmla="*/ 347462 w 651792"/>
                      <a:gd name="connsiteY0" fmla="*/ 84 h 655172"/>
                      <a:gd name="connsiteX1" fmla="*/ 651775 w 651792"/>
                      <a:gd name="connsiteY1" fmla="*/ 304523 h 655172"/>
                      <a:gd name="connsiteX2" fmla="*/ 480599 w 651792"/>
                      <a:gd name="connsiteY2" fmla="*/ 655172 h 655172"/>
                      <a:gd name="connsiteX3" fmla="*/ 526789 w 651792"/>
                      <a:gd name="connsiteY3" fmla="*/ 492080 h 655172"/>
                      <a:gd name="connsiteX4" fmla="*/ 581131 w 651792"/>
                      <a:gd name="connsiteY4" fmla="*/ 375197 h 655172"/>
                      <a:gd name="connsiteX5" fmla="*/ 545809 w 651792"/>
                      <a:gd name="connsiteY5" fmla="*/ 328987 h 655172"/>
                      <a:gd name="connsiteX6" fmla="*/ 524072 w 651792"/>
                      <a:gd name="connsiteY6" fmla="*/ 358887 h 655172"/>
                      <a:gd name="connsiteX7" fmla="*/ 496901 w 651792"/>
                      <a:gd name="connsiteY7" fmla="*/ 356169 h 655172"/>
                      <a:gd name="connsiteX8" fmla="*/ 496901 w 651792"/>
                      <a:gd name="connsiteY8" fmla="*/ 323551 h 655172"/>
                      <a:gd name="connsiteX9" fmla="*/ 481218 w 651792"/>
                      <a:gd name="connsiteY9" fmla="*/ 278462 h 655172"/>
                      <a:gd name="connsiteX10" fmla="*/ 474753 w 651792"/>
                      <a:gd name="connsiteY10" fmla="*/ 188887 h 655172"/>
                      <a:gd name="connsiteX11" fmla="*/ 137661 w 651792"/>
                      <a:gd name="connsiteY11" fmla="*/ 305902 h 655172"/>
                      <a:gd name="connsiteX12" fmla="*/ 60753 w 651792"/>
                      <a:gd name="connsiteY12" fmla="*/ 366781 h 655172"/>
                      <a:gd name="connsiteX13" fmla="*/ 11881 w 651792"/>
                      <a:gd name="connsiteY13" fmla="*/ 200455 h 655172"/>
                      <a:gd name="connsiteX14" fmla="*/ 293945 w 651792"/>
                      <a:gd name="connsiteY14" fmla="*/ 424 h 655172"/>
                      <a:gd name="connsiteX15" fmla="*/ 319176 w 651792"/>
                      <a:gd name="connsiteY15" fmla="*/ 424 h 655172"/>
                      <a:gd name="connsiteX16" fmla="*/ 347469 w 651792"/>
                      <a:gd name="connsiteY16" fmla="*/ 424 h 655172"/>
                      <a:gd name="connsiteX17" fmla="*/ 347462 w 651792"/>
                      <a:gd name="connsiteY17" fmla="*/ 84 h 655172"/>
                      <a:gd name="connsiteX0" fmla="*/ 354546 w 658876"/>
                      <a:gd name="connsiteY0" fmla="*/ 84 h 655172"/>
                      <a:gd name="connsiteX1" fmla="*/ 658859 w 658876"/>
                      <a:gd name="connsiteY1" fmla="*/ 304523 h 655172"/>
                      <a:gd name="connsiteX2" fmla="*/ 487683 w 658876"/>
                      <a:gd name="connsiteY2" fmla="*/ 655172 h 655172"/>
                      <a:gd name="connsiteX3" fmla="*/ 533873 w 658876"/>
                      <a:gd name="connsiteY3" fmla="*/ 492080 h 655172"/>
                      <a:gd name="connsiteX4" fmla="*/ 588215 w 658876"/>
                      <a:gd name="connsiteY4" fmla="*/ 375197 h 655172"/>
                      <a:gd name="connsiteX5" fmla="*/ 552893 w 658876"/>
                      <a:gd name="connsiteY5" fmla="*/ 328987 h 655172"/>
                      <a:gd name="connsiteX6" fmla="*/ 531156 w 658876"/>
                      <a:gd name="connsiteY6" fmla="*/ 358887 h 655172"/>
                      <a:gd name="connsiteX7" fmla="*/ 503985 w 658876"/>
                      <a:gd name="connsiteY7" fmla="*/ 356169 h 655172"/>
                      <a:gd name="connsiteX8" fmla="*/ 503985 w 658876"/>
                      <a:gd name="connsiteY8" fmla="*/ 323551 h 655172"/>
                      <a:gd name="connsiteX9" fmla="*/ 488302 w 658876"/>
                      <a:gd name="connsiteY9" fmla="*/ 278462 h 655172"/>
                      <a:gd name="connsiteX10" fmla="*/ 481837 w 658876"/>
                      <a:gd name="connsiteY10" fmla="*/ 188887 h 655172"/>
                      <a:gd name="connsiteX11" fmla="*/ 144745 w 658876"/>
                      <a:gd name="connsiteY11" fmla="*/ 305902 h 655172"/>
                      <a:gd name="connsiteX12" fmla="*/ 67837 w 658876"/>
                      <a:gd name="connsiteY12" fmla="*/ 366781 h 655172"/>
                      <a:gd name="connsiteX13" fmla="*/ 18965 w 658876"/>
                      <a:gd name="connsiteY13" fmla="*/ 200455 h 655172"/>
                      <a:gd name="connsiteX14" fmla="*/ 301029 w 658876"/>
                      <a:gd name="connsiteY14" fmla="*/ 424 h 655172"/>
                      <a:gd name="connsiteX15" fmla="*/ 326260 w 658876"/>
                      <a:gd name="connsiteY15" fmla="*/ 424 h 655172"/>
                      <a:gd name="connsiteX16" fmla="*/ 354553 w 658876"/>
                      <a:gd name="connsiteY16" fmla="*/ 424 h 655172"/>
                      <a:gd name="connsiteX17" fmla="*/ 354546 w 658876"/>
                      <a:gd name="connsiteY17" fmla="*/ 84 h 655172"/>
                      <a:gd name="connsiteX0" fmla="*/ 358630 w 662960"/>
                      <a:gd name="connsiteY0" fmla="*/ 84 h 655172"/>
                      <a:gd name="connsiteX1" fmla="*/ 662943 w 662960"/>
                      <a:gd name="connsiteY1" fmla="*/ 304523 h 655172"/>
                      <a:gd name="connsiteX2" fmla="*/ 491767 w 662960"/>
                      <a:gd name="connsiteY2" fmla="*/ 655172 h 655172"/>
                      <a:gd name="connsiteX3" fmla="*/ 537957 w 662960"/>
                      <a:gd name="connsiteY3" fmla="*/ 492080 h 655172"/>
                      <a:gd name="connsiteX4" fmla="*/ 592299 w 662960"/>
                      <a:gd name="connsiteY4" fmla="*/ 375197 h 655172"/>
                      <a:gd name="connsiteX5" fmla="*/ 556977 w 662960"/>
                      <a:gd name="connsiteY5" fmla="*/ 328987 h 655172"/>
                      <a:gd name="connsiteX6" fmla="*/ 535240 w 662960"/>
                      <a:gd name="connsiteY6" fmla="*/ 358887 h 655172"/>
                      <a:gd name="connsiteX7" fmla="*/ 508069 w 662960"/>
                      <a:gd name="connsiteY7" fmla="*/ 356169 h 655172"/>
                      <a:gd name="connsiteX8" fmla="*/ 508069 w 662960"/>
                      <a:gd name="connsiteY8" fmla="*/ 323551 h 655172"/>
                      <a:gd name="connsiteX9" fmla="*/ 492386 w 662960"/>
                      <a:gd name="connsiteY9" fmla="*/ 278462 h 655172"/>
                      <a:gd name="connsiteX10" fmla="*/ 485921 w 662960"/>
                      <a:gd name="connsiteY10" fmla="*/ 188887 h 655172"/>
                      <a:gd name="connsiteX11" fmla="*/ 148829 w 662960"/>
                      <a:gd name="connsiteY11" fmla="*/ 305902 h 655172"/>
                      <a:gd name="connsiteX12" fmla="*/ 71921 w 662960"/>
                      <a:gd name="connsiteY12" fmla="*/ 366781 h 655172"/>
                      <a:gd name="connsiteX13" fmla="*/ 18286 w 662960"/>
                      <a:gd name="connsiteY13" fmla="*/ 221886 h 655172"/>
                      <a:gd name="connsiteX14" fmla="*/ 305113 w 662960"/>
                      <a:gd name="connsiteY14" fmla="*/ 424 h 655172"/>
                      <a:gd name="connsiteX15" fmla="*/ 330344 w 662960"/>
                      <a:gd name="connsiteY15" fmla="*/ 424 h 655172"/>
                      <a:gd name="connsiteX16" fmla="*/ 358637 w 662960"/>
                      <a:gd name="connsiteY16" fmla="*/ 424 h 655172"/>
                      <a:gd name="connsiteX17" fmla="*/ 358630 w 662960"/>
                      <a:gd name="connsiteY17" fmla="*/ 84 h 655172"/>
                      <a:gd name="connsiteX0" fmla="*/ 358630 w 662960"/>
                      <a:gd name="connsiteY0" fmla="*/ 84 h 655172"/>
                      <a:gd name="connsiteX1" fmla="*/ 662943 w 662960"/>
                      <a:gd name="connsiteY1" fmla="*/ 304523 h 655172"/>
                      <a:gd name="connsiteX2" fmla="*/ 491767 w 662960"/>
                      <a:gd name="connsiteY2" fmla="*/ 655172 h 655172"/>
                      <a:gd name="connsiteX3" fmla="*/ 537957 w 662960"/>
                      <a:gd name="connsiteY3" fmla="*/ 492080 h 655172"/>
                      <a:gd name="connsiteX4" fmla="*/ 592299 w 662960"/>
                      <a:gd name="connsiteY4" fmla="*/ 375197 h 655172"/>
                      <a:gd name="connsiteX5" fmla="*/ 556977 w 662960"/>
                      <a:gd name="connsiteY5" fmla="*/ 328987 h 655172"/>
                      <a:gd name="connsiteX6" fmla="*/ 535240 w 662960"/>
                      <a:gd name="connsiteY6" fmla="*/ 358887 h 655172"/>
                      <a:gd name="connsiteX7" fmla="*/ 508069 w 662960"/>
                      <a:gd name="connsiteY7" fmla="*/ 356169 h 655172"/>
                      <a:gd name="connsiteX8" fmla="*/ 508069 w 662960"/>
                      <a:gd name="connsiteY8" fmla="*/ 323551 h 655172"/>
                      <a:gd name="connsiteX9" fmla="*/ 492386 w 662960"/>
                      <a:gd name="connsiteY9" fmla="*/ 278462 h 655172"/>
                      <a:gd name="connsiteX10" fmla="*/ 485921 w 662960"/>
                      <a:gd name="connsiteY10" fmla="*/ 188887 h 655172"/>
                      <a:gd name="connsiteX11" fmla="*/ 186929 w 662960"/>
                      <a:gd name="connsiteY11" fmla="*/ 310665 h 655172"/>
                      <a:gd name="connsiteX12" fmla="*/ 71921 w 662960"/>
                      <a:gd name="connsiteY12" fmla="*/ 366781 h 655172"/>
                      <a:gd name="connsiteX13" fmla="*/ 18286 w 662960"/>
                      <a:gd name="connsiteY13" fmla="*/ 221886 h 655172"/>
                      <a:gd name="connsiteX14" fmla="*/ 305113 w 662960"/>
                      <a:gd name="connsiteY14" fmla="*/ 424 h 655172"/>
                      <a:gd name="connsiteX15" fmla="*/ 330344 w 662960"/>
                      <a:gd name="connsiteY15" fmla="*/ 424 h 655172"/>
                      <a:gd name="connsiteX16" fmla="*/ 358637 w 662960"/>
                      <a:gd name="connsiteY16" fmla="*/ 424 h 655172"/>
                      <a:gd name="connsiteX17" fmla="*/ 358630 w 662960"/>
                      <a:gd name="connsiteY17" fmla="*/ 84 h 655172"/>
                      <a:gd name="connsiteX0" fmla="*/ 358630 w 662960"/>
                      <a:gd name="connsiteY0" fmla="*/ 84 h 655172"/>
                      <a:gd name="connsiteX1" fmla="*/ 662943 w 662960"/>
                      <a:gd name="connsiteY1" fmla="*/ 304523 h 655172"/>
                      <a:gd name="connsiteX2" fmla="*/ 491767 w 662960"/>
                      <a:gd name="connsiteY2" fmla="*/ 655172 h 655172"/>
                      <a:gd name="connsiteX3" fmla="*/ 537957 w 662960"/>
                      <a:gd name="connsiteY3" fmla="*/ 492080 h 655172"/>
                      <a:gd name="connsiteX4" fmla="*/ 592299 w 662960"/>
                      <a:gd name="connsiteY4" fmla="*/ 375197 h 655172"/>
                      <a:gd name="connsiteX5" fmla="*/ 556977 w 662960"/>
                      <a:gd name="connsiteY5" fmla="*/ 328987 h 655172"/>
                      <a:gd name="connsiteX6" fmla="*/ 535240 w 662960"/>
                      <a:gd name="connsiteY6" fmla="*/ 358887 h 655172"/>
                      <a:gd name="connsiteX7" fmla="*/ 508069 w 662960"/>
                      <a:gd name="connsiteY7" fmla="*/ 356169 h 655172"/>
                      <a:gd name="connsiteX8" fmla="*/ 508069 w 662960"/>
                      <a:gd name="connsiteY8" fmla="*/ 323551 h 655172"/>
                      <a:gd name="connsiteX9" fmla="*/ 492386 w 662960"/>
                      <a:gd name="connsiteY9" fmla="*/ 278462 h 655172"/>
                      <a:gd name="connsiteX10" fmla="*/ 485921 w 662960"/>
                      <a:gd name="connsiteY10" fmla="*/ 188887 h 655172"/>
                      <a:gd name="connsiteX11" fmla="*/ 186929 w 662960"/>
                      <a:gd name="connsiteY11" fmla="*/ 310665 h 655172"/>
                      <a:gd name="connsiteX12" fmla="*/ 71921 w 662960"/>
                      <a:gd name="connsiteY12" fmla="*/ 366781 h 655172"/>
                      <a:gd name="connsiteX13" fmla="*/ 18286 w 662960"/>
                      <a:gd name="connsiteY13" fmla="*/ 221886 h 655172"/>
                      <a:gd name="connsiteX14" fmla="*/ 305113 w 662960"/>
                      <a:gd name="connsiteY14" fmla="*/ 424 h 655172"/>
                      <a:gd name="connsiteX15" fmla="*/ 330344 w 662960"/>
                      <a:gd name="connsiteY15" fmla="*/ 424 h 655172"/>
                      <a:gd name="connsiteX16" fmla="*/ 358637 w 662960"/>
                      <a:gd name="connsiteY16" fmla="*/ 424 h 655172"/>
                      <a:gd name="connsiteX17" fmla="*/ 358630 w 662960"/>
                      <a:gd name="connsiteY17" fmla="*/ 84 h 655172"/>
                      <a:gd name="connsiteX0" fmla="*/ 358630 w 662960"/>
                      <a:gd name="connsiteY0" fmla="*/ 84 h 655172"/>
                      <a:gd name="connsiteX1" fmla="*/ 662943 w 662960"/>
                      <a:gd name="connsiteY1" fmla="*/ 304523 h 655172"/>
                      <a:gd name="connsiteX2" fmla="*/ 491767 w 662960"/>
                      <a:gd name="connsiteY2" fmla="*/ 655172 h 655172"/>
                      <a:gd name="connsiteX3" fmla="*/ 537957 w 662960"/>
                      <a:gd name="connsiteY3" fmla="*/ 492080 h 655172"/>
                      <a:gd name="connsiteX4" fmla="*/ 592299 w 662960"/>
                      <a:gd name="connsiteY4" fmla="*/ 375197 h 655172"/>
                      <a:gd name="connsiteX5" fmla="*/ 556977 w 662960"/>
                      <a:gd name="connsiteY5" fmla="*/ 328987 h 655172"/>
                      <a:gd name="connsiteX6" fmla="*/ 535240 w 662960"/>
                      <a:gd name="connsiteY6" fmla="*/ 358887 h 655172"/>
                      <a:gd name="connsiteX7" fmla="*/ 508069 w 662960"/>
                      <a:gd name="connsiteY7" fmla="*/ 356169 h 655172"/>
                      <a:gd name="connsiteX8" fmla="*/ 508069 w 662960"/>
                      <a:gd name="connsiteY8" fmla="*/ 323551 h 655172"/>
                      <a:gd name="connsiteX9" fmla="*/ 492386 w 662960"/>
                      <a:gd name="connsiteY9" fmla="*/ 278462 h 655172"/>
                      <a:gd name="connsiteX10" fmla="*/ 485921 w 662960"/>
                      <a:gd name="connsiteY10" fmla="*/ 188887 h 655172"/>
                      <a:gd name="connsiteX11" fmla="*/ 186929 w 662960"/>
                      <a:gd name="connsiteY11" fmla="*/ 310665 h 655172"/>
                      <a:gd name="connsiteX12" fmla="*/ 71921 w 662960"/>
                      <a:gd name="connsiteY12" fmla="*/ 366781 h 655172"/>
                      <a:gd name="connsiteX13" fmla="*/ 18286 w 662960"/>
                      <a:gd name="connsiteY13" fmla="*/ 221886 h 655172"/>
                      <a:gd name="connsiteX14" fmla="*/ 305113 w 662960"/>
                      <a:gd name="connsiteY14" fmla="*/ 424 h 655172"/>
                      <a:gd name="connsiteX15" fmla="*/ 330344 w 662960"/>
                      <a:gd name="connsiteY15" fmla="*/ 424 h 655172"/>
                      <a:gd name="connsiteX16" fmla="*/ 358637 w 662960"/>
                      <a:gd name="connsiteY16" fmla="*/ 424 h 655172"/>
                      <a:gd name="connsiteX17" fmla="*/ 358630 w 662960"/>
                      <a:gd name="connsiteY17" fmla="*/ 84 h 655172"/>
                      <a:gd name="connsiteX0" fmla="*/ 358630 w 662960"/>
                      <a:gd name="connsiteY0" fmla="*/ 84 h 655172"/>
                      <a:gd name="connsiteX1" fmla="*/ 662943 w 662960"/>
                      <a:gd name="connsiteY1" fmla="*/ 304523 h 655172"/>
                      <a:gd name="connsiteX2" fmla="*/ 491767 w 662960"/>
                      <a:gd name="connsiteY2" fmla="*/ 655172 h 655172"/>
                      <a:gd name="connsiteX3" fmla="*/ 537957 w 662960"/>
                      <a:gd name="connsiteY3" fmla="*/ 492080 h 655172"/>
                      <a:gd name="connsiteX4" fmla="*/ 592299 w 662960"/>
                      <a:gd name="connsiteY4" fmla="*/ 375197 h 655172"/>
                      <a:gd name="connsiteX5" fmla="*/ 556977 w 662960"/>
                      <a:gd name="connsiteY5" fmla="*/ 328987 h 655172"/>
                      <a:gd name="connsiteX6" fmla="*/ 535240 w 662960"/>
                      <a:gd name="connsiteY6" fmla="*/ 358887 h 655172"/>
                      <a:gd name="connsiteX7" fmla="*/ 508069 w 662960"/>
                      <a:gd name="connsiteY7" fmla="*/ 356169 h 655172"/>
                      <a:gd name="connsiteX8" fmla="*/ 492386 w 662960"/>
                      <a:gd name="connsiteY8" fmla="*/ 278462 h 655172"/>
                      <a:gd name="connsiteX9" fmla="*/ 485921 w 662960"/>
                      <a:gd name="connsiteY9" fmla="*/ 188887 h 655172"/>
                      <a:gd name="connsiteX10" fmla="*/ 186929 w 662960"/>
                      <a:gd name="connsiteY10" fmla="*/ 310665 h 655172"/>
                      <a:gd name="connsiteX11" fmla="*/ 71921 w 662960"/>
                      <a:gd name="connsiteY11" fmla="*/ 366781 h 655172"/>
                      <a:gd name="connsiteX12" fmla="*/ 18286 w 662960"/>
                      <a:gd name="connsiteY12" fmla="*/ 221886 h 655172"/>
                      <a:gd name="connsiteX13" fmla="*/ 305113 w 662960"/>
                      <a:gd name="connsiteY13" fmla="*/ 424 h 655172"/>
                      <a:gd name="connsiteX14" fmla="*/ 330344 w 662960"/>
                      <a:gd name="connsiteY14" fmla="*/ 424 h 655172"/>
                      <a:gd name="connsiteX15" fmla="*/ 358637 w 662960"/>
                      <a:gd name="connsiteY15" fmla="*/ 424 h 655172"/>
                      <a:gd name="connsiteX16" fmla="*/ 358630 w 662960"/>
                      <a:gd name="connsiteY16" fmla="*/ 84 h 655172"/>
                      <a:gd name="connsiteX0" fmla="*/ 358630 w 662960"/>
                      <a:gd name="connsiteY0" fmla="*/ 84 h 655172"/>
                      <a:gd name="connsiteX1" fmla="*/ 662943 w 662960"/>
                      <a:gd name="connsiteY1" fmla="*/ 304523 h 655172"/>
                      <a:gd name="connsiteX2" fmla="*/ 491767 w 662960"/>
                      <a:gd name="connsiteY2" fmla="*/ 655172 h 655172"/>
                      <a:gd name="connsiteX3" fmla="*/ 537957 w 662960"/>
                      <a:gd name="connsiteY3" fmla="*/ 492080 h 655172"/>
                      <a:gd name="connsiteX4" fmla="*/ 592299 w 662960"/>
                      <a:gd name="connsiteY4" fmla="*/ 375197 h 655172"/>
                      <a:gd name="connsiteX5" fmla="*/ 556977 w 662960"/>
                      <a:gd name="connsiteY5" fmla="*/ 328987 h 655172"/>
                      <a:gd name="connsiteX6" fmla="*/ 535240 w 662960"/>
                      <a:gd name="connsiteY6" fmla="*/ 358887 h 655172"/>
                      <a:gd name="connsiteX7" fmla="*/ 505688 w 662960"/>
                      <a:gd name="connsiteY7" fmla="*/ 344263 h 655172"/>
                      <a:gd name="connsiteX8" fmla="*/ 492386 w 662960"/>
                      <a:gd name="connsiteY8" fmla="*/ 278462 h 655172"/>
                      <a:gd name="connsiteX9" fmla="*/ 485921 w 662960"/>
                      <a:gd name="connsiteY9" fmla="*/ 188887 h 655172"/>
                      <a:gd name="connsiteX10" fmla="*/ 186929 w 662960"/>
                      <a:gd name="connsiteY10" fmla="*/ 310665 h 655172"/>
                      <a:gd name="connsiteX11" fmla="*/ 71921 w 662960"/>
                      <a:gd name="connsiteY11" fmla="*/ 366781 h 655172"/>
                      <a:gd name="connsiteX12" fmla="*/ 18286 w 662960"/>
                      <a:gd name="connsiteY12" fmla="*/ 221886 h 655172"/>
                      <a:gd name="connsiteX13" fmla="*/ 305113 w 662960"/>
                      <a:gd name="connsiteY13" fmla="*/ 424 h 655172"/>
                      <a:gd name="connsiteX14" fmla="*/ 330344 w 662960"/>
                      <a:gd name="connsiteY14" fmla="*/ 424 h 655172"/>
                      <a:gd name="connsiteX15" fmla="*/ 358637 w 662960"/>
                      <a:gd name="connsiteY15" fmla="*/ 424 h 655172"/>
                      <a:gd name="connsiteX16" fmla="*/ 358630 w 662960"/>
                      <a:gd name="connsiteY16" fmla="*/ 84 h 655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62960" h="655172">
                        <a:moveTo>
                          <a:pt x="358630" y="84"/>
                        </a:moveTo>
                        <a:cubicBezTo>
                          <a:pt x="358630" y="84"/>
                          <a:pt x="665660" y="-13507"/>
                          <a:pt x="662943" y="304523"/>
                        </a:cubicBezTo>
                        <a:cubicBezTo>
                          <a:pt x="660226" y="391506"/>
                          <a:pt x="578713" y="606244"/>
                          <a:pt x="491767" y="655172"/>
                        </a:cubicBezTo>
                        <a:lnTo>
                          <a:pt x="537957" y="492080"/>
                        </a:lnTo>
                        <a:cubicBezTo>
                          <a:pt x="537957" y="492080"/>
                          <a:pt x="589582" y="500234"/>
                          <a:pt x="592299" y="375197"/>
                        </a:cubicBezTo>
                        <a:cubicBezTo>
                          <a:pt x="592299" y="328987"/>
                          <a:pt x="573279" y="328987"/>
                          <a:pt x="556977" y="328987"/>
                        </a:cubicBezTo>
                        <a:cubicBezTo>
                          <a:pt x="535240" y="326269"/>
                          <a:pt x="543788" y="356341"/>
                          <a:pt x="535240" y="358887"/>
                        </a:cubicBezTo>
                        <a:cubicBezTo>
                          <a:pt x="526692" y="361433"/>
                          <a:pt x="515539" y="349138"/>
                          <a:pt x="505688" y="344263"/>
                        </a:cubicBezTo>
                        <a:cubicBezTo>
                          <a:pt x="501254" y="322329"/>
                          <a:pt x="495680" y="304358"/>
                          <a:pt x="492386" y="278462"/>
                        </a:cubicBezTo>
                        <a:cubicBezTo>
                          <a:pt x="489092" y="252566"/>
                          <a:pt x="487917" y="188742"/>
                          <a:pt x="485921" y="188887"/>
                        </a:cubicBezTo>
                        <a:cubicBezTo>
                          <a:pt x="451208" y="191042"/>
                          <a:pt x="365908" y="291956"/>
                          <a:pt x="186929" y="310665"/>
                        </a:cubicBezTo>
                        <a:cubicBezTo>
                          <a:pt x="103092" y="319429"/>
                          <a:pt x="90107" y="299027"/>
                          <a:pt x="71921" y="366781"/>
                        </a:cubicBezTo>
                        <a:cubicBezTo>
                          <a:pt x="51354" y="358335"/>
                          <a:pt x="-37878" y="267541"/>
                          <a:pt x="18286" y="221886"/>
                        </a:cubicBezTo>
                        <a:cubicBezTo>
                          <a:pt x="52388" y="194165"/>
                          <a:pt x="35987" y="11294"/>
                          <a:pt x="305113" y="424"/>
                        </a:cubicBezTo>
                        <a:lnTo>
                          <a:pt x="330344" y="424"/>
                        </a:lnTo>
                        <a:lnTo>
                          <a:pt x="358637" y="424"/>
                        </a:lnTo>
                        <a:cubicBezTo>
                          <a:pt x="358635" y="311"/>
                          <a:pt x="358632" y="197"/>
                          <a:pt x="358630" y="84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47" name="Freeform 220">
                    <a:extLst>
                      <a:ext uri="{FF2B5EF4-FFF2-40B4-BE49-F238E27FC236}">
                        <a16:creationId xmlns:a16="http://schemas.microsoft.com/office/drawing/2014/main" xmlns="" id="{8DA2F9BF-9EB1-49CE-98B4-34B42AEF68EC}"/>
                      </a:ext>
                    </a:extLst>
                  </p:cNvPr>
                  <p:cNvSpPr/>
                  <p:nvPr/>
                </p:nvSpPr>
                <p:spPr>
                  <a:xfrm>
                    <a:off x="11122152" y="1037432"/>
                    <a:ext cx="326606" cy="706438"/>
                  </a:xfrm>
                  <a:custGeom>
                    <a:avLst/>
                    <a:gdLst>
                      <a:gd name="connsiteX0" fmla="*/ 250032 w 414338"/>
                      <a:gd name="connsiteY0" fmla="*/ 71438 h 683419"/>
                      <a:gd name="connsiteX1" fmla="*/ 347663 w 414338"/>
                      <a:gd name="connsiteY1" fmla="*/ 219075 h 683419"/>
                      <a:gd name="connsiteX2" fmla="*/ 333375 w 414338"/>
                      <a:gd name="connsiteY2" fmla="*/ 321469 h 683419"/>
                      <a:gd name="connsiteX3" fmla="*/ 414338 w 414338"/>
                      <a:gd name="connsiteY3" fmla="*/ 381000 h 683419"/>
                      <a:gd name="connsiteX4" fmla="*/ 309563 w 414338"/>
                      <a:gd name="connsiteY4" fmla="*/ 485775 h 683419"/>
                      <a:gd name="connsiteX5" fmla="*/ 381000 w 414338"/>
                      <a:gd name="connsiteY5" fmla="*/ 545307 h 683419"/>
                      <a:gd name="connsiteX6" fmla="*/ 223838 w 414338"/>
                      <a:gd name="connsiteY6" fmla="*/ 583407 h 683419"/>
                      <a:gd name="connsiteX7" fmla="*/ 126207 w 414338"/>
                      <a:gd name="connsiteY7" fmla="*/ 621507 h 683419"/>
                      <a:gd name="connsiteX8" fmla="*/ 90488 w 414338"/>
                      <a:gd name="connsiteY8" fmla="*/ 683419 h 683419"/>
                      <a:gd name="connsiteX9" fmla="*/ 0 w 414338"/>
                      <a:gd name="connsiteY9" fmla="*/ 681038 h 683419"/>
                      <a:gd name="connsiteX10" fmla="*/ 102394 w 414338"/>
                      <a:gd name="connsiteY10" fmla="*/ 642938 h 683419"/>
                      <a:gd name="connsiteX11" fmla="*/ 69057 w 414338"/>
                      <a:gd name="connsiteY11" fmla="*/ 585788 h 683419"/>
                      <a:gd name="connsiteX12" fmla="*/ 150019 w 414338"/>
                      <a:gd name="connsiteY12" fmla="*/ 526257 h 683419"/>
                      <a:gd name="connsiteX13" fmla="*/ 85725 w 414338"/>
                      <a:gd name="connsiteY13" fmla="*/ 457200 h 683419"/>
                      <a:gd name="connsiteX14" fmla="*/ 154782 w 414338"/>
                      <a:gd name="connsiteY14" fmla="*/ 354807 h 683419"/>
                      <a:gd name="connsiteX15" fmla="*/ 123825 w 414338"/>
                      <a:gd name="connsiteY15" fmla="*/ 302419 h 683419"/>
                      <a:gd name="connsiteX16" fmla="*/ 123825 w 414338"/>
                      <a:gd name="connsiteY16" fmla="*/ 176213 h 683419"/>
                      <a:gd name="connsiteX17" fmla="*/ 97632 w 414338"/>
                      <a:gd name="connsiteY17" fmla="*/ 107157 h 683419"/>
                      <a:gd name="connsiteX18" fmla="*/ 192882 w 414338"/>
                      <a:gd name="connsiteY18" fmla="*/ 0 h 683419"/>
                      <a:gd name="connsiteX19" fmla="*/ 250032 w 414338"/>
                      <a:gd name="connsiteY19" fmla="*/ 71438 h 683419"/>
                      <a:gd name="connsiteX0" fmla="*/ 250032 w 414338"/>
                      <a:gd name="connsiteY0" fmla="*/ 71438 h 683419"/>
                      <a:gd name="connsiteX1" fmla="*/ 347663 w 414338"/>
                      <a:gd name="connsiteY1" fmla="*/ 219075 h 683419"/>
                      <a:gd name="connsiteX2" fmla="*/ 333375 w 414338"/>
                      <a:gd name="connsiteY2" fmla="*/ 321469 h 683419"/>
                      <a:gd name="connsiteX3" fmla="*/ 414338 w 414338"/>
                      <a:gd name="connsiteY3" fmla="*/ 381000 h 683419"/>
                      <a:gd name="connsiteX4" fmla="*/ 309563 w 414338"/>
                      <a:gd name="connsiteY4" fmla="*/ 485775 h 683419"/>
                      <a:gd name="connsiteX5" fmla="*/ 381000 w 414338"/>
                      <a:gd name="connsiteY5" fmla="*/ 545307 h 683419"/>
                      <a:gd name="connsiteX6" fmla="*/ 223838 w 414338"/>
                      <a:gd name="connsiteY6" fmla="*/ 583407 h 683419"/>
                      <a:gd name="connsiteX7" fmla="*/ 126207 w 414338"/>
                      <a:gd name="connsiteY7" fmla="*/ 621507 h 683419"/>
                      <a:gd name="connsiteX8" fmla="*/ 90488 w 414338"/>
                      <a:gd name="connsiteY8" fmla="*/ 683419 h 683419"/>
                      <a:gd name="connsiteX9" fmla="*/ 0 w 414338"/>
                      <a:gd name="connsiteY9" fmla="*/ 681038 h 683419"/>
                      <a:gd name="connsiteX10" fmla="*/ 102394 w 414338"/>
                      <a:gd name="connsiteY10" fmla="*/ 642938 h 683419"/>
                      <a:gd name="connsiteX11" fmla="*/ 69057 w 414338"/>
                      <a:gd name="connsiteY11" fmla="*/ 585788 h 683419"/>
                      <a:gd name="connsiteX12" fmla="*/ 150019 w 414338"/>
                      <a:gd name="connsiteY12" fmla="*/ 526257 h 683419"/>
                      <a:gd name="connsiteX13" fmla="*/ 85725 w 414338"/>
                      <a:gd name="connsiteY13" fmla="*/ 457200 h 683419"/>
                      <a:gd name="connsiteX14" fmla="*/ 154782 w 414338"/>
                      <a:gd name="connsiteY14" fmla="*/ 354807 h 683419"/>
                      <a:gd name="connsiteX15" fmla="*/ 123825 w 414338"/>
                      <a:gd name="connsiteY15" fmla="*/ 302419 h 683419"/>
                      <a:gd name="connsiteX16" fmla="*/ 123825 w 414338"/>
                      <a:gd name="connsiteY16" fmla="*/ 176213 h 683419"/>
                      <a:gd name="connsiteX17" fmla="*/ 97632 w 414338"/>
                      <a:gd name="connsiteY17" fmla="*/ 107157 h 683419"/>
                      <a:gd name="connsiteX18" fmla="*/ 192882 w 414338"/>
                      <a:gd name="connsiteY18" fmla="*/ 0 h 683419"/>
                      <a:gd name="connsiteX19" fmla="*/ 250032 w 414338"/>
                      <a:gd name="connsiteY19" fmla="*/ 71438 h 683419"/>
                      <a:gd name="connsiteX0" fmla="*/ 250032 w 414338"/>
                      <a:gd name="connsiteY0" fmla="*/ 71438 h 683419"/>
                      <a:gd name="connsiteX1" fmla="*/ 347663 w 414338"/>
                      <a:gd name="connsiteY1" fmla="*/ 219075 h 683419"/>
                      <a:gd name="connsiteX2" fmla="*/ 333375 w 414338"/>
                      <a:gd name="connsiteY2" fmla="*/ 321469 h 683419"/>
                      <a:gd name="connsiteX3" fmla="*/ 414338 w 414338"/>
                      <a:gd name="connsiteY3" fmla="*/ 381000 h 683419"/>
                      <a:gd name="connsiteX4" fmla="*/ 309563 w 414338"/>
                      <a:gd name="connsiteY4" fmla="*/ 485775 h 683419"/>
                      <a:gd name="connsiteX5" fmla="*/ 381000 w 414338"/>
                      <a:gd name="connsiteY5" fmla="*/ 545307 h 683419"/>
                      <a:gd name="connsiteX6" fmla="*/ 223838 w 414338"/>
                      <a:gd name="connsiteY6" fmla="*/ 583407 h 683419"/>
                      <a:gd name="connsiteX7" fmla="*/ 126207 w 414338"/>
                      <a:gd name="connsiteY7" fmla="*/ 621507 h 683419"/>
                      <a:gd name="connsiteX8" fmla="*/ 90488 w 414338"/>
                      <a:gd name="connsiteY8" fmla="*/ 683419 h 683419"/>
                      <a:gd name="connsiteX9" fmla="*/ 0 w 414338"/>
                      <a:gd name="connsiteY9" fmla="*/ 681038 h 683419"/>
                      <a:gd name="connsiteX10" fmla="*/ 102394 w 414338"/>
                      <a:gd name="connsiteY10" fmla="*/ 642938 h 683419"/>
                      <a:gd name="connsiteX11" fmla="*/ 69057 w 414338"/>
                      <a:gd name="connsiteY11" fmla="*/ 585788 h 683419"/>
                      <a:gd name="connsiteX12" fmla="*/ 150019 w 414338"/>
                      <a:gd name="connsiteY12" fmla="*/ 526257 h 683419"/>
                      <a:gd name="connsiteX13" fmla="*/ 85725 w 414338"/>
                      <a:gd name="connsiteY13" fmla="*/ 457200 h 683419"/>
                      <a:gd name="connsiteX14" fmla="*/ 154782 w 414338"/>
                      <a:gd name="connsiteY14" fmla="*/ 354807 h 683419"/>
                      <a:gd name="connsiteX15" fmla="*/ 123825 w 414338"/>
                      <a:gd name="connsiteY15" fmla="*/ 302419 h 683419"/>
                      <a:gd name="connsiteX16" fmla="*/ 123825 w 414338"/>
                      <a:gd name="connsiteY16" fmla="*/ 176213 h 683419"/>
                      <a:gd name="connsiteX17" fmla="*/ 97632 w 414338"/>
                      <a:gd name="connsiteY17" fmla="*/ 107157 h 683419"/>
                      <a:gd name="connsiteX18" fmla="*/ 192882 w 414338"/>
                      <a:gd name="connsiteY18" fmla="*/ 0 h 683419"/>
                      <a:gd name="connsiteX19" fmla="*/ 250032 w 414338"/>
                      <a:gd name="connsiteY19" fmla="*/ 71438 h 683419"/>
                      <a:gd name="connsiteX0" fmla="*/ 250032 w 418117"/>
                      <a:gd name="connsiteY0" fmla="*/ 71438 h 683419"/>
                      <a:gd name="connsiteX1" fmla="*/ 347663 w 418117"/>
                      <a:gd name="connsiteY1" fmla="*/ 219075 h 683419"/>
                      <a:gd name="connsiteX2" fmla="*/ 333375 w 418117"/>
                      <a:gd name="connsiteY2" fmla="*/ 321469 h 683419"/>
                      <a:gd name="connsiteX3" fmla="*/ 414338 w 418117"/>
                      <a:gd name="connsiteY3" fmla="*/ 381000 h 683419"/>
                      <a:gd name="connsiteX4" fmla="*/ 309563 w 418117"/>
                      <a:gd name="connsiteY4" fmla="*/ 485775 h 683419"/>
                      <a:gd name="connsiteX5" fmla="*/ 381000 w 418117"/>
                      <a:gd name="connsiteY5" fmla="*/ 545307 h 683419"/>
                      <a:gd name="connsiteX6" fmla="*/ 223838 w 418117"/>
                      <a:gd name="connsiteY6" fmla="*/ 583407 h 683419"/>
                      <a:gd name="connsiteX7" fmla="*/ 126207 w 418117"/>
                      <a:gd name="connsiteY7" fmla="*/ 621507 h 683419"/>
                      <a:gd name="connsiteX8" fmla="*/ 90488 w 418117"/>
                      <a:gd name="connsiteY8" fmla="*/ 683419 h 683419"/>
                      <a:gd name="connsiteX9" fmla="*/ 0 w 418117"/>
                      <a:gd name="connsiteY9" fmla="*/ 681038 h 683419"/>
                      <a:gd name="connsiteX10" fmla="*/ 102394 w 418117"/>
                      <a:gd name="connsiteY10" fmla="*/ 642938 h 683419"/>
                      <a:gd name="connsiteX11" fmla="*/ 69057 w 418117"/>
                      <a:gd name="connsiteY11" fmla="*/ 585788 h 683419"/>
                      <a:gd name="connsiteX12" fmla="*/ 150019 w 418117"/>
                      <a:gd name="connsiteY12" fmla="*/ 526257 h 683419"/>
                      <a:gd name="connsiteX13" fmla="*/ 85725 w 418117"/>
                      <a:gd name="connsiteY13" fmla="*/ 457200 h 683419"/>
                      <a:gd name="connsiteX14" fmla="*/ 154782 w 418117"/>
                      <a:gd name="connsiteY14" fmla="*/ 354807 h 683419"/>
                      <a:gd name="connsiteX15" fmla="*/ 123825 w 418117"/>
                      <a:gd name="connsiteY15" fmla="*/ 302419 h 683419"/>
                      <a:gd name="connsiteX16" fmla="*/ 123825 w 418117"/>
                      <a:gd name="connsiteY16" fmla="*/ 176213 h 683419"/>
                      <a:gd name="connsiteX17" fmla="*/ 97632 w 418117"/>
                      <a:gd name="connsiteY17" fmla="*/ 107157 h 683419"/>
                      <a:gd name="connsiteX18" fmla="*/ 192882 w 418117"/>
                      <a:gd name="connsiteY18" fmla="*/ 0 h 683419"/>
                      <a:gd name="connsiteX19" fmla="*/ 250032 w 418117"/>
                      <a:gd name="connsiteY19" fmla="*/ 71438 h 683419"/>
                      <a:gd name="connsiteX0" fmla="*/ 250032 w 414338"/>
                      <a:gd name="connsiteY0" fmla="*/ 71438 h 683419"/>
                      <a:gd name="connsiteX1" fmla="*/ 347663 w 414338"/>
                      <a:gd name="connsiteY1" fmla="*/ 219075 h 683419"/>
                      <a:gd name="connsiteX2" fmla="*/ 333375 w 414338"/>
                      <a:gd name="connsiteY2" fmla="*/ 321469 h 683419"/>
                      <a:gd name="connsiteX3" fmla="*/ 414338 w 414338"/>
                      <a:gd name="connsiteY3" fmla="*/ 381000 h 683419"/>
                      <a:gd name="connsiteX4" fmla="*/ 309563 w 414338"/>
                      <a:gd name="connsiteY4" fmla="*/ 485775 h 683419"/>
                      <a:gd name="connsiteX5" fmla="*/ 381000 w 414338"/>
                      <a:gd name="connsiteY5" fmla="*/ 545307 h 683419"/>
                      <a:gd name="connsiteX6" fmla="*/ 223838 w 414338"/>
                      <a:gd name="connsiteY6" fmla="*/ 583407 h 683419"/>
                      <a:gd name="connsiteX7" fmla="*/ 126207 w 414338"/>
                      <a:gd name="connsiteY7" fmla="*/ 621507 h 683419"/>
                      <a:gd name="connsiteX8" fmla="*/ 90488 w 414338"/>
                      <a:gd name="connsiteY8" fmla="*/ 683419 h 683419"/>
                      <a:gd name="connsiteX9" fmla="*/ 0 w 414338"/>
                      <a:gd name="connsiteY9" fmla="*/ 681038 h 683419"/>
                      <a:gd name="connsiteX10" fmla="*/ 102394 w 414338"/>
                      <a:gd name="connsiteY10" fmla="*/ 642938 h 683419"/>
                      <a:gd name="connsiteX11" fmla="*/ 69057 w 414338"/>
                      <a:gd name="connsiteY11" fmla="*/ 585788 h 683419"/>
                      <a:gd name="connsiteX12" fmla="*/ 150019 w 414338"/>
                      <a:gd name="connsiteY12" fmla="*/ 526257 h 683419"/>
                      <a:gd name="connsiteX13" fmla="*/ 85725 w 414338"/>
                      <a:gd name="connsiteY13" fmla="*/ 457200 h 683419"/>
                      <a:gd name="connsiteX14" fmla="*/ 154782 w 414338"/>
                      <a:gd name="connsiteY14" fmla="*/ 354807 h 683419"/>
                      <a:gd name="connsiteX15" fmla="*/ 123825 w 414338"/>
                      <a:gd name="connsiteY15" fmla="*/ 302419 h 683419"/>
                      <a:gd name="connsiteX16" fmla="*/ 123825 w 414338"/>
                      <a:gd name="connsiteY16" fmla="*/ 176213 h 683419"/>
                      <a:gd name="connsiteX17" fmla="*/ 97632 w 414338"/>
                      <a:gd name="connsiteY17" fmla="*/ 107157 h 683419"/>
                      <a:gd name="connsiteX18" fmla="*/ 192882 w 414338"/>
                      <a:gd name="connsiteY18" fmla="*/ 0 h 683419"/>
                      <a:gd name="connsiteX19" fmla="*/ 250032 w 414338"/>
                      <a:gd name="connsiteY19" fmla="*/ 71438 h 683419"/>
                      <a:gd name="connsiteX0" fmla="*/ 250032 w 414338"/>
                      <a:gd name="connsiteY0" fmla="*/ 71438 h 683419"/>
                      <a:gd name="connsiteX1" fmla="*/ 347663 w 414338"/>
                      <a:gd name="connsiteY1" fmla="*/ 219075 h 683419"/>
                      <a:gd name="connsiteX2" fmla="*/ 333375 w 414338"/>
                      <a:gd name="connsiteY2" fmla="*/ 321469 h 683419"/>
                      <a:gd name="connsiteX3" fmla="*/ 414338 w 414338"/>
                      <a:gd name="connsiteY3" fmla="*/ 381000 h 683419"/>
                      <a:gd name="connsiteX4" fmla="*/ 309563 w 414338"/>
                      <a:gd name="connsiteY4" fmla="*/ 485775 h 683419"/>
                      <a:gd name="connsiteX5" fmla="*/ 381000 w 414338"/>
                      <a:gd name="connsiteY5" fmla="*/ 545307 h 683419"/>
                      <a:gd name="connsiteX6" fmla="*/ 223838 w 414338"/>
                      <a:gd name="connsiteY6" fmla="*/ 583407 h 683419"/>
                      <a:gd name="connsiteX7" fmla="*/ 126207 w 414338"/>
                      <a:gd name="connsiteY7" fmla="*/ 621507 h 683419"/>
                      <a:gd name="connsiteX8" fmla="*/ 90488 w 414338"/>
                      <a:gd name="connsiteY8" fmla="*/ 683419 h 683419"/>
                      <a:gd name="connsiteX9" fmla="*/ 0 w 414338"/>
                      <a:gd name="connsiteY9" fmla="*/ 681038 h 683419"/>
                      <a:gd name="connsiteX10" fmla="*/ 102394 w 414338"/>
                      <a:gd name="connsiteY10" fmla="*/ 642938 h 683419"/>
                      <a:gd name="connsiteX11" fmla="*/ 69057 w 414338"/>
                      <a:gd name="connsiteY11" fmla="*/ 585788 h 683419"/>
                      <a:gd name="connsiteX12" fmla="*/ 150019 w 414338"/>
                      <a:gd name="connsiteY12" fmla="*/ 526257 h 683419"/>
                      <a:gd name="connsiteX13" fmla="*/ 85725 w 414338"/>
                      <a:gd name="connsiteY13" fmla="*/ 457200 h 683419"/>
                      <a:gd name="connsiteX14" fmla="*/ 154782 w 414338"/>
                      <a:gd name="connsiteY14" fmla="*/ 354807 h 683419"/>
                      <a:gd name="connsiteX15" fmla="*/ 123825 w 414338"/>
                      <a:gd name="connsiteY15" fmla="*/ 302419 h 683419"/>
                      <a:gd name="connsiteX16" fmla="*/ 123825 w 414338"/>
                      <a:gd name="connsiteY16" fmla="*/ 176213 h 683419"/>
                      <a:gd name="connsiteX17" fmla="*/ 97632 w 414338"/>
                      <a:gd name="connsiteY17" fmla="*/ 107157 h 683419"/>
                      <a:gd name="connsiteX18" fmla="*/ 192882 w 414338"/>
                      <a:gd name="connsiteY18" fmla="*/ 0 h 683419"/>
                      <a:gd name="connsiteX19" fmla="*/ 250032 w 414338"/>
                      <a:gd name="connsiteY19" fmla="*/ 71438 h 683419"/>
                      <a:gd name="connsiteX0" fmla="*/ 250032 w 414338"/>
                      <a:gd name="connsiteY0" fmla="*/ 71438 h 683419"/>
                      <a:gd name="connsiteX1" fmla="*/ 347663 w 414338"/>
                      <a:gd name="connsiteY1" fmla="*/ 219075 h 683419"/>
                      <a:gd name="connsiteX2" fmla="*/ 333375 w 414338"/>
                      <a:gd name="connsiteY2" fmla="*/ 321469 h 683419"/>
                      <a:gd name="connsiteX3" fmla="*/ 414338 w 414338"/>
                      <a:gd name="connsiteY3" fmla="*/ 381000 h 683419"/>
                      <a:gd name="connsiteX4" fmla="*/ 309563 w 414338"/>
                      <a:gd name="connsiteY4" fmla="*/ 485775 h 683419"/>
                      <a:gd name="connsiteX5" fmla="*/ 381000 w 414338"/>
                      <a:gd name="connsiteY5" fmla="*/ 545307 h 683419"/>
                      <a:gd name="connsiteX6" fmla="*/ 223838 w 414338"/>
                      <a:gd name="connsiteY6" fmla="*/ 583407 h 683419"/>
                      <a:gd name="connsiteX7" fmla="*/ 126207 w 414338"/>
                      <a:gd name="connsiteY7" fmla="*/ 621507 h 683419"/>
                      <a:gd name="connsiteX8" fmla="*/ 90488 w 414338"/>
                      <a:gd name="connsiteY8" fmla="*/ 683419 h 683419"/>
                      <a:gd name="connsiteX9" fmla="*/ 0 w 414338"/>
                      <a:gd name="connsiteY9" fmla="*/ 681038 h 683419"/>
                      <a:gd name="connsiteX10" fmla="*/ 102394 w 414338"/>
                      <a:gd name="connsiteY10" fmla="*/ 642938 h 683419"/>
                      <a:gd name="connsiteX11" fmla="*/ 69057 w 414338"/>
                      <a:gd name="connsiteY11" fmla="*/ 585788 h 683419"/>
                      <a:gd name="connsiteX12" fmla="*/ 150019 w 414338"/>
                      <a:gd name="connsiteY12" fmla="*/ 526257 h 683419"/>
                      <a:gd name="connsiteX13" fmla="*/ 85725 w 414338"/>
                      <a:gd name="connsiteY13" fmla="*/ 457200 h 683419"/>
                      <a:gd name="connsiteX14" fmla="*/ 154782 w 414338"/>
                      <a:gd name="connsiteY14" fmla="*/ 354807 h 683419"/>
                      <a:gd name="connsiteX15" fmla="*/ 123825 w 414338"/>
                      <a:gd name="connsiteY15" fmla="*/ 302419 h 683419"/>
                      <a:gd name="connsiteX16" fmla="*/ 123825 w 414338"/>
                      <a:gd name="connsiteY16" fmla="*/ 176213 h 683419"/>
                      <a:gd name="connsiteX17" fmla="*/ 97632 w 414338"/>
                      <a:gd name="connsiteY17" fmla="*/ 107157 h 683419"/>
                      <a:gd name="connsiteX18" fmla="*/ 192882 w 414338"/>
                      <a:gd name="connsiteY18" fmla="*/ 0 h 683419"/>
                      <a:gd name="connsiteX19" fmla="*/ 250032 w 414338"/>
                      <a:gd name="connsiteY19" fmla="*/ 71438 h 683419"/>
                      <a:gd name="connsiteX0" fmla="*/ 250032 w 414338"/>
                      <a:gd name="connsiteY0" fmla="*/ 71438 h 683419"/>
                      <a:gd name="connsiteX1" fmla="*/ 347663 w 414338"/>
                      <a:gd name="connsiteY1" fmla="*/ 219075 h 683419"/>
                      <a:gd name="connsiteX2" fmla="*/ 333375 w 414338"/>
                      <a:gd name="connsiteY2" fmla="*/ 321469 h 683419"/>
                      <a:gd name="connsiteX3" fmla="*/ 414338 w 414338"/>
                      <a:gd name="connsiteY3" fmla="*/ 381000 h 683419"/>
                      <a:gd name="connsiteX4" fmla="*/ 309563 w 414338"/>
                      <a:gd name="connsiteY4" fmla="*/ 485775 h 683419"/>
                      <a:gd name="connsiteX5" fmla="*/ 381000 w 414338"/>
                      <a:gd name="connsiteY5" fmla="*/ 545307 h 683419"/>
                      <a:gd name="connsiteX6" fmla="*/ 223838 w 414338"/>
                      <a:gd name="connsiteY6" fmla="*/ 583407 h 683419"/>
                      <a:gd name="connsiteX7" fmla="*/ 126207 w 414338"/>
                      <a:gd name="connsiteY7" fmla="*/ 621507 h 683419"/>
                      <a:gd name="connsiteX8" fmla="*/ 90488 w 414338"/>
                      <a:gd name="connsiteY8" fmla="*/ 683419 h 683419"/>
                      <a:gd name="connsiteX9" fmla="*/ 0 w 414338"/>
                      <a:gd name="connsiteY9" fmla="*/ 681038 h 683419"/>
                      <a:gd name="connsiteX10" fmla="*/ 102394 w 414338"/>
                      <a:gd name="connsiteY10" fmla="*/ 642938 h 683419"/>
                      <a:gd name="connsiteX11" fmla="*/ 69057 w 414338"/>
                      <a:gd name="connsiteY11" fmla="*/ 585788 h 683419"/>
                      <a:gd name="connsiteX12" fmla="*/ 150019 w 414338"/>
                      <a:gd name="connsiteY12" fmla="*/ 526257 h 683419"/>
                      <a:gd name="connsiteX13" fmla="*/ 85725 w 414338"/>
                      <a:gd name="connsiteY13" fmla="*/ 457200 h 683419"/>
                      <a:gd name="connsiteX14" fmla="*/ 154782 w 414338"/>
                      <a:gd name="connsiteY14" fmla="*/ 354807 h 683419"/>
                      <a:gd name="connsiteX15" fmla="*/ 123825 w 414338"/>
                      <a:gd name="connsiteY15" fmla="*/ 302419 h 683419"/>
                      <a:gd name="connsiteX16" fmla="*/ 123825 w 414338"/>
                      <a:gd name="connsiteY16" fmla="*/ 176213 h 683419"/>
                      <a:gd name="connsiteX17" fmla="*/ 97632 w 414338"/>
                      <a:gd name="connsiteY17" fmla="*/ 107157 h 683419"/>
                      <a:gd name="connsiteX18" fmla="*/ 192882 w 414338"/>
                      <a:gd name="connsiteY18" fmla="*/ 0 h 683419"/>
                      <a:gd name="connsiteX19" fmla="*/ 250032 w 414338"/>
                      <a:gd name="connsiteY19" fmla="*/ 71438 h 683419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102434 w 414378"/>
                      <a:gd name="connsiteY10" fmla="*/ 642938 h 688812"/>
                      <a:gd name="connsiteX11" fmla="*/ 69097 w 414378"/>
                      <a:gd name="connsiteY11" fmla="*/ 585788 h 688812"/>
                      <a:gd name="connsiteX12" fmla="*/ 150059 w 414378"/>
                      <a:gd name="connsiteY12" fmla="*/ 526257 h 688812"/>
                      <a:gd name="connsiteX13" fmla="*/ 85765 w 414378"/>
                      <a:gd name="connsiteY13" fmla="*/ 457200 h 688812"/>
                      <a:gd name="connsiteX14" fmla="*/ 154822 w 414378"/>
                      <a:gd name="connsiteY14" fmla="*/ 354807 h 688812"/>
                      <a:gd name="connsiteX15" fmla="*/ 123865 w 414378"/>
                      <a:gd name="connsiteY15" fmla="*/ 302419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102434 w 414378"/>
                      <a:gd name="connsiteY10" fmla="*/ 642938 h 688812"/>
                      <a:gd name="connsiteX11" fmla="*/ 69097 w 414378"/>
                      <a:gd name="connsiteY11" fmla="*/ 585788 h 688812"/>
                      <a:gd name="connsiteX12" fmla="*/ 150059 w 414378"/>
                      <a:gd name="connsiteY12" fmla="*/ 526257 h 688812"/>
                      <a:gd name="connsiteX13" fmla="*/ 85765 w 414378"/>
                      <a:gd name="connsiteY13" fmla="*/ 457200 h 688812"/>
                      <a:gd name="connsiteX14" fmla="*/ 154822 w 414378"/>
                      <a:gd name="connsiteY14" fmla="*/ 354807 h 688812"/>
                      <a:gd name="connsiteX15" fmla="*/ 123865 w 414378"/>
                      <a:gd name="connsiteY15" fmla="*/ 302419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102434 w 414378"/>
                      <a:gd name="connsiteY10" fmla="*/ 642938 h 688812"/>
                      <a:gd name="connsiteX11" fmla="*/ 69097 w 414378"/>
                      <a:gd name="connsiteY11" fmla="*/ 585788 h 688812"/>
                      <a:gd name="connsiteX12" fmla="*/ 150059 w 414378"/>
                      <a:gd name="connsiteY12" fmla="*/ 526257 h 688812"/>
                      <a:gd name="connsiteX13" fmla="*/ 85765 w 414378"/>
                      <a:gd name="connsiteY13" fmla="*/ 457200 h 688812"/>
                      <a:gd name="connsiteX14" fmla="*/ 154822 w 414378"/>
                      <a:gd name="connsiteY14" fmla="*/ 354807 h 688812"/>
                      <a:gd name="connsiteX15" fmla="*/ 123865 w 414378"/>
                      <a:gd name="connsiteY15" fmla="*/ 302419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102434 w 414378"/>
                      <a:gd name="connsiteY10" fmla="*/ 642938 h 688812"/>
                      <a:gd name="connsiteX11" fmla="*/ 69097 w 414378"/>
                      <a:gd name="connsiteY11" fmla="*/ 585788 h 688812"/>
                      <a:gd name="connsiteX12" fmla="*/ 150059 w 414378"/>
                      <a:gd name="connsiteY12" fmla="*/ 526257 h 688812"/>
                      <a:gd name="connsiteX13" fmla="*/ 85765 w 414378"/>
                      <a:gd name="connsiteY13" fmla="*/ 457200 h 688812"/>
                      <a:gd name="connsiteX14" fmla="*/ 154822 w 414378"/>
                      <a:gd name="connsiteY14" fmla="*/ 354807 h 688812"/>
                      <a:gd name="connsiteX15" fmla="*/ 123865 w 414378"/>
                      <a:gd name="connsiteY15" fmla="*/ 302419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102434 w 414378"/>
                      <a:gd name="connsiteY10" fmla="*/ 642938 h 688812"/>
                      <a:gd name="connsiteX11" fmla="*/ 69097 w 414378"/>
                      <a:gd name="connsiteY11" fmla="*/ 585788 h 688812"/>
                      <a:gd name="connsiteX12" fmla="*/ 150059 w 414378"/>
                      <a:gd name="connsiteY12" fmla="*/ 526257 h 688812"/>
                      <a:gd name="connsiteX13" fmla="*/ 85765 w 414378"/>
                      <a:gd name="connsiteY13" fmla="*/ 457200 h 688812"/>
                      <a:gd name="connsiteX14" fmla="*/ 154822 w 414378"/>
                      <a:gd name="connsiteY14" fmla="*/ 354807 h 688812"/>
                      <a:gd name="connsiteX15" fmla="*/ 123865 w 414378"/>
                      <a:gd name="connsiteY15" fmla="*/ 302419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102434 w 414378"/>
                      <a:gd name="connsiteY10" fmla="*/ 642938 h 688812"/>
                      <a:gd name="connsiteX11" fmla="*/ 69097 w 414378"/>
                      <a:gd name="connsiteY11" fmla="*/ 585788 h 688812"/>
                      <a:gd name="connsiteX12" fmla="*/ 150059 w 414378"/>
                      <a:gd name="connsiteY12" fmla="*/ 526257 h 688812"/>
                      <a:gd name="connsiteX13" fmla="*/ 85765 w 414378"/>
                      <a:gd name="connsiteY13" fmla="*/ 457200 h 688812"/>
                      <a:gd name="connsiteX14" fmla="*/ 154822 w 414378"/>
                      <a:gd name="connsiteY14" fmla="*/ 354807 h 688812"/>
                      <a:gd name="connsiteX15" fmla="*/ 123865 w 414378"/>
                      <a:gd name="connsiteY15" fmla="*/ 302419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102434 w 414378"/>
                      <a:gd name="connsiteY10" fmla="*/ 642938 h 688812"/>
                      <a:gd name="connsiteX11" fmla="*/ 69097 w 414378"/>
                      <a:gd name="connsiteY11" fmla="*/ 585788 h 688812"/>
                      <a:gd name="connsiteX12" fmla="*/ 150059 w 414378"/>
                      <a:gd name="connsiteY12" fmla="*/ 526257 h 688812"/>
                      <a:gd name="connsiteX13" fmla="*/ 85765 w 414378"/>
                      <a:gd name="connsiteY13" fmla="*/ 457200 h 688812"/>
                      <a:gd name="connsiteX14" fmla="*/ 154822 w 414378"/>
                      <a:gd name="connsiteY14" fmla="*/ 354807 h 688812"/>
                      <a:gd name="connsiteX15" fmla="*/ 101640 w 414378"/>
                      <a:gd name="connsiteY15" fmla="*/ 305594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102434 w 414378"/>
                      <a:gd name="connsiteY10" fmla="*/ 642938 h 688812"/>
                      <a:gd name="connsiteX11" fmla="*/ 69097 w 414378"/>
                      <a:gd name="connsiteY11" fmla="*/ 585788 h 688812"/>
                      <a:gd name="connsiteX12" fmla="*/ 150059 w 414378"/>
                      <a:gd name="connsiteY12" fmla="*/ 526257 h 688812"/>
                      <a:gd name="connsiteX13" fmla="*/ 85765 w 414378"/>
                      <a:gd name="connsiteY13" fmla="*/ 457200 h 688812"/>
                      <a:gd name="connsiteX14" fmla="*/ 126247 w 414378"/>
                      <a:gd name="connsiteY14" fmla="*/ 373857 h 688812"/>
                      <a:gd name="connsiteX15" fmla="*/ 101640 w 414378"/>
                      <a:gd name="connsiteY15" fmla="*/ 305594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102434 w 414378"/>
                      <a:gd name="connsiteY10" fmla="*/ 642938 h 688812"/>
                      <a:gd name="connsiteX11" fmla="*/ 69097 w 414378"/>
                      <a:gd name="connsiteY11" fmla="*/ 585788 h 688812"/>
                      <a:gd name="connsiteX12" fmla="*/ 150059 w 414378"/>
                      <a:gd name="connsiteY12" fmla="*/ 526257 h 688812"/>
                      <a:gd name="connsiteX13" fmla="*/ 85765 w 414378"/>
                      <a:gd name="connsiteY13" fmla="*/ 434975 h 688812"/>
                      <a:gd name="connsiteX14" fmla="*/ 126247 w 414378"/>
                      <a:gd name="connsiteY14" fmla="*/ 373857 h 688812"/>
                      <a:gd name="connsiteX15" fmla="*/ 101640 w 414378"/>
                      <a:gd name="connsiteY15" fmla="*/ 305594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102434 w 414378"/>
                      <a:gd name="connsiteY10" fmla="*/ 642938 h 688812"/>
                      <a:gd name="connsiteX11" fmla="*/ 69097 w 414378"/>
                      <a:gd name="connsiteY11" fmla="*/ 585788 h 688812"/>
                      <a:gd name="connsiteX12" fmla="*/ 115134 w 414378"/>
                      <a:gd name="connsiteY12" fmla="*/ 526257 h 688812"/>
                      <a:gd name="connsiteX13" fmla="*/ 85765 w 414378"/>
                      <a:gd name="connsiteY13" fmla="*/ 434975 h 688812"/>
                      <a:gd name="connsiteX14" fmla="*/ 126247 w 414378"/>
                      <a:gd name="connsiteY14" fmla="*/ 373857 h 688812"/>
                      <a:gd name="connsiteX15" fmla="*/ 101640 w 414378"/>
                      <a:gd name="connsiteY15" fmla="*/ 305594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102434 w 414378"/>
                      <a:gd name="connsiteY10" fmla="*/ 642938 h 688812"/>
                      <a:gd name="connsiteX11" fmla="*/ 65922 w 414378"/>
                      <a:gd name="connsiteY11" fmla="*/ 566738 h 688812"/>
                      <a:gd name="connsiteX12" fmla="*/ 115134 w 414378"/>
                      <a:gd name="connsiteY12" fmla="*/ 526257 h 688812"/>
                      <a:gd name="connsiteX13" fmla="*/ 85765 w 414378"/>
                      <a:gd name="connsiteY13" fmla="*/ 434975 h 688812"/>
                      <a:gd name="connsiteX14" fmla="*/ 126247 w 414378"/>
                      <a:gd name="connsiteY14" fmla="*/ 373857 h 688812"/>
                      <a:gd name="connsiteX15" fmla="*/ 101640 w 414378"/>
                      <a:gd name="connsiteY15" fmla="*/ 305594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86559 w 414378"/>
                      <a:gd name="connsiteY10" fmla="*/ 630238 h 688812"/>
                      <a:gd name="connsiteX11" fmla="*/ 65922 w 414378"/>
                      <a:gd name="connsiteY11" fmla="*/ 566738 h 688812"/>
                      <a:gd name="connsiteX12" fmla="*/ 115134 w 414378"/>
                      <a:gd name="connsiteY12" fmla="*/ 526257 h 688812"/>
                      <a:gd name="connsiteX13" fmla="*/ 85765 w 414378"/>
                      <a:gd name="connsiteY13" fmla="*/ 434975 h 688812"/>
                      <a:gd name="connsiteX14" fmla="*/ 126247 w 414378"/>
                      <a:gd name="connsiteY14" fmla="*/ 373857 h 688812"/>
                      <a:gd name="connsiteX15" fmla="*/ 101640 w 414378"/>
                      <a:gd name="connsiteY15" fmla="*/ 305594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50072 w 414378"/>
                      <a:gd name="connsiteY0" fmla="*/ 71438 h 688812"/>
                      <a:gd name="connsiteX1" fmla="*/ 347703 w 414378"/>
                      <a:gd name="connsiteY1" fmla="*/ 219075 h 688812"/>
                      <a:gd name="connsiteX2" fmla="*/ 333415 w 414378"/>
                      <a:gd name="connsiteY2" fmla="*/ 321469 h 688812"/>
                      <a:gd name="connsiteX3" fmla="*/ 414378 w 414378"/>
                      <a:gd name="connsiteY3" fmla="*/ 381000 h 688812"/>
                      <a:gd name="connsiteX4" fmla="*/ 309603 w 414378"/>
                      <a:gd name="connsiteY4" fmla="*/ 485775 h 688812"/>
                      <a:gd name="connsiteX5" fmla="*/ 381040 w 414378"/>
                      <a:gd name="connsiteY5" fmla="*/ 545307 h 688812"/>
                      <a:gd name="connsiteX6" fmla="*/ 223878 w 414378"/>
                      <a:gd name="connsiteY6" fmla="*/ 583407 h 688812"/>
                      <a:gd name="connsiteX7" fmla="*/ 126247 w 414378"/>
                      <a:gd name="connsiteY7" fmla="*/ 621507 h 688812"/>
                      <a:gd name="connsiteX8" fmla="*/ 90528 w 414378"/>
                      <a:gd name="connsiteY8" fmla="*/ 683419 h 688812"/>
                      <a:gd name="connsiteX9" fmla="*/ 40 w 414378"/>
                      <a:gd name="connsiteY9" fmla="*/ 681038 h 688812"/>
                      <a:gd name="connsiteX10" fmla="*/ 86559 w 414378"/>
                      <a:gd name="connsiteY10" fmla="*/ 630238 h 688812"/>
                      <a:gd name="connsiteX11" fmla="*/ 65922 w 414378"/>
                      <a:gd name="connsiteY11" fmla="*/ 566738 h 688812"/>
                      <a:gd name="connsiteX12" fmla="*/ 115134 w 414378"/>
                      <a:gd name="connsiteY12" fmla="*/ 526257 h 688812"/>
                      <a:gd name="connsiteX13" fmla="*/ 85765 w 414378"/>
                      <a:gd name="connsiteY13" fmla="*/ 434975 h 688812"/>
                      <a:gd name="connsiteX14" fmla="*/ 126247 w 414378"/>
                      <a:gd name="connsiteY14" fmla="*/ 373857 h 688812"/>
                      <a:gd name="connsiteX15" fmla="*/ 101640 w 414378"/>
                      <a:gd name="connsiteY15" fmla="*/ 305594 h 688812"/>
                      <a:gd name="connsiteX16" fmla="*/ 123865 w 414378"/>
                      <a:gd name="connsiteY16" fmla="*/ 176213 h 688812"/>
                      <a:gd name="connsiteX17" fmla="*/ 97672 w 414378"/>
                      <a:gd name="connsiteY17" fmla="*/ 107157 h 688812"/>
                      <a:gd name="connsiteX18" fmla="*/ 192922 w 414378"/>
                      <a:gd name="connsiteY18" fmla="*/ 0 h 688812"/>
                      <a:gd name="connsiteX19" fmla="*/ 250072 w 414378"/>
                      <a:gd name="connsiteY19" fmla="*/ 71438 h 688812"/>
                      <a:gd name="connsiteX0" fmla="*/ 246900 w 411206"/>
                      <a:gd name="connsiteY0" fmla="*/ 71438 h 694302"/>
                      <a:gd name="connsiteX1" fmla="*/ 344531 w 411206"/>
                      <a:gd name="connsiteY1" fmla="*/ 219075 h 694302"/>
                      <a:gd name="connsiteX2" fmla="*/ 330243 w 411206"/>
                      <a:gd name="connsiteY2" fmla="*/ 321469 h 694302"/>
                      <a:gd name="connsiteX3" fmla="*/ 411206 w 411206"/>
                      <a:gd name="connsiteY3" fmla="*/ 381000 h 694302"/>
                      <a:gd name="connsiteX4" fmla="*/ 306431 w 411206"/>
                      <a:gd name="connsiteY4" fmla="*/ 485775 h 694302"/>
                      <a:gd name="connsiteX5" fmla="*/ 377868 w 411206"/>
                      <a:gd name="connsiteY5" fmla="*/ 545307 h 694302"/>
                      <a:gd name="connsiteX6" fmla="*/ 220706 w 411206"/>
                      <a:gd name="connsiteY6" fmla="*/ 583407 h 694302"/>
                      <a:gd name="connsiteX7" fmla="*/ 123075 w 411206"/>
                      <a:gd name="connsiteY7" fmla="*/ 621507 h 694302"/>
                      <a:gd name="connsiteX8" fmla="*/ 87356 w 411206"/>
                      <a:gd name="connsiteY8" fmla="*/ 683419 h 694302"/>
                      <a:gd name="connsiteX9" fmla="*/ 43 w 411206"/>
                      <a:gd name="connsiteY9" fmla="*/ 690563 h 694302"/>
                      <a:gd name="connsiteX10" fmla="*/ 83387 w 411206"/>
                      <a:gd name="connsiteY10" fmla="*/ 630238 h 694302"/>
                      <a:gd name="connsiteX11" fmla="*/ 62750 w 411206"/>
                      <a:gd name="connsiteY11" fmla="*/ 566738 h 694302"/>
                      <a:gd name="connsiteX12" fmla="*/ 111962 w 411206"/>
                      <a:gd name="connsiteY12" fmla="*/ 526257 h 694302"/>
                      <a:gd name="connsiteX13" fmla="*/ 82593 w 411206"/>
                      <a:gd name="connsiteY13" fmla="*/ 434975 h 694302"/>
                      <a:gd name="connsiteX14" fmla="*/ 123075 w 411206"/>
                      <a:gd name="connsiteY14" fmla="*/ 373857 h 694302"/>
                      <a:gd name="connsiteX15" fmla="*/ 98468 w 411206"/>
                      <a:gd name="connsiteY15" fmla="*/ 305594 h 694302"/>
                      <a:gd name="connsiteX16" fmla="*/ 120693 w 411206"/>
                      <a:gd name="connsiteY16" fmla="*/ 176213 h 694302"/>
                      <a:gd name="connsiteX17" fmla="*/ 94500 w 411206"/>
                      <a:gd name="connsiteY17" fmla="*/ 107157 h 694302"/>
                      <a:gd name="connsiteX18" fmla="*/ 189750 w 411206"/>
                      <a:gd name="connsiteY18" fmla="*/ 0 h 694302"/>
                      <a:gd name="connsiteX19" fmla="*/ 246900 w 411206"/>
                      <a:gd name="connsiteY19" fmla="*/ 71438 h 694302"/>
                      <a:gd name="connsiteX0" fmla="*/ 246900 w 411206"/>
                      <a:gd name="connsiteY0" fmla="*/ 71438 h 694302"/>
                      <a:gd name="connsiteX1" fmla="*/ 344531 w 411206"/>
                      <a:gd name="connsiteY1" fmla="*/ 219075 h 694302"/>
                      <a:gd name="connsiteX2" fmla="*/ 330243 w 411206"/>
                      <a:gd name="connsiteY2" fmla="*/ 321469 h 694302"/>
                      <a:gd name="connsiteX3" fmla="*/ 411206 w 411206"/>
                      <a:gd name="connsiteY3" fmla="*/ 381000 h 694302"/>
                      <a:gd name="connsiteX4" fmla="*/ 306431 w 411206"/>
                      <a:gd name="connsiteY4" fmla="*/ 485775 h 694302"/>
                      <a:gd name="connsiteX5" fmla="*/ 377868 w 411206"/>
                      <a:gd name="connsiteY5" fmla="*/ 545307 h 694302"/>
                      <a:gd name="connsiteX6" fmla="*/ 220706 w 411206"/>
                      <a:gd name="connsiteY6" fmla="*/ 583407 h 694302"/>
                      <a:gd name="connsiteX7" fmla="*/ 123075 w 411206"/>
                      <a:gd name="connsiteY7" fmla="*/ 621507 h 694302"/>
                      <a:gd name="connsiteX8" fmla="*/ 87356 w 411206"/>
                      <a:gd name="connsiteY8" fmla="*/ 683419 h 694302"/>
                      <a:gd name="connsiteX9" fmla="*/ 43 w 411206"/>
                      <a:gd name="connsiteY9" fmla="*/ 690563 h 694302"/>
                      <a:gd name="connsiteX10" fmla="*/ 83387 w 411206"/>
                      <a:gd name="connsiteY10" fmla="*/ 630238 h 694302"/>
                      <a:gd name="connsiteX11" fmla="*/ 62750 w 411206"/>
                      <a:gd name="connsiteY11" fmla="*/ 566738 h 694302"/>
                      <a:gd name="connsiteX12" fmla="*/ 111962 w 411206"/>
                      <a:gd name="connsiteY12" fmla="*/ 526257 h 694302"/>
                      <a:gd name="connsiteX13" fmla="*/ 82593 w 411206"/>
                      <a:gd name="connsiteY13" fmla="*/ 434975 h 694302"/>
                      <a:gd name="connsiteX14" fmla="*/ 123075 w 411206"/>
                      <a:gd name="connsiteY14" fmla="*/ 373857 h 694302"/>
                      <a:gd name="connsiteX15" fmla="*/ 98468 w 411206"/>
                      <a:gd name="connsiteY15" fmla="*/ 305594 h 694302"/>
                      <a:gd name="connsiteX16" fmla="*/ 120693 w 411206"/>
                      <a:gd name="connsiteY16" fmla="*/ 176213 h 694302"/>
                      <a:gd name="connsiteX17" fmla="*/ 94500 w 411206"/>
                      <a:gd name="connsiteY17" fmla="*/ 107157 h 694302"/>
                      <a:gd name="connsiteX18" fmla="*/ 189750 w 411206"/>
                      <a:gd name="connsiteY18" fmla="*/ 0 h 694302"/>
                      <a:gd name="connsiteX19" fmla="*/ 246900 w 411206"/>
                      <a:gd name="connsiteY19" fmla="*/ 71438 h 694302"/>
                      <a:gd name="connsiteX0" fmla="*/ 246900 w 411206"/>
                      <a:gd name="connsiteY0" fmla="*/ 71438 h 694302"/>
                      <a:gd name="connsiteX1" fmla="*/ 344531 w 411206"/>
                      <a:gd name="connsiteY1" fmla="*/ 219075 h 694302"/>
                      <a:gd name="connsiteX2" fmla="*/ 330243 w 411206"/>
                      <a:gd name="connsiteY2" fmla="*/ 321469 h 694302"/>
                      <a:gd name="connsiteX3" fmla="*/ 411206 w 411206"/>
                      <a:gd name="connsiteY3" fmla="*/ 381000 h 694302"/>
                      <a:gd name="connsiteX4" fmla="*/ 306431 w 411206"/>
                      <a:gd name="connsiteY4" fmla="*/ 485775 h 694302"/>
                      <a:gd name="connsiteX5" fmla="*/ 377868 w 411206"/>
                      <a:gd name="connsiteY5" fmla="*/ 545307 h 694302"/>
                      <a:gd name="connsiteX6" fmla="*/ 220706 w 411206"/>
                      <a:gd name="connsiteY6" fmla="*/ 583407 h 694302"/>
                      <a:gd name="connsiteX7" fmla="*/ 123075 w 411206"/>
                      <a:gd name="connsiteY7" fmla="*/ 621507 h 694302"/>
                      <a:gd name="connsiteX8" fmla="*/ 87356 w 411206"/>
                      <a:gd name="connsiteY8" fmla="*/ 683419 h 694302"/>
                      <a:gd name="connsiteX9" fmla="*/ 43 w 411206"/>
                      <a:gd name="connsiteY9" fmla="*/ 690563 h 694302"/>
                      <a:gd name="connsiteX10" fmla="*/ 83387 w 411206"/>
                      <a:gd name="connsiteY10" fmla="*/ 630238 h 694302"/>
                      <a:gd name="connsiteX11" fmla="*/ 62750 w 411206"/>
                      <a:gd name="connsiteY11" fmla="*/ 566738 h 694302"/>
                      <a:gd name="connsiteX12" fmla="*/ 111962 w 411206"/>
                      <a:gd name="connsiteY12" fmla="*/ 526257 h 694302"/>
                      <a:gd name="connsiteX13" fmla="*/ 82593 w 411206"/>
                      <a:gd name="connsiteY13" fmla="*/ 434975 h 694302"/>
                      <a:gd name="connsiteX14" fmla="*/ 123075 w 411206"/>
                      <a:gd name="connsiteY14" fmla="*/ 373857 h 694302"/>
                      <a:gd name="connsiteX15" fmla="*/ 98468 w 411206"/>
                      <a:gd name="connsiteY15" fmla="*/ 305594 h 694302"/>
                      <a:gd name="connsiteX16" fmla="*/ 120693 w 411206"/>
                      <a:gd name="connsiteY16" fmla="*/ 176213 h 694302"/>
                      <a:gd name="connsiteX17" fmla="*/ 94500 w 411206"/>
                      <a:gd name="connsiteY17" fmla="*/ 107157 h 694302"/>
                      <a:gd name="connsiteX18" fmla="*/ 189750 w 411206"/>
                      <a:gd name="connsiteY18" fmla="*/ 0 h 694302"/>
                      <a:gd name="connsiteX19" fmla="*/ 246900 w 411206"/>
                      <a:gd name="connsiteY19" fmla="*/ 71438 h 694302"/>
                      <a:gd name="connsiteX0" fmla="*/ 246857 w 411163"/>
                      <a:gd name="connsiteY0" fmla="*/ 71438 h 690563"/>
                      <a:gd name="connsiteX1" fmla="*/ 344488 w 411163"/>
                      <a:gd name="connsiteY1" fmla="*/ 219075 h 690563"/>
                      <a:gd name="connsiteX2" fmla="*/ 330200 w 411163"/>
                      <a:gd name="connsiteY2" fmla="*/ 321469 h 690563"/>
                      <a:gd name="connsiteX3" fmla="*/ 411163 w 411163"/>
                      <a:gd name="connsiteY3" fmla="*/ 381000 h 690563"/>
                      <a:gd name="connsiteX4" fmla="*/ 306388 w 411163"/>
                      <a:gd name="connsiteY4" fmla="*/ 485775 h 690563"/>
                      <a:gd name="connsiteX5" fmla="*/ 377825 w 411163"/>
                      <a:gd name="connsiteY5" fmla="*/ 545307 h 690563"/>
                      <a:gd name="connsiteX6" fmla="*/ 220663 w 411163"/>
                      <a:gd name="connsiteY6" fmla="*/ 583407 h 690563"/>
                      <a:gd name="connsiteX7" fmla="*/ 123032 w 411163"/>
                      <a:gd name="connsiteY7" fmla="*/ 621507 h 690563"/>
                      <a:gd name="connsiteX8" fmla="*/ 87313 w 411163"/>
                      <a:gd name="connsiteY8" fmla="*/ 683419 h 690563"/>
                      <a:gd name="connsiteX9" fmla="*/ 0 w 411163"/>
                      <a:gd name="connsiteY9" fmla="*/ 690563 h 690563"/>
                      <a:gd name="connsiteX10" fmla="*/ 83344 w 411163"/>
                      <a:gd name="connsiteY10" fmla="*/ 630238 h 690563"/>
                      <a:gd name="connsiteX11" fmla="*/ 62707 w 411163"/>
                      <a:gd name="connsiteY11" fmla="*/ 566738 h 690563"/>
                      <a:gd name="connsiteX12" fmla="*/ 111919 w 411163"/>
                      <a:gd name="connsiteY12" fmla="*/ 526257 h 690563"/>
                      <a:gd name="connsiteX13" fmla="*/ 82550 w 411163"/>
                      <a:gd name="connsiteY13" fmla="*/ 434975 h 690563"/>
                      <a:gd name="connsiteX14" fmla="*/ 123032 w 411163"/>
                      <a:gd name="connsiteY14" fmla="*/ 373857 h 690563"/>
                      <a:gd name="connsiteX15" fmla="*/ 98425 w 411163"/>
                      <a:gd name="connsiteY15" fmla="*/ 305594 h 690563"/>
                      <a:gd name="connsiteX16" fmla="*/ 120650 w 411163"/>
                      <a:gd name="connsiteY16" fmla="*/ 176213 h 690563"/>
                      <a:gd name="connsiteX17" fmla="*/ 94457 w 411163"/>
                      <a:gd name="connsiteY17" fmla="*/ 107157 h 690563"/>
                      <a:gd name="connsiteX18" fmla="*/ 189707 w 411163"/>
                      <a:gd name="connsiteY18" fmla="*/ 0 h 690563"/>
                      <a:gd name="connsiteX19" fmla="*/ 246857 w 411163"/>
                      <a:gd name="connsiteY19" fmla="*/ 71438 h 690563"/>
                      <a:gd name="connsiteX0" fmla="*/ 246857 w 411163"/>
                      <a:gd name="connsiteY0" fmla="*/ 71438 h 690563"/>
                      <a:gd name="connsiteX1" fmla="*/ 344488 w 411163"/>
                      <a:gd name="connsiteY1" fmla="*/ 219075 h 690563"/>
                      <a:gd name="connsiteX2" fmla="*/ 330200 w 411163"/>
                      <a:gd name="connsiteY2" fmla="*/ 321469 h 690563"/>
                      <a:gd name="connsiteX3" fmla="*/ 411163 w 411163"/>
                      <a:gd name="connsiteY3" fmla="*/ 381000 h 690563"/>
                      <a:gd name="connsiteX4" fmla="*/ 306388 w 411163"/>
                      <a:gd name="connsiteY4" fmla="*/ 485775 h 690563"/>
                      <a:gd name="connsiteX5" fmla="*/ 377825 w 411163"/>
                      <a:gd name="connsiteY5" fmla="*/ 545307 h 690563"/>
                      <a:gd name="connsiteX6" fmla="*/ 220663 w 411163"/>
                      <a:gd name="connsiteY6" fmla="*/ 583407 h 690563"/>
                      <a:gd name="connsiteX7" fmla="*/ 123032 w 411163"/>
                      <a:gd name="connsiteY7" fmla="*/ 621507 h 690563"/>
                      <a:gd name="connsiteX8" fmla="*/ 128588 w 411163"/>
                      <a:gd name="connsiteY8" fmla="*/ 654844 h 690563"/>
                      <a:gd name="connsiteX9" fmla="*/ 0 w 411163"/>
                      <a:gd name="connsiteY9" fmla="*/ 690563 h 690563"/>
                      <a:gd name="connsiteX10" fmla="*/ 83344 w 411163"/>
                      <a:gd name="connsiteY10" fmla="*/ 630238 h 690563"/>
                      <a:gd name="connsiteX11" fmla="*/ 62707 w 411163"/>
                      <a:gd name="connsiteY11" fmla="*/ 566738 h 690563"/>
                      <a:gd name="connsiteX12" fmla="*/ 111919 w 411163"/>
                      <a:gd name="connsiteY12" fmla="*/ 526257 h 690563"/>
                      <a:gd name="connsiteX13" fmla="*/ 82550 w 411163"/>
                      <a:gd name="connsiteY13" fmla="*/ 434975 h 690563"/>
                      <a:gd name="connsiteX14" fmla="*/ 123032 w 411163"/>
                      <a:gd name="connsiteY14" fmla="*/ 373857 h 690563"/>
                      <a:gd name="connsiteX15" fmla="*/ 98425 w 411163"/>
                      <a:gd name="connsiteY15" fmla="*/ 305594 h 690563"/>
                      <a:gd name="connsiteX16" fmla="*/ 120650 w 411163"/>
                      <a:gd name="connsiteY16" fmla="*/ 176213 h 690563"/>
                      <a:gd name="connsiteX17" fmla="*/ 94457 w 411163"/>
                      <a:gd name="connsiteY17" fmla="*/ 107157 h 690563"/>
                      <a:gd name="connsiteX18" fmla="*/ 189707 w 411163"/>
                      <a:gd name="connsiteY18" fmla="*/ 0 h 690563"/>
                      <a:gd name="connsiteX19" fmla="*/ 246857 w 411163"/>
                      <a:gd name="connsiteY19" fmla="*/ 71438 h 690563"/>
                      <a:gd name="connsiteX0" fmla="*/ 246857 w 411163"/>
                      <a:gd name="connsiteY0" fmla="*/ 71438 h 690563"/>
                      <a:gd name="connsiteX1" fmla="*/ 344488 w 411163"/>
                      <a:gd name="connsiteY1" fmla="*/ 219075 h 690563"/>
                      <a:gd name="connsiteX2" fmla="*/ 330200 w 411163"/>
                      <a:gd name="connsiteY2" fmla="*/ 321469 h 690563"/>
                      <a:gd name="connsiteX3" fmla="*/ 411163 w 411163"/>
                      <a:gd name="connsiteY3" fmla="*/ 381000 h 690563"/>
                      <a:gd name="connsiteX4" fmla="*/ 306388 w 411163"/>
                      <a:gd name="connsiteY4" fmla="*/ 485775 h 690563"/>
                      <a:gd name="connsiteX5" fmla="*/ 377825 w 411163"/>
                      <a:gd name="connsiteY5" fmla="*/ 545307 h 690563"/>
                      <a:gd name="connsiteX6" fmla="*/ 220663 w 411163"/>
                      <a:gd name="connsiteY6" fmla="*/ 583407 h 690563"/>
                      <a:gd name="connsiteX7" fmla="*/ 145257 w 411163"/>
                      <a:gd name="connsiteY7" fmla="*/ 608807 h 690563"/>
                      <a:gd name="connsiteX8" fmla="*/ 128588 w 411163"/>
                      <a:gd name="connsiteY8" fmla="*/ 654844 h 690563"/>
                      <a:gd name="connsiteX9" fmla="*/ 0 w 411163"/>
                      <a:gd name="connsiteY9" fmla="*/ 690563 h 690563"/>
                      <a:gd name="connsiteX10" fmla="*/ 83344 w 411163"/>
                      <a:gd name="connsiteY10" fmla="*/ 630238 h 690563"/>
                      <a:gd name="connsiteX11" fmla="*/ 62707 w 411163"/>
                      <a:gd name="connsiteY11" fmla="*/ 566738 h 690563"/>
                      <a:gd name="connsiteX12" fmla="*/ 111919 w 411163"/>
                      <a:gd name="connsiteY12" fmla="*/ 526257 h 690563"/>
                      <a:gd name="connsiteX13" fmla="*/ 82550 w 411163"/>
                      <a:gd name="connsiteY13" fmla="*/ 434975 h 690563"/>
                      <a:gd name="connsiteX14" fmla="*/ 123032 w 411163"/>
                      <a:gd name="connsiteY14" fmla="*/ 373857 h 690563"/>
                      <a:gd name="connsiteX15" fmla="*/ 98425 w 411163"/>
                      <a:gd name="connsiteY15" fmla="*/ 305594 h 690563"/>
                      <a:gd name="connsiteX16" fmla="*/ 120650 w 411163"/>
                      <a:gd name="connsiteY16" fmla="*/ 176213 h 690563"/>
                      <a:gd name="connsiteX17" fmla="*/ 94457 w 411163"/>
                      <a:gd name="connsiteY17" fmla="*/ 107157 h 690563"/>
                      <a:gd name="connsiteX18" fmla="*/ 189707 w 411163"/>
                      <a:gd name="connsiteY18" fmla="*/ 0 h 690563"/>
                      <a:gd name="connsiteX19" fmla="*/ 246857 w 411163"/>
                      <a:gd name="connsiteY19" fmla="*/ 71438 h 690563"/>
                      <a:gd name="connsiteX0" fmla="*/ 246857 w 411163"/>
                      <a:gd name="connsiteY0" fmla="*/ 71438 h 690563"/>
                      <a:gd name="connsiteX1" fmla="*/ 344488 w 411163"/>
                      <a:gd name="connsiteY1" fmla="*/ 219075 h 690563"/>
                      <a:gd name="connsiteX2" fmla="*/ 330200 w 411163"/>
                      <a:gd name="connsiteY2" fmla="*/ 321469 h 690563"/>
                      <a:gd name="connsiteX3" fmla="*/ 411163 w 411163"/>
                      <a:gd name="connsiteY3" fmla="*/ 381000 h 690563"/>
                      <a:gd name="connsiteX4" fmla="*/ 306388 w 411163"/>
                      <a:gd name="connsiteY4" fmla="*/ 485775 h 690563"/>
                      <a:gd name="connsiteX5" fmla="*/ 377825 w 411163"/>
                      <a:gd name="connsiteY5" fmla="*/ 545307 h 690563"/>
                      <a:gd name="connsiteX6" fmla="*/ 204788 w 411163"/>
                      <a:gd name="connsiteY6" fmla="*/ 605632 h 690563"/>
                      <a:gd name="connsiteX7" fmla="*/ 145257 w 411163"/>
                      <a:gd name="connsiteY7" fmla="*/ 608807 h 690563"/>
                      <a:gd name="connsiteX8" fmla="*/ 128588 w 411163"/>
                      <a:gd name="connsiteY8" fmla="*/ 654844 h 690563"/>
                      <a:gd name="connsiteX9" fmla="*/ 0 w 411163"/>
                      <a:gd name="connsiteY9" fmla="*/ 690563 h 690563"/>
                      <a:gd name="connsiteX10" fmla="*/ 83344 w 411163"/>
                      <a:gd name="connsiteY10" fmla="*/ 630238 h 690563"/>
                      <a:gd name="connsiteX11" fmla="*/ 62707 w 411163"/>
                      <a:gd name="connsiteY11" fmla="*/ 566738 h 690563"/>
                      <a:gd name="connsiteX12" fmla="*/ 111919 w 411163"/>
                      <a:gd name="connsiteY12" fmla="*/ 526257 h 690563"/>
                      <a:gd name="connsiteX13" fmla="*/ 82550 w 411163"/>
                      <a:gd name="connsiteY13" fmla="*/ 434975 h 690563"/>
                      <a:gd name="connsiteX14" fmla="*/ 123032 w 411163"/>
                      <a:gd name="connsiteY14" fmla="*/ 373857 h 690563"/>
                      <a:gd name="connsiteX15" fmla="*/ 98425 w 411163"/>
                      <a:gd name="connsiteY15" fmla="*/ 305594 h 690563"/>
                      <a:gd name="connsiteX16" fmla="*/ 120650 w 411163"/>
                      <a:gd name="connsiteY16" fmla="*/ 176213 h 690563"/>
                      <a:gd name="connsiteX17" fmla="*/ 94457 w 411163"/>
                      <a:gd name="connsiteY17" fmla="*/ 107157 h 690563"/>
                      <a:gd name="connsiteX18" fmla="*/ 189707 w 411163"/>
                      <a:gd name="connsiteY18" fmla="*/ 0 h 690563"/>
                      <a:gd name="connsiteX19" fmla="*/ 246857 w 411163"/>
                      <a:gd name="connsiteY19" fmla="*/ 71438 h 690563"/>
                      <a:gd name="connsiteX0" fmla="*/ 246857 w 411163"/>
                      <a:gd name="connsiteY0" fmla="*/ 71438 h 690563"/>
                      <a:gd name="connsiteX1" fmla="*/ 344488 w 411163"/>
                      <a:gd name="connsiteY1" fmla="*/ 219075 h 690563"/>
                      <a:gd name="connsiteX2" fmla="*/ 330200 w 411163"/>
                      <a:gd name="connsiteY2" fmla="*/ 321469 h 690563"/>
                      <a:gd name="connsiteX3" fmla="*/ 411163 w 411163"/>
                      <a:gd name="connsiteY3" fmla="*/ 381000 h 690563"/>
                      <a:gd name="connsiteX4" fmla="*/ 306388 w 411163"/>
                      <a:gd name="connsiteY4" fmla="*/ 485775 h 690563"/>
                      <a:gd name="connsiteX5" fmla="*/ 288925 w 411163"/>
                      <a:gd name="connsiteY5" fmla="*/ 545307 h 690563"/>
                      <a:gd name="connsiteX6" fmla="*/ 204788 w 411163"/>
                      <a:gd name="connsiteY6" fmla="*/ 605632 h 690563"/>
                      <a:gd name="connsiteX7" fmla="*/ 145257 w 411163"/>
                      <a:gd name="connsiteY7" fmla="*/ 608807 h 690563"/>
                      <a:gd name="connsiteX8" fmla="*/ 128588 w 411163"/>
                      <a:gd name="connsiteY8" fmla="*/ 654844 h 690563"/>
                      <a:gd name="connsiteX9" fmla="*/ 0 w 411163"/>
                      <a:gd name="connsiteY9" fmla="*/ 690563 h 690563"/>
                      <a:gd name="connsiteX10" fmla="*/ 83344 w 411163"/>
                      <a:gd name="connsiteY10" fmla="*/ 630238 h 690563"/>
                      <a:gd name="connsiteX11" fmla="*/ 62707 w 411163"/>
                      <a:gd name="connsiteY11" fmla="*/ 566738 h 690563"/>
                      <a:gd name="connsiteX12" fmla="*/ 111919 w 411163"/>
                      <a:gd name="connsiteY12" fmla="*/ 526257 h 690563"/>
                      <a:gd name="connsiteX13" fmla="*/ 82550 w 411163"/>
                      <a:gd name="connsiteY13" fmla="*/ 434975 h 690563"/>
                      <a:gd name="connsiteX14" fmla="*/ 123032 w 411163"/>
                      <a:gd name="connsiteY14" fmla="*/ 373857 h 690563"/>
                      <a:gd name="connsiteX15" fmla="*/ 98425 w 411163"/>
                      <a:gd name="connsiteY15" fmla="*/ 305594 h 690563"/>
                      <a:gd name="connsiteX16" fmla="*/ 120650 w 411163"/>
                      <a:gd name="connsiteY16" fmla="*/ 176213 h 690563"/>
                      <a:gd name="connsiteX17" fmla="*/ 94457 w 411163"/>
                      <a:gd name="connsiteY17" fmla="*/ 107157 h 690563"/>
                      <a:gd name="connsiteX18" fmla="*/ 189707 w 411163"/>
                      <a:gd name="connsiteY18" fmla="*/ 0 h 690563"/>
                      <a:gd name="connsiteX19" fmla="*/ 246857 w 411163"/>
                      <a:gd name="connsiteY19" fmla="*/ 71438 h 690563"/>
                      <a:gd name="connsiteX0" fmla="*/ 246857 w 412697"/>
                      <a:gd name="connsiteY0" fmla="*/ 71438 h 690563"/>
                      <a:gd name="connsiteX1" fmla="*/ 344488 w 412697"/>
                      <a:gd name="connsiteY1" fmla="*/ 219075 h 690563"/>
                      <a:gd name="connsiteX2" fmla="*/ 330200 w 412697"/>
                      <a:gd name="connsiteY2" fmla="*/ 321469 h 690563"/>
                      <a:gd name="connsiteX3" fmla="*/ 411163 w 412697"/>
                      <a:gd name="connsiteY3" fmla="*/ 381000 h 690563"/>
                      <a:gd name="connsiteX4" fmla="*/ 255588 w 412697"/>
                      <a:gd name="connsiteY4" fmla="*/ 485775 h 690563"/>
                      <a:gd name="connsiteX5" fmla="*/ 288925 w 412697"/>
                      <a:gd name="connsiteY5" fmla="*/ 545307 h 690563"/>
                      <a:gd name="connsiteX6" fmla="*/ 204788 w 412697"/>
                      <a:gd name="connsiteY6" fmla="*/ 605632 h 690563"/>
                      <a:gd name="connsiteX7" fmla="*/ 145257 w 412697"/>
                      <a:gd name="connsiteY7" fmla="*/ 608807 h 690563"/>
                      <a:gd name="connsiteX8" fmla="*/ 128588 w 412697"/>
                      <a:gd name="connsiteY8" fmla="*/ 654844 h 690563"/>
                      <a:gd name="connsiteX9" fmla="*/ 0 w 412697"/>
                      <a:gd name="connsiteY9" fmla="*/ 690563 h 690563"/>
                      <a:gd name="connsiteX10" fmla="*/ 83344 w 412697"/>
                      <a:gd name="connsiteY10" fmla="*/ 630238 h 690563"/>
                      <a:gd name="connsiteX11" fmla="*/ 62707 w 412697"/>
                      <a:gd name="connsiteY11" fmla="*/ 566738 h 690563"/>
                      <a:gd name="connsiteX12" fmla="*/ 111919 w 412697"/>
                      <a:gd name="connsiteY12" fmla="*/ 526257 h 690563"/>
                      <a:gd name="connsiteX13" fmla="*/ 82550 w 412697"/>
                      <a:gd name="connsiteY13" fmla="*/ 434975 h 690563"/>
                      <a:gd name="connsiteX14" fmla="*/ 123032 w 412697"/>
                      <a:gd name="connsiteY14" fmla="*/ 373857 h 690563"/>
                      <a:gd name="connsiteX15" fmla="*/ 98425 w 412697"/>
                      <a:gd name="connsiteY15" fmla="*/ 305594 h 690563"/>
                      <a:gd name="connsiteX16" fmla="*/ 120650 w 412697"/>
                      <a:gd name="connsiteY16" fmla="*/ 176213 h 690563"/>
                      <a:gd name="connsiteX17" fmla="*/ 94457 w 412697"/>
                      <a:gd name="connsiteY17" fmla="*/ 107157 h 690563"/>
                      <a:gd name="connsiteX18" fmla="*/ 189707 w 412697"/>
                      <a:gd name="connsiteY18" fmla="*/ 0 h 690563"/>
                      <a:gd name="connsiteX19" fmla="*/ 246857 w 412697"/>
                      <a:gd name="connsiteY19" fmla="*/ 71438 h 690563"/>
                      <a:gd name="connsiteX0" fmla="*/ 246857 w 378116"/>
                      <a:gd name="connsiteY0" fmla="*/ 71438 h 690563"/>
                      <a:gd name="connsiteX1" fmla="*/ 344488 w 378116"/>
                      <a:gd name="connsiteY1" fmla="*/ 219075 h 690563"/>
                      <a:gd name="connsiteX2" fmla="*/ 330200 w 378116"/>
                      <a:gd name="connsiteY2" fmla="*/ 321469 h 690563"/>
                      <a:gd name="connsiteX3" fmla="*/ 376238 w 378116"/>
                      <a:gd name="connsiteY3" fmla="*/ 412750 h 690563"/>
                      <a:gd name="connsiteX4" fmla="*/ 255588 w 378116"/>
                      <a:gd name="connsiteY4" fmla="*/ 485775 h 690563"/>
                      <a:gd name="connsiteX5" fmla="*/ 288925 w 378116"/>
                      <a:gd name="connsiteY5" fmla="*/ 545307 h 690563"/>
                      <a:gd name="connsiteX6" fmla="*/ 204788 w 378116"/>
                      <a:gd name="connsiteY6" fmla="*/ 605632 h 690563"/>
                      <a:gd name="connsiteX7" fmla="*/ 145257 w 378116"/>
                      <a:gd name="connsiteY7" fmla="*/ 608807 h 690563"/>
                      <a:gd name="connsiteX8" fmla="*/ 128588 w 378116"/>
                      <a:gd name="connsiteY8" fmla="*/ 654844 h 690563"/>
                      <a:gd name="connsiteX9" fmla="*/ 0 w 378116"/>
                      <a:gd name="connsiteY9" fmla="*/ 690563 h 690563"/>
                      <a:gd name="connsiteX10" fmla="*/ 83344 w 378116"/>
                      <a:gd name="connsiteY10" fmla="*/ 630238 h 690563"/>
                      <a:gd name="connsiteX11" fmla="*/ 62707 w 378116"/>
                      <a:gd name="connsiteY11" fmla="*/ 566738 h 690563"/>
                      <a:gd name="connsiteX12" fmla="*/ 111919 w 378116"/>
                      <a:gd name="connsiteY12" fmla="*/ 526257 h 690563"/>
                      <a:gd name="connsiteX13" fmla="*/ 82550 w 378116"/>
                      <a:gd name="connsiteY13" fmla="*/ 434975 h 690563"/>
                      <a:gd name="connsiteX14" fmla="*/ 123032 w 378116"/>
                      <a:gd name="connsiteY14" fmla="*/ 373857 h 690563"/>
                      <a:gd name="connsiteX15" fmla="*/ 98425 w 378116"/>
                      <a:gd name="connsiteY15" fmla="*/ 305594 h 690563"/>
                      <a:gd name="connsiteX16" fmla="*/ 120650 w 378116"/>
                      <a:gd name="connsiteY16" fmla="*/ 176213 h 690563"/>
                      <a:gd name="connsiteX17" fmla="*/ 94457 w 378116"/>
                      <a:gd name="connsiteY17" fmla="*/ 107157 h 690563"/>
                      <a:gd name="connsiteX18" fmla="*/ 189707 w 378116"/>
                      <a:gd name="connsiteY18" fmla="*/ 0 h 690563"/>
                      <a:gd name="connsiteX19" fmla="*/ 246857 w 378116"/>
                      <a:gd name="connsiteY19" fmla="*/ 71438 h 690563"/>
                      <a:gd name="connsiteX0" fmla="*/ 246857 w 378116"/>
                      <a:gd name="connsiteY0" fmla="*/ 71438 h 690563"/>
                      <a:gd name="connsiteX1" fmla="*/ 344488 w 378116"/>
                      <a:gd name="connsiteY1" fmla="*/ 219075 h 690563"/>
                      <a:gd name="connsiteX2" fmla="*/ 330200 w 378116"/>
                      <a:gd name="connsiteY2" fmla="*/ 321469 h 690563"/>
                      <a:gd name="connsiteX3" fmla="*/ 376238 w 378116"/>
                      <a:gd name="connsiteY3" fmla="*/ 412750 h 690563"/>
                      <a:gd name="connsiteX4" fmla="*/ 255588 w 378116"/>
                      <a:gd name="connsiteY4" fmla="*/ 485775 h 690563"/>
                      <a:gd name="connsiteX5" fmla="*/ 327025 w 378116"/>
                      <a:gd name="connsiteY5" fmla="*/ 545307 h 690563"/>
                      <a:gd name="connsiteX6" fmla="*/ 204788 w 378116"/>
                      <a:gd name="connsiteY6" fmla="*/ 605632 h 690563"/>
                      <a:gd name="connsiteX7" fmla="*/ 145257 w 378116"/>
                      <a:gd name="connsiteY7" fmla="*/ 608807 h 690563"/>
                      <a:gd name="connsiteX8" fmla="*/ 128588 w 378116"/>
                      <a:gd name="connsiteY8" fmla="*/ 654844 h 690563"/>
                      <a:gd name="connsiteX9" fmla="*/ 0 w 378116"/>
                      <a:gd name="connsiteY9" fmla="*/ 690563 h 690563"/>
                      <a:gd name="connsiteX10" fmla="*/ 83344 w 378116"/>
                      <a:gd name="connsiteY10" fmla="*/ 630238 h 690563"/>
                      <a:gd name="connsiteX11" fmla="*/ 62707 w 378116"/>
                      <a:gd name="connsiteY11" fmla="*/ 566738 h 690563"/>
                      <a:gd name="connsiteX12" fmla="*/ 111919 w 378116"/>
                      <a:gd name="connsiteY12" fmla="*/ 526257 h 690563"/>
                      <a:gd name="connsiteX13" fmla="*/ 82550 w 378116"/>
                      <a:gd name="connsiteY13" fmla="*/ 434975 h 690563"/>
                      <a:gd name="connsiteX14" fmla="*/ 123032 w 378116"/>
                      <a:gd name="connsiteY14" fmla="*/ 373857 h 690563"/>
                      <a:gd name="connsiteX15" fmla="*/ 98425 w 378116"/>
                      <a:gd name="connsiteY15" fmla="*/ 305594 h 690563"/>
                      <a:gd name="connsiteX16" fmla="*/ 120650 w 378116"/>
                      <a:gd name="connsiteY16" fmla="*/ 176213 h 690563"/>
                      <a:gd name="connsiteX17" fmla="*/ 94457 w 378116"/>
                      <a:gd name="connsiteY17" fmla="*/ 107157 h 690563"/>
                      <a:gd name="connsiteX18" fmla="*/ 189707 w 378116"/>
                      <a:gd name="connsiteY18" fmla="*/ 0 h 690563"/>
                      <a:gd name="connsiteX19" fmla="*/ 246857 w 378116"/>
                      <a:gd name="connsiteY19" fmla="*/ 71438 h 690563"/>
                      <a:gd name="connsiteX0" fmla="*/ 246857 w 377060"/>
                      <a:gd name="connsiteY0" fmla="*/ 71438 h 690563"/>
                      <a:gd name="connsiteX1" fmla="*/ 344488 w 377060"/>
                      <a:gd name="connsiteY1" fmla="*/ 219075 h 690563"/>
                      <a:gd name="connsiteX2" fmla="*/ 330200 w 377060"/>
                      <a:gd name="connsiteY2" fmla="*/ 321469 h 690563"/>
                      <a:gd name="connsiteX3" fmla="*/ 376238 w 377060"/>
                      <a:gd name="connsiteY3" fmla="*/ 412750 h 690563"/>
                      <a:gd name="connsiteX4" fmla="*/ 284163 w 377060"/>
                      <a:gd name="connsiteY4" fmla="*/ 482600 h 690563"/>
                      <a:gd name="connsiteX5" fmla="*/ 327025 w 377060"/>
                      <a:gd name="connsiteY5" fmla="*/ 545307 h 690563"/>
                      <a:gd name="connsiteX6" fmla="*/ 204788 w 377060"/>
                      <a:gd name="connsiteY6" fmla="*/ 605632 h 690563"/>
                      <a:gd name="connsiteX7" fmla="*/ 145257 w 377060"/>
                      <a:gd name="connsiteY7" fmla="*/ 608807 h 690563"/>
                      <a:gd name="connsiteX8" fmla="*/ 128588 w 377060"/>
                      <a:gd name="connsiteY8" fmla="*/ 654844 h 690563"/>
                      <a:gd name="connsiteX9" fmla="*/ 0 w 377060"/>
                      <a:gd name="connsiteY9" fmla="*/ 690563 h 690563"/>
                      <a:gd name="connsiteX10" fmla="*/ 83344 w 377060"/>
                      <a:gd name="connsiteY10" fmla="*/ 630238 h 690563"/>
                      <a:gd name="connsiteX11" fmla="*/ 62707 w 377060"/>
                      <a:gd name="connsiteY11" fmla="*/ 566738 h 690563"/>
                      <a:gd name="connsiteX12" fmla="*/ 111919 w 377060"/>
                      <a:gd name="connsiteY12" fmla="*/ 526257 h 690563"/>
                      <a:gd name="connsiteX13" fmla="*/ 82550 w 377060"/>
                      <a:gd name="connsiteY13" fmla="*/ 434975 h 690563"/>
                      <a:gd name="connsiteX14" fmla="*/ 123032 w 377060"/>
                      <a:gd name="connsiteY14" fmla="*/ 373857 h 690563"/>
                      <a:gd name="connsiteX15" fmla="*/ 98425 w 377060"/>
                      <a:gd name="connsiteY15" fmla="*/ 305594 h 690563"/>
                      <a:gd name="connsiteX16" fmla="*/ 120650 w 377060"/>
                      <a:gd name="connsiteY16" fmla="*/ 176213 h 690563"/>
                      <a:gd name="connsiteX17" fmla="*/ 94457 w 377060"/>
                      <a:gd name="connsiteY17" fmla="*/ 107157 h 690563"/>
                      <a:gd name="connsiteX18" fmla="*/ 189707 w 377060"/>
                      <a:gd name="connsiteY18" fmla="*/ 0 h 690563"/>
                      <a:gd name="connsiteX19" fmla="*/ 246857 w 377060"/>
                      <a:gd name="connsiteY19" fmla="*/ 71438 h 690563"/>
                      <a:gd name="connsiteX0" fmla="*/ 246857 w 377060"/>
                      <a:gd name="connsiteY0" fmla="*/ 71438 h 690563"/>
                      <a:gd name="connsiteX1" fmla="*/ 344488 w 377060"/>
                      <a:gd name="connsiteY1" fmla="*/ 219075 h 690563"/>
                      <a:gd name="connsiteX2" fmla="*/ 330200 w 377060"/>
                      <a:gd name="connsiteY2" fmla="*/ 321469 h 690563"/>
                      <a:gd name="connsiteX3" fmla="*/ 376238 w 377060"/>
                      <a:gd name="connsiteY3" fmla="*/ 412750 h 690563"/>
                      <a:gd name="connsiteX4" fmla="*/ 284163 w 377060"/>
                      <a:gd name="connsiteY4" fmla="*/ 482600 h 690563"/>
                      <a:gd name="connsiteX5" fmla="*/ 327025 w 377060"/>
                      <a:gd name="connsiteY5" fmla="*/ 545307 h 690563"/>
                      <a:gd name="connsiteX6" fmla="*/ 204788 w 377060"/>
                      <a:gd name="connsiteY6" fmla="*/ 605632 h 690563"/>
                      <a:gd name="connsiteX7" fmla="*/ 145257 w 377060"/>
                      <a:gd name="connsiteY7" fmla="*/ 608807 h 690563"/>
                      <a:gd name="connsiteX8" fmla="*/ 128588 w 377060"/>
                      <a:gd name="connsiteY8" fmla="*/ 654844 h 690563"/>
                      <a:gd name="connsiteX9" fmla="*/ 0 w 377060"/>
                      <a:gd name="connsiteY9" fmla="*/ 690563 h 690563"/>
                      <a:gd name="connsiteX10" fmla="*/ 83344 w 377060"/>
                      <a:gd name="connsiteY10" fmla="*/ 630238 h 690563"/>
                      <a:gd name="connsiteX11" fmla="*/ 62707 w 377060"/>
                      <a:gd name="connsiteY11" fmla="*/ 566738 h 690563"/>
                      <a:gd name="connsiteX12" fmla="*/ 111919 w 377060"/>
                      <a:gd name="connsiteY12" fmla="*/ 526257 h 690563"/>
                      <a:gd name="connsiteX13" fmla="*/ 82550 w 377060"/>
                      <a:gd name="connsiteY13" fmla="*/ 434975 h 690563"/>
                      <a:gd name="connsiteX14" fmla="*/ 123032 w 377060"/>
                      <a:gd name="connsiteY14" fmla="*/ 373857 h 690563"/>
                      <a:gd name="connsiteX15" fmla="*/ 98425 w 377060"/>
                      <a:gd name="connsiteY15" fmla="*/ 305594 h 690563"/>
                      <a:gd name="connsiteX16" fmla="*/ 120650 w 377060"/>
                      <a:gd name="connsiteY16" fmla="*/ 176213 h 690563"/>
                      <a:gd name="connsiteX17" fmla="*/ 94457 w 377060"/>
                      <a:gd name="connsiteY17" fmla="*/ 107157 h 690563"/>
                      <a:gd name="connsiteX18" fmla="*/ 189707 w 377060"/>
                      <a:gd name="connsiteY18" fmla="*/ 0 h 690563"/>
                      <a:gd name="connsiteX19" fmla="*/ 246857 w 377060"/>
                      <a:gd name="connsiteY19" fmla="*/ 71438 h 690563"/>
                      <a:gd name="connsiteX0" fmla="*/ 246857 w 377060"/>
                      <a:gd name="connsiteY0" fmla="*/ 71438 h 690563"/>
                      <a:gd name="connsiteX1" fmla="*/ 344488 w 377060"/>
                      <a:gd name="connsiteY1" fmla="*/ 219075 h 690563"/>
                      <a:gd name="connsiteX2" fmla="*/ 330200 w 377060"/>
                      <a:gd name="connsiteY2" fmla="*/ 321469 h 690563"/>
                      <a:gd name="connsiteX3" fmla="*/ 376238 w 377060"/>
                      <a:gd name="connsiteY3" fmla="*/ 412750 h 690563"/>
                      <a:gd name="connsiteX4" fmla="*/ 284163 w 377060"/>
                      <a:gd name="connsiteY4" fmla="*/ 482600 h 690563"/>
                      <a:gd name="connsiteX5" fmla="*/ 327025 w 377060"/>
                      <a:gd name="connsiteY5" fmla="*/ 545307 h 690563"/>
                      <a:gd name="connsiteX6" fmla="*/ 204788 w 377060"/>
                      <a:gd name="connsiteY6" fmla="*/ 605632 h 690563"/>
                      <a:gd name="connsiteX7" fmla="*/ 145257 w 377060"/>
                      <a:gd name="connsiteY7" fmla="*/ 608807 h 690563"/>
                      <a:gd name="connsiteX8" fmla="*/ 128588 w 377060"/>
                      <a:gd name="connsiteY8" fmla="*/ 654844 h 690563"/>
                      <a:gd name="connsiteX9" fmla="*/ 0 w 377060"/>
                      <a:gd name="connsiteY9" fmla="*/ 690563 h 690563"/>
                      <a:gd name="connsiteX10" fmla="*/ 83344 w 377060"/>
                      <a:gd name="connsiteY10" fmla="*/ 630238 h 690563"/>
                      <a:gd name="connsiteX11" fmla="*/ 62707 w 377060"/>
                      <a:gd name="connsiteY11" fmla="*/ 566738 h 690563"/>
                      <a:gd name="connsiteX12" fmla="*/ 111919 w 377060"/>
                      <a:gd name="connsiteY12" fmla="*/ 526257 h 690563"/>
                      <a:gd name="connsiteX13" fmla="*/ 82550 w 377060"/>
                      <a:gd name="connsiteY13" fmla="*/ 434975 h 690563"/>
                      <a:gd name="connsiteX14" fmla="*/ 123032 w 377060"/>
                      <a:gd name="connsiteY14" fmla="*/ 373857 h 690563"/>
                      <a:gd name="connsiteX15" fmla="*/ 98425 w 377060"/>
                      <a:gd name="connsiteY15" fmla="*/ 305594 h 690563"/>
                      <a:gd name="connsiteX16" fmla="*/ 120650 w 377060"/>
                      <a:gd name="connsiteY16" fmla="*/ 176213 h 690563"/>
                      <a:gd name="connsiteX17" fmla="*/ 94457 w 377060"/>
                      <a:gd name="connsiteY17" fmla="*/ 107157 h 690563"/>
                      <a:gd name="connsiteX18" fmla="*/ 189707 w 377060"/>
                      <a:gd name="connsiteY18" fmla="*/ 0 h 690563"/>
                      <a:gd name="connsiteX19" fmla="*/ 246857 w 377060"/>
                      <a:gd name="connsiteY19" fmla="*/ 71438 h 690563"/>
                      <a:gd name="connsiteX0" fmla="*/ 230982 w 377060"/>
                      <a:gd name="connsiteY0" fmla="*/ 23813 h 690563"/>
                      <a:gd name="connsiteX1" fmla="*/ 344488 w 377060"/>
                      <a:gd name="connsiteY1" fmla="*/ 219075 h 690563"/>
                      <a:gd name="connsiteX2" fmla="*/ 330200 w 377060"/>
                      <a:gd name="connsiteY2" fmla="*/ 321469 h 690563"/>
                      <a:gd name="connsiteX3" fmla="*/ 376238 w 377060"/>
                      <a:gd name="connsiteY3" fmla="*/ 412750 h 690563"/>
                      <a:gd name="connsiteX4" fmla="*/ 284163 w 377060"/>
                      <a:gd name="connsiteY4" fmla="*/ 482600 h 690563"/>
                      <a:gd name="connsiteX5" fmla="*/ 327025 w 377060"/>
                      <a:gd name="connsiteY5" fmla="*/ 545307 h 690563"/>
                      <a:gd name="connsiteX6" fmla="*/ 204788 w 377060"/>
                      <a:gd name="connsiteY6" fmla="*/ 605632 h 690563"/>
                      <a:gd name="connsiteX7" fmla="*/ 145257 w 377060"/>
                      <a:gd name="connsiteY7" fmla="*/ 608807 h 690563"/>
                      <a:gd name="connsiteX8" fmla="*/ 128588 w 377060"/>
                      <a:gd name="connsiteY8" fmla="*/ 654844 h 690563"/>
                      <a:gd name="connsiteX9" fmla="*/ 0 w 377060"/>
                      <a:gd name="connsiteY9" fmla="*/ 690563 h 690563"/>
                      <a:gd name="connsiteX10" fmla="*/ 83344 w 377060"/>
                      <a:gd name="connsiteY10" fmla="*/ 630238 h 690563"/>
                      <a:gd name="connsiteX11" fmla="*/ 62707 w 377060"/>
                      <a:gd name="connsiteY11" fmla="*/ 566738 h 690563"/>
                      <a:gd name="connsiteX12" fmla="*/ 111919 w 377060"/>
                      <a:gd name="connsiteY12" fmla="*/ 526257 h 690563"/>
                      <a:gd name="connsiteX13" fmla="*/ 82550 w 377060"/>
                      <a:gd name="connsiteY13" fmla="*/ 434975 h 690563"/>
                      <a:gd name="connsiteX14" fmla="*/ 123032 w 377060"/>
                      <a:gd name="connsiteY14" fmla="*/ 373857 h 690563"/>
                      <a:gd name="connsiteX15" fmla="*/ 98425 w 377060"/>
                      <a:gd name="connsiteY15" fmla="*/ 305594 h 690563"/>
                      <a:gd name="connsiteX16" fmla="*/ 120650 w 377060"/>
                      <a:gd name="connsiteY16" fmla="*/ 176213 h 690563"/>
                      <a:gd name="connsiteX17" fmla="*/ 94457 w 377060"/>
                      <a:gd name="connsiteY17" fmla="*/ 107157 h 690563"/>
                      <a:gd name="connsiteX18" fmla="*/ 189707 w 377060"/>
                      <a:gd name="connsiteY18" fmla="*/ 0 h 690563"/>
                      <a:gd name="connsiteX19" fmla="*/ 230982 w 377060"/>
                      <a:gd name="connsiteY19" fmla="*/ 23813 h 690563"/>
                      <a:gd name="connsiteX0" fmla="*/ 199232 w 345310"/>
                      <a:gd name="connsiteY0" fmla="*/ 23813 h 722313"/>
                      <a:gd name="connsiteX1" fmla="*/ 312738 w 345310"/>
                      <a:gd name="connsiteY1" fmla="*/ 219075 h 722313"/>
                      <a:gd name="connsiteX2" fmla="*/ 298450 w 345310"/>
                      <a:gd name="connsiteY2" fmla="*/ 321469 h 722313"/>
                      <a:gd name="connsiteX3" fmla="*/ 344488 w 345310"/>
                      <a:gd name="connsiteY3" fmla="*/ 412750 h 722313"/>
                      <a:gd name="connsiteX4" fmla="*/ 252413 w 345310"/>
                      <a:gd name="connsiteY4" fmla="*/ 482600 h 722313"/>
                      <a:gd name="connsiteX5" fmla="*/ 295275 w 345310"/>
                      <a:gd name="connsiteY5" fmla="*/ 545307 h 722313"/>
                      <a:gd name="connsiteX6" fmla="*/ 173038 w 345310"/>
                      <a:gd name="connsiteY6" fmla="*/ 605632 h 722313"/>
                      <a:gd name="connsiteX7" fmla="*/ 113507 w 345310"/>
                      <a:gd name="connsiteY7" fmla="*/ 608807 h 722313"/>
                      <a:gd name="connsiteX8" fmla="*/ 96838 w 345310"/>
                      <a:gd name="connsiteY8" fmla="*/ 654844 h 722313"/>
                      <a:gd name="connsiteX9" fmla="*/ 0 w 345310"/>
                      <a:gd name="connsiteY9" fmla="*/ 722313 h 722313"/>
                      <a:gd name="connsiteX10" fmla="*/ 51594 w 345310"/>
                      <a:gd name="connsiteY10" fmla="*/ 630238 h 722313"/>
                      <a:gd name="connsiteX11" fmla="*/ 30957 w 345310"/>
                      <a:gd name="connsiteY11" fmla="*/ 566738 h 722313"/>
                      <a:gd name="connsiteX12" fmla="*/ 80169 w 345310"/>
                      <a:gd name="connsiteY12" fmla="*/ 526257 h 722313"/>
                      <a:gd name="connsiteX13" fmla="*/ 50800 w 345310"/>
                      <a:gd name="connsiteY13" fmla="*/ 434975 h 722313"/>
                      <a:gd name="connsiteX14" fmla="*/ 91282 w 345310"/>
                      <a:gd name="connsiteY14" fmla="*/ 373857 h 722313"/>
                      <a:gd name="connsiteX15" fmla="*/ 66675 w 345310"/>
                      <a:gd name="connsiteY15" fmla="*/ 305594 h 722313"/>
                      <a:gd name="connsiteX16" fmla="*/ 88900 w 345310"/>
                      <a:gd name="connsiteY16" fmla="*/ 176213 h 722313"/>
                      <a:gd name="connsiteX17" fmla="*/ 62707 w 345310"/>
                      <a:gd name="connsiteY17" fmla="*/ 107157 h 722313"/>
                      <a:gd name="connsiteX18" fmla="*/ 157957 w 345310"/>
                      <a:gd name="connsiteY18" fmla="*/ 0 h 722313"/>
                      <a:gd name="connsiteX19" fmla="*/ 199232 w 345310"/>
                      <a:gd name="connsiteY19" fmla="*/ 23813 h 722313"/>
                      <a:gd name="connsiteX0" fmla="*/ 199232 w 345310"/>
                      <a:gd name="connsiteY0" fmla="*/ 23813 h 722313"/>
                      <a:gd name="connsiteX1" fmla="*/ 312738 w 345310"/>
                      <a:gd name="connsiteY1" fmla="*/ 219075 h 722313"/>
                      <a:gd name="connsiteX2" fmla="*/ 298450 w 345310"/>
                      <a:gd name="connsiteY2" fmla="*/ 321469 h 722313"/>
                      <a:gd name="connsiteX3" fmla="*/ 344488 w 345310"/>
                      <a:gd name="connsiteY3" fmla="*/ 412750 h 722313"/>
                      <a:gd name="connsiteX4" fmla="*/ 252413 w 345310"/>
                      <a:gd name="connsiteY4" fmla="*/ 482600 h 722313"/>
                      <a:gd name="connsiteX5" fmla="*/ 295275 w 345310"/>
                      <a:gd name="connsiteY5" fmla="*/ 545307 h 722313"/>
                      <a:gd name="connsiteX6" fmla="*/ 173038 w 345310"/>
                      <a:gd name="connsiteY6" fmla="*/ 605632 h 722313"/>
                      <a:gd name="connsiteX7" fmla="*/ 113507 w 345310"/>
                      <a:gd name="connsiteY7" fmla="*/ 608807 h 722313"/>
                      <a:gd name="connsiteX8" fmla="*/ 96838 w 345310"/>
                      <a:gd name="connsiteY8" fmla="*/ 654844 h 722313"/>
                      <a:gd name="connsiteX9" fmla="*/ 0 w 345310"/>
                      <a:gd name="connsiteY9" fmla="*/ 722313 h 722313"/>
                      <a:gd name="connsiteX10" fmla="*/ 51594 w 345310"/>
                      <a:gd name="connsiteY10" fmla="*/ 646113 h 722313"/>
                      <a:gd name="connsiteX11" fmla="*/ 30957 w 345310"/>
                      <a:gd name="connsiteY11" fmla="*/ 566738 h 722313"/>
                      <a:gd name="connsiteX12" fmla="*/ 80169 w 345310"/>
                      <a:gd name="connsiteY12" fmla="*/ 526257 h 722313"/>
                      <a:gd name="connsiteX13" fmla="*/ 50800 w 345310"/>
                      <a:gd name="connsiteY13" fmla="*/ 434975 h 722313"/>
                      <a:gd name="connsiteX14" fmla="*/ 91282 w 345310"/>
                      <a:gd name="connsiteY14" fmla="*/ 373857 h 722313"/>
                      <a:gd name="connsiteX15" fmla="*/ 66675 w 345310"/>
                      <a:gd name="connsiteY15" fmla="*/ 305594 h 722313"/>
                      <a:gd name="connsiteX16" fmla="*/ 88900 w 345310"/>
                      <a:gd name="connsiteY16" fmla="*/ 176213 h 722313"/>
                      <a:gd name="connsiteX17" fmla="*/ 62707 w 345310"/>
                      <a:gd name="connsiteY17" fmla="*/ 107157 h 722313"/>
                      <a:gd name="connsiteX18" fmla="*/ 157957 w 345310"/>
                      <a:gd name="connsiteY18" fmla="*/ 0 h 722313"/>
                      <a:gd name="connsiteX19" fmla="*/ 199232 w 345310"/>
                      <a:gd name="connsiteY19" fmla="*/ 23813 h 722313"/>
                      <a:gd name="connsiteX0" fmla="*/ 199232 w 345310"/>
                      <a:gd name="connsiteY0" fmla="*/ 23813 h 722313"/>
                      <a:gd name="connsiteX1" fmla="*/ 312738 w 345310"/>
                      <a:gd name="connsiteY1" fmla="*/ 219075 h 722313"/>
                      <a:gd name="connsiteX2" fmla="*/ 298450 w 345310"/>
                      <a:gd name="connsiteY2" fmla="*/ 321469 h 722313"/>
                      <a:gd name="connsiteX3" fmla="*/ 344488 w 345310"/>
                      <a:gd name="connsiteY3" fmla="*/ 412750 h 722313"/>
                      <a:gd name="connsiteX4" fmla="*/ 252413 w 345310"/>
                      <a:gd name="connsiteY4" fmla="*/ 482600 h 722313"/>
                      <a:gd name="connsiteX5" fmla="*/ 295275 w 345310"/>
                      <a:gd name="connsiteY5" fmla="*/ 545307 h 722313"/>
                      <a:gd name="connsiteX6" fmla="*/ 173038 w 345310"/>
                      <a:gd name="connsiteY6" fmla="*/ 605632 h 722313"/>
                      <a:gd name="connsiteX7" fmla="*/ 113507 w 345310"/>
                      <a:gd name="connsiteY7" fmla="*/ 608807 h 722313"/>
                      <a:gd name="connsiteX8" fmla="*/ 96838 w 345310"/>
                      <a:gd name="connsiteY8" fmla="*/ 654844 h 722313"/>
                      <a:gd name="connsiteX9" fmla="*/ 0 w 345310"/>
                      <a:gd name="connsiteY9" fmla="*/ 722313 h 722313"/>
                      <a:gd name="connsiteX10" fmla="*/ 51594 w 345310"/>
                      <a:gd name="connsiteY10" fmla="*/ 646113 h 722313"/>
                      <a:gd name="connsiteX11" fmla="*/ 24607 w 345310"/>
                      <a:gd name="connsiteY11" fmla="*/ 592138 h 722313"/>
                      <a:gd name="connsiteX12" fmla="*/ 80169 w 345310"/>
                      <a:gd name="connsiteY12" fmla="*/ 526257 h 722313"/>
                      <a:gd name="connsiteX13" fmla="*/ 50800 w 345310"/>
                      <a:gd name="connsiteY13" fmla="*/ 434975 h 722313"/>
                      <a:gd name="connsiteX14" fmla="*/ 91282 w 345310"/>
                      <a:gd name="connsiteY14" fmla="*/ 373857 h 722313"/>
                      <a:gd name="connsiteX15" fmla="*/ 66675 w 345310"/>
                      <a:gd name="connsiteY15" fmla="*/ 305594 h 722313"/>
                      <a:gd name="connsiteX16" fmla="*/ 88900 w 345310"/>
                      <a:gd name="connsiteY16" fmla="*/ 176213 h 722313"/>
                      <a:gd name="connsiteX17" fmla="*/ 62707 w 345310"/>
                      <a:gd name="connsiteY17" fmla="*/ 107157 h 722313"/>
                      <a:gd name="connsiteX18" fmla="*/ 157957 w 345310"/>
                      <a:gd name="connsiteY18" fmla="*/ 0 h 722313"/>
                      <a:gd name="connsiteX19" fmla="*/ 199232 w 345310"/>
                      <a:gd name="connsiteY19" fmla="*/ 23813 h 722313"/>
                      <a:gd name="connsiteX0" fmla="*/ 199232 w 345310"/>
                      <a:gd name="connsiteY0" fmla="*/ 23813 h 722313"/>
                      <a:gd name="connsiteX1" fmla="*/ 312738 w 345310"/>
                      <a:gd name="connsiteY1" fmla="*/ 219075 h 722313"/>
                      <a:gd name="connsiteX2" fmla="*/ 298450 w 345310"/>
                      <a:gd name="connsiteY2" fmla="*/ 321469 h 722313"/>
                      <a:gd name="connsiteX3" fmla="*/ 344488 w 345310"/>
                      <a:gd name="connsiteY3" fmla="*/ 412750 h 722313"/>
                      <a:gd name="connsiteX4" fmla="*/ 252413 w 345310"/>
                      <a:gd name="connsiteY4" fmla="*/ 482600 h 722313"/>
                      <a:gd name="connsiteX5" fmla="*/ 295275 w 345310"/>
                      <a:gd name="connsiteY5" fmla="*/ 545307 h 722313"/>
                      <a:gd name="connsiteX6" fmla="*/ 173038 w 345310"/>
                      <a:gd name="connsiteY6" fmla="*/ 605632 h 722313"/>
                      <a:gd name="connsiteX7" fmla="*/ 113507 w 345310"/>
                      <a:gd name="connsiteY7" fmla="*/ 608807 h 722313"/>
                      <a:gd name="connsiteX8" fmla="*/ 112713 w 345310"/>
                      <a:gd name="connsiteY8" fmla="*/ 658019 h 722313"/>
                      <a:gd name="connsiteX9" fmla="*/ 0 w 345310"/>
                      <a:gd name="connsiteY9" fmla="*/ 722313 h 722313"/>
                      <a:gd name="connsiteX10" fmla="*/ 51594 w 345310"/>
                      <a:gd name="connsiteY10" fmla="*/ 646113 h 722313"/>
                      <a:gd name="connsiteX11" fmla="*/ 24607 w 345310"/>
                      <a:gd name="connsiteY11" fmla="*/ 592138 h 722313"/>
                      <a:gd name="connsiteX12" fmla="*/ 80169 w 345310"/>
                      <a:gd name="connsiteY12" fmla="*/ 526257 h 722313"/>
                      <a:gd name="connsiteX13" fmla="*/ 50800 w 345310"/>
                      <a:gd name="connsiteY13" fmla="*/ 434975 h 722313"/>
                      <a:gd name="connsiteX14" fmla="*/ 91282 w 345310"/>
                      <a:gd name="connsiteY14" fmla="*/ 373857 h 722313"/>
                      <a:gd name="connsiteX15" fmla="*/ 66675 w 345310"/>
                      <a:gd name="connsiteY15" fmla="*/ 305594 h 722313"/>
                      <a:gd name="connsiteX16" fmla="*/ 88900 w 345310"/>
                      <a:gd name="connsiteY16" fmla="*/ 176213 h 722313"/>
                      <a:gd name="connsiteX17" fmla="*/ 62707 w 345310"/>
                      <a:gd name="connsiteY17" fmla="*/ 107157 h 722313"/>
                      <a:gd name="connsiteX18" fmla="*/ 157957 w 345310"/>
                      <a:gd name="connsiteY18" fmla="*/ 0 h 722313"/>
                      <a:gd name="connsiteX19" fmla="*/ 199232 w 345310"/>
                      <a:gd name="connsiteY19" fmla="*/ 23813 h 722313"/>
                      <a:gd name="connsiteX0" fmla="*/ 199232 w 345310"/>
                      <a:gd name="connsiteY0" fmla="*/ 23813 h 722313"/>
                      <a:gd name="connsiteX1" fmla="*/ 312738 w 345310"/>
                      <a:gd name="connsiteY1" fmla="*/ 219075 h 722313"/>
                      <a:gd name="connsiteX2" fmla="*/ 298450 w 345310"/>
                      <a:gd name="connsiteY2" fmla="*/ 321469 h 722313"/>
                      <a:gd name="connsiteX3" fmla="*/ 344488 w 345310"/>
                      <a:gd name="connsiteY3" fmla="*/ 412750 h 722313"/>
                      <a:gd name="connsiteX4" fmla="*/ 252413 w 345310"/>
                      <a:gd name="connsiteY4" fmla="*/ 482600 h 722313"/>
                      <a:gd name="connsiteX5" fmla="*/ 295275 w 345310"/>
                      <a:gd name="connsiteY5" fmla="*/ 545307 h 722313"/>
                      <a:gd name="connsiteX6" fmla="*/ 173038 w 345310"/>
                      <a:gd name="connsiteY6" fmla="*/ 605632 h 722313"/>
                      <a:gd name="connsiteX7" fmla="*/ 113507 w 345310"/>
                      <a:gd name="connsiteY7" fmla="*/ 608807 h 722313"/>
                      <a:gd name="connsiteX8" fmla="*/ 112713 w 345310"/>
                      <a:gd name="connsiteY8" fmla="*/ 658019 h 722313"/>
                      <a:gd name="connsiteX9" fmla="*/ 0 w 345310"/>
                      <a:gd name="connsiteY9" fmla="*/ 722313 h 722313"/>
                      <a:gd name="connsiteX10" fmla="*/ 51594 w 345310"/>
                      <a:gd name="connsiteY10" fmla="*/ 646113 h 722313"/>
                      <a:gd name="connsiteX11" fmla="*/ 24607 w 345310"/>
                      <a:gd name="connsiteY11" fmla="*/ 592138 h 722313"/>
                      <a:gd name="connsiteX12" fmla="*/ 80169 w 345310"/>
                      <a:gd name="connsiteY12" fmla="*/ 526257 h 722313"/>
                      <a:gd name="connsiteX13" fmla="*/ 50800 w 345310"/>
                      <a:gd name="connsiteY13" fmla="*/ 434975 h 722313"/>
                      <a:gd name="connsiteX14" fmla="*/ 91282 w 345310"/>
                      <a:gd name="connsiteY14" fmla="*/ 373857 h 722313"/>
                      <a:gd name="connsiteX15" fmla="*/ 66675 w 345310"/>
                      <a:gd name="connsiteY15" fmla="*/ 305594 h 722313"/>
                      <a:gd name="connsiteX16" fmla="*/ 25400 w 345310"/>
                      <a:gd name="connsiteY16" fmla="*/ 182563 h 722313"/>
                      <a:gd name="connsiteX17" fmla="*/ 62707 w 345310"/>
                      <a:gd name="connsiteY17" fmla="*/ 107157 h 722313"/>
                      <a:gd name="connsiteX18" fmla="*/ 157957 w 345310"/>
                      <a:gd name="connsiteY18" fmla="*/ 0 h 722313"/>
                      <a:gd name="connsiteX19" fmla="*/ 199232 w 345310"/>
                      <a:gd name="connsiteY19" fmla="*/ 23813 h 722313"/>
                      <a:gd name="connsiteX0" fmla="*/ 199232 w 345310"/>
                      <a:gd name="connsiteY0" fmla="*/ 23813 h 722313"/>
                      <a:gd name="connsiteX1" fmla="*/ 312738 w 345310"/>
                      <a:gd name="connsiteY1" fmla="*/ 219075 h 722313"/>
                      <a:gd name="connsiteX2" fmla="*/ 298450 w 345310"/>
                      <a:gd name="connsiteY2" fmla="*/ 321469 h 722313"/>
                      <a:gd name="connsiteX3" fmla="*/ 344488 w 345310"/>
                      <a:gd name="connsiteY3" fmla="*/ 412750 h 722313"/>
                      <a:gd name="connsiteX4" fmla="*/ 252413 w 345310"/>
                      <a:gd name="connsiteY4" fmla="*/ 482600 h 722313"/>
                      <a:gd name="connsiteX5" fmla="*/ 295275 w 345310"/>
                      <a:gd name="connsiteY5" fmla="*/ 545307 h 722313"/>
                      <a:gd name="connsiteX6" fmla="*/ 173038 w 345310"/>
                      <a:gd name="connsiteY6" fmla="*/ 605632 h 722313"/>
                      <a:gd name="connsiteX7" fmla="*/ 113507 w 345310"/>
                      <a:gd name="connsiteY7" fmla="*/ 608807 h 722313"/>
                      <a:gd name="connsiteX8" fmla="*/ 112713 w 345310"/>
                      <a:gd name="connsiteY8" fmla="*/ 658019 h 722313"/>
                      <a:gd name="connsiteX9" fmla="*/ 0 w 345310"/>
                      <a:gd name="connsiteY9" fmla="*/ 722313 h 722313"/>
                      <a:gd name="connsiteX10" fmla="*/ 51594 w 345310"/>
                      <a:gd name="connsiteY10" fmla="*/ 646113 h 722313"/>
                      <a:gd name="connsiteX11" fmla="*/ 24607 w 345310"/>
                      <a:gd name="connsiteY11" fmla="*/ 592138 h 722313"/>
                      <a:gd name="connsiteX12" fmla="*/ 80169 w 345310"/>
                      <a:gd name="connsiteY12" fmla="*/ 526257 h 722313"/>
                      <a:gd name="connsiteX13" fmla="*/ 50800 w 345310"/>
                      <a:gd name="connsiteY13" fmla="*/ 434975 h 722313"/>
                      <a:gd name="connsiteX14" fmla="*/ 91282 w 345310"/>
                      <a:gd name="connsiteY14" fmla="*/ 373857 h 722313"/>
                      <a:gd name="connsiteX15" fmla="*/ 88900 w 345310"/>
                      <a:gd name="connsiteY15" fmla="*/ 286544 h 722313"/>
                      <a:gd name="connsiteX16" fmla="*/ 25400 w 345310"/>
                      <a:gd name="connsiteY16" fmla="*/ 182563 h 722313"/>
                      <a:gd name="connsiteX17" fmla="*/ 62707 w 345310"/>
                      <a:gd name="connsiteY17" fmla="*/ 107157 h 722313"/>
                      <a:gd name="connsiteX18" fmla="*/ 157957 w 345310"/>
                      <a:gd name="connsiteY18" fmla="*/ 0 h 722313"/>
                      <a:gd name="connsiteX19" fmla="*/ 199232 w 345310"/>
                      <a:gd name="connsiteY19" fmla="*/ 23813 h 722313"/>
                      <a:gd name="connsiteX0" fmla="*/ 199232 w 345310"/>
                      <a:gd name="connsiteY0" fmla="*/ 23813 h 722313"/>
                      <a:gd name="connsiteX1" fmla="*/ 312738 w 345310"/>
                      <a:gd name="connsiteY1" fmla="*/ 219075 h 722313"/>
                      <a:gd name="connsiteX2" fmla="*/ 298450 w 345310"/>
                      <a:gd name="connsiteY2" fmla="*/ 321469 h 722313"/>
                      <a:gd name="connsiteX3" fmla="*/ 344488 w 345310"/>
                      <a:gd name="connsiteY3" fmla="*/ 412750 h 722313"/>
                      <a:gd name="connsiteX4" fmla="*/ 252413 w 345310"/>
                      <a:gd name="connsiteY4" fmla="*/ 482600 h 722313"/>
                      <a:gd name="connsiteX5" fmla="*/ 295275 w 345310"/>
                      <a:gd name="connsiteY5" fmla="*/ 545307 h 722313"/>
                      <a:gd name="connsiteX6" fmla="*/ 173038 w 345310"/>
                      <a:gd name="connsiteY6" fmla="*/ 605632 h 722313"/>
                      <a:gd name="connsiteX7" fmla="*/ 113507 w 345310"/>
                      <a:gd name="connsiteY7" fmla="*/ 608807 h 722313"/>
                      <a:gd name="connsiteX8" fmla="*/ 112713 w 345310"/>
                      <a:gd name="connsiteY8" fmla="*/ 658019 h 722313"/>
                      <a:gd name="connsiteX9" fmla="*/ 0 w 345310"/>
                      <a:gd name="connsiteY9" fmla="*/ 722313 h 722313"/>
                      <a:gd name="connsiteX10" fmla="*/ 51594 w 345310"/>
                      <a:gd name="connsiteY10" fmla="*/ 646113 h 722313"/>
                      <a:gd name="connsiteX11" fmla="*/ 24607 w 345310"/>
                      <a:gd name="connsiteY11" fmla="*/ 592138 h 722313"/>
                      <a:gd name="connsiteX12" fmla="*/ 80169 w 345310"/>
                      <a:gd name="connsiteY12" fmla="*/ 526257 h 722313"/>
                      <a:gd name="connsiteX13" fmla="*/ 50800 w 345310"/>
                      <a:gd name="connsiteY13" fmla="*/ 434975 h 722313"/>
                      <a:gd name="connsiteX14" fmla="*/ 91282 w 345310"/>
                      <a:gd name="connsiteY14" fmla="*/ 380207 h 722313"/>
                      <a:gd name="connsiteX15" fmla="*/ 88900 w 345310"/>
                      <a:gd name="connsiteY15" fmla="*/ 286544 h 722313"/>
                      <a:gd name="connsiteX16" fmla="*/ 25400 w 345310"/>
                      <a:gd name="connsiteY16" fmla="*/ 182563 h 722313"/>
                      <a:gd name="connsiteX17" fmla="*/ 62707 w 345310"/>
                      <a:gd name="connsiteY17" fmla="*/ 107157 h 722313"/>
                      <a:gd name="connsiteX18" fmla="*/ 157957 w 345310"/>
                      <a:gd name="connsiteY18" fmla="*/ 0 h 722313"/>
                      <a:gd name="connsiteX19" fmla="*/ 199232 w 345310"/>
                      <a:gd name="connsiteY19" fmla="*/ 23813 h 722313"/>
                      <a:gd name="connsiteX0" fmla="*/ 199232 w 345310"/>
                      <a:gd name="connsiteY0" fmla="*/ 23813 h 722313"/>
                      <a:gd name="connsiteX1" fmla="*/ 312738 w 345310"/>
                      <a:gd name="connsiteY1" fmla="*/ 219075 h 722313"/>
                      <a:gd name="connsiteX2" fmla="*/ 298450 w 345310"/>
                      <a:gd name="connsiteY2" fmla="*/ 321469 h 722313"/>
                      <a:gd name="connsiteX3" fmla="*/ 344488 w 345310"/>
                      <a:gd name="connsiteY3" fmla="*/ 412750 h 722313"/>
                      <a:gd name="connsiteX4" fmla="*/ 252413 w 345310"/>
                      <a:gd name="connsiteY4" fmla="*/ 482600 h 722313"/>
                      <a:gd name="connsiteX5" fmla="*/ 295275 w 345310"/>
                      <a:gd name="connsiteY5" fmla="*/ 545307 h 722313"/>
                      <a:gd name="connsiteX6" fmla="*/ 173038 w 345310"/>
                      <a:gd name="connsiteY6" fmla="*/ 605632 h 722313"/>
                      <a:gd name="connsiteX7" fmla="*/ 113507 w 345310"/>
                      <a:gd name="connsiteY7" fmla="*/ 608807 h 722313"/>
                      <a:gd name="connsiteX8" fmla="*/ 112713 w 345310"/>
                      <a:gd name="connsiteY8" fmla="*/ 658019 h 722313"/>
                      <a:gd name="connsiteX9" fmla="*/ 0 w 345310"/>
                      <a:gd name="connsiteY9" fmla="*/ 722313 h 722313"/>
                      <a:gd name="connsiteX10" fmla="*/ 51594 w 345310"/>
                      <a:gd name="connsiteY10" fmla="*/ 646113 h 722313"/>
                      <a:gd name="connsiteX11" fmla="*/ 24607 w 345310"/>
                      <a:gd name="connsiteY11" fmla="*/ 592138 h 722313"/>
                      <a:gd name="connsiteX12" fmla="*/ 80169 w 345310"/>
                      <a:gd name="connsiteY12" fmla="*/ 526257 h 722313"/>
                      <a:gd name="connsiteX13" fmla="*/ 50800 w 345310"/>
                      <a:gd name="connsiteY13" fmla="*/ 434975 h 722313"/>
                      <a:gd name="connsiteX14" fmla="*/ 91282 w 345310"/>
                      <a:gd name="connsiteY14" fmla="*/ 380207 h 722313"/>
                      <a:gd name="connsiteX15" fmla="*/ 22225 w 345310"/>
                      <a:gd name="connsiteY15" fmla="*/ 315119 h 722313"/>
                      <a:gd name="connsiteX16" fmla="*/ 25400 w 345310"/>
                      <a:gd name="connsiteY16" fmla="*/ 182563 h 722313"/>
                      <a:gd name="connsiteX17" fmla="*/ 62707 w 345310"/>
                      <a:gd name="connsiteY17" fmla="*/ 107157 h 722313"/>
                      <a:gd name="connsiteX18" fmla="*/ 157957 w 345310"/>
                      <a:gd name="connsiteY18" fmla="*/ 0 h 722313"/>
                      <a:gd name="connsiteX19" fmla="*/ 199232 w 345310"/>
                      <a:gd name="connsiteY19" fmla="*/ 23813 h 722313"/>
                      <a:gd name="connsiteX0" fmla="*/ 199232 w 345310"/>
                      <a:gd name="connsiteY0" fmla="*/ 23813 h 722313"/>
                      <a:gd name="connsiteX1" fmla="*/ 312738 w 345310"/>
                      <a:gd name="connsiteY1" fmla="*/ 219075 h 722313"/>
                      <a:gd name="connsiteX2" fmla="*/ 298450 w 345310"/>
                      <a:gd name="connsiteY2" fmla="*/ 321469 h 722313"/>
                      <a:gd name="connsiteX3" fmla="*/ 344488 w 345310"/>
                      <a:gd name="connsiteY3" fmla="*/ 412750 h 722313"/>
                      <a:gd name="connsiteX4" fmla="*/ 252413 w 345310"/>
                      <a:gd name="connsiteY4" fmla="*/ 482600 h 722313"/>
                      <a:gd name="connsiteX5" fmla="*/ 295275 w 345310"/>
                      <a:gd name="connsiteY5" fmla="*/ 545307 h 722313"/>
                      <a:gd name="connsiteX6" fmla="*/ 173038 w 345310"/>
                      <a:gd name="connsiteY6" fmla="*/ 605632 h 722313"/>
                      <a:gd name="connsiteX7" fmla="*/ 113507 w 345310"/>
                      <a:gd name="connsiteY7" fmla="*/ 608807 h 722313"/>
                      <a:gd name="connsiteX8" fmla="*/ 112713 w 345310"/>
                      <a:gd name="connsiteY8" fmla="*/ 658019 h 722313"/>
                      <a:gd name="connsiteX9" fmla="*/ 0 w 345310"/>
                      <a:gd name="connsiteY9" fmla="*/ 722313 h 722313"/>
                      <a:gd name="connsiteX10" fmla="*/ 51594 w 345310"/>
                      <a:gd name="connsiteY10" fmla="*/ 646113 h 722313"/>
                      <a:gd name="connsiteX11" fmla="*/ 24607 w 345310"/>
                      <a:gd name="connsiteY11" fmla="*/ 592138 h 722313"/>
                      <a:gd name="connsiteX12" fmla="*/ 80169 w 345310"/>
                      <a:gd name="connsiteY12" fmla="*/ 526257 h 722313"/>
                      <a:gd name="connsiteX13" fmla="*/ 50800 w 345310"/>
                      <a:gd name="connsiteY13" fmla="*/ 434975 h 722313"/>
                      <a:gd name="connsiteX14" fmla="*/ 91282 w 345310"/>
                      <a:gd name="connsiteY14" fmla="*/ 380207 h 722313"/>
                      <a:gd name="connsiteX15" fmla="*/ 22225 w 345310"/>
                      <a:gd name="connsiteY15" fmla="*/ 315119 h 722313"/>
                      <a:gd name="connsiteX16" fmla="*/ 60325 w 345310"/>
                      <a:gd name="connsiteY16" fmla="*/ 204788 h 722313"/>
                      <a:gd name="connsiteX17" fmla="*/ 62707 w 345310"/>
                      <a:gd name="connsiteY17" fmla="*/ 107157 h 722313"/>
                      <a:gd name="connsiteX18" fmla="*/ 157957 w 345310"/>
                      <a:gd name="connsiteY18" fmla="*/ 0 h 722313"/>
                      <a:gd name="connsiteX19" fmla="*/ 199232 w 345310"/>
                      <a:gd name="connsiteY19" fmla="*/ 23813 h 722313"/>
                      <a:gd name="connsiteX0" fmla="*/ 199232 w 345310"/>
                      <a:gd name="connsiteY0" fmla="*/ 23813 h 722313"/>
                      <a:gd name="connsiteX1" fmla="*/ 312738 w 345310"/>
                      <a:gd name="connsiteY1" fmla="*/ 219075 h 722313"/>
                      <a:gd name="connsiteX2" fmla="*/ 298450 w 345310"/>
                      <a:gd name="connsiteY2" fmla="*/ 321469 h 722313"/>
                      <a:gd name="connsiteX3" fmla="*/ 344488 w 345310"/>
                      <a:gd name="connsiteY3" fmla="*/ 412750 h 722313"/>
                      <a:gd name="connsiteX4" fmla="*/ 252413 w 345310"/>
                      <a:gd name="connsiteY4" fmla="*/ 482600 h 722313"/>
                      <a:gd name="connsiteX5" fmla="*/ 295275 w 345310"/>
                      <a:gd name="connsiteY5" fmla="*/ 545307 h 722313"/>
                      <a:gd name="connsiteX6" fmla="*/ 173038 w 345310"/>
                      <a:gd name="connsiteY6" fmla="*/ 605632 h 722313"/>
                      <a:gd name="connsiteX7" fmla="*/ 113507 w 345310"/>
                      <a:gd name="connsiteY7" fmla="*/ 608807 h 722313"/>
                      <a:gd name="connsiteX8" fmla="*/ 112713 w 345310"/>
                      <a:gd name="connsiteY8" fmla="*/ 658019 h 722313"/>
                      <a:gd name="connsiteX9" fmla="*/ 0 w 345310"/>
                      <a:gd name="connsiteY9" fmla="*/ 722313 h 722313"/>
                      <a:gd name="connsiteX10" fmla="*/ 51594 w 345310"/>
                      <a:gd name="connsiteY10" fmla="*/ 646113 h 722313"/>
                      <a:gd name="connsiteX11" fmla="*/ 24607 w 345310"/>
                      <a:gd name="connsiteY11" fmla="*/ 592138 h 722313"/>
                      <a:gd name="connsiteX12" fmla="*/ 80169 w 345310"/>
                      <a:gd name="connsiteY12" fmla="*/ 526257 h 722313"/>
                      <a:gd name="connsiteX13" fmla="*/ 50800 w 345310"/>
                      <a:gd name="connsiteY13" fmla="*/ 434975 h 722313"/>
                      <a:gd name="connsiteX14" fmla="*/ 91282 w 345310"/>
                      <a:gd name="connsiteY14" fmla="*/ 380207 h 722313"/>
                      <a:gd name="connsiteX15" fmla="*/ 22225 w 345310"/>
                      <a:gd name="connsiteY15" fmla="*/ 315119 h 722313"/>
                      <a:gd name="connsiteX16" fmla="*/ 60325 w 345310"/>
                      <a:gd name="connsiteY16" fmla="*/ 204788 h 722313"/>
                      <a:gd name="connsiteX17" fmla="*/ 15082 w 345310"/>
                      <a:gd name="connsiteY17" fmla="*/ 116682 h 722313"/>
                      <a:gd name="connsiteX18" fmla="*/ 157957 w 345310"/>
                      <a:gd name="connsiteY18" fmla="*/ 0 h 722313"/>
                      <a:gd name="connsiteX19" fmla="*/ 199232 w 345310"/>
                      <a:gd name="connsiteY19" fmla="*/ 23813 h 722313"/>
                      <a:gd name="connsiteX0" fmla="*/ 199232 w 345310"/>
                      <a:gd name="connsiteY0" fmla="*/ 23813 h 722313"/>
                      <a:gd name="connsiteX1" fmla="*/ 312738 w 345310"/>
                      <a:gd name="connsiteY1" fmla="*/ 219075 h 722313"/>
                      <a:gd name="connsiteX2" fmla="*/ 298450 w 345310"/>
                      <a:gd name="connsiteY2" fmla="*/ 321469 h 722313"/>
                      <a:gd name="connsiteX3" fmla="*/ 344488 w 345310"/>
                      <a:gd name="connsiteY3" fmla="*/ 412750 h 722313"/>
                      <a:gd name="connsiteX4" fmla="*/ 252413 w 345310"/>
                      <a:gd name="connsiteY4" fmla="*/ 482600 h 722313"/>
                      <a:gd name="connsiteX5" fmla="*/ 295275 w 345310"/>
                      <a:gd name="connsiteY5" fmla="*/ 545307 h 722313"/>
                      <a:gd name="connsiteX6" fmla="*/ 173038 w 345310"/>
                      <a:gd name="connsiteY6" fmla="*/ 605632 h 722313"/>
                      <a:gd name="connsiteX7" fmla="*/ 113507 w 345310"/>
                      <a:gd name="connsiteY7" fmla="*/ 608807 h 722313"/>
                      <a:gd name="connsiteX8" fmla="*/ 112713 w 345310"/>
                      <a:gd name="connsiteY8" fmla="*/ 658019 h 722313"/>
                      <a:gd name="connsiteX9" fmla="*/ 0 w 345310"/>
                      <a:gd name="connsiteY9" fmla="*/ 722313 h 722313"/>
                      <a:gd name="connsiteX10" fmla="*/ 51594 w 345310"/>
                      <a:gd name="connsiteY10" fmla="*/ 646113 h 722313"/>
                      <a:gd name="connsiteX11" fmla="*/ 24607 w 345310"/>
                      <a:gd name="connsiteY11" fmla="*/ 592138 h 722313"/>
                      <a:gd name="connsiteX12" fmla="*/ 80169 w 345310"/>
                      <a:gd name="connsiteY12" fmla="*/ 526257 h 722313"/>
                      <a:gd name="connsiteX13" fmla="*/ 50800 w 345310"/>
                      <a:gd name="connsiteY13" fmla="*/ 434975 h 722313"/>
                      <a:gd name="connsiteX14" fmla="*/ 91282 w 345310"/>
                      <a:gd name="connsiteY14" fmla="*/ 380207 h 722313"/>
                      <a:gd name="connsiteX15" fmla="*/ 22225 w 345310"/>
                      <a:gd name="connsiteY15" fmla="*/ 315119 h 722313"/>
                      <a:gd name="connsiteX16" fmla="*/ 60325 w 345310"/>
                      <a:gd name="connsiteY16" fmla="*/ 204788 h 722313"/>
                      <a:gd name="connsiteX17" fmla="*/ 15082 w 345310"/>
                      <a:gd name="connsiteY17" fmla="*/ 116682 h 722313"/>
                      <a:gd name="connsiteX18" fmla="*/ 157957 w 345310"/>
                      <a:gd name="connsiteY18" fmla="*/ 0 h 722313"/>
                      <a:gd name="connsiteX19" fmla="*/ 199232 w 345310"/>
                      <a:gd name="connsiteY19" fmla="*/ 23813 h 722313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95275 w 345310"/>
                      <a:gd name="connsiteY5" fmla="*/ 529432 h 706438"/>
                      <a:gd name="connsiteX6" fmla="*/ 173038 w 345310"/>
                      <a:gd name="connsiteY6" fmla="*/ 589757 h 706438"/>
                      <a:gd name="connsiteX7" fmla="*/ 113507 w 345310"/>
                      <a:gd name="connsiteY7" fmla="*/ 592932 h 706438"/>
                      <a:gd name="connsiteX8" fmla="*/ 112713 w 345310"/>
                      <a:gd name="connsiteY8" fmla="*/ 642144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24607 w 345310"/>
                      <a:gd name="connsiteY11" fmla="*/ 576263 h 706438"/>
                      <a:gd name="connsiteX12" fmla="*/ 80169 w 345310"/>
                      <a:gd name="connsiteY12" fmla="*/ 510382 h 706438"/>
                      <a:gd name="connsiteX13" fmla="*/ 50800 w 345310"/>
                      <a:gd name="connsiteY13" fmla="*/ 419100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95275 w 345310"/>
                      <a:gd name="connsiteY5" fmla="*/ 529432 h 706438"/>
                      <a:gd name="connsiteX6" fmla="*/ 173038 w 345310"/>
                      <a:gd name="connsiteY6" fmla="*/ 589757 h 706438"/>
                      <a:gd name="connsiteX7" fmla="*/ 113507 w 345310"/>
                      <a:gd name="connsiteY7" fmla="*/ 592932 h 706438"/>
                      <a:gd name="connsiteX8" fmla="*/ 112713 w 345310"/>
                      <a:gd name="connsiteY8" fmla="*/ 642144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24607 w 345310"/>
                      <a:gd name="connsiteY11" fmla="*/ 576263 h 706438"/>
                      <a:gd name="connsiteX12" fmla="*/ 61119 w 345310"/>
                      <a:gd name="connsiteY12" fmla="*/ 512763 h 706438"/>
                      <a:gd name="connsiteX13" fmla="*/ 50800 w 345310"/>
                      <a:gd name="connsiteY13" fmla="*/ 419100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95275 w 345310"/>
                      <a:gd name="connsiteY5" fmla="*/ 529432 h 706438"/>
                      <a:gd name="connsiteX6" fmla="*/ 173038 w 345310"/>
                      <a:gd name="connsiteY6" fmla="*/ 589757 h 706438"/>
                      <a:gd name="connsiteX7" fmla="*/ 113507 w 345310"/>
                      <a:gd name="connsiteY7" fmla="*/ 592932 h 706438"/>
                      <a:gd name="connsiteX8" fmla="*/ 112713 w 345310"/>
                      <a:gd name="connsiteY8" fmla="*/ 642144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24607 w 345310"/>
                      <a:gd name="connsiteY11" fmla="*/ 576263 h 706438"/>
                      <a:gd name="connsiteX12" fmla="*/ 61119 w 345310"/>
                      <a:gd name="connsiteY12" fmla="*/ 512763 h 706438"/>
                      <a:gd name="connsiteX13" fmla="*/ 36513 w 345310"/>
                      <a:gd name="connsiteY13" fmla="*/ 442912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95275 w 345310"/>
                      <a:gd name="connsiteY5" fmla="*/ 529432 h 706438"/>
                      <a:gd name="connsiteX6" fmla="*/ 173038 w 345310"/>
                      <a:gd name="connsiteY6" fmla="*/ 589757 h 706438"/>
                      <a:gd name="connsiteX7" fmla="*/ 113507 w 345310"/>
                      <a:gd name="connsiteY7" fmla="*/ 592932 h 706438"/>
                      <a:gd name="connsiteX8" fmla="*/ 112713 w 345310"/>
                      <a:gd name="connsiteY8" fmla="*/ 642144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15082 w 345310"/>
                      <a:gd name="connsiteY11" fmla="*/ 564357 h 706438"/>
                      <a:gd name="connsiteX12" fmla="*/ 61119 w 345310"/>
                      <a:gd name="connsiteY12" fmla="*/ 512763 h 706438"/>
                      <a:gd name="connsiteX13" fmla="*/ 36513 w 345310"/>
                      <a:gd name="connsiteY13" fmla="*/ 442912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95275 w 345310"/>
                      <a:gd name="connsiteY5" fmla="*/ 529432 h 706438"/>
                      <a:gd name="connsiteX6" fmla="*/ 173038 w 345310"/>
                      <a:gd name="connsiteY6" fmla="*/ 589757 h 706438"/>
                      <a:gd name="connsiteX7" fmla="*/ 113507 w 345310"/>
                      <a:gd name="connsiteY7" fmla="*/ 592932 h 706438"/>
                      <a:gd name="connsiteX8" fmla="*/ 112713 w 345310"/>
                      <a:gd name="connsiteY8" fmla="*/ 642144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15082 w 345310"/>
                      <a:gd name="connsiteY11" fmla="*/ 564357 h 706438"/>
                      <a:gd name="connsiteX12" fmla="*/ 39688 w 345310"/>
                      <a:gd name="connsiteY12" fmla="*/ 508000 h 706438"/>
                      <a:gd name="connsiteX13" fmla="*/ 36513 w 345310"/>
                      <a:gd name="connsiteY13" fmla="*/ 442912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95275 w 345310"/>
                      <a:gd name="connsiteY5" fmla="*/ 529432 h 706438"/>
                      <a:gd name="connsiteX6" fmla="*/ 173038 w 345310"/>
                      <a:gd name="connsiteY6" fmla="*/ 589757 h 706438"/>
                      <a:gd name="connsiteX7" fmla="*/ 113507 w 345310"/>
                      <a:gd name="connsiteY7" fmla="*/ 592932 h 706438"/>
                      <a:gd name="connsiteX8" fmla="*/ 112713 w 345310"/>
                      <a:gd name="connsiteY8" fmla="*/ 642144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15082 w 345310"/>
                      <a:gd name="connsiteY11" fmla="*/ 564357 h 706438"/>
                      <a:gd name="connsiteX12" fmla="*/ 39688 w 345310"/>
                      <a:gd name="connsiteY12" fmla="*/ 508000 h 706438"/>
                      <a:gd name="connsiteX13" fmla="*/ 10319 w 345310"/>
                      <a:gd name="connsiteY13" fmla="*/ 450055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95275 w 345310"/>
                      <a:gd name="connsiteY5" fmla="*/ 529432 h 706438"/>
                      <a:gd name="connsiteX6" fmla="*/ 173038 w 345310"/>
                      <a:gd name="connsiteY6" fmla="*/ 589757 h 706438"/>
                      <a:gd name="connsiteX7" fmla="*/ 132557 w 345310"/>
                      <a:gd name="connsiteY7" fmla="*/ 621507 h 706438"/>
                      <a:gd name="connsiteX8" fmla="*/ 112713 w 345310"/>
                      <a:gd name="connsiteY8" fmla="*/ 642144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15082 w 345310"/>
                      <a:gd name="connsiteY11" fmla="*/ 564357 h 706438"/>
                      <a:gd name="connsiteX12" fmla="*/ 39688 w 345310"/>
                      <a:gd name="connsiteY12" fmla="*/ 508000 h 706438"/>
                      <a:gd name="connsiteX13" fmla="*/ 10319 w 345310"/>
                      <a:gd name="connsiteY13" fmla="*/ 450055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95275 w 345310"/>
                      <a:gd name="connsiteY5" fmla="*/ 529432 h 706438"/>
                      <a:gd name="connsiteX6" fmla="*/ 173038 w 345310"/>
                      <a:gd name="connsiteY6" fmla="*/ 589757 h 706438"/>
                      <a:gd name="connsiteX7" fmla="*/ 132557 w 345310"/>
                      <a:gd name="connsiteY7" fmla="*/ 621507 h 706438"/>
                      <a:gd name="connsiteX8" fmla="*/ 136525 w 345310"/>
                      <a:gd name="connsiteY8" fmla="*/ 656431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15082 w 345310"/>
                      <a:gd name="connsiteY11" fmla="*/ 564357 h 706438"/>
                      <a:gd name="connsiteX12" fmla="*/ 39688 w 345310"/>
                      <a:gd name="connsiteY12" fmla="*/ 508000 h 706438"/>
                      <a:gd name="connsiteX13" fmla="*/ 10319 w 345310"/>
                      <a:gd name="connsiteY13" fmla="*/ 450055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95275 w 345310"/>
                      <a:gd name="connsiteY5" fmla="*/ 529432 h 706438"/>
                      <a:gd name="connsiteX6" fmla="*/ 173038 w 345310"/>
                      <a:gd name="connsiteY6" fmla="*/ 589757 h 706438"/>
                      <a:gd name="connsiteX7" fmla="*/ 132557 w 345310"/>
                      <a:gd name="connsiteY7" fmla="*/ 621507 h 706438"/>
                      <a:gd name="connsiteX8" fmla="*/ 122237 w 345310"/>
                      <a:gd name="connsiteY8" fmla="*/ 656431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15082 w 345310"/>
                      <a:gd name="connsiteY11" fmla="*/ 564357 h 706438"/>
                      <a:gd name="connsiteX12" fmla="*/ 39688 w 345310"/>
                      <a:gd name="connsiteY12" fmla="*/ 508000 h 706438"/>
                      <a:gd name="connsiteX13" fmla="*/ 10319 w 345310"/>
                      <a:gd name="connsiteY13" fmla="*/ 450055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66700 w 345310"/>
                      <a:gd name="connsiteY5" fmla="*/ 548482 h 706438"/>
                      <a:gd name="connsiteX6" fmla="*/ 173038 w 345310"/>
                      <a:gd name="connsiteY6" fmla="*/ 589757 h 706438"/>
                      <a:gd name="connsiteX7" fmla="*/ 132557 w 345310"/>
                      <a:gd name="connsiteY7" fmla="*/ 621507 h 706438"/>
                      <a:gd name="connsiteX8" fmla="*/ 122237 w 345310"/>
                      <a:gd name="connsiteY8" fmla="*/ 656431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15082 w 345310"/>
                      <a:gd name="connsiteY11" fmla="*/ 564357 h 706438"/>
                      <a:gd name="connsiteX12" fmla="*/ 39688 w 345310"/>
                      <a:gd name="connsiteY12" fmla="*/ 508000 h 706438"/>
                      <a:gd name="connsiteX13" fmla="*/ 10319 w 345310"/>
                      <a:gd name="connsiteY13" fmla="*/ 450055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66700 w 345310"/>
                      <a:gd name="connsiteY5" fmla="*/ 548482 h 706438"/>
                      <a:gd name="connsiteX6" fmla="*/ 173038 w 345310"/>
                      <a:gd name="connsiteY6" fmla="*/ 589757 h 706438"/>
                      <a:gd name="connsiteX7" fmla="*/ 132557 w 345310"/>
                      <a:gd name="connsiteY7" fmla="*/ 621507 h 706438"/>
                      <a:gd name="connsiteX8" fmla="*/ 122237 w 345310"/>
                      <a:gd name="connsiteY8" fmla="*/ 656431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15082 w 345310"/>
                      <a:gd name="connsiteY11" fmla="*/ 564357 h 706438"/>
                      <a:gd name="connsiteX12" fmla="*/ 39688 w 345310"/>
                      <a:gd name="connsiteY12" fmla="*/ 508000 h 706438"/>
                      <a:gd name="connsiteX13" fmla="*/ 10319 w 345310"/>
                      <a:gd name="connsiteY13" fmla="*/ 450055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45310"/>
                      <a:gd name="connsiteY0" fmla="*/ 7938 h 706438"/>
                      <a:gd name="connsiteX1" fmla="*/ 312738 w 345310"/>
                      <a:gd name="connsiteY1" fmla="*/ 203200 h 706438"/>
                      <a:gd name="connsiteX2" fmla="*/ 298450 w 345310"/>
                      <a:gd name="connsiteY2" fmla="*/ 305594 h 706438"/>
                      <a:gd name="connsiteX3" fmla="*/ 344488 w 345310"/>
                      <a:gd name="connsiteY3" fmla="*/ 396875 h 706438"/>
                      <a:gd name="connsiteX4" fmla="*/ 252413 w 345310"/>
                      <a:gd name="connsiteY4" fmla="*/ 466725 h 706438"/>
                      <a:gd name="connsiteX5" fmla="*/ 266700 w 345310"/>
                      <a:gd name="connsiteY5" fmla="*/ 548482 h 706438"/>
                      <a:gd name="connsiteX6" fmla="*/ 173038 w 345310"/>
                      <a:gd name="connsiteY6" fmla="*/ 589757 h 706438"/>
                      <a:gd name="connsiteX7" fmla="*/ 132557 w 345310"/>
                      <a:gd name="connsiteY7" fmla="*/ 621507 h 706438"/>
                      <a:gd name="connsiteX8" fmla="*/ 122237 w 345310"/>
                      <a:gd name="connsiteY8" fmla="*/ 656431 h 706438"/>
                      <a:gd name="connsiteX9" fmla="*/ 0 w 345310"/>
                      <a:gd name="connsiteY9" fmla="*/ 706438 h 706438"/>
                      <a:gd name="connsiteX10" fmla="*/ 51594 w 345310"/>
                      <a:gd name="connsiteY10" fmla="*/ 630238 h 706438"/>
                      <a:gd name="connsiteX11" fmla="*/ 15082 w 345310"/>
                      <a:gd name="connsiteY11" fmla="*/ 564357 h 706438"/>
                      <a:gd name="connsiteX12" fmla="*/ 39688 w 345310"/>
                      <a:gd name="connsiteY12" fmla="*/ 508000 h 706438"/>
                      <a:gd name="connsiteX13" fmla="*/ 10319 w 345310"/>
                      <a:gd name="connsiteY13" fmla="*/ 450055 h 706438"/>
                      <a:gd name="connsiteX14" fmla="*/ 91282 w 345310"/>
                      <a:gd name="connsiteY14" fmla="*/ 364332 h 706438"/>
                      <a:gd name="connsiteX15" fmla="*/ 22225 w 345310"/>
                      <a:gd name="connsiteY15" fmla="*/ 299244 h 706438"/>
                      <a:gd name="connsiteX16" fmla="*/ 60325 w 345310"/>
                      <a:gd name="connsiteY16" fmla="*/ 188913 h 706438"/>
                      <a:gd name="connsiteX17" fmla="*/ 15082 w 345310"/>
                      <a:gd name="connsiteY17" fmla="*/ 100807 h 706438"/>
                      <a:gd name="connsiteX18" fmla="*/ 62707 w 345310"/>
                      <a:gd name="connsiteY18" fmla="*/ 0 h 706438"/>
                      <a:gd name="connsiteX19" fmla="*/ 199232 w 345310"/>
                      <a:gd name="connsiteY19" fmla="*/ 7938 h 706438"/>
                      <a:gd name="connsiteX0" fmla="*/ 199232 w 326606"/>
                      <a:gd name="connsiteY0" fmla="*/ 7938 h 706438"/>
                      <a:gd name="connsiteX1" fmla="*/ 312738 w 326606"/>
                      <a:gd name="connsiteY1" fmla="*/ 203200 h 706438"/>
                      <a:gd name="connsiteX2" fmla="*/ 298450 w 326606"/>
                      <a:gd name="connsiteY2" fmla="*/ 305594 h 706438"/>
                      <a:gd name="connsiteX3" fmla="*/ 325438 w 326606"/>
                      <a:gd name="connsiteY3" fmla="*/ 408781 h 706438"/>
                      <a:gd name="connsiteX4" fmla="*/ 252413 w 326606"/>
                      <a:gd name="connsiteY4" fmla="*/ 466725 h 706438"/>
                      <a:gd name="connsiteX5" fmla="*/ 266700 w 326606"/>
                      <a:gd name="connsiteY5" fmla="*/ 548482 h 706438"/>
                      <a:gd name="connsiteX6" fmla="*/ 173038 w 326606"/>
                      <a:gd name="connsiteY6" fmla="*/ 589757 h 706438"/>
                      <a:gd name="connsiteX7" fmla="*/ 132557 w 326606"/>
                      <a:gd name="connsiteY7" fmla="*/ 621507 h 706438"/>
                      <a:gd name="connsiteX8" fmla="*/ 122237 w 326606"/>
                      <a:gd name="connsiteY8" fmla="*/ 656431 h 706438"/>
                      <a:gd name="connsiteX9" fmla="*/ 0 w 326606"/>
                      <a:gd name="connsiteY9" fmla="*/ 706438 h 706438"/>
                      <a:gd name="connsiteX10" fmla="*/ 51594 w 326606"/>
                      <a:gd name="connsiteY10" fmla="*/ 630238 h 706438"/>
                      <a:gd name="connsiteX11" fmla="*/ 15082 w 326606"/>
                      <a:gd name="connsiteY11" fmla="*/ 564357 h 706438"/>
                      <a:gd name="connsiteX12" fmla="*/ 39688 w 326606"/>
                      <a:gd name="connsiteY12" fmla="*/ 508000 h 706438"/>
                      <a:gd name="connsiteX13" fmla="*/ 10319 w 326606"/>
                      <a:gd name="connsiteY13" fmla="*/ 450055 h 706438"/>
                      <a:gd name="connsiteX14" fmla="*/ 91282 w 326606"/>
                      <a:gd name="connsiteY14" fmla="*/ 364332 h 706438"/>
                      <a:gd name="connsiteX15" fmla="*/ 22225 w 326606"/>
                      <a:gd name="connsiteY15" fmla="*/ 299244 h 706438"/>
                      <a:gd name="connsiteX16" fmla="*/ 60325 w 326606"/>
                      <a:gd name="connsiteY16" fmla="*/ 188913 h 706438"/>
                      <a:gd name="connsiteX17" fmla="*/ 15082 w 326606"/>
                      <a:gd name="connsiteY17" fmla="*/ 100807 h 706438"/>
                      <a:gd name="connsiteX18" fmla="*/ 62707 w 326606"/>
                      <a:gd name="connsiteY18" fmla="*/ 0 h 706438"/>
                      <a:gd name="connsiteX19" fmla="*/ 199232 w 326606"/>
                      <a:gd name="connsiteY19" fmla="*/ 7938 h 70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26606" h="706438">
                        <a:moveTo>
                          <a:pt x="199232" y="7938"/>
                        </a:moveTo>
                        <a:cubicBezTo>
                          <a:pt x="225029" y="44450"/>
                          <a:pt x="296202" y="153591"/>
                          <a:pt x="312738" y="203200"/>
                        </a:cubicBezTo>
                        <a:cubicBezTo>
                          <a:pt x="329274" y="252809"/>
                          <a:pt x="296333" y="271331"/>
                          <a:pt x="298450" y="305594"/>
                        </a:cubicBezTo>
                        <a:cubicBezTo>
                          <a:pt x="300567" y="339857"/>
                          <a:pt x="333111" y="381926"/>
                          <a:pt x="325438" y="408781"/>
                        </a:cubicBezTo>
                        <a:cubicBezTo>
                          <a:pt x="317765" y="435636"/>
                          <a:pt x="262203" y="443442"/>
                          <a:pt x="252413" y="466725"/>
                        </a:cubicBezTo>
                        <a:cubicBezTo>
                          <a:pt x="242623" y="490008"/>
                          <a:pt x="275167" y="516070"/>
                          <a:pt x="266700" y="548482"/>
                        </a:cubicBezTo>
                        <a:cubicBezTo>
                          <a:pt x="258233" y="580894"/>
                          <a:pt x="195395" y="577586"/>
                          <a:pt x="173038" y="589757"/>
                        </a:cubicBezTo>
                        <a:cubicBezTo>
                          <a:pt x="150681" y="601928"/>
                          <a:pt x="157692" y="613040"/>
                          <a:pt x="132557" y="621507"/>
                        </a:cubicBezTo>
                        <a:cubicBezTo>
                          <a:pt x="110332" y="638176"/>
                          <a:pt x="144330" y="642276"/>
                          <a:pt x="122237" y="656431"/>
                        </a:cubicBezTo>
                        <a:cubicBezTo>
                          <a:pt x="100144" y="670586"/>
                          <a:pt x="58341" y="703660"/>
                          <a:pt x="0" y="706438"/>
                        </a:cubicBezTo>
                        <a:cubicBezTo>
                          <a:pt x="30559" y="686991"/>
                          <a:pt x="49080" y="653918"/>
                          <a:pt x="51594" y="630238"/>
                        </a:cubicBezTo>
                        <a:cubicBezTo>
                          <a:pt x="54108" y="606558"/>
                          <a:pt x="17066" y="584730"/>
                          <a:pt x="15082" y="564357"/>
                        </a:cubicBezTo>
                        <a:cubicBezTo>
                          <a:pt x="13098" y="543984"/>
                          <a:pt x="40482" y="527050"/>
                          <a:pt x="39688" y="508000"/>
                        </a:cubicBezTo>
                        <a:cubicBezTo>
                          <a:pt x="38894" y="488950"/>
                          <a:pt x="1720" y="474000"/>
                          <a:pt x="10319" y="450055"/>
                        </a:cubicBezTo>
                        <a:cubicBezTo>
                          <a:pt x="18918" y="426110"/>
                          <a:pt x="89298" y="389467"/>
                          <a:pt x="91282" y="364332"/>
                        </a:cubicBezTo>
                        <a:cubicBezTo>
                          <a:pt x="93266" y="339197"/>
                          <a:pt x="27384" y="328480"/>
                          <a:pt x="22225" y="299244"/>
                        </a:cubicBezTo>
                        <a:cubicBezTo>
                          <a:pt x="17066" y="270008"/>
                          <a:pt x="52917" y="232040"/>
                          <a:pt x="60325" y="188913"/>
                        </a:cubicBezTo>
                        <a:lnTo>
                          <a:pt x="15082" y="100807"/>
                        </a:lnTo>
                        <a:cubicBezTo>
                          <a:pt x="40482" y="-17462"/>
                          <a:pt x="15082" y="38894"/>
                          <a:pt x="62707" y="0"/>
                        </a:cubicBezTo>
                        <a:lnTo>
                          <a:pt x="199232" y="793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GB" sz="2500" b="1" dirty="0"/>
                  </a:p>
                </p:txBody>
              </p:sp>
              <p:sp>
                <p:nvSpPr>
                  <p:cNvPr id="448" name="Freeform 221">
                    <a:extLst>
                      <a:ext uri="{FF2B5EF4-FFF2-40B4-BE49-F238E27FC236}">
                        <a16:creationId xmlns:a16="http://schemas.microsoft.com/office/drawing/2014/main" xmlns="" id="{A573A4F2-703A-4A1D-92E3-6E39DD4DF32B}"/>
                      </a:ext>
                    </a:extLst>
                  </p:cNvPr>
                  <p:cNvSpPr/>
                  <p:nvPr/>
                </p:nvSpPr>
                <p:spPr>
                  <a:xfrm>
                    <a:off x="10911256" y="1690689"/>
                    <a:ext cx="404459" cy="633711"/>
                  </a:xfrm>
                  <a:custGeom>
                    <a:avLst/>
                    <a:gdLst>
                      <a:gd name="connsiteX0" fmla="*/ 4763 w 454819"/>
                      <a:gd name="connsiteY0" fmla="*/ 550069 h 607219"/>
                      <a:gd name="connsiteX1" fmla="*/ 197644 w 454819"/>
                      <a:gd name="connsiteY1" fmla="*/ 190500 h 607219"/>
                      <a:gd name="connsiteX2" fmla="*/ 369094 w 454819"/>
                      <a:gd name="connsiteY2" fmla="*/ 0 h 607219"/>
                      <a:gd name="connsiteX3" fmla="*/ 454819 w 454819"/>
                      <a:gd name="connsiteY3" fmla="*/ 40481 h 607219"/>
                      <a:gd name="connsiteX4" fmla="*/ 419100 w 454819"/>
                      <a:gd name="connsiteY4" fmla="*/ 126206 h 607219"/>
                      <a:gd name="connsiteX5" fmla="*/ 357188 w 454819"/>
                      <a:gd name="connsiteY5" fmla="*/ 142875 h 607219"/>
                      <a:gd name="connsiteX6" fmla="*/ 392907 w 454819"/>
                      <a:gd name="connsiteY6" fmla="*/ 228600 h 607219"/>
                      <a:gd name="connsiteX7" fmla="*/ 0 w 454819"/>
                      <a:gd name="connsiteY7" fmla="*/ 607219 h 607219"/>
                      <a:gd name="connsiteX8" fmla="*/ 4763 w 454819"/>
                      <a:gd name="connsiteY8" fmla="*/ 550069 h 607219"/>
                      <a:gd name="connsiteX0" fmla="*/ 4763 w 454819"/>
                      <a:gd name="connsiteY0" fmla="*/ 550069 h 607219"/>
                      <a:gd name="connsiteX1" fmla="*/ 197644 w 454819"/>
                      <a:gd name="connsiteY1" fmla="*/ 190500 h 607219"/>
                      <a:gd name="connsiteX2" fmla="*/ 369094 w 454819"/>
                      <a:gd name="connsiteY2" fmla="*/ 0 h 607219"/>
                      <a:gd name="connsiteX3" fmla="*/ 454819 w 454819"/>
                      <a:gd name="connsiteY3" fmla="*/ 40481 h 607219"/>
                      <a:gd name="connsiteX4" fmla="*/ 419100 w 454819"/>
                      <a:gd name="connsiteY4" fmla="*/ 126206 h 607219"/>
                      <a:gd name="connsiteX5" fmla="*/ 357188 w 454819"/>
                      <a:gd name="connsiteY5" fmla="*/ 142875 h 607219"/>
                      <a:gd name="connsiteX6" fmla="*/ 392907 w 454819"/>
                      <a:gd name="connsiteY6" fmla="*/ 228600 h 607219"/>
                      <a:gd name="connsiteX7" fmla="*/ 0 w 454819"/>
                      <a:gd name="connsiteY7" fmla="*/ 607219 h 607219"/>
                      <a:gd name="connsiteX8" fmla="*/ 4763 w 454819"/>
                      <a:gd name="connsiteY8" fmla="*/ 550069 h 607219"/>
                      <a:gd name="connsiteX0" fmla="*/ 4763 w 454819"/>
                      <a:gd name="connsiteY0" fmla="*/ 550069 h 607219"/>
                      <a:gd name="connsiteX1" fmla="*/ 197644 w 454819"/>
                      <a:gd name="connsiteY1" fmla="*/ 190500 h 607219"/>
                      <a:gd name="connsiteX2" fmla="*/ 357188 w 454819"/>
                      <a:gd name="connsiteY2" fmla="*/ 0 h 607219"/>
                      <a:gd name="connsiteX3" fmla="*/ 454819 w 454819"/>
                      <a:gd name="connsiteY3" fmla="*/ 40481 h 607219"/>
                      <a:gd name="connsiteX4" fmla="*/ 419100 w 454819"/>
                      <a:gd name="connsiteY4" fmla="*/ 126206 h 607219"/>
                      <a:gd name="connsiteX5" fmla="*/ 357188 w 454819"/>
                      <a:gd name="connsiteY5" fmla="*/ 142875 h 607219"/>
                      <a:gd name="connsiteX6" fmla="*/ 392907 w 454819"/>
                      <a:gd name="connsiteY6" fmla="*/ 228600 h 607219"/>
                      <a:gd name="connsiteX7" fmla="*/ 0 w 454819"/>
                      <a:gd name="connsiteY7" fmla="*/ 607219 h 607219"/>
                      <a:gd name="connsiteX8" fmla="*/ 4763 w 454819"/>
                      <a:gd name="connsiteY8" fmla="*/ 550069 h 607219"/>
                      <a:gd name="connsiteX0" fmla="*/ 4763 w 454819"/>
                      <a:gd name="connsiteY0" fmla="*/ 550069 h 607219"/>
                      <a:gd name="connsiteX1" fmla="*/ 197644 w 454819"/>
                      <a:gd name="connsiteY1" fmla="*/ 190500 h 607219"/>
                      <a:gd name="connsiteX2" fmla="*/ 357188 w 454819"/>
                      <a:gd name="connsiteY2" fmla="*/ 0 h 607219"/>
                      <a:gd name="connsiteX3" fmla="*/ 454819 w 454819"/>
                      <a:gd name="connsiteY3" fmla="*/ 40481 h 607219"/>
                      <a:gd name="connsiteX4" fmla="*/ 419100 w 454819"/>
                      <a:gd name="connsiteY4" fmla="*/ 126206 h 607219"/>
                      <a:gd name="connsiteX5" fmla="*/ 357188 w 454819"/>
                      <a:gd name="connsiteY5" fmla="*/ 142875 h 607219"/>
                      <a:gd name="connsiteX6" fmla="*/ 392907 w 454819"/>
                      <a:gd name="connsiteY6" fmla="*/ 228600 h 607219"/>
                      <a:gd name="connsiteX7" fmla="*/ 0 w 454819"/>
                      <a:gd name="connsiteY7" fmla="*/ 607219 h 607219"/>
                      <a:gd name="connsiteX8" fmla="*/ 4763 w 454819"/>
                      <a:gd name="connsiteY8" fmla="*/ 550069 h 607219"/>
                      <a:gd name="connsiteX0" fmla="*/ 4763 w 431007"/>
                      <a:gd name="connsiteY0" fmla="*/ 550069 h 607219"/>
                      <a:gd name="connsiteX1" fmla="*/ 197644 w 431007"/>
                      <a:gd name="connsiteY1" fmla="*/ 190500 h 607219"/>
                      <a:gd name="connsiteX2" fmla="*/ 357188 w 431007"/>
                      <a:gd name="connsiteY2" fmla="*/ 0 h 607219"/>
                      <a:gd name="connsiteX3" fmla="*/ 431007 w 431007"/>
                      <a:gd name="connsiteY3" fmla="*/ 30956 h 607219"/>
                      <a:gd name="connsiteX4" fmla="*/ 419100 w 431007"/>
                      <a:gd name="connsiteY4" fmla="*/ 126206 h 607219"/>
                      <a:gd name="connsiteX5" fmla="*/ 357188 w 431007"/>
                      <a:gd name="connsiteY5" fmla="*/ 142875 h 607219"/>
                      <a:gd name="connsiteX6" fmla="*/ 392907 w 431007"/>
                      <a:gd name="connsiteY6" fmla="*/ 228600 h 607219"/>
                      <a:gd name="connsiteX7" fmla="*/ 0 w 431007"/>
                      <a:gd name="connsiteY7" fmla="*/ 607219 h 607219"/>
                      <a:gd name="connsiteX8" fmla="*/ 4763 w 431007"/>
                      <a:gd name="connsiteY8" fmla="*/ 550069 h 607219"/>
                      <a:gd name="connsiteX0" fmla="*/ 0 w 447675"/>
                      <a:gd name="connsiteY0" fmla="*/ 550069 h 607219"/>
                      <a:gd name="connsiteX1" fmla="*/ 214312 w 447675"/>
                      <a:gd name="connsiteY1" fmla="*/ 190500 h 607219"/>
                      <a:gd name="connsiteX2" fmla="*/ 373856 w 447675"/>
                      <a:gd name="connsiteY2" fmla="*/ 0 h 607219"/>
                      <a:gd name="connsiteX3" fmla="*/ 447675 w 447675"/>
                      <a:gd name="connsiteY3" fmla="*/ 30956 h 607219"/>
                      <a:gd name="connsiteX4" fmla="*/ 435768 w 447675"/>
                      <a:gd name="connsiteY4" fmla="*/ 126206 h 607219"/>
                      <a:gd name="connsiteX5" fmla="*/ 373856 w 447675"/>
                      <a:gd name="connsiteY5" fmla="*/ 142875 h 607219"/>
                      <a:gd name="connsiteX6" fmla="*/ 409575 w 447675"/>
                      <a:gd name="connsiteY6" fmla="*/ 228600 h 607219"/>
                      <a:gd name="connsiteX7" fmla="*/ 16668 w 447675"/>
                      <a:gd name="connsiteY7" fmla="*/ 607219 h 607219"/>
                      <a:gd name="connsiteX8" fmla="*/ 0 w 447675"/>
                      <a:gd name="connsiteY8" fmla="*/ 550069 h 607219"/>
                      <a:gd name="connsiteX0" fmla="*/ 4764 w 452439"/>
                      <a:gd name="connsiteY0" fmla="*/ 550069 h 604837"/>
                      <a:gd name="connsiteX1" fmla="*/ 219076 w 452439"/>
                      <a:gd name="connsiteY1" fmla="*/ 190500 h 604837"/>
                      <a:gd name="connsiteX2" fmla="*/ 378620 w 452439"/>
                      <a:gd name="connsiteY2" fmla="*/ 0 h 604837"/>
                      <a:gd name="connsiteX3" fmla="*/ 452439 w 452439"/>
                      <a:gd name="connsiteY3" fmla="*/ 30956 h 604837"/>
                      <a:gd name="connsiteX4" fmla="*/ 440532 w 452439"/>
                      <a:gd name="connsiteY4" fmla="*/ 126206 h 604837"/>
                      <a:gd name="connsiteX5" fmla="*/ 378620 w 452439"/>
                      <a:gd name="connsiteY5" fmla="*/ 142875 h 604837"/>
                      <a:gd name="connsiteX6" fmla="*/ 414339 w 452439"/>
                      <a:gd name="connsiteY6" fmla="*/ 228600 h 604837"/>
                      <a:gd name="connsiteX7" fmla="*/ 0 w 452439"/>
                      <a:gd name="connsiteY7" fmla="*/ 604837 h 604837"/>
                      <a:gd name="connsiteX8" fmla="*/ 4764 w 452439"/>
                      <a:gd name="connsiteY8" fmla="*/ 550069 h 604837"/>
                      <a:gd name="connsiteX0" fmla="*/ 11908 w 459583"/>
                      <a:gd name="connsiteY0" fmla="*/ 550069 h 664368"/>
                      <a:gd name="connsiteX1" fmla="*/ 226220 w 459583"/>
                      <a:gd name="connsiteY1" fmla="*/ 190500 h 664368"/>
                      <a:gd name="connsiteX2" fmla="*/ 385764 w 459583"/>
                      <a:gd name="connsiteY2" fmla="*/ 0 h 664368"/>
                      <a:gd name="connsiteX3" fmla="*/ 459583 w 459583"/>
                      <a:gd name="connsiteY3" fmla="*/ 30956 h 664368"/>
                      <a:gd name="connsiteX4" fmla="*/ 447676 w 459583"/>
                      <a:gd name="connsiteY4" fmla="*/ 126206 h 664368"/>
                      <a:gd name="connsiteX5" fmla="*/ 385764 w 459583"/>
                      <a:gd name="connsiteY5" fmla="*/ 142875 h 664368"/>
                      <a:gd name="connsiteX6" fmla="*/ 421483 w 459583"/>
                      <a:gd name="connsiteY6" fmla="*/ 228600 h 664368"/>
                      <a:gd name="connsiteX7" fmla="*/ 0 w 459583"/>
                      <a:gd name="connsiteY7" fmla="*/ 664368 h 664368"/>
                      <a:gd name="connsiteX8" fmla="*/ 11908 w 459583"/>
                      <a:gd name="connsiteY8" fmla="*/ 550069 h 664368"/>
                      <a:gd name="connsiteX0" fmla="*/ 0 w 471488"/>
                      <a:gd name="connsiteY0" fmla="*/ 600075 h 664368"/>
                      <a:gd name="connsiteX1" fmla="*/ 238125 w 471488"/>
                      <a:gd name="connsiteY1" fmla="*/ 190500 h 664368"/>
                      <a:gd name="connsiteX2" fmla="*/ 397669 w 471488"/>
                      <a:gd name="connsiteY2" fmla="*/ 0 h 664368"/>
                      <a:gd name="connsiteX3" fmla="*/ 471488 w 471488"/>
                      <a:gd name="connsiteY3" fmla="*/ 30956 h 664368"/>
                      <a:gd name="connsiteX4" fmla="*/ 459581 w 471488"/>
                      <a:gd name="connsiteY4" fmla="*/ 126206 h 664368"/>
                      <a:gd name="connsiteX5" fmla="*/ 397669 w 471488"/>
                      <a:gd name="connsiteY5" fmla="*/ 142875 h 664368"/>
                      <a:gd name="connsiteX6" fmla="*/ 433388 w 471488"/>
                      <a:gd name="connsiteY6" fmla="*/ 228600 h 664368"/>
                      <a:gd name="connsiteX7" fmla="*/ 11905 w 471488"/>
                      <a:gd name="connsiteY7" fmla="*/ 664368 h 664368"/>
                      <a:gd name="connsiteX8" fmla="*/ 0 w 471488"/>
                      <a:gd name="connsiteY8" fmla="*/ 600075 h 664368"/>
                      <a:gd name="connsiteX0" fmla="*/ 1 w 459583"/>
                      <a:gd name="connsiteY0" fmla="*/ 588169 h 664368"/>
                      <a:gd name="connsiteX1" fmla="*/ 226220 w 459583"/>
                      <a:gd name="connsiteY1" fmla="*/ 190500 h 664368"/>
                      <a:gd name="connsiteX2" fmla="*/ 385764 w 459583"/>
                      <a:gd name="connsiteY2" fmla="*/ 0 h 664368"/>
                      <a:gd name="connsiteX3" fmla="*/ 459583 w 459583"/>
                      <a:gd name="connsiteY3" fmla="*/ 30956 h 664368"/>
                      <a:gd name="connsiteX4" fmla="*/ 447676 w 459583"/>
                      <a:gd name="connsiteY4" fmla="*/ 126206 h 664368"/>
                      <a:gd name="connsiteX5" fmla="*/ 385764 w 459583"/>
                      <a:gd name="connsiteY5" fmla="*/ 142875 h 664368"/>
                      <a:gd name="connsiteX6" fmla="*/ 421483 w 459583"/>
                      <a:gd name="connsiteY6" fmla="*/ 228600 h 664368"/>
                      <a:gd name="connsiteX7" fmla="*/ 0 w 459583"/>
                      <a:gd name="connsiteY7" fmla="*/ 664368 h 664368"/>
                      <a:gd name="connsiteX8" fmla="*/ 1 w 459583"/>
                      <a:gd name="connsiteY8" fmla="*/ 588169 h 664368"/>
                      <a:gd name="connsiteX0" fmla="*/ 9526 w 469108"/>
                      <a:gd name="connsiteY0" fmla="*/ 588169 h 669131"/>
                      <a:gd name="connsiteX1" fmla="*/ 235745 w 469108"/>
                      <a:gd name="connsiteY1" fmla="*/ 190500 h 669131"/>
                      <a:gd name="connsiteX2" fmla="*/ 395289 w 469108"/>
                      <a:gd name="connsiteY2" fmla="*/ 0 h 669131"/>
                      <a:gd name="connsiteX3" fmla="*/ 469108 w 469108"/>
                      <a:gd name="connsiteY3" fmla="*/ 30956 h 669131"/>
                      <a:gd name="connsiteX4" fmla="*/ 457201 w 469108"/>
                      <a:gd name="connsiteY4" fmla="*/ 126206 h 669131"/>
                      <a:gd name="connsiteX5" fmla="*/ 395289 w 469108"/>
                      <a:gd name="connsiteY5" fmla="*/ 142875 h 669131"/>
                      <a:gd name="connsiteX6" fmla="*/ 431008 w 469108"/>
                      <a:gd name="connsiteY6" fmla="*/ 228600 h 669131"/>
                      <a:gd name="connsiteX7" fmla="*/ 0 w 469108"/>
                      <a:gd name="connsiteY7" fmla="*/ 669131 h 669131"/>
                      <a:gd name="connsiteX8" fmla="*/ 9526 w 469108"/>
                      <a:gd name="connsiteY8" fmla="*/ 588169 h 669131"/>
                      <a:gd name="connsiteX0" fmla="*/ 1 w 469108"/>
                      <a:gd name="connsiteY0" fmla="*/ 600075 h 669131"/>
                      <a:gd name="connsiteX1" fmla="*/ 235745 w 469108"/>
                      <a:gd name="connsiteY1" fmla="*/ 190500 h 669131"/>
                      <a:gd name="connsiteX2" fmla="*/ 395289 w 469108"/>
                      <a:gd name="connsiteY2" fmla="*/ 0 h 669131"/>
                      <a:gd name="connsiteX3" fmla="*/ 469108 w 469108"/>
                      <a:gd name="connsiteY3" fmla="*/ 30956 h 669131"/>
                      <a:gd name="connsiteX4" fmla="*/ 457201 w 469108"/>
                      <a:gd name="connsiteY4" fmla="*/ 126206 h 669131"/>
                      <a:gd name="connsiteX5" fmla="*/ 395289 w 469108"/>
                      <a:gd name="connsiteY5" fmla="*/ 142875 h 669131"/>
                      <a:gd name="connsiteX6" fmla="*/ 431008 w 469108"/>
                      <a:gd name="connsiteY6" fmla="*/ 228600 h 669131"/>
                      <a:gd name="connsiteX7" fmla="*/ 0 w 469108"/>
                      <a:gd name="connsiteY7" fmla="*/ 669131 h 669131"/>
                      <a:gd name="connsiteX8" fmla="*/ 1 w 469108"/>
                      <a:gd name="connsiteY8" fmla="*/ 600075 h 669131"/>
                      <a:gd name="connsiteX0" fmla="*/ 1 w 469108"/>
                      <a:gd name="connsiteY0" fmla="*/ 600075 h 669131"/>
                      <a:gd name="connsiteX1" fmla="*/ 167226 w 469108"/>
                      <a:gd name="connsiteY1" fmla="*/ 243700 h 669131"/>
                      <a:gd name="connsiteX2" fmla="*/ 395289 w 469108"/>
                      <a:gd name="connsiteY2" fmla="*/ 0 h 669131"/>
                      <a:gd name="connsiteX3" fmla="*/ 469108 w 469108"/>
                      <a:gd name="connsiteY3" fmla="*/ 30956 h 669131"/>
                      <a:gd name="connsiteX4" fmla="*/ 457201 w 469108"/>
                      <a:gd name="connsiteY4" fmla="*/ 126206 h 669131"/>
                      <a:gd name="connsiteX5" fmla="*/ 395289 w 469108"/>
                      <a:gd name="connsiteY5" fmla="*/ 142875 h 669131"/>
                      <a:gd name="connsiteX6" fmla="*/ 431008 w 469108"/>
                      <a:gd name="connsiteY6" fmla="*/ 228600 h 669131"/>
                      <a:gd name="connsiteX7" fmla="*/ 0 w 469108"/>
                      <a:gd name="connsiteY7" fmla="*/ 669131 h 669131"/>
                      <a:gd name="connsiteX8" fmla="*/ 1 w 469108"/>
                      <a:gd name="connsiteY8" fmla="*/ 600075 h 669131"/>
                      <a:gd name="connsiteX0" fmla="*/ 1 w 469108"/>
                      <a:gd name="connsiteY0" fmla="*/ 605141 h 674197"/>
                      <a:gd name="connsiteX1" fmla="*/ 167226 w 469108"/>
                      <a:gd name="connsiteY1" fmla="*/ 248766 h 674197"/>
                      <a:gd name="connsiteX2" fmla="*/ 354684 w 469108"/>
                      <a:gd name="connsiteY2" fmla="*/ 0 h 674197"/>
                      <a:gd name="connsiteX3" fmla="*/ 469108 w 469108"/>
                      <a:gd name="connsiteY3" fmla="*/ 36022 h 674197"/>
                      <a:gd name="connsiteX4" fmla="*/ 457201 w 469108"/>
                      <a:gd name="connsiteY4" fmla="*/ 131272 h 674197"/>
                      <a:gd name="connsiteX5" fmla="*/ 395289 w 469108"/>
                      <a:gd name="connsiteY5" fmla="*/ 147941 h 674197"/>
                      <a:gd name="connsiteX6" fmla="*/ 431008 w 469108"/>
                      <a:gd name="connsiteY6" fmla="*/ 233666 h 674197"/>
                      <a:gd name="connsiteX7" fmla="*/ 0 w 469108"/>
                      <a:gd name="connsiteY7" fmla="*/ 674197 h 674197"/>
                      <a:gd name="connsiteX8" fmla="*/ 1 w 469108"/>
                      <a:gd name="connsiteY8" fmla="*/ 605141 h 674197"/>
                      <a:gd name="connsiteX0" fmla="*/ 1 w 469108"/>
                      <a:gd name="connsiteY0" fmla="*/ 605141 h 674197"/>
                      <a:gd name="connsiteX1" fmla="*/ 167226 w 469108"/>
                      <a:gd name="connsiteY1" fmla="*/ 248766 h 674197"/>
                      <a:gd name="connsiteX2" fmla="*/ 354684 w 469108"/>
                      <a:gd name="connsiteY2" fmla="*/ 0 h 674197"/>
                      <a:gd name="connsiteX3" fmla="*/ 469108 w 469108"/>
                      <a:gd name="connsiteY3" fmla="*/ 36022 h 674197"/>
                      <a:gd name="connsiteX4" fmla="*/ 457201 w 469108"/>
                      <a:gd name="connsiteY4" fmla="*/ 131272 h 674197"/>
                      <a:gd name="connsiteX5" fmla="*/ 354684 w 469108"/>
                      <a:gd name="connsiteY5" fmla="*/ 147941 h 674197"/>
                      <a:gd name="connsiteX6" fmla="*/ 431008 w 469108"/>
                      <a:gd name="connsiteY6" fmla="*/ 233666 h 674197"/>
                      <a:gd name="connsiteX7" fmla="*/ 0 w 469108"/>
                      <a:gd name="connsiteY7" fmla="*/ 674197 h 674197"/>
                      <a:gd name="connsiteX8" fmla="*/ 1 w 469108"/>
                      <a:gd name="connsiteY8" fmla="*/ 605141 h 674197"/>
                      <a:gd name="connsiteX0" fmla="*/ 1 w 469108"/>
                      <a:gd name="connsiteY0" fmla="*/ 605141 h 674197"/>
                      <a:gd name="connsiteX1" fmla="*/ 167226 w 469108"/>
                      <a:gd name="connsiteY1" fmla="*/ 248766 h 674197"/>
                      <a:gd name="connsiteX2" fmla="*/ 354684 w 469108"/>
                      <a:gd name="connsiteY2" fmla="*/ 0 h 674197"/>
                      <a:gd name="connsiteX3" fmla="*/ 469108 w 469108"/>
                      <a:gd name="connsiteY3" fmla="*/ 36022 h 674197"/>
                      <a:gd name="connsiteX4" fmla="*/ 436899 w 469108"/>
                      <a:gd name="connsiteY4" fmla="*/ 126205 h 674197"/>
                      <a:gd name="connsiteX5" fmla="*/ 354684 w 469108"/>
                      <a:gd name="connsiteY5" fmla="*/ 147941 h 674197"/>
                      <a:gd name="connsiteX6" fmla="*/ 431008 w 469108"/>
                      <a:gd name="connsiteY6" fmla="*/ 233666 h 674197"/>
                      <a:gd name="connsiteX7" fmla="*/ 0 w 469108"/>
                      <a:gd name="connsiteY7" fmla="*/ 674197 h 674197"/>
                      <a:gd name="connsiteX8" fmla="*/ 1 w 469108"/>
                      <a:gd name="connsiteY8" fmla="*/ 605141 h 674197"/>
                      <a:gd name="connsiteX0" fmla="*/ 1 w 436899"/>
                      <a:gd name="connsiteY0" fmla="*/ 605141 h 674197"/>
                      <a:gd name="connsiteX1" fmla="*/ 167226 w 436899"/>
                      <a:gd name="connsiteY1" fmla="*/ 248766 h 674197"/>
                      <a:gd name="connsiteX2" fmla="*/ 354684 w 436899"/>
                      <a:gd name="connsiteY2" fmla="*/ 0 h 674197"/>
                      <a:gd name="connsiteX3" fmla="*/ 431042 w 436899"/>
                      <a:gd name="connsiteY3" fmla="*/ 33489 h 674197"/>
                      <a:gd name="connsiteX4" fmla="*/ 436899 w 436899"/>
                      <a:gd name="connsiteY4" fmla="*/ 126205 h 674197"/>
                      <a:gd name="connsiteX5" fmla="*/ 354684 w 436899"/>
                      <a:gd name="connsiteY5" fmla="*/ 147941 h 674197"/>
                      <a:gd name="connsiteX6" fmla="*/ 431008 w 436899"/>
                      <a:gd name="connsiteY6" fmla="*/ 233666 h 674197"/>
                      <a:gd name="connsiteX7" fmla="*/ 0 w 436899"/>
                      <a:gd name="connsiteY7" fmla="*/ 674197 h 674197"/>
                      <a:gd name="connsiteX8" fmla="*/ 1 w 436899"/>
                      <a:gd name="connsiteY8" fmla="*/ 605141 h 674197"/>
                      <a:gd name="connsiteX0" fmla="*/ 1 w 436899"/>
                      <a:gd name="connsiteY0" fmla="*/ 605141 h 674197"/>
                      <a:gd name="connsiteX1" fmla="*/ 167226 w 436899"/>
                      <a:gd name="connsiteY1" fmla="*/ 248766 h 674197"/>
                      <a:gd name="connsiteX2" fmla="*/ 354684 w 436899"/>
                      <a:gd name="connsiteY2" fmla="*/ 0 h 674197"/>
                      <a:gd name="connsiteX3" fmla="*/ 431042 w 436899"/>
                      <a:gd name="connsiteY3" fmla="*/ 33489 h 674197"/>
                      <a:gd name="connsiteX4" fmla="*/ 436899 w 436899"/>
                      <a:gd name="connsiteY4" fmla="*/ 126205 h 674197"/>
                      <a:gd name="connsiteX5" fmla="*/ 354684 w 436899"/>
                      <a:gd name="connsiteY5" fmla="*/ 147941 h 674197"/>
                      <a:gd name="connsiteX6" fmla="*/ 400555 w 436899"/>
                      <a:gd name="connsiteY6" fmla="*/ 200732 h 674197"/>
                      <a:gd name="connsiteX7" fmla="*/ 0 w 436899"/>
                      <a:gd name="connsiteY7" fmla="*/ 674197 h 674197"/>
                      <a:gd name="connsiteX8" fmla="*/ 1 w 436899"/>
                      <a:gd name="connsiteY8" fmla="*/ 605141 h 674197"/>
                      <a:gd name="connsiteX0" fmla="*/ 1 w 436899"/>
                      <a:gd name="connsiteY0" fmla="*/ 605141 h 674197"/>
                      <a:gd name="connsiteX1" fmla="*/ 167226 w 436899"/>
                      <a:gd name="connsiteY1" fmla="*/ 248766 h 674197"/>
                      <a:gd name="connsiteX2" fmla="*/ 354684 w 436899"/>
                      <a:gd name="connsiteY2" fmla="*/ 0 h 674197"/>
                      <a:gd name="connsiteX3" fmla="*/ 431042 w 436899"/>
                      <a:gd name="connsiteY3" fmla="*/ 33489 h 674197"/>
                      <a:gd name="connsiteX4" fmla="*/ 436899 w 436899"/>
                      <a:gd name="connsiteY4" fmla="*/ 126205 h 674197"/>
                      <a:gd name="connsiteX5" fmla="*/ 354684 w 436899"/>
                      <a:gd name="connsiteY5" fmla="*/ 147941 h 674197"/>
                      <a:gd name="connsiteX6" fmla="*/ 400555 w 436899"/>
                      <a:gd name="connsiteY6" fmla="*/ 200732 h 674197"/>
                      <a:gd name="connsiteX7" fmla="*/ 0 w 436899"/>
                      <a:gd name="connsiteY7" fmla="*/ 674197 h 674197"/>
                      <a:gd name="connsiteX8" fmla="*/ 1 w 436899"/>
                      <a:gd name="connsiteY8" fmla="*/ 605141 h 674197"/>
                      <a:gd name="connsiteX0" fmla="*/ 1 w 436899"/>
                      <a:gd name="connsiteY0" fmla="*/ 605141 h 674197"/>
                      <a:gd name="connsiteX1" fmla="*/ 167226 w 436899"/>
                      <a:gd name="connsiteY1" fmla="*/ 248766 h 674197"/>
                      <a:gd name="connsiteX2" fmla="*/ 354684 w 436899"/>
                      <a:gd name="connsiteY2" fmla="*/ 0 h 674197"/>
                      <a:gd name="connsiteX3" fmla="*/ 431042 w 436899"/>
                      <a:gd name="connsiteY3" fmla="*/ 33489 h 674197"/>
                      <a:gd name="connsiteX4" fmla="*/ 436899 w 436899"/>
                      <a:gd name="connsiteY4" fmla="*/ 126205 h 674197"/>
                      <a:gd name="connsiteX5" fmla="*/ 354684 w 436899"/>
                      <a:gd name="connsiteY5" fmla="*/ 147941 h 674197"/>
                      <a:gd name="connsiteX6" fmla="*/ 372639 w 436899"/>
                      <a:gd name="connsiteY6" fmla="*/ 213399 h 674197"/>
                      <a:gd name="connsiteX7" fmla="*/ 0 w 436899"/>
                      <a:gd name="connsiteY7" fmla="*/ 674197 h 674197"/>
                      <a:gd name="connsiteX8" fmla="*/ 1 w 436899"/>
                      <a:gd name="connsiteY8" fmla="*/ 605141 h 674197"/>
                      <a:gd name="connsiteX0" fmla="*/ 1 w 436899"/>
                      <a:gd name="connsiteY0" fmla="*/ 605141 h 674197"/>
                      <a:gd name="connsiteX1" fmla="*/ 167226 w 436899"/>
                      <a:gd name="connsiteY1" fmla="*/ 248766 h 674197"/>
                      <a:gd name="connsiteX2" fmla="*/ 354684 w 436899"/>
                      <a:gd name="connsiteY2" fmla="*/ 0 h 674197"/>
                      <a:gd name="connsiteX3" fmla="*/ 431042 w 436899"/>
                      <a:gd name="connsiteY3" fmla="*/ 33489 h 674197"/>
                      <a:gd name="connsiteX4" fmla="*/ 436899 w 436899"/>
                      <a:gd name="connsiteY4" fmla="*/ 126205 h 674197"/>
                      <a:gd name="connsiteX5" fmla="*/ 324231 w 436899"/>
                      <a:gd name="connsiteY5" fmla="*/ 147941 h 674197"/>
                      <a:gd name="connsiteX6" fmla="*/ 372639 w 436899"/>
                      <a:gd name="connsiteY6" fmla="*/ 213399 h 674197"/>
                      <a:gd name="connsiteX7" fmla="*/ 0 w 436899"/>
                      <a:gd name="connsiteY7" fmla="*/ 674197 h 674197"/>
                      <a:gd name="connsiteX8" fmla="*/ 1 w 436899"/>
                      <a:gd name="connsiteY8" fmla="*/ 605141 h 674197"/>
                      <a:gd name="connsiteX0" fmla="*/ 1 w 431042"/>
                      <a:gd name="connsiteY0" fmla="*/ 605141 h 674197"/>
                      <a:gd name="connsiteX1" fmla="*/ 167226 w 431042"/>
                      <a:gd name="connsiteY1" fmla="*/ 248766 h 674197"/>
                      <a:gd name="connsiteX2" fmla="*/ 354684 w 431042"/>
                      <a:gd name="connsiteY2" fmla="*/ 0 h 674197"/>
                      <a:gd name="connsiteX3" fmla="*/ 431042 w 431042"/>
                      <a:gd name="connsiteY3" fmla="*/ 33489 h 674197"/>
                      <a:gd name="connsiteX4" fmla="*/ 401370 w 431042"/>
                      <a:gd name="connsiteY4" fmla="*/ 149006 h 674197"/>
                      <a:gd name="connsiteX5" fmla="*/ 324231 w 431042"/>
                      <a:gd name="connsiteY5" fmla="*/ 147941 h 674197"/>
                      <a:gd name="connsiteX6" fmla="*/ 372639 w 431042"/>
                      <a:gd name="connsiteY6" fmla="*/ 213399 h 674197"/>
                      <a:gd name="connsiteX7" fmla="*/ 0 w 431042"/>
                      <a:gd name="connsiteY7" fmla="*/ 674197 h 674197"/>
                      <a:gd name="connsiteX8" fmla="*/ 1 w 431042"/>
                      <a:gd name="connsiteY8" fmla="*/ 605141 h 67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1042" h="674197">
                        <a:moveTo>
                          <a:pt x="1" y="605141"/>
                        </a:moveTo>
                        <a:cubicBezTo>
                          <a:pt x="32942" y="535688"/>
                          <a:pt x="108112" y="349623"/>
                          <a:pt x="167226" y="248766"/>
                        </a:cubicBezTo>
                        <a:cubicBezTo>
                          <a:pt x="226340" y="147909"/>
                          <a:pt x="316584" y="34528"/>
                          <a:pt x="354684" y="0"/>
                        </a:cubicBezTo>
                        <a:lnTo>
                          <a:pt x="431042" y="33489"/>
                        </a:lnTo>
                        <a:lnTo>
                          <a:pt x="401370" y="149006"/>
                        </a:lnTo>
                        <a:lnTo>
                          <a:pt x="324231" y="147941"/>
                        </a:lnTo>
                        <a:lnTo>
                          <a:pt x="372639" y="213399"/>
                        </a:lnTo>
                        <a:cubicBezTo>
                          <a:pt x="239121" y="371221"/>
                          <a:pt x="130981" y="465707"/>
                          <a:pt x="0" y="674197"/>
                        </a:cubicBezTo>
                        <a:cubicBezTo>
                          <a:pt x="0" y="648797"/>
                          <a:pt x="1" y="630541"/>
                          <a:pt x="1" y="605141"/>
                        </a:cubicBezTo>
                        <a:close/>
                      </a:path>
                    </a:pathLst>
                  </a:custGeom>
                  <a:solidFill>
                    <a:srgbClr val="6D67A5"/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GB" sz="2500" b="1" dirty="0"/>
                  </a:p>
                </p:txBody>
              </p:sp>
              <p:sp>
                <p:nvSpPr>
                  <p:cNvPr id="449" name="Freeform 51">
                    <a:extLst>
                      <a:ext uri="{FF2B5EF4-FFF2-40B4-BE49-F238E27FC236}">
                        <a16:creationId xmlns:a16="http://schemas.microsoft.com/office/drawing/2014/main" xmlns="" id="{2F24751F-DCFC-4E42-AE63-25A936F86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79700" y="1746698"/>
                    <a:ext cx="348270" cy="1317856"/>
                  </a:xfrm>
                  <a:custGeom>
                    <a:avLst/>
                    <a:gdLst>
                      <a:gd name="T0" fmla="*/ 38 w 128"/>
                      <a:gd name="T1" fmla="*/ 50 h 486"/>
                      <a:gd name="T2" fmla="*/ 0 w 128"/>
                      <a:gd name="T3" fmla="*/ 177 h 486"/>
                      <a:gd name="T4" fmla="*/ 14 w 128"/>
                      <a:gd name="T5" fmla="*/ 486 h 486"/>
                      <a:gd name="T6" fmla="*/ 55 w 128"/>
                      <a:gd name="T7" fmla="*/ 464 h 486"/>
                      <a:gd name="T8" fmla="*/ 48 w 128"/>
                      <a:gd name="T9" fmla="*/ 158 h 486"/>
                      <a:gd name="T10" fmla="*/ 128 w 128"/>
                      <a:gd name="T11" fmla="*/ 14 h 486"/>
                      <a:gd name="T12" fmla="*/ 95 w 128"/>
                      <a:gd name="T13" fmla="*/ 0 h 486"/>
                      <a:gd name="T14" fmla="*/ 38 w 128"/>
                      <a:gd name="T15" fmla="*/ 50 h 4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486">
                        <a:moveTo>
                          <a:pt x="38" y="50"/>
                        </a:moveTo>
                        <a:cubicBezTo>
                          <a:pt x="26" y="75"/>
                          <a:pt x="0" y="177"/>
                          <a:pt x="0" y="177"/>
                        </a:cubicBezTo>
                        <a:cubicBezTo>
                          <a:pt x="14" y="486"/>
                          <a:pt x="14" y="486"/>
                          <a:pt x="14" y="486"/>
                        </a:cubicBezTo>
                        <a:cubicBezTo>
                          <a:pt x="55" y="464"/>
                          <a:pt x="55" y="464"/>
                          <a:pt x="55" y="464"/>
                        </a:cubicBezTo>
                        <a:cubicBezTo>
                          <a:pt x="55" y="464"/>
                          <a:pt x="26" y="266"/>
                          <a:pt x="48" y="158"/>
                        </a:cubicBezTo>
                        <a:cubicBezTo>
                          <a:pt x="69" y="50"/>
                          <a:pt x="128" y="14"/>
                          <a:pt x="128" y="14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95" y="0"/>
                          <a:pt x="58" y="7"/>
                          <a:pt x="38" y="50"/>
                        </a:cubicBezTo>
                      </a:path>
                    </a:pathLst>
                  </a:cu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50" name="Freeform 52">
                    <a:extLst>
                      <a:ext uri="{FF2B5EF4-FFF2-40B4-BE49-F238E27FC236}">
                        <a16:creationId xmlns:a16="http://schemas.microsoft.com/office/drawing/2014/main" xmlns="" id="{4242525E-DB6F-4938-B7E9-346217112B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71039" y="2150692"/>
                    <a:ext cx="257721" cy="443000"/>
                  </a:xfrm>
                  <a:custGeom>
                    <a:avLst/>
                    <a:gdLst>
                      <a:gd name="T0" fmla="*/ 94 w 95"/>
                      <a:gd name="T1" fmla="*/ 53 h 163"/>
                      <a:gd name="T2" fmla="*/ 86 w 95"/>
                      <a:gd name="T3" fmla="*/ 18 h 163"/>
                      <a:gd name="T4" fmla="*/ 80 w 95"/>
                      <a:gd name="T5" fmla="*/ 41 h 163"/>
                      <a:gd name="T6" fmla="*/ 48 w 95"/>
                      <a:gd name="T7" fmla="*/ 35 h 163"/>
                      <a:gd name="T8" fmla="*/ 46 w 95"/>
                      <a:gd name="T9" fmla="*/ 0 h 163"/>
                      <a:gd name="T10" fmla="*/ 16 w 95"/>
                      <a:gd name="T11" fmla="*/ 17 h 163"/>
                      <a:gd name="T12" fmla="*/ 9 w 95"/>
                      <a:gd name="T13" fmla="*/ 28 h 163"/>
                      <a:gd name="T14" fmla="*/ 0 w 95"/>
                      <a:gd name="T15" fmla="*/ 92 h 163"/>
                      <a:gd name="T16" fmla="*/ 61 w 95"/>
                      <a:gd name="T17" fmla="*/ 163 h 163"/>
                      <a:gd name="T18" fmla="*/ 95 w 95"/>
                      <a:gd name="T19" fmla="*/ 127 h 163"/>
                      <a:gd name="T20" fmla="*/ 85 w 95"/>
                      <a:gd name="T21" fmla="*/ 109 h 163"/>
                      <a:gd name="T22" fmla="*/ 94 w 95"/>
                      <a:gd name="T23" fmla="*/ 5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5" h="163">
                        <a:moveTo>
                          <a:pt x="94" y="53"/>
                        </a:moveTo>
                        <a:cubicBezTo>
                          <a:pt x="86" y="18"/>
                          <a:pt x="86" y="18"/>
                          <a:pt x="86" y="18"/>
                        </a:cubicBezTo>
                        <a:cubicBezTo>
                          <a:pt x="85" y="37"/>
                          <a:pt x="80" y="41"/>
                          <a:pt x="80" y="41"/>
                        </a:cubicBezTo>
                        <a:cubicBezTo>
                          <a:pt x="72" y="43"/>
                          <a:pt x="57" y="44"/>
                          <a:pt x="48" y="35"/>
                        </a:cubicBezTo>
                        <a:cubicBezTo>
                          <a:pt x="40" y="27"/>
                          <a:pt x="46" y="0"/>
                          <a:pt x="46" y="0"/>
                        </a:cubicBezTo>
                        <a:cubicBezTo>
                          <a:pt x="16" y="17"/>
                          <a:pt x="16" y="17"/>
                          <a:pt x="16" y="17"/>
                        </a:cubicBezTo>
                        <a:cubicBezTo>
                          <a:pt x="12" y="19"/>
                          <a:pt x="10" y="23"/>
                          <a:pt x="9" y="28"/>
                        </a:cubicBezTo>
                        <a:cubicBezTo>
                          <a:pt x="0" y="92"/>
                          <a:pt x="0" y="92"/>
                          <a:pt x="0" y="92"/>
                        </a:cubicBezTo>
                        <a:cubicBezTo>
                          <a:pt x="61" y="163"/>
                          <a:pt x="61" y="163"/>
                          <a:pt x="61" y="163"/>
                        </a:cubicBezTo>
                        <a:cubicBezTo>
                          <a:pt x="95" y="127"/>
                          <a:pt x="95" y="127"/>
                          <a:pt x="95" y="127"/>
                        </a:cubicBezTo>
                        <a:cubicBezTo>
                          <a:pt x="85" y="109"/>
                          <a:pt x="85" y="109"/>
                          <a:pt x="85" y="109"/>
                        </a:cubicBezTo>
                        <a:lnTo>
                          <a:pt x="94" y="53"/>
                        </a:lnTo>
                        <a:close/>
                      </a:path>
                    </a:pathLst>
                  </a:custGeom>
                  <a:solidFill>
                    <a:srgbClr val="FEB791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51" name="Freeform 56">
                    <a:extLst>
                      <a:ext uri="{FF2B5EF4-FFF2-40B4-BE49-F238E27FC236}">
                        <a16:creationId xmlns:a16="http://schemas.microsoft.com/office/drawing/2014/main" xmlns="" id="{E5E5E6FA-8C3F-4909-A8C9-D428B79004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74127" y="2447111"/>
                    <a:ext cx="168563" cy="145986"/>
                  </a:xfrm>
                  <a:custGeom>
                    <a:avLst/>
                    <a:gdLst>
                      <a:gd name="T0" fmla="*/ 0 w 62"/>
                      <a:gd name="T1" fmla="*/ 32 h 55"/>
                      <a:gd name="T2" fmla="*/ 20 w 62"/>
                      <a:gd name="T3" fmla="*/ 55 h 55"/>
                      <a:gd name="T4" fmla="*/ 62 w 62"/>
                      <a:gd name="T5" fmla="*/ 26 h 55"/>
                      <a:gd name="T6" fmla="*/ 47 w 62"/>
                      <a:gd name="T7" fmla="*/ 4 h 55"/>
                      <a:gd name="T8" fmla="*/ 0 w 62"/>
                      <a:gd name="T9" fmla="*/ 32 h 55"/>
                      <a:gd name="connsiteX0" fmla="*/ 0 w 10000"/>
                      <a:gd name="connsiteY0" fmla="*/ 5121 h 9091"/>
                      <a:gd name="connsiteX1" fmla="*/ 1719 w 10000"/>
                      <a:gd name="connsiteY1" fmla="*/ 9090 h 9091"/>
                      <a:gd name="connsiteX2" fmla="*/ 10000 w 10000"/>
                      <a:gd name="connsiteY2" fmla="*/ 4030 h 9091"/>
                      <a:gd name="connsiteX3" fmla="*/ 7581 w 10000"/>
                      <a:gd name="connsiteY3" fmla="*/ 30 h 9091"/>
                      <a:gd name="connsiteX4" fmla="*/ 0 w 10000"/>
                      <a:gd name="connsiteY4" fmla="*/ 5121 h 9091"/>
                      <a:gd name="connsiteX0" fmla="*/ 0 w 10753"/>
                      <a:gd name="connsiteY0" fmla="*/ 6564 h 10284"/>
                      <a:gd name="connsiteX1" fmla="*/ 2472 w 10753"/>
                      <a:gd name="connsiteY1" fmla="*/ 9993 h 10284"/>
                      <a:gd name="connsiteX2" fmla="*/ 10753 w 10753"/>
                      <a:gd name="connsiteY2" fmla="*/ 4427 h 10284"/>
                      <a:gd name="connsiteX3" fmla="*/ 8334 w 10753"/>
                      <a:gd name="connsiteY3" fmla="*/ 27 h 10284"/>
                      <a:gd name="connsiteX4" fmla="*/ 0 w 10753"/>
                      <a:gd name="connsiteY4" fmla="*/ 6564 h 10284"/>
                      <a:gd name="connsiteX0" fmla="*/ 0 w 10753"/>
                      <a:gd name="connsiteY0" fmla="*/ 7254 h 10974"/>
                      <a:gd name="connsiteX1" fmla="*/ 2472 w 10753"/>
                      <a:gd name="connsiteY1" fmla="*/ 10683 h 10974"/>
                      <a:gd name="connsiteX2" fmla="*/ 10753 w 10753"/>
                      <a:gd name="connsiteY2" fmla="*/ 5117 h 10974"/>
                      <a:gd name="connsiteX3" fmla="*/ 8334 w 10753"/>
                      <a:gd name="connsiteY3" fmla="*/ 717 h 10974"/>
                      <a:gd name="connsiteX4" fmla="*/ 0 w 10753"/>
                      <a:gd name="connsiteY4" fmla="*/ 7254 h 10974"/>
                      <a:gd name="connsiteX0" fmla="*/ 0 w 10753"/>
                      <a:gd name="connsiteY0" fmla="*/ 6555 h 10275"/>
                      <a:gd name="connsiteX1" fmla="*/ 2472 w 10753"/>
                      <a:gd name="connsiteY1" fmla="*/ 9984 h 10275"/>
                      <a:gd name="connsiteX2" fmla="*/ 10753 w 10753"/>
                      <a:gd name="connsiteY2" fmla="*/ 4418 h 10275"/>
                      <a:gd name="connsiteX3" fmla="*/ 8334 w 10753"/>
                      <a:gd name="connsiteY3" fmla="*/ 18 h 10275"/>
                      <a:gd name="connsiteX4" fmla="*/ 0 w 10753"/>
                      <a:gd name="connsiteY4" fmla="*/ 6555 h 10275"/>
                      <a:gd name="connsiteX0" fmla="*/ 0 w 10753"/>
                      <a:gd name="connsiteY0" fmla="*/ 6537 h 10257"/>
                      <a:gd name="connsiteX1" fmla="*/ 2472 w 10753"/>
                      <a:gd name="connsiteY1" fmla="*/ 9966 h 10257"/>
                      <a:gd name="connsiteX2" fmla="*/ 10753 w 10753"/>
                      <a:gd name="connsiteY2" fmla="*/ 4400 h 10257"/>
                      <a:gd name="connsiteX3" fmla="*/ 8334 w 10753"/>
                      <a:gd name="connsiteY3" fmla="*/ 0 h 10257"/>
                      <a:gd name="connsiteX4" fmla="*/ 0 w 10753"/>
                      <a:gd name="connsiteY4" fmla="*/ 6537 h 10257"/>
                      <a:gd name="connsiteX0" fmla="*/ 0 w 10753"/>
                      <a:gd name="connsiteY0" fmla="*/ 6537 h 10257"/>
                      <a:gd name="connsiteX1" fmla="*/ 2472 w 10753"/>
                      <a:gd name="connsiteY1" fmla="*/ 9966 h 10257"/>
                      <a:gd name="connsiteX2" fmla="*/ 10753 w 10753"/>
                      <a:gd name="connsiteY2" fmla="*/ 4400 h 10257"/>
                      <a:gd name="connsiteX3" fmla="*/ 8334 w 10753"/>
                      <a:gd name="connsiteY3" fmla="*/ 0 h 10257"/>
                      <a:gd name="connsiteX4" fmla="*/ 0 w 10753"/>
                      <a:gd name="connsiteY4" fmla="*/ 6537 h 10257"/>
                      <a:gd name="connsiteX0" fmla="*/ 0 w 10000"/>
                      <a:gd name="connsiteY0" fmla="*/ 7709 h 10773"/>
                      <a:gd name="connsiteX1" fmla="*/ 1719 w 10000"/>
                      <a:gd name="connsiteY1" fmla="*/ 9966 h 10773"/>
                      <a:gd name="connsiteX2" fmla="*/ 10000 w 10000"/>
                      <a:gd name="connsiteY2" fmla="*/ 4400 h 10773"/>
                      <a:gd name="connsiteX3" fmla="*/ 7581 w 10000"/>
                      <a:gd name="connsiteY3" fmla="*/ 0 h 10773"/>
                      <a:gd name="connsiteX4" fmla="*/ 0 w 10000"/>
                      <a:gd name="connsiteY4" fmla="*/ 7709 h 10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773">
                        <a:moveTo>
                          <a:pt x="0" y="7709"/>
                        </a:moveTo>
                        <a:cubicBezTo>
                          <a:pt x="3226" y="12309"/>
                          <a:pt x="52" y="10517"/>
                          <a:pt x="1719" y="9966"/>
                        </a:cubicBezTo>
                        <a:cubicBezTo>
                          <a:pt x="3386" y="9415"/>
                          <a:pt x="10000" y="4400"/>
                          <a:pt x="10000" y="4400"/>
                        </a:cubicBezTo>
                        <a:cubicBezTo>
                          <a:pt x="9194" y="2933"/>
                          <a:pt x="8431" y="2690"/>
                          <a:pt x="7581" y="0"/>
                        </a:cubicBezTo>
                        <a:cubicBezTo>
                          <a:pt x="5789" y="1527"/>
                          <a:pt x="2581" y="1309"/>
                          <a:pt x="0" y="7709"/>
                        </a:cubicBezTo>
                        <a:close/>
                      </a:path>
                    </a:pathLst>
                  </a:custGeom>
                  <a:solidFill>
                    <a:srgbClr val="FCD0E8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52" name="Freeform 57">
                    <a:extLst>
                      <a:ext uri="{FF2B5EF4-FFF2-40B4-BE49-F238E27FC236}">
                        <a16:creationId xmlns:a16="http://schemas.microsoft.com/office/drawing/2014/main" xmlns="" id="{E75AF5FD-5D3B-4674-B1EB-E9EE0B088B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86971" y="1849621"/>
                    <a:ext cx="553599" cy="1053558"/>
                  </a:xfrm>
                  <a:custGeom>
                    <a:avLst/>
                    <a:gdLst>
                      <a:gd name="T0" fmla="*/ 192 w 220"/>
                      <a:gd name="T1" fmla="*/ 77 h 386"/>
                      <a:gd name="T2" fmla="*/ 164 w 220"/>
                      <a:gd name="T3" fmla="*/ 1 h 386"/>
                      <a:gd name="T4" fmla="*/ 112 w 220"/>
                      <a:gd name="T5" fmla="*/ 73 h 386"/>
                      <a:gd name="T6" fmla="*/ 125 w 220"/>
                      <a:gd name="T7" fmla="*/ 280 h 386"/>
                      <a:gd name="T8" fmla="*/ 46 w 220"/>
                      <a:gd name="T9" fmla="*/ 235 h 386"/>
                      <a:gd name="T10" fmla="*/ 6 w 220"/>
                      <a:gd name="T11" fmla="*/ 267 h 386"/>
                      <a:gd name="T12" fmla="*/ 171 w 220"/>
                      <a:gd name="T13" fmla="*/ 381 h 386"/>
                      <a:gd name="T14" fmla="*/ 192 w 220"/>
                      <a:gd name="T15" fmla="*/ 77 h 386"/>
                      <a:gd name="connsiteX0" fmla="*/ 8466 w 8766"/>
                      <a:gd name="connsiteY0" fmla="*/ 1970 h 9851"/>
                      <a:gd name="connsiteX1" fmla="*/ 7194 w 8766"/>
                      <a:gd name="connsiteY1" fmla="*/ 1 h 9851"/>
                      <a:gd name="connsiteX2" fmla="*/ 4830 w 8766"/>
                      <a:gd name="connsiteY2" fmla="*/ 1866 h 9851"/>
                      <a:gd name="connsiteX3" fmla="*/ 5421 w 8766"/>
                      <a:gd name="connsiteY3" fmla="*/ 7229 h 9851"/>
                      <a:gd name="connsiteX4" fmla="*/ 1830 w 8766"/>
                      <a:gd name="connsiteY4" fmla="*/ 6063 h 9851"/>
                      <a:gd name="connsiteX5" fmla="*/ 12 w 8766"/>
                      <a:gd name="connsiteY5" fmla="*/ 6892 h 9851"/>
                      <a:gd name="connsiteX6" fmla="*/ 7512 w 8766"/>
                      <a:gd name="connsiteY6" fmla="*/ 9845 h 9851"/>
                      <a:gd name="connsiteX7" fmla="*/ 8466 w 8766"/>
                      <a:gd name="connsiteY7" fmla="*/ 1970 h 9851"/>
                      <a:gd name="connsiteX0" fmla="*/ 9658 w 10000"/>
                      <a:gd name="connsiteY0" fmla="*/ 2000 h 10000"/>
                      <a:gd name="connsiteX1" fmla="*/ 8207 w 10000"/>
                      <a:gd name="connsiteY1" fmla="*/ 1 h 10000"/>
                      <a:gd name="connsiteX2" fmla="*/ 5510 w 10000"/>
                      <a:gd name="connsiteY2" fmla="*/ 1894 h 10000"/>
                      <a:gd name="connsiteX3" fmla="*/ 6184 w 10000"/>
                      <a:gd name="connsiteY3" fmla="*/ 7338 h 10000"/>
                      <a:gd name="connsiteX4" fmla="*/ 2452 w 10000"/>
                      <a:gd name="connsiteY4" fmla="*/ 6032 h 10000"/>
                      <a:gd name="connsiteX5" fmla="*/ 14 w 10000"/>
                      <a:gd name="connsiteY5" fmla="*/ 6996 h 10000"/>
                      <a:gd name="connsiteX6" fmla="*/ 8569 w 10000"/>
                      <a:gd name="connsiteY6" fmla="*/ 9994 h 10000"/>
                      <a:gd name="connsiteX7" fmla="*/ 9658 w 10000"/>
                      <a:gd name="connsiteY7" fmla="*/ 2000 h 10000"/>
                      <a:gd name="connsiteX0" fmla="*/ 9658 w 10000"/>
                      <a:gd name="connsiteY0" fmla="*/ 2000 h 10000"/>
                      <a:gd name="connsiteX1" fmla="*/ 8207 w 10000"/>
                      <a:gd name="connsiteY1" fmla="*/ 1 h 10000"/>
                      <a:gd name="connsiteX2" fmla="*/ 5510 w 10000"/>
                      <a:gd name="connsiteY2" fmla="*/ 1894 h 10000"/>
                      <a:gd name="connsiteX3" fmla="*/ 6184 w 10000"/>
                      <a:gd name="connsiteY3" fmla="*/ 7338 h 10000"/>
                      <a:gd name="connsiteX4" fmla="*/ 2452 w 10000"/>
                      <a:gd name="connsiteY4" fmla="*/ 6032 h 10000"/>
                      <a:gd name="connsiteX5" fmla="*/ 14 w 10000"/>
                      <a:gd name="connsiteY5" fmla="*/ 6996 h 10000"/>
                      <a:gd name="connsiteX6" fmla="*/ 8569 w 10000"/>
                      <a:gd name="connsiteY6" fmla="*/ 9994 h 10000"/>
                      <a:gd name="connsiteX7" fmla="*/ 9658 w 10000"/>
                      <a:gd name="connsiteY7" fmla="*/ 2000 h 10000"/>
                      <a:gd name="connsiteX0" fmla="*/ 9644 w 9986"/>
                      <a:gd name="connsiteY0" fmla="*/ 2000 h 10000"/>
                      <a:gd name="connsiteX1" fmla="*/ 8193 w 9986"/>
                      <a:gd name="connsiteY1" fmla="*/ 1 h 10000"/>
                      <a:gd name="connsiteX2" fmla="*/ 5496 w 9986"/>
                      <a:gd name="connsiteY2" fmla="*/ 1894 h 10000"/>
                      <a:gd name="connsiteX3" fmla="*/ 6170 w 9986"/>
                      <a:gd name="connsiteY3" fmla="*/ 7338 h 10000"/>
                      <a:gd name="connsiteX4" fmla="*/ 2438 w 9986"/>
                      <a:gd name="connsiteY4" fmla="*/ 6032 h 10000"/>
                      <a:gd name="connsiteX5" fmla="*/ 0 w 9986"/>
                      <a:gd name="connsiteY5" fmla="*/ 6996 h 10000"/>
                      <a:gd name="connsiteX6" fmla="*/ 8555 w 9986"/>
                      <a:gd name="connsiteY6" fmla="*/ 9994 h 10000"/>
                      <a:gd name="connsiteX7" fmla="*/ 9644 w 9986"/>
                      <a:gd name="connsiteY7" fmla="*/ 2000 h 10000"/>
                      <a:gd name="connsiteX0" fmla="*/ 10144 w 10486"/>
                      <a:gd name="connsiteY0" fmla="*/ 2000 h 10001"/>
                      <a:gd name="connsiteX1" fmla="*/ 8690 w 10486"/>
                      <a:gd name="connsiteY1" fmla="*/ 1 h 10001"/>
                      <a:gd name="connsiteX2" fmla="*/ 5990 w 10486"/>
                      <a:gd name="connsiteY2" fmla="*/ 1894 h 10001"/>
                      <a:gd name="connsiteX3" fmla="*/ 6665 w 10486"/>
                      <a:gd name="connsiteY3" fmla="*/ 7338 h 10001"/>
                      <a:gd name="connsiteX4" fmla="*/ 2927 w 10486"/>
                      <a:gd name="connsiteY4" fmla="*/ 6032 h 10001"/>
                      <a:gd name="connsiteX5" fmla="*/ 0 w 10486"/>
                      <a:gd name="connsiteY5" fmla="*/ 7119 h 10001"/>
                      <a:gd name="connsiteX6" fmla="*/ 9053 w 10486"/>
                      <a:gd name="connsiteY6" fmla="*/ 9994 h 10001"/>
                      <a:gd name="connsiteX7" fmla="*/ 10144 w 10486"/>
                      <a:gd name="connsiteY7" fmla="*/ 2000 h 10001"/>
                      <a:gd name="connsiteX0" fmla="*/ 10265 w 10607"/>
                      <a:gd name="connsiteY0" fmla="*/ 2000 h 10001"/>
                      <a:gd name="connsiteX1" fmla="*/ 8811 w 10607"/>
                      <a:gd name="connsiteY1" fmla="*/ 1 h 10001"/>
                      <a:gd name="connsiteX2" fmla="*/ 6111 w 10607"/>
                      <a:gd name="connsiteY2" fmla="*/ 1894 h 10001"/>
                      <a:gd name="connsiteX3" fmla="*/ 6786 w 10607"/>
                      <a:gd name="connsiteY3" fmla="*/ 7338 h 10001"/>
                      <a:gd name="connsiteX4" fmla="*/ 3048 w 10607"/>
                      <a:gd name="connsiteY4" fmla="*/ 6032 h 10001"/>
                      <a:gd name="connsiteX5" fmla="*/ 0 w 10607"/>
                      <a:gd name="connsiteY5" fmla="*/ 7273 h 10001"/>
                      <a:gd name="connsiteX6" fmla="*/ 9174 w 10607"/>
                      <a:gd name="connsiteY6" fmla="*/ 9994 h 10001"/>
                      <a:gd name="connsiteX7" fmla="*/ 10265 w 10607"/>
                      <a:gd name="connsiteY7" fmla="*/ 2000 h 10001"/>
                      <a:gd name="connsiteX0" fmla="*/ 10204 w 10546"/>
                      <a:gd name="connsiteY0" fmla="*/ 2000 h 10002"/>
                      <a:gd name="connsiteX1" fmla="*/ 8750 w 10546"/>
                      <a:gd name="connsiteY1" fmla="*/ 1 h 10002"/>
                      <a:gd name="connsiteX2" fmla="*/ 6050 w 10546"/>
                      <a:gd name="connsiteY2" fmla="*/ 1894 h 10002"/>
                      <a:gd name="connsiteX3" fmla="*/ 6725 w 10546"/>
                      <a:gd name="connsiteY3" fmla="*/ 7338 h 10002"/>
                      <a:gd name="connsiteX4" fmla="*/ 2987 w 10546"/>
                      <a:gd name="connsiteY4" fmla="*/ 6032 h 10002"/>
                      <a:gd name="connsiteX5" fmla="*/ 0 w 10546"/>
                      <a:gd name="connsiteY5" fmla="*/ 7396 h 10002"/>
                      <a:gd name="connsiteX6" fmla="*/ 9113 w 10546"/>
                      <a:gd name="connsiteY6" fmla="*/ 9994 h 10002"/>
                      <a:gd name="connsiteX7" fmla="*/ 10204 w 10546"/>
                      <a:gd name="connsiteY7" fmla="*/ 2000 h 10002"/>
                      <a:gd name="connsiteX0" fmla="*/ 10204 w 10582"/>
                      <a:gd name="connsiteY0" fmla="*/ 2000 h 10216"/>
                      <a:gd name="connsiteX1" fmla="*/ 8750 w 10582"/>
                      <a:gd name="connsiteY1" fmla="*/ 1 h 10216"/>
                      <a:gd name="connsiteX2" fmla="*/ 6050 w 10582"/>
                      <a:gd name="connsiteY2" fmla="*/ 1894 h 10216"/>
                      <a:gd name="connsiteX3" fmla="*/ 6725 w 10582"/>
                      <a:gd name="connsiteY3" fmla="*/ 7338 h 10216"/>
                      <a:gd name="connsiteX4" fmla="*/ 2987 w 10582"/>
                      <a:gd name="connsiteY4" fmla="*/ 6032 h 10216"/>
                      <a:gd name="connsiteX5" fmla="*/ 0 w 10582"/>
                      <a:gd name="connsiteY5" fmla="*/ 7396 h 10216"/>
                      <a:gd name="connsiteX6" fmla="*/ 9174 w 10582"/>
                      <a:gd name="connsiteY6" fmla="*/ 10209 h 10216"/>
                      <a:gd name="connsiteX7" fmla="*/ 10204 w 10582"/>
                      <a:gd name="connsiteY7" fmla="*/ 2000 h 10216"/>
                      <a:gd name="connsiteX0" fmla="*/ 10204 w 10582"/>
                      <a:gd name="connsiteY0" fmla="*/ 2000 h 10209"/>
                      <a:gd name="connsiteX1" fmla="*/ 8750 w 10582"/>
                      <a:gd name="connsiteY1" fmla="*/ 1 h 10209"/>
                      <a:gd name="connsiteX2" fmla="*/ 6050 w 10582"/>
                      <a:gd name="connsiteY2" fmla="*/ 1894 h 10209"/>
                      <a:gd name="connsiteX3" fmla="*/ 6725 w 10582"/>
                      <a:gd name="connsiteY3" fmla="*/ 7338 h 10209"/>
                      <a:gd name="connsiteX4" fmla="*/ 2987 w 10582"/>
                      <a:gd name="connsiteY4" fmla="*/ 6032 h 10209"/>
                      <a:gd name="connsiteX5" fmla="*/ 0 w 10582"/>
                      <a:gd name="connsiteY5" fmla="*/ 7396 h 10209"/>
                      <a:gd name="connsiteX6" fmla="*/ 9174 w 10582"/>
                      <a:gd name="connsiteY6" fmla="*/ 10209 h 10209"/>
                      <a:gd name="connsiteX7" fmla="*/ 10204 w 10582"/>
                      <a:gd name="connsiteY7" fmla="*/ 2000 h 10209"/>
                      <a:gd name="connsiteX0" fmla="*/ 10204 w 10582"/>
                      <a:gd name="connsiteY0" fmla="*/ 2000 h 10209"/>
                      <a:gd name="connsiteX1" fmla="*/ 8750 w 10582"/>
                      <a:gd name="connsiteY1" fmla="*/ 1 h 10209"/>
                      <a:gd name="connsiteX2" fmla="*/ 6050 w 10582"/>
                      <a:gd name="connsiteY2" fmla="*/ 1894 h 10209"/>
                      <a:gd name="connsiteX3" fmla="*/ 6725 w 10582"/>
                      <a:gd name="connsiteY3" fmla="*/ 7338 h 10209"/>
                      <a:gd name="connsiteX4" fmla="*/ 2987 w 10582"/>
                      <a:gd name="connsiteY4" fmla="*/ 6032 h 10209"/>
                      <a:gd name="connsiteX5" fmla="*/ 0 w 10582"/>
                      <a:gd name="connsiteY5" fmla="*/ 7396 h 10209"/>
                      <a:gd name="connsiteX6" fmla="*/ 9174 w 10582"/>
                      <a:gd name="connsiteY6" fmla="*/ 10209 h 10209"/>
                      <a:gd name="connsiteX7" fmla="*/ 10204 w 10582"/>
                      <a:gd name="connsiteY7" fmla="*/ 2000 h 10209"/>
                      <a:gd name="connsiteX0" fmla="*/ 10204 w 10582"/>
                      <a:gd name="connsiteY0" fmla="*/ 2000 h 10209"/>
                      <a:gd name="connsiteX1" fmla="*/ 8750 w 10582"/>
                      <a:gd name="connsiteY1" fmla="*/ 1 h 10209"/>
                      <a:gd name="connsiteX2" fmla="*/ 6050 w 10582"/>
                      <a:gd name="connsiteY2" fmla="*/ 1894 h 10209"/>
                      <a:gd name="connsiteX3" fmla="*/ 6725 w 10582"/>
                      <a:gd name="connsiteY3" fmla="*/ 7338 h 10209"/>
                      <a:gd name="connsiteX4" fmla="*/ 2987 w 10582"/>
                      <a:gd name="connsiteY4" fmla="*/ 6032 h 10209"/>
                      <a:gd name="connsiteX5" fmla="*/ 0 w 10582"/>
                      <a:gd name="connsiteY5" fmla="*/ 7396 h 10209"/>
                      <a:gd name="connsiteX6" fmla="*/ 9174 w 10582"/>
                      <a:gd name="connsiteY6" fmla="*/ 10209 h 10209"/>
                      <a:gd name="connsiteX7" fmla="*/ 10204 w 10582"/>
                      <a:gd name="connsiteY7" fmla="*/ 2000 h 10209"/>
                      <a:gd name="connsiteX0" fmla="*/ 10204 w 10582"/>
                      <a:gd name="connsiteY0" fmla="*/ 2000 h 10209"/>
                      <a:gd name="connsiteX1" fmla="*/ 8750 w 10582"/>
                      <a:gd name="connsiteY1" fmla="*/ 1 h 10209"/>
                      <a:gd name="connsiteX2" fmla="*/ 6050 w 10582"/>
                      <a:gd name="connsiteY2" fmla="*/ 1894 h 10209"/>
                      <a:gd name="connsiteX3" fmla="*/ 6725 w 10582"/>
                      <a:gd name="connsiteY3" fmla="*/ 7338 h 10209"/>
                      <a:gd name="connsiteX4" fmla="*/ 2987 w 10582"/>
                      <a:gd name="connsiteY4" fmla="*/ 6032 h 10209"/>
                      <a:gd name="connsiteX5" fmla="*/ 0 w 10582"/>
                      <a:gd name="connsiteY5" fmla="*/ 7396 h 10209"/>
                      <a:gd name="connsiteX6" fmla="*/ 9174 w 10582"/>
                      <a:gd name="connsiteY6" fmla="*/ 10209 h 10209"/>
                      <a:gd name="connsiteX7" fmla="*/ 10204 w 10582"/>
                      <a:gd name="connsiteY7" fmla="*/ 2000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82" h="10209">
                        <a:moveTo>
                          <a:pt x="10204" y="2000"/>
                        </a:moveTo>
                        <a:cubicBezTo>
                          <a:pt x="10411" y="763"/>
                          <a:pt x="8750" y="1"/>
                          <a:pt x="8750" y="1"/>
                        </a:cubicBezTo>
                        <a:cubicBezTo>
                          <a:pt x="7088" y="-25"/>
                          <a:pt x="6413" y="1158"/>
                          <a:pt x="6050" y="1894"/>
                        </a:cubicBezTo>
                        <a:cubicBezTo>
                          <a:pt x="5686" y="2657"/>
                          <a:pt x="7235" y="6648"/>
                          <a:pt x="6725" y="7338"/>
                        </a:cubicBezTo>
                        <a:cubicBezTo>
                          <a:pt x="5728" y="7197"/>
                          <a:pt x="3574" y="6370"/>
                          <a:pt x="2987" y="6032"/>
                        </a:cubicBezTo>
                        <a:cubicBezTo>
                          <a:pt x="2311" y="6005"/>
                          <a:pt x="51" y="7054"/>
                          <a:pt x="0" y="7396"/>
                        </a:cubicBezTo>
                        <a:cubicBezTo>
                          <a:pt x="1994" y="8623"/>
                          <a:pt x="5662" y="9756"/>
                          <a:pt x="9174" y="10209"/>
                        </a:cubicBezTo>
                        <a:cubicBezTo>
                          <a:pt x="11719" y="9577"/>
                          <a:pt x="9995" y="3262"/>
                          <a:pt x="10204" y="2000"/>
                        </a:cubicBezTo>
                      </a:path>
                    </a:pathLst>
                  </a:custGeom>
                  <a:solidFill>
                    <a:srgbClr val="2C388E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53" name="Freeform 59">
                    <a:extLst>
                      <a:ext uri="{FF2B5EF4-FFF2-40B4-BE49-F238E27FC236}">
                        <a16:creationId xmlns:a16="http://schemas.microsoft.com/office/drawing/2014/main" xmlns="" id="{6F00D4D4-AC83-4115-B2A0-0A1325E03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91940" y="2088003"/>
                    <a:ext cx="552582" cy="807862"/>
                  </a:xfrm>
                  <a:custGeom>
                    <a:avLst/>
                    <a:gdLst>
                      <a:gd name="T0" fmla="*/ 184 w 203"/>
                      <a:gd name="T1" fmla="*/ 34 h 293"/>
                      <a:gd name="T2" fmla="*/ 118 w 203"/>
                      <a:gd name="T3" fmla="*/ 254 h 293"/>
                      <a:gd name="T4" fmla="*/ 38 w 203"/>
                      <a:gd name="T5" fmla="*/ 227 h 293"/>
                      <a:gd name="T6" fmla="*/ 0 w 203"/>
                      <a:gd name="T7" fmla="*/ 193 h 293"/>
                      <a:gd name="T8" fmla="*/ 164 w 203"/>
                      <a:gd name="T9" fmla="*/ 292 h 293"/>
                      <a:gd name="T10" fmla="*/ 164 w 203"/>
                      <a:gd name="T11" fmla="*/ 292 h 293"/>
                      <a:gd name="T12" fmla="*/ 164 w 203"/>
                      <a:gd name="T13" fmla="*/ 292 h 293"/>
                      <a:gd name="T14" fmla="*/ 164 w 203"/>
                      <a:gd name="T15" fmla="*/ 292 h 293"/>
                      <a:gd name="T16" fmla="*/ 164 w 203"/>
                      <a:gd name="T17" fmla="*/ 292 h 293"/>
                      <a:gd name="T18" fmla="*/ 165 w 203"/>
                      <a:gd name="T19" fmla="*/ 292 h 293"/>
                      <a:gd name="T20" fmla="*/ 165 w 203"/>
                      <a:gd name="T21" fmla="*/ 292 h 293"/>
                      <a:gd name="T22" fmla="*/ 165 w 203"/>
                      <a:gd name="T23" fmla="*/ 292 h 293"/>
                      <a:gd name="T24" fmla="*/ 165 w 203"/>
                      <a:gd name="T25" fmla="*/ 292 h 293"/>
                      <a:gd name="T26" fmla="*/ 165 w 203"/>
                      <a:gd name="T27" fmla="*/ 292 h 293"/>
                      <a:gd name="T28" fmla="*/ 165 w 203"/>
                      <a:gd name="T29" fmla="*/ 292 h 293"/>
                      <a:gd name="T30" fmla="*/ 165 w 203"/>
                      <a:gd name="T31" fmla="*/ 292 h 293"/>
                      <a:gd name="T32" fmla="*/ 165 w 203"/>
                      <a:gd name="T33" fmla="*/ 292 h 293"/>
                      <a:gd name="T34" fmla="*/ 166 w 203"/>
                      <a:gd name="T35" fmla="*/ 292 h 293"/>
                      <a:gd name="T36" fmla="*/ 166 w 203"/>
                      <a:gd name="T37" fmla="*/ 292 h 293"/>
                      <a:gd name="T38" fmla="*/ 166 w 203"/>
                      <a:gd name="T39" fmla="*/ 292 h 293"/>
                      <a:gd name="T40" fmla="*/ 166 w 203"/>
                      <a:gd name="T41" fmla="*/ 292 h 293"/>
                      <a:gd name="T42" fmla="*/ 166 w 203"/>
                      <a:gd name="T43" fmla="*/ 292 h 293"/>
                      <a:gd name="T44" fmla="*/ 179 w 203"/>
                      <a:gd name="T45" fmla="*/ 279 h 293"/>
                      <a:gd name="T46" fmla="*/ 179 w 203"/>
                      <a:gd name="T47" fmla="*/ 279 h 293"/>
                      <a:gd name="T48" fmla="*/ 179 w 203"/>
                      <a:gd name="T49" fmla="*/ 279 h 293"/>
                      <a:gd name="T50" fmla="*/ 179 w 203"/>
                      <a:gd name="T51" fmla="*/ 279 h 293"/>
                      <a:gd name="T52" fmla="*/ 179 w 203"/>
                      <a:gd name="T53" fmla="*/ 279 h 293"/>
                      <a:gd name="T54" fmla="*/ 180 w 203"/>
                      <a:gd name="T55" fmla="*/ 279 h 293"/>
                      <a:gd name="T56" fmla="*/ 180 w 203"/>
                      <a:gd name="T57" fmla="*/ 279 h 293"/>
                      <a:gd name="T58" fmla="*/ 180 w 203"/>
                      <a:gd name="T59" fmla="*/ 279 h 293"/>
                      <a:gd name="T60" fmla="*/ 180 w 203"/>
                      <a:gd name="T61" fmla="*/ 279 h 293"/>
                      <a:gd name="T62" fmla="*/ 180 w 203"/>
                      <a:gd name="T63" fmla="*/ 279 h 293"/>
                      <a:gd name="T64" fmla="*/ 180 w 203"/>
                      <a:gd name="T65" fmla="*/ 279 h 293"/>
                      <a:gd name="T66" fmla="*/ 180 w 203"/>
                      <a:gd name="T67" fmla="*/ 278 h 293"/>
                      <a:gd name="T68" fmla="*/ 180 w 203"/>
                      <a:gd name="T69" fmla="*/ 278 h 293"/>
                      <a:gd name="T70" fmla="*/ 180 w 203"/>
                      <a:gd name="T71" fmla="*/ 278 h 293"/>
                      <a:gd name="T72" fmla="*/ 180 w 203"/>
                      <a:gd name="T73" fmla="*/ 278 h 293"/>
                      <a:gd name="T74" fmla="*/ 180 w 203"/>
                      <a:gd name="T75" fmla="*/ 278 h 293"/>
                      <a:gd name="T76" fmla="*/ 180 w 203"/>
                      <a:gd name="T77" fmla="*/ 278 h 293"/>
                      <a:gd name="T78" fmla="*/ 180 w 203"/>
                      <a:gd name="T79" fmla="*/ 278 h 293"/>
                      <a:gd name="T80" fmla="*/ 180 w 203"/>
                      <a:gd name="T81" fmla="*/ 278 h 293"/>
                      <a:gd name="T82" fmla="*/ 180 w 203"/>
                      <a:gd name="T83" fmla="*/ 278 h 293"/>
                      <a:gd name="T84" fmla="*/ 180 w 203"/>
                      <a:gd name="T85" fmla="*/ 277 h 293"/>
                      <a:gd name="T86" fmla="*/ 180 w 203"/>
                      <a:gd name="T87" fmla="*/ 277 h 293"/>
                      <a:gd name="T88" fmla="*/ 185 w 203"/>
                      <a:gd name="T89" fmla="*/ 0 h 293"/>
                      <a:gd name="connsiteX0" fmla="*/ 9573 w 9903"/>
                      <a:gd name="connsiteY0" fmla="*/ 0 h 10241"/>
                      <a:gd name="connsiteX1" fmla="*/ 9524 w 9903"/>
                      <a:gd name="connsiteY1" fmla="*/ 1160 h 10241"/>
                      <a:gd name="connsiteX2" fmla="*/ 9081 w 9903"/>
                      <a:gd name="connsiteY2" fmla="*/ 6143 h 10241"/>
                      <a:gd name="connsiteX3" fmla="*/ 6273 w 9903"/>
                      <a:gd name="connsiteY3" fmla="*/ 8669 h 10241"/>
                      <a:gd name="connsiteX4" fmla="*/ 6125 w 9903"/>
                      <a:gd name="connsiteY4" fmla="*/ 8669 h 10241"/>
                      <a:gd name="connsiteX5" fmla="*/ 2332 w 9903"/>
                      <a:gd name="connsiteY5" fmla="*/ 7747 h 10241"/>
                      <a:gd name="connsiteX6" fmla="*/ 2086 w 9903"/>
                      <a:gd name="connsiteY6" fmla="*/ 7645 h 10241"/>
                      <a:gd name="connsiteX7" fmla="*/ 0 w 9903"/>
                      <a:gd name="connsiteY7" fmla="*/ 6587 h 10241"/>
                      <a:gd name="connsiteX8" fmla="*/ 8194 w 9903"/>
                      <a:gd name="connsiteY8" fmla="*/ 10000 h 10241"/>
                      <a:gd name="connsiteX9" fmla="*/ 8539 w 9903"/>
                      <a:gd name="connsiteY9" fmla="*/ 9966 h 10241"/>
                      <a:gd name="connsiteX10" fmla="*/ 8539 w 9903"/>
                      <a:gd name="connsiteY10" fmla="*/ 9966 h 10241"/>
                      <a:gd name="connsiteX11" fmla="*/ 8539 w 9903"/>
                      <a:gd name="connsiteY11" fmla="*/ 9966 h 10241"/>
                      <a:gd name="connsiteX12" fmla="*/ 8539 w 9903"/>
                      <a:gd name="connsiteY12" fmla="*/ 9966 h 10241"/>
                      <a:gd name="connsiteX13" fmla="*/ 8539 w 9903"/>
                      <a:gd name="connsiteY13" fmla="*/ 9966 h 10241"/>
                      <a:gd name="connsiteX14" fmla="*/ 8539 w 9903"/>
                      <a:gd name="connsiteY14" fmla="*/ 9966 h 10241"/>
                      <a:gd name="connsiteX15" fmla="*/ 8539 w 9903"/>
                      <a:gd name="connsiteY15" fmla="*/ 9966 h 10241"/>
                      <a:gd name="connsiteX16" fmla="*/ 8539 w 9903"/>
                      <a:gd name="connsiteY16" fmla="*/ 9966 h 10241"/>
                      <a:gd name="connsiteX17" fmla="*/ 8539 w 9903"/>
                      <a:gd name="connsiteY17" fmla="*/ 9966 h 10241"/>
                      <a:gd name="connsiteX18" fmla="*/ 8588 w 9903"/>
                      <a:gd name="connsiteY18" fmla="*/ 9966 h 10241"/>
                      <a:gd name="connsiteX19" fmla="*/ 8588 w 9903"/>
                      <a:gd name="connsiteY19" fmla="*/ 9966 h 10241"/>
                      <a:gd name="connsiteX20" fmla="*/ 8588 w 9903"/>
                      <a:gd name="connsiteY20" fmla="*/ 9966 h 10241"/>
                      <a:gd name="connsiteX21" fmla="*/ 8588 w 9903"/>
                      <a:gd name="connsiteY21" fmla="*/ 9966 h 10241"/>
                      <a:gd name="connsiteX22" fmla="*/ 8588 w 9903"/>
                      <a:gd name="connsiteY22" fmla="*/ 9966 h 10241"/>
                      <a:gd name="connsiteX23" fmla="*/ 8588 w 9903"/>
                      <a:gd name="connsiteY23" fmla="*/ 9966 h 10241"/>
                      <a:gd name="connsiteX24" fmla="*/ 8588 w 9903"/>
                      <a:gd name="connsiteY24" fmla="*/ 9966 h 10241"/>
                      <a:gd name="connsiteX25" fmla="*/ 8588 w 9903"/>
                      <a:gd name="connsiteY25" fmla="*/ 9966 h 10241"/>
                      <a:gd name="connsiteX26" fmla="*/ 8588 w 9903"/>
                      <a:gd name="connsiteY26" fmla="*/ 9966 h 10241"/>
                      <a:gd name="connsiteX27" fmla="*/ 8588 w 9903"/>
                      <a:gd name="connsiteY27" fmla="*/ 9966 h 10241"/>
                      <a:gd name="connsiteX28" fmla="*/ 8588 w 9903"/>
                      <a:gd name="connsiteY28" fmla="*/ 9966 h 10241"/>
                      <a:gd name="connsiteX29" fmla="*/ 8588 w 9903"/>
                      <a:gd name="connsiteY29" fmla="*/ 9966 h 10241"/>
                      <a:gd name="connsiteX30" fmla="*/ 8588 w 9903"/>
                      <a:gd name="connsiteY30" fmla="*/ 9966 h 10241"/>
                      <a:gd name="connsiteX31" fmla="*/ 8588 w 9903"/>
                      <a:gd name="connsiteY31" fmla="*/ 9966 h 10241"/>
                      <a:gd name="connsiteX32" fmla="*/ 8588 w 9903"/>
                      <a:gd name="connsiteY32" fmla="*/ 9966 h 10241"/>
                      <a:gd name="connsiteX33" fmla="*/ 8588 w 9903"/>
                      <a:gd name="connsiteY33" fmla="*/ 9966 h 10241"/>
                      <a:gd name="connsiteX34" fmla="*/ 8637 w 9903"/>
                      <a:gd name="connsiteY34" fmla="*/ 9966 h 10241"/>
                      <a:gd name="connsiteX35" fmla="*/ 8637 w 9903"/>
                      <a:gd name="connsiteY35" fmla="*/ 9966 h 10241"/>
                      <a:gd name="connsiteX36" fmla="*/ 8637 w 9903"/>
                      <a:gd name="connsiteY36" fmla="*/ 9966 h 10241"/>
                      <a:gd name="connsiteX37" fmla="*/ 8637 w 9903"/>
                      <a:gd name="connsiteY37" fmla="*/ 9966 h 10241"/>
                      <a:gd name="connsiteX38" fmla="*/ 8637 w 9903"/>
                      <a:gd name="connsiteY38" fmla="*/ 9966 h 10241"/>
                      <a:gd name="connsiteX39" fmla="*/ 8637 w 9903"/>
                      <a:gd name="connsiteY39" fmla="*/ 9966 h 10241"/>
                      <a:gd name="connsiteX40" fmla="*/ 8637 w 9903"/>
                      <a:gd name="connsiteY40" fmla="*/ 9966 h 10241"/>
                      <a:gd name="connsiteX41" fmla="*/ 8637 w 9903"/>
                      <a:gd name="connsiteY41" fmla="*/ 9966 h 10241"/>
                      <a:gd name="connsiteX42" fmla="*/ 8637 w 9903"/>
                      <a:gd name="connsiteY42" fmla="*/ 9966 h 10241"/>
                      <a:gd name="connsiteX43" fmla="*/ 8637 w 9903"/>
                      <a:gd name="connsiteY43" fmla="*/ 9966 h 10241"/>
                      <a:gd name="connsiteX44" fmla="*/ 9278 w 9903"/>
                      <a:gd name="connsiteY44" fmla="*/ 9522 h 10241"/>
                      <a:gd name="connsiteX45" fmla="*/ 9278 w 9903"/>
                      <a:gd name="connsiteY45" fmla="*/ 9522 h 10241"/>
                      <a:gd name="connsiteX46" fmla="*/ 9278 w 9903"/>
                      <a:gd name="connsiteY46" fmla="*/ 9522 h 10241"/>
                      <a:gd name="connsiteX47" fmla="*/ 9278 w 9903"/>
                      <a:gd name="connsiteY47" fmla="*/ 9522 h 10241"/>
                      <a:gd name="connsiteX48" fmla="*/ 9278 w 9903"/>
                      <a:gd name="connsiteY48" fmla="*/ 9522 h 10241"/>
                      <a:gd name="connsiteX49" fmla="*/ 9278 w 9903"/>
                      <a:gd name="connsiteY49" fmla="*/ 9522 h 10241"/>
                      <a:gd name="connsiteX50" fmla="*/ 9278 w 9903"/>
                      <a:gd name="connsiteY50" fmla="*/ 9522 h 10241"/>
                      <a:gd name="connsiteX51" fmla="*/ 9278 w 9903"/>
                      <a:gd name="connsiteY51" fmla="*/ 9522 h 10241"/>
                      <a:gd name="connsiteX52" fmla="*/ 9278 w 9903"/>
                      <a:gd name="connsiteY52" fmla="*/ 9522 h 10241"/>
                      <a:gd name="connsiteX53" fmla="*/ 9278 w 9903"/>
                      <a:gd name="connsiteY53" fmla="*/ 9522 h 10241"/>
                      <a:gd name="connsiteX54" fmla="*/ 9327 w 9903"/>
                      <a:gd name="connsiteY54" fmla="*/ 9522 h 10241"/>
                      <a:gd name="connsiteX55" fmla="*/ 9327 w 9903"/>
                      <a:gd name="connsiteY55" fmla="*/ 9522 h 10241"/>
                      <a:gd name="connsiteX56" fmla="*/ 9327 w 9903"/>
                      <a:gd name="connsiteY56" fmla="*/ 9522 h 10241"/>
                      <a:gd name="connsiteX57" fmla="*/ 9327 w 9903"/>
                      <a:gd name="connsiteY57" fmla="*/ 9522 h 10241"/>
                      <a:gd name="connsiteX58" fmla="*/ 9327 w 9903"/>
                      <a:gd name="connsiteY58" fmla="*/ 9522 h 10241"/>
                      <a:gd name="connsiteX59" fmla="*/ 9327 w 9903"/>
                      <a:gd name="connsiteY59" fmla="*/ 9522 h 10241"/>
                      <a:gd name="connsiteX60" fmla="*/ 9327 w 9903"/>
                      <a:gd name="connsiteY60" fmla="*/ 9522 h 10241"/>
                      <a:gd name="connsiteX61" fmla="*/ 9327 w 9903"/>
                      <a:gd name="connsiteY61" fmla="*/ 9522 h 10241"/>
                      <a:gd name="connsiteX62" fmla="*/ 9327 w 9903"/>
                      <a:gd name="connsiteY62" fmla="*/ 9522 h 10241"/>
                      <a:gd name="connsiteX63" fmla="*/ 9327 w 9903"/>
                      <a:gd name="connsiteY63" fmla="*/ 9522 h 10241"/>
                      <a:gd name="connsiteX64" fmla="*/ 9327 w 9903"/>
                      <a:gd name="connsiteY64" fmla="*/ 9522 h 10241"/>
                      <a:gd name="connsiteX65" fmla="*/ 9327 w 9903"/>
                      <a:gd name="connsiteY65" fmla="*/ 9522 h 10241"/>
                      <a:gd name="connsiteX66" fmla="*/ 9327 w 9903"/>
                      <a:gd name="connsiteY66" fmla="*/ 9488 h 10241"/>
                      <a:gd name="connsiteX67" fmla="*/ 9327 w 9903"/>
                      <a:gd name="connsiteY67" fmla="*/ 9488 h 10241"/>
                      <a:gd name="connsiteX68" fmla="*/ 9327 w 9903"/>
                      <a:gd name="connsiteY68" fmla="*/ 9488 h 10241"/>
                      <a:gd name="connsiteX69" fmla="*/ 9327 w 9903"/>
                      <a:gd name="connsiteY69" fmla="*/ 9488 h 10241"/>
                      <a:gd name="connsiteX70" fmla="*/ 9327 w 9903"/>
                      <a:gd name="connsiteY70" fmla="*/ 9488 h 10241"/>
                      <a:gd name="connsiteX71" fmla="*/ 9327 w 9903"/>
                      <a:gd name="connsiteY71" fmla="*/ 9488 h 10241"/>
                      <a:gd name="connsiteX72" fmla="*/ 9327 w 9903"/>
                      <a:gd name="connsiteY72" fmla="*/ 9488 h 10241"/>
                      <a:gd name="connsiteX73" fmla="*/ 9327 w 9903"/>
                      <a:gd name="connsiteY73" fmla="*/ 9488 h 10241"/>
                      <a:gd name="connsiteX74" fmla="*/ 9327 w 9903"/>
                      <a:gd name="connsiteY74" fmla="*/ 9488 h 10241"/>
                      <a:gd name="connsiteX75" fmla="*/ 9327 w 9903"/>
                      <a:gd name="connsiteY75" fmla="*/ 9488 h 10241"/>
                      <a:gd name="connsiteX76" fmla="*/ 9327 w 9903"/>
                      <a:gd name="connsiteY76" fmla="*/ 9488 h 10241"/>
                      <a:gd name="connsiteX77" fmla="*/ 9327 w 9903"/>
                      <a:gd name="connsiteY77" fmla="*/ 9488 h 10241"/>
                      <a:gd name="connsiteX78" fmla="*/ 9327 w 9903"/>
                      <a:gd name="connsiteY78" fmla="*/ 9488 h 10241"/>
                      <a:gd name="connsiteX79" fmla="*/ 9327 w 9903"/>
                      <a:gd name="connsiteY79" fmla="*/ 9488 h 10241"/>
                      <a:gd name="connsiteX80" fmla="*/ 9327 w 9903"/>
                      <a:gd name="connsiteY80" fmla="*/ 9488 h 10241"/>
                      <a:gd name="connsiteX81" fmla="*/ 9327 w 9903"/>
                      <a:gd name="connsiteY81" fmla="*/ 9488 h 10241"/>
                      <a:gd name="connsiteX82" fmla="*/ 9327 w 9903"/>
                      <a:gd name="connsiteY82" fmla="*/ 9488 h 10241"/>
                      <a:gd name="connsiteX83" fmla="*/ 9327 w 9903"/>
                      <a:gd name="connsiteY83" fmla="*/ 9488 h 10241"/>
                      <a:gd name="connsiteX84" fmla="*/ 9327 w 9903"/>
                      <a:gd name="connsiteY84" fmla="*/ 9488 h 10241"/>
                      <a:gd name="connsiteX85" fmla="*/ 9327 w 9903"/>
                      <a:gd name="connsiteY85" fmla="*/ 9454 h 10241"/>
                      <a:gd name="connsiteX86" fmla="*/ 9327 w 9903"/>
                      <a:gd name="connsiteY86" fmla="*/ 9454 h 10241"/>
                      <a:gd name="connsiteX87" fmla="*/ 9327 w 9903"/>
                      <a:gd name="connsiteY87" fmla="*/ 9454 h 10241"/>
                      <a:gd name="connsiteX88" fmla="*/ 9327 w 9903"/>
                      <a:gd name="connsiteY88" fmla="*/ 9454 h 10241"/>
                      <a:gd name="connsiteX89" fmla="*/ 9573 w 9903"/>
                      <a:gd name="connsiteY89" fmla="*/ 0 h 10241"/>
                      <a:gd name="connsiteX0" fmla="*/ 9667 w 10000"/>
                      <a:gd name="connsiteY0" fmla="*/ 0 h 10000"/>
                      <a:gd name="connsiteX1" fmla="*/ 9617 w 10000"/>
                      <a:gd name="connsiteY1" fmla="*/ 1133 h 10000"/>
                      <a:gd name="connsiteX2" fmla="*/ 9170 w 10000"/>
                      <a:gd name="connsiteY2" fmla="*/ 5998 h 10000"/>
                      <a:gd name="connsiteX3" fmla="*/ 6334 w 10000"/>
                      <a:gd name="connsiteY3" fmla="*/ 8465 h 10000"/>
                      <a:gd name="connsiteX4" fmla="*/ 6185 w 10000"/>
                      <a:gd name="connsiteY4" fmla="*/ 8465 h 10000"/>
                      <a:gd name="connsiteX5" fmla="*/ 2355 w 10000"/>
                      <a:gd name="connsiteY5" fmla="*/ 7565 h 10000"/>
                      <a:gd name="connsiteX6" fmla="*/ 2106 w 10000"/>
                      <a:gd name="connsiteY6" fmla="*/ 7465 h 10000"/>
                      <a:gd name="connsiteX7" fmla="*/ 0 w 10000"/>
                      <a:gd name="connsiteY7" fmla="*/ 6432 h 10000"/>
                      <a:gd name="connsiteX8" fmla="*/ 8274 w 10000"/>
                      <a:gd name="connsiteY8" fmla="*/ 9765 h 10000"/>
                      <a:gd name="connsiteX9" fmla="*/ 8623 w 10000"/>
                      <a:gd name="connsiteY9" fmla="*/ 9731 h 10000"/>
                      <a:gd name="connsiteX10" fmla="*/ 8623 w 10000"/>
                      <a:gd name="connsiteY10" fmla="*/ 9731 h 10000"/>
                      <a:gd name="connsiteX11" fmla="*/ 8623 w 10000"/>
                      <a:gd name="connsiteY11" fmla="*/ 9731 h 10000"/>
                      <a:gd name="connsiteX12" fmla="*/ 8623 w 10000"/>
                      <a:gd name="connsiteY12" fmla="*/ 9731 h 10000"/>
                      <a:gd name="connsiteX13" fmla="*/ 8623 w 10000"/>
                      <a:gd name="connsiteY13" fmla="*/ 9731 h 10000"/>
                      <a:gd name="connsiteX14" fmla="*/ 8623 w 10000"/>
                      <a:gd name="connsiteY14" fmla="*/ 9731 h 10000"/>
                      <a:gd name="connsiteX15" fmla="*/ 8623 w 10000"/>
                      <a:gd name="connsiteY15" fmla="*/ 9731 h 10000"/>
                      <a:gd name="connsiteX16" fmla="*/ 8623 w 10000"/>
                      <a:gd name="connsiteY16" fmla="*/ 9731 h 10000"/>
                      <a:gd name="connsiteX17" fmla="*/ 8623 w 10000"/>
                      <a:gd name="connsiteY17" fmla="*/ 9731 h 10000"/>
                      <a:gd name="connsiteX18" fmla="*/ 8672 w 10000"/>
                      <a:gd name="connsiteY18" fmla="*/ 9731 h 10000"/>
                      <a:gd name="connsiteX19" fmla="*/ 8672 w 10000"/>
                      <a:gd name="connsiteY19" fmla="*/ 9731 h 10000"/>
                      <a:gd name="connsiteX20" fmla="*/ 8672 w 10000"/>
                      <a:gd name="connsiteY20" fmla="*/ 9731 h 10000"/>
                      <a:gd name="connsiteX21" fmla="*/ 8672 w 10000"/>
                      <a:gd name="connsiteY21" fmla="*/ 9731 h 10000"/>
                      <a:gd name="connsiteX22" fmla="*/ 8672 w 10000"/>
                      <a:gd name="connsiteY22" fmla="*/ 9731 h 10000"/>
                      <a:gd name="connsiteX23" fmla="*/ 8672 w 10000"/>
                      <a:gd name="connsiteY23" fmla="*/ 9731 h 10000"/>
                      <a:gd name="connsiteX24" fmla="*/ 8672 w 10000"/>
                      <a:gd name="connsiteY24" fmla="*/ 9731 h 10000"/>
                      <a:gd name="connsiteX25" fmla="*/ 8672 w 10000"/>
                      <a:gd name="connsiteY25" fmla="*/ 9731 h 10000"/>
                      <a:gd name="connsiteX26" fmla="*/ 8672 w 10000"/>
                      <a:gd name="connsiteY26" fmla="*/ 9731 h 10000"/>
                      <a:gd name="connsiteX27" fmla="*/ 8672 w 10000"/>
                      <a:gd name="connsiteY27" fmla="*/ 9731 h 10000"/>
                      <a:gd name="connsiteX28" fmla="*/ 8672 w 10000"/>
                      <a:gd name="connsiteY28" fmla="*/ 9731 h 10000"/>
                      <a:gd name="connsiteX29" fmla="*/ 8672 w 10000"/>
                      <a:gd name="connsiteY29" fmla="*/ 9731 h 10000"/>
                      <a:gd name="connsiteX30" fmla="*/ 8672 w 10000"/>
                      <a:gd name="connsiteY30" fmla="*/ 9731 h 10000"/>
                      <a:gd name="connsiteX31" fmla="*/ 8672 w 10000"/>
                      <a:gd name="connsiteY31" fmla="*/ 9731 h 10000"/>
                      <a:gd name="connsiteX32" fmla="*/ 8672 w 10000"/>
                      <a:gd name="connsiteY32" fmla="*/ 9731 h 10000"/>
                      <a:gd name="connsiteX33" fmla="*/ 8672 w 10000"/>
                      <a:gd name="connsiteY33" fmla="*/ 9731 h 10000"/>
                      <a:gd name="connsiteX34" fmla="*/ 8722 w 10000"/>
                      <a:gd name="connsiteY34" fmla="*/ 9731 h 10000"/>
                      <a:gd name="connsiteX35" fmla="*/ 8722 w 10000"/>
                      <a:gd name="connsiteY35" fmla="*/ 9731 h 10000"/>
                      <a:gd name="connsiteX36" fmla="*/ 8722 w 10000"/>
                      <a:gd name="connsiteY36" fmla="*/ 9731 h 10000"/>
                      <a:gd name="connsiteX37" fmla="*/ 8722 w 10000"/>
                      <a:gd name="connsiteY37" fmla="*/ 9731 h 10000"/>
                      <a:gd name="connsiteX38" fmla="*/ 8722 w 10000"/>
                      <a:gd name="connsiteY38" fmla="*/ 9731 h 10000"/>
                      <a:gd name="connsiteX39" fmla="*/ 8722 w 10000"/>
                      <a:gd name="connsiteY39" fmla="*/ 9731 h 10000"/>
                      <a:gd name="connsiteX40" fmla="*/ 8722 w 10000"/>
                      <a:gd name="connsiteY40" fmla="*/ 9731 h 10000"/>
                      <a:gd name="connsiteX41" fmla="*/ 8722 w 10000"/>
                      <a:gd name="connsiteY41" fmla="*/ 9731 h 10000"/>
                      <a:gd name="connsiteX42" fmla="*/ 8722 w 10000"/>
                      <a:gd name="connsiteY42" fmla="*/ 9731 h 10000"/>
                      <a:gd name="connsiteX43" fmla="*/ 8722 w 10000"/>
                      <a:gd name="connsiteY43" fmla="*/ 9731 h 10000"/>
                      <a:gd name="connsiteX44" fmla="*/ 9369 w 10000"/>
                      <a:gd name="connsiteY44" fmla="*/ 9298 h 10000"/>
                      <a:gd name="connsiteX45" fmla="*/ 9369 w 10000"/>
                      <a:gd name="connsiteY45" fmla="*/ 9298 h 10000"/>
                      <a:gd name="connsiteX46" fmla="*/ 9369 w 10000"/>
                      <a:gd name="connsiteY46" fmla="*/ 9298 h 10000"/>
                      <a:gd name="connsiteX47" fmla="*/ 9369 w 10000"/>
                      <a:gd name="connsiteY47" fmla="*/ 9298 h 10000"/>
                      <a:gd name="connsiteX48" fmla="*/ 9369 w 10000"/>
                      <a:gd name="connsiteY48" fmla="*/ 9298 h 10000"/>
                      <a:gd name="connsiteX49" fmla="*/ 9369 w 10000"/>
                      <a:gd name="connsiteY49" fmla="*/ 9298 h 10000"/>
                      <a:gd name="connsiteX50" fmla="*/ 9369 w 10000"/>
                      <a:gd name="connsiteY50" fmla="*/ 9298 h 10000"/>
                      <a:gd name="connsiteX51" fmla="*/ 9369 w 10000"/>
                      <a:gd name="connsiteY51" fmla="*/ 9298 h 10000"/>
                      <a:gd name="connsiteX52" fmla="*/ 9369 w 10000"/>
                      <a:gd name="connsiteY52" fmla="*/ 9298 h 10000"/>
                      <a:gd name="connsiteX53" fmla="*/ 9369 w 10000"/>
                      <a:gd name="connsiteY53" fmla="*/ 9298 h 10000"/>
                      <a:gd name="connsiteX54" fmla="*/ 9418 w 10000"/>
                      <a:gd name="connsiteY54" fmla="*/ 9298 h 10000"/>
                      <a:gd name="connsiteX55" fmla="*/ 9418 w 10000"/>
                      <a:gd name="connsiteY55" fmla="*/ 9298 h 10000"/>
                      <a:gd name="connsiteX56" fmla="*/ 9418 w 10000"/>
                      <a:gd name="connsiteY56" fmla="*/ 9298 h 10000"/>
                      <a:gd name="connsiteX57" fmla="*/ 9418 w 10000"/>
                      <a:gd name="connsiteY57" fmla="*/ 9298 h 10000"/>
                      <a:gd name="connsiteX58" fmla="*/ 9418 w 10000"/>
                      <a:gd name="connsiteY58" fmla="*/ 9298 h 10000"/>
                      <a:gd name="connsiteX59" fmla="*/ 9418 w 10000"/>
                      <a:gd name="connsiteY59" fmla="*/ 9298 h 10000"/>
                      <a:gd name="connsiteX60" fmla="*/ 9418 w 10000"/>
                      <a:gd name="connsiteY60" fmla="*/ 9298 h 10000"/>
                      <a:gd name="connsiteX61" fmla="*/ 9418 w 10000"/>
                      <a:gd name="connsiteY61" fmla="*/ 9298 h 10000"/>
                      <a:gd name="connsiteX62" fmla="*/ 9418 w 10000"/>
                      <a:gd name="connsiteY62" fmla="*/ 9298 h 10000"/>
                      <a:gd name="connsiteX63" fmla="*/ 9418 w 10000"/>
                      <a:gd name="connsiteY63" fmla="*/ 9298 h 10000"/>
                      <a:gd name="connsiteX64" fmla="*/ 9418 w 10000"/>
                      <a:gd name="connsiteY64" fmla="*/ 9298 h 10000"/>
                      <a:gd name="connsiteX65" fmla="*/ 9418 w 10000"/>
                      <a:gd name="connsiteY65" fmla="*/ 9298 h 10000"/>
                      <a:gd name="connsiteX66" fmla="*/ 9418 w 10000"/>
                      <a:gd name="connsiteY66" fmla="*/ 9265 h 10000"/>
                      <a:gd name="connsiteX67" fmla="*/ 9418 w 10000"/>
                      <a:gd name="connsiteY67" fmla="*/ 9265 h 10000"/>
                      <a:gd name="connsiteX68" fmla="*/ 9418 w 10000"/>
                      <a:gd name="connsiteY68" fmla="*/ 9265 h 10000"/>
                      <a:gd name="connsiteX69" fmla="*/ 9418 w 10000"/>
                      <a:gd name="connsiteY69" fmla="*/ 9265 h 10000"/>
                      <a:gd name="connsiteX70" fmla="*/ 9418 w 10000"/>
                      <a:gd name="connsiteY70" fmla="*/ 9265 h 10000"/>
                      <a:gd name="connsiteX71" fmla="*/ 9418 w 10000"/>
                      <a:gd name="connsiteY71" fmla="*/ 9265 h 10000"/>
                      <a:gd name="connsiteX72" fmla="*/ 9418 w 10000"/>
                      <a:gd name="connsiteY72" fmla="*/ 9265 h 10000"/>
                      <a:gd name="connsiteX73" fmla="*/ 9418 w 10000"/>
                      <a:gd name="connsiteY73" fmla="*/ 9265 h 10000"/>
                      <a:gd name="connsiteX74" fmla="*/ 9418 w 10000"/>
                      <a:gd name="connsiteY74" fmla="*/ 9265 h 10000"/>
                      <a:gd name="connsiteX75" fmla="*/ 9418 w 10000"/>
                      <a:gd name="connsiteY75" fmla="*/ 9265 h 10000"/>
                      <a:gd name="connsiteX76" fmla="*/ 9418 w 10000"/>
                      <a:gd name="connsiteY76" fmla="*/ 9265 h 10000"/>
                      <a:gd name="connsiteX77" fmla="*/ 9418 w 10000"/>
                      <a:gd name="connsiteY77" fmla="*/ 9265 h 10000"/>
                      <a:gd name="connsiteX78" fmla="*/ 9418 w 10000"/>
                      <a:gd name="connsiteY78" fmla="*/ 9265 h 10000"/>
                      <a:gd name="connsiteX79" fmla="*/ 9418 w 10000"/>
                      <a:gd name="connsiteY79" fmla="*/ 9265 h 10000"/>
                      <a:gd name="connsiteX80" fmla="*/ 9418 w 10000"/>
                      <a:gd name="connsiteY80" fmla="*/ 9265 h 10000"/>
                      <a:gd name="connsiteX81" fmla="*/ 9418 w 10000"/>
                      <a:gd name="connsiteY81" fmla="*/ 9265 h 10000"/>
                      <a:gd name="connsiteX82" fmla="*/ 9418 w 10000"/>
                      <a:gd name="connsiteY82" fmla="*/ 9265 h 10000"/>
                      <a:gd name="connsiteX83" fmla="*/ 9418 w 10000"/>
                      <a:gd name="connsiteY83" fmla="*/ 9265 h 10000"/>
                      <a:gd name="connsiteX84" fmla="*/ 9418 w 10000"/>
                      <a:gd name="connsiteY84" fmla="*/ 9265 h 10000"/>
                      <a:gd name="connsiteX85" fmla="*/ 9418 w 10000"/>
                      <a:gd name="connsiteY85" fmla="*/ 9232 h 10000"/>
                      <a:gd name="connsiteX86" fmla="*/ 9418 w 10000"/>
                      <a:gd name="connsiteY86" fmla="*/ 9232 h 10000"/>
                      <a:gd name="connsiteX87" fmla="*/ 9418 w 10000"/>
                      <a:gd name="connsiteY87" fmla="*/ 9232 h 10000"/>
                      <a:gd name="connsiteX88" fmla="*/ 9418 w 10000"/>
                      <a:gd name="connsiteY88" fmla="*/ 9232 h 10000"/>
                      <a:gd name="connsiteX89" fmla="*/ 9667 w 10000"/>
                      <a:gd name="connsiteY89" fmla="*/ 0 h 10000"/>
                      <a:gd name="connsiteX0" fmla="*/ 9667 w 10000"/>
                      <a:gd name="connsiteY0" fmla="*/ 0 h 9739"/>
                      <a:gd name="connsiteX1" fmla="*/ 9617 w 10000"/>
                      <a:gd name="connsiteY1" fmla="*/ 1133 h 9739"/>
                      <a:gd name="connsiteX2" fmla="*/ 9170 w 10000"/>
                      <a:gd name="connsiteY2" fmla="*/ 5998 h 9739"/>
                      <a:gd name="connsiteX3" fmla="*/ 6334 w 10000"/>
                      <a:gd name="connsiteY3" fmla="*/ 8465 h 9739"/>
                      <a:gd name="connsiteX4" fmla="*/ 6185 w 10000"/>
                      <a:gd name="connsiteY4" fmla="*/ 8465 h 9739"/>
                      <a:gd name="connsiteX5" fmla="*/ 2355 w 10000"/>
                      <a:gd name="connsiteY5" fmla="*/ 7565 h 9739"/>
                      <a:gd name="connsiteX6" fmla="*/ 2106 w 10000"/>
                      <a:gd name="connsiteY6" fmla="*/ 7465 h 9739"/>
                      <a:gd name="connsiteX7" fmla="*/ 0 w 10000"/>
                      <a:gd name="connsiteY7" fmla="*/ 6432 h 9739"/>
                      <a:gd name="connsiteX8" fmla="*/ 5368 w 10000"/>
                      <a:gd name="connsiteY8" fmla="*/ 9375 h 9739"/>
                      <a:gd name="connsiteX9" fmla="*/ 8623 w 10000"/>
                      <a:gd name="connsiteY9" fmla="*/ 9731 h 9739"/>
                      <a:gd name="connsiteX10" fmla="*/ 8623 w 10000"/>
                      <a:gd name="connsiteY10" fmla="*/ 9731 h 9739"/>
                      <a:gd name="connsiteX11" fmla="*/ 8623 w 10000"/>
                      <a:gd name="connsiteY11" fmla="*/ 9731 h 9739"/>
                      <a:gd name="connsiteX12" fmla="*/ 8623 w 10000"/>
                      <a:gd name="connsiteY12" fmla="*/ 9731 h 9739"/>
                      <a:gd name="connsiteX13" fmla="*/ 8623 w 10000"/>
                      <a:gd name="connsiteY13" fmla="*/ 9731 h 9739"/>
                      <a:gd name="connsiteX14" fmla="*/ 8623 w 10000"/>
                      <a:gd name="connsiteY14" fmla="*/ 9731 h 9739"/>
                      <a:gd name="connsiteX15" fmla="*/ 8623 w 10000"/>
                      <a:gd name="connsiteY15" fmla="*/ 9731 h 9739"/>
                      <a:gd name="connsiteX16" fmla="*/ 8623 w 10000"/>
                      <a:gd name="connsiteY16" fmla="*/ 9731 h 9739"/>
                      <a:gd name="connsiteX17" fmla="*/ 8623 w 10000"/>
                      <a:gd name="connsiteY17" fmla="*/ 9731 h 9739"/>
                      <a:gd name="connsiteX18" fmla="*/ 8672 w 10000"/>
                      <a:gd name="connsiteY18" fmla="*/ 9731 h 9739"/>
                      <a:gd name="connsiteX19" fmla="*/ 8672 w 10000"/>
                      <a:gd name="connsiteY19" fmla="*/ 9731 h 9739"/>
                      <a:gd name="connsiteX20" fmla="*/ 8672 w 10000"/>
                      <a:gd name="connsiteY20" fmla="*/ 9731 h 9739"/>
                      <a:gd name="connsiteX21" fmla="*/ 8672 w 10000"/>
                      <a:gd name="connsiteY21" fmla="*/ 9731 h 9739"/>
                      <a:gd name="connsiteX22" fmla="*/ 8672 w 10000"/>
                      <a:gd name="connsiteY22" fmla="*/ 9731 h 9739"/>
                      <a:gd name="connsiteX23" fmla="*/ 8672 w 10000"/>
                      <a:gd name="connsiteY23" fmla="*/ 9731 h 9739"/>
                      <a:gd name="connsiteX24" fmla="*/ 8672 w 10000"/>
                      <a:gd name="connsiteY24" fmla="*/ 9731 h 9739"/>
                      <a:gd name="connsiteX25" fmla="*/ 8672 w 10000"/>
                      <a:gd name="connsiteY25" fmla="*/ 9731 h 9739"/>
                      <a:gd name="connsiteX26" fmla="*/ 8672 w 10000"/>
                      <a:gd name="connsiteY26" fmla="*/ 9731 h 9739"/>
                      <a:gd name="connsiteX27" fmla="*/ 8672 w 10000"/>
                      <a:gd name="connsiteY27" fmla="*/ 9731 h 9739"/>
                      <a:gd name="connsiteX28" fmla="*/ 8672 w 10000"/>
                      <a:gd name="connsiteY28" fmla="*/ 9731 h 9739"/>
                      <a:gd name="connsiteX29" fmla="*/ 8672 w 10000"/>
                      <a:gd name="connsiteY29" fmla="*/ 9731 h 9739"/>
                      <a:gd name="connsiteX30" fmla="*/ 8672 w 10000"/>
                      <a:gd name="connsiteY30" fmla="*/ 9731 h 9739"/>
                      <a:gd name="connsiteX31" fmla="*/ 8672 w 10000"/>
                      <a:gd name="connsiteY31" fmla="*/ 9731 h 9739"/>
                      <a:gd name="connsiteX32" fmla="*/ 8672 w 10000"/>
                      <a:gd name="connsiteY32" fmla="*/ 9731 h 9739"/>
                      <a:gd name="connsiteX33" fmla="*/ 8672 w 10000"/>
                      <a:gd name="connsiteY33" fmla="*/ 9731 h 9739"/>
                      <a:gd name="connsiteX34" fmla="*/ 8722 w 10000"/>
                      <a:gd name="connsiteY34" fmla="*/ 9731 h 9739"/>
                      <a:gd name="connsiteX35" fmla="*/ 8722 w 10000"/>
                      <a:gd name="connsiteY35" fmla="*/ 9731 h 9739"/>
                      <a:gd name="connsiteX36" fmla="*/ 8722 w 10000"/>
                      <a:gd name="connsiteY36" fmla="*/ 9731 h 9739"/>
                      <a:gd name="connsiteX37" fmla="*/ 8722 w 10000"/>
                      <a:gd name="connsiteY37" fmla="*/ 9731 h 9739"/>
                      <a:gd name="connsiteX38" fmla="*/ 8722 w 10000"/>
                      <a:gd name="connsiteY38" fmla="*/ 9731 h 9739"/>
                      <a:gd name="connsiteX39" fmla="*/ 8722 w 10000"/>
                      <a:gd name="connsiteY39" fmla="*/ 9731 h 9739"/>
                      <a:gd name="connsiteX40" fmla="*/ 8722 w 10000"/>
                      <a:gd name="connsiteY40" fmla="*/ 9731 h 9739"/>
                      <a:gd name="connsiteX41" fmla="*/ 8722 w 10000"/>
                      <a:gd name="connsiteY41" fmla="*/ 9731 h 9739"/>
                      <a:gd name="connsiteX42" fmla="*/ 8722 w 10000"/>
                      <a:gd name="connsiteY42" fmla="*/ 9731 h 9739"/>
                      <a:gd name="connsiteX43" fmla="*/ 8722 w 10000"/>
                      <a:gd name="connsiteY43" fmla="*/ 9731 h 9739"/>
                      <a:gd name="connsiteX44" fmla="*/ 9369 w 10000"/>
                      <a:gd name="connsiteY44" fmla="*/ 9298 h 9739"/>
                      <a:gd name="connsiteX45" fmla="*/ 9369 w 10000"/>
                      <a:gd name="connsiteY45" fmla="*/ 9298 h 9739"/>
                      <a:gd name="connsiteX46" fmla="*/ 9369 w 10000"/>
                      <a:gd name="connsiteY46" fmla="*/ 9298 h 9739"/>
                      <a:gd name="connsiteX47" fmla="*/ 9369 w 10000"/>
                      <a:gd name="connsiteY47" fmla="*/ 9298 h 9739"/>
                      <a:gd name="connsiteX48" fmla="*/ 9369 w 10000"/>
                      <a:gd name="connsiteY48" fmla="*/ 9298 h 9739"/>
                      <a:gd name="connsiteX49" fmla="*/ 9369 w 10000"/>
                      <a:gd name="connsiteY49" fmla="*/ 9298 h 9739"/>
                      <a:gd name="connsiteX50" fmla="*/ 9369 w 10000"/>
                      <a:gd name="connsiteY50" fmla="*/ 9298 h 9739"/>
                      <a:gd name="connsiteX51" fmla="*/ 9369 w 10000"/>
                      <a:gd name="connsiteY51" fmla="*/ 9298 h 9739"/>
                      <a:gd name="connsiteX52" fmla="*/ 9369 w 10000"/>
                      <a:gd name="connsiteY52" fmla="*/ 9298 h 9739"/>
                      <a:gd name="connsiteX53" fmla="*/ 9369 w 10000"/>
                      <a:gd name="connsiteY53" fmla="*/ 9298 h 9739"/>
                      <a:gd name="connsiteX54" fmla="*/ 9418 w 10000"/>
                      <a:gd name="connsiteY54" fmla="*/ 9298 h 9739"/>
                      <a:gd name="connsiteX55" fmla="*/ 9418 w 10000"/>
                      <a:gd name="connsiteY55" fmla="*/ 9298 h 9739"/>
                      <a:gd name="connsiteX56" fmla="*/ 9418 w 10000"/>
                      <a:gd name="connsiteY56" fmla="*/ 9298 h 9739"/>
                      <a:gd name="connsiteX57" fmla="*/ 9418 w 10000"/>
                      <a:gd name="connsiteY57" fmla="*/ 9298 h 9739"/>
                      <a:gd name="connsiteX58" fmla="*/ 9418 w 10000"/>
                      <a:gd name="connsiteY58" fmla="*/ 9298 h 9739"/>
                      <a:gd name="connsiteX59" fmla="*/ 9418 w 10000"/>
                      <a:gd name="connsiteY59" fmla="*/ 9298 h 9739"/>
                      <a:gd name="connsiteX60" fmla="*/ 9418 w 10000"/>
                      <a:gd name="connsiteY60" fmla="*/ 9298 h 9739"/>
                      <a:gd name="connsiteX61" fmla="*/ 9418 w 10000"/>
                      <a:gd name="connsiteY61" fmla="*/ 9298 h 9739"/>
                      <a:gd name="connsiteX62" fmla="*/ 9418 w 10000"/>
                      <a:gd name="connsiteY62" fmla="*/ 9298 h 9739"/>
                      <a:gd name="connsiteX63" fmla="*/ 9418 w 10000"/>
                      <a:gd name="connsiteY63" fmla="*/ 9298 h 9739"/>
                      <a:gd name="connsiteX64" fmla="*/ 9418 w 10000"/>
                      <a:gd name="connsiteY64" fmla="*/ 9298 h 9739"/>
                      <a:gd name="connsiteX65" fmla="*/ 9418 w 10000"/>
                      <a:gd name="connsiteY65" fmla="*/ 9298 h 9739"/>
                      <a:gd name="connsiteX66" fmla="*/ 9418 w 10000"/>
                      <a:gd name="connsiteY66" fmla="*/ 9265 h 9739"/>
                      <a:gd name="connsiteX67" fmla="*/ 9418 w 10000"/>
                      <a:gd name="connsiteY67" fmla="*/ 9265 h 9739"/>
                      <a:gd name="connsiteX68" fmla="*/ 9418 w 10000"/>
                      <a:gd name="connsiteY68" fmla="*/ 9265 h 9739"/>
                      <a:gd name="connsiteX69" fmla="*/ 9418 w 10000"/>
                      <a:gd name="connsiteY69" fmla="*/ 9265 h 9739"/>
                      <a:gd name="connsiteX70" fmla="*/ 9418 w 10000"/>
                      <a:gd name="connsiteY70" fmla="*/ 9265 h 9739"/>
                      <a:gd name="connsiteX71" fmla="*/ 9418 w 10000"/>
                      <a:gd name="connsiteY71" fmla="*/ 9265 h 9739"/>
                      <a:gd name="connsiteX72" fmla="*/ 9418 w 10000"/>
                      <a:gd name="connsiteY72" fmla="*/ 9265 h 9739"/>
                      <a:gd name="connsiteX73" fmla="*/ 9418 w 10000"/>
                      <a:gd name="connsiteY73" fmla="*/ 9265 h 9739"/>
                      <a:gd name="connsiteX74" fmla="*/ 9418 w 10000"/>
                      <a:gd name="connsiteY74" fmla="*/ 9265 h 9739"/>
                      <a:gd name="connsiteX75" fmla="*/ 9418 w 10000"/>
                      <a:gd name="connsiteY75" fmla="*/ 9265 h 9739"/>
                      <a:gd name="connsiteX76" fmla="*/ 9418 w 10000"/>
                      <a:gd name="connsiteY76" fmla="*/ 9265 h 9739"/>
                      <a:gd name="connsiteX77" fmla="*/ 9418 w 10000"/>
                      <a:gd name="connsiteY77" fmla="*/ 9265 h 9739"/>
                      <a:gd name="connsiteX78" fmla="*/ 9418 w 10000"/>
                      <a:gd name="connsiteY78" fmla="*/ 9265 h 9739"/>
                      <a:gd name="connsiteX79" fmla="*/ 9418 w 10000"/>
                      <a:gd name="connsiteY79" fmla="*/ 9265 h 9739"/>
                      <a:gd name="connsiteX80" fmla="*/ 9418 w 10000"/>
                      <a:gd name="connsiteY80" fmla="*/ 9265 h 9739"/>
                      <a:gd name="connsiteX81" fmla="*/ 9418 w 10000"/>
                      <a:gd name="connsiteY81" fmla="*/ 9265 h 9739"/>
                      <a:gd name="connsiteX82" fmla="*/ 9418 w 10000"/>
                      <a:gd name="connsiteY82" fmla="*/ 9265 h 9739"/>
                      <a:gd name="connsiteX83" fmla="*/ 9418 w 10000"/>
                      <a:gd name="connsiteY83" fmla="*/ 9265 h 9739"/>
                      <a:gd name="connsiteX84" fmla="*/ 9418 w 10000"/>
                      <a:gd name="connsiteY84" fmla="*/ 9265 h 9739"/>
                      <a:gd name="connsiteX85" fmla="*/ 9418 w 10000"/>
                      <a:gd name="connsiteY85" fmla="*/ 9232 h 9739"/>
                      <a:gd name="connsiteX86" fmla="*/ 9418 w 10000"/>
                      <a:gd name="connsiteY86" fmla="*/ 9232 h 9739"/>
                      <a:gd name="connsiteX87" fmla="*/ 9418 w 10000"/>
                      <a:gd name="connsiteY87" fmla="*/ 9232 h 9739"/>
                      <a:gd name="connsiteX88" fmla="*/ 9418 w 10000"/>
                      <a:gd name="connsiteY88" fmla="*/ 9232 h 9739"/>
                      <a:gd name="connsiteX89" fmla="*/ 9667 w 10000"/>
                      <a:gd name="connsiteY89" fmla="*/ 0 h 9739"/>
                      <a:gd name="connsiteX0" fmla="*/ 9667 w 10000"/>
                      <a:gd name="connsiteY0" fmla="*/ 0 h 9992"/>
                      <a:gd name="connsiteX1" fmla="*/ 9617 w 10000"/>
                      <a:gd name="connsiteY1" fmla="*/ 1163 h 9992"/>
                      <a:gd name="connsiteX2" fmla="*/ 9170 w 10000"/>
                      <a:gd name="connsiteY2" fmla="*/ 6159 h 9992"/>
                      <a:gd name="connsiteX3" fmla="*/ 6334 w 10000"/>
                      <a:gd name="connsiteY3" fmla="*/ 8692 h 9992"/>
                      <a:gd name="connsiteX4" fmla="*/ 6185 w 10000"/>
                      <a:gd name="connsiteY4" fmla="*/ 8692 h 9992"/>
                      <a:gd name="connsiteX5" fmla="*/ 2355 w 10000"/>
                      <a:gd name="connsiteY5" fmla="*/ 7768 h 9992"/>
                      <a:gd name="connsiteX6" fmla="*/ 2106 w 10000"/>
                      <a:gd name="connsiteY6" fmla="*/ 7665 h 9992"/>
                      <a:gd name="connsiteX7" fmla="*/ 0 w 10000"/>
                      <a:gd name="connsiteY7" fmla="*/ 6604 h 9992"/>
                      <a:gd name="connsiteX8" fmla="*/ 5368 w 10000"/>
                      <a:gd name="connsiteY8" fmla="*/ 9626 h 9992"/>
                      <a:gd name="connsiteX9" fmla="*/ 8623 w 10000"/>
                      <a:gd name="connsiteY9" fmla="*/ 9992 h 9992"/>
                      <a:gd name="connsiteX10" fmla="*/ 8623 w 10000"/>
                      <a:gd name="connsiteY10" fmla="*/ 9992 h 9992"/>
                      <a:gd name="connsiteX11" fmla="*/ 8623 w 10000"/>
                      <a:gd name="connsiteY11" fmla="*/ 9992 h 9992"/>
                      <a:gd name="connsiteX12" fmla="*/ 8623 w 10000"/>
                      <a:gd name="connsiteY12" fmla="*/ 9992 h 9992"/>
                      <a:gd name="connsiteX13" fmla="*/ 8623 w 10000"/>
                      <a:gd name="connsiteY13" fmla="*/ 9992 h 9992"/>
                      <a:gd name="connsiteX14" fmla="*/ 8623 w 10000"/>
                      <a:gd name="connsiteY14" fmla="*/ 9992 h 9992"/>
                      <a:gd name="connsiteX15" fmla="*/ 8623 w 10000"/>
                      <a:gd name="connsiteY15" fmla="*/ 9992 h 9992"/>
                      <a:gd name="connsiteX16" fmla="*/ 8623 w 10000"/>
                      <a:gd name="connsiteY16" fmla="*/ 9992 h 9992"/>
                      <a:gd name="connsiteX17" fmla="*/ 8623 w 10000"/>
                      <a:gd name="connsiteY17" fmla="*/ 9992 h 9992"/>
                      <a:gd name="connsiteX18" fmla="*/ 8672 w 10000"/>
                      <a:gd name="connsiteY18" fmla="*/ 9992 h 9992"/>
                      <a:gd name="connsiteX19" fmla="*/ 8672 w 10000"/>
                      <a:gd name="connsiteY19" fmla="*/ 9992 h 9992"/>
                      <a:gd name="connsiteX20" fmla="*/ 8672 w 10000"/>
                      <a:gd name="connsiteY20" fmla="*/ 9992 h 9992"/>
                      <a:gd name="connsiteX21" fmla="*/ 8672 w 10000"/>
                      <a:gd name="connsiteY21" fmla="*/ 9992 h 9992"/>
                      <a:gd name="connsiteX22" fmla="*/ 8672 w 10000"/>
                      <a:gd name="connsiteY22" fmla="*/ 9992 h 9992"/>
                      <a:gd name="connsiteX23" fmla="*/ 8672 w 10000"/>
                      <a:gd name="connsiteY23" fmla="*/ 9992 h 9992"/>
                      <a:gd name="connsiteX24" fmla="*/ 8672 w 10000"/>
                      <a:gd name="connsiteY24" fmla="*/ 9992 h 9992"/>
                      <a:gd name="connsiteX25" fmla="*/ 8672 w 10000"/>
                      <a:gd name="connsiteY25" fmla="*/ 9992 h 9992"/>
                      <a:gd name="connsiteX26" fmla="*/ 8672 w 10000"/>
                      <a:gd name="connsiteY26" fmla="*/ 9992 h 9992"/>
                      <a:gd name="connsiteX27" fmla="*/ 8672 w 10000"/>
                      <a:gd name="connsiteY27" fmla="*/ 9992 h 9992"/>
                      <a:gd name="connsiteX28" fmla="*/ 8672 w 10000"/>
                      <a:gd name="connsiteY28" fmla="*/ 9992 h 9992"/>
                      <a:gd name="connsiteX29" fmla="*/ 8672 w 10000"/>
                      <a:gd name="connsiteY29" fmla="*/ 9992 h 9992"/>
                      <a:gd name="connsiteX30" fmla="*/ 8672 w 10000"/>
                      <a:gd name="connsiteY30" fmla="*/ 9992 h 9992"/>
                      <a:gd name="connsiteX31" fmla="*/ 8672 w 10000"/>
                      <a:gd name="connsiteY31" fmla="*/ 9992 h 9992"/>
                      <a:gd name="connsiteX32" fmla="*/ 8672 w 10000"/>
                      <a:gd name="connsiteY32" fmla="*/ 9992 h 9992"/>
                      <a:gd name="connsiteX33" fmla="*/ 8672 w 10000"/>
                      <a:gd name="connsiteY33" fmla="*/ 9992 h 9992"/>
                      <a:gd name="connsiteX34" fmla="*/ 8722 w 10000"/>
                      <a:gd name="connsiteY34" fmla="*/ 9992 h 9992"/>
                      <a:gd name="connsiteX35" fmla="*/ 8722 w 10000"/>
                      <a:gd name="connsiteY35" fmla="*/ 9992 h 9992"/>
                      <a:gd name="connsiteX36" fmla="*/ 8722 w 10000"/>
                      <a:gd name="connsiteY36" fmla="*/ 9992 h 9992"/>
                      <a:gd name="connsiteX37" fmla="*/ 8722 w 10000"/>
                      <a:gd name="connsiteY37" fmla="*/ 9992 h 9992"/>
                      <a:gd name="connsiteX38" fmla="*/ 8722 w 10000"/>
                      <a:gd name="connsiteY38" fmla="*/ 9992 h 9992"/>
                      <a:gd name="connsiteX39" fmla="*/ 8722 w 10000"/>
                      <a:gd name="connsiteY39" fmla="*/ 9992 h 9992"/>
                      <a:gd name="connsiteX40" fmla="*/ 8722 w 10000"/>
                      <a:gd name="connsiteY40" fmla="*/ 9992 h 9992"/>
                      <a:gd name="connsiteX41" fmla="*/ 8722 w 10000"/>
                      <a:gd name="connsiteY41" fmla="*/ 9992 h 9992"/>
                      <a:gd name="connsiteX42" fmla="*/ 8722 w 10000"/>
                      <a:gd name="connsiteY42" fmla="*/ 9992 h 9992"/>
                      <a:gd name="connsiteX43" fmla="*/ 8722 w 10000"/>
                      <a:gd name="connsiteY43" fmla="*/ 9992 h 9992"/>
                      <a:gd name="connsiteX44" fmla="*/ 9369 w 10000"/>
                      <a:gd name="connsiteY44" fmla="*/ 9547 h 9992"/>
                      <a:gd name="connsiteX45" fmla="*/ 9369 w 10000"/>
                      <a:gd name="connsiteY45" fmla="*/ 9547 h 9992"/>
                      <a:gd name="connsiteX46" fmla="*/ 9369 w 10000"/>
                      <a:gd name="connsiteY46" fmla="*/ 9547 h 9992"/>
                      <a:gd name="connsiteX47" fmla="*/ 9369 w 10000"/>
                      <a:gd name="connsiteY47" fmla="*/ 9547 h 9992"/>
                      <a:gd name="connsiteX48" fmla="*/ 9369 w 10000"/>
                      <a:gd name="connsiteY48" fmla="*/ 9547 h 9992"/>
                      <a:gd name="connsiteX49" fmla="*/ 9369 w 10000"/>
                      <a:gd name="connsiteY49" fmla="*/ 9547 h 9992"/>
                      <a:gd name="connsiteX50" fmla="*/ 9369 w 10000"/>
                      <a:gd name="connsiteY50" fmla="*/ 9547 h 9992"/>
                      <a:gd name="connsiteX51" fmla="*/ 9369 w 10000"/>
                      <a:gd name="connsiteY51" fmla="*/ 9547 h 9992"/>
                      <a:gd name="connsiteX52" fmla="*/ 9369 w 10000"/>
                      <a:gd name="connsiteY52" fmla="*/ 9547 h 9992"/>
                      <a:gd name="connsiteX53" fmla="*/ 9369 w 10000"/>
                      <a:gd name="connsiteY53" fmla="*/ 9547 h 9992"/>
                      <a:gd name="connsiteX54" fmla="*/ 9418 w 10000"/>
                      <a:gd name="connsiteY54" fmla="*/ 9547 h 9992"/>
                      <a:gd name="connsiteX55" fmla="*/ 9418 w 10000"/>
                      <a:gd name="connsiteY55" fmla="*/ 9547 h 9992"/>
                      <a:gd name="connsiteX56" fmla="*/ 9418 w 10000"/>
                      <a:gd name="connsiteY56" fmla="*/ 9547 h 9992"/>
                      <a:gd name="connsiteX57" fmla="*/ 9418 w 10000"/>
                      <a:gd name="connsiteY57" fmla="*/ 9547 h 9992"/>
                      <a:gd name="connsiteX58" fmla="*/ 9418 w 10000"/>
                      <a:gd name="connsiteY58" fmla="*/ 9547 h 9992"/>
                      <a:gd name="connsiteX59" fmla="*/ 9418 w 10000"/>
                      <a:gd name="connsiteY59" fmla="*/ 9547 h 9992"/>
                      <a:gd name="connsiteX60" fmla="*/ 9418 w 10000"/>
                      <a:gd name="connsiteY60" fmla="*/ 9547 h 9992"/>
                      <a:gd name="connsiteX61" fmla="*/ 9418 w 10000"/>
                      <a:gd name="connsiteY61" fmla="*/ 9547 h 9992"/>
                      <a:gd name="connsiteX62" fmla="*/ 9418 w 10000"/>
                      <a:gd name="connsiteY62" fmla="*/ 9547 h 9992"/>
                      <a:gd name="connsiteX63" fmla="*/ 9418 w 10000"/>
                      <a:gd name="connsiteY63" fmla="*/ 9547 h 9992"/>
                      <a:gd name="connsiteX64" fmla="*/ 9418 w 10000"/>
                      <a:gd name="connsiteY64" fmla="*/ 9547 h 9992"/>
                      <a:gd name="connsiteX65" fmla="*/ 9418 w 10000"/>
                      <a:gd name="connsiteY65" fmla="*/ 9547 h 9992"/>
                      <a:gd name="connsiteX66" fmla="*/ 9418 w 10000"/>
                      <a:gd name="connsiteY66" fmla="*/ 9513 h 9992"/>
                      <a:gd name="connsiteX67" fmla="*/ 9418 w 10000"/>
                      <a:gd name="connsiteY67" fmla="*/ 9513 h 9992"/>
                      <a:gd name="connsiteX68" fmla="*/ 9418 w 10000"/>
                      <a:gd name="connsiteY68" fmla="*/ 9513 h 9992"/>
                      <a:gd name="connsiteX69" fmla="*/ 9418 w 10000"/>
                      <a:gd name="connsiteY69" fmla="*/ 9513 h 9992"/>
                      <a:gd name="connsiteX70" fmla="*/ 9418 w 10000"/>
                      <a:gd name="connsiteY70" fmla="*/ 9513 h 9992"/>
                      <a:gd name="connsiteX71" fmla="*/ 9418 w 10000"/>
                      <a:gd name="connsiteY71" fmla="*/ 9513 h 9992"/>
                      <a:gd name="connsiteX72" fmla="*/ 9418 w 10000"/>
                      <a:gd name="connsiteY72" fmla="*/ 9513 h 9992"/>
                      <a:gd name="connsiteX73" fmla="*/ 9418 w 10000"/>
                      <a:gd name="connsiteY73" fmla="*/ 9513 h 9992"/>
                      <a:gd name="connsiteX74" fmla="*/ 9418 w 10000"/>
                      <a:gd name="connsiteY74" fmla="*/ 9513 h 9992"/>
                      <a:gd name="connsiteX75" fmla="*/ 9418 w 10000"/>
                      <a:gd name="connsiteY75" fmla="*/ 9513 h 9992"/>
                      <a:gd name="connsiteX76" fmla="*/ 9418 w 10000"/>
                      <a:gd name="connsiteY76" fmla="*/ 9513 h 9992"/>
                      <a:gd name="connsiteX77" fmla="*/ 9418 w 10000"/>
                      <a:gd name="connsiteY77" fmla="*/ 9513 h 9992"/>
                      <a:gd name="connsiteX78" fmla="*/ 9418 w 10000"/>
                      <a:gd name="connsiteY78" fmla="*/ 9513 h 9992"/>
                      <a:gd name="connsiteX79" fmla="*/ 9418 w 10000"/>
                      <a:gd name="connsiteY79" fmla="*/ 9513 h 9992"/>
                      <a:gd name="connsiteX80" fmla="*/ 9418 w 10000"/>
                      <a:gd name="connsiteY80" fmla="*/ 9513 h 9992"/>
                      <a:gd name="connsiteX81" fmla="*/ 9418 w 10000"/>
                      <a:gd name="connsiteY81" fmla="*/ 9513 h 9992"/>
                      <a:gd name="connsiteX82" fmla="*/ 9418 w 10000"/>
                      <a:gd name="connsiteY82" fmla="*/ 9513 h 9992"/>
                      <a:gd name="connsiteX83" fmla="*/ 9418 w 10000"/>
                      <a:gd name="connsiteY83" fmla="*/ 9513 h 9992"/>
                      <a:gd name="connsiteX84" fmla="*/ 9418 w 10000"/>
                      <a:gd name="connsiteY84" fmla="*/ 9513 h 9992"/>
                      <a:gd name="connsiteX85" fmla="*/ 9418 w 10000"/>
                      <a:gd name="connsiteY85" fmla="*/ 9479 h 9992"/>
                      <a:gd name="connsiteX86" fmla="*/ 9418 w 10000"/>
                      <a:gd name="connsiteY86" fmla="*/ 9479 h 9992"/>
                      <a:gd name="connsiteX87" fmla="*/ 9418 w 10000"/>
                      <a:gd name="connsiteY87" fmla="*/ 9479 h 9992"/>
                      <a:gd name="connsiteX88" fmla="*/ 9418 w 10000"/>
                      <a:gd name="connsiteY88" fmla="*/ 9479 h 9992"/>
                      <a:gd name="connsiteX89" fmla="*/ 9667 w 10000"/>
                      <a:gd name="connsiteY89" fmla="*/ 0 h 9992"/>
                      <a:gd name="connsiteX0" fmla="*/ 9667 w 10000"/>
                      <a:gd name="connsiteY0" fmla="*/ 0 h 10000"/>
                      <a:gd name="connsiteX1" fmla="*/ 9617 w 10000"/>
                      <a:gd name="connsiteY1" fmla="*/ 1164 h 10000"/>
                      <a:gd name="connsiteX2" fmla="*/ 9170 w 10000"/>
                      <a:gd name="connsiteY2" fmla="*/ 6164 h 10000"/>
                      <a:gd name="connsiteX3" fmla="*/ 6334 w 10000"/>
                      <a:gd name="connsiteY3" fmla="*/ 8699 h 10000"/>
                      <a:gd name="connsiteX4" fmla="*/ 6185 w 10000"/>
                      <a:gd name="connsiteY4" fmla="*/ 8699 h 10000"/>
                      <a:gd name="connsiteX5" fmla="*/ 2355 w 10000"/>
                      <a:gd name="connsiteY5" fmla="*/ 7774 h 10000"/>
                      <a:gd name="connsiteX6" fmla="*/ 2106 w 10000"/>
                      <a:gd name="connsiteY6" fmla="*/ 7671 h 10000"/>
                      <a:gd name="connsiteX7" fmla="*/ 0 w 10000"/>
                      <a:gd name="connsiteY7" fmla="*/ 6609 h 10000"/>
                      <a:gd name="connsiteX8" fmla="*/ 5368 w 10000"/>
                      <a:gd name="connsiteY8" fmla="*/ 9634 h 10000"/>
                      <a:gd name="connsiteX9" fmla="*/ 8623 w 10000"/>
                      <a:gd name="connsiteY9" fmla="*/ 10000 h 10000"/>
                      <a:gd name="connsiteX10" fmla="*/ 8623 w 10000"/>
                      <a:gd name="connsiteY10" fmla="*/ 10000 h 10000"/>
                      <a:gd name="connsiteX11" fmla="*/ 8623 w 10000"/>
                      <a:gd name="connsiteY11" fmla="*/ 10000 h 10000"/>
                      <a:gd name="connsiteX12" fmla="*/ 8623 w 10000"/>
                      <a:gd name="connsiteY12" fmla="*/ 10000 h 10000"/>
                      <a:gd name="connsiteX13" fmla="*/ 8623 w 10000"/>
                      <a:gd name="connsiteY13" fmla="*/ 10000 h 10000"/>
                      <a:gd name="connsiteX14" fmla="*/ 8623 w 10000"/>
                      <a:gd name="connsiteY14" fmla="*/ 10000 h 10000"/>
                      <a:gd name="connsiteX15" fmla="*/ 8623 w 10000"/>
                      <a:gd name="connsiteY15" fmla="*/ 10000 h 10000"/>
                      <a:gd name="connsiteX16" fmla="*/ 8623 w 10000"/>
                      <a:gd name="connsiteY16" fmla="*/ 10000 h 10000"/>
                      <a:gd name="connsiteX17" fmla="*/ 8623 w 10000"/>
                      <a:gd name="connsiteY17" fmla="*/ 10000 h 10000"/>
                      <a:gd name="connsiteX18" fmla="*/ 8672 w 10000"/>
                      <a:gd name="connsiteY18" fmla="*/ 10000 h 10000"/>
                      <a:gd name="connsiteX19" fmla="*/ 8672 w 10000"/>
                      <a:gd name="connsiteY19" fmla="*/ 10000 h 10000"/>
                      <a:gd name="connsiteX20" fmla="*/ 8672 w 10000"/>
                      <a:gd name="connsiteY20" fmla="*/ 10000 h 10000"/>
                      <a:gd name="connsiteX21" fmla="*/ 8672 w 10000"/>
                      <a:gd name="connsiteY21" fmla="*/ 10000 h 10000"/>
                      <a:gd name="connsiteX22" fmla="*/ 8672 w 10000"/>
                      <a:gd name="connsiteY22" fmla="*/ 10000 h 10000"/>
                      <a:gd name="connsiteX23" fmla="*/ 8672 w 10000"/>
                      <a:gd name="connsiteY23" fmla="*/ 10000 h 10000"/>
                      <a:gd name="connsiteX24" fmla="*/ 8672 w 10000"/>
                      <a:gd name="connsiteY24" fmla="*/ 10000 h 10000"/>
                      <a:gd name="connsiteX25" fmla="*/ 8672 w 10000"/>
                      <a:gd name="connsiteY25" fmla="*/ 10000 h 10000"/>
                      <a:gd name="connsiteX26" fmla="*/ 8672 w 10000"/>
                      <a:gd name="connsiteY26" fmla="*/ 10000 h 10000"/>
                      <a:gd name="connsiteX27" fmla="*/ 8672 w 10000"/>
                      <a:gd name="connsiteY27" fmla="*/ 10000 h 10000"/>
                      <a:gd name="connsiteX28" fmla="*/ 8672 w 10000"/>
                      <a:gd name="connsiteY28" fmla="*/ 10000 h 10000"/>
                      <a:gd name="connsiteX29" fmla="*/ 8672 w 10000"/>
                      <a:gd name="connsiteY29" fmla="*/ 10000 h 10000"/>
                      <a:gd name="connsiteX30" fmla="*/ 8672 w 10000"/>
                      <a:gd name="connsiteY30" fmla="*/ 10000 h 10000"/>
                      <a:gd name="connsiteX31" fmla="*/ 8672 w 10000"/>
                      <a:gd name="connsiteY31" fmla="*/ 10000 h 10000"/>
                      <a:gd name="connsiteX32" fmla="*/ 8672 w 10000"/>
                      <a:gd name="connsiteY32" fmla="*/ 10000 h 10000"/>
                      <a:gd name="connsiteX33" fmla="*/ 8672 w 10000"/>
                      <a:gd name="connsiteY33" fmla="*/ 10000 h 10000"/>
                      <a:gd name="connsiteX34" fmla="*/ 8722 w 10000"/>
                      <a:gd name="connsiteY34" fmla="*/ 10000 h 10000"/>
                      <a:gd name="connsiteX35" fmla="*/ 8722 w 10000"/>
                      <a:gd name="connsiteY35" fmla="*/ 10000 h 10000"/>
                      <a:gd name="connsiteX36" fmla="*/ 8722 w 10000"/>
                      <a:gd name="connsiteY36" fmla="*/ 10000 h 10000"/>
                      <a:gd name="connsiteX37" fmla="*/ 8722 w 10000"/>
                      <a:gd name="connsiteY37" fmla="*/ 10000 h 10000"/>
                      <a:gd name="connsiteX38" fmla="*/ 8722 w 10000"/>
                      <a:gd name="connsiteY38" fmla="*/ 10000 h 10000"/>
                      <a:gd name="connsiteX39" fmla="*/ 8722 w 10000"/>
                      <a:gd name="connsiteY39" fmla="*/ 10000 h 10000"/>
                      <a:gd name="connsiteX40" fmla="*/ 8722 w 10000"/>
                      <a:gd name="connsiteY40" fmla="*/ 10000 h 10000"/>
                      <a:gd name="connsiteX41" fmla="*/ 8722 w 10000"/>
                      <a:gd name="connsiteY41" fmla="*/ 10000 h 10000"/>
                      <a:gd name="connsiteX42" fmla="*/ 8722 w 10000"/>
                      <a:gd name="connsiteY42" fmla="*/ 10000 h 10000"/>
                      <a:gd name="connsiteX43" fmla="*/ 9536 w 10000"/>
                      <a:gd name="connsiteY43" fmla="*/ 9960 h 10000"/>
                      <a:gd name="connsiteX44" fmla="*/ 9369 w 10000"/>
                      <a:gd name="connsiteY44" fmla="*/ 9555 h 10000"/>
                      <a:gd name="connsiteX45" fmla="*/ 9369 w 10000"/>
                      <a:gd name="connsiteY45" fmla="*/ 9555 h 10000"/>
                      <a:gd name="connsiteX46" fmla="*/ 9369 w 10000"/>
                      <a:gd name="connsiteY46" fmla="*/ 9555 h 10000"/>
                      <a:gd name="connsiteX47" fmla="*/ 9369 w 10000"/>
                      <a:gd name="connsiteY47" fmla="*/ 9555 h 10000"/>
                      <a:gd name="connsiteX48" fmla="*/ 9369 w 10000"/>
                      <a:gd name="connsiteY48" fmla="*/ 9555 h 10000"/>
                      <a:gd name="connsiteX49" fmla="*/ 9369 w 10000"/>
                      <a:gd name="connsiteY49" fmla="*/ 9555 h 10000"/>
                      <a:gd name="connsiteX50" fmla="*/ 9369 w 10000"/>
                      <a:gd name="connsiteY50" fmla="*/ 9555 h 10000"/>
                      <a:gd name="connsiteX51" fmla="*/ 9369 w 10000"/>
                      <a:gd name="connsiteY51" fmla="*/ 9555 h 10000"/>
                      <a:gd name="connsiteX52" fmla="*/ 9369 w 10000"/>
                      <a:gd name="connsiteY52" fmla="*/ 9555 h 10000"/>
                      <a:gd name="connsiteX53" fmla="*/ 9369 w 10000"/>
                      <a:gd name="connsiteY53" fmla="*/ 9555 h 10000"/>
                      <a:gd name="connsiteX54" fmla="*/ 9418 w 10000"/>
                      <a:gd name="connsiteY54" fmla="*/ 9555 h 10000"/>
                      <a:gd name="connsiteX55" fmla="*/ 9418 w 10000"/>
                      <a:gd name="connsiteY55" fmla="*/ 9555 h 10000"/>
                      <a:gd name="connsiteX56" fmla="*/ 9418 w 10000"/>
                      <a:gd name="connsiteY56" fmla="*/ 9555 h 10000"/>
                      <a:gd name="connsiteX57" fmla="*/ 9418 w 10000"/>
                      <a:gd name="connsiteY57" fmla="*/ 9555 h 10000"/>
                      <a:gd name="connsiteX58" fmla="*/ 9418 w 10000"/>
                      <a:gd name="connsiteY58" fmla="*/ 9555 h 10000"/>
                      <a:gd name="connsiteX59" fmla="*/ 9418 w 10000"/>
                      <a:gd name="connsiteY59" fmla="*/ 9555 h 10000"/>
                      <a:gd name="connsiteX60" fmla="*/ 9418 w 10000"/>
                      <a:gd name="connsiteY60" fmla="*/ 9555 h 10000"/>
                      <a:gd name="connsiteX61" fmla="*/ 9418 w 10000"/>
                      <a:gd name="connsiteY61" fmla="*/ 9555 h 10000"/>
                      <a:gd name="connsiteX62" fmla="*/ 9418 w 10000"/>
                      <a:gd name="connsiteY62" fmla="*/ 9555 h 10000"/>
                      <a:gd name="connsiteX63" fmla="*/ 9418 w 10000"/>
                      <a:gd name="connsiteY63" fmla="*/ 9555 h 10000"/>
                      <a:gd name="connsiteX64" fmla="*/ 9418 w 10000"/>
                      <a:gd name="connsiteY64" fmla="*/ 9555 h 10000"/>
                      <a:gd name="connsiteX65" fmla="*/ 9418 w 10000"/>
                      <a:gd name="connsiteY65" fmla="*/ 9555 h 10000"/>
                      <a:gd name="connsiteX66" fmla="*/ 9418 w 10000"/>
                      <a:gd name="connsiteY66" fmla="*/ 9521 h 10000"/>
                      <a:gd name="connsiteX67" fmla="*/ 9418 w 10000"/>
                      <a:gd name="connsiteY67" fmla="*/ 9521 h 10000"/>
                      <a:gd name="connsiteX68" fmla="*/ 9418 w 10000"/>
                      <a:gd name="connsiteY68" fmla="*/ 9521 h 10000"/>
                      <a:gd name="connsiteX69" fmla="*/ 9418 w 10000"/>
                      <a:gd name="connsiteY69" fmla="*/ 9521 h 10000"/>
                      <a:gd name="connsiteX70" fmla="*/ 9418 w 10000"/>
                      <a:gd name="connsiteY70" fmla="*/ 9521 h 10000"/>
                      <a:gd name="connsiteX71" fmla="*/ 9418 w 10000"/>
                      <a:gd name="connsiteY71" fmla="*/ 9521 h 10000"/>
                      <a:gd name="connsiteX72" fmla="*/ 9418 w 10000"/>
                      <a:gd name="connsiteY72" fmla="*/ 9521 h 10000"/>
                      <a:gd name="connsiteX73" fmla="*/ 9418 w 10000"/>
                      <a:gd name="connsiteY73" fmla="*/ 9521 h 10000"/>
                      <a:gd name="connsiteX74" fmla="*/ 9418 w 10000"/>
                      <a:gd name="connsiteY74" fmla="*/ 9521 h 10000"/>
                      <a:gd name="connsiteX75" fmla="*/ 9418 w 10000"/>
                      <a:gd name="connsiteY75" fmla="*/ 9521 h 10000"/>
                      <a:gd name="connsiteX76" fmla="*/ 9418 w 10000"/>
                      <a:gd name="connsiteY76" fmla="*/ 9521 h 10000"/>
                      <a:gd name="connsiteX77" fmla="*/ 9418 w 10000"/>
                      <a:gd name="connsiteY77" fmla="*/ 9521 h 10000"/>
                      <a:gd name="connsiteX78" fmla="*/ 9418 w 10000"/>
                      <a:gd name="connsiteY78" fmla="*/ 9521 h 10000"/>
                      <a:gd name="connsiteX79" fmla="*/ 9418 w 10000"/>
                      <a:gd name="connsiteY79" fmla="*/ 9521 h 10000"/>
                      <a:gd name="connsiteX80" fmla="*/ 9418 w 10000"/>
                      <a:gd name="connsiteY80" fmla="*/ 9521 h 10000"/>
                      <a:gd name="connsiteX81" fmla="*/ 9418 w 10000"/>
                      <a:gd name="connsiteY81" fmla="*/ 9521 h 10000"/>
                      <a:gd name="connsiteX82" fmla="*/ 9418 w 10000"/>
                      <a:gd name="connsiteY82" fmla="*/ 9521 h 10000"/>
                      <a:gd name="connsiteX83" fmla="*/ 9418 w 10000"/>
                      <a:gd name="connsiteY83" fmla="*/ 9521 h 10000"/>
                      <a:gd name="connsiteX84" fmla="*/ 9418 w 10000"/>
                      <a:gd name="connsiteY84" fmla="*/ 9521 h 10000"/>
                      <a:gd name="connsiteX85" fmla="*/ 9418 w 10000"/>
                      <a:gd name="connsiteY85" fmla="*/ 9487 h 10000"/>
                      <a:gd name="connsiteX86" fmla="*/ 9418 w 10000"/>
                      <a:gd name="connsiteY86" fmla="*/ 9487 h 10000"/>
                      <a:gd name="connsiteX87" fmla="*/ 9418 w 10000"/>
                      <a:gd name="connsiteY87" fmla="*/ 9487 h 10000"/>
                      <a:gd name="connsiteX88" fmla="*/ 9418 w 10000"/>
                      <a:gd name="connsiteY88" fmla="*/ 9487 h 10000"/>
                      <a:gd name="connsiteX89" fmla="*/ 9667 w 10000"/>
                      <a:gd name="connsiteY89" fmla="*/ 0 h 10000"/>
                      <a:gd name="connsiteX0" fmla="*/ 9667 w 10000"/>
                      <a:gd name="connsiteY0" fmla="*/ 0 h 10481"/>
                      <a:gd name="connsiteX1" fmla="*/ 9617 w 10000"/>
                      <a:gd name="connsiteY1" fmla="*/ 1164 h 10481"/>
                      <a:gd name="connsiteX2" fmla="*/ 9170 w 10000"/>
                      <a:gd name="connsiteY2" fmla="*/ 6164 h 10481"/>
                      <a:gd name="connsiteX3" fmla="*/ 6334 w 10000"/>
                      <a:gd name="connsiteY3" fmla="*/ 8699 h 10481"/>
                      <a:gd name="connsiteX4" fmla="*/ 6185 w 10000"/>
                      <a:gd name="connsiteY4" fmla="*/ 8699 h 10481"/>
                      <a:gd name="connsiteX5" fmla="*/ 2355 w 10000"/>
                      <a:gd name="connsiteY5" fmla="*/ 7774 h 10481"/>
                      <a:gd name="connsiteX6" fmla="*/ 2106 w 10000"/>
                      <a:gd name="connsiteY6" fmla="*/ 7671 h 10481"/>
                      <a:gd name="connsiteX7" fmla="*/ 0 w 10000"/>
                      <a:gd name="connsiteY7" fmla="*/ 6609 h 10481"/>
                      <a:gd name="connsiteX8" fmla="*/ 5368 w 10000"/>
                      <a:gd name="connsiteY8" fmla="*/ 9634 h 10481"/>
                      <a:gd name="connsiteX9" fmla="*/ 8623 w 10000"/>
                      <a:gd name="connsiteY9" fmla="*/ 10000 h 10481"/>
                      <a:gd name="connsiteX10" fmla="*/ 8623 w 10000"/>
                      <a:gd name="connsiteY10" fmla="*/ 10000 h 10481"/>
                      <a:gd name="connsiteX11" fmla="*/ 8623 w 10000"/>
                      <a:gd name="connsiteY11" fmla="*/ 10000 h 10481"/>
                      <a:gd name="connsiteX12" fmla="*/ 8623 w 10000"/>
                      <a:gd name="connsiteY12" fmla="*/ 10000 h 10481"/>
                      <a:gd name="connsiteX13" fmla="*/ 8623 w 10000"/>
                      <a:gd name="connsiteY13" fmla="*/ 10000 h 10481"/>
                      <a:gd name="connsiteX14" fmla="*/ 8623 w 10000"/>
                      <a:gd name="connsiteY14" fmla="*/ 10000 h 10481"/>
                      <a:gd name="connsiteX15" fmla="*/ 8623 w 10000"/>
                      <a:gd name="connsiteY15" fmla="*/ 10000 h 10481"/>
                      <a:gd name="connsiteX16" fmla="*/ 8623 w 10000"/>
                      <a:gd name="connsiteY16" fmla="*/ 10000 h 10481"/>
                      <a:gd name="connsiteX17" fmla="*/ 8623 w 10000"/>
                      <a:gd name="connsiteY17" fmla="*/ 10000 h 10481"/>
                      <a:gd name="connsiteX18" fmla="*/ 8672 w 10000"/>
                      <a:gd name="connsiteY18" fmla="*/ 10000 h 10481"/>
                      <a:gd name="connsiteX19" fmla="*/ 8672 w 10000"/>
                      <a:gd name="connsiteY19" fmla="*/ 10000 h 10481"/>
                      <a:gd name="connsiteX20" fmla="*/ 8672 w 10000"/>
                      <a:gd name="connsiteY20" fmla="*/ 10000 h 10481"/>
                      <a:gd name="connsiteX21" fmla="*/ 8672 w 10000"/>
                      <a:gd name="connsiteY21" fmla="*/ 10000 h 10481"/>
                      <a:gd name="connsiteX22" fmla="*/ 8672 w 10000"/>
                      <a:gd name="connsiteY22" fmla="*/ 10000 h 10481"/>
                      <a:gd name="connsiteX23" fmla="*/ 8672 w 10000"/>
                      <a:gd name="connsiteY23" fmla="*/ 10000 h 10481"/>
                      <a:gd name="connsiteX24" fmla="*/ 8672 w 10000"/>
                      <a:gd name="connsiteY24" fmla="*/ 10000 h 10481"/>
                      <a:gd name="connsiteX25" fmla="*/ 8672 w 10000"/>
                      <a:gd name="connsiteY25" fmla="*/ 10000 h 10481"/>
                      <a:gd name="connsiteX26" fmla="*/ 8672 w 10000"/>
                      <a:gd name="connsiteY26" fmla="*/ 10000 h 10481"/>
                      <a:gd name="connsiteX27" fmla="*/ 8672 w 10000"/>
                      <a:gd name="connsiteY27" fmla="*/ 10000 h 10481"/>
                      <a:gd name="connsiteX28" fmla="*/ 8672 w 10000"/>
                      <a:gd name="connsiteY28" fmla="*/ 10000 h 10481"/>
                      <a:gd name="connsiteX29" fmla="*/ 8672 w 10000"/>
                      <a:gd name="connsiteY29" fmla="*/ 10000 h 10481"/>
                      <a:gd name="connsiteX30" fmla="*/ 8672 w 10000"/>
                      <a:gd name="connsiteY30" fmla="*/ 10000 h 10481"/>
                      <a:gd name="connsiteX31" fmla="*/ 8672 w 10000"/>
                      <a:gd name="connsiteY31" fmla="*/ 10000 h 10481"/>
                      <a:gd name="connsiteX32" fmla="*/ 8672 w 10000"/>
                      <a:gd name="connsiteY32" fmla="*/ 10000 h 10481"/>
                      <a:gd name="connsiteX33" fmla="*/ 8672 w 10000"/>
                      <a:gd name="connsiteY33" fmla="*/ 10000 h 10481"/>
                      <a:gd name="connsiteX34" fmla="*/ 8722 w 10000"/>
                      <a:gd name="connsiteY34" fmla="*/ 10000 h 10481"/>
                      <a:gd name="connsiteX35" fmla="*/ 8722 w 10000"/>
                      <a:gd name="connsiteY35" fmla="*/ 10000 h 10481"/>
                      <a:gd name="connsiteX36" fmla="*/ 8722 w 10000"/>
                      <a:gd name="connsiteY36" fmla="*/ 10000 h 10481"/>
                      <a:gd name="connsiteX37" fmla="*/ 8722 w 10000"/>
                      <a:gd name="connsiteY37" fmla="*/ 10000 h 10481"/>
                      <a:gd name="connsiteX38" fmla="*/ 8722 w 10000"/>
                      <a:gd name="connsiteY38" fmla="*/ 10000 h 10481"/>
                      <a:gd name="connsiteX39" fmla="*/ 8722 w 10000"/>
                      <a:gd name="connsiteY39" fmla="*/ 10000 h 10481"/>
                      <a:gd name="connsiteX40" fmla="*/ 8722 w 10000"/>
                      <a:gd name="connsiteY40" fmla="*/ 10000 h 10481"/>
                      <a:gd name="connsiteX41" fmla="*/ 8722 w 10000"/>
                      <a:gd name="connsiteY41" fmla="*/ 10000 h 10481"/>
                      <a:gd name="connsiteX42" fmla="*/ 9419 w 10000"/>
                      <a:gd name="connsiteY42" fmla="*/ 10481 h 10481"/>
                      <a:gd name="connsiteX43" fmla="*/ 9536 w 10000"/>
                      <a:gd name="connsiteY43" fmla="*/ 9960 h 10481"/>
                      <a:gd name="connsiteX44" fmla="*/ 9369 w 10000"/>
                      <a:gd name="connsiteY44" fmla="*/ 9555 h 10481"/>
                      <a:gd name="connsiteX45" fmla="*/ 9369 w 10000"/>
                      <a:gd name="connsiteY45" fmla="*/ 9555 h 10481"/>
                      <a:gd name="connsiteX46" fmla="*/ 9369 w 10000"/>
                      <a:gd name="connsiteY46" fmla="*/ 9555 h 10481"/>
                      <a:gd name="connsiteX47" fmla="*/ 9369 w 10000"/>
                      <a:gd name="connsiteY47" fmla="*/ 9555 h 10481"/>
                      <a:gd name="connsiteX48" fmla="*/ 9369 w 10000"/>
                      <a:gd name="connsiteY48" fmla="*/ 9555 h 10481"/>
                      <a:gd name="connsiteX49" fmla="*/ 9369 w 10000"/>
                      <a:gd name="connsiteY49" fmla="*/ 9555 h 10481"/>
                      <a:gd name="connsiteX50" fmla="*/ 9369 w 10000"/>
                      <a:gd name="connsiteY50" fmla="*/ 9555 h 10481"/>
                      <a:gd name="connsiteX51" fmla="*/ 9369 w 10000"/>
                      <a:gd name="connsiteY51" fmla="*/ 9555 h 10481"/>
                      <a:gd name="connsiteX52" fmla="*/ 9369 w 10000"/>
                      <a:gd name="connsiteY52" fmla="*/ 9555 h 10481"/>
                      <a:gd name="connsiteX53" fmla="*/ 9369 w 10000"/>
                      <a:gd name="connsiteY53" fmla="*/ 9555 h 10481"/>
                      <a:gd name="connsiteX54" fmla="*/ 9418 w 10000"/>
                      <a:gd name="connsiteY54" fmla="*/ 9555 h 10481"/>
                      <a:gd name="connsiteX55" fmla="*/ 9418 w 10000"/>
                      <a:gd name="connsiteY55" fmla="*/ 9555 h 10481"/>
                      <a:gd name="connsiteX56" fmla="*/ 9418 w 10000"/>
                      <a:gd name="connsiteY56" fmla="*/ 9555 h 10481"/>
                      <a:gd name="connsiteX57" fmla="*/ 9418 w 10000"/>
                      <a:gd name="connsiteY57" fmla="*/ 9555 h 10481"/>
                      <a:gd name="connsiteX58" fmla="*/ 9418 w 10000"/>
                      <a:gd name="connsiteY58" fmla="*/ 9555 h 10481"/>
                      <a:gd name="connsiteX59" fmla="*/ 9418 w 10000"/>
                      <a:gd name="connsiteY59" fmla="*/ 9555 h 10481"/>
                      <a:gd name="connsiteX60" fmla="*/ 9418 w 10000"/>
                      <a:gd name="connsiteY60" fmla="*/ 9555 h 10481"/>
                      <a:gd name="connsiteX61" fmla="*/ 9418 w 10000"/>
                      <a:gd name="connsiteY61" fmla="*/ 9555 h 10481"/>
                      <a:gd name="connsiteX62" fmla="*/ 9418 w 10000"/>
                      <a:gd name="connsiteY62" fmla="*/ 9555 h 10481"/>
                      <a:gd name="connsiteX63" fmla="*/ 9418 w 10000"/>
                      <a:gd name="connsiteY63" fmla="*/ 9555 h 10481"/>
                      <a:gd name="connsiteX64" fmla="*/ 9418 w 10000"/>
                      <a:gd name="connsiteY64" fmla="*/ 9555 h 10481"/>
                      <a:gd name="connsiteX65" fmla="*/ 9418 w 10000"/>
                      <a:gd name="connsiteY65" fmla="*/ 9555 h 10481"/>
                      <a:gd name="connsiteX66" fmla="*/ 9418 w 10000"/>
                      <a:gd name="connsiteY66" fmla="*/ 9521 h 10481"/>
                      <a:gd name="connsiteX67" fmla="*/ 9418 w 10000"/>
                      <a:gd name="connsiteY67" fmla="*/ 9521 h 10481"/>
                      <a:gd name="connsiteX68" fmla="*/ 9418 w 10000"/>
                      <a:gd name="connsiteY68" fmla="*/ 9521 h 10481"/>
                      <a:gd name="connsiteX69" fmla="*/ 9418 w 10000"/>
                      <a:gd name="connsiteY69" fmla="*/ 9521 h 10481"/>
                      <a:gd name="connsiteX70" fmla="*/ 9418 w 10000"/>
                      <a:gd name="connsiteY70" fmla="*/ 9521 h 10481"/>
                      <a:gd name="connsiteX71" fmla="*/ 9418 w 10000"/>
                      <a:gd name="connsiteY71" fmla="*/ 9521 h 10481"/>
                      <a:gd name="connsiteX72" fmla="*/ 9418 w 10000"/>
                      <a:gd name="connsiteY72" fmla="*/ 9521 h 10481"/>
                      <a:gd name="connsiteX73" fmla="*/ 9418 w 10000"/>
                      <a:gd name="connsiteY73" fmla="*/ 9521 h 10481"/>
                      <a:gd name="connsiteX74" fmla="*/ 9418 w 10000"/>
                      <a:gd name="connsiteY74" fmla="*/ 9521 h 10481"/>
                      <a:gd name="connsiteX75" fmla="*/ 9418 w 10000"/>
                      <a:gd name="connsiteY75" fmla="*/ 9521 h 10481"/>
                      <a:gd name="connsiteX76" fmla="*/ 9418 w 10000"/>
                      <a:gd name="connsiteY76" fmla="*/ 9521 h 10481"/>
                      <a:gd name="connsiteX77" fmla="*/ 9418 w 10000"/>
                      <a:gd name="connsiteY77" fmla="*/ 9521 h 10481"/>
                      <a:gd name="connsiteX78" fmla="*/ 9418 w 10000"/>
                      <a:gd name="connsiteY78" fmla="*/ 9521 h 10481"/>
                      <a:gd name="connsiteX79" fmla="*/ 9418 w 10000"/>
                      <a:gd name="connsiteY79" fmla="*/ 9521 h 10481"/>
                      <a:gd name="connsiteX80" fmla="*/ 9418 w 10000"/>
                      <a:gd name="connsiteY80" fmla="*/ 9521 h 10481"/>
                      <a:gd name="connsiteX81" fmla="*/ 9418 w 10000"/>
                      <a:gd name="connsiteY81" fmla="*/ 9521 h 10481"/>
                      <a:gd name="connsiteX82" fmla="*/ 9418 w 10000"/>
                      <a:gd name="connsiteY82" fmla="*/ 9521 h 10481"/>
                      <a:gd name="connsiteX83" fmla="*/ 9418 w 10000"/>
                      <a:gd name="connsiteY83" fmla="*/ 9521 h 10481"/>
                      <a:gd name="connsiteX84" fmla="*/ 9418 w 10000"/>
                      <a:gd name="connsiteY84" fmla="*/ 9521 h 10481"/>
                      <a:gd name="connsiteX85" fmla="*/ 9418 w 10000"/>
                      <a:gd name="connsiteY85" fmla="*/ 9487 h 10481"/>
                      <a:gd name="connsiteX86" fmla="*/ 9418 w 10000"/>
                      <a:gd name="connsiteY86" fmla="*/ 9487 h 10481"/>
                      <a:gd name="connsiteX87" fmla="*/ 9418 w 10000"/>
                      <a:gd name="connsiteY87" fmla="*/ 9487 h 10481"/>
                      <a:gd name="connsiteX88" fmla="*/ 9418 w 10000"/>
                      <a:gd name="connsiteY88" fmla="*/ 9487 h 10481"/>
                      <a:gd name="connsiteX89" fmla="*/ 9667 w 10000"/>
                      <a:gd name="connsiteY89" fmla="*/ 0 h 10481"/>
                      <a:gd name="connsiteX0" fmla="*/ 9667 w 10000"/>
                      <a:gd name="connsiteY0" fmla="*/ 0 h 10761"/>
                      <a:gd name="connsiteX1" fmla="*/ 9617 w 10000"/>
                      <a:gd name="connsiteY1" fmla="*/ 1164 h 10761"/>
                      <a:gd name="connsiteX2" fmla="*/ 9170 w 10000"/>
                      <a:gd name="connsiteY2" fmla="*/ 6164 h 10761"/>
                      <a:gd name="connsiteX3" fmla="*/ 6334 w 10000"/>
                      <a:gd name="connsiteY3" fmla="*/ 8699 h 10761"/>
                      <a:gd name="connsiteX4" fmla="*/ 6185 w 10000"/>
                      <a:gd name="connsiteY4" fmla="*/ 8699 h 10761"/>
                      <a:gd name="connsiteX5" fmla="*/ 2355 w 10000"/>
                      <a:gd name="connsiteY5" fmla="*/ 7774 h 10761"/>
                      <a:gd name="connsiteX6" fmla="*/ 2106 w 10000"/>
                      <a:gd name="connsiteY6" fmla="*/ 7671 h 10761"/>
                      <a:gd name="connsiteX7" fmla="*/ 0 w 10000"/>
                      <a:gd name="connsiteY7" fmla="*/ 6609 h 10761"/>
                      <a:gd name="connsiteX8" fmla="*/ 5368 w 10000"/>
                      <a:gd name="connsiteY8" fmla="*/ 9634 h 10761"/>
                      <a:gd name="connsiteX9" fmla="*/ 8623 w 10000"/>
                      <a:gd name="connsiteY9" fmla="*/ 10000 h 10761"/>
                      <a:gd name="connsiteX10" fmla="*/ 8623 w 10000"/>
                      <a:gd name="connsiteY10" fmla="*/ 10000 h 10761"/>
                      <a:gd name="connsiteX11" fmla="*/ 8623 w 10000"/>
                      <a:gd name="connsiteY11" fmla="*/ 10000 h 10761"/>
                      <a:gd name="connsiteX12" fmla="*/ 8623 w 10000"/>
                      <a:gd name="connsiteY12" fmla="*/ 10000 h 10761"/>
                      <a:gd name="connsiteX13" fmla="*/ 8623 w 10000"/>
                      <a:gd name="connsiteY13" fmla="*/ 10000 h 10761"/>
                      <a:gd name="connsiteX14" fmla="*/ 8623 w 10000"/>
                      <a:gd name="connsiteY14" fmla="*/ 10000 h 10761"/>
                      <a:gd name="connsiteX15" fmla="*/ 8623 w 10000"/>
                      <a:gd name="connsiteY15" fmla="*/ 10000 h 10761"/>
                      <a:gd name="connsiteX16" fmla="*/ 8623 w 10000"/>
                      <a:gd name="connsiteY16" fmla="*/ 10000 h 10761"/>
                      <a:gd name="connsiteX17" fmla="*/ 8623 w 10000"/>
                      <a:gd name="connsiteY17" fmla="*/ 10000 h 10761"/>
                      <a:gd name="connsiteX18" fmla="*/ 8672 w 10000"/>
                      <a:gd name="connsiteY18" fmla="*/ 10000 h 10761"/>
                      <a:gd name="connsiteX19" fmla="*/ 8672 w 10000"/>
                      <a:gd name="connsiteY19" fmla="*/ 10000 h 10761"/>
                      <a:gd name="connsiteX20" fmla="*/ 8672 w 10000"/>
                      <a:gd name="connsiteY20" fmla="*/ 10000 h 10761"/>
                      <a:gd name="connsiteX21" fmla="*/ 8672 w 10000"/>
                      <a:gd name="connsiteY21" fmla="*/ 10000 h 10761"/>
                      <a:gd name="connsiteX22" fmla="*/ 8672 w 10000"/>
                      <a:gd name="connsiteY22" fmla="*/ 10000 h 10761"/>
                      <a:gd name="connsiteX23" fmla="*/ 8672 w 10000"/>
                      <a:gd name="connsiteY23" fmla="*/ 10000 h 10761"/>
                      <a:gd name="connsiteX24" fmla="*/ 8672 w 10000"/>
                      <a:gd name="connsiteY24" fmla="*/ 10000 h 10761"/>
                      <a:gd name="connsiteX25" fmla="*/ 8672 w 10000"/>
                      <a:gd name="connsiteY25" fmla="*/ 10000 h 10761"/>
                      <a:gd name="connsiteX26" fmla="*/ 8672 w 10000"/>
                      <a:gd name="connsiteY26" fmla="*/ 10000 h 10761"/>
                      <a:gd name="connsiteX27" fmla="*/ 8672 w 10000"/>
                      <a:gd name="connsiteY27" fmla="*/ 10000 h 10761"/>
                      <a:gd name="connsiteX28" fmla="*/ 8672 w 10000"/>
                      <a:gd name="connsiteY28" fmla="*/ 10000 h 10761"/>
                      <a:gd name="connsiteX29" fmla="*/ 8672 w 10000"/>
                      <a:gd name="connsiteY29" fmla="*/ 10000 h 10761"/>
                      <a:gd name="connsiteX30" fmla="*/ 8672 w 10000"/>
                      <a:gd name="connsiteY30" fmla="*/ 10000 h 10761"/>
                      <a:gd name="connsiteX31" fmla="*/ 8672 w 10000"/>
                      <a:gd name="connsiteY31" fmla="*/ 10000 h 10761"/>
                      <a:gd name="connsiteX32" fmla="*/ 8672 w 10000"/>
                      <a:gd name="connsiteY32" fmla="*/ 10000 h 10761"/>
                      <a:gd name="connsiteX33" fmla="*/ 8672 w 10000"/>
                      <a:gd name="connsiteY33" fmla="*/ 10000 h 10761"/>
                      <a:gd name="connsiteX34" fmla="*/ 8722 w 10000"/>
                      <a:gd name="connsiteY34" fmla="*/ 10000 h 10761"/>
                      <a:gd name="connsiteX35" fmla="*/ 8722 w 10000"/>
                      <a:gd name="connsiteY35" fmla="*/ 10000 h 10761"/>
                      <a:gd name="connsiteX36" fmla="*/ 8722 w 10000"/>
                      <a:gd name="connsiteY36" fmla="*/ 10000 h 10761"/>
                      <a:gd name="connsiteX37" fmla="*/ 8722 w 10000"/>
                      <a:gd name="connsiteY37" fmla="*/ 10000 h 10761"/>
                      <a:gd name="connsiteX38" fmla="*/ 8722 w 10000"/>
                      <a:gd name="connsiteY38" fmla="*/ 10000 h 10761"/>
                      <a:gd name="connsiteX39" fmla="*/ 8722 w 10000"/>
                      <a:gd name="connsiteY39" fmla="*/ 10000 h 10761"/>
                      <a:gd name="connsiteX40" fmla="*/ 8722 w 10000"/>
                      <a:gd name="connsiteY40" fmla="*/ 10000 h 10761"/>
                      <a:gd name="connsiteX41" fmla="*/ 9187 w 10000"/>
                      <a:gd name="connsiteY41" fmla="*/ 10761 h 10761"/>
                      <a:gd name="connsiteX42" fmla="*/ 9419 w 10000"/>
                      <a:gd name="connsiteY42" fmla="*/ 10481 h 10761"/>
                      <a:gd name="connsiteX43" fmla="*/ 9536 w 10000"/>
                      <a:gd name="connsiteY43" fmla="*/ 9960 h 10761"/>
                      <a:gd name="connsiteX44" fmla="*/ 9369 w 10000"/>
                      <a:gd name="connsiteY44" fmla="*/ 9555 h 10761"/>
                      <a:gd name="connsiteX45" fmla="*/ 9369 w 10000"/>
                      <a:gd name="connsiteY45" fmla="*/ 9555 h 10761"/>
                      <a:gd name="connsiteX46" fmla="*/ 9369 w 10000"/>
                      <a:gd name="connsiteY46" fmla="*/ 9555 h 10761"/>
                      <a:gd name="connsiteX47" fmla="*/ 9369 w 10000"/>
                      <a:gd name="connsiteY47" fmla="*/ 9555 h 10761"/>
                      <a:gd name="connsiteX48" fmla="*/ 9369 w 10000"/>
                      <a:gd name="connsiteY48" fmla="*/ 9555 h 10761"/>
                      <a:gd name="connsiteX49" fmla="*/ 9369 w 10000"/>
                      <a:gd name="connsiteY49" fmla="*/ 9555 h 10761"/>
                      <a:gd name="connsiteX50" fmla="*/ 9369 w 10000"/>
                      <a:gd name="connsiteY50" fmla="*/ 9555 h 10761"/>
                      <a:gd name="connsiteX51" fmla="*/ 9369 w 10000"/>
                      <a:gd name="connsiteY51" fmla="*/ 9555 h 10761"/>
                      <a:gd name="connsiteX52" fmla="*/ 9369 w 10000"/>
                      <a:gd name="connsiteY52" fmla="*/ 9555 h 10761"/>
                      <a:gd name="connsiteX53" fmla="*/ 9369 w 10000"/>
                      <a:gd name="connsiteY53" fmla="*/ 9555 h 10761"/>
                      <a:gd name="connsiteX54" fmla="*/ 9418 w 10000"/>
                      <a:gd name="connsiteY54" fmla="*/ 9555 h 10761"/>
                      <a:gd name="connsiteX55" fmla="*/ 9418 w 10000"/>
                      <a:gd name="connsiteY55" fmla="*/ 9555 h 10761"/>
                      <a:gd name="connsiteX56" fmla="*/ 9418 w 10000"/>
                      <a:gd name="connsiteY56" fmla="*/ 9555 h 10761"/>
                      <a:gd name="connsiteX57" fmla="*/ 9418 w 10000"/>
                      <a:gd name="connsiteY57" fmla="*/ 9555 h 10761"/>
                      <a:gd name="connsiteX58" fmla="*/ 9418 w 10000"/>
                      <a:gd name="connsiteY58" fmla="*/ 9555 h 10761"/>
                      <a:gd name="connsiteX59" fmla="*/ 9418 w 10000"/>
                      <a:gd name="connsiteY59" fmla="*/ 9555 h 10761"/>
                      <a:gd name="connsiteX60" fmla="*/ 9418 w 10000"/>
                      <a:gd name="connsiteY60" fmla="*/ 9555 h 10761"/>
                      <a:gd name="connsiteX61" fmla="*/ 9418 w 10000"/>
                      <a:gd name="connsiteY61" fmla="*/ 9555 h 10761"/>
                      <a:gd name="connsiteX62" fmla="*/ 9418 w 10000"/>
                      <a:gd name="connsiteY62" fmla="*/ 9555 h 10761"/>
                      <a:gd name="connsiteX63" fmla="*/ 9418 w 10000"/>
                      <a:gd name="connsiteY63" fmla="*/ 9555 h 10761"/>
                      <a:gd name="connsiteX64" fmla="*/ 9418 w 10000"/>
                      <a:gd name="connsiteY64" fmla="*/ 9555 h 10761"/>
                      <a:gd name="connsiteX65" fmla="*/ 9418 w 10000"/>
                      <a:gd name="connsiteY65" fmla="*/ 9555 h 10761"/>
                      <a:gd name="connsiteX66" fmla="*/ 9418 w 10000"/>
                      <a:gd name="connsiteY66" fmla="*/ 9521 h 10761"/>
                      <a:gd name="connsiteX67" fmla="*/ 9418 w 10000"/>
                      <a:gd name="connsiteY67" fmla="*/ 9521 h 10761"/>
                      <a:gd name="connsiteX68" fmla="*/ 9418 w 10000"/>
                      <a:gd name="connsiteY68" fmla="*/ 9521 h 10761"/>
                      <a:gd name="connsiteX69" fmla="*/ 9418 w 10000"/>
                      <a:gd name="connsiteY69" fmla="*/ 9521 h 10761"/>
                      <a:gd name="connsiteX70" fmla="*/ 9418 w 10000"/>
                      <a:gd name="connsiteY70" fmla="*/ 9521 h 10761"/>
                      <a:gd name="connsiteX71" fmla="*/ 9418 w 10000"/>
                      <a:gd name="connsiteY71" fmla="*/ 9521 h 10761"/>
                      <a:gd name="connsiteX72" fmla="*/ 9418 w 10000"/>
                      <a:gd name="connsiteY72" fmla="*/ 9521 h 10761"/>
                      <a:gd name="connsiteX73" fmla="*/ 9418 w 10000"/>
                      <a:gd name="connsiteY73" fmla="*/ 9521 h 10761"/>
                      <a:gd name="connsiteX74" fmla="*/ 9418 w 10000"/>
                      <a:gd name="connsiteY74" fmla="*/ 9521 h 10761"/>
                      <a:gd name="connsiteX75" fmla="*/ 9418 w 10000"/>
                      <a:gd name="connsiteY75" fmla="*/ 9521 h 10761"/>
                      <a:gd name="connsiteX76" fmla="*/ 9418 w 10000"/>
                      <a:gd name="connsiteY76" fmla="*/ 9521 h 10761"/>
                      <a:gd name="connsiteX77" fmla="*/ 9418 w 10000"/>
                      <a:gd name="connsiteY77" fmla="*/ 9521 h 10761"/>
                      <a:gd name="connsiteX78" fmla="*/ 9418 w 10000"/>
                      <a:gd name="connsiteY78" fmla="*/ 9521 h 10761"/>
                      <a:gd name="connsiteX79" fmla="*/ 9418 w 10000"/>
                      <a:gd name="connsiteY79" fmla="*/ 9521 h 10761"/>
                      <a:gd name="connsiteX80" fmla="*/ 9418 w 10000"/>
                      <a:gd name="connsiteY80" fmla="*/ 9521 h 10761"/>
                      <a:gd name="connsiteX81" fmla="*/ 9418 w 10000"/>
                      <a:gd name="connsiteY81" fmla="*/ 9521 h 10761"/>
                      <a:gd name="connsiteX82" fmla="*/ 9418 w 10000"/>
                      <a:gd name="connsiteY82" fmla="*/ 9521 h 10761"/>
                      <a:gd name="connsiteX83" fmla="*/ 9418 w 10000"/>
                      <a:gd name="connsiteY83" fmla="*/ 9521 h 10761"/>
                      <a:gd name="connsiteX84" fmla="*/ 9418 w 10000"/>
                      <a:gd name="connsiteY84" fmla="*/ 9521 h 10761"/>
                      <a:gd name="connsiteX85" fmla="*/ 9418 w 10000"/>
                      <a:gd name="connsiteY85" fmla="*/ 9487 h 10761"/>
                      <a:gd name="connsiteX86" fmla="*/ 9418 w 10000"/>
                      <a:gd name="connsiteY86" fmla="*/ 9487 h 10761"/>
                      <a:gd name="connsiteX87" fmla="*/ 9418 w 10000"/>
                      <a:gd name="connsiteY87" fmla="*/ 9487 h 10761"/>
                      <a:gd name="connsiteX88" fmla="*/ 9418 w 10000"/>
                      <a:gd name="connsiteY88" fmla="*/ 9487 h 10761"/>
                      <a:gd name="connsiteX89" fmla="*/ 9667 w 10000"/>
                      <a:gd name="connsiteY89" fmla="*/ 0 h 10761"/>
                      <a:gd name="connsiteX0" fmla="*/ 9667 w 10000"/>
                      <a:gd name="connsiteY0" fmla="*/ 0 h 10841"/>
                      <a:gd name="connsiteX1" fmla="*/ 9617 w 10000"/>
                      <a:gd name="connsiteY1" fmla="*/ 1164 h 10841"/>
                      <a:gd name="connsiteX2" fmla="*/ 9170 w 10000"/>
                      <a:gd name="connsiteY2" fmla="*/ 6164 h 10841"/>
                      <a:gd name="connsiteX3" fmla="*/ 6334 w 10000"/>
                      <a:gd name="connsiteY3" fmla="*/ 8699 h 10841"/>
                      <a:gd name="connsiteX4" fmla="*/ 6185 w 10000"/>
                      <a:gd name="connsiteY4" fmla="*/ 8699 h 10841"/>
                      <a:gd name="connsiteX5" fmla="*/ 2355 w 10000"/>
                      <a:gd name="connsiteY5" fmla="*/ 7774 h 10841"/>
                      <a:gd name="connsiteX6" fmla="*/ 2106 w 10000"/>
                      <a:gd name="connsiteY6" fmla="*/ 7671 h 10841"/>
                      <a:gd name="connsiteX7" fmla="*/ 0 w 10000"/>
                      <a:gd name="connsiteY7" fmla="*/ 6609 h 10841"/>
                      <a:gd name="connsiteX8" fmla="*/ 5368 w 10000"/>
                      <a:gd name="connsiteY8" fmla="*/ 9634 h 10841"/>
                      <a:gd name="connsiteX9" fmla="*/ 8623 w 10000"/>
                      <a:gd name="connsiteY9" fmla="*/ 10000 h 10841"/>
                      <a:gd name="connsiteX10" fmla="*/ 8623 w 10000"/>
                      <a:gd name="connsiteY10" fmla="*/ 10000 h 10841"/>
                      <a:gd name="connsiteX11" fmla="*/ 8623 w 10000"/>
                      <a:gd name="connsiteY11" fmla="*/ 10000 h 10841"/>
                      <a:gd name="connsiteX12" fmla="*/ 8623 w 10000"/>
                      <a:gd name="connsiteY12" fmla="*/ 10000 h 10841"/>
                      <a:gd name="connsiteX13" fmla="*/ 8623 w 10000"/>
                      <a:gd name="connsiteY13" fmla="*/ 10000 h 10841"/>
                      <a:gd name="connsiteX14" fmla="*/ 8623 w 10000"/>
                      <a:gd name="connsiteY14" fmla="*/ 10000 h 10841"/>
                      <a:gd name="connsiteX15" fmla="*/ 8623 w 10000"/>
                      <a:gd name="connsiteY15" fmla="*/ 10000 h 10841"/>
                      <a:gd name="connsiteX16" fmla="*/ 8623 w 10000"/>
                      <a:gd name="connsiteY16" fmla="*/ 10000 h 10841"/>
                      <a:gd name="connsiteX17" fmla="*/ 8623 w 10000"/>
                      <a:gd name="connsiteY17" fmla="*/ 10000 h 10841"/>
                      <a:gd name="connsiteX18" fmla="*/ 8672 w 10000"/>
                      <a:gd name="connsiteY18" fmla="*/ 10000 h 10841"/>
                      <a:gd name="connsiteX19" fmla="*/ 8672 w 10000"/>
                      <a:gd name="connsiteY19" fmla="*/ 10000 h 10841"/>
                      <a:gd name="connsiteX20" fmla="*/ 8672 w 10000"/>
                      <a:gd name="connsiteY20" fmla="*/ 10000 h 10841"/>
                      <a:gd name="connsiteX21" fmla="*/ 8672 w 10000"/>
                      <a:gd name="connsiteY21" fmla="*/ 10000 h 10841"/>
                      <a:gd name="connsiteX22" fmla="*/ 8672 w 10000"/>
                      <a:gd name="connsiteY22" fmla="*/ 10000 h 10841"/>
                      <a:gd name="connsiteX23" fmla="*/ 8672 w 10000"/>
                      <a:gd name="connsiteY23" fmla="*/ 10000 h 10841"/>
                      <a:gd name="connsiteX24" fmla="*/ 8672 w 10000"/>
                      <a:gd name="connsiteY24" fmla="*/ 10000 h 10841"/>
                      <a:gd name="connsiteX25" fmla="*/ 8672 w 10000"/>
                      <a:gd name="connsiteY25" fmla="*/ 10000 h 10841"/>
                      <a:gd name="connsiteX26" fmla="*/ 8672 w 10000"/>
                      <a:gd name="connsiteY26" fmla="*/ 10000 h 10841"/>
                      <a:gd name="connsiteX27" fmla="*/ 8672 w 10000"/>
                      <a:gd name="connsiteY27" fmla="*/ 10000 h 10841"/>
                      <a:gd name="connsiteX28" fmla="*/ 8672 w 10000"/>
                      <a:gd name="connsiteY28" fmla="*/ 10000 h 10841"/>
                      <a:gd name="connsiteX29" fmla="*/ 8672 w 10000"/>
                      <a:gd name="connsiteY29" fmla="*/ 10000 h 10841"/>
                      <a:gd name="connsiteX30" fmla="*/ 8672 w 10000"/>
                      <a:gd name="connsiteY30" fmla="*/ 10000 h 10841"/>
                      <a:gd name="connsiteX31" fmla="*/ 8672 w 10000"/>
                      <a:gd name="connsiteY31" fmla="*/ 10000 h 10841"/>
                      <a:gd name="connsiteX32" fmla="*/ 8672 w 10000"/>
                      <a:gd name="connsiteY32" fmla="*/ 10000 h 10841"/>
                      <a:gd name="connsiteX33" fmla="*/ 8672 w 10000"/>
                      <a:gd name="connsiteY33" fmla="*/ 10000 h 10841"/>
                      <a:gd name="connsiteX34" fmla="*/ 8722 w 10000"/>
                      <a:gd name="connsiteY34" fmla="*/ 10000 h 10841"/>
                      <a:gd name="connsiteX35" fmla="*/ 8722 w 10000"/>
                      <a:gd name="connsiteY35" fmla="*/ 10000 h 10841"/>
                      <a:gd name="connsiteX36" fmla="*/ 8722 w 10000"/>
                      <a:gd name="connsiteY36" fmla="*/ 10000 h 10841"/>
                      <a:gd name="connsiteX37" fmla="*/ 8722 w 10000"/>
                      <a:gd name="connsiteY37" fmla="*/ 10000 h 10841"/>
                      <a:gd name="connsiteX38" fmla="*/ 8722 w 10000"/>
                      <a:gd name="connsiteY38" fmla="*/ 10000 h 10841"/>
                      <a:gd name="connsiteX39" fmla="*/ 8722 w 10000"/>
                      <a:gd name="connsiteY39" fmla="*/ 10000 h 10841"/>
                      <a:gd name="connsiteX40" fmla="*/ 8141 w 10000"/>
                      <a:gd name="connsiteY40" fmla="*/ 10841 h 10841"/>
                      <a:gd name="connsiteX41" fmla="*/ 9187 w 10000"/>
                      <a:gd name="connsiteY41" fmla="*/ 10761 h 10841"/>
                      <a:gd name="connsiteX42" fmla="*/ 9419 w 10000"/>
                      <a:gd name="connsiteY42" fmla="*/ 10481 h 10841"/>
                      <a:gd name="connsiteX43" fmla="*/ 9536 w 10000"/>
                      <a:gd name="connsiteY43" fmla="*/ 9960 h 10841"/>
                      <a:gd name="connsiteX44" fmla="*/ 9369 w 10000"/>
                      <a:gd name="connsiteY44" fmla="*/ 9555 h 10841"/>
                      <a:gd name="connsiteX45" fmla="*/ 9369 w 10000"/>
                      <a:gd name="connsiteY45" fmla="*/ 9555 h 10841"/>
                      <a:gd name="connsiteX46" fmla="*/ 9369 w 10000"/>
                      <a:gd name="connsiteY46" fmla="*/ 9555 h 10841"/>
                      <a:gd name="connsiteX47" fmla="*/ 9369 w 10000"/>
                      <a:gd name="connsiteY47" fmla="*/ 9555 h 10841"/>
                      <a:gd name="connsiteX48" fmla="*/ 9369 w 10000"/>
                      <a:gd name="connsiteY48" fmla="*/ 9555 h 10841"/>
                      <a:gd name="connsiteX49" fmla="*/ 9369 w 10000"/>
                      <a:gd name="connsiteY49" fmla="*/ 9555 h 10841"/>
                      <a:gd name="connsiteX50" fmla="*/ 9369 w 10000"/>
                      <a:gd name="connsiteY50" fmla="*/ 9555 h 10841"/>
                      <a:gd name="connsiteX51" fmla="*/ 9369 w 10000"/>
                      <a:gd name="connsiteY51" fmla="*/ 9555 h 10841"/>
                      <a:gd name="connsiteX52" fmla="*/ 9369 w 10000"/>
                      <a:gd name="connsiteY52" fmla="*/ 9555 h 10841"/>
                      <a:gd name="connsiteX53" fmla="*/ 9369 w 10000"/>
                      <a:gd name="connsiteY53" fmla="*/ 9555 h 10841"/>
                      <a:gd name="connsiteX54" fmla="*/ 9418 w 10000"/>
                      <a:gd name="connsiteY54" fmla="*/ 9555 h 10841"/>
                      <a:gd name="connsiteX55" fmla="*/ 9418 w 10000"/>
                      <a:gd name="connsiteY55" fmla="*/ 9555 h 10841"/>
                      <a:gd name="connsiteX56" fmla="*/ 9418 w 10000"/>
                      <a:gd name="connsiteY56" fmla="*/ 9555 h 10841"/>
                      <a:gd name="connsiteX57" fmla="*/ 9418 w 10000"/>
                      <a:gd name="connsiteY57" fmla="*/ 9555 h 10841"/>
                      <a:gd name="connsiteX58" fmla="*/ 9418 w 10000"/>
                      <a:gd name="connsiteY58" fmla="*/ 9555 h 10841"/>
                      <a:gd name="connsiteX59" fmla="*/ 9418 w 10000"/>
                      <a:gd name="connsiteY59" fmla="*/ 9555 h 10841"/>
                      <a:gd name="connsiteX60" fmla="*/ 9418 w 10000"/>
                      <a:gd name="connsiteY60" fmla="*/ 9555 h 10841"/>
                      <a:gd name="connsiteX61" fmla="*/ 9418 w 10000"/>
                      <a:gd name="connsiteY61" fmla="*/ 9555 h 10841"/>
                      <a:gd name="connsiteX62" fmla="*/ 9418 w 10000"/>
                      <a:gd name="connsiteY62" fmla="*/ 9555 h 10841"/>
                      <a:gd name="connsiteX63" fmla="*/ 9418 w 10000"/>
                      <a:gd name="connsiteY63" fmla="*/ 9555 h 10841"/>
                      <a:gd name="connsiteX64" fmla="*/ 9418 w 10000"/>
                      <a:gd name="connsiteY64" fmla="*/ 9555 h 10841"/>
                      <a:gd name="connsiteX65" fmla="*/ 9418 w 10000"/>
                      <a:gd name="connsiteY65" fmla="*/ 9555 h 10841"/>
                      <a:gd name="connsiteX66" fmla="*/ 9418 w 10000"/>
                      <a:gd name="connsiteY66" fmla="*/ 9521 h 10841"/>
                      <a:gd name="connsiteX67" fmla="*/ 9418 w 10000"/>
                      <a:gd name="connsiteY67" fmla="*/ 9521 h 10841"/>
                      <a:gd name="connsiteX68" fmla="*/ 9418 w 10000"/>
                      <a:gd name="connsiteY68" fmla="*/ 9521 h 10841"/>
                      <a:gd name="connsiteX69" fmla="*/ 9418 w 10000"/>
                      <a:gd name="connsiteY69" fmla="*/ 9521 h 10841"/>
                      <a:gd name="connsiteX70" fmla="*/ 9418 w 10000"/>
                      <a:gd name="connsiteY70" fmla="*/ 9521 h 10841"/>
                      <a:gd name="connsiteX71" fmla="*/ 9418 w 10000"/>
                      <a:gd name="connsiteY71" fmla="*/ 9521 h 10841"/>
                      <a:gd name="connsiteX72" fmla="*/ 9418 w 10000"/>
                      <a:gd name="connsiteY72" fmla="*/ 9521 h 10841"/>
                      <a:gd name="connsiteX73" fmla="*/ 9418 w 10000"/>
                      <a:gd name="connsiteY73" fmla="*/ 9521 h 10841"/>
                      <a:gd name="connsiteX74" fmla="*/ 9418 w 10000"/>
                      <a:gd name="connsiteY74" fmla="*/ 9521 h 10841"/>
                      <a:gd name="connsiteX75" fmla="*/ 9418 w 10000"/>
                      <a:gd name="connsiteY75" fmla="*/ 9521 h 10841"/>
                      <a:gd name="connsiteX76" fmla="*/ 9418 w 10000"/>
                      <a:gd name="connsiteY76" fmla="*/ 9521 h 10841"/>
                      <a:gd name="connsiteX77" fmla="*/ 9418 w 10000"/>
                      <a:gd name="connsiteY77" fmla="*/ 9521 h 10841"/>
                      <a:gd name="connsiteX78" fmla="*/ 9418 w 10000"/>
                      <a:gd name="connsiteY78" fmla="*/ 9521 h 10841"/>
                      <a:gd name="connsiteX79" fmla="*/ 9418 w 10000"/>
                      <a:gd name="connsiteY79" fmla="*/ 9521 h 10841"/>
                      <a:gd name="connsiteX80" fmla="*/ 9418 w 10000"/>
                      <a:gd name="connsiteY80" fmla="*/ 9521 h 10841"/>
                      <a:gd name="connsiteX81" fmla="*/ 9418 w 10000"/>
                      <a:gd name="connsiteY81" fmla="*/ 9521 h 10841"/>
                      <a:gd name="connsiteX82" fmla="*/ 9418 w 10000"/>
                      <a:gd name="connsiteY82" fmla="*/ 9521 h 10841"/>
                      <a:gd name="connsiteX83" fmla="*/ 9418 w 10000"/>
                      <a:gd name="connsiteY83" fmla="*/ 9521 h 10841"/>
                      <a:gd name="connsiteX84" fmla="*/ 9418 w 10000"/>
                      <a:gd name="connsiteY84" fmla="*/ 9521 h 10841"/>
                      <a:gd name="connsiteX85" fmla="*/ 9418 w 10000"/>
                      <a:gd name="connsiteY85" fmla="*/ 9487 h 10841"/>
                      <a:gd name="connsiteX86" fmla="*/ 9418 w 10000"/>
                      <a:gd name="connsiteY86" fmla="*/ 9487 h 10841"/>
                      <a:gd name="connsiteX87" fmla="*/ 9418 w 10000"/>
                      <a:gd name="connsiteY87" fmla="*/ 9487 h 10841"/>
                      <a:gd name="connsiteX88" fmla="*/ 9418 w 10000"/>
                      <a:gd name="connsiteY88" fmla="*/ 9487 h 10841"/>
                      <a:gd name="connsiteX89" fmla="*/ 9667 w 10000"/>
                      <a:gd name="connsiteY89" fmla="*/ 0 h 10841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8672 w 10000"/>
                      <a:gd name="connsiteY28" fmla="*/ 10000 h 10843"/>
                      <a:gd name="connsiteX29" fmla="*/ 8672 w 10000"/>
                      <a:gd name="connsiteY29" fmla="*/ 10000 h 10843"/>
                      <a:gd name="connsiteX30" fmla="*/ 8672 w 10000"/>
                      <a:gd name="connsiteY30" fmla="*/ 10000 h 10843"/>
                      <a:gd name="connsiteX31" fmla="*/ 8672 w 10000"/>
                      <a:gd name="connsiteY31" fmla="*/ 10000 h 10843"/>
                      <a:gd name="connsiteX32" fmla="*/ 8672 w 10000"/>
                      <a:gd name="connsiteY32" fmla="*/ 10000 h 10843"/>
                      <a:gd name="connsiteX33" fmla="*/ 8672 w 10000"/>
                      <a:gd name="connsiteY33" fmla="*/ 10000 h 10843"/>
                      <a:gd name="connsiteX34" fmla="*/ 8722 w 10000"/>
                      <a:gd name="connsiteY34" fmla="*/ 10000 h 10843"/>
                      <a:gd name="connsiteX35" fmla="*/ 8722 w 10000"/>
                      <a:gd name="connsiteY35" fmla="*/ 10000 h 10843"/>
                      <a:gd name="connsiteX36" fmla="*/ 8722 w 10000"/>
                      <a:gd name="connsiteY36" fmla="*/ 10000 h 10843"/>
                      <a:gd name="connsiteX37" fmla="*/ 8722 w 10000"/>
                      <a:gd name="connsiteY37" fmla="*/ 10000 h 10843"/>
                      <a:gd name="connsiteX38" fmla="*/ 8722 w 10000"/>
                      <a:gd name="connsiteY38" fmla="*/ 10000 h 10843"/>
                      <a:gd name="connsiteX39" fmla="*/ 7502 w 10000"/>
                      <a:gd name="connsiteY39" fmla="*/ 10681 h 10843"/>
                      <a:gd name="connsiteX40" fmla="*/ 8141 w 10000"/>
                      <a:gd name="connsiteY40" fmla="*/ 10841 h 10843"/>
                      <a:gd name="connsiteX41" fmla="*/ 9187 w 10000"/>
                      <a:gd name="connsiteY41" fmla="*/ 10761 h 10843"/>
                      <a:gd name="connsiteX42" fmla="*/ 9419 w 10000"/>
                      <a:gd name="connsiteY42" fmla="*/ 10481 h 10843"/>
                      <a:gd name="connsiteX43" fmla="*/ 9536 w 10000"/>
                      <a:gd name="connsiteY43" fmla="*/ 9960 h 10843"/>
                      <a:gd name="connsiteX44" fmla="*/ 9369 w 10000"/>
                      <a:gd name="connsiteY44" fmla="*/ 9555 h 10843"/>
                      <a:gd name="connsiteX45" fmla="*/ 9369 w 10000"/>
                      <a:gd name="connsiteY45" fmla="*/ 9555 h 10843"/>
                      <a:gd name="connsiteX46" fmla="*/ 9369 w 10000"/>
                      <a:gd name="connsiteY46" fmla="*/ 9555 h 10843"/>
                      <a:gd name="connsiteX47" fmla="*/ 9369 w 10000"/>
                      <a:gd name="connsiteY47" fmla="*/ 9555 h 10843"/>
                      <a:gd name="connsiteX48" fmla="*/ 9369 w 10000"/>
                      <a:gd name="connsiteY48" fmla="*/ 9555 h 10843"/>
                      <a:gd name="connsiteX49" fmla="*/ 9369 w 10000"/>
                      <a:gd name="connsiteY49" fmla="*/ 9555 h 10843"/>
                      <a:gd name="connsiteX50" fmla="*/ 9369 w 10000"/>
                      <a:gd name="connsiteY50" fmla="*/ 9555 h 10843"/>
                      <a:gd name="connsiteX51" fmla="*/ 9369 w 10000"/>
                      <a:gd name="connsiteY51" fmla="*/ 9555 h 10843"/>
                      <a:gd name="connsiteX52" fmla="*/ 9369 w 10000"/>
                      <a:gd name="connsiteY52" fmla="*/ 9555 h 10843"/>
                      <a:gd name="connsiteX53" fmla="*/ 9369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55 h 10843"/>
                      <a:gd name="connsiteX58" fmla="*/ 9418 w 10000"/>
                      <a:gd name="connsiteY58" fmla="*/ 9555 h 10843"/>
                      <a:gd name="connsiteX59" fmla="*/ 9418 w 10000"/>
                      <a:gd name="connsiteY59" fmla="*/ 9555 h 10843"/>
                      <a:gd name="connsiteX60" fmla="*/ 9418 w 10000"/>
                      <a:gd name="connsiteY60" fmla="*/ 9555 h 10843"/>
                      <a:gd name="connsiteX61" fmla="*/ 9418 w 10000"/>
                      <a:gd name="connsiteY61" fmla="*/ 9555 h 10843"/>
                      <a:gd name="connsiteX62" fmla="*/ 9418 w 10000"/>
                      <a:gd name="connsiteY62" fmla="*/ 9555 h 10843"/>
                      <a:gd name="connsiteX63" fmla="*/ 9418 w 10000"/>
                      <a:gd name="connsiteY63" fmla="*/ 9555 h 10843"/>
                      <a:gd name="connsiteX64" fmla="*/ 9418 w 10000"/>
                      <a:gd name="connsiteY64" fmla="*/ 9555 h 10843"/>
                      <a:gd name="connsiteX65" fmla="*/ 9418 w 10000"/>
                      <a:gd name="connsiteY65" fmla="*/ 9555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521 h 10843"/>
                      <a:gd name="connsiteX77" fmla="*/ 9418 w 10000"/>
                      <a:gd name="connsiteY77" fmla="*/ 9521 h 10843"/>
                      <a:gd name="connsiteX78" fmla="*/ 9418 w 10000"/>
                      <a:gd name="connsiteY78" fmla="*/ 9521 h 10843"/>
                      <a:gd name="connsiteX79" fmla="*/ 9418 w 10000"/>
                      <a:gd name="connsiteY79" fmla="*/ 9521 h 10843"/>
                      <a:gd name="connsiteX80" fmla="*/ 9418 w 10000"/>
                      <a:gd name="connsiteY80" fmla="*/ 9521 h 10843"/>
                      <a:gd name="connsiteX81" fmla="*/ 9418 w 10000"/>
                      <a:gd name="connsiteY81" fmla="*/ 9521 h 10843"/>
                      <a:gd name="connsiteX82" fmla="*/ 9418 w 10000"/>
                      <a:gd name="connsiteY82" fmla="*/ 9521 h 10843"/>
                      <a:gd name="connsiteX83" fmla="*/ 9418 w 10000"/>
                      <a:gd name="connsiteY83" fmla="*/ 9521 h 10843"/>
                      <a:gd name="connsiteX84" fmla="*/ 9418 w 10000"/>
                      <a:gd name="connsiteY84" fmla="*/ 9521 h 10843"/>
                      <a:gd name="connsiteX85" fmla="*/ 9418 w 10000"/>
                      <a:gd name="connsiteY85" fmla="*/ 9487 h 10843"/>
                      <a:gd name="connsiteX86" fmla="*/ 9418 w 10000"/>
                      <a:gd name="connsiteY86" fmla="*/ 9487 h 10843"/>
                      <a:gd name="connsiteX87" fmla="*/ 9418 w 10000"/>
                      <a:gd name="connsiteY87" fmla="*/ 9487 h 10843"/>
                      <a:gd name="connsiteX88" fmla="*/ 9418 w 10000"/>
                      <a:gd name="connsiteY88" fmla="*/ 9487 h 10843"/>
                      <a:gd name="connsiteX89" fmla="*/ 9667 w 10000"/>
                      <a:gd name="connsiteY89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8672 w 10000"/>
                      <a:gd name="connsiteY28" fmla="*/ 10000 h 10843"/>
                      <a:gd name="connsiteX29" fmla="*/ 8672 w 10000"/>
                      <a:gd name="connsiteY29" fmla="*/ 10000 h 10843"/>
                      <a:gd name="connsiteX30" fmla="*/ 8672 w 10000"/>
                      <a:gd name="connsiteY30" fmla="*/ 10000 h 10843"/>
                      <a:gd name="connsiteX31" fmla="*/ 8672 w 10000"/>
                      <a:gd name="connsiteY31" fmla="*/ 10000 h 10843"/>
                      <a:gd name="connsiteX32" fmla="*/ 8672 w 10000"/>
                      <a:gd name="connsiteY32" fmla="*/ 10000 h 10843"/>
                      <a:gd name="connsiteX33" fmla="*/ 8672 w 10000"/>
                      <a:gd name="connsiteY33" fmla="*/ 10000 h 10843"/>
                      <a:gd name="connsiteX34" fmla="*/ 8722 w 10000"/>
                      <a:gd name="connsiteY34" fmla="*/ 10000 h 10843"/>
                      <a:gd name="connsiteX35" fmla="*/ 8722 w 10000"/>
                      <a:gd name="connsiteY35" fmla="*/ 10000 h 10843"/>
                      <a:gd name="connsiteX36" fmla="*/ 8722 w 10000"/>
                      <a:gd name="connsiteY36" fmla="*/ 10000 h 10843"/>
                      <a:gd name="connsiteX37" fmla="*/ 8722 w 10000"/>
                      <a:gd name="connsiteY37" fmla="*/ 10000 h 10843"/>
                      <a:gd name="connsiteX38" fmla="*/ 6455 w 10000"/>
                      <a:gd name="connsiteY38" fmla="*/ 10521 h 10843"/>
                      <a:gd name="connsiteX39" fmla="*/ 7502 w 10000"/>
                      <a:gd name="connsiteY39" fmla="*/ 10681 h 10843"/>
                      <a:gd name="connsiteX40" fmla="*/ 8141 w 10000"/>
                      <a:gd name="connsiteY40" fmla="*/ 10841 h 10843"/>
                      <a:gd name="connsiteX41" fmla="*/ 9187 w 10000"/>
                      <a:gd name="connsiteY41" fmla="*/ 10761 h 10843"/>
                      <a:gd name="connsiteX42" fmla="*/ 9419 w 10000"/>
                      <a:gd name="connsiteY42" fmla="*/ 10481 h 10843"/>
                      <a:gd name="connsiteX43" fmla="*/ 9536 w 10000"/>
                      <a:gd name="connsiteY43" fmla="*/ 9960 h 10843"/>
                      <a:gd name="connsiteX44" fmla="*/ 9369 w 10000"/>
                      <a:gd name="connsiteY44" fmla="*/ 9555 h 10843"/>
                      <a:gd name="connsiteX45" fmla="*/ 9369 w 10000"/>
                      <a:gd name="connsiteY45" fmla="*/ 9555 h 10843"/>
                      <a:gd name="connsiteX46" fmla="*/ 9369 w 10000"/>
                      <a:gd name="connsiteY46" fmla="*/ 9555 h 10843"/>
                      <a:gd name="connsiteX47" fmla="*/ 9369 w 10000"/>
                      <a:gd name="connsiteY47" fmla="*/ 9555 h 10843"/>
                      <a:gd name="connsiteX48" fmla="*/ 9369 w 10000"/>
                      <a:gd name="connsiteY48" fmla="*/ 9555 h 10843"/>
                      <a:gd name="connsiteX49" fmla="*/ 9369 w 10000"/>
                      <a:gd name="connsiteY49" fmla="*/ 9555 h 10843"/>
                      <a:gd name="connsiteX50" fmla="*/ 9369 w 10000"/>
                      <a:gd name="connsiteY50" fmla="*/ 9555 h 10843"/>
                      <a:gd name="connsiteX51" fmla="*/ 9369 w 10000"/>
                      <a:gd name="connsiteY51" fmla="*/ 9555 h 10843"/>
                      <a:gd name="connsiteX52" fmla="*/ 9369 w 10000"/>
                      <a:gd name="connsiteY52" fmla="*/ 9555 h 10843"/>
                      <a:gd name="connsiteX53" fmla="*/ 9369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55 h 10843"/>
                      <a:gd name="connsiteX58" fmla="*/ 9418 w 10000"/>
                      <a:gd name="connsiteY58" fmla="*/ 9555 h 10843"/>
                      <a:gd name="connsiteX59" fmla="*/ 9418 w 10000"/>
                      <a:gd name="connsiteY59" fmla="*/ 9555 h 10843"/>
                      <a:gd name="connsiteX60" fmla="*/ 9418 w 10000"/>
                      <a:gd name="connsiteY60" fmla="*/ 9555 h 10843"/>
                      <a:gd name="connsiteX61" fmla="*/ 9418 w 10000"/>
                      <a:gd name="connsiteY61" fmla="*/ 9555 h 10843"/>
                      <a:gd name="connsiteX62" fmla="*/ 9418 w 10000"/>
                      <a:gd name="connsiteY62" fmla="*/ 9555 h 10843"/>
                      <a:gd name="connsiteX63" fmla="*/ 9418 w 10000"/>
                      <a:gd name="connsiteY63" fmla="*/ 9555 h 10843"/>
                      <a:gd name="connsiteX64" fmla="*/ 9418 w 10000"/>
                      <a:gd name="connsiteY64" fmla="*/ 9555 h 10843"/>
                      <a:gd name="connsiteX65" fmla="*/ 9418 w 10000"/>
                      <a:gd name="connsiteY65" fmla="*/ 9555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521 h 10843"/>
                      <a:gd name="connsiteX77" fmla="*/ 9418 w 10000"/>
                      <a:gd name="connsiteY77" fmla="*/ 9521 h 10843"/>
                      <a:gd name="connsiteX78" fmla="*/ 9418 w 10000"/>
                      <a:gd name="connsiteY78" fmla="*/ 9521 h 10843"/>
                      <a:gd name="connsiteX79" fmla="*/ 9418 w 10000"/>
                      <a:gd name="connsiteY79" fmla="*/ 9521 h 10843"/>
                      <a:gd name="connsiteX80" fmla="*/ 9418 w 10000"/>
                      <a:gd name="connsiteY80" fmla="*/ 9521 h 10843"/>
                      <a:gd name="connsiteX81" fmla="*/ 9418 w 10000"/>
                      <a:gd name="connsiteY81" fmla="*/ 9521 h 10843"/>
                      <a:gd name="connsiteX82" fmla="*/ 9418 w 10000"/>
                      <a:gd name="connsiteY82" fmla="*/ 9521 h 10843"/>
                      <a:gd name="connsiteX83" fmla="*/ 9418 w 10000"/>
                      <a:gd name="connsiteY83" fmla="*/ 9521 h 10843"/>
                      <a:gd name="connsiteX84" fmla="*/ 9418 w 10000"/>
                      <a:gd name="connsiteY84" fmla="*/ 9521 h 10843"/>
                      <a:gd name="connsiteX85" fmla="*/ 9418 w 10000"/>
                      <a:gd name="connsiteY85" fmla="*/ 9487 h 10843"/>
                      <a:gd name="connsiteX86" fmla="*/ 9418 w 10000"/>
                      <a:gd name="connsiteY86" fmla="*/ 9487 h 10843"/>
                      <a:gd name="connsiteX87" fmla="*/ 9418 w 10000"/>
                      <a:gd name="connsiteY87" fmla="*/ 9487 h 10843"/>
                      <a:gd name="connsiteX88" fmla="*/ 9418 w 10000"/>
                      <a:gd name="connsiteY88" fmla="*/ 9487 h 10843"/>
                      <a:gd name="connsiteX89" fmla="*/ 9667 w 10000"/>
                      <a:gd name="connsiteY89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8672 w 10000"/>
                      <a:gd name="connsiteY28" fmla="*/ 10000 h 10843"/>
                      <a:gd name="connsiteX29" fmla="*/ 8672 w 10000"/>
                      <a:gd name="connsiteY29" fmla="*/ 10000 h 10843"/>
                      <a:gd name="connsiteX30" fmla="*/ 8672 w 10000"/>
                      <a:gd name="connsiteY30" fmla="*/ 10000 h 10843"/>
                      <a:gd name="connsiteX31" fmla="*/ 8672 w 10000"/>
                      <a:gd name="connsiteY31" fmla="*/ 10000 h 10843"/>
                      <a:gd name="connsiteX32" fmla="*/ 8672 w 10000"/>
                      <a:gd name="connsiteY32" fmla="*/ 10000 h 10843"/>
                      <a:gd name="connsiteX33" fmla="*/ 8672 w 10000"/>
                      <a:gd name="connsiteY33" fmla="*/ 10000 h 10843"/>
                      <a:gd name="connsiteX34" fmla="*/ 8722 w 10000"/>
                      <a:gd name="connsiteY34" fmla="*/ 10000 h 10843"/>
                      <a:gd name="connsiteX35" fmla="*/ 8722 w 10000"/>
                      <a:gd name="connsiteY35" fmla="*/ 10000 h 10843"/>
                      <a:gd name="connsiteX36" fmla="*/ 8722 w 10000"/>
                      <a:gd name="connsiteY36" fmla="*/ 10000 h 10843"/>
                      <a:gd name="connsiteX37" fmla="*/ 5293 w 10000"/>
                      <a:gd name="connsiteY37" fmla="*/ 10280 h 10843"/>
                      <a:gd name="connsiteX38" fmla="*/ 6455 w 10000"/>
                      <a:gd name="connsiteY38" fmla="*/ 10521 h 10843"/>
                      <a:gd name="connsiteX39" fmla="*/ 7502 w 10000"/>
                      <a:gd name="connsiteY39" fmla="*/ 10681 h 10843"/>
                      <a:gd name="connsiteX40" fmla="*/ 8141 w 10000"/>
                      <a:gd name="connsiteY40" fmla="*/ 10841 h 10843"/>
                      <a:gd name="connsiteX41" fmla="*/ 9187 w 10000"/>
                      <a:gd name="connsiteY41" fmla="*/ 10761 h 10843"/>
                      <a:gd name="connsiteX42" fmla="*/ 9419 w 10000"/>
                      <a:gd name="connsiteY42" fmla="*/ 10481 h 10843"/>
                      <a:gd name="connsiteX43" fmla="*/ 9536 w 10000"/>
                      <a:gd name="connsiteY43" fmla="*/ 9960 h 10843"/>
                      <a:gd name="connsiteX44" fmla="*/ 9369 w 10000"/>
                      <a:gd name="connsiteY44" fmla="*/ 9555 h 10843"/>
                      <a:gd name="connsiteX45" fmla="*/ 9369 w 10000"/>
                      <a:gd name="connsiteY45" fmla="*/ 9555 h 10843"/>
                      <a:gd name="connsiteX46" fmla="*/ 9369 w 10000"/>
                      <a:gd name="connsiteY46" fmla="*/ 9555 h 10843"/>
                      <a:gd name="connsiteX47" fmla="*/ 9369 w 10000"/>
                      <a:gd name="connsiteY47" fmla="*/ 9555 h 10843"/>
                      <a:gd name="connsiteX48" fmla="*/ 9369 w 10000"/>
                      <a:gd name="connsiteY48" fmla="*/ 9555 h 10843"/>
                      <a:gd name="connsiteX49" fmla="*/ 9369 w 10000"/>
                      <a:gd name="connsiteY49" fmla="*/ 9555 h 10843"/>
                      <a:gd name="connsiteX50" fmla="*/ 9369 w 10000"/>
                      <a:gd name="connsiteY50" fmla="*/ 9555 h 10843"/>
                      <a:gd name="connsiteX51" fmla="*/ 9369 w 10000"/>
                      <a:gd name="connsiteY51" fmla="*/ 9555 h 10843"/>
                      <a:gd name="connsiteX52" fmla="*/ 9369 w 10000"/>
                      <a:gd name="connsiteY52" fmla="*/ 9555 h 10843"/>
                      <a:gd name="connsiteX53" fmla="*/ 9369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55 h 10843"/>
                      <a:gd name="connsiteX58" fmla="*/ 9418 w 10000"/>
                      <a:gd name="connsiteY58" fmla="*/ 9555 h 10843"/>
                      <a:gd name="connsiteX59" fmla="*/ 9418 w 10000"/>
                      <a:gd name="connsiteY59" fmla="*/ 9555 h 10843"/>
                      <a:gd name="connsiteX60" fmla="*/ 9418 w 10000"/>
                      <a:gd name="connsiteY60" fmla="*/ 9555 h 10843"/>
                      <a:gd name="connsiteX61" fmla="*/ 9418 w 10000"/>
                      <a:gd name="connsiteY61" fmla="*/ 9555 h 10843"/>
                      <a:gd name="connsiteX62" fmla="*/ 9418 w 10000"/>
                      <a:gd name="connsiteY62" fmla="*/ 9555 h 10843"/>
                      <a:gd name="connsiteX63" fmla="*/ 9418 w 10000"/>
                      <a:gd name="connsiteY63" fmla="*/ 9555 h 10843"/>
                      <a:gd name="connsiteX64" fmla="*/ 9418 w 10000"/>
                      <a:gd name="connsiteY64" fmla="*/ 9555 h 10843"/>
                      <a:gd name="connsiteX65" fmla="*/ 9418 w 10000"/>
                      <a:gd name="connsiteY65" fmla="*/ 9555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521 h 10843"/>
                      <a:gd name="connsiteX77" fmla="*/ 9418 w 10000"/>
                      <a:gd name="connsiteY77" fmla="*/ 9521 h 10843"/>
                      <a:gd name="connsiteX78" fmla="*/ 9418 w 10000"/>
                      <a:gd name="connsiteY78" fmla="*/ 9521 h 10843"/>
                      <a:gd name="connsiteX79" fmla="*/ 9418 w 10000"/>
                      <a:gd name="connsiteY79" fmla="*/ 9521 h 10843"/>
                      <a:gd name="connsiteX80" fmla="*/ 9418 w 10000"/>
                      <a:gd name="connsiteY80" fmla="*/ 9521 h 10843"/>
                      <a:gd name="connsiteX81" fmla="*/ 9418 w 10000"/>
                      <a:gd name="connsiteY81" fmla="*/ 9521 h 10843"/>
                      <a:gd name="connsiteX82" fmla="*/ 9418 w 10000"/>
                      <a:gd name="connsiteY82" fmla="*/ 9521 h 10843"/>
                      <a:gd name="connsiteX83" fmla="*/ 9418 w 10000"/>
                      <a:gd name="connsiteY83" fmla="*/ 9521 h 10843"/>
                      <a:gd name="connsiteX84" fmla="*/ 9418 w 10000"/>
                      <a:gd name="connsiteY84" fmla="*/ 9521 h 10843"/>
                      <a:gd name="connsiteX85" fmla="*/ 9418 w 10000"/>
                      <a:gd name="connsiteY85" fmla="*/ 9487 h 10843"/>
                      <a:gd name="connsiteX86" fmla="*/ 9418 w 10000"/>
                      <a:gd name="connsiteY86" fmla="*/ 9487 h 10843"/>
                      <a:gd name="connsiteX87" fmla="*/ 9418 w 10000"/>
                      <a:gd name="connsiteY87" fmla="*/ 9487 h 10843"/>
                      <a:gd name="connsiteX88" fmla="*/ 9418 w 10000"/>
                      <a:gd name="connsiteY88" fmla="*/ 9487 h 10843"/>
                      <a:gd name="connsiteX89" fmla="*/ 9667 w 10000"/>
                      <a:gd name="connsiteY89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8672 w 10000"/>
                      <a:gd name="connsiteY28" fmla="*/ 10000 h 10843"/>
                      <a:gd name="connsiteX29" fmla="*/ 8672 w 10000"/>
                      <a:gd name="connsiteY29" fmla="*/ 10000 h 10843"/>
                      <a:gd name="connsiteX30" fmla="*/ 8672 w 10000"/>
                      <a:gd name="connsiteY30" fmla="*/ 10000 h 10843"/>
                      <a:gd name="connsiteX31" fmla="*/ 8672 w 10000"/>
                      <a:gd name="connsiteY31" fmla="*/ 10000 h 10843"/>
                      <a:gd name="connsiteX32" fmla="*/ 8672 w 10000"/>
                      <a:gd name="connsiteY32" fmla="*/ 10000 h 10843"/>
                      <a:gd name="connsiteX33" fmla="*/ 8672 w 10000"/>
                      <a:gd name="connsiteY33" fmla="*/ 10000 h 10843"/>
                      <a:gd name="connsiteX34" fmla="*/ 8722 w 10000"/>
                      <a:gd name="connsiteY34" fmla="*/ 10000 h 10843"/>
                      <a:gd name="connsiteX35" fmla="*/ 8722 w 10000"/>
                      <a:gd name="connsiteY35" fmla="*/ 10000 h 10843"/>
                      <a:gd name="connsiteX36" fmla="*/ 5293 w 10000"/>
                      <a:gd name="connsiteY36" fmla="*/ 10280 h 10843"/>
                      <a:gd name="connsiteX37" fmla="*/ 6455 w 10000"/>
                      <a:gd name="connsiteY37" fmla="*/ 10521 h 10843"/>
                      <a:gd name="connsiteX38" fmla="*/ 7502 w 10000"/>
                      <a:gd name="connsiteY38" fmla="*/ 10681 h 10843"/>
                      <a:gd name="connsiteX39" fmla="*/ 8141 w 10000"/>
                      <a:gd name="connsiteY39" fmla="*/ 10841 h 10843"/>
                      <a:gd name="connsiteX40" fmla="*/ 9187 w 10000"/>
                      <a:gd name="connsiteY40" fmla="*/ 10761 h 10843"/>
                      <a:gd name="connsiteX41" fmla="*/ 9419 w 10000"/>
                      <a:gd name="connsiteY41" fmla="*/ 10481 h 10843"/>
                      <a:gd name="connsiteX42" fmla="*/ 9536 w 10000"/>
                      <a:gd name="connsiteY42" fmla="*/ 9960 h 10843"/>
                      <a:gd name="connsiteX43" fmla="*/ 9369 w 10000"/>
                      <a:gd name="connsiteY43" fmla="*/ 9555 h 10843"/>
                      <a:gd name="connsiteX44" fmla="*/ 9369 w 10000"/>
                      <a:gd name="connsiteY44" fmla="*/ 9555 h 10843"/>
                      <a:gd name="connsiteX45" fmla="*/ 9369 w 10000"/>
                      <a:gd name="connsiteY45" fmla="*/ 9555 h 10843"/>
                      <a:gd name="connsiteX46" fmla="*/ 9369 w 10000"/>
                      <a:gd name="connsiteY46" fmla="*/ 9555 h 10843"/>
                      <a:gd name="connsiteX47" fmla="*/ 9369 w 10000"/>
                      <a:gd name="connsiteY47" fmla="*/ 9555 h 10843"/>
                      <a:gd name="connsiteX48" fmla="*/ 9369 w 10000"/>
                      <a:gd name="connsiteY48" fmla="*/ 9555 h 10843"/>
                      <a:gd name="connsiteX49" fmla="*/ 9369 w 10000"/>
                      <a:gd name="connsiteY49" fmla="*/ 9555 h 10843"/>
                      <a:gd name="connsiteX50" fmla="*/ 9369 w 10000"/>
                      <a:gd name="connsiteY50" fmla="*/ 9555 h 10843"/>
                      <a:gd name="connsiteX51" fmla="*/ 9369 w 10000"/>
                      <a:gd name="connsiteY51" fmla="*/ 9555 h 10843"/>
                      <a:gd name="connsiteX52" fmla="*/ 9369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55 h 10843"/>
                      <a:gd name="connsiteX58" fmla="*/ 9418 w 10000"/>
                      <a:gd name="connsiteY58" fmla="*/ 9555 h 10843"/>
                      <a:gd name="connsiteX59" fmla="*/ 9418 w 10000"/>
                      <a:gd name="connsiteY59" fmla="*/ 9555 h 10843"/>
                      <a:gd name="connsiteX60" fmla="*/ 9418 w 10000"/>
                      <a:gd name="connsiteY60" fmla="*/ 9555 h 10843"/>
                      <a:gd name="connsiteX61" fmla="*/ 9418 w 10000"/>
                      <a:gd name="connsiteY61" fmla="*/ 9555 h 10843"/>
                      <a:gd name="connsiteX62" fmla="*/ 9418 w 10000"/>
                      <a:gd name="connsiteY62" fmla="*/ 9555 h 10843"/>
                      <a:gd name="connsiteX63" fmla="*/ 9418 w 10000"/>
                      <a:gd name="connsiteY63" fmla="*/ 9555 h 10843"/>
                      <a:gd name="connsiteX64" fmla="*/ 9418 w 10000"/>
                      <a:gd name="connsiteY64" fmla="*/ 9555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521 h 10843"/>
                      <a:gd name="connsiteX77" fmla="*/ 9418 w 10000"/>
                      <a:gd name="connsiteY77" fmla="*/ 9521 h 10843"/>
                      <a:gd name="connsiteX78" fmla="*/ 9418 w 10000"/>
                      <a:gd name="connsiteY78" fmla="*/ 9521 h 10843"/>
                      <a:gd name="connsiteX79" fmla="*/ 9418 w 10000"/>
                      <a:gd name="connsiteY79" fmla="*/ 9521 h 10843"/>
                      <a:gd name="connsiteX80" fmla="*/ 9418 w 10000"/>
                      <a:gd name="connsiteY80" fmla="*/ 9521 h 10843"/>
                      <a:gd name="connsiteX81" fmla="*/ 9418 w 10000"/>
                      <a:gd name="connsiteY81" fmla="*/ 9521 h 10843"/>
                      <a:gd name="connsiteX82" fmla="*/ 9418 w 10000"/>
                      <a:gd name="connsiteY82" fmla="*/ 9521 h 10843"/>
                      <a:gd name="connsiteX83" fmla="*/ 9418 w 10000"/>
                      <a:gd name="connsiteY83" fmla="*/ 9521 h 10843"/>
                      <a:gd name="connsiteX84" fmla="*/ 9418 w 10000"/>
                      <a:gd name="connsiteY84" fmla="*/ 9487 h 10843"/>
                      <a:gd name="connsiteX85" fmla="*/ 9418 w 10000"/>
                      <a:gd name="connsiteY85" fmla="*/ 9487 h 10843"/>
                      <a:gd name="connsiteX86" fmla="*/ 9418 w 10000"/>
                      <a:gd name="connsiteY86" fmla="*/ 9487 h 10843"/>
                      <a:gd name="connsiteX87" fmla="*/ 9418 w 10000"/>
                      <a:gd name="connsiteY87" fmla="*/ 9487 h 10843"/>
                      <a:gd name="connsiteX88" fmla="*/ 9667 w 10000"/>
                      <a:gd name="connsiteY88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8672 w 10000"/>
                      <a:gd name="connsiteY28" fmla="*/ 10000 h 10843"/>
                      <a:gd name="connsiteX29" fmla="*/ 8672 w 10000"/>
                      <a:gd name="connsiteY29" fmla="*/ 10000 h 10843"/>
                      <a:gd name="connsiteX30" fmla="*/ 8672 w 10000"/>
                      <a:gd name="connsiteY30" fmla="*/ 10000 h 10843"/>
                      <a:gd name="connsiteX31" fmla="*/ 8672 w 10000"/>
                      <a:gd name="connsiteY31" fmla="*/ 10000 h 10843"/>
                      <a:gd name="connsiteX32" fmla="*/ 8672 w 10000"/>
                      <a:gd name="connsiteY32" fmla="*/ 10000 h 10843"/>
                      <a:gd name="connsiteX33" fmla="*/ 8672 w 10000"/>
                      <a:gd name="connsiteY33" fmla="*/ 10000 h 10843"/>
                      <a:gd name="connsiteX34" fmla="*/ 8722 w 10000"/>
                      <a:gd name="connsiteY34" fmla="*/ 10000 h 10843"/>
                      <a:gd name="connsiteX35" fmla="*/ 5293 w 10000"/>
                      <a:gd name="connsiteY35" fmla="*/ 10280 h 10843"/>
                      <a:gd name="connsiteX36" fmla="*/ 6455 w 10000"/>
                      <a:gd name="connsiteY36" fmla="*/ 10521 h 10843"/>
                      <a:gd name="connsiteX37" fmla="*/ 7502 w 10000"/>
                      <a:gd name="connsiteY37" fmla="*/ 10681 h 10843"/>
                      <a:gd name="connsiteX38" fmla="*/ 8141 w 10000"/>
                      <a:gd name="connsiteY38" fmla="*/ 10841 h 10843"/>
                      <a:gd name="connsiteX39" fmla="*/ 9187 w 10000"/>
                      <a:gd name="connsiteY39" fmla="*/ 10761 h 10843"/>
                      <a:gd name="connsiteX40" fmla="*/ 9419 w 10000"/>
                      <a:gd name="connsiteY40" fmla="*/ 10481 h 10843"/>
                      <a:gd name="connsiteX41" fmla="*/ 9536 w 10000"/>
                      <a:gd name="connsiteY41" fmla="*/ 9960 h 10843"/>
                      <a:gd name="connsiteX42" fmla="*/ 9369 w 10000"/>
                      <a:gd name="connsiteY42" fmla="*/ 9555 h 10843"/>
                      <a:gd name="connsiteX43" fmla="*/ 9369 w 10000"/>
                      <a:gd name="connsiteY43" fmla="*/ 9555 h 10843"/>
                      <a:gd name="connsiteX44" fmla="*/ 9369 w 10000"/>
                      <a:gd name="connsiteY44" fmla="*/ 9555 h 10843"/>
                      <a:gd name="connsiteX45" fmla="*/ 9369 w 10000"/>
                      <a:gd name="connsiteY45" fmla="*/ 9555 h 10843"/>
                      <a:gd name="connsiteX46" fmla="*/ 9369 w 10000"/>
                      <a:gd name="connsiteY46" fmla="*/ 9555 h 10843"/>
                      <a:gd name="connsiteX47" fmla="*/ 9369 w 10000"/>
                      <a:gd name="connsiteY47" fmla="*/ 9555 h 10843"/>
                      <a:gd name="connsiteX48" fmla="*/ 9369 w 10000"/>
                      <a:gd name="connsiteY48" fmla="*/ 9555 h 10843"/>
                      <a:gd name="connsiteX49" fmla="*/ 9369 w 10000"/>
                      <a:gd name="connsiteY49" fmla="*/ 9555 h 10843"/>
                      <a:gd name="connsiteX50" fmla="*/ 9369 w 10000"/>
                      <a:gd name="connsiteY50" fmla="*/ 9555 h 10843"/>
                      <a:gd name="connsiteX51" fmla="*/ 9369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55 h 10843"/>
                      <a:gd name="connsiteX58" fmla="*/ 9418 w 10000"/>
                      <a:gd name="connsiteY58" fmla="*/ 9555 h 10843"/>
                      <a:gd name="connsiteX59" fmla="*/ 9418 w 10000"/>
                      <a:gd name="connsiteY59" fmla="*/ 9555 h 10843"/>
                      <a:gd name="connsiteX60" fmla="*/ 9418 w 10000"/>
                      <a:gd name="connsiteY60" fmla="*/ 9555 h 10843"/>
                      <a:gd name="connsiteX61" fmla="*/ 9418 w 10000"/>
                      <a:gd name="connsiteY61" fmla="*/ 9555 h 10843"/>
                      <a:gd name="connsiteX62" fmla="*/ 9418 w 10000"/>
                      <a:gd name="connsiteY62" fmla="*/ 9555 h 10843"/>
                      <a:gd name="connsiteX63" fmla="*/ 9418 w 10000"/>
                      <a:gd name="connsiteY63" fmla="*/ 9555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521 h 10843"/>
                      <a:gd name="connsiteX77" fmla="*/ 9418 w 10000"/>
                      <a:gd name="connsiteY77" fmla="*/ 9521 h 10843"/>
                      <a:gd name="connsiteX78" fmla="*/ 9418 w 10000"/>
                      <a:gd name="connsiteY78" fmla="*/ 9521 h 10843"/>
                      <a:gd name="connsiteX79" fmla="*/ 9418 w 10000"/>
                      <a:gd name="connsiteY79" fmla="*/ 9521 h 10843"/>
                      <a:gd name="connsiteX80" fmla="*/ 9418 w 10000"/>
                      <a:gd name="connsiteY80" fmla="*/ 9521 h 10843"/>
                      <a:gd name="connsiteX81" fmla="*/ 9418 w 10000"/>
                      <a:gd name="connsiteY81" fmla="*/ 9521 h 10843"/>
                      <a:gd name="connsiteX82" fmla="*/ 9418 w 10000"/>
                      <a:gd name="connsiteY82" fmla="*/ 9521 h 10843"/>
                      <a:gd name="connsiteX83" fmla="*/ 9418 w 10000"/>
                      <a:gd name="connsiteY83" fmla="*/ 9487 h 10843"/>
                      <a:gd name="connsiteX84" fmla="*/ 9418 w 10000"/>
                      <a:gd name="connsiteY84" fmla="*/ 9487 h 10843"/>
                      <a:gd name="connsiteX85" fmla="*/ 9418 w 10000"/>
                      <a:gd name="connsiteY85" fmla="*/ 9487 h 10843"/>
                      <a:gd name="connsiteX86" fmla="*/ 9418 w 10000"/>
                      <a:gd name="connsiteY86" fmla="*/ 9487 h 10843"/>
                      <a:gd name="connsiteX87" fmla="*/ 9667 w 10000"/>
                      <a:gd name="connsiteY87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8672 w 10000"/>
                      <a:gd name="connsiteY28" fmla="*/ 10000 h 10843"/>
                      <a:gd name="connsiteX29" fmla="*/ 8672 w 10000"/>
                      <a:gd name="connsiteY29" fmla="*/ 10000 h 10843"/>
                      <a:gd name="connsiteX30" fmla="*/ 8672 w 10000"/>
                      <a:gd name="connsiteY30" fmla="*/ 10000 h 10843"/>
                      <a:gd name="connsiteX31" fmla="*/ 8672 w 10000"/>
                      <a:gd name="connsiteY31" fmla="*/ 10000 h 10843"/>
                      <a:gd name="connsiteX32" fmla="*/ 8672 w 10000"/>
                      <a:gd name="connsiteY32" fmla="*/ 10000 h 10843"/>
                      <a:gd name="connsiteX33" fmla="*/ 8672 w 10000"/>
                      <a:gd name="connsiteY33" fmla="*/ 10000 h 10843"/>
                      <a:gd name="connsiteX34" fmla="*/ 5293 w 10000"/>
                      <a:gd name="connsiteY34" fmla="*/ 10280 h 10843"/>
                      <a:gd name="connsiteX35" fmla="*/ 6455 w 10000"/>
                      <a:gd name="connsiteY35" fmla="*/ 10521 h 10843"/>
                      <a:gd name="connsiteX36" fmla="*/ 7502 w 10000"/>
                      <a:gd name="connsiteY36" fmla="*/ 10681 h 10843"/>
                      <a:gd name="connsiteX37" fmla="*/ 8141 w 10000"/>
                      <a:gd name="connsiteY37" fmla="*/ 10841 h 10843"/>
                      <a:gd name="connsiteX38" fmla="*/ 9187 w 10000"/>
                      <a:gd name="connsiteY38" fmla="*/ 10761 h 10843"/>
                      <a:gd name="connsiteX39" fmla="*/ 9419 w 10000"/>
                      <a:gd name="connsiteY39" fmla="*/ 10481 h 10843"/>
                      <a:gd name="connsiteX40" fmla="*/ 9536 w 10000"/>
                      <a:gd name="connsiteY40" fmla="*/ 9960 h 10843"/>
                      <a:gd name="connsiteX41" fmla="*/ 9369 w 10000"/>
                      <a:gd name="connsiteY41" fmla="*/ 9555 h 10843"/>
                      <a:gd name="connsiteX42" fmla="*/ 9369 w 10000"/>
                      <a:gd name="connsiteY42" fmla="*/ 9555 h 10843"/>
                      <a:gd name="connsiteX43" fmla="*/ 9369 w 10000"/>
                      <a:gd name="connsiteY43" fmla="*/ 9555 h 10843"/>
                      <a:gd name="connsiteX44" fmla="*/ 9369 w 10000"/>
                      <a:gd name="connsiteY44" fmla="*/ 9555 h 10843"/>
                      <a:gd name="connsiteX45" fmla="*/ 9369 w 10000"/>
                      <a:gd name="connsiteY45" fmla="*/ 9555 h 10843"/>
                      <a:gd name="connsiteX46" fmla="*/ 9369 w 10000"/>
                      <a:gd name="connsiteY46" fmla="*/ 9555 h 10843"/>
                      <a:gd name="connsiteX47" fmla="*/ 9369 w 10000"/>
                      <a:gd name="connsiteY47" fmla="*/ 9555 h 10843"/>
                      <a:gd name="connsiteX48" fmla="*/ 9369 w 10000"/>
                      <a:gd name="connsiteY48" fmla="*/ 9555 h 10843"/>
                      <a:gd name="connsiteX49" fmla="*/ 9369 w 10000"/>
                      <a:gd name="connsiteY49" fmla="*/ 9555 h 10843"/>
                      <a:gd name="connsiteX50" fmla="*/ 9369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55 h 10843"/>
                      <a:gd name="connsiteX58" fmla="*/ 9418 w 10000"/>
                      <a:gd name="connsiteY58" fmla="*/ 9555 h 10843"/>
                      <a:gd name="connsiteX59" fmla="*/ 9418 w 10000"/>
                      <a:gd name="connsiteY59" fmla="*/ 9555 h 10843"/>
                      <a:gd name="connsiteX60" fmla="*/ 9418 w 10000"/>
                      <a:gd name="connsiteY60" fmla="*/ 9555 h 10843"/>
                      <a:gd name="connsiteX61" fmla="*/ 9418 w 10000"/>
                      <a:gd name="connsiteY61" fmla="*/ 9555 h 10843"/>
                      <a:gd name="connsiteX62" fmla="*/ 9418 w 10000"/>
                      <a:gd name="connsiteY62" fmla="*/ 9555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521 h 10843"/>
                      <a:gd name="connsiteX77" fmla="*/ 9418 w 10000"/>
                      <a:gd name="connsiteY77" fmla="*/ 9521 h 10843"/>
                      <a:gd name="connsiteX78" fmla="*/ 9418 w 10000"/>
                      <a:gd name="connsiteY78" fmla="*/ 9521 h 10843"/>
                      <a:gd name="connsiteX79" fmla="*/ 9418 w 10000"/>
                      <a:gd name="connsiteY79" fmla="*/ 9521 h 10843"/>
                      <a:gd name="connsiteX80" fmla="*/ 9418 w 10000"/>
                      <a:gd name="connsiteY80" fmla="*/ 9521 h 10843"/>
                      <a:gd name="connsiteX81" fmla="*/ 9418 w 10000"/>
                      <a:gd name="connsiteY81" fmla="*/ 9521 h 10843"/>
                      <a:gd name="connsiteX82" fmla="*/ 9418 w 10000"/>
                      <a:gd name="connsiteY82" fmla="*/ 9487 h 10843"/>
                      <a:gd name="connsiteX83" fmla="*/ 9418 w 10000"/>
                      <a:gd name="connsiteY83" fmla="*/ 9487 h 10843"/>
                      <a:gd name="connsiteX84" fmla="*/ 9418 w 10000"/>
                      <a:gd name="connsiteY84" fmla="*/ 9487 h 10843"/>
                      <a:gd name="connsiteX85" fmla="*/ 9418 w 10000"/>
                      <a:gd name="connsiteY85" fmla="*/ 9487 h 10843"/>
                      <a:gd name="connsiteX86" fmla="*/ 9667 w 10000"/>
                      <a:gd name="connsiteY86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8672 w 10000"/>
                      <a:gd name="connsiteY28" fmla="*/ 10000 h 10843"/>
                      <a:gd name="connsiteX29" fmla="*/ 8672 w 10000"/>
                      <a:gd name="connsiteY29" fmla="*/ 10000 h 10843"/>
                      <a:gd name="connsiteX30" fmla="*/ 8672 w 10000"/>
                      <a:gd name="connsiteY30" fmla="*/ 10000 h 10843"/>
                      <a:gd name="connsiteX31" fmla="*/ 8672 w 10000"/>
                      <a:gd name="connsiteY31" fmla="*/ 10000 h 10843"/>
                      <a:gd name="connsiteX32" fmla="*/ 8672 w 10000"/>
                      <a:gd name="connsiteY32" fmla="*/ 10000 h 10843"/>
                      <a:gd name="connsiteX33" fmla="*/ 5293 w 10000"/>
                      <a:gd name="connsiteY33" fmla="*/ 10280 h 10843"/>
                      <a:gd name="connsiteX34" fmla="*/ 6455 w 10000"/>
                      <a:gd name="connsiteY34" fmla="*/ 10521 h 10843"/>
                      <a:gd name="connsiteX35" fmla="*/ 7502 w 10000"/>
                      <a:gd name="connsiteY35" fmla="*/ 10681 h 10843"/>
                      <a:gd name="connsiteX36" fmla="*/ 8141 w 10000"/>
                      <a:gd name="connsiteY36" fmla="*/ 10841 h 10843"/>
                      <a:gd name="connsiteX37" fmla="*/ 9187 w 10000"/>
                      <a:gd name="connsiteY37" fmla="*/ 10761 h 10843"/>
                      <a:gd name="connsiteX38" fmla="*/ 9419 w 10000"/>
                      <a:gd name="connsiteY38" fmla="*/ 10481 h 10843"/>
                      <a:gd name="connsiteX39" fmla="*/ 9536 w 10000"/>
                      <a:gd name="connsiteY39" fmla="*/ 9960 h 10843"/>
                      <a:gd name="connsiteX40" fmla="*/ 9369 w 10000"/>
                      <a:gd name="connsiteY40" fmla="*/ 9555 h 10843"/>
                      <a:gd name="connsiteX41" fmla="*/ 9369 w 10000"/>
                      <a:gd name="connsiteY41" fmla="*/ 9555 h 10843"/>
                      <a:gd name="connsiteX42" fmla="*/ 9369 w 10000"/>
                      <a:gd name="connsiteY42" fmla="*/ 9555 h 10843"/>
                      <a:gd name="connsiteX43" fmla="*/ 9369 w 10000"/>
                      <a:gd name="connsiteY43" fmla="*/ 9555 h 10843"/>
                      <a:gd name="connsiteX44" fmla="*/ 9369 w 10000"/>
                      <a:gd name="connsiteY44" fmla="*/ 9555 h 10843"/>
                      <a:gd name="connsiteX45" fmla="*/ 9369 w 10000"/>
                      <a:gd name="connsiteY45" fmla="*/ 9555 h 10843"/>
                      <a:gd name="connsiteX46" fmla="*/ 9369 w 10000"/>
                      <a:gd name="connsiteY46" fmla="*/ 9555 h 10843"/>
                      <a:gd name="connsiteX47" fmla="*/ 9369 w 10000"/>
                      <a:gd name="connsiteY47" fmla="*/ 9555 h 10843"/>
                      <a:gd name="connsiteX48" fmla="*/ 9369 w 10000"/>
                      <a:gd name="connsiteY48" fmla="*/ 9555 h 10843"/>
                      <a:gd name="connsiteX49" fmla="*/ 9369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55 h 10843"/>
                      <a:gd name="connsiteX58" fmla="*/ 9418 w 10000"/>
                      <a:gd name="connsiteY58" fmla="*/ 9555 h 10843"/>
                      <a:gd name="connsiteX59" fmla="*/ 9418 w 10000"/>
                      <a:gd name="connsiteY59" fmla="*/ 9555 h 10843"/>
                      <a:gd name="connsiteX60" fmla="*/ 9418 w 10000"/>
                      <a:gd name="connsiteY60" fmla="*/ 9555 h 10843"/>
                      <a:gd name="connsiteX61" fmla="*/ 9418 w 10000"/>
                      <a:gd name="connsiteY61" fmla="*/ 9555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521 h 10843"/>
                      <a:gd name="connsiteX77" fmla="*/ 9418 w 10000"/>
                      <a:gd name="connsiteY77" fmla="*/ 9521 h 10843"/>
                      <a:gd name="connsiteX78" fmla="*/ 9418 w 10000"/>
                      <a:gd name="connsiteY78" fmla="*/ 9521 h 10843"/>
                      <a:gd name="connsiteX79" fmla="*/ 9418 w 10000"/>
                      <a:gd name="connsiteY79" fmla="*/ 9521 h 10843"/>
                      <a:gd name="connsiteX80" fmla="*/ 9418 w 10000"/>
                      <a:gd name="connsiteY80" fmla="*/ 9521 h 10843"/>
                      <a:gd name="connsiteX81" fmla="*/ 9418 w 10000"/>
                      <a:gd name="connsiteY81" fmla="*/ 9487 h 10843"/>
                      <a:gd name="connsiteX82" fmla="*/ 9418 w 10000"/>
                      <a:gd name="connsiteY82" fmla="*/ 9487 h 10843"/>
                      <a:gd name="connsiteX83" fmla="*/ 9418 w 10000"/>
                      <a:gd name="connsiteY83" fmla="*/ 9487 h 10843"/>
                      <a:gd name="connsiteX84" fmla="*/ 9418 w 10000"/>
                      <a:gd name="connsiteY84" fmla="*/ 9487 h 10843"/>
                      <a:gd name="connsiteX85" fmla="*/ 9667 w 10000"/>
                      <a:gd name="connsiteY85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8672 w 10000"/>
                      <a:gd name="connsiteY28" fmla="*/ 10000 h 10843"/>
                      <a:gd name="connsiteX29" fmla="*/ 8672 w 10000"/>
                      <a:gd name="connsiteY29" fmla="*/ 10000 h 10843"/>
                      <a:gd name="connsiteX30" fmla="*/ 8672 w 10000"/>
                      <a:gd name="connsiteY30" fmla="*/ 10000 h 10843"/>
                      <a:gd name="connsiteX31" fmla="*/ 8672 w 10000"/>
                      <a:gd name="connsiteY31" fmla="*/ 10000 h 10843"/>
                      <a:gd name="connsiteX32" fmla="*/ 5293 w 10000"/>
                      <a:gd name="connsiteY32" fmla="*/ 10280 h 10843"/>
                      <a:gd name="connsiteX33" fmla="*/ 6455 w 10000"/>
                      <a:gd name="connsiteY33" fmla="*/ 10521 h 10843"/>
                      <a:gd name="connsiteX34" fmla="*/ 7502 w 10000"/>
                      <a:gd name="connsiteY34" fmla="*/ 10681 h 10843"/>
                      <a:gd name="connsiteX35" fmla="*/ 8141 w 10000"/>
                      <a:gd name="connsiteY35" fmla="*/ 10841 h 10843"/>
                      <a:gd name="connsiteX36" fmla="*/ 9187 w 10000"/>
                      <a:gd name="connsiteY36" fmla="*/ 10761 h 10843"/>
                      <a:gd name="connsiteX37" fmla="*/ 9419 w 10000"/>
                      <a:gd name="connsiteY37" fmla="*/ 10481 h 10843"/>
                      <a:gd name="connsiteX38" fmla="*/ 9536 w 10000"/>
                      <a:gd name="connsiteY38" fmla="*/ 9960 h 10843"/>
                      <a:gd name="connsiteX39" fmla="*/ 9369 w 10000"/>
                      <a:gd name="connsiteY39" fmla="*/ 9555 h 10843"/>
                      <a:gd name="connsiteX40" fmla="*/ 9369 w 10000"/>
                      <a:gd name="connsiteY40" fmla="*/ 9555 h 10843"/>
                      <a:gd name="connsiteX41" fmla="*/ 9369 w 10000"/>
                      <a:gd name="connsiteY41" fmla="*/ 9555 h 10843"/>
                      <a:gd name="connsiteX42" fmla="*/ 9369 w 10000"/>
                      <a:gd name="connsiteY42" fmla="*/ 9555 h 10843"/>
                      <a:gd name="connsiteX43" fmla="*/ 9369 w 10000"/>
                      <a:gd name="connsiteY43" fmla="*/ 9555 h 10843"/>
                      <a:gd name="connsiteX44" fmla="*/ 9369 w 10000"/>
                      <a:gd name="connsiteY44" fmla="*/ 9555 h 10843"/>
                      <a:gd name="connsiteX45" fmla="*/ 9369 w 10000"/>
                      <a:gd name="connsiteY45" fmla="*/ 9555 h 10843"/>
                      <a:gd name="connsiteX46" fmla="*/ 9369 w 10000"/>
                      <a:gd name="connsiteY46" fmla="*/ 9555 h 10843"/>
                      <a:gd name="connsiteX47" fmla="*/ 9369 w 10000"/>
                      <a:gd name="connsiteY47" fmla="*/ 9555 h 10843"/>
                      <a:gd name="connsiteX48" fmla="*/ 9369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55 h 10843"/>
                      <a:gd name="connsiteX58" fmla="*/ 9418 w 10000"/>
                      <a:gd name="connsiteY58" fmla="*/ 9555 h 10843"/>
                      <a:gd name="connsiteX59" fmla="*/ 9418 w 10000"/>
                      <a:gd name="connsiteY59" fmla="*/ 9555 h 10843"/>
                      <a:gd name="connsiteX60" fmla="*/ 9418 w 10000"/>
                      <a:gd name="connsiteY60" fmla="*/ 9555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521 h 10843"/>
                      <a:gd name="connsiteX77" fmla="*/ 9418 w 10000"/>
                      <a:gd name="connsiteY77" fmla="*/ 9521 h 10843"/>
                      <a:gd name="connsiteX78" fmla="*/ 9418 w 10000"/>
                      <a:gd name="connsiteY78" fmla="*/ 9521 h 10843"/>
                      <a:gd name="connsiteX79" fmla="*/ 9418 w 10000"/>
                      <a:gd name="connsiteY79" fmla="*/ 9521 h 10843"/>
                      <a:gd name="connsiteX80" fmla="*/ 9418 w 10000"/>
                      <a:gd name="connsiteY80" fmla="*/ 9487 h 10843"/>
                      <a:gd name="connsiteX81" fmla="*/ 9418 w 10000"/>
                      <a:gd name="connsiteY81" fmla="*/ 9487 h 10843"/>
                      <a:gd name="connsiteX82" fmla="*/ 9418 w 10000"/>
                      <a:gd name="connsiteY82" fmla="*/ 9487 h 10843"/>
                      <a:gd name="connsiteX83" fmla="*/ 9418 w 10000"/>
                      <a:gd name="connsiteY83" fmla="*/ 9487 h 10843"/>
                      <a:gd name="connsiteX84" fmla="*/ 9667 w 10000"/>
                      <a:gd name="connsiteY84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8672 w 10000"/>
                      <a:gd name="connsiteY28" fmla="*/ 10000 h 10843"/>
                      <a:gd name="connsiteX29" fmla="*/ 8672 w 10000"/>
                      <a:gd name="connsiteY29" fmla="*/ 10000 h 10843"/>
                      <a:gd name="connsiteX30" fmla="*/ 8672 w 10000"/>
                      <a:gd name="connsiteY30" fmla="*/ 10000 h 10843"/>
                      <a:gd name="connsiteX31" fmla="*/ 5293 w 10000"/>
                      <a:gd name="connsiteY31" fmla="*/ 10280 h 10843"/>
                      <a:gd name="connsiteX32" fmla="*/ 6455 w 10000"/>
                      <a:gd name="connsiteY32" fmla="*/ 10521 h 10843"/>
                      <a:gd name="connsiteX33" fmla="*/ 7502 w 10000"/>
                      <a:gd name="connsiteY33" fmla="*/ 10681 h 10843"/>
                      <a:gd name="connsiteX34" fmla="*/ 8141 w 10000"/>
                      <a:gd name="connsiteY34" fmla="*/ 10841 h 10843"/>
                      <a:gd name="connsiteX35" fmla="*/ 9187 w 10000"/>
                      <a:gd name="connsiteY35" fmla="*/ 10761 h 10843"/>
                      <a:gd name="connsiteX36" fmla="*/ 9419 w 10000"/>
                      <a:gd name="connsiteY36" fmla="*/ 10481 h 10843"/>
                      <a:gd name="connsiteX37" fmla="*/ 9536 w 10000"/>
                      <a:gd name="connsiteY37" fmla="*/ 9960 h 10843"/>
                      <a:gd name="connsiteX38" fmla="*/ 9369 w 10000"/>
                      <a:gd name="connsiteY38" fmla="*/ 9555 h 10843"/>
                      <a:gd name="connsiteX39" fmla="*/ 9369 w 10000"/>
                      <a:gd name="connsiteY39" fmla="*/ 9555 h 10843"/>
                      <a:gd name="connsiteX40" fmla="*/ 9369 w 10000"/>
                      <a:gd name="connsiteY40" fmla="*/ 9555 h 10843"/>
                      <a:gd name="connsiteX41" fmla="*/ 9369 w 10000"/>
                      <a:gd name="connsiteY41" fmla="*/ 9555 h 10843"/>
                      <a:gd name="connsiteX42" fmla="*/ 9369 w 10000"/>
                      <a:gd name="connsiteY42" fmla="*/ 9555 h 10843"/>
                      <a:gd name="connsiteX43" fmla="*/ 9369 w 10000"/>
                      <a:gd name="connsiteY43" fmla="*/ 9555 h 10843"/>
                      <a:gd name="connsiteX44" fmla="*/ 9369 w 10000"/>
                      <a:gd name="connsiteY44" fmla="*/ 9555 h 10843"/>
                      <a:gd name="connsiteX45" fmla="*/ 9369 w 10000"/>
                      <a:gd name="connsiteY45" fmla="*/ 9555 h 10843"/>
                      <a:gd name="connsiteX46" fmla="*/ 9369 w 10000"/>
                      <a:gd name="connsiteY46" fmla="*/ 9555 h 10843"/>
                      <a:gd name="connsiteX47" fmla="*/ 9369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55 h 10843"/>
                      <a:gd name="connsiteX58" fmla="*/ 9418 w 10000"/>
                      <a:gd name="connsiteY58" fmla="*/ 9555 h 10843"/>
                      <a:gd name="connsiteX59" fmla="*/ 9418 w 10000"/>
                      <a:gd name="connsiteY59" fmla="*/ 9555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521 h 10843"/>
                      <a:gd name="connsiteX77" fmla="*/ 9418 w 10000"/>
                      <a:gd name="connsiteY77" fmla="*/ 9521 h 10843"/>
                      <a:gd name="connsiteX78" fmla="*/ 9418 w 10000"/>
                      <a:gd name="connsiteY78" fmla="*/ 9521 h 10843"/>
                      <a:gd name="connsiteX79" fmla="*/ 9418 w 10000"/>
                      <a:gd name="connsiteY79" fmla="*/ 9487 h 10843"/>
                      <a:gd name="connsiteX80" fmla="*/ 9418 w 10000"/>
                      <a:gd name="connsiteY80" fmla="*/ 9487 h 10843"/>
                      <a:gd name="connsiteX81" fmla="*/ 9418 w 10000"/>
                      <a:gd name="connsiteY81" fmla="*/ 9487 h 10843"/>
                      <a:gd name="connsiteX82" fmla="*/ 9418 w 10000"/>
                      <a:gd name="connsiteY82" fmla="*/ 9487 h 10843"/>
                      <a:gd name="connsiteX83" fmla="*/ 9667 w 10000"/>
                      <a:gd name="connsiteY83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8672 w 10000"/>
                      <a:gd name="connsiteY28" fmla="*/ 10000 h 10843"/>
                      <a:gd name="connsiteX29" fmla="*/ 8672 w 10000"/>
                      <a:gd name="connsiteY29" fmla="*/ 10000 h 10843"/>
                      <a:gd name="connsiteX30" fmla="*/ 5293 w 10000"/>
                      <a:gd name="connsiteY30" fmla="*/ 10280 h 10843"/>
                      <a:gd name="connsiteX31" fmla="*/ 6455 w 10000"/>
                      <a:gd name="connsiteY31" fmla="*/ 10521 h 10843"/>
                      <a:gd name="connsiteX32" fmla="*/ 7502 w 10000"/>
                      <a:gd name="connsiteY32" fmla="*/ 10681 h 10843"/>
                      <a:gd name="connsiteX33" fmla="*/ 8141 w 10000"/>
                      <a:gd name="connsiteY33" fmla="*/ 10841 h 10843"/>
                      <a:gd name="connsiteX34" fmla="*/ 9187 w 10000"/>
                      <a:gd name="connsiteY34" fmla="*/ 10761 h 10843"/>
                      <a:gd name="connsiteX35" fmla="*/ 9419 w 10000"/>
                      <a:gd name="connsiteY35" fmla="*/ 10481 h 10843"/>
                      <a:gd name="connsiteX36" fmla="*/ 9536 w 10000"/>
                      <a:gd name="connsiteY36" fmla="*/ 9960 h 10843"/>
                      <a:gd name="connsiteX37" fmla="*/ 9369 w 10000"/>
                      <a:gd name="connsiteY37" fmla="*/ 9555 h 10843"/>
                      <a:gd name="connsiteX38" fmla="*/ 9369 w 10000"/>
                      <a:gd name="connsiteY38" fmla="*/ 9555 h 10843"/>
                      <a:gd name="connsiteX39" fmla="*/ 9369 w 10000"/>
                      <a:gd name="connsiteY39" fmla="*/ 9555 h 10843"/>
                      <a:gd name="connsiteX40" fmla="*/ 9369 w 10000"/>
                      <a:gd name="connsiteY40" fmla="*/ 9555 h 10843"/>
                      <a:gd name="connsiteX41" fmla="*/ 9369 w 10000"/>
                      <a:gd name="connsiteY41" fmla="*/ 9555 h 10843"/>
                      <a:gd name="connsiteX42" fmla="*/ 9369 w 10000"/>
                      <a:gd name="connsiteY42" fmla="*/ 9555 h 10843"/>
                      <a:gd name="connsiteX43" fmla="*/ 9369 w 10000"/>
                      <a:gd name="connsiteY43" fmla="*/ 9555 h 10843"/>
                      <a:gd name="connsiteX44" fmla="*/ 9369 w 10000"/>
                      <a:gd name="connsiteY44" fmla="*/ 9555 h 10843"/>
                      <a:gd name="connsiteX45" fmla="*/ 9369 w 10000"/>
                      <a:gd name="connsiteY45" fmla="*/ 9555 h 10843"/>
                      <a:gd name="connsiteX46" fmla="*/ 9369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55 h 10843"/>
                      <a:gd name="connsiteX58" fmla="*/ 9418 w 10000"/>
                      <a:gd name="connsiteY58" fmla="*/ 9555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521 h 10843"/>
                      <a:gd name="connsiteX77" fmla="*/ 9418 w 10000"/>
                      <a:gd name="connsiteY77" fmla="*/ 9521 h 10843"/>
                      <a:gd name="connsiteX78" fmla="*/ 9418 w 10000"/>
                      <a:gd name="connsiteY78" fmla="*/ 9487 h 10843"/>
                      <a:gd name="connsiteX79" fmla="*/ 9418 w 10000"/>
                      <a:gd name="connsiteY79" fmla="*/ 9487 h 10843"/>
                      <a:gd name="connsiteX80" fmla="*/ 9418 w 10000"/>
                      <a:gd name="connsiteY80" fmla="*/ 9487 h 10843"/>
                      <a:gd name="connsiteX81" fmla="*/ 9418 w 10000"/>
                      <a:gd name="connsiteY81" fmla="*/ 9487 h 10843"/>
                      <a:gd name="connsiteX82" fmla="*/ 9667 w 10000"/>
                      <a:gd name="connsiteY82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8672 w 10000"/>
                      <a:gd name="connsiteY28" fmla="*/ 10000 h 10843"/>
                      <a:gd name="connsiteX29" fmla="*/ 5293 w 10000"/>
                      <a:gd name="connsiteY29" fmla="*/ 10280 h 10843"/>
                      <a:gd name="connsiteX30" fmla="*/ 6455 w 10000"/>
                      <a:gd name="connsiteY30" fmla="*/ 10521 h 10843"/>
                      <a:gd name="connsiteX31" fmla="*/ 7502 w 10000"/>
                      <a:gd name="connsiteY31" fmla="*/ 10681 h 10843"/>
                      <a:gd name="connsiteX32" fmla="*/ 8141 w 10000"/>
                      <a:gd name="connsiteY32" fmla="*/ 10841 h 10843"/>
                      <a:gd name="connsiteX33" fmla="*/ 9187 w 10000"/>
                      <a:gd name="connsiteY33" fmla="*/ 10761 h 10843"/>
                      <a:gd name="connsiteX34" fmla="*/ 9419 w 10000"/>
                      <a:gd name="connsiteY34" fmla="*/ 10481 h 10843"/>
                      <a:gd name="connsiteX35" fmla="*/ 9536 w 10000"/>
                      <a:gd name="connsiteY35" fmla="*/ 9960 h 10843"/>
                      <a:gd name="connsiteX36" fmla="*/ 9369 w 10000"/>
                      <a:gd name="connsiteY36" fmla="*/ 9555 h 10843"/>
                      <a:gd name="connsiteX37" fmla="*/ 9369 w 10000"/>
                      <a:gd name="connsiteY37" fmla="*/ 9555 h 10843"/>
                      <a:gd name="connsiteX38" fmla="*/ 9369 w 10000"/>
                      <a:gd name="connsiteY38" fmla="*/ 9555 h 10843"/>
                      <a:gd name="connsiteX39" fmla="*/ 9369 w 10000"/>
                      <a:gd name="connsiteY39" fmla="*/ 9555 h 10843"/>
                      <a:gd name="connsiteX40" fmla="*/ 9369 w 10000"/>
                      <a:gd name="connsiteY40" fmla="*/ 9555 h 10843"/>
                      <a:gd name="connsiteX41" fmla="*/ 9369 w 10000"/>
                      <a:gd name="connsiteY41" fmla="*/ 9555 h 10843"/>
                      <a:gd name="connsiteX42" fmla="*/ 9369 w 10000"/>
                      <a:gd name="connsiteY42" fmla="*/ 9555 h 10843"/>
                      <a:gd name="connsiteX43" fmla="*/ 9369 w 10000"/>
                      <a:gd name="connsiteY43" fmla="*/ 9555 h 10843"/>
                      <a:gd name="connsiteX44" fmla="*/ 9369 w 10000"/>
                      <a:gd name="connsiteY44" fmla="*/ 9555 h 10843"/>
                      <a:gd name="connsiteX45" fmla="*/ 9369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55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521 h 10843"/>
                      <a:gd name="connsiteX77" fmla="*/ 9418 w 10000"/>
                      <a:gd name="connsiteY77" fmla="*/ 9487 h 10843"/>
                      <a:gd name="connsiteX78" fmla="*/ 9418 w 10000"/>
                      <a:gd name="connsiteY78" fmla="*/ 9487 h 10843"/>
                      <a:gd name="connsiteX79" fmla="*/ 9418 w 10000"/>
                      <a:gd name="connsiteY79" fmla="*/ 9487 h 10843"/>
                      <a:gd name="connsiteX80" fmla="*/ 9418 w 10000"/>
                      <a:gd name="connsiteY80" fmla="*/ 9487 h 10843"/>
                      <a:gd name="connsiteX81" fmla="*/ 9667 w 10000"/>
                      <a:gd name="connsiteY81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8672 w 10000"/>
                      <a:gd name="connsiteY27" fmla="*/ 10000 h 10843"/>
                      <a:gd name="connsiteX28" fmla="*/ 5293 w 10000"/>
                      <a:gd name="connsiteY28" fmla="*/ 10280 h 10843"/>
                      <a:gd name="connsiteX29" fmla="*/ 6455 w 10000"/>
                      <a:gd name="connsiteY29" fmla="*/ 10521 h 10843"/>
                      <a:gd name="connsiteX30" fmla="*/ 7502 w 10000"/>
                      <a:gd name="connsiteY30" fmla="*/ 10681 h 10843"/>
                      <a:gd name="connsiteX31" fmla="*/ 8141 w 10000"/>
                      <a:gd name="connsiteY31" fmla="*/ 10841 h 10843"/>
                      <a:gd name="connsiteX32" fmla="*/ 9187 w 10000"/>
                      <a:gd name="connsiteY32" fmla="*/ 10761 h 10843"/>
                      <a:gd name="connsiteX33" fmla="*/ 9419 w 10000"/>
                      <a:gd name="connsiteY33" fmla="*/ 10481 h 10843"/>
                      <a:gd name="connsiteX34" fmla="*/ 9536 w 10000"/>
                      <a:gd name="connsiteY34" fmla="*/ 9960 h 10843"/>
                      <a:gd name="connsiteX35" fmla="*/ 9369 w 10000"/>
                      <a:gd name="connsiteY35" fmla="*/ 9555 h 10843"/>
                      <a:gd name="connsiteX36" fmla="*/ 9369 w 10000"/>
                      <a:gd name="connsiteY36" fmla="*/ 9555 h 10843"/>
                      <a:gd name="connsiteX37" fmla="*/ 9369 w 10000"/>
                      <a:gd name="connsiteY37" fmla="*/ 9555 h 10843"/>
                      <a:gd name="connsiteX38" fmla="*/ 9369 w 10000"/>
                      <a:gd name="connsiteY38" fmla="*/ 9555 h 10843"/>
                      <a:gd name="connsiteX39" fmla="*/ 9369 w 10000"/>
                      <a:gd name="connsiteY39" fmla="*/ 9555 h 10843"/>
                      <a:gd name="connsiteX40" fmla="*/ 9369 w 10000"/>
                      <a:gd name="connsiteY40" fmla="*/ 9555 h 10843"/>
                      <a:gd name="connsiteX41" fmla="*/ 9369 w 10000"/>
                      <a:gd name="connsiteY41" fmla="*/ 9555 h 10843"/>
                      <a:gd name="connsiteX42" fmla="*/ 9369 w 10000"/>
                      <a:gd name="connsiteY42" fmla="*/ 9555 h 10843"/>
                      <a:gd name="connsiteX43" fmla="*/ 9369 w 10000"/>
                      <a:gd name="connsiteY43" fmla="*/ 9555 h 10843"/>
                      <a:gd name="connsiteX44" fmla="*/ 9369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55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521 h 10843"/>
                      <a:gd name="connsiteX76" fmla="*/ 9418 w 10000"/>
                      <a:gd name="connsiteY76" fmla="*/ 9487 h 10843"/>
                      <a:gd name="connsiteX77" fmla="*/ 9418 w 10000"/>
                      <a:gd name="connsiteY77" fmla="*/ 9487 h 10843"/>
                      <a:gd name="connsiteX78" fmla="*/ 9418 w 10000"/>
                      <a:gd name="connsiteY78" fmla="*/ 9487 h 10843"/>
                      <a:gd name="connsiteX79" fmla="*/ 9418 w 10000"/>
                      <a:gd name="connsiteY79" fmla="*/ 9487 h 10843"/>
                      <a:gd name="connsiteX80" fmla="*/ 9667 w 10000"/>
                      <a:gd name="connsiteY80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8672 w 10000"/>
                      <a:gd name="connsiteY26" fmla="*/ 10000 h 10843"/>
                      <a:gd name="connsiteX27" fmla="*/ 5293 w 10000"/>
                      <a:gd name="connsiteY27" fmla="*/ 10280 h 10843"/>
                      <a:gd name="connsiteX28" fmla="*/ 6455 w 10000"/>
                      <a:gd name="connsiteY28" fmla="*/ 10521 h 10843"/>
                      <a:gd name="connsiteX29" fmla="*/ 7502 w 10000"/>
                      <a:gd name="connsiteY29" fmla="*/ 10681 h 10843"/>
                      <a:gd name="connsiteX30" fmla="*/ 8141 w 10000"/>
                      <a:gd name="connsiteY30" fmla="*/ 10841 h 10843"/>
                      <a:gd name="connsiteX31" fmla="*/ 9187 w 10000"/>
                      <a:gd name="connsiteY31" fmla="*/ 10761 h 10843"/>
                      <a:gd name="connsiteX32" fmla="*/ 9419 w 10000"/>
                      <a:gd name="connsiteY32" fmla="*/ 10481 h 10843"/>
                      <a:gd name="connsiteX33" fmla="*/ 9536 w 10000"/>
                      <a:gd name="connsiteY33" fmla="*/ 9960 h 10843"/>
                      <a:gd name="connsiteX34" fmla="*/ 9369 w 10000"/>
                      <a:gd name="connsiteY34" fmla="*/ 9555 h 10843"/>
                      <a:gd name="connsiteX35" fmla="*/ 9369 w 10000"/>
                      <a:gd name="connsiteY35" fmla="*/ 9555 h 10843"/>
                      <a:gd name="connsiteX36" fmla="*/ 9369 w 10000"/>
                      <a:gd name="connsiteY36" fmla="*/ 9555 h 10843"/>
                      <a:gd name="connsiteX37" fmla="*/ 9369 w 10000"/>
                      <a:gd name="connsiteY37" fmla="*/ 9555 h 10843"/>
                      <a:gd name="connsiteX38" fmla="*/ 9369 w 10000"/>
                      <a:gd name="connsiteY38" fmla="*/ 9555 h 10843"/>
                      <a:gd name="connsiteX39" fmla="*/ 9369 w 10000"/>
                      <a:gd name="connsiteY39" fmla="*/ 9555 h 10843"/>
                      <a:gd name="connsiteX40" fmla="*/ 9369 w 10000"/>
                      <a:gd name="connsiteY40" fmla="*/ 9555 h 10843"/>
                      <a:gd name="connsiteX41" fmla="*/ 9369 w 10000"/>
                      <a:gd name="connsiteY41" fmla="*/ 9555 h 10843"/>
                      <a:gd name="connsiteX42" fmla="*/ 9369 w 10000"/>
                      <a:gd name="connsiteY42" fmla="*/ 9555 h 10843"/>
                      <a:gd name="connsiteX43" fmla="*/ 9369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55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521 h 10843"/>
                      <a:gd name="connsiteX75" fmla="*/ 9418 w 10000"/>
                      <a:gd name="connsiteY75" fmla="*/ 9487 h 10843"/>
                      <a:gd name="connsiteX76" fmla="*/ 9418 w 10000"/>
                      <a:gd name="connsiteY76" fmla="*/ 9487 h 10843"/>
                      <a:gd name="connsiteX77" fmla="*/ 9418 w 10000"/>
                      <a:gd name="connsiteY77" fmla="*/ 9487 h 10843"/>
                      <a:gd name="connsiteX78" fmla="*/ 9418 w 10000"/>
                      <a:gd name="connsiteY78" fmla="*/ 9487 h 10843"/>
                      <a:gd name="connsiteX79" fmla="*/ 9667 w 10000"/>
                      <a:gd name="connsiteY79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8672 w 10000"/>
                      <a:gd name="connsiteY25" fmla="*/ 10000 h 10843"/>
                      <a:gd name="connsiteX26" fmla="*/ 5293 w 10000"/>
                      <a:gd name="connsiteY26" fmla="*/ 10280 h 10843"/>
                      <a:gd name="connsiteX27" fmla="*/ 6455 w 10000"/>
                      <a:gd name="connsiteY27" fmla="*/ 10521 h 10843"/>
                      <a:gd name="connsiteX28" fmla="*/ 7502 w 10000"/>
                      <a:gd name="connsiteY28" fmla="*/ 10681 h 10843"/>
                      <a:gd name="connsiteX29" fmla="*/ 8141 w 10000"/>
                      <a:gd name="connsiteY29" fmla="*/ 10841 h 10843"/>
                      <a:gd name="connsiteX30" fmla="*/ 9187 w 10000"/>
                      <a:gd name="connsiteY30" fmla="*/ 10761 h 10843"/>
                      <a:gd name="connsiteX31" fmla="*/ 9419 w 10000"/>
                      <a:gd name="connsiteY31" fmla="*/ 10481 h 10843"/>
                      <a:gd name="connsiteX32" fmla="*/ 9536 w 10000"/>
                      <a:gd name="connsiteY32" fmla="*/ 9960 h 10843"/>
                      <a:gd name="connsiteX33" fmla="*/ 9369 w 10000"/>
                      <a:gd name="connsiteY33" fmla="*/ 9555 h 10843"/>
                      <a:gd name="connsiteX34" fmla="*/ 9369 w 10000"/>
                      <a:gd name="connsiteY34" fmla="*/ 9555 h 10843"/>
                      <a:gd name="connsiteX35" fmla="*/ 9369 w 10000"/>
                      <a:gd name="connsiteY35" fmla="*/ 9555 h 10843"/>
                      <a:gd name="connsiteX36" fmla="*/ 9369 w 10000"/>
                      <a:gd name="connsiteY36" fmla="*/ 9555 h 10843"/>
                      <a:gd name="connsiteX37" fmla="*/ 9369 w 10000"/>
                      <a:gd name="connsiteY37" fmla="*/ 9555 h 10843"/>
                      <a:gd name="connsiteX38" fmla="*/ 9369 w 10000"/>
                      <a:gd name="connsiteY38" fmla="*/ 9555 h 10843"/>
                      <a:gd name="connsiteX39" fmla="*/ 9369 w 10000"/>
                      <a:gd name="connsiteY39" fmla="*/ 9555 h 10843"/>
                      <a:gd name="connsiteX40" fmla="*/ 9369 w 10000"/>
                      <a:gd name="connsiteY40" fmla="*/ 9555 h 10843"/>
                      <a:gd name="connsiteX41" fmla="*/ 9369 w 10000"/>
                      <a:gd name="connsiteY41" fmla="*/ 9555 h 10843"/>
                      <a:gd name="connsiteX42" fmla="*/ 9369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55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521 h 10843"/>
                      <a:gd name="connsiteX74" fmla="*/ 9418 w 10000"/>
                      <a:gd name="connsiteY74" fmla="*/ 9487 h 10843"/>
                      <a:gd name="connsiteX75" fmla="*/ 9418 w 10000"/>
                      <a:gd name="connsiteY75" fmla="*/ 9487 h 10843"/>
                      <a:gd name="connsiteX76" fmla="*/ 9418 w 10000"/>
                      <a:gd name="connsiteY76" fmla="*/ 9487 h 10843"/>
                      <a:gd name="connsiteX77" fmla="*/ 9418 w 10000"/>
                      <a:gd name="connsiteY77" fmla="*/ 9487 h 10843"/>
                      <a:gd name="connsiteX78" fmla="*/ 9667 w 10000"/>
                      <a:gd name="connsiteY78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8672 w 10000"/>
                      <a:gd name="connsiteY24" fmla="*/ 10000 h 10843"/>
                      <a:gd name="connsiteX25" fmla="*/ 5293 w 10000"/>
                      <a:gd name="connsiteY25" fmla="*/ 10280 h 10843"/>
                      <a:gd name="connsiteX26" fmla="*/ 6455 w 10000"/>
                      <a:gd name="connsiteY26" fmla="*/ 10521 h 10843"/>
                      <a:gd name="connsiteX27" fmla="*/ 7502 w 10000"/>
                      <a:gd name="connsiteY27" fmla="*/ 10681 h 10843"/>
                      <a:gd name="connsiteX28" fmla="*/ 8141 w 10000"/>
                      <a:gd name="connsiteY28" fmla="*/ 10841 h 10843"/>
                      <a:gd name="connsiteX29" fmla="*/ 9187 w 10000"/>
                      <a:gd name="connsiteY29" fmla="*/ 10761 h 10843"/>
                      <a:gd name="connsiteX30" fmla="*/ 9419 w 10000"/>
                      <a:gd name="connsiteY30" fmla="*/ 10481 h 10843"/>
                      <a:gd name="connsiteX31" fmla="*/ 9536 w 10000"/>
                      <a:gd name="connsiteY31" fmla="*/ 9960 h 10843"/>
                      <a:gd name="connsiteX32" fmla="*/ 9369 w 10000"/>
                      <a:gd name="connsiteY32" fmla="*/ 9555 h 10843"/>
                      <a:gd name="connsiteX33" fmla="*/ 9369 w 10000"/>
                      <a:gd name="connsiteY33" fmla="*/ 9555 h 10843"/>
                      <a:gd name="connsiteX34" fmla="*/ 9369 w 10000"/>
                      <a:gd name="connsiteY34" fmla="*/ 9555 h 10843"/>
                      <a:gd name="connsiteX35" fmla="*/ 9369 w 10000"/>
                      <a:gd name="connsiteY35" fmla="*/ 9555 h 10843"/>
                      <a:gd name="connsiteX36" fmla="*/ 9369 w 10000"/>
                      <a:gd name="connsiteY36" fmla="*/ 9555 h 10843"/>
                      <a:gd name="connsiteX37" fmla="*/ 9369 w 10000"/>
                      <a:gd name="connsiteY37" fmla="*/ 9555 h 10843"/>
                      <a:gd name="connsiteX38" fmla="*/ 9369 w 10000"/>
                      <a:gd name="connsiteY38" fmla="*/ 9555 h 10843"/>
                      <a:gd name="connsiteX39" fmla="*/ 9369 w 10000"/>
                      <a:gd name="connsiteY39" fmla="*/ 9555 h 10843"/>
                      <a:gd name="connsiteX40" fmla="*/ 9369 w 10000"/>
                      <a:gd name="connsiteY40" fmla="*/ 9555 h 10843"/>
                      <a:gd name="connsiteX41" fmla="*/ 9369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55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521 h 10843"/>
                      <a:gd name="connsiteX73" fmla="*/ 9418 w 10000"/>
                      <a:gd name="connsiteY73" fmla="*/ 9487 h 10843"/>
                      <a:gd name="connsiteX74" fmla="*/ 9418 w 10000"/>
                      <a:gd name="connsiteY74" fmla="*/ 9487 h 10843"/>
                      <a:gd name="connsiteX75" fmla="*/ 9418 w 10000"/>
                      <a:gd name="connsiteY75" fmla="*/ 9487 h 10843"/>
                      <a:gd name="connsiteX76" fmla="*/ 9418 w 10000"/>
                      <a:gd name="connsiteY76" fmla="*/ 9487 h 10843"/>
                      <a:gd name="connsiteX77" fmla="*/ 9667 w 10000"/>
                      <a:gd name="connsiteY77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8672 w 10000"/>
                      <a:gd name="connsiteY23" fmla="*/ 10000 h 10843"/>
                      <a:gd name="connsiteX24" fmla="*/ 5293 w 10000"/>
                      <a:gd name="connsiteY24" fmla="*/ 10280 h 10843"/>
                      <a:gd name="connsiteX25" fmla="*/ 6455 w 10000"/>
                      <a:gd name="connsiteY25" fmla="*/ 10521 h 10843"/>
                      <a:gd name="connsiteX26" fmla="*/ 7502 w 10000"/>
                      <a:gd name="connsiteY26" fmla="*/ 10681 h 10843"/>
                      <a:gd name="connsiteX27" fmla="*/ 8141 w 10000"/>
                      <a:gd name="connsiteY27" fmla="*/ 10841 h 10843"/>
                      <a:gd name="connsiteX28" fmla="*/ 9187 w 10000"/>
                      <a:gd name="connsiteY28" fmla="*/ 10761 h 10843"/>
                      <a:gd name="connsiteX29" fmla="*/ 9419 w 10000"/>
                      <a:gd name="connsiteY29" fmla="*/ 10481 h 10843"/>
                      <a:gd name="connsiteX30" fmla="*/ 9536 w 10000"/>
                      <a:gd name="connsiteY30" fmla="*/ 9960 h 10843"/>
                      <a:gd name="connsiteX31" fmla="*/ 9369 w 10000"/>
                      <a:gd name="connsiteY31" fmla="*/ 9555 h 10843"/>
                      <a:gd name="connsiteX32" fmla="*/ 9369 w 10000"/>
                      <a:gd name="connsiteY32" fmla="*/ 9555 h 10843"/>
                      <a:gd name="connsiteX33" fmla="*/ 9369 w 10000"/>
                      <a:gd name="connsiteY33" fmla="*/ 9555 h 10843"/>
                      <a:gd name="connsiteX34" fmla="*/ 9369 w 10000"/>
                      <a:gd name="connsiteY34" fmla="*/ 9555 h 10843"/>
                      <a:gd name="connsiteX35" fmla="*/ 9369 w 10000"/>
                      <a:gd name="connsiteY35" fmla="*/ 9555 h 10843"/>
                      <a:gd name="connsiteX36" fmla="*/ 9369 w 10000"/>
                      <a:gd name="connsiteY36" fmla="*/ 9555 h 10843"/>
                      <a:gd name="connsiteX37" fmla="*/ 9369 w 10000"/>
                      <a:gd name="connsiteY37" fmla="*/ 9555 h 10843"/>
                      <a:gd name="connsiteX38" fmla="*/ 9369 w 10000"/>
                      <a:gd name="connsiteY38" fmla="*/ 9555 h 10843"/>
                      <a:gd name="connsiteX39" fmla="*/ 9369 w 10000"/>
                      <a:gd name="connsiteY39" fmla="*/ 9555 h 10843"/>
                      <a:gd name="connsiteX40" fmla="*/ 9369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55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521 h 10843"/>
                      <a:gd name="connsiteX72" fmla="*/ 9418 w 10000"/>
                      <a:gd name="connsiteY72" fmla="*/ 9487 h 10843"/>
                      <a:gd name="connsiteX73" fmla="*/ 9418 w 10000"/>
                      <a:gd name="connsiteY73" fmla="*/ 9487 h 10843"/>
                      <a:gd name="connsiteX74" fmla="*/ 9418 w 10000"/>
                      <a:gd name="connsiteY74" fmla="*/ 9487 h 10843"/>
                      <a:gd name="connsiteX75" fmla="*/ 9418 w 10000"/>
                      <a:gd name="connsiteY75" fmla="*/ 9487 h 10843"/>
                      <a:gd name="connsiteX76" fmla="*/ 9667 w 10000"/>
                      <a:gd name="connsiteY76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8672 w 10000"/>
                      <a:gd name="connsiteY22" fmla="*/ 10000 h 10843"/>
                      <a:gd name="connsiteX23" fmla="*/ 5293 w 10000"/>
                      <a:gd name="connsiteY23" fmla="*/ 10280 h 10843"/>
                      <a:gd name="connsiteX24" fmla="*/ 6455 w 10000"/>
                      <a:gd name="connsiteY24" fmla="*/ 10521 h 10843"/>
                      <a:gd name="connsiteX25" fmla="*/ 7502 w 10000"/>
                      <a:gd name="connsiteY25" fmla="*/ 10681 h 10843"/>
                      <a:gd name="connsiteX26" fmla="*/ 8141 w 10000"/>
                      <a:gd name="connsiteY26" fmla="*/ 10841 h 10843"/>
                      <a:gd name="connsiteX27" fmla="*/ 9187 w 10000"/>
                      <a:gd name="connsiteY27" fmla="*/ 10761 h 10843"/>
                      <a:gd name="connsiteX28" fmla="*/ 9419 w 10000"/>
                      <a:gd name="connsiteY28" fmla="*/ 10481 h 10843"/>
                      <a:gd name="connsiteX29" fmla="*/ 9536 w 10000"/>
                      <a:gd name="connsiteY29" fmla="*/ 9960 h 10843"/>
                      <a:gd name="connsiteX30" fmla="*/ 9369 w 10000"/>
                      <a:gd name="connsiteY30" fmla="*/ 9555 h 10843"/>
                      <a:gd name="connsiteX31" fmla="*/ 9369 w 10000"/>
                      <a:gd name="connsiteY31" fmla="*/ 9555 h 10843"/>
                      <a:gd name="connsiteX32" fmla="*/ 9369 w 10000"/>
                      <a:gd name="connsiteY32" fmla="*/ 9555 h 10843"/>
                      <a:gd name="connsiteX33" fmla="*/ 9369 w 10000"/>
                      <a:gd name="connsiteY33" fmla="*/ 9555 h 10843"/>
                      <a:gd name="connsiteX34" fmla="*/ 9369 w 10000"/>
                      <a:gd name="connsiteY34" fmla="*/ 9555 h 10843"/>
                      <a:gd name="connsiteX35" fmla="*/ 9369 w 10000"/>
                      <a:gd name="connsiteY35" fmla="*/ 9555 h 10843"/>
                      <a:gd name="connsiteX36" fmla="*/ 9369 w 10000"/>
                      <a:gd name="connsiteY36" fmla="*/ 9555 h 10843"/>
                      <a:gd name="connsiteX37" fmla="*/ 9369 w 10000"/>
                      <a:gd name="connsiteY37" fmla="*/ 9555 h 10843"/>
                      <a:gd name="connsiteX38" fmla="*/ 9369 w 10000"/>
                      <a:gd name="connsiteY38" fmla="*/ 9555 h 10843"/>
                      <a:gd name="connsiteX39" fmla="*/ 9369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55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521 h 10843"/>
                      <a:gd name="connsiteX71" fmla="*/ 9418 w 10000"/>
                      <a:gd name="connsiteY71" fmla="*/ 9487 h 10843"/>
                      <a:gd name="connsiteX72" fmla="*/ 9418 w 10000"/>
                      <a:gd name="connsiteY72" fmla="*/ 9487 h 10843"/>
                      <a:gd name="connsiteX73" fmla="*/ 9418 w 10000"/>
                      <a:gd name="connsiteY73" fmla="*/ 9487 h 10843"/>
                      <a:gd name="connsiteX74" fmla="*/ 9418 w 10000"/>
                      <a:gd name="connsiteY74" fmla="*/ 9487 h 10843"/>
                      <a:gd name="connsiteX75" fmla="*/ 9667 w 10000"/>
                      <a:gd name="connsiteY75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8672 w 10000"/>
                      <a:gd name="connsiteY21" fmla="*/ 10000 h 10843"/>
                      <a:gd name="connsiteX22" fmla="*/ 5293 w 10000"/>
                      <a:gd name="connsiteY22" fmla="*/ 10280 h 10843"/>
                      <a:gd name="connsiteX23" fmla="*/ 6455 w 10000"/>
                      <a:gd name="connsiteY23" fmla="*/ 10521 h 10843"/>
                      <a:gd name="connsiteX24" fmla="*/ 7502 w 10000"/>
                      <a:gd name="connsiteY24" fmla="*/ 10681 h 10843"/>
                      <a:gd name="connsiteX25" fmla="*/ 8141 w 10000"/>
                      <a:gd name="connsiteY25" fmla="*/ 10841 h 10843"/>
                      <a:gd name="connsiteX26" fmla="*/ 9187 w 10000"/>
                      <a:gd name="connsiteY26" fmla="*/ 10761 h 10843"/>
                      <a:gd name="connsiteX27" fmla="*/ 9419 w 10000"/>
                      <a:gd name="connsiteY27" fmla="*/ 10481 h 10843"/>
                      <a:gd name="connsiteX28" fmla="*/ 9536 w 10000"/>
                      <a:gd name="connsiteY28" fmla="*/ 9960 h 10843"/>
                      <a:gd name="connsiteX29" fmla="*/ 9369 w 10000"/>
                      <a:gd name="connsiteY29" fmla="*/ 9555 h 10843"/>
                      <a:gd name="connsiteX30" fmla="*/ 9369 w 10000"/>
                      <a:gd name="connsiteY30" fmla="*/ 9555 h 10843"/>
                      <a:gd name="connsiteX31" fmla="*/ 9369 w 10000"/>
                      <a:gd name="connsiteY31" fmla="*/ 9555 h 10843"/>
                      <a:gd name="connsiteX32" fmla="*/ 9369 w 10000"/>
                      <a:gd name="connsiteY32" fmla="*/ 9555 h 10843"/>
                      <a:gd name="connsiteX33" fmla="*/ 9369 w 10000"/>
                      <a:gd name="connsiteY33" fmla="*/ 9555 h 10843"/>
                      <a:gd name="connsiteX34" fmla="*/ 9369 w 10000"/>
                      <a:gd name="connsiteY34" fmla="*/ 9555 h 10843"/>
                      <a:gd name="connsiteX35" fmla="*/ 9369 w 10000"/>
                      <a:gd name="connsiteY35" fmla="*/ 9555 h 10843"/>
                      <a:gd name="connsiteX36" fmla="*/ 9369 w 10000"/>
                      <a:gd name="connsiteY36" fmla="*/ 9555 h 10843"/>
                      <a:gd name="connsiteX37" fmla="*/ 9369 w 10000"/>
                      <a:gd name="connsiteY37" fmla="*/ 9555 h 10843"/>
                      <a:gd name="connsiteX38" fmla="*/ 9369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55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521 h 10843"/>
                      <a:gd name="connsiteX70" fmla="*/ 9418 w 10000"/>
                      <a:gd name="connsiteY70" fmla="*/ 9487 h 10843"/>
                      <a:gd name="connsiteX71" fmla="*/ 9418 w 10000"/>
                      <a:gd name="connsiteY71" fmla="*/ 9487 h 10843"/>
                      <a:gd name="connsiteX72" fmla="*/ 9418 w 10000"/>
                      <a:gd name="connsiteY72" fmla="*/ 9487 h 10843"/>
                      <a:gd name="connsiteX73" fmla="*/ 9418 w 10000"/>
                      <a:gd name="connsiteY73" fmla="*/ 9487 h 10843"/>
                      <a:gd name="connsiteX74" fmla="*/ 9667 w 10000"/>
                      <a:gd name="connsiteY74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8672 w 10000"/>
                      <a:gd name="connsiteY20" fmla="*/ 10000 h 10843"/>
                      <a:gd name="connsiteX21" fmla="*/ 5293 w 10000"/>
                      <a:gd name="connsiteY21" fmla="*/ 10280 h 10843"/>
                      <a:gd name="connsiteX22" fmla="*/ 6455 w 10000"/>
                      <a:gd name="connsiteY22" fmla="*/ 10521 h 10843"/>
                      <a:gd name="connsiteX23" fmla="*/ 7502 w 10000"/>
                      <a:gd name="connsiteY23" fmla="*/ 10681 h 10843"/>
                      <a:gd name="connsiteX24" fmla="*/ 8141 w 10000"/>
                      <a:gd name="connsiteY24" fmla="*/ 10841 h 10843"/>
                      <a:gd name="connsiteX25" fmla="*/ 9187 w 10000"/>
                      <a:gd name="connsiteY25" fmla="*/ 10761 h 10843"/>
                      <a:gd name="connsiteX26" fmla="*/ 9419 w 10000"/>
                      <a:gd name="connsiteY26" fmla="*/ 10481 h 10843"/>
                      <a:gd name="connsiteX27" fmla="*/ 9536 w 10000"/>
                      <a:gd name="connsiteY27" fmla="*/ 9960 h 10843"/>
                      <a:gd name="connsiteX28" fmla="*/ 9369 w 10000"/>
                      <a:gd name="connsiteY28" fmla="*/ 9555 h 10843"/>
                      <a:gd name="connsiteX29" fmla="*/ 9369 w 10000"/>
                      <a:gd name="connsiteY29" fmla="*/ 9555 h 10843"/>
                      <a:gd name="connsiteX30" fmla="*/ 9369 w 10000"/>
                      <a:gd name="connsiteY30" fmla="*/ 9555 h 10843"/>
                      <a:gd name="connsiteX31" fmla="*/ 9369 w 10000"/>
                      <a:gd name="connsiteY31" fmla="*/ 9555 h 10843"/>
                      <a:gd name="connsiteX32" fmla="*/ 9369 w 10000"/>
                      <a:gd name="connsiteY32" fmla="*/ 9555 h 10843"/>
                      <a:gd name="connsiteX33" fmla="*/ 9369 w 10000"/>
                      <a:gd name="connsiteY33" fmla="*/ 9555 h 10843"/>
                      <a:gd name="connsiteX34" fmla="*/ 9369 w 10000"/>
                      <a:gd name="connsiteY34" fmla="*/ 9555 h 10843"/>
                      <a:gd name="connsiteX35" fmla="*/ 9369 w 10000"/>
                      <a:gd name="connsiteY35" fmla="*/ 9555 h 10843"/>
                      <a:gd name="connsiteX36" fmla="*/ 9369 w 10000"/>
                      <a:gd name="connsiteY36" fmla="*/ 9555 h 10843"/>
                      <a:gd name="connsiteX37" fmla="*/ 9369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55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521 h 10843"/>
                      <a:gd name="connsiteX69" fmla="*/ 9418 w 10000"/>
                      <a:gd name="connsiteY69" fmla="*/ 9487 h 10843"/>
                      <a:gd name="connsiteX70" fmla="*/ 9418 w 10000"/>
                      <a:gd name="connsiteY70" fmla="*/ 9487 h 10843"/>
                      <a:gd name="connsiteX71" fmla="*/ 9418 w 10000"/>
                      <a:gd name="connsiteY71" fmla="*/ 9487 h 10843"/>
                      <a:gd name="connsiteX72" fmla="*/ 9418 w 10000"/>
                      <a:gd name="connsiteY72" fmla="*/ 9487 h 10843"/>
                      <a:gd name="connsiteX73" fmla="*/ 9667 w 10000"/>
                      <a:gd name="connsiteY73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8672 w 10000"/>
                      <a:gd name="connsiteY19" fmla="*/ 10000 h 10843"/>
                      <a:gd name="connsiteX20" fmla="*/ 5293 w 10000"/>
                      <a:gd name="connsiteY20" fmla="*/ 10280 h 10843"/>
                      <a:gd name="connsiteX21" fmla="*/ 6455 w 10000"/>
                      <a:gd name="connsiteY21" fmla="*/ 10521 h 10843"/>
                      <a:gd name="connsiteX22" fmla="*/ 7502 w 10000"/>
                      <a:gd name="connsiteY22" fmla="*/ 10681 h 10843"/>
                      <a:gd name="connsiteX23" fmla="*/ 8141 w 10000"/>
                      <a:gd name="connsiteY23" fmla="*/ 10841 h 10843"/>
                      <a:gd name="connsiteX24" fmla="*/ 9187 w 10000"/>
                      <a:gd name="connsiteY24" fmla="*/ 10761 h 10843"/>
                      <a:gd name="connsiteX25" fmla="*/ 9419 w 10000"/>
                      <a:gd name="connsiteY25" fmla="*/ 10481 h 10843"/>
                      <a:gd name="connsiteX26" fmla="*/ 9536 w 10000"/>
                      <a:gd name="connsiteY26" fmla="*/ 9960 h 10843"/>
                      <a:gd name="connsiteX27" fmla="*/ 9369 w 10000"/>
                      <a:gd name="connsiteY27" fmla="*/ 9555 h 10843"/>
                      <a:gd name="connsiteX28" fmla="*/ 9369 w 10000"/>
                      <a:gd name="connsiteY28" fmla="*/ 9555 h 10843"/>
                      <a:gd name="connsiteX29" fmla="*/ 9369 w 10000"/>
                      <a:gd name="connsiteY29" fmla="*/ 9555 h 10843"/>
                      <a:gd name="connsiteX30" fmla="*/ 9369 w 10000"/>
                      <a:gd name="connsiteY30" fmla="*/ 9555 h 10843"/>
                      <a:gd name="connsiteX31" fmla="*/ 9369 w 10000"/>
                      <a:gd name="connsiteY31" fmla="*/ 9555 h 10843"/>
                      <a:gd name="connsiteX32" fmla="*/ 9369 w 10000"/>
                      <a:gd name="connsiteY32" fmla="*/ 9555 h 10843"/>
                      <a:gd name="connsiteX33" fmla="*/ 9369 w 10000"/>
                      <a:gd name="connsiteY33" fmla="*/ 9555 h 10843"/>
                      <a:gd name="connsiteX34" fmla="*/ 9369 w 10000"/>
                      <a:gd name="connsiteY34" fmla="*/ 9555 h 10843"/>
                      <a:gd name="connsiteX35" fmla="*/ 9369 w 10000"/>
                      <a:gd name="connsiteY35" fmla="*/ 9555 h 10843"/>
                      <a:gd name="connsiteX36" fmla="*/ 9369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55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521 h 10843"/>
                      <a:gd name="connsiteX68" fmla="*/ 9418 w 10000"/>
                      <a:gd name="connsiteY68" fmla="*/ 9487 h 10843"/>
                      <a:gd name="connsiteX69" fmla="*/ 9418 w 10000"/>
                      <a:gd name="connsiteY69" fmla="*/ 9487 h 10843"/>
                      <a:gd name="connsiteX70" fmla="*/ 9418 w 10000"/>
                      <a:gd name="connsiteY70" fmla="*/ 9487 h 10843"/>
                      <a:gd name="connsiteX71" fmla="*/ 9418 w 10000"/>
                      <a:gd name="connsiteY71" fmla="*/ 9487 h 10843"/>
                      <a:gd name="connsiteX72" fmla="*/ 9667 w 10000"/>
                      <a:gd name="connsiteY72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8672 w 10000"/>
                      <a:gd name="connsiteY18" fmla="*/ 10000 h 10843"/>
                      <a:gd name="connsiteX19" fmla="*/ 5293 w 10000"/>
                      <a:gd name="connsiteY19" fmla="*/ 10280 h 10843"/>
                      <a:gd name="connsiteX20" fmla="*/ 6455 w 10000"/>
                      <a:gd name="connsiteY20" fmla="*/ 10521 h 10843"/>
                      <a:gd name="connsiteX21" fmla="*/ 7502 w 10000"/>
                      <a:gd name="connsiteY21" fmla="*/ 10681 h 10843"/>
                      <a:gd name="connsiteX22" fmla="*/ 8141 w 10000"/>
                      <a:gd name="connsiteY22" fmla="*/ 10841 h 10843"/>
                      <a:gd name="connsiteX23" fmla="*/ 9187 w 10000"/>
                      <a:gd name="connsiteY23" fmla="*/ 10761 h 10843"/>
                      <a:gd name="connsiteX24" fmla="*/ 9419 w 10000"/>
                      <a:gd name="connsiteY24" fmla="*/ 10481 h 10843"/>
                      <a:gd name="connsiteX25" fmla="*/ 9536 w 10000"/>
                      <a:gd name="connsiteY25" fmla="*/ 9960 h 10843"/>
                      <a:gd name="connsiteX26" fmla="*/ 9369 w 10000"/>
                      <a:gd name="connsiteY26" fmla="*/ 9555 h 10843"/>
                      <a:gd name="connsiteX27" fmla="*/ 9369 w 10000"/>
                      <a:gd name="connsiteY27" fmla="*/ 9555 h 10843"/>
                      <a:gd name="connsiteX28" fmla="*/ 9369 w 10000"/>
                      <a:gd name="connsiteY28" fmla="*/ 9555 h 10843"/>
                      <a:gd name="connsiteX29" fmla="*/ 9369 w 10000"/>
                      <a:gd name="connsiteY29" fmla="*/ 9555 h 10843"/>
                      <a:gd name="connsiteX30" fmla="*/ 9369 w 10000"/>
                      <a:gd name="connsiteY30" fmla="*/ 9555 h 10843"/>
                      <a:gd name="connsiteX31" fmla="*/ 9369 w 10000"/>
                      <a:gd name="connsiteY31" fmla="*/ 9555 h 10843"/>
                      <a:gd name="connsiteX32" fmla="*/ 9369 w 10000"/>
                      <a:gd name="connsiteY32" fmla="*/ 9555 h 10843"/>
                      <a:gd name="connsiteX33" fmla="*/ 9369 w 10000"/>
                      <a:gd name="connsiteY33" fmla="*/ 9555 h 10843"/>
                      <a:gd name="connsiteX34" fmla="*/ 9369 w 10000"/>
                      <a:gd name="connsiteY34" fmla="*/ 9555 h 10843"/>
                      <a:gd name="connsiteX35" fmla="*/ 9369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55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521 h 10843"/>
                      <a:gd name="connsiteX67" fmla="*/ 9418 w 10000"/>
                      <a:gd name="connsiteY67" fmla="*/ 9487 h 10843"/>
                      <a:gd name="connsiteX68" fmla="*/ 9418 w 10000"/>
                      <a:gd name="connsiteY68" fmla="*/ 9487 h 10843"/>
                      <a:gd name="connsiteX69" fmla="*/ 9418 w 10000"/>
                      <a:gd name="connsiteY69" fmla="*/ 9487 h 10843"/>
                      <a:gd name="connsiteX70" fmla="*/ 9418 w 10000"/>
                      <a:gd name="connsiteY70" fmla="*/ 9487 h 10843"/>
                      <a:gd name="connsiteX71" fmla="*/ 9667 w 10000"/>
                      <a:gd name="connsiteY71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8623 w 10000"/>
                      <a:gd name="connsiteY17" fmla="*/ 10000 h 10843"/>
                      <a:gd name="connsiteX18" fmla="*/ 5293 w 10000"/>
                      <a:gd name="connsiteY18" fmla="*/ 10280 h 10843"/>
                      <a:gd name="connsiteX19" fmla="*/ 6455 w 10000"/>
                      <a:gd name="connsiteY19" fmla="*/ 10521 h 10843"/>
                      <a:gd name="connsiteX20" fmla="*/ 7502 w 10000"/>
                      <a:gd name="connsiteY20" fmla="*/ 10681 h 10843"/>
                      <a:gd name="connsiteX21" fmla="*/ 8141 w 10000"/>
                      <a:gd name="connsiteY21" fmla="*/ 10841 h 10843"/>
                      <a:gd name="connsiteX22" fmla="*/ 9187 w 10000"/>
                      <a:gd name="connsiteY22" fmla="*/ 10761 h 10843"/>
                      <a:gd name="connsiteX23" fmla="*/ 9419 w 10000"/>
                      <a:gd name="connsiteY23" fmla="*/ 10481 h 10843"/>
                      <a:gd name="connsiteX24" fmla="*/ 9536 w 10000"/>
                      <a:gd name="connsiteY24" fmla="*/ 9960 h 10843"/>
                      <a:gd name="connsiteX25" fmla="*/ 9369 w 10000"/>
                      <a:gd name="connsiteY25" fmla="*/ 9555 h 10843"/>
                      <a:gd name="connsiteX26" fmla="*/ 9369 w 10000"/>
                      <a:gd name="connsiteY26" fmla="*/ 9555 h 10843"/>
                      <a:gd name="connsiteX27" fmla="*/ 9369 w 10000"/>
                      <a:gd name="connsiteY27" fmla="*/ 9555 h 10843"/>
                      <a:gd name="connsiteX28" fmla="*/ 9369 w 10000"/>
                      <a:gd name="connsiteY28" fmla="*/ 9555 h 10843"/>
                      <a:gd name="connsiteX29" fmla="*/ 9369 w 10000"/>
                      <a:gd name="connsiteY29" fmla="*/ 9555 h 10843"/>
                      <a:gd name="connsiteX30" fmla="*/ 9369 w 10000"/>
                      <a:gd name="connsiteY30" fmla="*/ 9555 h 10843"/>
                      <a:gd name="connsiteX31" fmla="*/ 9369 w 10000"/>
                      <a:gd name="connsiteY31" fmla="*/ 9555 h 10843"/>
                      <a:gd name="connsiteX32" fmla="*/ 9369 w 10000"/>
                      <a:gd name="connsiteY32" fmla="*/ 9555 h 10843"/>
                      <a:gd name="connsiteX33" fmla="*/ 9369 w 10000"/>
                      <a:gd name="connsiteY33" fmla="*/ 9555 h 10843"/>
                      <a:gd name="connsiteX34" fmla="*/ 9369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55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521 h 10843"/>
                      <a:gd name="connsiteX66" fmla="*/ 9418 w 10000"/>
                      <a:gd name="connsiteY66" fmla="*/ 9487 h 10843"/>
                      <a:gd name="connsiteX67" fmla="*/ 9418 w 10000"/>
                      <a:gd name="connsiteY67" fmla="*/ 9487 h 10843"/>
                      <a:gd name="connsiteX68" fmla="*/ 9418 w 10000"/>
                      <a:gd name="connsiteY68" fmla="*/ 9487 h 10843"/>
                      <a:gd name="connsiteX69" fmla="*/ 9418 w 10000"/>
                      <a:gd name="connsiteY69" fmla="*/ 9487 h 10843"/>
                      <a:gd name="connsiteX70" fmla="*/ 9667 w 10000"/>
                      <a:gd name="connsiteY70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8623 w 10000"/>
                      <a:gd name="connsiteY16" fmla="*/ 10000 h 10843"/>
                      <a:gd name="connsiteX17" fmla="*/ 5293 w 10000"/>
                      <a:gd name="connsiteY17" fmla="*/ 10280 h 10843"/>
                      <a:gd name="connsiteX18" fmla="*/ 6455 w 10000"/>
                      <a:gd name="connsiteY18" fmla="*/ 10521 h 10843"/>
                      <a:gd name="connsiteX19" fmla="*/ 7502 w 10000"/>
                      <a:gd name="connsiteY19" fmla="*/ 10681 h 10843"/>
                      <a:gd name="connsiteX20" fmla="*/ 8141 w 10000"/>
                      <a:gd name="connsiteY20" fmla="*/ 10841 h 10843"/>
                      <a:gd name="connsiteX21" fmla="*/ 9187 w 10000"/>
                      <a:gd name="connsiteY21" fmla="*/ 10761 h 10843"/>
                      <a:gd name="connsiteX22" fmla="*/ 9419 w 10000"/>
                      <a:gd name="connsiteY22" fmla="*/ 10481 h 10843"/>
                      <a:gd name="connsiteX23" fmla="*/ 9536 w 10000"/>
                      <a:gd name="connsiteY23" fmla="*/ 9960 h 10843"/>
                      <a:gd name="connsiteX24" fmla="*/ 9369 w 10000"/>
                      <a:gd name="connsiteY24" fmla="*/ 9555 h 10843"/>
                      <a:gd name="connsiteX25" fmla="*/ 9369 w 10000"/>
                      <a:gd name="connsiteY25" fmla="*/ 9555 h 10843"/>
                      <a:gd name="connsiteX26" fmla="*/ 9369 w 10000"/>
                      <a:gd name="connsiteY26" fmla="*/ 9555 h 10843"/>
                      <a:gd name="connsiteX27" fmla="*/ 9369 w 10000"/>
                      <a:gd name="connsiteY27" fmla="*/ 9555 h 10843"/>
                      <a:gd name="connsiteX28" fmla="*/ 9369 w 10000"/>
                      <a:gd name="connsiteY28" fmla="*/ 9555 h 10843"/>
                      <a:gd name="connsiteX29" fmla="*/ 9369 w 10000"/>
                      <a:gd name="connsiteY29" fmla="*/ 9555 h 10843"/>
                      <a:gd name="connsiteX30" fmla="*/ 9369 w 10000"/>
                      <a:gd name="connsiteY30" fmla="*/ 9555 h 10843"/>
                      <a:gd name="connsiteX31" fmla="*/ 9369 w 10000"/>
                      <a:gd name="connsiteY31" fmla="*/ 9555 h 10843"/>
                      <a:gd name="connsiteX32" fmla="*/ 9369 w 10000"/>
                      <a:gd name="connsiteY32" fmla="*/ 9555 h 10843"/>
                      <a:gd name="connsiteX33" fmla="*/ 9369 w 10000"/>
                      <a:gd name="connsiteY33" fmla="*/ 9555 h 10843"/>
                      <a:gd name="connsiteX34" fmla="*/ 9418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55 h 10843"/>
                      <a:gd name="connsiteX46" fmla="*/ 9418 w 10000"/>
                      <a:gd name="connsiteY46" fmla="*/ 9521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521 h 10843"/>
                      <a:gd name="connsiteX65" fmla="*/ 9418 w 10000"/>
                      <a:gd name="connsiteY65" fmla="*/ 9487 h 10843"/>
                      <a:gd name="connsiteX66" fmla="*/ 9418 w 10000"/>
                      <a:gd name="connsiteY66" fmla="*/ 9487 h 10843"/>
                      <a:gd name="connsiteX67" fmla="*/ 9418 w 10000"/>
                      <a:gd name="connsiteY67" fmla="*/ 9487 h 10843"/>
                      <a:gd name="connsiteX68" fmla="*/ 9418 w 10000"/>
                      <a:gd name="connsiteY68" fmla="*/ 9487 h 10843"/>
                      <a:gd name="connsiteX69" fmla="*/ 9667 w 10000"/>
                      <a:gd name="connsiteY69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8623 w 10000"/>
                      <a:gd name="connsiteY15" fmla="*/ 10000 h 10843"/>
                      <a:gd name="connsiteX16" fmla="*/ 5293 w 10000"/>
                      <a:gd name="connsiteY16" fmla="*/ 10280 h 10843"/>
                      <a:gd name="connsiteX17" fmla="*/ 6455 w 10000"/>
                      <a:gd name="connsiteY17" fmla="*/ 10521 h 10843"/>
                      <a:gd name="connsiteX18" fmla="*/ 7502 w 10000"/>
                      <a:gd name="connsiteY18" fmla="*/ 10681 h 10843"/>
                      <a:gd name="connsiteX19" fmla="*/ 8141 w 10000"/>
                      <a:gd name="connsiteY19" fmla="*/ 10841 h 10843"/>
                      <a:gd name="connsiteX20" fmla="*/ 9187 w 10000"/>
                      <a:gd name="connsiteY20" fmla="*/ 10761 h 10843"/>
                      <a:gd name="connsiteX21" fmla="*/ 9419 w 10000"/>
                      <a:gd name="connsiteY21" fmla="*/ 10481 h 10843"/>
                      <a:gd name="connsiteX22" fmla="*/ 9536 w 10000"/>
                      <a:gd name="connsiteY22" fmla="*/ 9960 h 10843"/>
                      <a:gd name="connsiteX23" fmla="*/ 9369 w 10000"/>
                      <a:gd name="connsiteY23" fmla="*/ 9555 h 10843"/>
                      <a:gd name="connsiteX24" fmla="*/ 9369 w 10000"/>
                      <a:gd name="connsiteY24" fmla="*/ 9555 h 10843"/>
                      <a:gd name="connsiteX25" fmla="*/ 9369 w 10000"/>
                      <a:gd name="connsiteY25" fmla="*/ 9555 h 10843"/>
                      <a:gd name="connsiteX26" fmla="*/ 9369 w 10000"/>
                      <a:gd name="connsiteY26" fmla="*/ 9555 h 10843"/>
                      <a:gd name="connsiteX27" fmla="*/ 9369 w 10000"/>
                      <a:gd name="connsiteY27" fmla="*/ 9555 h 10843"/>
                      <a:gd name="connsiteX28" fmla="*/ 9369 w 10000"/>
                      <a:gd name="connsiteY28" fmla="*/ 9555 h 10843"/>
                      <a:gd name="connsiteX29" fmla="*/ 9369 w 10000"/>
                      <a:gd name="connsiteY29" fmla="*/ 9555 h 10843"/>
                      <a:gd name="connsiteX30" fmla="*/ 9369 w 10000"/>
                      <a:gd name="connsiteY30" fmla="*/ 9555 h 10843"/>
                      <a:gd name="connsiteX31" fmla="*/ 9369 w 10000"/>
                      <a:gd name="connsiteY31" fmla="*/ 9555 h 10843"/>
                      <a:gd name="connsiteX32" fmla="*/ 9369 w 10000"/>
                      <a:gd name="connsiteY32" fmla="*/ 9555 h 10843"/>
                      <a:gd name="connsiteX33" fmla="*/ 9418 w 10000"/>
                      <a:gd name="connsiteY33" fmla="*/ 9555 h 10843"/>
                      <a:gd name="connsiteX34" fmla="*/ 9418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55 h 10843"/>
                      <a:gd name="connsiteX45" fmla="*/ 9418 w 10000"/>
                      <a:gd name="connsiteY45" fmla="*/ 9521 h 10843"/>
                      <a:gd name="connsiteX46" fmla="*/ 9418 w 10000"/>
                      <a:gd name="connsiteY46" fmla="*/ 9521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521 h 10843"/>
                      <a:gd name="connsiteX64" fmla="*/ 9418 w 10000"/>
                      <a:gd name="connsiteY64" fmla="*/ 9487 h 10843"/>
                      <a:gd name="connsiteX65" fmla="*/ 9418 w 10000"/>
                      <a:gd name="connsiteY65" fmla="*/ 9487 h 10843"/>
                      <a:gd name="connsiteX66" fmla="*/ 9418 w 10000"/>
                      <a:gd name="connsiteY66" fmla="*/ 9487 h 10843"/>
                      <a:gd name="connsiteX67" fmla="*/ 9418 w 10000"/>
                      <a:gd name="connsiteY67" fmla="*/ 9487 h 10843"/>
                      <a:gd name="connsiteX68" fmla="*/ 9667 w 10000"/>
                      <a:gd name="connsiteY68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8623 w 10000"/>
                      <a:gd name="connsiteY14" fmla="*/ 10000 h 10843"/>
                      <a:gd name="connsiteX15" fmla="*/ 5293 w 10000"/>
                      <a:gd name="connsiteY15" fmla="*/ 10280 h 10843"/>
                      <a:gd name="connsiteX16" fmla="*/ 6455 w 10000"/>
                      <a:gd name="connsiteY16" fmla="*/ 10521 h 10843"/>
                      <a:gd name="connsiteX17" fmla="*/ 7502 w 10000"/>
                      <a:gd name="connsiteY17" fmla="*/ 10681 h 10843"/>
                      <a:gd name="connsiteX18" fmla="*/ 8141 w 10000"/>
                      <a:gd name="connsiteY18" fmla="*/ 10841 h 10843"/>
                      <a:gd name="connsiteX19" fmla="*/ 9187 w 10000"/>
                      <a:gd name="connsiteY19" fmla="*/ 10761 h 10843"/>
                      <a:gd name="connsiteX20" fmla="*/ 9419 w 10000"/>
                      <a:gd name="connsiteY20" fmla="*/ 10481 h 10843"/>
                      <a:gd name="connsiteX21" fmla="*/ 9536 w 10000"/>
                      <a:gd name="connsiteY21" fmla="*/ 9960 h 10843"/>
                      <a:gd name="connsiteX22" fmla="*/ 9369 w 10000"/>
                      <a:gd name="connsiteY22" fmla="*/ 9555 h 10843"/>
                      <a:gd name="connsiteX23" fmla="*/ 9369 w 10000"/>
                      <a:gd name="connsiteY23" fmla="*/ 9555 h 10843"/>
                      <a:gd name="connsiteX24" fmla="*/ 9369 w 10000"/>
                      <a:gd name="connsiteY24" fmla="*/ 9555 h 10843"/>
                      <a:gd name="connsiteX25" fmla="*/ 9369 w 10000"/>
                      <a:gd name="connsiteY25" fmla="*/ 9555 h 10843"/>
                      <a:gd name="connsiteX26" fmla="*/ 9369 w 10000"/>
                      <a:gd name="connsiteY26" fmla="*/ 9555 h 10843"/>
                      <a:gd name="connsiteX27" fmla="*/ 9369 w 10000"/>
                      <a:gd name="connsiteY27" fmla="*/ 9555 h 10843"/>
                      <a:gd name="connsiteX28" fmla="*/ 9369 w 10000"/>
                      <a:gd name="connsiteY28" fmla="*/ 9555 h 10843"/>
                      <a:gd name="connsiteX29" fmla="*/ 9369 w 10000"/>
                      <a:gd name="connsiteY29" fmla="*/ 9555 h 10843"/>
                      <a:gd name="connsiteX30" fmla="*/ 9369 w 10000"/>
                      <a:gd name="connsiteY30" fmla="*/ 9555 h 10843"/>
                      <a:gd name="connsiteX31" fmla="*/ 9369 w 10000"/>
                      <a:gd name="connsiteY31" fmla="*/ 9555 h 10843"/>
                      <a:gd name="connsiteX32" fmla="*/ 9418 w 10000"/>
                      <a:gd name="connsiteY32" fmla="*/ 9555 h 10843"/>
                      <a:gd name="connsiteX33" fmla="*/ 9418 w 10000"/>
                      <a:gd name="connsiteY33" fmla="*/ 9555 h 10843"/>
                      <a:gd name="connsiteX34" fmla="*/ 9418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55 h 10843"/>
                      <a:gd name="connsiteX44" fmla="*/ 9418 w 10000"/>
                      <a:gd name="connsiteY44" fmla="*/ 9521 h 10843"/>
                      <a:gd name="connsiteX45" fmla="*/ 9418 w 10000"/>
                      <a:gd name="connsiteY45" fmla="*/ 9521 h 10843"/>
                      <a:gd name="connsiteX46" fmla="*/ 9418 w 10000"/>
                      <a:gd name="connsiteY46" fmla="*/ 9521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521 h 10843"/>
                      <a:gd name="connsiteX63" fmla="*/ 9418 w 10000"/>
                      <a:gd name="connsiteY63" fmla="*/ 9487 h 10843"/>
                      <a:gd name="connsiteX64" fmla="*/ 9418 w 10000"/>
                      <a:gd name="connsiteY64" fmla="*/ 9487 h 10843"/>
                      <a:gd name="connsiteX65" fmla="*/ 9418 w 10000"/>
                      <a:gd name="connsiteY65" fmla="*/ 9487 h 10843"/>
                      <a:gd name="connsiteX66" fmla="*/ 9418 w 10000"/>
                      <a:gd name="connsiteY66" fmla="*/ 9487 h 10843"/>
                      <a:gd name="connsiteX67" fmla="*/ 9667 w 10000"/>
                      <a:gd name="connsiteY67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8623 w 10000"/>
                      <a:gd name="connsiteY13" fmla="*/ 10000 h 10843"/>
                      <a:gd name="connsiteX14" fmla="*/ 5293 w 10000"/>
                      <a:gd name="connsiteY14" fmla="*/ 10280 h 10843"/>
                      <a:gd name="connsiteX15" fmla="*/ 6455 w 10000"/>
                      <a:gd name="connsiteY15" fmla="*/ 10521 h 10843"/>
                      <a:gd name="connsiteX16" fmla="*/ 7502 w 10000"/>
                      <a:gd name="connsiteY16" fmla="*/ 10681 h 10843"/>
                      <a:gd name="connsiteX17" fmla="*/ 8141 w 10000"/>
                      <a:gd name="connsiteY17" fmla="*/ 10841 h 10843"/>
                      <a:gd name="connsiteX18" fmla="*/ 9187 w 10000"/>
                      <a:gd name="connsiteY18" fmla="*/ 10761 h 10843"/>
                      <a:gd name="connsiteX19" fmla="*/ 9419 w 10000"/>
                      <a:gd name="connsiteY19" fmla="*/ 10481 h 10843"/>
                      <a:gd name="connsiteX20" fmla="*/ 9536 w 10000"/>
                      <a:gd name="connsiteY20" fmla="*/ 9960 h 10843"/>
                      <a:gd name="connsiteX21" fmla="*/ 9369 w 10000"/>
                      <a:gd name="connsiteY21" fmla="*/ 9555 h 10843"/>
                      <a:gd name="connsiteX22" fmla="*/ 9369 w 10000"/>
                      <a:gd name="connsiteY22" fmla="*/ 9555 h 10843"/>
                      <a:gd name="connsiteX23" fmla="*/ 9369 w 10000"/>
                      <a:gd name="connsiteY23" fmla="*/ 9555 h 10843"/>
                      <a:gd name="connsiteX24" fmla="*/ 9369 w 10000"/>
                      <a:gd name="connsiteY24" fmla="*/ 9555 h 10843"/>
                      <a:gd name="connsiteX25" fmla="*/ 9369 w 10000"/>
                      <a:gd name="connsiteY25" fmla="*/ 9555 h 10843"/>
                      <a:gd name="connsiteX26" fmla="*/ 9369 w 10000"/>
                      <a:gd name="connsiteY26" fmla="*/ 9555 h 10843"/>
                      <a:gd name="connsiteX27" fmla="*/ 9369 w 10000"/>
                      <a:gd name="connsiteY27" fmla="*/ 9555 h 10843"/>
                      <a:gd name="connsiteX28" fmla="*/ 9369 w 10000"/>
                      <a:gd name="connsiteY28" fmla="*/ 9555 h 10843"/>
                      <a:gd name="connsiteX29" fmla="*/ 9369 w 10000"/>
                      <a:gd name="connsiteY29" fmla="*/ 9555 h 10843"/>
                      <a:gd name="connsiteX30" fmla="*/ 9369 w 10000"/>
                      <a:gd name="connsiteY30" fmla="*/ 9555 h 10843"/>
                      <a:gd name="connsiteX31" fmla="*/ 9418 w 10000"/>
                      <a:gd name="connsiteY31" fmla="*/ 9555 h 10843"/>
                      <a:gd name="connsiteX32" fmla="*/ 9418 w 10000"/>
                      <a:gd name="connsiteY32" fmla="*/ 9555 h 10843"/>
                      <a:gd name="connsiteX33" fmla="*/ 9418 w 10000"/>
                      <a:gd name="connsiteY33" fmla="*/ 9555 h 10843"/>
                      <a:gd name="connsiteX34" fmla="*/ 9418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55 h 10843"/>
                      <a:gd name="connsiteX43" fmla="*/ 9418 w 10000"/>
                      <a:gd name="connsiteY43" fmla="*/ 9521 h 10843"/>
                      <a:gd name="connsiteX44" fmla="*/ 9418 w 10000"/>
                      <a:gd name="connsiteY44" fmla="*/ 9521 h 10843"/>
                      <a:gd name="connsiteX45" fmla="*/ 9418 w 10000"/>
                      <a:gd name="connsiteY45" fmla="*/ 9521 h 10843"/>
                      <a:gd name="connsiteX46" fmla="*/ 9418 w 10000"/>
                      <a:gd name="connsiteY46" fmla="*/ 9521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521 h 10843"/>
                      <a:gd name="connsiteX62" fmla="*/ 9418 w 10000"/>
                      <a:gd name="connsiteY62" fmla="*/ 9487 h 10843"/>
                      <a:gd name="connsiteX63" fmla="*/ 9418 w 10000"/>
                      <a:gd name="connsiteY63" fmla="*/ 9487 h 10843"/>
                      <a:gd name="connsiteX64" fmla="*/ 9418 w 10000"/>
                      <a:gd name="connsiteY64" fmla="*/ 9487 h 10843"/>
                      <a:gd name="connsiteX65" fmla="*/ 9418 w 10000"/>
                      <a:gd name="connsiteY65" fmla="*/ 9487 h 10843"/>
                      <a:gd name="connsiteX66" fmla="*/ 9667 w 10000"/>
                      <a:gd name="connsiteY66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8623 w 10000"/>
                      <a:gd name="connsiteY12" fmla="*/ 10000 h 10843"/>
                      <a:gd name="connsiteX13" fmla="*/ 5293 w 10000"/>
                      <a:gd name="connsiteY13" fmla="*/ 10280 h 10843"/>
                      <a:gd name="connsiteX14" fmla="*/ 6455 w 10000"/>
                      <a:gd name="connsiteY14" fmla="*/ 10521 h 10843"/>
                      <a:gd name="connsiteX15" fmla="*/ 7502 w 10000"/>
                      <a:gd name="connsiteY15" fmla="*/ 10681 h 10843"/>
                      <a:gd name="connsiteX16" fmla="*/ 8141 w 10000"/>
                      <a:gd name="connsiteY16" fmla="*/ 10841 h 10843"/>
                      <a:gd name="connsiteX17" fmla="*/ 9187 w 10000"/>
                      <a:gd name="connsiteY17" fmla="*/ 10761 h 10843"/>
                      <a:gd name="connsiteX18" fmla="*/ 9419 w 10000"/>
                      <a:gd name="connsiteY18" fmla="*/ 10481 h 10843"/>
                      <a:gd name="connsiteX19" fmla="*/ 9536 w 10000"/>
                      <a:gd name="connsiteY19" fmla="*/ 9960 h 10843"/>
                      <a:gd name="connsiteX20" fmla="*/ 9369 w 10000"/>
                      <a:gd name="connsiteY20" fmla="*/ 9555 h 10843"/>
                      <a:gd name="connsiteX21" fmla="*/ 9369 w 10000"/>
                      <a:gd name="connsiteY21" fmla="*/ 9555 h 10843"/>
                      <a:gd name="connsiteX22" fmla="*/ 9369 w 10000"/>
                      <a:gd name="connsiteY22" fmla="*/ 9555 h 10843"/>
                      <a:gd name="connsiteX23" fmla="*/ 9369 w 10000"/>
                      <a:gd name="connsiteY23" fmla="*/ 9555 h 10843"/>
                      <a:gd name="connsiteX24" fmla="*/ 9369 w 10000"/>
                      <a:gd name="connsiteY24" fmla="*/ 9555 h 10843"/>
                      <a:gd name="connsiteX25" fmla="*/ 9369 w 10000"/>
                      <a:gd name="connsiteY25" fmla="*/ 9555 h 10843"/>
                      <a:gd name="connsiteX26" fmla="*/ 9369 w 10000"/>
                      <a:gd name="connsiteY26" fmla="*/ 9555 h 10843"/>
                      <a:gd name="connsiteX27" fmla="*/ 9369 w 10000"/>
                      <a:gd name="connsiteY27" fmla="*/ 9555 h 10843"/>
                      <a:gd name="connsiteX28" fmla="*/ 9369 w 10000"/>
                      <a:gd name="connsiteY28" fmla="*/ 9555 h 10843"/>
                      <a:gd name="connsiteX29" fmla="*/ 9369 w 10000"/>
                      <a:gd name="connsiteY29" fmla="*/ 9555 h 10843"/>
                      <a:gd name="connsiteX30" fmla="*/ 9418 w 10000"/>
                      <a:gd name="connsiteY30" fmla="*/ 9555 h 10843"/>
                      <a:gd name="connsiteX31" fmla="*/ 9418 w 10000"/>
                      <a:gd name="connsiteY31" fmla="*/ 9555 h 10843"/>
                      <a:gd name="connsiteX32" fmla="*/ 9418 w 10000"/>
                      <a:gd name="connsiteY32" fmla="*/ 9555 h 10843"/>
                      <a:gd name="connsiteX33" fmla="*/ 9418 w 10000"/>
                      <a:gd name="connsiteY33" fmla="*/ 9555 h 10843"/>
                      <a:gd name="connsiteX34" fmla="*/ 9418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55 h 10843"/>
                      <a:gd name="connsiteX42" fmla="*/ 9418 w 10000"/>
                      <a:gd name="connsiteY42" fmla="*/ 9521 h 10843"/>
                      <a:gd name="connsiteX43" fmla="*/ 9418 w 10000"/>
                      <a:gd name="connsiteY43" fmla="*/ 9521 h 10843"/>
                      <a:gd name="connsiteX44" fmla="*/ 9418 w 10000"/>
                      <a:gd name="connsiteY44" fmla="*/ 9521 h 10843"/>
                      <a:gd name="connsiteX45" fmla="*/ 9418 w 10000"/>
                      <a:gd name="connsiteY45" fmla="*/ 9521 h 10843"/>
                      <a:gd name="connsiteX46" fmla="*/ 9418 w 10000"/>
                      <a:gd name="connsiteY46" fmla="*/ 9521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521 h 10843"/>
                      <a:gd name="connsiteX61" fmla="*/ 9418 w 10000"/>
                      <a:gd name="connsiteY61" fmla="*/ 9487 h 10843"/>
                      <a:gd name="connsiteX62" fmla="*/ 9418 w 10000"/>
                      <a:gd name="connsiteY62" fmla="*/ 9487 h 10843"/>
                      <a:gd name="connsiteX63" fmla="*/ 9418 w 10000"/>
                      <a:gd name="connsiteY63" fmla="*/ 9487 h 10843"/>
                      <a:gd name="connsiteX64" fmla="*/ 9418 w 10000"/>
                      <a:gd name="connsiteY64" fmla="*/ 9487 h 10843"/>
                      <a:gd name="connsiteX65" fmla="*/ 9667 w 10000"/>
                      <a:gd name="connsiteY65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8623 w 10000"/>
                      <a:gd name="connsiteY11" fmla="*/ 10000 h 10843"/>
                      <a:gd name="connsiteX12" fmla="*/ 5293 w 10000"/>
                      <a:gd name="connsiteY12" fmla="*/ 10280 h 10843"/>
                      <a:gd name="connsiteX13" fmla="*/ 6455 w 10000"/>
                      <a:gd name="connsiteY13" fmla="*/ 10521 h 10843"/>
                      <a:gd name="connsiteX14" fmla="*/ 7502 w 10000"/>
                      <a:gd name="connsiteY14" fmla="*/ 10681 h 10843"/>
                      <a:gd name="connsiteX15" fmla="*/ 8141 w 10000"/>
                      <a:gd name="connsiteY15" fmla="*/ 10841 h 10843"/>
                      <a:gd name="connsiteX16" fmla="*/ 9187 w 10000"/>
                      <a:gd name="connsiteY16" fmla="*/ 10761 h 10843"/>
                      <a:gd name="connsiteX17" fmla="*/ 9419 w 10000"/>
                      <a:gd name="connsiteY17" fmla="*/ 10481 h 10843"/>
                      <a:gd name="connsiteX18" fmla="*/ 9536 w 10000"/>
                      <a:gd name="connsiteY18" fmla="*/ 9960 h 10843"/>
                      <a:gd name="connsiteX19" fmla="*/ 9369 w 10000"/>
                      <a:gd name="connsiteY19" fmla="*/ 9555 h 10843"/>
                      <a:gd name="connsiteX20" fmla="*/ 9369 w 10000"/>
                      <a:gd name="connsiteY20" fmla="*/ 9555 h 10843"/>
                      <a:gd name="connsiteX21" fmla="*/ 9369 w 10000"/>
                      <a:gd name="connsiteY21" fmla="*/ 9555 h 10843"/>
                      <a:gd name="connsiteX22" fmla="*/ 9369 w 10000"/>
                      <a:gd name="connsiteY22" fmla="*/ 9555 h 10843"/>
                      <a:gd name="connsiteX23" fmla="*/ 9369 w 10000"/>
                      <a:gd name="connsiteY23" fmla="*/ 9555 h 10843"/>
                      <a:gd name="connsiteX24" fmla="*/ 9369 w 10000"/>
                      <a:gd name="connsiteY24" fmla="*/ 9555 h 10843"/>
                      <a:gd name="connsiteX25" fmla="*/ 9369 w 10000"/>
                      <a:gd name="connsiteY25" fmla="*/ 9555 h 10843"/>
                      <a:gd name="connsiteX26" fmla="*/ 9369 w 10000"/>
                      <a:gd name="connsiteY26" fmla="*/ 9555 h 10843"/>
                      <a:gd name="connsiteX27" fmla="*/ 9369 w 10000"/>
                      <a:gd name="connsiteY27" fmla="*/ 9555 h 10843"/>
                      <a:gd name="connsiteX28" fmla="*/ 9369 w 10000"/>
                      <a:gd name="connsiteY28" fmla="*/ 9555 h 10843"/>
                      <a:gd name="connsiteX29" fmla="*/ 9418 w 10000"/>
                      <a:gd name="connsiteY29" fmla="*/ 9555 h 10843"/>
                      <a:gd name="connsiteX30" fmla="*/ 9418 w 10000"/>
                      <a:gd name="connsiteY30" fmla="*/ 9555 h 10843"/>
                      <a:gd name="connsiteX31" fmla="*/ 9418 w 10000"/>
                      <a:gd name="connsiteY31" fmla="*/ 9555 h 10843"/>
                      <a:gd name="connsiteX32" fmla="*/ 9418 w 10000"/>
                      <a:gd name="connsiteY32" fmla="*/ 9555 h 10843"/>
                      <a:gd name="connsiteX33" fmla="*/ 9418 w 10000"/>
                      <a:gd name="connsiteY33" fmla="*/ 9555 h 10843"/>
                      <a:gd name="connsiteX34" fmla="*/ 9418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55 h 10843"/>
                      <a:gd name="connsiteX41" fmla="*/ 9418 w 10000"/>
                      <a:gd name="connsiteY41" fmla="*/ 9521 h 10843"/>
                      <a:gd name="connsiteX42" fmla="*/ 9418 w 10000"/>
                      <a:gd name="connsiteY42" fmla="*/ 9521 h 10843"/>
                      <a:gd name="connsiteX43" fmla="*/ 9418 w 10000"/>
                      <a:gd name="connsiteY43" fmla="*/ 9521 h 10843"/>
                      <a:gd name="connsiteX44" fmla="*/ 9418 w 10000"/>
                      <a:gd name="connsiteY44" fmla="*/ 9521 h 10843"/>
                      <a:gd name="connsiteX45" fmla="*/ 9418 w 10000"/>
                      <a:gd name="connsiteY45" fmla="*/ 9521 h 10843"/>
                      <a:gd name="connsiteX46" fmla="*/ 9418 w 10000"/>
                      <a:gd name="connsiteY46" fmla="*/ 9521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521 h 10843"/>
                      <a:gd name="connsiteX60" fmla="*/ 9418 w 10000"/>
                      <a:gd name="connsiteY60" fmla="*/ 9487 h 10843"/>
                      <a:gd name="connsiteX61" fmla="*/ 9418 w 10000"/>
                      <a:gd name="connsiteY61" fmla="*/ 9487 h 10843"/>
                      <a:gd name="connsiteX62" fmla="*/ 9418 w 10000"/>
                      <a:gd name="connsiteY62" fmla="*/ 9487 h 10843"/>
                      <a:gd name="connsiteX63" fmla="*/ 9418 w 10000"/>
                      <a:gd name="connsiteY63" fmla="*/ 9487 h 10843"/>
                      <a:gd name="connsiteX64" fmla="*/ 9667 w 10000"/>
                      <a:gd name="connsiteY64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8623 w 10000"/>
                      <a:gd name="connsiteY10" fmla="*/ 10000 h 10843"/>
                      <a:gd name="connsiteX11" fmla="*/ 5293 w 10000"/>
                      <a:gd name="connsiteY11" fmla="*/ 10280 h 10843"/>
                      <a:gd name="connsiteX12" fmla="*/ 6455 w 10000"/>
                      <a:gd name="connsiteY12" fmla="*/ 10521 h 10843"/>
                      <a:gd name="connsiteX13" fmla="*/ 7502 w 10000"/>
                      <a:gd name="connsiteY13" fmla="*/ 10681 h 10843"/>
                      <a:gd name="connsiteX14" fmla="*/ 8141 w 10000"/>
                      <a:gd name="connsiteY14" fmla="*/ 10841 h 10843"/>
                      <a:gd name="connsiteX15" fmla="*/ 9187 w 10000"/>
                      <a:gd name="connsiteY15" fmla="*/ 10761 h 10843"/>
                      <a:gd name="connsiteX16" fmla="*/ 9419 w 10000"/>
                      <a:gd name="connsiteY16" fmla="*/ 10481 h 10843"/>
                      <a:gd name="connsiteX17" fmla="*/ 9536 w 10000"/>
                      <a:gd name="connsiteY17" fmla="*/ 9960 h 10843"/>
                      <a:gd name="connsiteX18" fmla="*/ 9369 w 10000"/>
                      <a:gd name="connsiteY18" fmla="*/ 9555 h 10843"/>
                      <a:gd name="connsiteX19" fmla="*/ 9369 w 10000"/>
                      <a:gd name="connsiteY19" fmla="*/ 9555 h 10843"/>
                      <a:gd name="connsiteX20" fmla="*/ 9369 w 10000"/>
                      <a:gd name="connsiteY20" fmla="*/ 9555 h 10843"/>
                      <a:gd name="connsiteX21" fmla="*/ 9369 w 10000"/>
                      <a:gd name="connsiteY21" fmla="*/ 9555 h 10843"/>
                      <a:gd name="connsiteX22" fmla="*/ 9369 w 10000"/>
                      <a:gd name="connsiteY22" fmla="*/ 9555 h 10843"/>
                      <a:gd name="connsiteX23" fmla="*/ 9369 w 10000"/>
                      <a:gd name="connsiteY23" fmla="*/ 9555 h 10843"/>
                      <a:gd name="connsiteX24" fmla="*/ 9369 w 10000"/>
                      <a:gd name="connsiteY24" fmla="*/ 9555 h 10843"/>
                      <a:gd name="connsiteX25" fmla="*/ 9369 w 10000"/>
                      <a:gd name="connsiteY25" fmla="*/ 9555 h 10843"/>
                      <a:gd name="connsiteX26" fmla="*/ 9369 w 10000"/>
                      <a:gd name="connsiteY26" fmla="*/ 9555 h 10843"/>
                      <a:gd name="connsiteX27" fmla="*/ 9369 w 10000"/>
                      <a:gd name="connsiteY27" fmla="*/ 9555 h 10843"/>
                      <a:gd name="connsiteX28" fmla="*/ 9418 w 10000"/>
                      <a:gd name="connsiteY28" fmla="*/ 9555 h 10843"/>
                      <a:gd name="connsiteX29" fmla="*/ 9418 w 10000"/>
                      <a:gd name="connsiteY29" fmla="*/ 9555 h 10843"/>
                      <a:gd name="connsiteX30" fmla="*/ 9418 w 10000"/>
                      <a:gd name="connsiteY30" fmla="*/ 9555 h 10843"/>
                      <a:gd name="connsiteX31" fmla="*/ 9418 w 10000"/>
                      <a:gd name="connsiteY31" fmla="*/ 9555 h 10843"/>
                      <a:gd name="connsiteX32" fmla="*/ 9418 w 10000"/>
                      <a:gd name="connsiteY32" fmla="*/ 9555 h 10843"/>
                      <a:gd name="connsiteX33" fmla="*/ 9418 w 10000"/>
                      <a:gd name="connsiteY33" fmla="*/ 9555 h 10843"/>
                      <a:gd name="connsiteX34" fmla="*/ 9418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55 h 10843"/>
                      <a:gd name="connsiteX40" fmla="*/ 9418 w 10000"/>
                      <a:gd name="connsiteY40" fmla="*/ 9521 h 10843"/>
                      <a:gd name="connsiteX41" fmla="*/ 9418 w 10000"/>
                      <a:gd name="connsiteY41" fmla="*/ 9521 h 10843"/>
                      <a:gd name="connsiteX42" fmla="*/ 9418 w 10000"/>
                      <a:gd name="connsiteY42" fmla="*/ 9521 h 10843"/>
                      <a:gd name="connsiteX43" fmla="*/ 9418 w 10000"/>
                      <a:gd name="connsiteY43" fmla="*/ 9521 h 10843"/>
                      <a:gd name="connsiteX44" fmla="*/ 9418 w 10000"/>
                      <a:gd name="connsiteY44" fmla="*/ 9521 h 10843"/>
                      <a:gd name="connsiteX45" fmla="*/ 9418 w 10000"/>
                      <a:gd name="connsiteY45" fmla="*/ 9521 h 10843"/>
                      <a:gd name="connsiteX46" fmla="*/ 9418 w 10000"/>
                      <a:gd name="connsiteY46" fmla="*/ 9521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521 h 10843"/>
                      <a:gd name="connsiteX59" fmla="*/ 9418 w 10000"/>
                      <a:gd name="connsiteY59" fmla="*/ 9487 h 10843"/>
                      <a:gd name="connsiteX60" fmla="*/ 9418 w 10000"/>
                      <a:gd name="connsiteY60" fmla="*/ 9487 h 10843"/>
                      <a:gd name="connsiteX61" fmla="*/ 9418 w 10000"/>
                      <a:gd name="connsiteY61" fmla="*/ 9487 h 10843"/>
                      <a:gd name="connsiteX62" fmla="*/ 9418 w 10000"/>
                      <a:gd name="connsiteY62" fmla="*/ 9487 h 10843"/>
                      <a:gd name="connsiteX63" fmla="*/ 9667 w 10000"/>
                      <a:gd name="connsiteY63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8623 w 10000"/>
                      <a:gd name="connsiteY9" fmla="*/ 10000 h 10843"/>
                      <a:gd name="connsiteX10" fmla="*/ 5293 w 10000"/>
                      <a:gd name="connsiteY10" fmla="*/ 10280 h 10843"/>
                      <a:gd name="connsiteX11" fmla="*/ 6455 w 10000"/>
                      <a:gd name="connsiteY11" fmla="*/ 10521 h 10843"/>
                      <a:gd name="connsiteX12" fmla="*/ 7502 w 10000"/>
                      <a:gd name="connsiteY12" fmla="*/ 10681 h 10843"/>
                      <a:gd name="connsiteX13" fmla="*/ 8141 w 10000"/>
                      <a:gd name="connsiteY13" fmla="*/ 10841 h 10843"/>
                      <a:gd name="connsiteX14" fmla="*/ 9187 w 10000"/>
                      <a:gd name="connsiteY14" fmla="*/ 10761 h 10843"/>
                      <a:gd name="connsiteX15" fmla="*/ 9419 w 10000"/>
                      <a:gd name="connsiteY15" fmla="*/ 10481 h 10843"/>
                      <a:gd name="connsiteX16" fmla="*/ 9536 w 10000"/>
                      <a:gd name="connsiteY16" fmla="*/ 9960 h 10843"/>
                      <a:gd name="connsiteX17" fmla="*/ 9369 w 10000"/>
                      <a:gd name="connsiteY17" fmla="*/ 9555 h 10843"/>
                      <a:gd name="connsiteX18" fmla="*/ 9369 w 10000"/>
                      <a:gd name="connsiteY18" fmla="*/ 9555 h 10843"/>
                      <a:gd name="connsiteX19" fmla="*/ 9369 w 10000"/>
                      <a:gd name="connsiteY19" fmla="*/ 9555 h 10843"/>
                      <a:gd name="connsiteX20" fmla="*/ 9369 w 10000"/>
                      <a:gd name="connsiteY20" fmla="*/ 9555 h 10843"/>
                      <a:gd name="connsiteX21" fmla="*/ 9369 w 10000"/>
                      <a:gd name="connsiteY21" fmla="*/ 9555 h 10843"/>
                      <a:gd name="connsiteX22" fmla="*/ 9369 w 10000"/>
                      <a:gd name="connsiteY22" fmla="*/ 9555 h 10843"/>
                      <a:gd name="connsiteX23" fmla="*/ 9369 w 10000"/>
                      <a:gd name="connsiteY23" fmla="*/ 9555 h 10843"/>
                      <a:gd name="connsiteX24" fmla="*/ 9369 w 10000"/>
                      <a:gd name="connsiteY24" fmla="*/ 9555 h 10843"/>
                      <a:gd name="connsiteX25" fmla="*/ 9369 w 10000"/>
                      <a:gd name="connsiteY25" fmla="*/ 9555 h 10843"/>
                      <a:gd name="connsiteX26" fmla="*/ 9369 w 10000"/>
                      <a:gd name="connsiteY26" fmla="*/ 9555 h 10843"/>
                      <a:gd name="connsiteX27" fmla="*/ 9418 w 10000"/>
                      <a:gd name="connsiteY27" fmla="*/ 9555 h 10843"/>
                      <a:gd name="connsiteX28" fmla="*/ 9418 w 10000"/>
                      <a:gd name="connsiteY28" fmla="*/ 9555 h 10843"/>
                      <a:gd name="connsiteX29" fmla="*/ 9418 w 10000"/>
                      <a:gd name="connsiteY29" fmla="*/ 9555 h 10843"/>
                      <a:gd name="connsiteX30" fmla="*/ 9418 w 10000"/>
                      <a:gd name="connsiteY30" fmla="*/ 9555 h 10843"/>
                      <a:gd name="connsiteX31" fmla="*/ 9418 w 10000"/>
                      <a:gd name="connsiteY31" fmla="*/ 9555 h 10843"/>
                      <a:gd name="connsiteX32" fmla="*/ 9418 w 10000"/>
                      <a:gd name="connsiteY32" fmla="*/ 9555 h 10843"/>
                      <a:gd name="connsiteX33" fmla="*/ 9418 w 10000"/>
                      <a:gd name="connsiteY33" fmla="*/ 9555 h 10843"/>
                      <a:gd name="connsiteX34" fmla="*/ 9418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55 h 10843"/>
                      <a:gd name="connsiteX39" fmla="*/ 9418 w 10000"/>
                      <a:gd name="connsiteY39" fmla="*/ 9521 h 10843"/>
                      <a:gd name="connsiteX40" fmla="*/ 9418 w 10000"/>
                      <a:gd name="connsiteY40" fmla="*/ 9521 h 10843"/>
                      <a:gd name="connsiteX41" fmla="*/ 9418 w 10000"/>
                      <a:gd name="connsiteY41" fmla="*/ 9521 h 10843"/>
                      <a:gd name="connsiteX42" fmla="*/ 9418 w 10000"/>
                      <a:gd name="connsiteY42" fmla="*/ 9521 h 10843"/>
                      <a:gd name="connsiteX43" fmla="*/ 9418 w 10000"/>
                      <a:gd name="connsiteY43" fmla="*/ 9521 h 10843"/>
                      <a:gd name="connsiteX44" fmla="*/ 9418 w 10000"/>
                      <a:gd name="connsiteY44" fmla="*/ 9521 h 10843"/>
                      <a:gd name="connsiteX45" fmla="*/ 9418 w 10000"/>
                      <a:gd name="connsiteY45" fmla="*/ 9521 h 10843"/>
                      <a:gd name="connsiteX46" fmla="*/ 9418 w 10000"/>
                      <a:gd name="connsiteY46" fmla="*/ 9521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521 h 10843"/>
                      <a:gd name="connsiteX58" fmla="*/ 9418 w 10000"/>
                      <a:gd name="connsiteY58" fmla="*/ 9487 h 10843"/>
                      <a:gd name="connsiteX59" fmla="*/ 9418 w 10000"/>
                      <a:gd name="connsiteY59" fmla="*/ 9487 h 10843"/>
                      <a:gd name="connsiteX60" fmla="*/ 9418 w 10000"/>
                      <a:gd name="connsiteY60" fmla="*/ 9487 h 10843"/>
                      <a:gd name="connsiteX61" fmla="*/ 9418 w 10000"/>
                      <a:gd name="connsiteY61" fmla="*/ 9487 h 10843"/>
                      <a:gd name="connsiteX62" fmla="*/ 9667 w 10000"/>
                      <a:gd name="connsiteY62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5293 w 10000"/>
                      <a:gd name="connsiteY9" fmla="*/ 10280 h 10843"/>
                      <a:gd name="connsiteX10" fmla="*/ 6455 w 10000"/>
                      <a:gd name="connsiteY10" fmla="*/ 10521 h 10843"/>
                      <a:gd name="connsiteX11" fmla="*/ 7502 w 10000"/>
                      <a:gd name="connsiteY11" fmla="*/ 10681 h 10843"/>
                      <a:gd name="connsiteX12" fmla="*/ 8141 w 10000"/>
                      <a:gd name="connsiteY12" fmla="*/ 10841 h 10843"/>
                      <a:gd name="connsiteX13" fmla="*/ 9187 w 10000"/>
                      <a:gd name="connsiteY13" fmla="*/ 10761 h 10843"/>
                      <a:gd name="connsiteX14" fmla="*/ 9419 w 10000"/>
                      <a:gd name="connsiteY14" fmla="*/ 10481 h 10843"/>
                      <a:gd name="connsiteX15" fmla="*/ 9536 w 10000"/>
                      <a:gd name="connsiteY15" fmla="*/ 9960 h 10843"/>
                      <a:gd name="connsiteX16" fmla="*/ 9369 w 10000"/>
                      <a:gd name="connsiteY16" fmla="*/ 9555 h 10843"/>
                      <a:gd name="connsiteX17" fmla="*/ 9369 w 10000"/>
                      <a:gd name="connsiteY17" fmla="*/ 9555 h 10843"/>
                      <a:gd name="connsiteX18" fmla="*/ 9369 w 10000"/>
                      <a:gd name="connsiteY18" fmla="*/ 9555 h 10843"/>
                      <a:gd name="connsiteX19" fmla="*/ 9369 w 10000"/>
                      <a:gd name="connsiteY19" fmla="*/ 9555 h 10843"/>
                      <a:gd name="connsiteX20" fmla="*/ 9369 w 10000"/>
                      <a:gd name="connsiteY20" fmla="*/ 9555 h 10843"/>
                      <a:gd name="connsiteX21" fmla="*/ 9369 w 10000"/>
                      <a:gd name="connsiteY21" fmla="*/ 9555 h 10843"/>
                      <a:gd name="connsiteX22" fmla="*/ 9369 w 10000"/>
                      <a:gd name="connsiteY22" fmla="*/ 9555 h 10843"/>
                      <a:gd name="connsiteX23" fmla="*/ 9369 w 10000"/>
                      <a:gd name="connsiteY23" fmla="*/ 9555 h 10843"/>
                      <a:gd name="connsiteX24" fmla="*/ 9369 w 10000"/>
                      <a:gd name="connsiteY24" fmla="*/ 9555 h 10843"/>
                      <a:gd name="connsiteX25" fmla="*/ 9369 w 10000"/>
                      <a:gd name="connsiteY25" fmla="*/ 9555 h 10843"/>
                      <a:gd name="connsiteX26" fmla="*/ 9418 w 10000"/>
                      <a:gd name="connsiteY26" fmla="*/ 9555 h 10843"/>
                      <a:gd name="connsiteX27" fmla="*/ 9418 w 10000"/>
                      <a:gd name="connsiteY27" fmla="*/ 9555 h 10843"/>
                      <a:gd name="connsiteX28" fmla="*/ 9418 w 10000"/>
                      <a:gd name="connsiteY28" fmla="*/ 9555 h 10843"/>
                      <a:gd name="connsiteX29" fmla="*/ 9418 w 10000"/>
                      <a:gd name="connsiteY29" fmla="*/ 9555 h 10843"/>
                      <a:gd name="connsiteX30" fmla="*/ 9418 w 10000"/>
                      <a:gd name="connsiteY30" fmla="*/ 9555 h 10843"/>
                      <a:gd name="connsiteX31" fmla="*/ 9418 w 10000"/>
                      <a:gd name="connsiteY31" fmla="*/ 9555 h 10843"/>
                      <a:gd name="connsiteX32" fmla="*/ 9418 w 10000"/>
                      <a:gd name="connsiteY32" fmla="*/ 9555 h 10843"/>
                      <a:gd name="connsiteX33" fmla="*/ 9418 w 10000"/>
                      <a:gd name="connsiteY33" fmla="*/ 9555 h 10843"/>
                      <a:gd name="connsiteX34" fmla="*/ 9418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55 h 10843"/>
                      <a:gd name="connsiteX38" fmla="*/ 9418 w 10000"/>
                      <a:gd name="connsiteY38" fmla="*/ 9521 h 10843"/>
                      <a:gd name="connsiteX39" fmla="*/ 9418 w 10000"/>
                      <a:gd name="connsiteY39" fmla="*/ 9521 h 10843"/>
                      <a:gd name="connsiteX40" fmla="*/ 9418 w 10000"/>
                      <a:gd name="connsiteY40" fmla="*/ 9521 h 10843"/>
                      <a:gd name="connsiteX41" fmla="*/ 9418 w 10000"/>
                      <a:gd name="connsiteY41" fmla="*/ 9521 h 10843"/>
                      <a:gd name="connsiteX42" fmla="*/ 9418 w 10000"/>
                      <a:gd name="connsiteY42" fmla="*/ 9521 h 10843"/>
                      <a:gd name="connsiteX43" fmla="*/ 9418 w 10000"/>
                      <a:gd name="connsiteY43" fmla="*/ 9521 h 10843"/>
                      <a:gd name="connsiteX44" fmla="*/ 9418 w 10000"/>
                      <a:gd name="connsiteY44" fmla="*/ 9521 h 10843"/>
                      <a:gd name="connsiteX45" fmla="*/ 9418 w 10000"/>
                      <a:gd name="connsiteY45" fmla="*/ 9521 h 10843"/>
                      <a:gd name="connsiteX46" fmla="*/ 9418 w 10000"/>
                      <a:gd name="connsiteY46" fmla="*/ 9521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521 h 10843"/>
                      <a:gd name="connsiteX57" fmla="*/ 9418 w 10000"/>
                      <a:gd name="connsiteY57" fmla="*/ 9487 h 10843"/>
                      <a:gd name="connsiteX58" fmla="*/ 9418 w 10000"/>
                      <a:gd name="connsiteY58" fmla="*/ 9487 h 10843"/>
                      <a:gd name="connsiteX59" fmla="*/ 9418 w 10000"/>
                      <a:gd name="connsiteY59" fmla="*/ 9487 h 10843"/>
                      <a:gd name="connsiteX60" fmla="*/ 9418 w 10000"/>
                      <a:gd name="connsiteY60" fmla="*/ 9487 h 10843"/>
                      <a:gd name="connsiteX61" fmla="*/ 9667 w 10000"/>
                      <a:gd name="connsiteY61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6455 w 10000"/>
                      <a:gd name="connsiteY9" fmla="*/ 10521 h 10843"/>
                      <a:gd name="connsiteX10" fmla="*/ 7502 w 10000"/>
                      <a:gd name="connsiteY10" fmla="*/ 10681 h 10843"/>
                      <a:gd name="connsiteX11" fmla="*/ 8141 w 10000"/>
                      <a:gd name="connsiteY11" fmla="*/ 10841 h 10843"/>
                      <a:gd name="connsiteX12" fmla="*/ 9187 w 10000"/>
                      <a:gd name="connsiteY12" fmla="*/ 10761 h 10843"/>
                      <a:gd name="connsiteX13" fmla="*/ 9419 w 10000"/>
                      <a:gd name="connsiteY13" fmla="*/ 10481 h 10843"/>
                      <a:gd name="connsiteX14" fmla="*/ 9536 w 10000"/>
                      <a:gd name="connsiteY14" fmla="*/ 9960 h 10843"/>
                      <a:gd name="connsiteX15" fmla="*/ 9369 w 10000"/>
                      <a:gd name="connsiteY15" fmla="*/ 9555 h 10843"/>
                      <a:gd name="connsiteX16" fmla="*/ 9369 w 10000"/>
                      <a:gd name="connsiteY16" fmla="*/ 9555 h 10843"/>
                      <a:gd name="connsiteX17" fmla="*/ 9369 w 10000"/>
                      <a:gd name="connsiteY17" fmla="*/ 9555 h 10843"/>
                      <a:gd name="connsiteX18" fmla="*/ 9369 w 10000"/>
                      <a:gd name="connsiteY18" fmla="*/ 9555 h 10843"/>
                      <a:gd name="connsiteX19" fmla="*/ 9369 w 10000"/>
                      <a:gd name="connsiteY19" fmla="*/ 9555 h 10843"/>
                      <a:gd name="connsiteX20" fmla="*/ 9369 w 10000"/>
                      <a:gd name="connsiteY20" fmla="*/ 9555 h 10843"/>
                      <a:gd name="connsiteX21" fmla="*/ 9369 w 10000"/>
                      <a:gd name="connsiteY21" fmla="*/ 9555 h 10843"/>
                      <a:gd name="connsiteX22" fmla="*/ 9369 w 10000"/>
                      <a:gd name="connsiteY22" fmla="*/ 9555 h 10843"/>
                      <a:gd name="connsiteX23" fmla="*/ 9369 w 10000"/>
                      <a:gd name="connsiteY23" fmla="*/ 9555 h 10843"/>
                      <a:gd name="connsiteX24" fmla="*/ 9369 w 10000"/>
                      <a:gd name="connsiteY24" fmla="*/ 9555 h 10843"/>
                      <a:gd name="connsiteX25" fmla="*/ 9418 w 10000"/>
                      <a:gd name="connsiteY25" fmla="*/ 9555 h 10843"/>
                      <a:gd name="connsiteX26" fmla="*/ 9418 w 10000"/>
                      <a:gd name="connsiteY26" fmla="*/ 9555 h 10843"/>
                      <a:gd name="connsiteX27" fmla="*/ 9418 w 10000"/>
                      <a:gd name="connsiteY27" fmla="*/ 9555 h 10843"/>
                      <a:gd name="connsiteX28" fmla="*/ 9418 w 10000"/>
                      <a:gd name="connsiteY28" fmla="*/ 9555 h 10843"/>
                      <a:gd name="connsiteX29" fmla="*/ 9418 w 10000"/>
                      <a:gd name="connsiteY29" fmla="*/ 9555 h 10843"/>
                      <a:gd name="connsiteX30" fmla="*/ 9418 w 10000"/>
                      <a:gd name="connsiteY30" fmla="*/ 9555 h 10843"/>
                      <a:gd name="connsiteX31" fmla="*/ 9418 w 10000"/>
                      <a:gd name="connsiteY31" fmla="*/ 9555 h 10843"/>
                      <a:gd name="connsiteX32" fmla="*/ 9418 w 10000"/>
                      <a:gd name="connsiteY32" fmla="*/ 9555 h 10843"/>
                      <a:gd name="connsiteX33" fmla="*/ 9418 w 10000"/>
                      <a:gd name="connsiteY33" fmla="*/ 9555 h 10843"/>
                      <a:gd name="connsiteX34" fmla="*/ 9418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55 h 10843"/>
                      <a:gd name="connsiteX37" fmla="*/ 9418 w 10000"/>
                      <a:gd name="connsiteY37" fmla="*/ 9521 h 10843"/>
                      <a:gd name="connsiteX38" fmla="*/ 9418 w 10000"/>
                      <a:gd name="connsiteY38" fmla="*/ 9521 h 10843"/>
                      <a:gd name="connsiteX39" fmla="*/ 9418 w 10000"/>
                      <a:gd name="connsiteY39" fmla="*/ 9521 h 10843"/>
                      <a:gd name="connsiteX40" fmla="*/ 9418 w 10000"/>
                      <a:gd name="connsiteY40" fmla="*/ 9521 h 10843"/>
                      <a:gd name="connsiteX41" fmla="*/ 9418 w 10000"/>
                      <a:gd name="connsiteY41" fmla="*/ 9521 h 10843"/>
                      <a:gd name="connsiteX42" fmla="*/ 9418 w 10000"/>
                      <a:gd name="connsiteY42" fmla="*/ 9521 h 10843"/>
                      <a:gd name="connsiteX43" fmla="*/ 9418 w 10000"/>
                      <a:gd name="connsiteY43" fmla="*/ 9521 h 10843"/>
                      <a:gd name="connsiteX44" fmla="*/ 9418 w 10000"/>
                      <a:gd name="connsiteY44" fmla="*/ 9521 h 10843"/>
                      <a:gd name="connsiteX45" fmla="*/ 9418 w 10000"/>
                      <a:gd name="connsiteY45" fmla="*/ 9521 h 10843"/>
                      <a:gd name="connsiteX46" fmla="*/ 9418 w 10000"/>
                      <a:gd name="connsiteY46" fmla="*/ 9521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521 h 10843"/>
                      <a:gd name="connsiteX56" fmla="*/ 9418 w 10000"/>
                      <a:gd name="connsiteY56" fmla="*/ 9487 h 10843"/>
                      <a:gd name="connsiteX57" fmla="*/ 9418 w 10000"/>
                      <a:gd name="connsiteY57" fmla="*/ 9487 h 10843"/>
                      <a:gd name="connsiteX58" fmla="*/ 9418 w 10000"/>
                      <a:gd name="connsiteY58" fmla="*/ 9487 h 10843"/>
                      <a:gd name="connsiteX59" fmla="*/ 9418 w 10000"/>
                      <a:gd name="connsiteY59" fmla="*/ 9487 h 10843"/>
                      <a:gd name="connsiteX60" fmla="*/ 9667 w 10000"/>
                      <a:gd name="connsiteY60" fmla="*/ 0 h 10843"/>
                      <a:gd name="connsiteX0" fmla="*/ 9667 w 10000"/>
                      <a:gd name="connsiteY0" fmla="*/ 0 h 10843"/>
                      <a:gd name="connsiteX1" fmla="*/ 9617 w 10000"/>
                      <a:gd name="connsiteY1" fmla="*/ 1164 h 10843"/>
                      <a:gd name="connsiteX2" fmla="*/ 9170 w 10000"/>
                      <a:gd name="connsiteY2" fmla="*/ 6164 h 10843"/>
                      <a:gd name="connsiteX3" fmla="*/ 6334 w 10000"/>
                      <a:gd name="connsiteY3" fmla="*/ 8699 h 10843"/>
                      <a:gd name="connsiteX4" fmla="*/ 6185 w 10000"/>
                      <a:gd name="connsiteY4" fmla="*/ 8699 h 10843"/>
                      <a:gd name="connsiteX5" fmla="*/ 2355 w 10000"/>
                      <a:gd name="connsiteY5" fmla="*/ 7774 h 10843"/>
                      <a:gd name="connsiteX6" fmla="*/ 2106 w 10000"/>
                      <a:gd name="connsiteY6" fmla="*/ 7671 h 10843"/>
                      <a:gd name="connsiteX7" fmla="*/ 0 w 10000"/>
                      <a:gd name="connsiteY7" fmla="*/ 6609 h 10843"/>
                      <a:gd name="connsiteX8" fmla="*/ 5368 w 10000"/>
                      <a:gd name="connsiteY8" fmla="*/ 9634 h 10843"/>
                      <a:gd name="connsiteX9" fmla="*/ 7502 w 10000"/>
                      <a:gd name="connsiteY9" fmla="*/ 10681 h 10843"/>
                      <a:gd name="connsiteX10" fmla="*/ 8141 w 10000"/>
                      <a:gd name="connsiteY10" fmla="*/ 10841 h 10843"/>
                      <a:gd name="connsiteX11" fmla="*/ 9187 w 10000"/>
                      <a:gd name="connsiteY11" fmla="*/ 10761 h 10843"/>
                      <a:gd name="connsiteX12" fmla="*/ 9419 w 10000"/>
                      <a:gd name="connsiteY12" fmla="*/ 10481 h 10843"/>
                      <a:gd name="connsiteX13" fmla="*/ 9536 w 10000"/>
                      <a:gd name="connsiteY13" fmla="*/ 9960 h 10843"/>
                      <a:gd name="connsiteX14" fmla="*/ 9369 w 10000"/>
                      <a:gd name="connsiteY14" fmla="*/ 9555 h 10843"/>
                      <a:gd name="connsiteX15" fmla="*/ 9369 w 10000"/>
                      <a:gd name="connsiteY15" fmla="*/ 9555 h 10843"/>
                      <a:gd name="connsiteX16" fmla="*/ 9369 w 10000"/>
                      <a:gd name="connsiteY16" fmla="*/ 9555 h 10843"/>
                      <a:gd name="connsiteX17" fmla="*/ 9369 w 10000"/>
                      <a:gd name="connsiteY17" fmla="*/ 9555 h 10843"/>
                      <a:gd name="connsiteX18" fmla="*/ 9369 w 10000"/>
                      <a:gd name="connsiteY18" fmla="*/ 9555 h 10843"/>
                      <a:gd name="connsiteX19" fmla="*/ 9369 w 10000"/>
                      <a:gd name="connsiteY19" fmla="*/ 9555 h 10843"/>
                      <a:gd name="connsiteX20" fmla="*/ 9369 w 10000"/>
                      <a:gd name="connsiteY20" fmla="*/ 9555 h 10843"/>
                      <a:gd name="connsiteX21" fmla="*/ 9369 w 10000"/>
                      <a:gd name="connsiteY21" fmla="*/ 9555 h 10843"/>
                      <a:gd name="connsiteX22" fmla="*/ 9369 w 10000"/>
                      <a:gd name="connsiteY22" fmla="*/ 9555 h 10843"/>
                      <a:gd name="connsiteX23" fmla="*/ 9369 w 10000"/>
                      <a:gd name="connsiteY23" fmla="*/ 9555 h 10843"/>
                      <a:gd name="connsiteX24" fmla="*/ 9418 w 10000"/>
                      <a:gd name="connsiteY24" fmla="*/ 9555 h 10843"/>
                      <a:gd name="connsiteX25" fmla="*/ 9418 w 10000"/>
                      <a:gd name="connsiteY25" fmla="*/ 9555 h 10843"/>
                      <a:gd name="connsiteX26" fmla="*/ 9418 w 10000"/>
                      <a:gd name="connsiteY26" fmla="*/ 9555 h 10843"/>
                      <a:gd name="connsiteX27" fmla="*/ 9418 w 10000"/>
                      <a:gd name="connsiteY27" fmla="*/ 9555 h 10843"/>
                      <a:gd name="connsiteX28" fmla="*/ 9418 w 10000"/>
                      <a:gd name="connsiteY28" fmla="*/ 9555 h 10843"/>
                      <a:gd name="connsiteX29" fmla="*/ 9418 w 10000"/>
                      <a:gd name="connsiteY29" fmla="*/ 9555 h 10843"/>
                      <a:gd name="connsiteX30" fmla="*/ 9418 w 10000"/>
                      <a:gd name="connsiteY30" fmla="*/ 9555 h 10843"/>
                      <a:gd name="connsiteX31" fmla="*/ 9418 w 10000"/>
                      <a:gd name="connsiteY31" fmla="*/ 9555 h 10843"/>
                      <a:gd name="connsiteX32" fmla="*/ 9418 w 10000"/>
                      <a:gd name="connsiteY32" fmla="*/ 9555 h 10843"/>
                      <a:gd name="connsiteX33" fmla="*/ 9418 w 10000"/>
                      <a:gd name="connsiteY33" fmla="*/ 9555 h 10843"/>
                      <a:gd name="connsiteX34" fmla="*/ 9418 w 10000"/>
                      <a:gd name="connsiteY34" fmla="*/ 9555 h 10843"/>
                      <a:gd name="connsiteX35" fmla="*/ 9418 w 10000"/>
                      <a:gd name="connsiteY35" fmla="*/ 9555 h 10843"/>
                      <a:gd name="connsiteX36" fmla="*/ 9418 w 10000"/>
                      <a:gd name="connsiteY36" fmla="*/ 9521 h 10843"/>
                      <a:gd name="connsiteX37" fmla="*/ 9418 w 10000"/>
                      <a:gd name="connsiteY37" fmla="*/ 9521 h 10843"/>
                      <a:gd name="connsiteX38" fmla="*/ 9418 w 10000"/>
                      <a:gd name="connsiteY38" fmla="*/ 9521 h 10843"/>
                      <a:gd name="connsiteX39" fmla="*/ 9418 w 10000"/>
                      <a:gd name="connsiteY39" fmla="*/ 9521 h 10843"/>
                      <a:gd name="connsiteX40" fmla="*/ 9418 w 10000"/>
                      <a:gd name="connsiteY40" fmla="*/ 9521 h 10843"/>
                      <a:gd name="connsiteX41" fmla="*/ 9418 w 10000"/>
                      <a:gd name="connsiteY41" fmla="*/ 9521 h 10843"/>
                      <a:gd name="connsiteX42" fmla="*/ 9418 w 10000"/>
                      <a:gd name="connsiteY42" fmla="*/ 9521 h 10843"/>
                      <a:gd name="connsiteX43" fmla="*/ 9418 w 10000"/>
                      <a:gd name="connsiteY43" fmla="*/ 9521 h 10843"/>
                      <a:gd name="connsiteX44" fmla="*/ 9418 w 10000"/>
                      <a:gd name="connsiteY44" fmla="*/ 9521 h 10843"/>
                      <a:gd name="connsiteX45" fmla="*/ 9418 w 10000"/>
                      <a:gd name="connsiteY45" fmla="*/ 9521 h 10843"/>
                      <a:gd name="connsiteX46" fmla="*/ 9418 w 10000"/>
                      <a:gd name="connsiteY46" fmla="*/ 9521 h 10843"/>
                      <a:gd name="connsiteX47" fmla="*/ 9418 w 10000"/>
                      <a:gd name="connsiteY47" fmla="*/ 9521 h 10843"/>
                      <a:gd name="connsiteX48" fmla="*/ 9418 w 10000"/>
                      <a:gd name="connsiteY48" fmla="*/ 9521 h 10843"/>
                      <a:gd name="connsiteX49" fmla="*/ 9418 w 10000"/>
                      <a:gd name="connsiteY49" fmla="*/ 9521 h 10843"/>
                      <a:gd name="connsiteX50" fmla="*/ 9418 w 10000"/>
                      <a:gd name="connsiteY50" fmla="*/ 9521 h 10843"/>
                      <a:gd name="connsiteX51" fmla="*/ 9418 w 10000"/>
                      <a:gd name="connsiteY51" fmla="*/ 9521 h 10843"/>
                      <a:gd name="connsiteX52" fmla="*/ 9418 w 10000"/>
                      <a:gd name="connsiteY52" fmla="*/ 9521 h 10843"/>
                      <a:gd name="connsiteX53" fmla="*/ 9418 w 10000"/>
                      <a:gd name="connsiteY53" fmla="*/ 9521 h 10843"/>
                      <a:gd name="connsiteX54" fmla="*/ 9418 w 10000"/>
                      <a:gd name="connsiteY54" fmla="*/ 9521 h 10843"/>
                      <a:gd name="connsiteX55" fmla="*/ 9418 w 10000"/>
                      <a:gd name="connsiteY55" fmla="*/ 9487 h 10843"/>
                      <a:gd name="connsiteX56" fmla="*/ 9418 w 10000"/>
                      <a:gd name="connsiteY56" fmla="*/ 9487 h 10843"/>
                      <a:gd name="connsiteX57" fmla="*/ 9418 w 10000"/>
                      <a:gd name="connsiteY57" fmla="*/ 9487 h 10843"/>
                      <a:gd name="connsiteX58" fmla="*/ 9418 w 10000"/>
                      <a:gd name="connsiteY58" fmla="*/ 9487 h 10843"/>
                      <a:gd name="connsiteX59" fmla="*/ 9667 w 10000"/>
                      <a:gd name="connsiteY59" fmla="*/ 0 h 10843"/>
                      <a:gd name="connsiteX0" fmla="*/ 9667 w 10000"/>
                      <a:gd name="connsiteY0" fmla="*/ 0 h 10917"/>
                      <a:gd name="connsiteX1" fmla="*/ 9617 w 10000"/>
                      <a:gd name="connsiteY1" fmla="*/ 1164 h 10917"/>
                      <a:gd name="connsiteX2" fmla="*/ 9170 w 10000"/>
                      <a:gd name="connsiteY2" fmla="*/ 6164 h 10917"/>
                      <a:gd name="connsiteX3" fmla="*/ 6334 w 10000"/>
                      <a:gd name="connsiteY3" fmla="*/ 8699 h 10917"/>
                      <a:gd name="connsiteX4" fmla="*/ 6185 w 10000"/>
                      <a:gd name="connsiteY4" fmla="*/ 8699 h 10917"/>
                      <a:gd name="connsiteX5" fmla="*/ 2355 w 10000"/>
                      <a:gd name="connsiteY5" fmla="*/ 7774 h 10917"/>
                      <a:gd name="connsiteX6" fmla="*/ 2106 w 10000"/>
                      <a:gd name="connsiteY6" fmla="*/ 7671 h 10917"/>
                      <a:gd name="connsiteX7" fmla="*/ 0 w 10000"/>
                      <a:gd name="connsiteY7" fmla="*/ 6609 h 10917"/>
                      <a:gd name="connsiteX8" fmla="*/ 5368 w 10000"/>
                      <a:gd name="connsiteY8" fmla="*/ 9634 h 10917"/>
                      <a:gd name="connsiteX9" fmla="*/ 8141 w 10000"/>
                      <a:gd name="connsiteY9" fmla="*/ 10841 h 10917"/>
                      <a:gd name="connsiteX10" fmla="*/ 9187 w 10000"/>
                      <a:gd name="connsiteY10" fmla="*/ 10761 h 10917"/>
                      <a:gd name="connsiteX11" fmla="*/ 9419 w 10000"/>
                      <a:gd name="connsiteY11" fmla="*/ 10481 h 10917"/>
                      <a:gd name="connsiteX12" fmla="*/ 9536 w 10000"/>
                      <a:gd name="connsiteY12" fmla="*/ 9960 h 10917"/>
                      <a:gd name="connsiteX13" fmla="*/ 9369 w 10000"/>
                      <a:gd name="connsiteY13" fmla="*/ 9555 h 10917"/>
                      <a:gd name="connsiteX14" fmla="*/ 9369 w 10000"/>
                      <a:gd name="connsiteY14" fmla="*/ 9555 h 10917"/>
                      <a:gd name="connsiteX15" fmla="*/ 9369 w 10000"/>
                      <a:gd name="connsiteY15" fmla="*/ 9555 h 10917"/>
                      <a:gd name="connsiteX16" fmla="*/ 9369 w 10000"/>
                      <a:gd name="connsiteY16" fmla="*/ 9555 h 10917"/>
                      <a:gd name="connsiteX17" fmla="*/ 9369 w 10000"/>
                      <a:gd name="connsiteY17" fmla="*/ 9555 h 10917"/>
                      <a:gd name="connsiteX18" fmla="*/ 9369 w 10000"/>
                      <a:gd name="connsiteY18" fmla="*/ 9555 h 10917"/>
                      <a:gd name="connsiteX19" fmla="*/ 9369 w 10000"/>
                      <a:gd name="connsiteY19" fmla="*/ 9555 h 10917"/>
                      <a:gd name="connsiteX20" fmla="*/ 9369 w 10000"/>
                      <a:gd name="connsiteY20" fmla="*/ 9555 h 10917"/>
                      <a:gd name="connsiteX21" fmla="*/ 9369 w 10000"/>
                      <a:gd name="connsiteY21" fmla="*/ 9555 h 10917"/>
                      <a:gd name="connsiteX22" fmla="*/ 9369 w 10000"/>
                      <a:gd name="connsiteY22" fmla="*/ 9555 h 10917"/>
                      <a:gd name="connsiteX23" fmla="*/ 9418 w 10000"/>
                      <a:gd name="connsiteY23" fmla="*/ 9555 h 10917"/>
                      <a:gd name="connsiteX24" fmla="*/ 9418 w 10000"/>
                      <a:gd name="connsiteY24" fmla="*/ 9555 h 10917"/>
                      <a:gd name="connsiteX25" fmla="*/ 9418 w 10000"/>
                      <a:gd name="connsiteY25" fmla="*/ 9555 h 10917"/>
                      <a:gd name="connsiteX26" fmla="*/ 9418 w 10000"/>
                      <a:gd name="connsiteY26" fmla="*/ 9555 h 10917"/>
                      <a:gd name="connsiteX27" fmla="*/ 9418 w 10000"/>
                      <a:gd name="connsiteY27" fmla="*/ 9555 h 10917"/>
                      <a:gd name="connsiteX28" fmla="*/ 9418 w 10000"/>
                      <a:gd name="connsiteY28" fmla="*/ 9555 h 10917"/>
                      <a:gd name="connsiteX29" fmla="*/ 9418 w 10000"/>
                      <a:gd name="connsiteY29" fmla="*/ 9555 h 10917"/>
                      <a:gd name="connsiteX30" fmla="*/ 9418 w 10000"/>
                      <a:gd name="connsiteY30" fmla="*/ 9555 h 10917"/>
                      <a:gd name="connsiteX31" fmla="*/ 9418 w 10000"/>
                      <a:gd name="connsiteY31" fmla="*/ 9555 h 10917"/>
                      <a:gd name="connsiteX32" fmla="*/ 9418 w 10000"/>
                      <a:gd name="connsiteY32" fmla="*/ 9555 h 10917"/>
                      <a:gd name="connsiteX33" fmla="*/ 9418 w 10000"/>
                      <a:gd name="connsiteY33" fmla="*/ 9555 h 10917"/>
                      <a:gd name="connsiteX34" fmla="*/ 9418 w 10000"/>
                      <a:gd name="connsiteY34" fmla="*/ 9555 h 10917"/>
                      <a:gd name="connsiteX35" fmla="*/ 9418 w 10000"/>
                      <a:gd name="connsiteY35" fmla="*/ 9521 h 10917"/>
                      <a:gd name="connsiteX36" fmla="*/ 9418 w 10000"/>
                      <a:gd name="connsiteY36" fmla="*/ 9521 h 10917"/>
                      <a:gd name="connsiteX37" fmla="*/ 9418 w 10000"/>
                      <a:gd name="connsiteY37" fmla="*/ 9521 h 10917"/>
                      <a:gd name="connsiteX38" fmla="*/ 9418 w 10000"/>
                      <a:gd name="connsiteY38" fmla="*/ 9521 h 10917"/>
                      <a:gd name="connsiteX39" fmla="*/ 9418 w 10000"/>
                      <a:gd name="connsiteY39" fmla="*/ 9521 h 10917"/>
                      <a:gd name="connsiteX40" fmla="*/ 9418 w 10000"/>
                      <a:gd name="connsiteY40" fmla="*/ 9521 h 10917"/>
                      <a:gd name="connsiteX41" fmla="*/ 9418 w 10000"/>
                      <a:gd name="connsiteY41" fmla="*/ 9521 h 10917"/>
                      <a:gd name="connsiteX42" fmla="*/ 9418 w 10000"/>
                      <a:gd name="connsiteY42" fmla="*/ 9521 h 10917"/>
                      <a:gd name="connsiteX43" fmla="*/ 9418 w 10000"/>
                      <a:gd name="connsiteY43" fmla="*/ 9521 h 10917"/>
                      <a:gd name="connsiteX44" fmla="*/ 9418 w 10000"/>
                      <a:gd name="connsiteY44" fmla="*/ 9521 h 10917"/>
                      <a:gd name="connsiteX45" fmla="*/ 9418 w 10000"/>
                      <a:gd name="connsiteY45" fmla="*/ 9521 h 10917"/>
                      <a:gd name="connsiteX46" fmla="*/ 9418 w 10000"/>
                      <a:gd name="connsiteY46" fmla="*/ 9521 h 10917"/>
                      <a:gd name="connsiteX47" fmla="*/ 9418 w 10000"/>
                      <a:gd name="connsiteY47" fmla="*/ 9521 h 10917"/>
                      <a:gd name="connsiteX48" fmla="*/ 9418 w 10000"/>
                      <a:gd name="connsiteY48" fmla="*/ 9521 h 10917"/>
                      <a:gd name="connsiteX49" fmla="*/ 9418 w 10000"/>
                      <a:gd name="connsiteY49" fmla="*/ 9521 h 10917"/>
                      <a:gd name="connsiteX50" fmla="*/ 9418 w 10000"/>
                      <a:gd name="connsiteY50" fmla="*/ 9521 h 10917"/>
                      <a:gd name="connsiteX51" fmla="*/ 9418 w 10000"/>
                      <a:gd name="connsiteY51" fmla="*/ 9521 h 10917"/>
                      <a:gd name="connsiteX52" fmla="*/ 9418 w 10000"/>
                      <a:gd name="connsiteY52" fmla="*/ 9521 h 10917"/>
                      <a:gd name="connsiteX53" fmla="*/ 9418 w 10000"/>
                      <a:gd name="connsiteY53" fmla="*/ 9521 h 10917"/>
                      <a:gd name="connsiteX54" fmla="*/ 9418 w 10000"/>
                      <a:gd name="connsiteY54" fmla="*/ 9487 h 10917"/>
                      <a:gd name="connsiteX55" fmla="*/ 9418 w 10000"/>
                      <a:gd name="connsiteY55" fmla="*/ 9487 h 10917"/>
                      <a:gd name="connsiteX56" fmla="*/ 9418 w 10000"/>
                      <a:gd name="connsiteY56" fmla="*/ 9487 h 10917"/>
                      <a:gd name="connsiteX57" fmla="*/ 9418 w 10000"/>
                      <a:gd name="connsiteY57" fmla="*/ 9487 h 10917"/>
                      <a:gd name="connsiteX58" fmla="*/ 9667 w 10000"/>
                      <a:gd name="connsiteY58" fmla="*/ 0 h 10917"/>
                      <a:gd name="connsiteX0" fmla="*/ 9667 w 10000"/>
                      <a:gd name="connsiteY0" fmla="*/ 0 h 10873"/>
                      <a:gd name="connsiteX1" fmla="*/ 9617 w 10000"/>
                      <a:gd name="connsiteY1" fmla="*/ 1164 h 10873"/>
                      <a:gd name="connsiteX2" fmla="*/ 9170 w 10000"/>
                      <a:gd name="connsiteY2" fmla="*/ 6164 h 10873"/>
                      <a:gd name="connsiteX3" fmla="*/ 6334 w 10000"/>
                      <a:gd name="connsiteY3" fmla="*/ 8699 h 10873"/>
                      <a:gd name="connsiteX4" fmla="*/ 6185 w 10000"/>
                      <a:gd name="connsiteY4" fmla="*/ 8699 h 10873"/>
                      <a:gd name="connsiteX5" fmla="*/ 2355 w 10000"/>
                      <a:gd name="connsiteY5" fmla="*/ 7774 h 10873"/>
                      <a:gd name="connsiteX6" fmla="*/ 2106 w 10000"/>
                      <a:gd name="connsiteY6" fmla="*/ 7671 h 10873"/>
                      <a:gd name="connsiteX7" fmla="*/ 0 w 10000"/>
                      <a:gd name="connsiteY7" fmla="*/ 6609 h 10873"/>
                      <a:gd name="connsiteX8" fmla="*/ 5368 w 10000"/>
                      <a:gd name="connsiteY8" fmla="*/ 9634 h 10873"/>
                      <a:gd name="connsiteX9" fmla="*/ 8141 w 10000"/>
                      <a:gd name="connsiteY9" fmla="*/ 10841 h 10873"/>
                      <a:gd name="connsiteX10" fmla="*/ 9419 w 10000"/>
                      <a:gd name="connsiteY10" fmla="*/ 10481 h 10873"/>
                      <a:gd name="connsiteX11" fmla="*/ 9536 w 10000"/>
                      <a:gd name="connsiteY11" fmla="*/ 9960 h 10873"/>
                      <a:gd name="connsiteX12" fmla="*/ 9369 w 10000"/>
                      <a:gd name="connsiteY12" fmla="*/ 9555 h 10873"/>
                      <a:gd name="connsiteX13" fmla="*/ 9369 w 10000"/>
                      <a:gd name="connsiteY13" fmla="*/ 9555 h 10873"/>
                      <a:gd name="connsiteX14" fmla="*/ 9369 w 10000"/>
                      <a:gd name="connsiteY14" fmla="*/ 9555 h 10873"/>
                      <a:gd name="connsiteX15" fmla="*/ 9369 w 10000"/>
                      <a:gd name="connsiteY15" fmla="*/ 9555 h 10873"/>
                      <a:gd name="connsiteX16" fmla="*/ 9369 w 10000"/>
                      <a:gd name="connsiteY16" fmla="*/ 9555 h 10873"/>
                      <a:gd name="connsiteX17" fmla="*/ 9369 w 10000"/>
                      <a:gd name="connsiteY17" fmla="*/ 9555 h 10873"/>
                      <a:gd name="connsiteX18" fmla="*/ 9369 w 10000"/>
                      <a:gd name="connsiteY18" fmla="*/ 9555 h 10873"/>
                      <a:gd name="connsiteX19" fmla="*/ 9369 w 10000"/>
                      <a:gd name="connsiteY19" fmla="*/ 9555 h 10873"/>
                      <a:gd name="connsiteX20" fmla="*/ 9369 w 10000"/>
                      <a:gd name="connsiteY20" fmla="*/ 9555 h 10873"/>
                      <a:gd name="connsiteX21" fmla="*/ 9369 w 10000"/>
                      <a:gd name="connsiteY21" fmla="*/ 9555 h 10873"/>
                      <a:gd name="connsiteX22" fmla="*/ 9418 w 10000"/>
                      <a:gd name="connsiteY22" fmla="*/ 9555 h 10873"/>
                      <a:gd name="connsiteX23" fmla="*/ 9418 w 10000"/>
                      <a:gd name="connsiteY23" fmla="*/ 9555 h 10873"/>
                      <a:gd name="connsiteX24" fmla="*/ 9418 w 10000"/>
                      <a:gd name="connsiteY24" fmla="*/ 9555 h 10873"/>
                      <a:gd name="connsiteX25" fmla="*/ 9418 w 10000"/>
                      <a:gd name="connsiteY25" fmla="*/ 9555 h 10873"/>
                      <a:gd name="connsiteX26" fmla="*/ 9418 w 10000"/>
                      <a:gd name="connsiteY26" fmla="*/ 9555 h 10873"/>
                      <a:gd name="connsiteX27" fmla="*/ 9418 w 10000"/>
                      <a:gd name="connsiteY27" fmla="*/ 9555 h 10873"/>
                      <a:gd name="connsiteX28" fmla="*/ 9418 w 10000"/>
                      <a:gd name="connsiteY28" fmla="*/ 9555 h 10873"/>
                      <a:gd name="connsiteX29" fmla="*/ 9418 w 10000"/>
                      <a:gd name="connsiteY29" fmla="*/ 9555 h 10873"/>
                      <a:gd name="connsiteX30" fmla="*/ 9418 w 10000"/>
                      <a:gd name="connsiteY30" fmla="*/ 9555 h 10873"/>
                      <a:gd name="connsiteX31" fmla="*/ 9418 w 10000"/>
                      <a:gd name="connsiteY31" fmla="*/ 9555 h 10873"/>
                      <a:gd name="connsiteX32" fmla="*/ 9418 w 10000"/>
                      <a:gd name="connsiteY32" fmla="*/ 9555 h 10873"/>
                      <a:gd name="connsiteX33" fmla="*/ 9418 w 10000"/>
                      <a:gd name="connsiteY33" fmla="*/ 9555 h 10873"/>
                      <a:gd name="connsiteX34" fmla="*/ 9418 w 10000"/>
                      <a:gd name="connsiteY34" fmla="*/ 9521 h 10873"/>
                      <a:gd name="connsiteX35" fmla="*/ 9418 w 10000"/>
                      <a:gd name="connsiteY35" fmla="*/ 9521 h 10873"/>
                      <a:gd name="connsiteX36" fmla="*/ 9418 w 10000"/>
                      <a:gd name="connsiteY36" fmla="*/ 9521 h 10873"/>
                      <a:gd name="connsiteX37" fmla="*/ 9418 w 10000"/>
                      <a:gd name="connsiteY37" fmla="*/ 9521 h 10873"/>
                      <a:gd name="connsiteX38" fmla="*/ 9418 w 10000"/>
                      <a:gd name="connsiteY38" fmla="*/ 9521 h 10873"/>
                      <a:gd name="connsiteX39" fmla="*/ 9418 w 10000"/>
                      <a:gd name="connsiteY39" fmla="*/ 9521 h 10873"/>
                      <a:gd name="connsiteX40" fmla="*/ 9418 w 10000"/>
                      <a:gd name="connsiteY40" fmla="*/ 9521 h 10873"/>
                      <a:gd name="connsiteX41" fmla="*/ 9418 w 10000"/>
                      <a:gd name="connsiteY41" fmla="*/ 9521 h 10873"/>
                      <a:gd name="connsiteX42" fmla="*/ 9418 w 10000"/>
                      <a:gd name="connsiteY42" fmla="*/ 9521 h 10873"/>
                      <a:gd name="connsiteX43" fmla="*/ 9418 w 10000"/>
                      <a:gd name="connsiteY43" fmla="*/ 9521 h 10873"/>
                      <a:gd name="connsiteX44" fmla="*/ 9418 w 10000"/>
                      <a:gd name="connsiteY44" fmla="*/ 9521 h 10873"/>
                      <a:gd name="connsiteX45" fmla="*/ 9418 w 10000"/>
                      <a:gd name="connsiteY45" fmla="*/ 9521 h 10873"/>
                      <a:gd name="connsiteX46" fmla="*/ 9418 w 10000"/>
                      <a:gd name="connsiteY46" fmla="*/ 9521 h 10873"/>
                      <a:gd name="connsiteX47" fmla="*/ 9418 w 10000"/>
                      <a:gd name="connsiteY47" fmla="*/ 9521 h 10873"/>
                      <a:gd name="connsiteX48" fmla="*/ 9418 w 10000"/>
                      <a:gd name="connsiteY48" fmla="*/ 9521 h 10873"/>
                      <a:gd name="connsiteX49" fmla="*/ 9418 w 10000"/>
                      <a:gd name="connsiteY49" fmla="*/ 9521 h 10873"/>
                      <a:gd name="connsiteX50" fmla="*/ 9418 w 10000"/>
                      <a:gd name="connsiteY50" fmla="*/ 9521 h 10873"/>
                      <a:gd name="connsiteX51" fmla="*/ 9418 w 10000"/>
                      <a:gd name="connsiteY51" fmla="*/ 9521 h 10873"/>
                      <a:gd name="connsiteX52" fmla="*/ 9418 w 10000"/>
                      <a:gd name="connsiteY52" fmla="*/ 9521 h 10873"/>
                      <a:gd name="connsiteX53" fmla="*/ 9418 w 10000"/>
                      <a:gd name="connsiteY53" fmla="*/ 9487 h 10873"/>
                      <a:gd name="connsiteX54" fmla="*/ 9418 w 10000"/>
                      <a:gd name="connsiteY54" fmla="*/ 9487 h 10873"/>
                      <a:gd name="connsiteX55" fmla="*/ 9418 w 10000"/>
                      <a:gd name="connsiteY55" fmla="*/ 9487 h 10873"/>
                      <a:gd name="connsiteX56" fmla="*/ 9418 w 10000"/>
                      <a:gd name="connsiteY56" fmla="*/ 9487 h 10873"/>
                      <a:gd name="connsiteX57" fmla="*/ 9667 w 10000"/>
                      <a:gd name="connsiteY57" fmla="*/ 0 h 10873"/>
                      <a:gd name="connsiteX0" fmla="*/ 9667 w 10000"/>
                      <a:gd name="connsiteY0" fmla="*/ 0 h 10878"/>
                      <a:gd name="connsiteX1" fmla="*/ 9617 w 10000"/>
                      <a:gd name="connsiteY1" fmla="*/ 1164 h 10878"/>
                      <a:gd name="connsiteX2" fmla="*/ 9170 w 10000"/>
                      <a:gd name="connsiteY2" fmla="*/ 6164 h 10878"/>
                      <a:gd name="connsiteX3" fmla="*/ 6334 w 10000"/>
                      <a:gd name="connsiteY3" fmla="*/ 8699 h 10878"/>
                      <a:gd name="connsiteX4" fmla="*/ 6185 w 10000"/>
                      <a:gd name="connsiteY4" fmla="*/ 8699 h 10878"/>
                      <a:gd name="connsiteX5" fmla="*/ 2355 w 10000"/>
                      <a:gd name="connsiteY5" fmla="*/ 7774 h 10878"/>
                      <a:gd name="connsiteX6" fmla="*/ 2106 w 10000"/>
                      <a:gd name="connsiteY6" fmla="*/ 7671 h 10878"/>
                      <a:gd name="connsiteX7" fmla="*/ 0 w 10000"/>
                      <a:gd name="connsiteY7" fmla="*/ 6609 h 10878"/>
                      <a:gd name="connsiteX8" fmla="*/ 5368 w 10000"/>
                      <a:gd name="connsiteY8" fmla="*/ 9634 h 10878"/>
                      <a:gd name="connsiteX9" fmla="*/ 8141 w 10000"/>
                      <a:gd name="connsiteY9" fmla="*/ 10841 h 10878"/>
                      <a:gd name="connsiteX10" fmla="*/ 9419 w 10000"/>
                      <a:gd name="connsiteY10" fmla="*/ 10481 h 10878"/>
                      <a:gd name="connsiteX11" fmla="*/ 9369 w 10000"/>
                      <a:gd name="connsiteY11" fmla="*/ 9555 h 10878"/>
                      <a:gd name="connsiteX12" fmla="*/ 9369 w 10000"/>
                      <a:gd name="connsiteY12" fmla="*/ 9555 h 10878"/>
                      <a:gd name="connsiteX13" fmla="*/ 9369 w 10000"/>
                      <a:gd name="connsiteY13" fmla="*/ 9555 h 10878"/>
                      <a:gd name="connsiteX14" fmla="*/ 9369 w 10000"/>
                      <a:gd name="connsiteY14" fmla="*/ 9555 h 10878"/>
                      <a:gd name="connsiteX15" fmla="*/ 9369 w 10000"/>
                      <a:gd name="connsiteY15" fmla="*/ 9555 h 10878"/>
                      <a:gd name="connsiteX16" fmla="*/ 9369 w 10000"/>
                      <a:gd name="connsiteY16" fmla="*/ 9555 h 10878"/>
                      <a:gd name="connsiteX17" fmla="*/ 9369 w 10000"/>
                      <a:gd name="connsiteY17" fmla="*/ 9555 h 10878"/>
                      <a:gd name="connsiteX18" fmla="*/ 9369 w 10000"/>
                      <a:gd name="connsiteY18" fmla="*/ 9555 h 10878"/>
                      <a:gd name="connsiteX19" fmla="*/ 9369 w 10000"/>
                      <a:gd name="connsiteY19" fmla="*/ 9555 h 10878"/>
                      <a:gd name="connsiteX20" fmla="*/ 9369 w 10000"/>
                      <a:gd name="connsiteY20" fmla="*/ 9555 h 10878"/>
                      <a:gd name="connsiteX21" fmla="*/ 9418 w 10000"/>
                      <a:gd name="connsiteY21" fmla="*/ 9555 h 10878"/>
                      <a:gd name="connsiteX22" fmla="*/ 9418 w 10000"/>
                      <a:gd name="connsiteY22" fmla="*/ 9555 h 10878"/>
                      <a:gd name="connsiteX23" fmla="*/ 9418 w 10000"/>
                      <a:gd name="connsiteY23" fmla="*/ 9555 h 10878"/>
                      <a:gd name="connsiteX24" fmla="*/ 9418 w 10000"/>
                      <a:gd name="connsiteY24" fmla="*/ 9555 h 10878"/>
                      <a:gd name="connsiteX25" fmla="*/ 9418 w 10000"/>
                      <a:gd name="connsiteY25" fmla="*/ 9555 h 10878"/>
                      <a:gd name="connsiteX26" fmla="*/ 9418 w 10000"/>
                      <a:gd name="connsiteY26" fmla="*/ 9555 h 10878"/>
                      <a:gd name="connsiteX27" fmla="*/ 9418 w 10000"/>
                      <a:gd name="connsiteY27" fmla="*/ 9555 h 10878"/>
                      <a:gd name="connsiteX28" fmla="*/ 9418 w 10000"/>
                      <a:gd name="connsiteY28" fmla="*/ 9555 h 10878"/>
                      <a:gd name="connsiteX29" fmla="*/ 9418 w 10000"/>
                      <a:gd name="connsiteY29" fmla="*/ 9555 h 10878"/>
                      <a:gd name="connsiteX30" fmla="*/ 9418 w 10000"/>
                      <a:gd name="connsiteY30" fmla="*/ 9555 h 10878"/>
                      <a:gd name="connsiteX31" fmla="*/ 9418 w 10000"/>
                      <a:gd name="connsiteY31" fmla="*/ 9555 h 10878"/>
                      <a:gd name="connsiteX32" fmla="*/ 9418 w 10000"/>
                      <a:gd name="connsiteY32" fmla="*/ 9555 h 10878"/>
                      <a:gd name="connsiteX33" fmla="*/ 9418 w 10000"/>
                      <a:gd name="connsiteY33" fmla="*/ 9521 h 10878"/>
                      <a:gd name="connsiteX34" fmla="*/ 9418 w 10000"/>
                      <a:gd name="connsiteY34" fmla="*/ 9521 h 10878"/>
                      <a:gd name="connsiteX35" fmla="*/ 9418 w 10000"/>
                      <a:gd name="connsiteY35" fmla="*/ 9521 h 10878"/>
                      <a:gd name="connsiteX36" fmla="*/ 9418 w 10000"/>
                      <a:gd name="connsiteY36" fmla="*/ 9521 h 10878"/>
                      <a:gd name="connsiteX37" fmla="*/ 9418 w 10000"/>
                      <a:gd name="connsiteY37" fmla="*/ 9521 h 10878"/>
                      <a:gd name="connsiteX38" fmla="*/ 9418 w 10000"/>
                      <a:gd name="connsiteY38" fmla="*/ 9521 h 10878"/>
                      <a:gd name="connsiteX39" fmla="*/ 9418 w 10000"/>
                      <a:gd name="connsiteY39" fmla="*/ 9521 h 10878"/>
                      <a:gd name="connsiteX40" fmla="*/ 9418 w 10000"/>
                      <a:gd name="connsiteY40" fmla="*/ 9521 h 10878"/>
                      <a:gd name="connsiteX41" fmla="*/ 9418 w 10000"/>
                      <a:gd name="connsiteY41" fmla="*/ 9521 h 10878"/>
                      <a:gd name="connsiteX42" fmla="*/ 9418 w 10000"/>
                      <a:gd name="connsiteY42" fmla="*/ 9521 h 10878"/>
                      <a:gd name="connsiteX43" fmla="*/ 9418 w 10000"/>
                      <a:gd name="connsiteY43" fmla="*/ 9521 h 10878"/>
                      <a:gd name="connsiteX44" fmla="*/ 9418 w 10000"/>
                      <a:gd name="connsiteY44" fmla="*/ 9521 h 10878"/>
                      <a:gd name="connsiteX45" fmla="*/ 9418 w 10000"/>
                      <a:gd name="connsiteY45" fmla="*/ 9521 h 10878"/>
                      <a:gd name="connsiteX46" fmla="*/ 9418 w 10000"/>
                      <a:gd name="connsiteY46" fmla="*/ 9521 h 10878"/>
                      <a:gd name="connsiteX47" fmla="*/ 9418 w 10000"/>
                      <a:gd name="connsiteY47" fmla="*/ 9521 h 10878"/>
                      <a:gd name="connsiteX48" fmla="*/ 9418 w 10000"/>
                      <a:gd name="connsiteY48" fmla="*/ 9521 h 10878"/>
                      <a:gd name="connsiteX49" fmla="*/ 9418 w 10000"/>
                      <a:gd name="connsiteY49" fmla="*/ 9521 h 10878"/>
                      <a:gd name="connsiteX50" fmla="*/ 9418 w 10000"/>
                      <a:gd name="connsiteY50" fmla="*/ 9521 h 10878"/>
                      <a:gd name="connsiteX51" fmla="*/ 9418 w 10000"/>
                      <a:gd name="connsiteY51" fmla="*/ 9521 h 10878"/>
                      <a:gd name="connsiteX52" fmla="*/ 9418 w 10000"/>
                      <a:gd name="connsiteY52" fmla="*/ 9487 h 10878"/>
                      <a:gd name="connsiteX53" fmla="*/ 9418 w 10000"/>
                      <a:gd name="connsiteY53" fmla="*/ 9487 h 10878"/>
                      <a:gd name="connsiteX54" fmla="*/ 9418 w 10000"/>
                      <a:gd name="connsiteY54" fmla="*/ 9487 h 10878"/>
                      <a:gd name="connsiteX55" fmla="*/ 9418 w 10000"/>
                      <a:gd name="connsiteY55" fmla="*/ 9487 h 10878"/>
                      <a:gd name="connsiteX56" fmla="*/ 9667 w 10000"/>
                      <a:gd name="connsiteY56" fmla="*/ 0 h 10878"/>
                      <a:gd name="connsiteX0" fmla="*/ 9667 w 9667"/>
                      <a:gd name="connsiteY0" fmla="*/ 0 h 10878"/>
                      <a:gd name="connsiteX1" fmla="*/ 9617 w 9667"/>
                      <a:gd name="connsiteY1" fmla="*/ 1164 h 10878"/>
                      <a:gd name="connsiteX2" fmla="*/ 9170 w 9667"/>
                      <a:gd name="connsiteY2" fmla="*/ 6164 h 10878"/>
                      <a:gd name="connsiteX3" fmla="*/ 6334 w 9667"/>
                      <a:gd name="connsiteY3" fmla="*/ 8699 h 10878"/>
                      <a:gd name="connsiteX4" fmla="*/ 6185 w 9667"/>
                      <a:gd name="connsiteY4" fmla="*/ 8699 h 10878"/>
                      <a:gd name="connsiteX5" fmla="*/ 2355 w 9667"/>
                      <a:gd name="connsiteY5" fmla="*/ 7774 h 10878"/>
                      <a:gd name="connsiteX6" fmla="*/ 2106 w 9667"/>
                      <a:gd name="connsiteY6" fmla="*/ 7671 h 10878"/>
                      <a:gd name="connsiteX7" fmla="*/ 0 w 9667"/>
                      <a:gd name="connsiteY7" fmla="*/ 6609 h 10878"/>
                      <a:gd name="connsiteX8" fmla="*/ 5368 w 9667"/>
                      <a:gd name="connsiteY8" fmla="*/ 9634 h 10878"/>
                      <a:gd name="connsiteX9" fmla="*/ 8141 w 9667"/>
                      <a:gd name="connsiteY9" fmla="*/ 10841 h 10878"/>
                      <a:gd name="connsiteX10" fmla="*/ 9419 w 9667"/>
                      <a:gd name="connsiteY10" fmla="*/ 10481 h 10878"/>
                      <a:gd name="connsiteX11" fmla="*/ 9369 w 9667"/>
                      <a:gd name="connsiteY11" fmla="*/ 9555 h 10878"/>
                      <a:gd name="connsiteX12" fmla="*/ 9369 w 9667"/>
                      <a:gd name="connsiteY12" fmla="*/ 9555 h 10878"/>
                      <a:gd name="connsiteX13" fmla="*/ 9369 w 9667"/>
                      <a:gd name="connsiteY13" fmla="*/ 9555 h 10878"/>
                      <a:gd name="connsiteX14" fmla="*/ 9369 w 9667"/>
                      <a:gd name="connsiteY14" fmla="*/ 9555 h 10878"/>
                      <a:gd name="connsiteX15" fmla="*/ 9369 w 9667"/>
                      <a:gd name="connsiteY15" fmla="*/ 9555 h 10878"/>
                      <a:gd name="connsiteX16" fmla="*/ 9369 w 9667"/>
                      <a:gd name="connsiteY16" fmla="*/ 9555 h 10878"/>
                      <a:gd name="connsiteX17" fmla="*/ 9369 w 9667"/>
                      <a:gd name="connsiteY17" fmla="*/ 9555 h 10878"/>
                      <a:gd name="connsiteX18" fmla="*/ 9369 w 9667"/>
                      <a:gd name="connsiteY18" fmla="*/ 9555 h 10878"/>
                      <a:gd name="connsiteX19" fmla="*/ 9369 w 9667"/>
                      <a:gd name="connsiteY19" fmla="*/ 9555 h 10878"/>
                      <a:gd name="connsiteX20" fmla="*/ 9369 w 9667"/>
                      <a:gd name="connsiteY20" fmla="*/ 9555 h 10878"/>
                      <a:gd name="connsiteX21" fmla="*/ 9418 w 9667"/>
                      <a:gd name="connsiteY21" fmla="*/ 9555 h 10878"/>
                      <a:gd name="connsiteX22" fmla="*/ 9418 w 9667"/>
                      <a:gd name="connsiteY22" fmla="*/ 9555 h 10878"/>
                      <a:gd name="connsiteX23" fmla="*/ 9418 w 9667"/>
                      <a:gd name="connsiteY23" fmla="*/ 9555 h 10878"/>
                      <a:gd name="connsiteX24" fmla="*/ 9418 w 9667"/>
                      <a:gd name="connsiteY24" fmla="*/ 9555 h 10878"/>
                      <a:gd name="connsiteX25" fmla="*/ 9418 w 9667"/>
                      <a:gd name="connsiteY25" fmla="*/ 9555 h 10878"/>
                      <a:gd name="connsiteX26" fmla="*/ 9418 w 9667"/>
                      <a:gd name="connsiteY26" fmla="*/ 9555 h 10878"/>
                      <a:gd name="connsiteX27" fmla="*/ 9418 w 9667"/>
                      <a:gd name="connsiteY27" fmla="*/ 9555 h 10878"/>
                      <a:gd name="connsiteX28" fmla="*/ 9418 w 9667"/>
                      <a:gd name="connsiteY28" fmla="*/ 9555 h 10878"/>
                      <a:gd name="connsiteX29" fmla="*/ 9418 w 9667"/>
                      <a:gd name="connsiteY29" fmla="*/ 9555 h 10878"/>
                      <a:gd name="connsiteX30" fmla="*/ 9418 w 9667"/>
                      <a:gd name="connsiteY30" fmla="*/ 9555 h 10878"/>
                      <a:gd name="connsiteX31" fmla="*/ 9418 w 9667"/>
                      <a:gd name="connsiteY31" fmla="*/ 9555 h 10878"/>
                      <a:gd name="connsiteX32" fmla="*/ 9418 w 9667"/>
                      <a:gd name="connsiteY32" fmla="*/ 9555 h 10878"/>
                      <a:gd name="connsiteX33" fmla="*/ 9418 w 9667"/>
                      <a:gd name="connsiteY33" fmla="*/ 9521 h 10878"/>
                      <a:gd name="connsiteX34" fmla="*/ 9418 w 9667"/>
                      <a:gd name="connsiteY34" fmla="*/ 9521 h 10878"/>
                      <a:gd name="connsiteX35" fmla="*/ 9418 w 9667"/>
                      <a:gd name="connsiteY35" fmla="*/ 9521 h 10878"/>
                      <a:gd name="connsiteX36" fmla="*/ 9418 w 9667"/>
                      <a:gd name="connsiteY36" fmla="*/ 9521 h 10878"/>
                      <a:gd name="connsiteX37" fmla="*/ 9418 w 9667"/>
                      <a:gd name="connsiteY37" fmla="*/ 9521 h 10878"/>
                      <a:gd name="connsiteX38" fmla="*/ 9418 w 9667"/>
                      <a:gd name="connsiteY38" fmla="*/ 9521 h 10878"/>
                      <a:gd name="connsiteX39" fmla="*/ 9418 w 9667"/>
                      <a:gd name="connsiteY39" fmla="*/ 9521 h 10878"/>
                      <a:gd name="connsiteX40" fmla="*/ 9418 w 9667"/>
                      <a:gd name="connsiteY40" fmla="*/ 9521 h 10878"/>
                      <a:gd name="connsiteX41" fmla="*/ 9418 w 9667"/>
                      <a:gd name="connsiteY41" fmla="*/ 9521 h 10878"/>
                      <a:gd name="connsiteX42" fmla="*/ 9418 w 9667"/>
                      <a:gd name="connsiteY42" fmla="*/ 9521 h 10878"/>
                      <a:gd name="connsiteX43" fmla="*/ 9418 w 9667"/>
                      <a:gd name="connsiteY43" fmla="*/ 9521 h 10878"/>
                      <a:gd name="connsiteX44" fmla="*/ 9418 w 9667"/>
                      <a:gd name="connsiteY44" fmla="*/ 9521 h 10878"/>
                      <a:gd name="connsiteX45" fmla="*/ 9418 w 9667"/>
                      <a:gd name="connsiteY45" fmla="*/ 9521 h 10878"/>
                      <a:gd name="connsiteX46" fmla="*/ 9418 w 9667"/>
                      <a:gd name="connsiteY46" fmla="*/ 9521 h 10878"/>
                      <a:gd name="connsiteX47" fmla="*/ 9418 w 9667"/>
                      <a:gd name="connsiteY47" fmla="*/ 9521 h 10878"/>
                      <a:gd name="connsiteX48" fmla="*/ 9418 w 9667"/>
                      <a:gd name="connsiteY48" fmla="*/ 9521 h 10878"/>
                      <a:gd name="connsiteX49" fmla="*/ 9418 w 9667"/>
                      <a:gd name="connsiteY49" fmla="*/ 9521 h 10878"/>
                      <a:gd name="connsiteX50" fmla="*/ 9418 w 9667"/>
                      <a:gd name="connsiteY50" fmla="*/ 9521 h 10878"/>
                      <a:gd name="connsiteX51" fmla="*/ 9418 w 9667"/>
                      <a:gd name="connsiteY51" fmla="*/ 9521 h 10878"/>
                      <a:gd name="connsiteX52" fmla="*/ 9418 w 9667"/>
                      <a:gd name="connsiteY52" fmla="*/ 9487 h 10878"/>
                      <a:gd name="connsiteX53" fmla="*/ 9418 w 9667"/>
                      <a:gd name="connsiteY53" fmla="*/ 9487 h 10878"/>
                      <a:gd name="connsiteX54" fmla="*/ 9418 w 9667"/>
                      <a:gd name="connsiteY54" fmla="*/ 9487 h 10878"/>
                      <a:gd name="connsiteX55" fmla="*/ 9667 w 9667"/>
                      <a:gd name="connsiteY55" fmla="*/ 0 h 10878"/>
                      <a:gd name="connsiteX0" fmla="*/ 10000 w 10000"/>
                      <a:gd name="connsiteY0" fmla="*/ 0 h 10000"/>
                      <a:gd name="connsiteX1" fmla="*/ 9948 w 10000"/>
                      <a:gd name="connsiteY1" fmla="*/ 1070 h 10000"/>
                      <a:gd name="connsiteX2" fmla="*/ 9486 w 10000"/>
                      <a:gd name="connsiteY2" fmla="*/ 5666 h 10000"/>
                      <a:gd name="connsiteX3" fmla="*/ 6552 w 10000"/>
                      <a:gd name="connsiteY3" fmla="*/ 7997 h 10000"/>
                      <a:gd name="connsiteX4" fmla="*/ 6398 w 10000"/>
                      <a:gd name="connsiteY4" fmla="*/ 7997 h 10000"/>
                      <a:gd name="connsiteX5" fmla="*/ 2436 w 10000"/>
                      <a:gd name="connsiteY5" fmla="*/ 7147 h 10000"/>
                      <a:gd name="connsiteX6" fmla="*/ 2179 w 10000"/>
                      <a:gd name="connsiteY6" fmla="*/ 7052 h 10000"/>
                      <a:gd name="connsiteX7" fmla="*/ 0 w 10000"/>
                      <a:gd name="connsiteY7" fmla="*/ 6076 h 10000"/>
                      <a:gd name="connsiteX8" fmla="*/ 5553 w 10000"/>
                      <a:gd name="connsiteY8" fmla="*/ 8856 h 10000"/>
                      <a:gd name="connsiteX9" fmla="*/ 8421 w 10000"/>
                      <a:gd name="connsiteY9" fmla="*/ 9966 h 10000"/>
                      <a:gd name="connsiteX10" fmla="*/ 9743 w 10000"/>
                      <a:gd name="connsiteY10" fmla="*/ 9635 h 10000"/>
                      <a:gd name="connsiteX11" fmla="*/ 9692 w 10000"/>
                      <a:gd name="connsiteY11" fmla="*/ 8784 h 10000"/>
                      <a:gd name="connsiteX12" fmla="*/ 9692 w 10000"/>
                      <a:gd name="connsiteY12" fmla="*/ 8784 h 10000"/>
                      <a:gd name="connsiteX13" fmla="*/ 9692 w 10000"/>
                      <a:gd name="connsiteY13" fmla="*/ 8784 h 10000"/>
                      <a:gd name="connsiteX14" fmla="*/ 9692 w 10000"/>
                      <a:gd name="connsiteY14" fmla="*/ 8784 h 10000"/>
                      <a:gd name="connsiteX15" fmla="*/ 9692 w 10000"/>
                      <a:gd name="connsiteY15" fmla="*/ 8784 h 10000"/>
                      <a:gd name="connsiteX16" fmla="*/ 9692 w 10000"/>
                      <a:gd name="connsiteY16" fmla="*/ 8784 h 10000"/>
                      <a:gd name="connsiteX17" fmla="*/ 9692 w 10000"/>
                      <a:gd name="connsiteY17" fmla="*/ 8784 h 10000"/>
                      <a:gd name="connsiteX18" fmla="*/ 9692 w 10000"/>
                      <a:gd name="connsiteY18" fmla="*/ 8784 h 10000"/>
                      <a:gd name="connsiteX19" fmla="*/ 9692 w 10000"/>
                      <a:gd name="connsiteY19" fmla="*/ 8784 h 10000"/>
                      <a:gd name="connsiteX20" fmla="*/ 9692 w 10000"/>
                      <a:gd name="connsiteY20" fmla="*/ 8784 h 10000"/>
                      <a:gd name="connsiteX21" fmla="*/ 9742 w 10000"/>
                      <a:gd name="connsiteY21" fmla="*/ 8784 h 10000"/>
                      <a:gd name="connsiteX22" fmla="*/ 9742 w 10000"/>
                      <a:gd name="connsiteY22" fmla="*/ 8784 h 10000"/>
                      <a:gd name="connsiteX23" fmla="*/ 9742 w 10000"/>
                      <a:gd name="connsiteY23" fmla="*/ 8784 h 10000"/>
                      <a:gd name="connsiteX24" fmla="*/ 9742 w 10000"/>
                      <a:gd name="connsiteY24" fmla="*/ 8784 h 10000"/>
                      <a:gd name="connsiteX25" fmla="*/ 9742 w 10000"/>
                      <a:gd name="connsiteY25" fmla="*/ 8784 h 10000"/>
                      <a:gd name="connsiteX26" fmla="*/ 9742 w 10000"/>
                      <a:gd name="connsiteY26" fmla="*/ 8784 h 10000"/>
                      <a:gd name="connsiteX27" fmla="*/ 9742 w 10000"/>
                      <a:gd name="connsiteY27" fmla="*/ 8784 h 10000"/>
                      <a:gd name="connsiteX28" fmla="*/ 9742 w 10000"/>
                      <a:gd name="connsiteY28" fmla="*/ 8784 h 10000"/>
                      <a:gd name="connsiteX29" fmla="*/ 9742 w 10000"/>
                      <a:gd name="connsiteY29" fmla="*/ 8784 h 10000"/>
                      <a:gd name="connsiteX30" fmla="*/ 9742 w 10000"/>
                      <a:gd name="connsiteY30" fmla="*/ 8784 h 10000"/>
                      <a:gd name="connsiteX31" fmla="*/ 9742 w 10000"/>
                      <a:gd name="connsiteY31" fmla="*/ 8784 h 10000"/>
                      <a:gd name="connsiteX32" fmla="*/ 9742 w 10000"/>
                      <a:gd name="connsiteY32" fmla="*/ 8784 h 10000"/>
                      <a:gd name="connsiteX33" fmla="*/ 9742 w 10000"/>
                      <a:gd name="connsiteY33" fmla="*/ 8753 h 10000"/>
                      <a:gd name="connsiteX34" fmla="*/ 9742 w 10000"/>
                      <a:gd name="connsiteY34" fmla="*/ 8753 h 10000"/>
                      <a:gd name="connsiteX35" fmla="*/ 9742 w 10000"/>
                      <a:gd name="connsiteY35" fmla="*/ 8753 h 10000"/>
                      <a:gd name="connsiteX36" fmla="*/ 9742 w 10000"/>
                      <a:gd name="connsiteY36" fmla="*/ 8753 h 10000"/>
                      <a:gd name="connsiteX37" fmla="*/ 9742 w 10000"/>
                      <a:gd name="connsiteY37" fmla="*/ 8753 h 10000"/>
                      <a:gd name="connsiteX38" fmla="*/ 9742 w 10000"/>
                      <a:gd name="connsiteY38" fmla="*/ 8753 h 10000"/>
                      <a:gd name="connsiteX39" fmla="*/ 9742 w 10000"/>
                      <a:gd name="connsiteY39" fmla="*/ 8753 h 10000"/>
                      <a:gd name="connsiteX40" fmla="*/ 9742 w 10000"/>
                      <a:gd name="connsiteY40" fmla="*/ 8753 h 10000"/>
                      <a:gd name="connsiteX41" fmla="*/ 9742 w 10000"/>
                      <a:gd name="connsiteY41" fmla="*/ 8753 h 10000"/>
                      <a:gd name="connsiteX42" fmla="*/ 9742 w 10000"/>
                      <a:gd name="connsiteY42" fmla="*/ 8753 h 10000"/>
                      <a:gd name="connsiteX43" fmla="*/ 9742 w 10000"/>
                      <a:gd name="connsiteY43" fmla="*/ 8753 h 10000"/>
                      <a:gd name="connsiteX44" fmla="*/ 9742 w 10000"/>
                      <a:gd name="connsiteY44" fmla="*/ 8753 h 10000"/>
                      <a:gd name="connsiteX45" fmla="*/ 9742 w 10000"/>
                      <a:gd name="connsiteY45" fmla="*/ 8753 h 10000"/>
                      <a:gd name="connsiteX46" fmla="*/ 9742 w 10000"/>
                      <a:gd name="connsiteY46" fmla="*/ 8753 h 10000"/>
                      <a:gd name="connsiteX47" fmla="*/ 9742 w 10000"/>
                      <a:gd name="connsiteY47" fmla="*/ 8753 h 10000"/>
                      <a:gd name="connsiteX48" fmla="*/ 9742 w 10000"/>
                      <a:gd name="connsiteY48" fmla="*/ 8753 h 10000"/>
                      <a:gd name="connsiteX49" fmla="*/ 9742 w 10000"/>
                      <a:gd name="connsiteY49" fmla="*/ 8753 h 10000"/>
                      <a:gd name="connsiteX50" fmla="*/ 9742 w 10000"/>
                      <a:gd name="connsiteY50" fmla="*/ 8753 h 10000"/>
                      <a:gd name="connsiteX51" fmla="*/ 9742 w 10000"/>
                      <a:gd name="connsiteY51" fmla="*/ 8753 h 10000"/>
                      <a:gd name="connsiteX52" fmla="*/ 9742 w 10000"/>
                      <a:gd name="connsiteY52" fmla="*/ 8721 h 10000"/>
                      <a:gd name="connsiteX53" fmla="*/ 9742 w 10000"/>
                      <a:gd name="connsiteY53" fmla="*/ 8721 h 10000"/>
                      <a:gd name="connsiteX54" fmla="*/ 10000 w 10000"/>
                      <a:gd name="connsiteY54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9742 w 10223"/>
                      <a:gd name="connsiteY42" fmla="*/ 8753 h 10000"/>
                      <a:gd name="connsiteX43" fmla="*/ 9742 w 10223"/>
                      <a:gd name="connsiteY43" fmla="*/ 8753 h 10000"/>
                      <a:gd name="connsiteX44" fmla="*/ 9742 w 10223"/>
                      <a:gd name="connsiteY44" fmla="*/ 8753 h 10000"/>
                      <a:gd name="connsiteX45" fmla="*/ 9742 w 10223"/>
                      <a:gd name="connsiteY45" fmla="*/ 8753 h 10000"/>
                      <a:gd name="connsiteX46" fmla="*/ 9742 w 10223"/>
                      <a:gd name="connsiteY46" fmla="*/ 8753 h 10000"/>
                      <a:gd name="connsiteX47" fmla="*/ 9742 w 10223"/>
                      <a:gd name="connsiteY47" fmla="*/ 8753 h 10000"/>
                      <a:gd name="connsiteX48" fmla="*/ 9742 w 10223"/>
                      <a:gd name="connsiteY48" fmla="*/ 8753 h 10000"/>
                      <a:gd name="connsiteX49" fmla="*/ 9742 w 10223"/>
                      <a:gd name="connsiteY49" fmla="*/ 8753 h 10000"/>
                      <a:gd name="connsiteX50" fmla="*/ 9742 w 10223"/>
                      <a:gd name="connsiteY50" fmla="*/ 8753 h 10000"/>
                      <a:gd name="connsiteX51" fmla="*/ 9742 w 10223"/>
                      <a:gd name="connsiteY51" fmla="*/ 8753 h 10000"/>
                      <a:gd name="connsiteX52" fmla="*/ 9742 w 10223"/>
                      <a:gd name="connsiteY52" fmla="*/ 8721 h 10000"/>
                      <a:gd name="connsiteX53" fmla="*/ 10223 w 10223"/>
                      <a:gd name="connsiteY53" fmla="*/ 7727 h 10000"/>
                      <a:gd name="connsiteX54" fmla="*/ 10000 w 10223"/>
                      <a:gd name="connsiteY54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9742 w 10223"/>
                      <a:gd name="connsiteY42" fmla="*/ 8753 h 10000"/>
                      <a:gd name="connsiteX43" fmla="*/ 9742 w 10223"/>
                      <a:gd name="connsiteY43" fmla="*/ 8753 h 10000"/>
                      <a:gd name="connsiteX44" fmla="*/ 9742 w 10223"/>
                      <a:gd name="connsiteY44" fmla="*/ 8753 h 10000"/>
                      <a:gd name="connsiteX45" fmla="*/ 9742 w 10223"/>
                      <a:gd name="connsiteY45" fmla="*/ 8753 h 10000"/>
                      <a:gd name="connsiteX46" fmla="*/ 9742 w 10223"/>
                      <a:gd name="connsiteY46" fmla="*/ 8753 h 10000"/>
                      <a:gd name="connsiteX47" fmla="*/ 9742 w 10223"/>
                      <a:gd name="connsiteY47" fmla="*/ 8753 h 10000"/>
                      <a:gd name="connsiteX48" fmla="*/ 9742 w 10223"/>
                      <a:gd name="connsiteY48" fmla="*/ 8753 h 10000"/>
                      <a:gd name="connsiteX49" fmla="*/ 9742 w 10223"/>
                      <a:gd name="connsiteY49" fmla="*/ 8753 h 10000"/>
                      <a:gd name="connsiteX50" fmla="*/ 9742 w 10223"/>
                      <a:gd name="connsiteY50" fmla="*/ 8753 h 10000"/>
                      <a:gd name="connsiteX51" fmla="*/ 9742 w 10223"/>
                      <a:gd name="connsiteY51" fmla="*/ 8753 h 10000"/>
                      <a:gd name="connsiteX52" fmla="*/ 10223 w 10223"/>
                      <a:gd name="connsiteY52" fmla="*/ 7727 h 10000"/>
                      <a:gd name="connsiteX53" fmla="*/ 10000 w 10223"/>
                      <a:gd name="connsiteY53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9742 w 10223"/>
                      <a:gd name="connsiteY42" fmla="*/ 8753 h 10000"/>
                      <a:gd name="connsiteX43" fmla="*/ 9742 w 10223"/>
                      <a:gd name="connsiteY43" fmla="*/ 8753 h 10000"/>
                      <a:gd name="connsiteX44" fmla="*/ 9742 w 10223"/>
                      <a:gd name="connsiteY44" fmla="*/ 8753 h 10000"/>
                      <a:gd name="connsiteX45" fmla="*/ 9742 w 10223"/>
                      <a:gd name="connsiteY45" fmla="*/ 8753 h 10000"/>
                      <a:gd name="connsiteX46" fmla="*/ 9742 w 10223"/>
                      <a:gd name="connsiteY46" fmla="*/ 8753 h 10000"/>
                      <a:gd name="connsiteX47" fmla="*/ 9742 w 10223"/>
                      <a:gd name="connsiteY47" fmla="*/ 8753 h 10000"/>
                      <a:gd name="connsiteX48" fmla="*/ 9742 w 10223"/>
                      <a:gd name="connsiteY48" fmla="*/ 8753 h 10000"/>
                      <a:gd name="connsiteX49" fmla="*/ 9742 w 10223"/>
                      <a:gd name="connsiteY49" fmla="*/ 8753 h 10000"/>
                      <a:gd name="connsiteX50" fmla="*/ 9742 w 10223"/>
                      <a:gd name="connsiteY50" fmla="*/ 8753 h 10000"/>
                      <a:gd name="connsiteX51" fmla="*/ 10223 w 10223"/>
                      <a:gd name="connsiteY51" fmla="*/ 7727 h 10000"/>
                      <a:gd name="connsiteX52" fmla="*/ 10000 w 10223"/>
                      <a:gd name="connsiteY52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9742 w 10223"/>
                      <a:gd name="connsiteY42" fmla="*/ 8753 h 10000"/>
                      <a:gd name="connsiteX43" fmla="*/ 9742 w 10223"/>
                      <a:gd name="connsiteY43" fmla="*/ 8753 h 10000"/>
                      <a:gd name="connsiteX44" fmla="*/ 9742 w 10223"/>
                      <a:gd name="connsiteY44" fmla="*/ 8753 h 10000"/>
                      <a:gd name="connsiteX45" fmla="*/ 9742 w 10223"/>
                      <a:gd name="connsiteY45" fmla="*/ 8753 h 10000"/>
                      <a:gd name="connsiteX46" fmla="*/ 9742 w 10223"/>
                      <a:gd name="connsiteY46" fmla="*/ 8753 h 10000"/>
                      <a:gd name="connsiteX47" fmla="*/ 9742 w 10223"/>
                      <a:gd name="connsiteY47" fmla="*/ 8753 h 10000"/>
                      <a:gd name="connsiteX48" fmla="*/ 9742 w 10223"/>
                      <a:gd name="connsiteY48" fmla="*/ 8753 h 10000"/>
                      <a:gd name="connsiteX49" fmla="*/ 9742 w 10223"/>
                      <a:gd name="connsiteY49" fmla="*/ 8753 h 10000"/>
                      <a:gd name="connsiteX50" fmla="*/ 10223 w 10223"/>
                      <a:gd name="connsiteY50" fmla="*/ 7727 h 10000"/>
                      <a:gd name="connsiteX51" fmla="*/ 10000 w 10223"/>
                      <a:gd name="connsiteY51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9742 w 10223"/>
                      <a:gd name="connsiteY42" fmla="*/ 8753 h 10000"/>
                      <a:gd name="connsiteX43" fmla="*/ 9742 w 10223"/>
                      <a:gd name="connsiteY43" fmla="*/ 8753 h 10000"/>
                      <a:gd name="connsiteX44" fmla="*/ 9742 w 10223"/>
                      <a:gd name="connsiteY44" fmla="*/ 8753 h 10000"/>
                      <a:gd name="connsiteX45" fmla="*/ 9742 w 10223"/>
                      <a:gd name="connsiteY45" fmla="*/ 8753 h 10000"/>
                      <a:gd name="connsiteX46" fmla="*/ 9742 w 10223"/>
                      <a:gd name="connsiteY46" fmla="*/ 8753 h 10000"/>
                      <a:gd name="connsiteX47" fmla="*/ 9742 w 10223"/>
                      <a:gd name="connsiteY47" fmla="*/ 8753 h 10000"/>
                      <a:gd name="connsiteX48" fmla="*/ 9742 w 10223"/>
                      <a:gd name="connsiteY48" fmla="*/ 8753 h 10000"/>
                      <a:gd name="connsiteX49" fmla="*/ 10223 w 10223"/>
                      <a:gd name="connsiteY49" fmla="*/ 7727 h 10000"/>
                      <a:gd name="connsiteX50" fmla="*/ 10000 w 10223"/>
                      <a:gd name="connsiteY50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9742 w 10223"/>
                      <a:gd name="connsiteY42" fmla="*/ 8753 h 10000"/>
                      <a:gd name="connsiteX43" fmla="*/ 9742 w 10223"/>
                      <a:gd name="connsiteY43" fmla="*/ 8753 h 10000"/>
                      <a:gd name="connsiteX44" fmla="*/ 9742 w 10223"/>
                      <a:gd name="connsiteY44" fmla="*/ 8753 h 10000"/>
                      <a:gd name="connsiteX45" fmla="*/ 9742 w 10223"/>
                      <a:gd name="connsiteY45" fmla="*/ 8753 h 10000"/>
                      <a:gd name="connsiteX46" fmla="*/ 9742 w 10223"/>
                      <a:gd name="connsiteY46" fmla="*/ 8753 h 10000"/>
                      <a:gd name="connsiteX47" fmla="*/ 9742 w 10223"/>
                      <a:gd name="connsiteY47" fmla="*/ 8753 h 10000"/>
                      <a:gd name="connsiteX48" fmla="*/ 10223 w 10223"/>
                      <a:gd name="connsiteY48" fmla="*/ 7727 h 10000"/>
                      <a:gd name="connsiteX49" fmla="*/ 10000 w 10223"/>
                      <a:gd name="connsiteY49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9742 w 10223"/>
                      <a:gd name="connsiteY42" fmla="*/ 8753 h 10000"/>
                      <a:gd name="connsiteX43" fmla="*/ 9742 w 10223"/>
                      <a:gd name="connsiteY43" fmla="*/ 8753 h 10000"/>
                      <a:gd name="connsiteX44" fmla="*/ 9742 w 10223"/>
                      <a:gd name="connsiteY44" fmla="*/ 8753 h 10000"/>
                      <a:gd name="connsiteX45" fmla="*/ 9742 w 10223"/>
                      <a:gd name="connsiteY45" fmla="*/ 8753 h 10000"/>
                      <a:gd name="connsiteX46" fmla="*/ 9742 w 10223"/>
                      <a:gd name="connsiteY46" fmla="*/ 8753 h 10000"/>
                      <a:gd name="connsiteX47" fmla="*/ 10223 w 10223"/>
                      <a:gd name="connsiteY47" fmla="*/ 7727 h 10000"/>
                      <a:gd name="connsiteX48" fmla="*/ 10000 w 10223"/>
                      <a:gd name="connsiteY48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9742 w 10223"/>
                      <a:gd name="connsiteY42" fmla="*/ 8753 h 10000"/>
                      <a:gd name="connsiteX43" fmla="*/ 9742 w 10223"/>
                      <a:gd name="connsiteY43" fmla="*/ 8753 h 10000"/>
                      <a:gd name="connsiteX44" fmla="*/ 9742 w 10223"/>
                      <a:gd name="connsiteY44" fmla="*/ 8753 h 10000"/>
                      <a:gd name="connsiteX45" fmla="*/ 9742 w 10223"/>
                      <a:gd name="connsiteY45" fmla="*/ 8753 h 10000"/>
                      <a:gd name="connsiteX46" fmla="*/ 10223 w 10223"/>
                      <a:gd name="connsiteY46" fmla="*/ 7727 h 10000"/>
                      <a:gd name="connsiteX47" fmla="*/ 10000 w 10223"/>
                      <a:gd name="connsiteY47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9742 w 10223"/>
                      <a:gd name="connsiteY42" fmla="*/ 8753 h 10000"/>
                      <a:gd name="connsiteX43" fmla="*/ 9742 w 10223"/>
                      <a:gd name="connsiteY43" fmla="*/ 8753 h 10000"/>
                      <a:gd name="connsiteX44" fmla="*/ 9742 w 10223"/>
                      <a:gd name="connsiteY44" fmla="*/ 8753 h 10000"/>
                      <a:gd name="connsiteX45" fmla="*/ 10223 w 10223"/>
                      <a:gd name="connsiteY45" fmla="*/ 7727 h 10000"/>
                      <a:gd name="connsiteX46" fmla="*/ 10000 w 10223"/>
                      <a:gd name="connsiteY46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9742 w 10223"/>
                      <a:gd name="connsiteY42" fmla="*/ 8753 h 10000"/>
                      <a:gd name="connsiteX43" fmla="*/ 9742 w 10223"/>
                      <a:gd name="connsiteY43" fmla="*/ 8753 h 10000"/>
                      <a:gd name="connsiteX44" fmla="*/ 10223 w 10223"/>
                      <a:gd name="connsiteY44" fmla="*/ 7727 h 10000"/>
                      <a:gd name="connsiteX45" fmla="*/ 10000 w 10223"/>
                      <a:gd name="connsiteY45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9742 w 10223"/>
                      <a:gd name="connsiteY42" fmla="*/ 8753 h 10000"/>
                      <a:gd name="connsiteX43" fmla="*/ 10223 w 10223"/>
                      <a:gd name="connsiteY43" fmla="*/ 7727 h 10000"/>
                      <a:gd name="connsiteX44" fmla="*/ 10000 w 10223"/>
                      <a:gd name="connsiteY44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9742 w 10223"/>
                      <a:gd name="connsiteY41" fmla="*/ 8753 h 10000"/>
                      <a:gd name="connsiteX42" fmla="*/ 10223 w 10223"/>
                      <a:gd name="connsiteY42" fmla="*/ 7727 h 10000"/>
                      <a:gd name="connsiteX43" fmla="*/ 10000 w 10223"/>
                      <a:gd name="connsiteY43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9742 w 10223"/>
                      <a:gd name="connsiteY40" fmla="*/ 8753 h 10000"/>
                      <a:gd name="connsiteX41" fmla="*/ 10223 w 10223"/>
                      <a:gd name="connsiteY41" fmla="*/ 7727 h 10000"/>
                      <a:gd name="connsiteX42" fmla="*/ 10000 w 10223"/>
                      <a:gd name="connsiteY42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9742 w 10223"/>
                      <a:gd name="connsiteY39" fmla="*/ 8753 h 10000"/>
                      <a:gd name="connsiteX40" fmla="*/ 10223 w 10223"/>
                      <a:gd name="connsiteY40" fmla="*/ 7727 h 10000"/>
                      <a:gd name="connsiteX41" fmla="*/ 10000 w 10223"/>
                      <a:gd name="connsiteY41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9742 w 10223"/>
                      <a:gd name="connsiteY38" fmla="*/ 8753 h 10000"/>
                      <a:gd name="connsiteX39" fmla="*/ 10223 w 10223"/>
                      <a:gd name="connsiteY39" fmla="*/ 7727 h 10000"/>
                      <a:gd name="connsiteX40" fmla="*/ 10000 w 10223"/>
                      <a:gd name="connsiteY40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9742 w 10223"/>
                      <a:gd name="connsiteY37" fmla="*/ 8753 h 10000"/>
                      <a:gd name="connsiteX38" fmla="*/ 10223 w 10223"/>
                      <a:gd name="connsiteY38" fmla="*/ 7727 h 10000"/>
                      <a:gd name="connsiteX39" fmla="*/ 10000 w 10223"/>
                      <a:gd name="connsiteY39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9742 w 10223"/>
                      <a:gd name="connsiteY36" fmla="*/ 8753 h 10000"/>
                      <a:gd name="connsiteX37" fmla="*/ 10223 w 10223"/>
                      <a:gd name="connsiteY37" fmla="*/ 7727 h 10000"/>
                      <a:gd name="connsiteX38" fmla="*/ 10000 w 10223"/>
                      <a:gd name="connsiteY38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9742 w 10223"/>
                      <a:gd name="connsiteY35" fmla="*/ 8753 h 10000"/>
                      <a:gd name="connsiteX36" fmla="*/ 10223 w 10223"/>
                      <a:gd name="connsiteY36" fmla="*/ 7727 h 10000"/>
                      <a:gd name="connsiteX37" fmla="*/ 10000 w 10223"/>
                      <a:gd name="connsiteY37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9742 w 10223"/>
                      <a:gd name="connsiteY34" fmla="*/ 8753 h 10000"/>
                      <a:gd name="connsiteX35" fmla="*/ 10223 w 10223"/>
                      <a:gd name="connsiteY35" fmla="*/ 7727 h 10000"/>
                      <a:gd name="connsiteX36" fmla="*/ 10000 w 10223"/>
                      <a:gd name="connsiteY36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9742 w 10223"/>
                      <a:gd name="connsiteY33" fmla="*/ 8753 h 10000"/>
                      <a:gd name="connsiteX34" fmla="*/ 10223 w 10223"/>
                      <a:gd name="connsiteY34" fmla="*/ 7727 h 10000"/>
                      <a:gd name="connsiteX35" fmla="*/ 10000 w 10223"/>
                      <a:gd name="connsiteY35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9742 w 10223"/>
                      <a:gd name="connsiteY32" fmla="*/ 8784 h 10000"/>
                      <a:gd name="connsiteX33" fmla="*/ 10223 w 10223"/>
                      <a:gd name="connsiteY33" fmla="*/ 7727 h 10000"/>
                      <a:gd name="connsiteX34" fmla="*/ 10000 w 10223"/>
                      <a:gd name="connsiteY34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9742 w 10223"/>
                      <a:gd name="connsiteY31" fmla="*/ 8784 h 10000"/>
                      <a:gd name="connsiteX32" fmla="*/ 10223 w 10223"/>
                      <a:gd name="connsiteY32" fmla="*/ 7727 h 10000"/>
                      <a:gd name="connsiteX33" fmla="*/ 10000 w 10223"/>
                      <a:gd name="connsiteY33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9742 w 10223"/>
                      <a:gd name="connsiteY30" fmla="*/ 8784 h 10000"/>
                      <a:gd name="connsiteX31" fmla="*/ 10223 w 10223"/>
                      <a:gd name="connsiteY31" fmla="*/ 7727 h 10000"/>
                      <a:gd name="connsiteX32" fmla="*/ 10000 w 10223"/>
                      <a:gd name="connsiteY32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9742 w 10223"/>
                      <a:gd name="connsiteY29" fmla="*/ 8784 h 10000"/>
                      <a:gd name="connsiteX30" fmla="*/ 10223 w 10223"/>
                      <a:gd name="connsiteY30" fmla="*/ 7727 h 10000"/>
                      <a:gd name="connsiteX31" fmla="*/ 10000 w 10223"/>
                      <a:gd name="connsiteY31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9742 w 10223"/>
                      <a:gd name="connsiteY28" fmla="*/ 8784 h 10000"/>
                      <a:gd name="connsiteX29" fmla="*/ 10223 w 10223"/>
                      <a:gd name="connsiteY29" fmla="*/ 7727 h 10000"/>
                      <a:gd name="connsiteX30" fmla="*/ 10000 w 10223"/>
                      <a:gd name="connsiteY30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9742 w 10223"/>
                      <a:gd name="connsiteY27" fmla="*/ 8784 h 10000"/>
                      <a:gd name="connsiteX28" fmla="*/ 10223 w 10223"/>
                      <a:gd name="connsiteY28" fmla="*/ 7727 h 10000"/>
                      <a:gd name="connsiteX29" fmla="*/ 10000 w 10223"/>
                      <a:gd name="connsiteY29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9742 w 10223"/>
                      <a:gd name="connsiteY26" fmla="*/ 8784 h 10000"/>
                      <a:gd name="connsiteX27" fmla="*/ 10223 w 10223"/>
                      <a:gd name="connsiteY27" fmla="*/ 7727 h 10000"/>
                      <a:gd name="connsiteX28" fmla="*/ 10000 w 10223"/>
                      <a:gd name="connsiteY28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9742 w 10223"/>
                      <a:gd name="connsiteY25" fmla="*/ 8784 h 10000"/>
                      <a:gd name="connsiteX26" fmla="*/ 10223 w 10223"/>
                      <a:gd name="connsiteY26" fmla="*/ 7727 h 10000"/>
                      <a:gd name="connsiteX27" fmla="*/ 10000 w 10223"/>
                      <a:gd name="connsiteY27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9742 w 10223"/>
                      <a:gd name="connsiteY24" fmla="*/ 8784 h 10000"/>
                      <a:gd name="connsiteX25" fmla="*/ 10223 w 10223"/>
                      <a:gd name="connsiteY25" fmla="*/ 7727 h 10000"/>
                      <a:gd name="connsiteX26" fmla="*/ 10000 w 10223"/>
                      <a:gd name="connsiteY26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9742 w 10223"/>
                      <a:gd name="connsiteY23" fmla="*/ 8784 h 10000"/>
                      <a:gd name="connsiteX24" fmla="*/ 10223 w 10223"/>
                      <a:gd name="connsiteY24" fmla="*/ 7727 h 10000"/>
                      <a:gd name="connsiteX25" fmla="*/ 10000 w 10223"/>
                      <a:gd name="connsiteY25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9742 w 10223"/>
                      <a:gd name="connsiteY22" fmla="*/ 8784 h 10000"/>
                      <a:gd name="connsiteX23" fmla="*/ 10223 w 10223"/>
                      <a:gd name="connsiteY23" fmla="*/ 7727 h 10000"/>
                      <a:gd name="connsiteX24" fmla="*/ 10000 w 10223"/>
                      <a:gd name="connsiteY24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9742 w 10223"/>
                      <a:gd name="connsiteY21" fmla="*/ 8784 h 10000"/>
                      <a:gd name="connsiteX22" fmla="*/ 10223 w 10223"/>
                      <a:gd name="connsiteY22" fmla="*/ 7727 h 10000"/>
                      <a:gd name="connsiteX23" fmla="*/ 10000 w 10223"/>
                      <a:gd name="connsiteY23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9692 w 10223"/>
                      <a:gd name="connsiteY20" fmla="*/ 8784 h 10000"/>
                      <a:gd name="connsiteX21" fmla="*/ 10223 w 10223"/>
                      <a:gd name="connsiteY21" fmla="*/ 7727 h 10000"/>
                      <a:gd name="connsiteX22" fmla="*/ 10000 w 10223"/>
                      <a:gd name="connsiteY22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9692 w 10223"/>
                      <a:gd name="connsiteY19" fmla="*/ 8784 h 10000"/>
                      <a:gd name="connsiteX20" fmla="*/ 10223 w 10223"/>
                      <a:gd name="connsiteY20" fmla="*/ 7727 h 10000"/>
                      <a:gd name="connsiteX21" fmla="*/ 10000 w 10223"/>
                      <a:gd name="connsiteY21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9692 w 10223"/>
                      <a:gd name="connsiteY18" fmla="*/ 8784 h 10000"/>
                      <a:gd name="connsiteX19" fmla="*/ 10223 w 10223"/>
                      <a:gd name="connsiteY19" fmla="*/ 7727 h 10000"/>
                      <a:gd name="connsiteX20" fmla="*/ 10000 w 10223"/>
                      <a:gd name="connsiteY20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9692 w 10223"/>
                      <a:gd name="connsiteY17" fmla="*/ 8784 h 10000"/>
                      <a:gd name="connsiteX18" fmla="*/ 10223 w 10223"/>
                      <a:gd name="connsiteY18" fmla="*/ 7727 h 10000"/>
                      <a:gd name="connsiteX19" fmla="*/ 10000 w 10223"/>
                      <a:gd name="connsiteY19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9692 w 10223"/>
                      <a:gd name="connsiteY16" fmla="*/ 8784 h 10000"/>
                      <a:gd name="connsiteX17" fmla="*/ 10223 w 10223"/>
                      <a:gd name="connsiteY17" fmla="*/ 7727 h 10000"/>
                      <a:gd name="connsiteX18" fmla="*/ 10000 w 10223"/>
                      <a:gd name="connsiteY18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9692 w 10223"/>
                      <a:gd name="connsiteY15" fmla="*/ 8784 h 10000"/>
                      <a:gd name="connsiteX16" fmla="*/ 10223 w 10223"/>
                      <a:gd name="connsiteY16" fmla="*/ 7727 h 10000"/>
                      <a:gd name="connsiteX17" fmla="*/ 10000 w 10223"/>
                      <a:gd name="connsiteY17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9692 w 10223"/>
                      <a:gd name="connsiteY12" fmla="*/ 8784 h 10000"/>
                      <a:gd name="connsiteX13" fmla="*/ 9692 w 10223"/>
                      <a:gd name="connsiteY13" fmla="*/ 8784 h 10000"/>
                      <a:gd name="connsiteX14" fmla="*/ 9692 w 10223"/>
                      <a:gd name="connsiteY14" fmla="*/ 8784 h 10000"/>
                      <a:gd name="connsiteX15" fmla="*/ 10223 w 10223"/>
                      <a:gd name="connsiteY15" fmla="*/ 7727 h 10000"/>
                      <a:gd name="connsiteX16" fmla="*/ 10000 w 10223"/>
                      <a:gd name="connsiteY16" fmla="*/ 0 h 10000"/>
                      <a:gd name="connsiteX0" fmla="*/ 10000 w 14021"/>
                      <a:gd name="connsiteY0" fmla="*/ 0 h 10000"/>
                      <a:gd name="connsiteX1" fmla="*/ 9948 w 14021"/>
                      <a:gd name="connsiteY1" fmla="*/ 1070 h 10000"/>
                      <a:gd name="connsiteX2" fmla="*/ 9486 w 14021"/>
                      <a:gd name="connsiteY2" fmla="*/ 5666 h 10000"/>
                      <a:gd name="connsiteX3" fmla="*/ 6552 w 14021"/>
                      <a:gd name="connsiteY3" fmla="*/ 7997 h 10000"/>
                      <a:gd name="connsiteX4" fmla="*/ 6398 w 14021"/>
                      <a:gd name="connsiteY4" fmla="*/ 7997 h 10000"/>
                      <a:gd name="connsiteX5" fmla="*/ 2436 w 14021"/>
                      <a:gd name="connsiteY5" fmla="*/ 7147 h 10000"/>
                      <a:gd name="connsiteX6" fmla="*/ 2179 w 14021"/>
                      <a:gd name="connsiteY6" fmla="*/ 7052 h 10000"/>
                      <a:gd name="connsiteX7" fmla="*/ 0 w 14021"/>
                      <a:gd name="connsiteY7" fmla="*/ 6076 h 10000"/>
                      <a:gd name="connsiteX8" fmla="*/ 5553 w 14021"/>
                      <a:gd name="connsiteY8" fmla="*/ 8856 h 10000"/>
                      <a:gd name="connsiteX9" fmla="*/ 8421 w 14021"/>
                      <a:gd name="connsiteY9" fmla="*/ 9966 h 10000"/>
                      <a:gd name="connsiteX10" fmla="*/ 9743 w 14021"/>
                      <a:gd name="connsiteY10" fmla="*/ 9635 h 10000"/>
                      <a:gd name="connsiteX11" fmla="*/ 9692 w 14021"/>
                      <a:gd name="connsiteY11" fmla="*/ 8784 h 10000"/>
                      <a:gd name="connsiteX12" fmla="*/ 9692 w 14021"/>
                      <a:gd name="connsiteY12" fmla="*/ 8784 h 10000"/>
                      <a:gd name="connsiteX13" fmla="*/ 9692 w 14021"/>
                      <a:gd name="connsiteY13" fmla="*/ 8784 h 10000"/>
                      <a:gd name="connsiteX14" fmla="*/ 14021 w 14021"/>
                      <a:gd name="connsiteY14" fmla="*/ 8968 h 10000"/>
                      <a:gd name="connsiteX15" fmla="*/ 10223 w 14021"/>
                      <a:gd name="connsiteY15" fmla="*/ 7727 h 10000"/>
                      <a:gd name="connsiteX16" fmla="*/ 10000 w 14021"/>
                      <a:gd name="connsiteY16" fmla="*/ 0 h 10000"/>
                      <a:gd name="connsiteX0" fmla="*/ 10000 w 14223"/>
                      <a:gd name="connsiteY0" fmla="*/ 0 h 10000"/>
                      <a:gd name="connsiteX1" fmla="*/ 9948 w 14223"/>
                      <a:gd name="connsiteY1" fmla="*/ 1070 h 10000"/>
                      <a:gd name="connsiteX2" fmla="*/ 9486 w 14223"/>
                      <a:gd name="connsiteY2" fmla="*/ 5666 h 10000"/>
                      <a:gd name="connsiteX3" fmla="*/ 6552 w 14223"/>
                      <a:gd name="connsiteY3" fmla="*/ 7997 h 10000"/>
                      <a:gd name="connsiteX4" fmla="*/ 6398 w 14223"/>
                      <a:gd name="connsiteY4" fmla="*/ 7997 h 10000"/>
                      <a:gd name="connsiteX5" fmla="*/ 2436 w 14223"/>
                      <a:gd name="connsiteY5" fmla="*/ 7147 h 10000"/>
                      <a:gd name="connsiteX6" fmla="*/ 2179 w 14223"/>
                      <a:gd name="connsiteY6" fmla="*/ 7052 h 10000"/>
                      <a:gd name="connsiteX7" fmla="*/ 0 w 14223"/>
                      <a:gd name="connsiteY7" fmla="*/ 6076 h 10000"/>
                      <a:gd name="connsiteX8" fmla="*/ 5553 w 14223"/>
                      <a:gd name="connsiteY8" fmla="*/ 8856 h 10000"/>
                      <a:gd name="connsiteX9" fmla="*/ 8421 w 14223"/>
                      <a:gd name="connsiteY9" fmla="*/ 9966 h 10000"/>
                      <a:gd name="connsiteX10" fmla="*/ 9743 w 14223"/>
                      <a:gd name="connsiteY10" fmla="*/ 9635 h 10000"/>
                      <a:gd name="connsiteX11" fmla="*/ 9692 w 14223"/>
                      <a:gd name="connsiteY11" fmla="*/ 8784 h 10000"/>
                      <a:gd name="connsiteX12" fmla="*/ 9692 w 14223"/>
                      <a:gd name="connsiteY12" fmla="*/ 8784 h 10000"/>
                      <a:gd name="connsiteX13" fmla="*/ 13660 w 14223"/>
                      <a:gd name="connsiteY13" fmla="*/ 9962 h 10000"/>
                      <a:gd name="connsiteX14" fmla="*/ 14021 w 14223"/>
                      <a:gd name="connsiteY14" fmla="*/ 8968 h 10000"/>
                      <a:gd name="connsiteX15" fmla="*/ 10223 w 14223"/>
                      <a:gd name="connsiteY15" fmla="*/ 7727 h 10000"/>
                      <a:gd name="connsiteX16" fmla="*/ 10000 w 14223"/>
                      <a:gd name="connsiteY16" fmla="*/ 0 h 10000"/>
                      <a:gd name="connsiteX0" fmla="*/ 10000 w 14021"/>
                      <a:gd name="connsiteY0" fmla="*/ 0 h 10000"/>
                      <a:gd name="connsiteX1" fmla="*/ 9948 w 14021"/>
                      <a:gd name="connsiteY1" fmla="*/ 1070 h 10000"/>
                      <a:gd name="connsiteX2" fmla="*/ 9486 w 14021"/>
                      <a:gd name="connsiteY2" fmla="*/ 5666 h 10000"/>
                      <a:gd name="connsiteX3" fmla="*/ 6552 w 14021"/>
                      <a:gd name="connsiteY3" fmla="*/ 7997 h 10000"/>
                      <a:gd name="connsiteX4" fmla="*/ 6398 w 14021"/>
                      <a:gd name="connsiteY4" fmla="*/ 7997 h 10000"/>
                      <a:gd name="connsiteX5" fmla="*/ 2436 w 14021"/>
                      <a:gd name="connsiteY5" fmla="*/ 7147 h 10000"/>
                      <a:gd name="connsiteX6" fmla="*/ 2179 w 14021"/>
                      <a:gd name="connsiteY6" fmla="*/ 7052 h 10000"/>
                      <a:gd name="connsiteX7" fmla="*/ 0 w 14021"/>
                      <a:gd name="connsiteY7" fmla="*/ 6076 h 10000"/>
                      <a:gd name="connsiteX8" fmla="*/ 5553 w 14021"/>
                      <a:gd name="connsiteY8" fmla="*/ 8856 h 10000"/>
                      <a:gd name="connsiteX9" fmla="*/ 8421 w 14021"/>
                      <a:gd name="connsiteY9" fmla="*/ 9966 h 10000"/>
                      <a:gd name="connsiteX10" fmla="*/ 9743 w 14021"/>
                      <a:gd name="connsiteY10" fmla="*/ 9635 h 10000"/>
                      <a:gd name="connsiteX11" fmla="*/ 9692 w 14021"/>
                      <a:gd name="connsiteY11" fmla="*/ 8784 h 10000"/>
                      <a:gd name="connsiteX12" fmla="*/ 9692 w 14021"/>
                      <a:gd name="connsiteY12" fmla="*/ 8784 h 10000"/>
                      <a:gd name="connsiteX13" fmla="*/ 14021 w 14021"/>
                      <a:gd name="connsiteY13" fmla="*/ 8968 h 10000"/>
                      <a:gd name="connsiteX14" fmla="*/ 10223 w 14021"/>
                      <a:gd name="connsiteY14" fmla="*/ 7727 h 10000"/>
                      <a:gd name="connsiteX15" fmla="*/ 10000 w 14021"/>
                      <a:gd name="connsiteY15" fmla="*/ 0 h 10000"/>
                      <a:gd name="connsiteX0" fmla="*/ 10000 w 14041"/>
                      <a:gd name="connsiteY0" fmla="*/ 0 h 10000"/>
                      <a:gd name="connsiteX1" fmla="*/ 9948 w 14041"/>
                      <a:gd name="connsiteY1" fmla="*/ 1070 h 10000"/>
                      <a:gd name="connsiteX2" fmla="*/ 9486 w 14041"/>
                      <a:gd name="connsiteY2" fmla="*/ 5666 h 10000"/>
                      <a:gd name="connsiteX3" fmla="*/ 6552 w 14041"/>
                      <a:gd name="connsiteY3" fmla="*/ 7997 h 10000"/>
                      <a:gd name="connsiteX4" fmla="*/ 6398 w 14041"/>
                      <a:gd name="connsiteY4" fmla="*/ 7997 h 10000"/>
                      <a:gd name="connsiteX5" fmla="*/ 2436 w 14041"/>
                      <a:gd name="connsiteY5" fmla="*/ 7147 h 10000"/>
                      <a:gd name="connsiteX6" fmla="*/ 2179 w 14041"/>
                      <a:gd name="connsiteY6" fmla="*/ 7052 h 10000"/>
                      <a:gd name="connsiteX7" fmla="*/ 0 w 14041"/>
                      <a:gd name="connsiteY7" fmla="*/ 6076 h 10000"/>
                      <a:gd name="connsiteX8" fmla="*/ 5553 w 14041"/>
                      <a:gd name="connsiteY8" fmla="*/ 8856 h 10000"/>
                      <a:gd name="connsiteX9" fmla="*/ 8421 w 14041"/>
                      <a:gd name="connsiteY9" fmla="*/ 9966 h 10000"/>
                      <a:gd name="connsiteX10" fmla="*/ 9743 w 14041"/>
                      <a:gd name="connsiteY10" fmla="*/ 9635 h 10000"/>
                      <a:gd name="connsiteX11" fmla="*/ 9692 w 14041"/>
                      <a:gd name="connsiteY11" fmla="*/ 8784 h 10000"/>
                      <a:gd name="connsiteX12" fmla="*/ 11616 w 14041"/>
                      <a:gd name="connsiteY12" fmla="*/ 9226 h 10000"/>
                      <a:gd name="connsiteX13" fmla="*/ 14021 w 14041"/>
                      <a:gd name="connsiteY13" fmla="*/ 8968 h 10000"/>
                      <a:gd name="connsiteX14" fmla="*/ 10223 w 14041"/>
                      <a:gd name="connsiteY14" fmla="*/ 7727 h 10000"/>
                      <a:gd name="connsiteX15" fmla="*/ 10000 w 14041"/>
                      <a:gd name="connsiteY15" fmla="*/ 0 h 10000"/>
                      <a:gd name="connsiteX0" fmla="*/ 10000 w 14021"/>
                      <a:gd name="connsiteY0" fmla="*/ 0 h 10000"/>
                      <a:gd name="connsiteX1" fmla="*/ 9948 w 14021"/>
                      <a:gd name="connsiteY1" fmla="*/ 1070 h 10000"/>
                      <a:gd name="connsiteX2" fmla="*/ 9486 w 14021"/>
                      <a:gd name="connsiteY2" fmla="*/ 5666 h 10000"/>
                      <a:gd name="connsiteX3" fmla="*/ 6552 w 14021"/>
                      <a:gd name="connsiteY3" fmla="*/ 7997 h 10000"/>
                      <a:gd name="connsiteX4" fmla="*/ 6398 w 14021"/>
                      <a:gd name="connsiteY4" fmla="*/ 7997 h 10000"/>
                      <a:gd name="connsiteX5" fmla="*/ 2436 w 14021"/>
                      <a:gd name="connsiteY5" fmla="*/ 7147 h 10000"/>
                      <a:gd name="connsiteX6" fmla="*/ 2179 w 14021"/>
                      <a:gd name="connsiteY6" fmla="*/ 7052 h 10000"/>
                      <a:gd name="connsiteX7" fmla="*/ 0 w 14021"/>
                      <a:gd name="connsiteY7" fmla="*/ 6076 h 10000"/>
                      <a:gd name="connsiteX8" fmla="*/ 5553 w 14021"/>
                      <a:gd name="connsiteY8" fmla="*/ 8856 h 10000"/>
                      <a:gd name="connsiteX9" fmla="*/ 8421 w 14021"/>
                      <a:gd name="connsiteY9" fmla="*/ 9966 h 10000"/>
                      <a:gd name="connsiteX10" fmla="*/ 9743 w 14021"/>
                      <a:gd name="connsiteY10" fmla="*/ 9635 h 10000"/>
                      <a:gd name="connsiteX11" fmla="*/ 9692 w 14021"/>
                      <a:gd name="connsiteY11" fmla="*/ 8784 h 10000"/>
                      <a:gd name="connsiteX12" fmla="*/ 14021 w 14021"/>
                      <a:gd name="connsiteY12" fmla="*/ 8968 h 10000"/>
                      <a:gd name="connsiteX13" fmla="*/ 10223 w 14021"/>
                      <a:gd name="connsiteY13" fmla="*/ 7727 h 10000"/>
                      <a:gd name="connsiteX14" fmla="*/ 10000 w 14021"/>
                      <a:gd name="connsiteY14" fmla="*/ 0 h 10000"/>
                      <a:gd name="connsiteX0" fmla="*/ 10000 w 10223"/>
                      <a:gd name="connsiteY0" fmla="*/ 0 h 10000"/>
                      <a:gd name="connsiteX1" fmla="*/ 9948 w 10223"/>
                      <a:gd name="connsiteY1" fmla="*/ 1070 h 10000"/>
                      <a:gd name="connsiteX2" fmla="*/ 9486 w 10223"/>
                      <a:gd name="connsiteY2" fmla="*/ 5666 h 10000"/>
                      <a:gd name="connsiteX3" fmla="*/ 6552 w 10223"/>
                      <a:gd name="connsiteY3" fmla="*/ 7997 h 10000"/>
                      <a:gd name="connsiteX4" fmla="*/ 6398 w 10223"/>
                      <a:gd name="connsiteY4" fmla="*/ 7997 h 10000"/>
                      <a:gd name="connsiteX5" fmla="*/ 2436 w 10223"/>
                      <a:gd name="connsiteY5" fmla="*/ 7147 h 10000"/>
                      <a:gd name="connsiteX6" fmla="*/ 2179 w 10223"/>
                      <a:gd name="connsiteY6" fmla="*/ 7052 h 10000"/>
                      <a:gd name="connsiteX7" fmla="*/ 0 w 10223"/>
                      <a:gd name="connsiteY7" fmla="*/ 6076 h 10000"/>
                      <a:gd name="connsiteX8" fmla="*/ 5553 w 10223"/>
                      <a:gd name="connsiteY8" fmla="*/ 8856 h 10000"/>
                      <a:gd name="connsiteX9" fmla="*/ 8421 w 10223"/>
                      <a:gd name="connsiteY9" fmla="*/ 9966 h 10000"/>
                      <a:gd name="connsiteX10" fmla="*/ 9743 w 10223"/>
                      <a:gd name="connsiteY10" fmla="*/ 9635 h 10000"/>
                      <a:gd name="connsiteX11" fmla="*/ 9692 w 10223"/>
                      <a:gd name="connsiteY11" fmla="*/ 8784 h 10000"/>
                      <a:gd name="connsiteX12" fmla="*/ 10223 w 10223"/>
                      <a:gd name="connsiteY12" fmla="*/ 7727 h 10000"/>
                      <a:gd name="connsiteX13" fmla="*/ 10000 w 10223"/>
                      <a:gd name="connsiteY13" fmla="*/ 0 h 10000"/>
                      <a:gd name="connsiteX0" fmla="*/ 10000 w 10223"/>
                      <a:gd name="connsiteY0" fmla="*/ 0 h 10022"/>
                      <a:gd name="connsiteX1" fmla="*/ 9948 w 10223"/>
                      <a:gd name="connsiteY1" fmla="*/ 1070 h 10022"/>
                      <a:gd name="connsiteX2" fmla="*/ 9486 w 10223"/>
                      <a:gd name="connsiteY2" fmla="*/ 5666 h 10022"/>
                      <a:gd name="connsiteX3" fmla="*/ 6552 w 10223"/>
                      <a:gd name="connsiteY3" fmla="*/ 7997 h 10022"/>
                      <a:gd name="connsiteX4" fmla="*/ 6398 w 10223"/>
                      <a:gd name="connsiteY4" fmla="*/ 7997 h 10022"/>
                      <a:gd name="connsiteX5" fmla="*/ 2436 w 10223"/>
                      <a:gd name="connsiteY5" fmla="*/ 7147 h 10022"/>
                      <a:gd name="connsiteX6" fmla="*/ 2179 w 10223"/>
                      <a:gd name="connsiteY6" fmla="*/ 7052 h 10022"/>
                      <a:gd name="connsiteX7" fmla="*/ 0 w 10223"/>
                      <a:gd name="connsiteY7" fmla="*/ 6076 h 10022"/>
                      <a:gd name="connsiteX8" fmla="*/ 5553 w 10223"/>
                      <a:gd name="connsiteY8" fmla="*/ 8856 h 10022"/>
                      <a:gd name="connsiteX9" fmla="*/ 8421 w 10223"/>
                      <a:gd name="connsiteY9" fmla="*/ 9966 h 10022"/>
                      <a:gd name="connsiteX10" fmla="*/ 9743 w 10223"/>
                      <a:gd name="connsiteY10" fmla="*/ 9635 h 10022"/>
                      <a:gd name="connsiteX11" fmla="*/ 10223 w 10223"/>
                      <a:gd name="connsiteY11" fmla="*/ 7727 h 10022"/>
                      <a:gd name="connsiteX12" fmla="*/ 10000 w 10223"/>
                      <a:gd name="connsiteY12" fmla="*/ 0 h 10022"/>
                      <a:gd name="connsiteX0" fmla="*/ 10000 w 10225"/>
                      <a:gd name="connsiteY0" fmla="*/ 0 h 9966"/>
                      <a:gd name="connsiteX1" fmla="*/ 9948 w 10225"/>
                      <a:gd name="connsiteY1" fmla="*/ 1070 h 9966"/>
                      <a:gd name="connsiteX2" fmla="*/ 9486 w 10225"/>
                      <a:gd name="connsiteY2" fmla="*/ 5666 h 9966"/>
                      <a:gd name="connsiteX3" fmla="*/ 6552 w 10225"/>
                      <a:gd name="connsiteY3" fmla="*/ 7997 h 9966"/>
                      <a:gd name="connsiteX4" fmla="*/ 6398 w 10225"/>
                      <a:gd name="connsiteY4" fmla="*/ 7997 h 9966"/>
                      <a:gd name="connsiteX5" fmla="*/ 2436 w 10225"/>
                      <a:gd name="connsiteY5" fmla="*/ 7147 h 9966"/>
                      <a:gd name="connsiteX6" fmla="*/ 2179 w 10225"/>
                      <a:gd name="connsiteY6" fmla="*/ 7052 h 9966"/>
                      <a:gd name="connsiteX7" fmla="*/ 0 w 10225"/>
                      <a:gd name="connsiteY7" fmla="*/ 6076 h 9966"/>
                      <a:gd name="connsiteX8" fmla="*/ 5553 w 10225"/>
                      <a:gd name="connsiteY8" fmla="*/ 8856 h 9966"/>
                      <a:gd name="connsiteX9" fmla="*/ 8421 w 10225"/>
                      <a:gd name="connsiteY9" fmla="*/ 9966 h 9966"/>
                      <a:gd name="connsiteX10" fmla="*/ 9863 w 10225"/>
                      <a:gd name="connsiteY10" fmla="*/ 8972 h 9966"/>
                      <a:gd name="connsiteX11" fmla="*/ 10223 w 10225"/>
                      <a:gd name="connsiteY11" fmla="*/ 7727 h 9966"/>
                      <a:gd name="connsiteX12" fmla="*/ 10000 w 10225"/>
                      <a:gd name="connsiteY12" fmla="*/ 0 h 9966"/>
                      <a:gd name="connsiteX0" fmla="*/ 9780 w 10000"/>
                      <a:gd name="connsiteY0" fmla="*/ 0 h 9557"/>
                      <a:gd name="connsiteX1" fmla="*/ 9729 w 10000"/>
                      <a:gd name="connsiteY1" fmla="*/ 1074 h 9557"/>
                      <a:gd name="connsiteX2" fmla="*/ 9277 w 10000"/>
                      <a:gd name="connsiteY2" fmla="*/ 5685 h 9557"/>
                      <a:gd name="connsiteX3" fmla="*/ 6408 w 10000"/>
                      <a:gd name="connsiteY3" fmla="*/ 8024 h 9557"/>
                      <a:gd name="connsiteX4" fmla="*/ 6257 w 10000"/>
                      <a:gd name="connsiteY4" fmla="*/ 8024 h 9557"/>
                      <a:gd name="connsiteX5" fmla="*/ 2382 w 10000"/>
                      <a:gd name="connsiteY5" fmla="*/ 7171 h 9557"/>
                      <a:gd name="connsiteX6" fmla="*/ 2131 w 10000"/>
                      <a:gd name="connsiteY6" fmla="*/ 7076 h 9557"/>
                      <a:gd name="connsiteX7" fmla="*/ 0 w 10000"/>
                      <a:gd name="connsiteY7" fmla="*/ 6097 h 9557"/>
                      <a:gd name="connsiteX8" fmla="*/ 5431 w 10000"/>
                      <a:gd name="connsiteY8" fmla="*/ 8886 h 9557"/>
                      <a:gd name="connsiteX9" fmla="*/ 8001 w 10000"/>
                      <a:gd name="connsiteY9" fmla="*/ 9557 h 9557"/>
                      <a:gd name="connsiteX10" fmla="*/ 9646 w 10000"/>
                      <a:gd name="connsiteY10" fmla="*/ 9003 h 9557"/>
                      <a:gd name="connsiteX11" fmla="*/ 9998 w 10000"/>
                      <a:gd name="connsiteY11" fmla="*/ 7753 h 9557"/>
                      <a:gd name="connsiteX12" fmla="*/ 9780 w 10000"/>
                      <a:gd name="connsiteY12" fmla="*/ 0 h 9557"/>
                      <a:gd name="connsiteX0" fmla="*/ 9780 w 10000"/>
                      <a:gd name="connsiteY0" fmla="*/ 0 h 9732"/>
                      <a:gd name="connsiteX1" fmla="*/ 9729 w 10000"/>
                      <a:gd name="connsiteY1" fmla="*/ 1124 h 9732"/>
                      <a:gd name="connsiteX2" fmla="*/ 9277 w 10000"/>
                      <a:gd name="connsiteY2" fmla="*/ 5949 h 9732"/>
                      <a:gd name="connsiteX3" fmla="*/ 6408 w 10000"/>
                      <a:gd name="connsiteY3" fmla="*/ 8396 h 9732"/>
                      <a:gd name="connsiteX4" fmla="*/ 6257 w 10000"/>
                      <a:gd name="connsiteY4" fmla="*/ 8396 h 9732"/>
                      <a:gd name="connsiteX5" fmla="*/ 2382 w 10000"/>
                      <a:gd name="connsiteY5" fmla="*/ 7503 h 9732"/>
                      <a:gd name="connsiteX6" fmla="*/ 2131 w 10000"/>
                      <a:gd name="connsiteY6" fmla="*/ 7404 h 9732"/>
                      <a:gd name="connsiteX7" fmla="*/ 0 w 10000"/>
                      <a:gd name="connsiteY7" fmla="*/ 6380 h 9732"/>
                      <a:gd name="connsiteX8" fmla="*/ 5431 w 10000"/>
                      <a:gd name="connsiteY8" fmla="*/ 9298 h 9732"/>
                      <a:gd name="connsiteX9" fmla="*/ 7942 w 10000"/>
                      <a:gd name="connsiteY9" fmla="*/ 9729 h 9732"/>
                      <a:gd name="connsiteX10" fmla="*/ 9646 w 10000"/>
                      <a:gd name="connsiteY10" fmla="*/ 9420 h 9732"/>
                      <a:gd name="connsiteX11" fmla="*/ 9998 w 10000"/>
                      <a:gd name="connsiteY11" fmla="*/ 8112 h 9732"/>
                      <a:gd name="connsiteX12" fmla="*/ 9780 w 10000"/>
                      <a:gd name="connsiteY12" fmla="*/ 0 h 9732"/>
                      <a:gd name="connsiteX0" fmla="*/ 9780 w 10000"/>
                      <a:gd name="connsiteY0" fmla="*/ 0 h 10000"/>
                      <a:gd name="connsiteX1" fmla="*/ 9729 w 10000"/>
                      <a:gd name="connsiteY1" fmla="*/ 1155 h 10000"/>
                      <a:gd name="connsiteX2" fmla="*/ 9277 w 10000"/>
                      <a:gd name="connsiteY2" fmla="*/ 6113 h 10000"/>
                      <a:gd name="connsiteX3" fmla="*/ 6408 w 10000"/>
                      <a:gd name="connsiteY3" fmla="*/ 8627 h 10000"/>
                      <a:gd name="connsiteX4" fmla="*/ 6257 w 10000"/>
                      <a:gd name="connsiteY4" fmla="*/ 8627 h 10000"/>
                      <a:gd name="connsiteX5" fmla="*/ 2382 w 10000"/>
                      <a:gd name="connsiteY5" fmla="*/ 7710 h 10000"/>
                      <a:gd name="connsiteX6" fmla="*/ 2131 w 10000"/>
                      <a:gd name="connsiteY6" fmla="*/ 7608 h 10000"/>
                      <a:gd name="connsiteX7" fmla="*/ 0 w 10000"/>
                      <a:gd name="connsiteY7" fmla="*/ 6556 h 10000"/>
                      <a:gd name="connsiteX8" fmla="*/ 5431 w 10000"/>
                      <a:gd name="connsiteY8" fmla="*/ 9554 h 10000"/>
                      <a:gd name="connsiteX9" fmla="*/ 7942 w 10000"/>
                      <a:gd name="connsiteY9" fmla="*/ 9997 h 10000"/>
                      <a:gd name="connsiteX10" fmla="*/ 9646 w 10000"/>
                      <a:gd name="connsiteY10" fmla="*/ 9679 h 10000"/>
                      <a:gd name="connsiteX11" fmla="*/ 9998 w 10000"/>
                      <a:gd name="connsiteY11" fmla="*/ 8335 h 10000"/>
                      <a:gd name="connsiteX12" fmla="*/ 9780 w 10000"/>
                      <a:gd name="connsiteY12" fmla="*/ 0 h 10000"/>
                      <a:gd name="connsiteX0" fmla="*/ 9780 w 10000"/>
                      <a:gd name="connsiteY0" fmla="*/ 0 h 10000"/>
                      <a:gd name="connsiteX1" fmla="*/ 9729 w 10000"/>
                      <a:gd name="connsiteY1" fmla="*/ 1155 h 10000"/>
                      <a:gd name="connsiteX2" fmla="*/ 9277 w 10000"/>
                      <a:gd name="connsiteY2" fmla="*/ 6113 h 10000"/>
                      <a:gd name="connsiteX3" fmla="*/ 6408 w 10000"/>
                      <a:gd name="connsiteY3" fmla="*/ 8627 h 10000"/>
                      <a:gd name="connsiteX4" fmla="*/ 6257 w 10000"/>
                      <a:gd name="connsiteY4" fmla="*/ 8627 h 10000"/>
                      <a:gd name="connsiteX5" fmla="*/ 2382 w 10000"/>
                      <a:gd name="connsiteY5" fmla="*/ 7710 h 10000"/>
                      <a:gd name="connsiteX6" fmla="*/ 2131 w 10000"/>
                      <a:gd name="connsiteY6" fmla="*/ 7608 h 10000"/>
                      <a:gd name="connsiteX7" fmla="*/ 0 w 10000"/>
                      <a:gd name="connsiteY7" fmla="*/ 6556 h 10000"/>
                      <a:gd name="connsiteX8" fmla="*/ 5431 w 10000"/>
                      <a:gd name="connsiteY8" fmla="*/ 9554 h 10000"/>
                      <a:gd name="connsiteX9" fmla="*/ 7942 w 10000"/>
                      <a:gd name="connsiteY9" fmla="*/ 9997 h 10000"/>
                      <a:gd name="connsiteX10" fmla="*/ 9646 w 10000"/>
                      <a:gd name="connsiteY10" fmla="*/ 9679 h 10000"/>
                      <a:gd name="connsiteX11" fmla="*/ 9998 w 10000"/>
                      <a:gd name="connsiteY11" fmla="*/ 8335 h 10000"/>
                      <a:gd name="connsiteX12" fmla="*/ 9780 w 10000"/>
                      <a:gd name="connsiteY12" fmla="*/ 0 h 10000"/>
                      <a:gd name="connsiteX0" fmla="*/ 8780 w 9000"/>
                      <a:gd name="connsiteY0" fmla="*/ 0 h 10000"/>
                      <a:gd name="connsiteX1" fmla="*/ 8729 w 9000"/>
                      <a:gd name="connsiteY1" fmla="*/ 1155 h 10000"/>
                      <a:gd name="connsiteX2" fmla="*/ 8277 w 9000"/>
                      <a:gd name="connsiteY2" fmla="*/ 6113 h 10000"/>
                      <a:gd name="connsiteX3" fmla="*/ 5408 w 9000"/>
                      <a:gd name="connsiteY3" fmla="*/ 8627 h 10000"/>
                      <a:gd name="connsiteX4" fmla="*/ 5257 w 9000"/>
                      <a:gd name="connsiteY4" fmla="*/ 8627 h 10000"/>
                      <a:gd name="connsiteX5" fmla="*/ 1382 w 9000"/>
                      <a:gd name="connsiteY5" fmla="*/ 7710 h 10000"/>
                      <a:gd name="connsiteX6" fmla="*/ 1131 w 9000"/>
                      <a:gd name="connsiteY6" fmla="*/ 7608 h 10000"/>
                      <a:gd name="connsiteX7" fmla="*/ 0 w 9000"/>
                      <a:gd name="connsiteY7" fmla="*/ 8622 h 10000"/>
                      <a:gd name="connsiteX8" fmla="*/ 4431 w 9000"/>
                      <a:gd name="connsiteY8" fmla="*/ 9554 h 10000"/>
                      <a:gd name="connsiteX9" fmla="*/ 6942 w 9000"/>
                      <a:gd name="connsiteY9" fmla="*/ 9997 h 10000"/>
                      <a:gd name="connsiteX10" fmla="*/ 8646 w 9000"/>
                      <a:gd name="connsiteY10" fmla="*/ 9679 h 10000"/>
                      <a:gd name="connsiteX11" fmla="*/ 8998 w 9000"/>
                      <a:gd name="connsiteY11" fmla="*/ 8335 h 10000"/>
                      <a:gd name="connsiteX12" fmla="*/ 8780 w 9000"/>
                      <a:gd name="connsiteY12" fmla="*/ 0 h 10000"/>
                      <a:gd name="connsiteX0" fmla="*/ 10867 w 11111"/>
                      <a:gd name="connsiteY0" fmla="*/ 0 h 10000"/>
                      <a:gd name="connsiteX1" fmla="*/ 10810 w 11111"/>
                      <a:gd name="connsiteY1" fmla="*/ 1155 h 10000"/>
                      <a:gd name="connsiteX2" fmla="*/ 10308 w 11111"/>
                      <a:gd name="connsiteY2" fmla="*/ 6113 h 10000"/>
                      <a:gd name="connsiteX3" fmla="*/ 7120 w 11111"/>
                      <a:gd name="connsiteY3" fmla="*/ 8627 h 10000"/>
                      <a:gd name="connsiteX4" fmla="*/ 6952 w 11111"/>
                      <a:gd name="connsiteY4" fmla="*/ 8627 h 10000"/>
                      <a:gd name="connsiteX5" fmla="*/ 2647 w 11111"/>
                      <a:gd name="connsiteY5" fmla="*/ 7710 h 10000"/>
                      <a:gd name="connsiteX6" fmla="*/ 2368 w 11111"/>
                      <a:gd name="connsiteY6" fmla="*/ 7608 h 10000"/>
                      <a:gd name="connsiteX7" fmla="*/ 0 w 11111"/>
                      <a:gd name="connsiteY7" fmla="*/ 6715 h 10000"/>
                      <a:gd name="connsiteX8" fmla="*/ 6034 w 11111"/>
                      <a:gd name="connsiteY8" fmla="*/ 9554 h 10000"/>
                      <a:gd name="connsiteX9" fmla="*/ 8824 w 11111"/>
                      <a:gd name="connsiteY9" fmla="*/ 9997 h 10000"/>
                      <a:gd name="connsiteX10" fmla="*/ 10718 w 11111"/>
                      <a:gd name="connsiteY10" fmla="*/ 9679 h 10000"/>
                      <a:gd name="connsiteX11" fmla="*/ 11109 w 11111"/>
                      <a:gd name="connsiteY11" fmla="*/ 8335 h 10000"/>
                      <a:gd name="connsiteX12" fmla="*/ 10867 w 11111"/>
                      <a:gd name="connsiteY12" fmla="*/ 0 h 10000"/>
                      <a:gd name="connsiteX0" fmla="*/ 10867 w 11111"/>
                      <a:gd name="connsiteY0" fmla="*/ 0 h 10095"/>
                      <a:gd name="connsiteX1" fmla="*/ 10810 w 11111"/>
                      <a:gd name="connsiteY1" fmla="*/ 1155 h 10095"/>
                      <a:gd name="connsiteX2" fmla="*/ 10308 w 11111"/>
                      <a:gd name="connsiteY2" fmla="*/ 6113 h 10095"/>
                      <a:gd name="connsiteX3" fmla="*/ 7120 w 11111"/>
                      <a:gd name="connsiteY3" fmla="*/ 8627 h 10095"/>
                      <a:gd name="connsiteX4" fmla="*/ 6952 w 11111"/>
                      <a:gd name="connsiteY4" fmla="*/ 8627 h 10095"/>
                      <a:gd name="connsiteX5" fmla="*/ 2647 w 11111"/>
                      <a:gd name="connsiteY5" fmla="*/ 7710 h 10095"/>
                      <a:gd name="connsiteX6" fmla="*/ 2368 w 11111"/>
                      <a:gd name="connsiteY6" fmla="*/ 7608 h 10095"/>
                      <a:gd name="connsiteX7" fmla="*/ 0 w 11111"/>
                      <a:gd name="connsiteY7" fmla="*/ 6715 h 10095"/>
                      <a:gd name="connsiteX8" fmla="*/ 6034 w 11111"/>
                      <a:gd name="connsiteY8" fmla="*/ 9554 h 10095"/>
                      <a:gd name="connsiteX9" fmla="*/ 8824 w 11111"/>
                      <a:gd name="connsiteY9" fmla="*/ 9997 h 10095"/>
                      <a:gd name="connsiteX10" fmla="*/ 10718 w 11111"/>
                      <a:gd name="connsiteY10" fmla="*/ 9679 h 10095"/>
                      <a:gd name="connsiteX11" fmla="*/ 11109 w 11111"/>
                      <a:gd name="connsiteY11" fmla="*/ 8335 h 10095"/>
                      <a:gd name="connsiteX12" fmla="*/ 10867 w 11111"/>
                      <a:gd name="connsiteY12" fmla="*/ 0 h 10095"/>
                      <a:gd name="connsiteX0" fmla="*/ 10867 w 11111"/>
                      <a:gd name="connsiteY0" fmla="*/ 0 h 10163"/>
                      <a:gd name="connsiteX1" fmla="*/ 10810 w 11111"/>
                      <a:gd name="connsiteY1" fmla="*/ 1155 h 10163"/>
                      <a:gd name="connsiteX2" fmla="*/ 10308 w 11111"/>
                      <a:gd name="connsiteY2" fmla="*/ 6113 h 10163"/>
                      <a:gd name="connsiteX3" fmla="*/ 7120 w 11111"/>
                      <a:gd name="connsiteY3" fmla="*/ 8627 h 10163"/>
                      <a:gd name="connsiteX4" fmla="*/ 6952 w 11111"/>
                      <a:gd name="connsiteY4" fmla="*/ 8627 h 10163"/>
                      <a:gd name="connsiteX5" fmla="*/ 2647 w 11111"/>
                      <a:gd name="connsiteY5" fmla="*/ 7710 h 10163"/>
                      <a:gd name="connsiteX6" fmla="*/ 2368 w 11111"/>
                      <a:gd name="connsiteY6" fmla="*/ 7608 h 10163"/>
                      <a:gd name="connsiteX7" fmla="*/ 0 w 11111"/>
                      <a:gd name="connsiteY7" fmla="*/ 6715 h 10163"/>
                      <a:gd name="connsiteX8" fmla="*/ 6034 w 11111"/>
                      <a:gd name="connsiteY8" fmla="*/ 9554 h 10163"/>
                      <a:gd name="connsiteX9" fmla="*/ 9151 w 11111"/>
                      <a:gd name="connsiteY9" fmla="*/ 10076 h 10163"/>
                      <a:gd name="connsiteX10" fmla="*/ 10718 w 11111"/>
                      <a:gd name="connsiteY10" fmla="*/ 9679 h 10163"/>
                      <a:gd name="connsiteX11" fmla="*/ 11109 w 11111"/>
                      <a:gd name="connsiteY11" fmla="*/ 8335 h 10163"/>
                      <a:gd name="connsiteX12" fmla="*/ 10867 w 11111"/>
                      <a:gd name="connsiteY12" fmla="*/ 0 h 10163"/>
                      <a:gd name="connsiteX0" fmla="*/ 10867 w 11111"/>
                      <a:gd name="connsiteY0" fmla="*/ 0 h 10131"/>
                      <a:gd name="connsiteX1" fmla="*/ 10810 w 11111"/>
                      <a:gd name="connsiteY1" fmla="*/ 1155 h 10131"/>
                      <a:gd name="connsiteX2" fmla="*/ 10308 w 11111"/>
                      <a:gd name="connsiteY2" fmla="*/ 6113 h 10131"/>
                      <a:gd name="connsiteX3" fmla="*/ 7120 w 11111"/>
                      <a:gd name="connsiteY3" fmla="*/ 8627 h 10131"/>
                      <a:gd name="connsiteX4" fmla="*/ 6952 w 11111"/>
                      <a:gd name="connsiteY4" fmla="*/ 8627 h 10131"/>
                      <a:gd name="connsiteX5" fmla="*/ 2647 w 11111"/>
                      <a:gd name="connsiteY5" fmla="*/ 7710 h 10131"/>
                      <a:gd name="connsiteX6" fmla="*/ 2368 w 11111"/>
                      <a:gd name="connsiteY6" fmla="*/ 7608 h 10131"/>
                      <a:gd name="connsiteX7" fmla="*/ 0 w 11111"/>
                      <a:gd name="connsiteY7" fmla="*/ 6715 h 10131"/>
                      <a:gd name="connsiteX8" fmla="*/ 6034 w 11111"/>
                      <a:gd name="connsiteY8" fmla="*/ 9554 h 10131"/>
                      <a:gd name="connsiteX9" fmla="*/ 9151 w 11111"/>
                      <a:gd name="connsiteY9" fmla="*/ 10076 h 10131"/>
                      <a:gd name="connsiteX10" fmla="*/ 10718 w 11111"/>
                      <a:gd name="connsiteY10" fmla="*/ 9679 h 10131"/>
                      <a:gd name="connsiteX11" fmla="*/ 11109 w 11111"/>
                      <a:gd name="connsiteY11" fmla="*/ 8335 h 10131"/>
                      <a:gd name="connsiteX12" fmla="*/ 10867 w 11111"/>
                      <a:gd name="connsiteY12" fmla="*/ 0 h 10131"/>
                      <a:gd name="connsiteX0" fmla="*/ 10867 w 11111"/>
                      <a:gd name="connsiteY0" fmla="*/ 0 h 10096"/>
                      <a:gd name="connsiteX1" fmla="*/ 10810 w 11111"/>
                      <a:gd name="connsiteY1" fmla="*/ 1155 h 10096"/>
                      <a:gd name="connsiteX2" fmla="*/ 10308 w 11111"/>
                      <a:gd name="connsiteY2" fmla="*/ 6113 h 10096"/>
                      <a:gd name="connsiteX3" fmla="*/ 7120 w 11111"/>
                      <a:gd name="connsiteY3" fmla="*/ 8627 h 10096"/>
                      <a:gd name="connsiteX4" fmla="*/ 6952 w 11111"/>
                      <a:gd name="connsiteY4" fmla="*/ 8627 h 10096"/>
                      <a:gd name="connsiteX5" fmla="*/ 2647 w 11111"/>
                      <a:gd name="connsiteY5" fmla="*/ 7710 h 10096"/>
                      <a:gd name="connsiteX6" fmla="*/ 2368 w 11111"/>
                      <a:gd name="connsiteY6" fmla="*/ 7608 h 10096"/>
                      <a:gd name="connsiteX7" fmla="*/ 0 w 11111"/>
                      <a:gd name="connsiteY7" fmla="*/ 6715 h 10096"/>
                      <a:gd name="connsiteX8" fmla="*/ 5054 w 11111"/>
                      <a:gd name="connsiteY8" fmla="*/ 9157 h 10096"/>
                      <a:gd name="connsiteX9" fmla="*/ 9151 w 11111"/>
                      <a:gd name="connsiteY9" fmla="*/ 10076 h 10096"/>
                      <a:gd name="connsiteX10" fmla="*/ 10718 w 11111"/>
                      <a:gd name="connsiteY10" fmla="*/ 9679 h 10096"/>
                      <a:gd name="connsiteX11" fmla="*/ 11109 w 11111"/>
                      <a:gd name="connsiteY11" fmla="*/ 8335 h 10096"/>
                      <a:gd name="connsiteX12" fmla="*/ 10867 w 11111"/>
                      <a:gd name="connsiteY12" fmla="*/ 0 h 10096"/>
                      <a:gd name="connsiteX0" fmla="*/ 10867 w 11371"/>
                      <a:gd name="connsiteY0" fmla="*/ 0 h 10129"/>
                      <a:gd name="connsiteX1" fmla="*/ 10810 w 11371"/>
                      <a:gd name="connsiteY1" fmla="*/ 1155 h 10129"/>
                      <a:gd name="connsiteX2" fmla="*/ 10308 w 11371"/>
                      <a:gd name="connsiteY2" fmla="*/ 6113 h 10129"/>
                      <a:gd name="connsiteX3" fmla="*/ 7120 w 11371"/>
                      <a:gd name="connsiteY3" fmla="*/ 8627 h 10129"/>
                      <a:gd name="connsiteX4" fmla="*/ 6952 w 11371"/>
                      <a:gd name="connsiteY4" fmla="*/ 8627 h 10129"/>
                      <a:gd name="connsiteX5" fmla="*/ 2647 w 11371"/>
                      <a:gd name="connsiteY5" fmla="*/ 7710 h 10129"/>
                      <a:gd name="connsiteX6" fmla="*/ 2368 w 11371"/>
                      <a:gd name="connsiteY6" fmla="*/ 7608 h 10129"/>
                      <a:gd name="connsiteX7" fmla="*/ 0 w 11371"/>
                      <a:gd name="connsiteY7" fmla="*/ 6715 h 10129"/>
                      <a:gd name="connsiteX8" fmla="*/ 5054 w 11371"/>
                      <a:gd name="connsiteY8" fmla="*/ 9157 h 10129"/>
                      <a:gd name="connsiteX9" fmla="*/ 9151 w 11371"/>
                      <a:gd name="connsiteY9" fmla="*/ 10076 h 10129"/>
                      <a:gd name="connsiteX10" fmla="*/ 10718 w 11371"/>
                      <a:gd name="connsiteY10" fmla="*/ 9679 h 10129"/>
                      <a:gd name="connsiteX11" fmla="*/ 11370 w 11371"/>
                      <a:gd name="connsiteY11" fmla="*/ 6905 h 10129"/>
                      <a:gd name="connsiteX12" fmla="*/ 10867 w 11371"/>
                      <a:gd name="connsiteY12" fmla="*/ 0 h 10129"/>
                      <a:gd name="connsiteX0" fmla="*/ 10867 w 11370"/>
                      <a:gd name="connsiteY0" fmla="*/ 0 h 10107"/>
                      <a:gd name="connsiteX1" fmla="*/ 10810 w 11370"/>
                      <a:gd name="connsiteY1" fmla="*/ 1155 h 10107"/>
                      <a:gd name="connsiteX2" fmla="*/ 10308 w 11370"/>
                      <a:gd name="connsiteY2" fmla="*/ 6113 h 10107"/>
                      <a:gd name="connsiteX3" fmla="*/ 7120 w 11370"/>
                      <a:gd name="connsiteY3" fmla="*/ 8627 h 10107"/>
                      <a:gd name="connsiteX4" fmla="*/ 6952 w 11370"/>
                      <a:gd name="connsiteY4" fmla="*/ 8627 h 10107"/>
                      <a:gd name="connsiteX5" fmla="*/ 2647 w 11370"/>
                      <a:gd name="connsiteY5" fmla="*/ 7710 h 10107"/>
                      <a:gd name="connsiteX6" fmla="*/ 2368 w 11370"/>
                      <a:gd name="connsiteY6" fmla="*/ 7608 h 10107"/>
                      <a:gd name="connsiteX7" fmla="*/ 0 w 11370"/>
                      <a:gd name="connsiteY7" fmla="*/ 6715 h 10107"/>
                      <a:gd name="connsiteX8" fmla="*/ 5054 w 11370"/>
                      <a:gd name="connsiteY8" fmla="*/ 9157 h 10107"/>
                      <a:gd name="connsiteX9" fmla="*/ 9151 w 11370"/>
                      <a:gd name="connsiteY9" fmla="*/ 10076 h 10107"/>
                      <a:gd name="connsiteX10" fmla="*/ 10783 w 11370"/>
                      <a:gd name="connsiteY10" fmla="*/ 9600 h 10107"/>
                      <a:gd name="connsiteX11" fmla="*/ 11370 w 11370"/>
                      <a:gd name="connsiteY11" fmla="*/ 6905 h 10107"/>
                      <a:gd name="connsiteX12" fmla="*/ 10867 w 11370"/>
                      <a:gd name="connsiteY12" fmla="*/ 0 h 10107"/>
                      <a:gd name="connsiteX0" fmla="*/ 10867 w 11370"/>
                      <a:gd name="connsiteY0" fmla="*/ 0 h 10107"/>
                      <a:gd name="connsiteX1" fmla="*/ 10810 w 11370"/>
                      <a:gd name="connsiteY1" fmla="*/ 1155 h 10107"/>
                      <a:gd name="connsiteX2" fmla="*/ 10308 w 11370"/>
                      <a:gd name="connsiteY2" fmla="*/ 6113 h 10107"/>
                      <a:gd name="connsiteX3" fmla="*/ 7120 w 11370"/>
                      <a:gd name="connsiteY3" fmla="*/ 8627 h 10107"/>
                      <a:gd name="connsiteX4" fmla="*/ 6952 w 11370"/>
                      <a:gd name="connsiteY4" fmla="*/ 8627 h 10107"/>
                      <a:gd name="connsiteX5" fmla="*/ 2647 w 11370"/>
                      <a:gd name="connsiteY5" fmla="*/ 7710 h 10107"/>
                      <a:gd name="connsiteX6" fmla="*/ 2368 w 11370"/>
                      <a:gd name="connsiteY6" fmla="*/ 7608 h 10107"/>
                      <a:gd name="connsiteX7" fmla="*/ 0 w 11370"/>
                      <a:gd name="connsiteY7" fmla="*/ 6715 h 10107"/>
                      <a:gd name="connsiteX8" fmla="*/ 5054 w 11370"/>
                      <a:gd name="connsiteY8" fmla="*/ 9157 h 10107"/>
                      <a:gd name="connsiteX9" fmla="*/ 9151 w 11370"/>
                      <a:gd name="connsiteY9" fmla="*/ 10076 h 10107"/>
                      <a:gd name="connsiteX10" fmla="*/ 10783 w 11370"/>
                      <a:gd name="connsiteY10" fmla="*/ 9600 h 10107"/>
                      <a:gd name="connsiteX11" fmla="*/ 11370 w 11370"/>
                      <a:gd name="connsiteY11" fmla="*/ 6905 h 10107"/>
                      <a:gd name="connsiteX12" fmla="*/ 10867 w 11370"/>
                      <a:gd name="connsiteY12" fmla="*/ 0 h 10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370" h="10107">
                        <a:moveTo>
                          <a:pt x="10867" y="0"/>
                        </a:moveTo>
                        <a:cubicBezTo>
                          <a:pt x="10867" y="408"/>
                          <a:pt x="10810" y="816"/>
                          <a:pt x="10810" y="1155"/>
                        </a:cubicBezTo>
                        <a:cubicBezTo>
                          <a:pt x="10755" y="2820"/>
                          <a:pt x="10755" y="4483"/>
                          <a:pt x="10308" y="6113"/>
                        </a:cubicBezTo>
                        <a:cubicBezTo>
                          <a:pt x="9972" y="7303"/>
                          <a:pt x="9469" y="8627"/>
                          <a:pt x="7120" y="8627"/>
                        </a:cubicBezTo>
                        <a:lnTo>
                          <a:pt x="6952" y="8627"/>
                        </a:lnTo>
                        <a:cubicBezTo>
                          <a:pt x="5387" y="8594"/>
                          <a:pt x="3988" y="8219"/>
                          <a:pt x="2647" y="7710"/>
                        </a:cubicBezTo>
                        <a:cubicBezTo>
                          <a:pt x="2591" y="7675"/>
                          <a:pt x="2479" y="7641"/>
                          <a:pt x="2368" y="7608"/>
                        </a:cubicBezTo>
                        <a:cubicBezTo>
                          <a:pt x="1585" y="7303"/>
                          <a:pt x="783" y="7078"/>
                          <a:pt x="0" y="6715"/>
                        </a:cubicBezTo>
                        <a:cubicBezTo>
                          <a:pt x="2958" y="8713"/>
                          <a:pt x="3529" y="8597"/>
                          <a:pt x="5054" y="9157"/>
                        </a:cubicBezTo>
                        <a:cubicBezTo>
                          <a:pt x="6579" y="9717"/>
                          <a:pt x="8196" y="10002"/>
                          <a:pt x="9151" y="10076"/>
                        </a:cubicBezTo>
                        <a:cubicBezTo>
                          <a:pt x="10106" y="10150"/>
                          <a:pt x="10413" y="10129"/>
                          <a:pt x="10783" y="9600"/>
                        </a:cubicBezTo>
                        <a:cubicBezTo>
                          <a:pt x="11153" y="9071"/>
                          <a:pt x="11356" y="8505"/>
                          <a:pt x="11370" y="6905"/>
                        </a:cubicBezTo>
                        <a:cubicBezTo>
                          <a:pt x="11384" y="5305"/>
                          <a:pt x="10947" y="2779"/>
                          <a:pt x="10867" y="0"/>
                        </a:cubicBezTo>
                      </a:path>
                    </a:pathLst>
                  </a:custGeom>
                  <a:solidFill>
                    <a:srgbClr val="2C388E"/>
                  </a:solidFill>
                  <a:ln>
                    <a:noFill/>
                  </a:ln>
                </p:spPr>
                <p:txBody>
                  <a:bodyPr vert="horz" wrap="square" lIns="82935" tIns="41468" rIns="82935" bIns="4146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454" name="Freeform 227">
                    <a:extLst>
                      <a:ext uri="{FF2B5EF4-FFF2-40B4-BE49-F238E27FC236}">
                        <a16:creationId xmlns:a16="http://schemas.microsoft.com/office/drawing/2014/main" xmlns="" id="{55855A68-D1A7-4560-AA4E-4B2F542574AF}"/>
                      </a:ext>
                    </a:extLst>
                  </p:cNvPr>
                  <p:cNvSpPr/>
                  <p:nvPr/>
                </p:nvSpPr>
                <p:spPr>
                  <a:xfrm>
                    <a:off x="10908649" y="2312195"/>
                    <a:ext cx="21430" cy="507205"/>
                  </a:xfrm>
                  <a:custGeom>
                    <a:avLst/>
                    <a:gdLst>
                      <a:gd name="connsiteX0" fmla="*/ 38100 w 64294"/>
                      <a:gd name="connsiteY0" fmla="*/ 0 h 438150"/>
                      <a:gd name="connsiteX1" fmla="*/ 0 w 64294"/>
                      <a:gd name="connsiteY1" fmla="*/ 61912 h 438150"/>
                      <a:gd name="connsiteX2" fmla="*/ 0 w 64294"/>
                      <a:gd name="connsiteY2" fmla="*/ 276225 h 438150"/>
                      <a:gd name="connsiteX3" fmla="*/ 19050 w 64294"/>
                      <a:gd name="connsiteY3" fmla="*/ 419100 h 438150"/>
                      <a:gd name="connsiteX4" fmla="*/ 64294 w 64294"/>
                      <a:gd name="connsiteY4" fmla="*/ 438150 h 438150"/>
                      <a:gd name="connsiteX5" fmla="*/ 40481 w 64294"/>
                      <a:gd name="connsiteY5" fmla="*/ 238125 h 438150"/>
                      <a:gd name="connsiteX6" fmla="*/ 38100 w 64294"/>
                      <a:gd name="connsiteY6" fmla="*/ 80962 h 438150"/>
                      <a:gd name="connsiteX7" fmla="*/ 38100 w 64294"/>
                      <a:gd name="connsiteY7" fmla="*/ 0 h 438150"/>
                      <a:gd name="connsiteX0" fmla="*/ 38100 w 40481"/>
                      <a:gd name="connsiteY0" fmla="*/ 0 h 561975"/>
                      <a:gd name="connsiteX1" fmla="*/ 0 w 40481"/>
                      <a:gd name="connsiteY1" fmla="*/ 61912 h 561975"/>
                      <a:gd name="connsiteX2" fmla="*/ 0 w 40481"/>
                      <a:gd name="connsiteY2" fmla="*/ 276225 h 561975"/>
                      <a:gd name="connsiteX3" fmla="*/ 19050 w 40481"/>
                      <a:gd name="connsiteY3" fmla="*/ 419100 h 561975"/>
                      <a:gd name="connsiteX4" fmla="*/ 14288 w 40481"/>
                      <a:gd name="connsiteY4" fmla="*/ 561975 h 561975"/>
                      <a:gd name="connsiteX5" fmla="*/ 40481 w 40481"/>
                      <a:gd name="connsiteY5" fmla="*/ 238125 h 561975"/>
                      <a:gd name="connsiteX6" fmla="*/ 38100 w 40481"/>
                      <a:gd name="connsiteY6" fmla="*/ 80962 h 561975"/>
                      <a:gd name="connsiteX7" fmla="*/ 38100 w 40481"/>
                      <a:gd name="connsiteY7" fmla="*/ 0 h 561975"/>
                      <a:gd name="connsiteX0" fmla="*/ 38100 w 40481"/>
                      <a:gd name="connsiteY0" fmla="*/ 0 h 561975"/>
                      <a:gd name="connsiteX1" fmla="*/ 0 w 40481"/>
                      <a:gd name="connsiteY1" fmla="*/ 61912 h 561975"/>
                      <a:gd name="connsiteX2" fmla="*/ 0 w 40481"/>
                      <a:gd name="connsiteY2" fmla="*/ 276225 h 561975"/>
                      <a:gd name="connsiteX3" fmla="*/ 7144 w 40481"/>
                      <a:gd name="connsiteY3" fmla="*/ 507206 h 561975"/>
                      <a:gd name="connsiteX4" fmla="*/ 14288 w 40481"/>
                      <a:gd name="connsiteY4" fmla="*/ 561975 h 561975"/>
                      <a:gd name="connsiteX5" fmla="*/ 40481 w 40481"/>
                      <a:gd name="connsiteY5" fmla="*/ 238125 h 561975"/>
                      <a:gd name="connsiteX6" fmla="*/ 38100 w 40481"/>
                      <a:gd name="connsiteY6" fmla="*/ 80962 h 561975"/>
                      <a:gd name="connsiteX7" fmla="*/ 38100 w 40481"/>
                      <a:gd name="connsiteY7" fmla="*/ 0 h 561975"/>
                      <a:gd name="connsiteX0" fmla="*/ 57150 w 57150"/>
                      <a:gd name="connsiteY0" fmla="*/ 0 h 600075"/>
                      <a:gd name="connsiteX1" fmla="*/ 0 w 57150"/>
                      <a:gd name="connsiteY1" fmla="*/ 100012 h 600075"/>
                      <a:gd name="connsiteX2" fmla="*/ 0 w 57150"/>
                      <a:gd name="connsiteY2" fmla="*/ 314325 h 600075"/>
                      <a:gd name="connsiteX3" fmla="*/ 7144 w 57150"/>
                      <a:gd name="connsiteY3" fmla="*/ 545306 h 600075"/>
                      <a:gd name="connsiteX4" fmla="*/ 14288 w 57150"/>
                      <a:gd name="connsiteY4" fmla="*/ 600075 h 600075"/>
                      <a:gd name="connsiteX5" fmla="*/ 40481 w 57150"/>
                      <a:gd name="connsiteY5" fmla="*/ 276225 h 600075"/>
                      <a:gd name="connsiteX6" fmla="*/ 38100 w 57150"/>
                      <a:gd name="connsiteY6" fmla="*/ 119062 h 600075"/>
                      <a:gd name="connsiteX7" fmla="*/ 57150 w 57150"/>
                      <a:gd name="connsiteY7" fmla="*/ 0 h 600075"/>
                      <a:gd name="connsiteX0" fmla="*/ 57150 w 57150"/>
                      <a:gd name="connsiteY0" fmla="*/ 0 h 600075"/>
                      <a:gd name="connsiteX1" fmla="*/ 4762 w 57150"/>
                      <a:gd name="connsiteY1" fmla="*/ 166687 h 600075"/>
                      <a:gd name="connsiteX2" fmla="*/ 0 w 57150"/>
                      <a:gd name="connsiteY2" fmla="*/ 314325 h 600075"/>
                      <a:gd name="connsiteX3" fmla="*/ 7144 w 57150"/>
                      <a:gd name="connsiteY3" fmla="*/ 545306 h 600075"/>
                      <a:gd name="connsiteX4" fmla="*/ 14288 w 57150"/>
                      <a:gd name="connsiteY4" fmla="*/ 600075 h 600075"/>
                      <a:gd name="connsiteX5" fmla="*/ 40481 w 57150"/>
                      <a:gd name="connsiteY5" fmla="*/ 276225 h 600075"/>
                      <a:gd name="connsiteX6" fmla="*/ 38100 w 57150"/>
                      <a:gd name="connsiteY6" fmla="*/ 119062 h 600075"/>
                      <a:gd name="connsiteX7" fmla="*/ 57150 w 57150"/>
                      <a:gd name="connsiteY7" fmla="*/ 0 h 600075"/>
                      <a:gd name="connsiteX0" fmla="*/ 58491 w 58491"/>
                      <a:gd name="connsiteY0" fmla="*/ 0 h 600075"/>
                      <a:gd name="connsiteX1" fmla="*/ 6103 w 58491"/>
                      <a:gd name="connsiteY1" fmla="*/ 166687 h 600075"/>
                      <a:gd name="connsiteX2" fmla="*/ 1341 w 58491"/>
                      <a:gd name="connsiteY2" fmla="*/ 314325 h 600075"/>
                      <a:gd name="connsiteX3" fmla="*/ 8485 w 58491"/>
                      <a:gd name="connsiteY3" fmla="*/ 545306 h 600075"/>
                      <a:gd name="connsiteX4" fmla="*/ 15629 w 58491"/>
                      <a:gd name="connsiteY4" fmla="*/ 600075 h 600075"/>
                      <a:gd name="connsiteX5" fmla="*/ 41822 w 58491"/>
                      <a:gd name="connsiteY5" fmla="*/ 276225 h 600075"/>
                      <a:gd name="connsiteX6" fmla="*/ 39441 w 58491"/>
                      <a:gd name="connsiteY6" fmla="*/ 119062 h 600075"/>
                      <a:gd name="connsiteX7" fmla="*/ 58491 w 58491"/>
                      <a:gd name="connsiteY7" fmla="*/ 0 h 600075"/>
                      <a:gd name="connsiteX0" fmla="*/ 58491 w 58491"/>
                      <a:gd name="connsiteY0" fmla="*/ 0 h 600075"/>
                      <a:gd name="connsiteX1" fmla="*/ 6103 w 58491"/>
                      <a:gd name="connsiteY1" fmla="*/ 166687 h 600075"/>
                      <a:gd name="connsiteX2" fmla="*/ 1341 w 58491"/>
                      <a:gd name="connsiteY2" fmla="*/ 314325 h 600075"/>
                      <a:gd name="connsiteX3" fmla="*/ 8485 w 58491"/>
                      <a:gd name="connsiteY3" fmla="*/ 545306 h 600075"/>
                      <a:gd name="connsiteX4" fmla="*/ 15629 w 58491"/>
                      <a:gd name="connsiteY4" fmla="*/ 600075 h 600075"/>
                      <a:gd name="connsiteX5" fmla="*/ 18009 w 58491"/>
                      <a:gd name="connsiteY5" fmla="*/ 273844 h 600075"/>
                      <a:gd name="connsiteX6" fmla="*/ 39441 w 58491"/>
                      <a:gd name="connsiteY6" fmla="*/ 119062 h 600075"/>
                      <a:gd name="connsiteX7" fmla="*/ 58491 w 58491"/>
                      <a:gd name="connsiteY7" fmla="*/ 0 h 600075"/>
                      <a:gd name="connsiteX0" fmla="*/ 58491 w 58491"/>
                      <a:gd name="connsiteY0" fmla="*/ 0 h 600075"/>
                      <a:gd name="connsiteX1" fmla="*/ 6103 w 58491"/>
                      <a:gd name="connsiteY1" fmla="*/ 166687 h 600075"/>
                      <a:gd name="connsiteX2" fmla="*/ 1341 w 58491"/>
                      <a:gd name="connsiteY2" fmla="*/ 314325 h 600075"/>
                      <a:gd name="connsiteX3" fmla="*/ 8485 w 58491"/>
                      <a:gd name="connsiteY3" fmla="*/ 545306 h 600075"/>
                      <a:gd name="connsiteX4" fmla="*/ 15629 w 58491"/>
                      <a:gd name="connsiteY4" fmla="*/ 600075 h 600075"/>
                      <a:gd name="connsiteX5" fmla="*/ 18009 w 58491"/>
                      <a:gd name="connsiteY5" fmla="*/ 273844 h 600075"/>
                      <a:gd name="connsiteX6" fmla="*/ 39441 w 58491"/>
                      <a:gd name="connsiteY6" fmla="*/ 119062 h 600075"/>
                      <a:gd name="connsiteX7" fmla="*/ 58491 w 58491"/>
                      <a:gd name="connsiteY7" fmla="*/ 0 h 600075"/>
                      <a:gd name="connsiteX0" fmla="*/ 58491 w 58491"/>
                      <a:gd name="connsiteY0" fmla="*/ 0 h 600075"/>
                      <a:gd name="connsiteX1" fmla="*/ 6103 w 58491"/>
                      <a:gd name="connsiteY1" fmla="*/ 166687 h 600075"/>
                      <a:gd name="connsiteX2" fmla="*/ 1341 w 58491"/>
                      <a:gd name="connsiteY2" fmla="*/ 314325 h 600075"/>
                      <a:gd name="connsiteX3" fmla="*/ 8485 w 58491"/>
                      <a:gd name="connsiteY3" fmla="*/ 545306 h 600075"/>
                      <a:gd name="connsiteX4" fmla="*/ 15629 w 58491"/>
                      <a:gd name="connsiteY4" fmla="*/ 600075 h 600075"/>
                      <a:gd name="connsiteX5" fmla="*/ 18009 w 58491"/>
                      <a:gd name="connsiteY5" fmla="*/ 273844 h 600075"/>
                      <a:gd name="connsiteX6" fmla="*/ 27535 w 58491"/>
                      <a:gd name="connsiteY6" fmla="*/ 154781 h 600075"/>
                      <a:gd name="connsiteX7" fmla="*/ 58491 w 58491"/>
                      <a:gd name="connsiteY7" fmla="*/ 0 h 600075"/>
                      <a:gd name="connsiteX0" fmla="*/ 50928 w 50928"/>
                      <a:gd name="connsiteY0" fmla="*/ 0 h 564357"/>
                      <a:gd name="connsiteX1" fmla="*/ 5684 w 50928"/>
                      <a:gd name="connsiteY1" fmla="*/ 130969 h 564357"/>
                      <a:gd name="connsiteX2" fmla="*/ 922 w 50928"/>
                      <a:gd name="connsiteY2" fmla="*/ 278607 h 564357"/>
                      <a:gd name="connsiteX3" fmla="*/ 8066 w 50928"/>
                      <a:gd name="connsiteY3" fmla="*/ 509588 h 564357"/>
                      <a:gd name="connsiteX4" fmla="*/ 15210 w 50928"/>
                      <a:gd name="connsiteY4" fmla="*/ 564357 h 564357"/>
                      <a:gd name="connsiteX5" fmla="*/ 17590 w 50928"/>
                      <a:gd name="connsiteY5" fmla="*/ 238126 h 564357"/>
                      <a:gd name="connsiteX6" fmla="*/ 27116 w 50928"/>
                      <a:gd name="connsiteY6" fmla="*/ 119063 h 564357"/>
                      <a:gd name="connsiteX7" fmla="*/ 50928 w 50928"/>
                      <a:gd name="connsiteY7" fmla="*/ 0 h 564357"/>
                      <a:gd name="connsiteX0" fmla="*/ 50928 w 50928"/>
                      <a:gd name="connsiteY0" fmla="*/ 0 h 569119"/>
                      <a:gd name="connsiteX1" fmla="*/ 5684 w 50928"/>
                      <a:gd name="connsiteY1" fmla="*/ 130969 h 569119"/>
                      <a:gd name="connsiteX2" fmla="*/ 922 w 50928"/>
                      <a:gd name="connsiteY2" fmla="*/ 278607 h 569119"/>
                      <a:gd name="connsiteX3" fmla="*/ 8066 w 50928"/>
                      <a:gd name="connsiteY3" fmla="*/ 509588 h 569119"/>
                      <a:gd name="connsiteX4" fmla="*/ 41404 w 50928"/>
                      <a:gd name="connsiteY4" fmla="*/ 569119 h 569119"/>
                      <a:gd name="connsiteX5" fmla="*/ 17590 w 50928"/>
                      <a:gd name="connsiteY5" fmla="*/ 238126 h 569119"/>
                      <a:gd name="connsiteX6" fmla="*/ 27116 w 50928"/>
                      <a:gd name="connsiteY6" fmla="*/ 119063 h 569119"/>
                      <a:gd name="connsiteX7" fmla="*/ 50928 w 50928"/>
                      <a:gd name="connsiteY7" fmla="*/ 0 h 569119"/>
                      <a:gd name="connsiteX0" fmla="*/ 50928 w 50928"/>
                      <a:gd name="connsiteY0" fmla="*/ 0 h 569119"/>
                      <a:gd name="connsiteX1" fmla="*/ 5684 w 50928"/>
                      <a:gd name="connsiteY1" fmla="*/ 130969 h 569119"/>
                      <a:gd name="connsiteX2" fmla="*/ 922 w 50928"/>
                      <a:gd name="connsiteY2" fmla="*/ 278607 h 569119"/>
                      <a:gd name="connsiteX3" fmla="*/ 22353 w 50928"/>
                      <a:gd name="connsiteY3" fmla="*/ 457201 h 569119"/>
                      <a:gd name="connsiteX4" fmla="*/ 41404 w 50928"/>
                      <a:gd name="connsiteY4" fmla="*/ 569119 h 569119"/>
                      <a:gd name="connsiteX5" fmla="*/ 17590 w 50928"/>
                      <a:gd name="connsiteY5" fmla="*/ 238126 h 569119"/>
                      <a:gd name="connsiteX6" fmla="*/ 27116 w 50928"/>
                      <a:gd name="connsiteY6" fmla="*/ 119063 h 569119"/>
                      <a:gd name="connsiteX7" fmla="*/ 50928 w 50928"/>
                      <a:gd name="connsiteY7" fmla="*/ 0 h 569119"/>
                      <a:gd name="connsiteX0" fmla="*/ 14326 w 40539"/>
                      <a:gd name="connsiteY0" fmla="*/ 0 h 564356"/>
                      <a:gd name="connsiteX1" fmla="*/ 4801 w 40539"/>
                      <a:gd name="connsiteY1" fmla="*/ 126206 h 564356"/>
                      <a:gd name="connsiteX2" fmla="*/ 39 w 40539"/>
                      <a:gd name="connsiteY2" fmla="*/ 273844 h 564356"/>
                      <a:gd name="connsiteX3" fmla="*/ 21470 w 40539"/>
                      <a:gd name="connsiteY3" fmla="*/ 452438 h 564356"/>
                      <a:gd name="connsiteX4" fmla="*/ 40521 w 40539"/>
                      <a:gd name="connsiteY4" fmla="*/ 564356 h 564356"/>
                      <a:gd name="connsiteX5" fmla="*/ 16707 w 40539"/>
                      <a:gd name="connsiteY5" fmla="*/ 233363 h 564356"/>
                      <a:gd name="connsiteX6" fmla="*/ 26233 w 40539"/>
                      <a:gd name="connsiteY6" fmla="*/ 114300 h 564356"/>
                      <a:gd name="connsiteX7" fmla="*/ 14326 w 40539"/>
                      <a:gd name="connsiteY7" fmla="*/ 0 h 564356"/>
                      <a:gd name="connsiteX0" fmla="*/ 35888 w 62101"/>
                      <a:gd name="connsiteY0" fmla="*/ 0 h 564356"/>
                      <a:gd name="connsiteX1" fmla="*/ 169 w 62101"/>
                      <a:gd name="connsiteY1" fmla="*/ 145256 h 564356"/>
                      <a:gd name="connsiteX2" fmla="*/ 21601 w 62101"/>
                      <a:gd name="connsiteY2" fmla="*/ 273844 h 564356"/>
                      <a:gd name="connsiteX3" fmla="*/ 43032 w 62101"/>
                      <a:gd name="connsiteY3" fmla="*/ 452438 h 564356"/>
                      <a:gd name="connsiteX4" fmla="*/ 62083 w 62101"/>
                      <a:gd name="connsiteY4" fmla="*/ 564356 h 564356"/>
                      <a:gd name="connsiteX5" fmla="*/ 38269 w 62101"/>
                      <a:gd name="connsiteY5" fmla="*/ 233363 h 564356"/>
                      <a:gd name="connsiteX6" fmla="*/ 47795 w 62101"/>
                      <a:gd name="connsiteY6" fmla="*/ 114300 h 564356"/>
                      <a:gd name="connsiteX7" fmla="*/ 35888 w 62101"/>
                      <a:gd name="connsiteY7" fmla="*/ 0 h 564356"/>
                      <a:gd name="connsiteX0" fmla="*/ 35888 w 62101"/>
                      <a:gd name="connsiteY0" fmla="*/ 0 h 564356"/>
                      <a:gd name="connsiteX1" fmla="*/ 169 w 62101"/>
                      <a:gd name="connsiteY1" fmla="*/ 145256 h 564356"/>
                      <a:gd name="connsiteX2" fmla="*/ 21601 w 62101"/>
                      <a:gd name="connsiteY2" fmla="*/ 273844 h 564356"/>
                      <a:gd name="connsiteX3" fmla="*/ 43032 w 62101"/>
                      <a:gd name="connsiteY3" fmla="*/ 452438 h 564356"/>
                      <a:gd name="connsiteX4" fmla="*/ 62083 w 62101"/>
                      <a:gd name="connsiteY4" fmla="*/ 564356 h 564356"/>
                      <a:gd name="connsiteX5" fmla="*/ 38269 w 62101"/>
                      <a:gd name="connsiteY5" fmla="*/ 233363 h 564356"/>
                      <a:gd name="connsiteX6" fmla="*/ 23982 w 62101"/>
                      <a:gd name="connsiteY6" fmla="*/ 140493 h 564356"/>
                      <a:gd name="connsiteX7" fmla="*/ 35888 w 62101"/>
                      <a:gd name="connsiteY7" fmla="*/ 0 h 564356"/>
                      <a:gd name="connsiteX0" fmla="*/ 35719 w 61932"/>
                      <a:gd name="connsiteY0" fmla="*/ 0 h 564356"/>
                      <a:gd name="connsiteX1" fmla="*/ 0 w 61932"/>
                      <a:gd name="connsiteY1" fmla="*/ 145256 h 564356"/>
                      <a:gd name="connsiteX2" fmla="*/ 35720 w 61932"/>
                      <a:gd name="connsiteY2" fmla="*/ 309563 h 564356"/>
                      <a:gd name="connsiteX3" fmla="*/ 42863 w 61932"/>
                      <a:gd name="connsiteY3" fmla="*/ 452438 h 564356"/>
                      <a:gd name="connsiteX4" fmla="*/ 61914 w 61932"/>
                      <a:gd name="connsiteY4" fmla="*/ 564356 h 564356"/>
                      <a:gd name="connsiteX5" fmla="*/ 38100 w 61932"/>
                      <a:gd name="connsiteY5" fmla="*/ 233363 h 564356"/>
                      <a:gd name="connsiteX6" fmla="*/ 23813 w 61932"/>
                      <a:gd name="connsiteY6" fmla="*/ 140493 h 564356"/>
                      <a:gd name="connsiteX7" fmla="*/ 35719 w 61932"/>
                      <a:gd name="connsiteY7" fmla="*/ 0 h 564356"/>
                      <a:gd name="connsiteX0" fmla="*/ 35719 w 42932"/>
                      <a:gd name="connsiteY0" fmla="*/ 0 h 547687"/>
                      <a:gd name="connsiteX1" fmla="*/ 0 w 42932"/>
                      <a:gd name="connsiteY1" fmla="*/ 145256 h 547687"/>
                      <a:gd name="connsiteX2" fmla="*/ 35720 w 42932"/>
                      <a:gd name="connsiteY2" fmla="*/ 309563 h 547687"/>
                      <a:gd name="connsiteX3" fmla="*/ 42863 w 42932"/>
                      <a:gd name="connsiteY3" fmla="*/ 452438 h 547687"/>
                      <a:gd name="connsiteX4" fmla="*/ 42864 w 42932"/>
                      <a:gd name="connsiteY4" fmla="*/ 547687 h 547687"/>
                      <a:gd name="connsiteX5" fmla="*/ 38100 w 42932"/>
                      <a:gd name="connsiteY5" fmla="*/ 233363 h 547687"/>
                      <a:gd name="connsiteX6" fmla="*/ 23813 w 42932"/>
                      <a:gd name="connsiteY6" fmla="*/ 140493 h 547687"/>
                      <a:gd name="connsiteX7" fmla="*/ 35719 w 42932"/>
                      <a:gd name="connsiteY7" fmla="*/ 0 h 547687"/>
                      <a:gd name="connsiteX0" fmla="*/ 35719 w 42932"/>
                      <a:gd name="connsiteY0" fmla="*/ 0 h 547687"/>
                      <a:gd name="connsiteX1" fmla="*/ 0 w 42932"/>
                      <a:gd name="connsiteY1" fmla="*/ 145256 h 547687"/>
                      <a:gd name="connsiteX2" fmla="*/ 35720 w 42932"/>
                      <a:gd name="connsiteY2" fmla="*/ 309563 h 547687"/>
                      <a:gd name="connsiteX3" fmla="*/ 21431 w 42932"/>
                      <a:gd name="connsiteY3" fmla="*/ 450056 h 547687"/>
                      <a:gd name="connsiteX4" fmla="*/ 42864 w 42932"/>
                      <a:gd name="connsiteY4" fmla="*/ 547687 h 547687"/>
                      <a:gd name="connsiteX5" fmla="*/ 38100 w 42932"/>
                      <a:gd name="connsiteY5" fmla="*/ 233363 h 547687"/>
                      <a:gd name="connsiteX6" fmla="*/ 23813 w 42932"/>
                      <a:gd name="connsiteY6" fmla="*/ 140493 h 547687"/>
                      <a:gd name="connsiteX7" fmla="*/ 35719 w 42932"/>
                      <a:gd name="connsiteY7" fmla="*/ 0 h 547687"/>
                      <a:gd name="connsiteX0" fmla="*/ 35719 w 38100"/>
                      <a:gd name="connsiteY0" fmla="*/ 0 h 550068"/>
                      <a:gd name="connsiteX1" fmla="*/ 0 w 38100"/>
                      <a:gd name="connsiteY1" fmla="*/ 145256 h 550068"/>
                      <a:gd name="connsiteX2" fmla="*/ 35720 w 38100"/>
                      <a:gd name="connsiteY2" fmla="*/ 309563 h 550068"/>
                      <a:gd name="connsiteX3" fmla="*/ 21431 w 38100"/>
                      <a:gd name="connsiteY3" fmla="*/ 450056 h 550068"/>
                      <a:gd name="connsiteX4" fmla="*/ 33339 w 38100"/>
                      <a:gd name="connsiteY4" fmla="*/ 550068 h 550068"/>
                      <a:gd name="connsiteX5" fmla="*/ 38100 w 38100"/>
                      <a:gd name="connsiteY5" fmla="*/ 233363 h 550068"/>
                      <a:gd name="connsiteX6" fmla="*/ 23813 w 38100"/>
                      <a:gd name="connsiteY6" fmla="*/ 140493 h 550068"/>
                      <a:gd name="connsiteX7" fmla="*/ 35719 w 38100"/>
                      <a:gd name="connsiteY7" fmla="*/ 0 h 550068"/>
                      <a:gd name="connsiteX0" fmla="*/ 35719 w 38100"/>
                      <a:gd name="connsiteY0" fmla="*/ 0 h 550068"/>
                      <a:gd name="connsiteX1" fmla="*/ 0 w 38100"/>
                      <a:gd name="connsiteY1" fmla="*/ 145256 h 550068"/>
                      <a:gd name="connsiteX2" fmla="*/ 35720 w 38100"/>
                      <a:gd name="connsiteY2" fmla="*/ 309563 h 550068"/>
                      <a:gd name="connsiteX3" fmla="*/ 21431 w 38100"/>
                      <a:gd name="connsiteY3" fmla="*/ 450056 h 550068"/>
                      <a:gd name="connsiteX4" fmla="*/ 33339 w 38100"/>
                      <a:gd name="connsiteY4" fmla="*/ 550068 h 550068"/>
                      <a:gd name="connsiteX5" fmla="*/ 38100 w 38100"/>
                      <a:gd name="connsiteY5" fmla="*/ 233363 h 550068"/>
                      <a:gd name="connsiteX6" fmla="*/ 9526 w 38100"/>
                      <a:gd name="connsiteY6" fmla="*/ 152399 h 550068"/>
                      <a:gd name="connsiteX7" fmla="*/ 35719 w 38100"/>
                      <a:gd name="connsiteY7" fmla="*/ 0 h 550068"/>
                      <a:gd name="connsiteX0" fmla="*/ 35719 w 38100"/>
                      <a:gd name="connsiteY0" fmla="*/ 0 h 550068"/>
                      <a:gd name="connsiteX1" fmla="*/ 0 w 38100"/>
                      <a:gd name="connsiteY1" fmla="*/ 145256 h 550068"/>
                      <a:gd name="connsiteX2" fmla="*/ 35720 w 38100"/>
                      <a:gd name="connsiteY2" fmla="*/ 309563 h 550068"/>
                      <a:gd name="connsiteX3" fmla="*/ 21431 w 38100"/>
                      <a:gd name="connsiteY3" fmla="*/ 450056 h 550068"/>
                      <a:gd name="connsiteX4" fmla="*/ 33339 w 38100"/>
                      <a:gd name="connsiteY4" fmla="*/ 550068 h 550068"/>
                      <a:gd name="connsiteX5" fmla="*/ 38100 w 38100"/>
                      <a:gd name="connsiteY5" fmla="*/ 271463 h 550068"/>
                      <a:gd name="connsiteX6" fmla="*/ 9526 w 38100"/>
                      <a:gd name="connsiteY6" fmla="*/ 152399 h 550068"/>
                      <a:gd name="connsiteX7" fmla="*/ 35719 w 38100"/>
                      <a:gd name="connsiteY7" fmla="*/ 0 h 550068"/>
                      <a:gd name="connsiteX0" fmla="*/ 36303 w 69642"/>
                      <a:gd name="connsiteY0" fmla="*/ 0 h 550068"/>
                      <a:gd name="connsiteX1" fmla="*/ 584 w 69642"/>
                      <a:gd name="connsiteY1" fmla="*/ 145256 h 550068"/>
                      <a:gd name="connsiteX2" fmla="*/ 69642 w 69642"/>
                      <a:gd name="connsiteY2" fmla="*/ 321469 h 550068"/>
                      <a:gd name="connsiteX3" fmla="*/ 22015 w 69642"/>
                      <a:gd name="connsiteY3" fmla="*/ 450056 h 550068"/>
                      <a:gd name="connsiteX4" fmla="*/ 33923 w 69642"/>
                      <a:gd name="connsiteY4" fmla="*/ 550068 h 550068"/>
                      <a:gd name="connsiteX5" fmla="*/ 38684 w 69642"/>
                      <a:gd name="connsiteY5" fmla="*/ 271463 h 550068"/>
                      <a:gd name="connsiteX6" fmla="*/ 10110 w 69642"/>
                      <a:gd name="connsiteY6" fmla="*/ 152399 h 550068"/>
                      <a:gd name="connsiteX7" fmla="*/ 36303 w 69642"/>
                      <a:gd name="connsiteY7" fmla="*/ 0 h 550068"/>
                      <a:gd name="connsiteX0" fmla="*/ 35830 w 38211"/>
                      <a:gd name="connsiteY0" fmla="*/ 0 h 550068"/>
                      <a:gd name="connsiteX1" fmla="*/ 111 w 38211"/>
                      <a:gd name="connsiteY1" fmla="*/ 145256 h 550068"/>
                      <a:gd name="connsiteX2" fmla="*/ 23926 w 38211"/>
                      <a:gd name="connsiteY2" fmla="*/ 311944 h 550068"/>
                      <a:gd name="connsiteX3" fmla="*/ 21542 w 38211"/>
                      <a:gd name="connsiteY3" fmla="*/ 450056 h 550068"/>
                      <a:gd name="connsiteX4" fmla="*/ 33450 w 38211"/>
                      <a:gd name="connsiteY4" fmla="*/ 550068 h 550068"/>
                      <a:gd name="connsiteX5" fmla="*/ 38211 w 38211"/>
                      <a:gd name="connsiteY5" fmla="*/ 271463 h 550068"/>
                      <a:gd name="connsiteX6" fmla="*/ 9637 w 38211"/>
                      <a:gd name="connsiteY6" fmla="*/ 152399 h 550068"/>
                      <a:gd name="connsiteX7" fmla="*/ 35830 w 38211"/>
                      <a:gd name="connsiteY7" fmla="*/ 0 h 550068"/>
                      <a:gd name="connsiteX0" fmla="*/ 35830 w 38211"/>
                      <a:gd name="connsiteY0" fmla="*/ 0 h 550068"/>
                      <a:gd name="connsiteX1" fmla="*/ 111 w 38211"/>
                      <a:gd name="connsiteY1" fmla="*/ 145256 h 550068"/>
                      <a:gd name="connsiteX2" fmla="*/ 23926 w 38211"/>
                      <a:gd name="connsiteY2" fmla="*/ 311944 h 550068"/>
                      <a:gd name="connsiteX3" fmla="*/ 26305 w 38211"/>
                      <a:gd name="connsiteY3" fmla="*/ 404812 h 550068"/>
                      <a:gd name="connsiteX4" fmla="*/ 33450 w 38211"/>
                      <a:gd name="connsiteY4" fmla="*/ 550068 h 550068"/>
                      <a:gd name="connsiteX5" fmla="*/ 38211 w 38211"/>
                      <a:gd name="connsiteY5" fmla="*/ 271463 h 550068"/>
                      <a:gd name="connsiteX6" fmla="*/ 9637 w 38211"/>
                      <a:gd name="connsiteY6" fmla="*/ 152399 h 550068"/>
                      <a:gd name="connsiteX7" fmla="*/ 35830 w 38211"/>
                      <a:gd name="connsiteY7" fmla="*/ 0 h 550068"/>
                      <a:gd name="connsiteX0" fmla="*/ 35830 w 35830"/>
                      <a:gd name="connsiteY0" fmla="*/ 0 h 550068"/>
                      <a:gd name="connsiteX1" fmla="*/ 111 w 35830"/>
                      <a:gd name="connsiteY1" fmla="*/ 145256 h 550068"/>
                      <a:gd name="connsiteX2" fmla="*/ 23926 w 35830"/>
                      <a:gd name="connsiteY2" fmla="*/ 311944 h 550068"/>
                      <a:gd name="connsiteX3" fmla="*/ 26305 w 35830"/>
                      <a:gd name="connsiteY3" fmla="*/ 404812 h 550068"/>
                      <a:gd name="connsiteX4" fmla="*/ 33450 w 35830"/>
                      <a:gd name="connsiteY4" fmla="*/ 550068 h 550068"/>
                      <a:gd name="connsiteX5" fmla="*/ 35830 w 35830"/>
                      <a:gd name="connsiteY5" fmla="*/ 319088 h 550068"/>
                      <a:gd name="connsiteX6" fmla="*/ 9637 w 35830"/>
                      <a:gd name="connsiteY6" fmla="*/ 152399 h 550068"/>
                      <a:gd name="connsiteX7" fmla="*/ 35830 w 35830"/>
                      <a:gd name="connsiteY7" fmla="*/ 0 h 550068"/>
                      <a:gd name="connsiteX0" fmla="*/ 12205 w 36018"/>
                      <a:gd name="connsiteY0" fmla="*/ 0 h 550068"/>
                      <a:gd name="connsiteX1" fmla="*/ 299 w 36018"/>
                      <a:gd name="connsiteY1" fmla="*/ 145256 h 550068"/>
                      <a:gd name="connsiteX2" fmla="*/ 24114 w 36018"/>
                      <a:gd name="connsiteY2" fmla="*/ 311944 h 550068"/>
                      <a:gd name="connsiteX3" fmla="*/ 26493 w 36018"/>
                      <a:gd name="connsiteY3" fmla="*/ 404812 h 550068"/>
                      <a:gd name="connsiteX4" fmla="*/ 33638 w 36018"/>
                      <a:gd name="connsiteY4" fmla="*/ 550068 h 550068"/>
                      <a:gd name="connsiteX5" fmla="*/ 36018 w 36018"/>
                      <a:gd name="connsiteY5" fmla="*/ 319088 h 550068"/>
                      <a:gd name="connsiteX6" fmla="*/ 9825 w 36018"/>
                      <a:gd name="connsiteY6" fmla="*/ 152399 h 550068"/>
                      <a:gd name="connsiteX7" fmla="*/ 12205 w 36018"/>
                      <a:gd name="connsiteY7" fmla="*/ 0 h 550068"/>
                      <a:gd name="connsiteX0" fmla="*/ 12205 w 36018"/>
                      <a:gd name="connsiteY0" fmla="*/ 0 h 550068"/>
                      <a:gd name="connsiteX1" fmla="*/ 299 w 36018"/>
                      <a:gd name="connsiteY1" fmla="*/ 145256 h 550068"/>
                      <a:gd name="connsiteX2" fmla="*/ 24114 w 36018"/>
                      <a:gd name="connsiteY2" fmla="*/ 311944 h 550068"/>
                      <a:gd name="connsiteX3" fmla="*/ 26493 w 36018"/>
                      <a:gd name="connsiteY3" fmla="*/ 404812 h 550068"/>
                      <a:gd name="connsiteX4" fmla="*/ 33638 w 36018"/>
                      <a:gd name="connsiteY4" fmla="*/ 550068 h 550068"/>
                      <a:gd name="connsiteX5" fmla="*/ 36018 w 36018"/>
                      <a:gd name="connsiteY5" fmla="*/ 319088 h 550068"/>
                      <a:gd name="connsiteX6" fmla="*/ 21731 w 36018"/>
                      <a:gd name="connsiteY6" fmla="*/ 157162 h 550068"/>
                      <a:gd name="connsiteX7" fmla="*/ 12205 w 36018"/>
                      <a:gd name="connsiteY7" fmla="*/ 0 h 550068"/>
                      <a:gd name="connsiteX0" fmla="*/ 2973 w 26786"/>
                      <a:gd name="connsiteY0" fmla="*/ 0 h 550068"/>
                      <a:gd name="connsiteX1" fmla="*/ 2973 w 26786"/>
                      <a:gd name="connsiteY1" fmla="*/ 154781 h 550068"/>
                      <a:gd name="connsiteX2" fmla="*/ 14882 w 26786"/>
                      <a:gd name="connsiteY2" fmla="*/ 311944 h 550068"/>
                      <a:gd name="connsiteX3" fmla="*/ 17261 w 26786"/>
                      <a:gd name="connsiteY3" fmla="*/ 404812 h 550068"/>
                      <a:gd name="connsiteX4" fmla="*/ 24406 w 26786"/>
                      <a:gd name="connsiteY4" fmla="*/ 550068 h 550068"/>
                      <a:gd name="connsiteX5" fmla="*/ 26786 w 26786"/>
                      <a:gd name="connsiteY5" fmla="*/ 319088 h 550068"/>
                      <a:gd name="connsiteX6" fmla="*/ 12499 w 26786"/>
                      <a:gd name="connsiteY6" fmla="*/ 157162 h 550068"/>
                      <a:gd name="connsiteX7" fmla="*/ 2973 w 26786"/>
                      <a:gd name="connsiteY7" fmla="*/ 0 h 550068"/>
                      <a:gd name="connsiteX0" fmla="*/ 2973 w 33929"/>
                      <a:gd name="connsiteY0" fmla="*/ 0 h 550068"/>
                      <a:gd name="connsiteX1" fmla="*/ 2973 w 33929"/>
                      <a:gd name="connsiteY1" fmla="*/ 154781 h 550068"/>
                      <a:gd name="connsiteX2" fmla="*/ 14882 w 33929"/>
                      <a:gd name="connsiteY2" fmla="*/ 311944 h 550068"/>
                      <a:gd name="connsiteX3" fmla="*/ 17261 w 33929"/>
                      <a:gd name="connsiteY3" fmla="*/ 404812 h 550068"/>
                      <a:gd name="connsiteX4" fmla="*/ 24406 w 33929"/>
                      <a:gd name="connsiteY4" fmla="*/ 550068 h 550068"/>
                      <a:gd name="connsiteX5" fmla="*/ 33929 w 33929"/>
                      <a:gd name="connsiteY5" fmla="*/ 323851 h 550068"/>
                      <a:gd name="connsiteX6" fmla="*/ 12499 w 33929"/>
                      <a:gd name="connsiteY6" fmla="*/ 157162 h 550068"/>
                      <a:gd name="connsiteX7" fmla="*/ 2973 w 33929"/>
                      <a:gd name="connsiteY7" fmla="*/ 0 h 550068"/>
                      <a:gd name="connsiteX0" fmla="*/ 3462 w 34418"/>
                      <a:gd name="connsiteY0" fmla="*/ 0 h 550068"/>
                      <a:gd name="connsiteX1" fmla="*/ 3462 w 34418"/>
                      <a:gd name="connsiteY1" fmla="*/ 154781 h 550068"/>
                      <a:gd name="connsiteX2" fmla="*/ 24896 w 34418"/>
                      <a:gd name="connsiteY2" fmla="*/ 314325 h 550068"/>
                      <a:gd name="connsiteX3" fmla="*/ 17750 w 34418"/>
                      <a:gd name="connsiteY3" fmla="*/ 404812 h 550068"/>
                      <a:gd name="connsiteX4" fmla="*/ 24895 w 34418"/>
                      <a:gd name="connsiteY4" fmla="*/ 550068 h 550068"/>
                      <a:gd name="connsiteX5" fmla="*/ 34418 w 34418"/>
                      <a:gd name="connsiteY5" fmla="*/ 323851 h 550068"/>
                      <a:gd name="connsiteX6" fmla="*/ 12988 w 34418"/>
                      <a:gd name="connsiteY6" fmla="*/ 157162 h 550068"/>
                      <a:gd name="connsiteX7" fmla="*/ 3462 w 34418"/>
                      <a:gd name="connsiteY7" fmla="*/ 0 h 550068"/>
                      <a:gd name="connsiteX0" fmla="*/ 9916 w 31347"/>
                      <a:gd name="connsiteY0" fmla="*/ 0 h 550068"/>
                      <a:gd name="connsiteX1" fmla="*/ 391 w 31347"/>
                      <a:gd name="connsiteY1" fmla="*/ 154781 h 550068"/>
                      <a:gd name="connsiteX2" fmla="*/ 21825 w 31347"/>
                      <a:gd name="connsiteY2" fmla="*/ 314325 h 550068"/>
                      <a:gd name="connsiteX3" fmla="*/ 14679 w 31347"/>
                      <a:gd name="connsiteY3" fmla="*/ 404812 h 550068"/>
                      <a:gd name="connsiteX4" fmla="*/ 21824 w 31347"/>
                      <a:gd name="connsiteY4" fmla="*/ 550068 h 550068"/>
                      <a:gd name="connsiteX5" fmla="*/ 31347 w 31347"/>
                      <a:gd name="connsiteY5" fmla="*/ 323851 h 550068"/>
                      <a:gd name="connsiteX6" fmla="*/ 9917 w 31347"/>
                      <a:gd name="connsiteY6" fmla="*/ 157162 h 550068"/>
                      <a:gd name="connsiteX7" fmla="*/ 9916 w 31347"/>
                      <a:gd name="connsiteY7" fmla="*/ 0 h 550068"/>
                      <a:gd name="connsiteX0" fmla="*/ 9916 w 31347"/>
                      <a:gd name="connsiteY0" fmla="*/ 0 h 550068"/>
                      <a:gd name="connsiteX1" fmla="*/ 391 w 31347"/>
                      <a:gd name="connsiteY1" fmla="*/ 154781 h 550068"/>
                      <a:gd name="connsiteX2" fmla="*/ 21825 w 31347"/>
                      <a:gd name="connsiteY2" fmla="*/ 314325 h 550068"/>
                      <a:gd name="connsiteX3" fmla="*/ 14679 w 31347"/>
                      <a:gd name="connsiteY3" fmla="*/ 404812 h 550068"/>
                      <a:gd name="connsiteX4" fmla="*/ 21824 w 31347"/>
                      <a:gd name="connsiteY4" fmla="*/ 550068 h 550068"/>
                      <a:gd name="connsiteX5" fmla="*/ 31347 w 31347"/>
                      <a:gd name="connsiteY5" fmla="*/ 323851 h 550068"/>
                      <a:gd name="connsiteX6" fmla="*/ 17061 w 31347"/>
                      <a:gd name="connsiteY6" fmla="*/ 161925 h 550068"/>
                      <a:gd name="connsiteX7" fmla="*/ 9916 w 31347"/>
                      <a:gd name="connsiteY7" fmla="*/ 0 h 550068"/>
                      <a:gd name="connsiteX0" fmla="*/ 2973 w 24404"/>
                      <a:gd name="connsiteY0" fmla="*/ 0 h 550068"/>
                      <a:gd name="connsiteX1" fmla="*/ 2973 w 24404"/>
                      <a:gd name="connsiteY1" fmla="*/ 164306 h 550068"/>
                      <a:gd name="connsiteX2" fmla="*/ 14882 w 24404"/>
                      <a:gd name="connsiteY2" fmla="*/ 314325 h 550068"/>
                      <a:gd name="connsiteX3" fmla="*/ 7736 w 24404"/>
                      <a:gd name="connsiteY3" fmla="*/ 404812 h 550068"/>
                      <a:gd name="connsiteX4" fmla="*/ 14881 w 24404"/>
                      <a:gd name="connsiteY4" fmla="*/ 550068 h 550068"/>
                      <a:gd name="connsiteX5" fmla="*/ 24404 w 24404"/>
                      <a:gd name="connsiteY5" fmla="*/ 323851 h 550068"/>
                      <a:gd name="connsiteX6" fmla="*/ 10118 w 24404"/>
                      <a:gd name="connsiteY6" fmla="*/ 161925 h 550068"/>
                      <a:gd name="connsiteX7" fmla="*/ 2973 w 24404"/>
                      <a:gd name="connsiteY7" fmla="*/ 0 h 550068"/>
                      <a:gd name="connsiteX0" fmla="*/ 3878 w 22928"/>
                      <a:gd name="connsiteY0" fmla="*/ 0 h 502443"/>
                      <a:gd name="connsiteX1" fmla="*/ 1497 w 22928"/>
                      <a:gd name="connsiteY1" fmla="*/ 116681 h 502443"/>
                      <a:gd name="connsiteX2" fmla="*/ 13406 w 22928"/>
                      <a:gd name="connsiteY2" fmla="*/ 266700 h 502443"/>
                      <a:gd name="connsiteX3" fmla="*/ 6260 w 22928"/>
                      <a:gd name="connsiteY3" fmla="*/ 357187 h 502443"/>
                      <a:gd name="connsiteX4" fmla="*/ 13405 w 22928"/>
                      <a:gd name="connsiteY4" fmla="*/ 502443 h 502443"/>
                      <a:gd name="connsiteX5" fmla="*/ 22928 w 22928"/>
                      <a:gd name="connsiteY5" fmla="*/ 276226 h 502443"/>
                      <a:gd name="connsiteX6" fmla="*/ 8642 w 22928"/>
                      <a:gd name="connsiteY6" fmla="*/ 114300 h 502443"/>
                      <a:gd name="connsiteX7" fmla="*/ 3878 w 22928"/>
                      <a:gd name="connsiteY7" fmla="*/ 0 h 502443"/>
                      <a:gd name="connsiteX0" fmla="*/ 3878 w 34869"/>
                      <a:gd name="connsiteY0" fmla="*/ 0 h 502443"/>
                      <a:gd name="connsiteX1" fmla="*/ 1497 w 34869"/>
                      <a:gd name="connsiteY1" fmla="*/ 116681 h 502443"/>
                      <a:gd name="connsiteX2" fmla="*/ 13406 w 34869"/>
                      <a:gd name="connsiteY2" fmla="*/ 266700 h 502443"/>
                      <a:gd name="connsiteX3" fmla="*/ 6260 w 34869"/>
                      <a:gd name="connsiteY3" fmla="*/ 357187 h 502443"/>
                      <a:gd name="connsiteX4" fmla="*/ 34836 w 34869"/>
                      <a:gd name="connsiteY4" fmla="*/ 502443 h 502443"/>
                      <a:gd name="connsiteX5" fmla="*/ 22928 w 34869"/>
                      <a:gd name="connsiteY5" fmla="*/ 276226 h 502443"/>
                      <a:gd name="connsiteX6" fmla="*/ 8642 w 34869"/>
                      <a:gd name="connsiteY6" fmla="*/ 114300 h 502443"/>
                      <a:gd name="connsiteX7" fmla="*/ 3878 w 34869"/>
                      <a:gd name="connsiteY7" fmla="*/ 0 h 502443"/>
                      <a:gd name="connsiteX0" fmla="*/ 3878 w 34869"/>
                      <a:gd name="connsiteY0" fmla="*/ 0 h 502443"/>
                      <a:gd name="connsiteX1" fmla="*/ 1497 w 34869"/>
                      <a:gd name="connsiteY1" fmla="*/ 116681 h 502443"/>
                      <a:gd name="connsiteX2" fmla="*/ 13406 w 34869"/>
                      <a:gd name="connsiteY2" fmla="*/ 266700 h 502443"/>
                      <a:gd name="connsiteX3" fmla="*/ 15785 w 34869"/>
                      <a:gd name="connsiteY3" fmla="*/ 357187 h 502443"/>
                      <a:gd name="connsiteX4" fmla="*/ 34836 w 34869"/>
                      <a:gd name="connsiteY4" fmla="*/ 502443 h 502443"/>
                      <a:gd name="connsiteX5" fmla="*/ 22928 w 34869"/>
                      <a:gd name="connsiteY5" fmla="*/ 276226 h 502443"/>
                      <a:gd name="connsiteX6" fmla="*/ 8642 w 34869"/>
                      <a:gd name="connsiteY6" fmla="*/ 114300 h 502443"/>
                      <a:gd name="connsiteX7" fmla="*/ 3878 w 34869"/>
                      <a:gd name="connsiteY7" fmla="*/ 0 h 502443"/>
                      <a:gd name="connsiteX0" fmla="*/ 4761 w 23811"/>
                      <a:gd name="connsiteY0" fmla="*/ 0 h 507205"/>
                      <a:gd name="connsiteX1" fmla="*/ 2380 w 23811"/>
                      <a:gd name="connsiteY1" fmla="*/ 116681 h 507205"/>
                      <a:gd name="connsiteX2" fmla="*/ 14289 w 23811"/>
                      <a:gd name="connsiteY2" fmla="*/ 266700 h 507205"/>
                      <a:gd name="connsiteX3" fmla="*/ 16668 w 23811"/>
                      <a:gd name="connsiteY3" fmla="*/ 357187 h 507205"/>
                      <a:gd name="connsiteX4" fmla="*/ 0 w 23811"/>
                      <a:gd name="connsiteY4" fmla="*/ 507205 h 507205"/>
                      <a:gd name="connsiteX5" fmla="*/ 23811 w 23811"/>
                      <a:gd name="connsiteY5" fmla="*/ 276226 h 507205"/>
                      <a:gd name="connsiteX6" fmla="*/ 9525 w 23811"/>
                      <a:gd name="connsiteY6" fmla="*/ 114300 h 507205"/>
                      <a:gd name="connsiteX7" fmla="*/ 4761 w 23811"/>
                      <a:gd name="connsiteY7" fmla="*/ 0 h 507205"/>
                      <a:gd name="connsiteX0" fmla="*/ 4761 w 23811"/>
                      <a:gd name="connsiteY0" fmla="*/ 0 h 507205"/>
                      <a:gd name="connsiteX1" fmla="*/ 2380 w 23811"/>
                      <a:gd name="connsiteY1" fmla="*/ 116681 h 507205"/>
                      <a:gd name="connsiteX2" fmla="*/ 14289 w 23811"/>
                      <a:gd name="connsiteY2" fmla="*/ 266700 h 507205"/>
                      <a:gd name="connsiteX3" fmla="*/ 16668 w 23811"/>
                      <a:gd name="connsiteY3" fmla="*/ 357187 h 507205"/>
                      <a:gd name="connsiteX4" fmla="*/ 0 w 23811"/>
                      <a:gd name="connsiteY4" fmla="*/ 507205 h 507205"/>
                      <a:gd name="connsiteX5" fmla="*/ 23811 w 23811"/>
                      <a:gd name="connsiteY5" fmla="*/ 276226 h 507205"/>
                      <a:gd name="connsiteX6" fmla="*/ 9525 w 23811"/>
                      <a:gd name="connsiteY6" fmla="*/ 114300 h 507205"/>
                      <a:gd name="connsiteX7" fmla="*/ 4761 w 23811"/>
                      <a:gd name="connsiteY7" fmla="*/ 0 h 507205"/>
                      <a:gd name="connsiteX0" fmla="*/ 4761 w 23811"/>
                      <a:gd name="connsiteY0" fmla="*/ 0 h 507205"/>
                      <a:gd name="connsiteX1" fmla="*/ 2380 w 23811"/>
                      <a:gd name="connsiteY1" fmla="*/ 116681 h 507205"/>
                      <a:gd name="connsiteX2" fmla="*/ 14289 w 23811"/>
                      <a:gd name="connsiteY2" fmla="*/ 266700 h 507205"/>
                      <a:gd name="connsiteX3" fmla="*/ 16668 w 23811"/>
                      <a:gd name="connsiteY3" fmla="*/ 357187 h 507205"/>
                      <a:gd name="connsiteX4" fmla="*/ 0 w 23811"/>
                      <a:gd name="connsiteY4" fmla="*/ 507205 h 507205"/>
                      <a:gd name="connsiteX5" fmla="*/ 23811 w 23811"/>
                      <a:gd name="connsiteY5" fmla="*/ 276226 h 507205"/>
                      <a:gd name="connsiteX6" fmla="*/ 9525 w 23811"/>
                      <a:gd name="connsiteY6" fmla="*/ 114300 h 507205"/>
                      <a:gd name="connsiteX7" fmla="*/ 4761 w 23811"/>
                      <a:gd name="connsiteY7" fmla="*/ 0 h 507205"/>
                      <a:gd name="connsiteX0" fmla="*/ 47624 w 66674"/>
                      <a:gd name="connsiteY0" fmla="*/ 0 h 507205"/>
                      <a:gd name="connsiteX1" fmla="*/ 45243 w 66674"/>
                      <a:gd name="connsiteY1" fmla="*/ 116681 h 507205"/>
                      <a:gd name="connsiteX2" fmla="*/ 57152 w 66674"/>
                      <a:gd name="connsiteY2" fmla="*/ 266700 h 507205"/>
                      <a:gd name="connsiteX3" fmla="*/ 0 w 66674"/>
                      <a:gd name="connsiteY3" fmla="*/ 342899 h 507205"/>
                      <a:gd name="connsiteX4" fmla="*/ 42863 w 66674"/>
                      <a:gd name="connsiteY4" fmla="*/ 507205 h 507205"/>
                      <a:gd name="connsiteX5" fmla="*/ 66674 w 66674"/>
                      <a:gd name="connsiteY5" fmla="*/ 276226 h 507205"/>
                      <a:gd name="connsiteX6" fmla="*/ 52388 w 66674"/>
                      <a:gd name="connsiteY6" fmla="*/ 114300 h 507205"/>
                      <a:gd name="connsiteX7" fmla="*/ 47624 w 66674"/>
                      <a:gd name="connsiteY7" fmla="*/ 0 h 507205"/>
                      <a:gd name="connsiteX0" fmla="*/ 4761 w 23811"/>
                      <a:gd name="connsiteY0" fmla="*/ 0 h 507205"/>
                      <a:gd name="connsiteX1" fmla="*/ 2380 w 23811"/>
                      <a:gd name="connsiteY1" fmla="*/ 116681 h 507205"/>
                      <a:gd name="connsiteX2" fmla="*/ 14289 w 23811"/>
                      <a:gd name="connsiteY2" fmla="*/ 266700 h 507205"/>
                      <a:gd name="connsiteX3" fmla="*/ 14287 w 23811"/>
                      <a:gd name="connsiteY3" fmla="*/ 352424 h 507205"/>
                      <a:gd name="connsiteX4" fmla="*/ 0 w 23811"/>
                      <a:gd name="connsiteY4" fmla="*/ 507205 h 507205"/>
                      <a:gd name="connsiteX5" fmla="*/ 23811 w 23811"/>
                      <a:gd name="connsiteY5" fmla="*/ 276226 h 507205"/>
                      <a:gd name="connsiteX6" fmla="*/ 9525 w 23811"/>
                      <a:gd name="connsiteY6" fmla="*/ 114300 h 507205"/>
                      <a:gd name="connsiteX7" fmla="*/ 4761 w 23811"/>
                      <a:gd name="connsiteY7" fmla="*/ 0 h 507205"/>
                      <a:gd name="connsiteX0" fmla="*/ 4761 w 23811"/>
                      <a:gd name="connsiteY0" fmla="*/ 0 h 507205"/>
                      <a:gd name="connsiteX1" fmla="*/ 2380 w 23811"/>
                      <a:gd name="connsiteY1" fmla="*/ 116681 h 507205"/>
                      <a:gd name="connsiteX2" fmla="*/ 14289 w 23811"/>
                      <a:gd name="connsiteY2" fmla="*/ 266700 h 507205"/>
                      <a:gd name="connsiteX3" fmla="*/ 14287 w 23811"/>
                      <a:gd name="connsiteY3" fmla="*/ 352424 h 507205"/>
                      <a:gd name="connsiteX4" fmla="*/ 0 w 23811"/>
                      <a:gd name="connsiteY4" fmla="*/ 507205 h 507205"/>
                      <a:gd name="connsiteX5" fmla="*/ 23811 w 23811"/>
                      <a:gd name="connsiteY5" fmla="*/ 276226 h 507205"/>
                      <a:gd name="connsiteX6" fmla="*/ 9525 w 23811"/>
                      <a:gd name="connsiteY6" fmla="*/ 114300 h 507205"/>
                      <a:gd name="connsiteX7" fmla="*/ 4761 w 23811"/>
                      <a:gd name="connsiteY7" fmla="*/ 0 h 507205"/>
                      <a:gd name="connsiteX0" fmla="*/ 4761 w 23811"/>
                      <a:gd name="connsiteY0" fmla="*/ 0 h 507205"/>
                      <a:gd name="connsiteX1" fmla="*/ 2380 w 23811"/>
                      <a:gd name="connsiteY1" fmla="*/ 116681 h 507205"/>
                      <a:gd name="connsiteX2" fmla="*/ 14289 w 23811"/>
                      <a:gd name="connsiteY2" fmla="*/ 266700 h 507205"/>
                      <a:gd name="connsiteX3" fmla="*/ 14287 w 23811"/>
                      <a:gd name="connsiteY3" fmla="*/ 338137 h 507205"/>
                      <a:gd name="connsiteX4" fmla="*/ 0 w 23811"/>
                      <a:gd name="connsiteY4" fmla="*/ 507205 h 507205"/>
                      <a:gd name="connsiteX5" fmla="*/ 23811 w 23811"/>
                      <a:gd name="connsiteY5" fmla="*/ 276226 h 507205"/>
                      <a:gd name="connsiteX6" fmla="*/ 9525 w 23811"/>
                      <a:gd name="connsiteY6" fmla="*/ 114300 h 507205"/>
                      <a:gd name="connsiteX7" fmla="*/ 4761 w 23811"/>
                      <a:gd name="connsiteY7" fmla="*/ 0 h 507205"/>
                      <a:gd name="connsiteX0" fmla="*/ 4761 w 21430"/>
                      <a:gd name="connsiteY0" fmla="*/ 0 h 507205"/>
                      <a:gd name="connsiteX1" fmla="*/ 2380 w 21430"/>
                      <a:gd name="connsiteY1" fmla="*/ 116681 h 507205"/>
                      <a:gd name="connsiteX2" fmla="*/ 14289 w 21430"/>
                      <a:gd name="connsiteY2" fmla="*/ 266700 h 507205"/>
                      <a:gd name="connsiteX3" fmla="*/ 14287 w 21430"/>
                      <a:gd name="connsiteY3" fmla="*/ 338137 h 507205"/>
                      <a:gd name="connsiteX4" fmla="*/ 0 w 21430"/>
                      <a:gd name="connsiteY4" fmla="*/ 507205 h 507205"/>
                      <a:gd name="connsiteX5" fmla="*/ 21430 w 21430"/>
                      <a:gd name="connsiteY5" fmla="*/ 261939 h 507205"/>
                      <a:gd name="connsiteX6" fmla="*/ 9525 w 21430"/>
                      <a:gd name="connsiteY6" fmla="*/ 114300 h 507205"/>
                      <a:gd name="connsiteX7" fmla="*/ 4761 w 21430"/>
                      <a:gd name="connsiteY7" fmla="*/ 0 h 507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430" h="507205">
                        <a:moveTo>
                          <a:pt x="4761" y="0"/>
                        </a:moveTo>
                        <a:cubicBezTo>
                          <a:pt x="-795" y="7938"/>
                          <a:pt x="792" y="72231"/>
                          <a:pt x="2380" y="116681"/>
                        </a:cubicBezTo>
                        <a:cubicBezTo>
                          <a:pt x="3968" y="161131"/>
                          <a:pt x="13892" y="203597"/>
                          <a:pt x="14289" y="266700"/>
                        </a:cubicBezTo>
                        <a:cubicBezTo>
                          <a:pt x="13494" y="312737"/>
                          <a:pt x="15082" y="292100"/>
                          <a:pt x="14287" y="338137"/>
                        </a:cubicBezTo>
                        <a:cubicBezTo>
                          <a:pt x="14287" y="369887"/>
                          <a:pt x="0" y="458786"/>
                          <a:pt x="0" y="507205"/>
                        </a:cubicBezTo>
                        <a:cubicBezTo>
                          <a:pt x="12699" y="405604"/>
                          <a:pt x="20637" y="370683"/>
                          <a:pt x="21430" y="261939"/>
                        </a:cubicBezTo>
                        <a:cubicBezTo>
                          <a:pt x="20636" y="209551"/>
                          <a:pt x="12303" y="157957"/>
                          <a:pt x="9525" y="114300"/>
                        </a:cubicBezTo>
                        <a:cubicBezTo>
                          <a:pt x="6747" y="70644"/>
                          <a:pt x="-3176" y="39688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rgbClr val="101825"/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GB" sz="2500" b="1" dirty="0"/>
                  </a:p>
                </p:txBody>
              </p:sp>
              <p:sp>
                <p:nvSpPr>
                  <p:cNvPr id="455" name="Oval 228">
                    <a:extLst>
                      <a:ext uri="{FF2B5EF4-FFF2-40B4-BE49-F238E27FC236}">
                        <a16:creationId xmlns:a16="http://schemas.microsoft.com/office/drawing/2014/main" xmlns="" id="{EED77364-C9AF-486D-AB5A-E21A697672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62565" y="2569203"/>
                    <a:ext cx="36000" cy="57189"/>
                  </a:xfrm>
                  <a:prstGeom prst="ellipse">
                    <a:avLst/>
                  </a:prstGeom>
                  <a:solidFill>
                    <a:srgbClr val="101825"/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GB" sz="2500" b="1" dirty="0"/>
                  </a:p>
                </p:txBody>
              </p:sp>
              <p:sp>
                <p:nvSpPr>
                  <p:cNvPr id="456" name="Oval 229">
                    <a:extLst>
                      <a:ext uri="{FF2B5EF4-FFF2-40B4-BE49-F238E27FC236}">
                        <a16:creationId xmlns:a16="http://schemas.microsoft.com/office/drawing/2014/main" xmlns="" id="{8BD60674-79BC-45CC-B2EA-30243E72D4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55633" y="2728477"/>
                    <a:ext cx="36000" cy="57189"/>
                  </a:xfrm>
                  <a:prstGeom prst="ellipse">
                    <a:avLst/>
                  </a:prstGeom>
                  <a:solidFill>
                    <a:srgbClr val="101825"/>
                  </a:solidFill>
                  <a:ln>
                    <a:noFill/>
                  </a:ln>
                </p:spPr>
                <p:style>
                  <a:lnRef idx="0">
                    <a:schemeClr val="accent1"/>
                  </a:lnRef>
                  <a:fillRef idx="1">
                    <a:schemeClr val="accent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GB" sz="2500" b="1" dirty="0"/>
                  </a:p>
                </p:txBody>
              </p:sp>
            </p:grp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xmlns="" id="{132D0C7E-BAC0-4756-9134-F7E67A2930EE}"/>
                    </a:ext>
                  </a:extLst>
                </p:cNvPr>
                <p:cNvSpPr/>
                <p:nvPr/>
              </p:nvSpPr>
              <p:spPr>
                <a:xfrm flipV="1">
                  <a:off x="1997555" y="11278395"/>
                  <a:ext cx="84001" cy="42000"/>
                </a:xfrm>
                <a:custGeom>
                  <a:avLst/>
                  <a:gdLst>
                    <a:gd name="connsiteX0" fmla="*/ 33 w 73034"/>
                    <a:gd name="connsiteY0" fmla="*/ 121 h 29584"/>
                    <a:gd name="connsiteX1" fmla="*/ 73068 w 73034"/>
                    <a:gd name="connsiteY1" fmla="*/ 121 h 29584"/>
                    <a:gd name="connsiteX2" fmla="*/ 33 w 73034"/>
                    <a:gd name="connsiteY2" fmla="*/ 121 h 29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034" h="29584">
                      <a:moveTo>
                        <a:pt x="33" y="121"/>
                      </a:moveTo>
                      <a:cubicBezTo>
                        <a:pt x="33" y="121"/>
                        <a:pt x="39225" y="20152"/>
                        <a:pt x="73068" y="121"/>
                      </a:cubicBezTo>
                      <a:cubicBezTo>
                        <a:pt x="73068" y="121"/>
                        <a:pt x="40221" y="66686"/>
                        <a:pt x="33" y="1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50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1372A13B-5BD0-4020-86A3-3DE0E32A631A}"/>
                  </a:ext>
                </a:extLst>
              </p:cNvPr>
              <p:cNvGrpSpPr/>
              <p:nvPr/>
            </p:nvGrpSpPr>
            <p:grpSpPr>
              <a:xfrm flipH="1">
                <a:off x="392527" y="10012778"/>
                <a:ext cx="1723537" cy="3116484"/>
                <a:chOff x="4035101" y="10954500"/>
                <a:chExt cx="1723537" cy="3116484"/>
              </a:xfrm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xmlns="" id="{5B1EE299-6C24-47E2-844F-14D6E5094B56}"/>
                    </a:ext>
                  </a:extLst>
                </p:cNvPr>
                <p:cNvGrpSpPr/>
                <p:nvPr/>
              </p:nvGrpSpPr>
              <p:grpSpPr>
                <a:xfrm>
                  <a:off x="4035101" y="10954500"/>
                  <a:ext cx="1723537" cy="3116484"/>
                  <a:chOff x="11723625" y="3079750"/>
                  <a:chExt cx="736600" cy="1331913"/>
                </a:xfrm>
              </p:grpSpPr>
              <p:sp>
                <p:nvSpPr>
                  <p:cNvPr id="210" name="Freeform 146">
                    <a:extLst>
                      <a:ext uri="{FF2B5EF4-FFF2-40B4-BE49-F238E27FC236}">
                        <a16:creationId xmlns:a16="http://schemas.microsoft.com/office/drawing/2014/main" xmlns="" id="{05C8B724-A48B-4297-A253-68D6BB118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23625" y="3194050"/>
                    <a:ext cx="428625" cy="222250"/>
                  </a:xfrm>
                  <a:custGeom>
                    <a:avLst/>
                    <a:gdLst>
                      <a:gd name="T0" fmla="*/ 212 w 270"/>
                      <a:gd name="T1" fmla="*/ 88 h 140"/>
                      <a:gd name="T2" fmla="*/ 182 w 270"/>
                      <a:gd name="T3" fmla="*/ 88 h 140"/>
                      <a:gd name="T4" fmla="*/ 144 w 270"/>
                      <a:gd name="T5" fmla="*/ 84 h 140"/>
                      <a:gd name="T6" fmla="*/ 134 w 270"/>
                      <a:gd name="T7" fmla="*/ 80 h 140"/>
                      <a:gd name="T8" fmla="*/ 122 w 270"/>
                      <a:gd name="T9" fmla="*/ 72 h 140"/>
                      <a:gd name="T10" fmla="*/ 76 w 270"/>
                      <a:gd name="T11" fmla="*/ 46 h 140"/>
                      <a:gd name="T12" fmla="*/ 64 w 270"/>
                      <a:gd name="T13" fmla="*/ 34 h 140"/>
                      <a:gd name="T14" fmla="*/ 34 w 270"/>
                      <a:gd name="T15" fmla="*/ 12 h 140"/>
                      <a:gd name="T16" fmla="*/ 0 w 270"/>
                      <a:gd name="T17" fmla="*/ 0 h 140"/>
                      <a:gd name="T18" fmla="*/ 0 w 270"/>
                      <a:gd name="T19" fmla="*/ 2 h 140"/>
                      <a:gd name="T20" fmla="*/ 2 w 270"/>
                      <a:gd name="T21" fmla="*/ 8 h 140"/>
                      <a:gd name="T22" fmla="*/ 12 w 270"/>
                      <a:gd name="T23" fmla="*/ 14 h 140"/>
                      <a:gd name="T24" fmla="*/ 14 w 270"/>
                      <a:gd name="T25" fmla="*/ 16 h 140"/>
                      <a:gd name="T26" fmla="*/ 14 w 270"/>
                      <a:gd name="T27" fmla="*/ 18 h 140"/>
                      <a:gd name="T28" fmla="*/ 14 w 270"/>
                      <a:gd name="T29" fmla="*/ 22 h 140"/>
                      <a:gd name="T30" fmla="*/ 14 w 270"/>
                      <a:gd name="T31" fmla="*/ 26 h 140"/>
                      <a:gd name="T32" fmla="*/ 14 w 270"/>
                      <a:gd name="T33" fmla="*/ 30 h 140"/>
                      <a:gd name="T34" fmla="*/ 14 w 270"/>
                      <a:gd name="T35" fmla="*/ 34 h 140"/>
                      <a:gd name="T36" fmla="*/ 16 w 270"/>
                      <a:gd name="T37" fmla="*/ 36 h 140"/>
                      <a:gd name="T38" fmla="*/ 26 w 270"/>
                      <a:gd name="T39" fmla="*/ 40 h 140"/>
                      <a:gd name="T40" fmla="*/ 38 w 270"/>
                      <a:gd name="T41" fmla="*/ 46 h 140"/>
                      <a:gd name="T42" fmla="*/ 48 w 270"/>
                      <a:gd name="T43" fmla="*/ 52 h 140"/>
                      <a:gd name="T44" fmla="*/ 58 w 270"/>
                      <a:gd name="T45" fmla="*/ 60 h 140"/>
                      <a:gd name="T46" fmla="*/ 90 w 270"/>
                      <a:gd name="T47" fmla="*/ 86 h 140"/>
                      <a:gd name="T48" fmla="*/ 124 w 270"/>
                      <a:gd name="T49" fmla="*/ 106 h 140"/>
                      <a:gd name="T50" fmla="*/ 134 w 270"/>
                      <a:gd name="T51" fmla="*/ 112 h 140"/>
                      <a:gd name="T52" fmla="*/ 154 w 270"/>
                      <a:gd name="T53" fmla="*/ 120 h 140"/>
                      <a:gd name="T54" fmla="*/ 198 w 270"/>
                      <a:gd name="T55" fmla="*/ 134 h 140"/>
                      <a:gd name="T56" fmla="*/ 220 w 270"/>
                      <a:gd name="T57" fmla="*/ 140 h 140"/>
                      <a:gd name="T58" fmla="*/ 236 w 270"/>
                      <a:gd name="T59" fmla="*/ 140 h 140"/>
                      <a:gd name="T60" fmla="*/ 244 w 270"/>
                      <a:gd name="T61" fmla="*/ 136 h 140"/>
                      <a:gd name="T62" fmla="*/ 258 w 270"/>
                      <a:gd name="T63" fmla="*/ 122 h 140"/>
                      <a:gd name="T64" fmla="*/ 268 w 270"/>
                      <a:gd name="T65" fmla="*/ 104 h 140"/>
                      <a:gd name="T66" fmla="*/ 270 w 270"/>
                      <a:gd name="T67" fmla="*/ 86 h 140"/>
                      <a:gd name="T68" fmla="*/ 268 w 270"/>
                      <a:gd name="T69" fmla="*/ 82 h 140"/>
                      <a:gd name="T70" fmla="*/ 250 w 270"/>
                      <a:gd name="T71" fmla="*/ 82 h 140"/>
                      <a:gd name="T72" fmla="*/ 224 w 270"/>
                      <a:gd name="T73" fmla="*/ 88 h 140"/>
                      <a:gd name="T74" fmla="*/ 212 w 270"/>
                      <a:gd name="T75" fmla="*/ 88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70" h="140">
                        <a:moveTo>
                          <a:pt x="212" y="88"/>
                        </a:moveTo>
                        <a:lnTo>
                          <a:pt x="212" y="88"/>
                        </a:lnTo>
                        <a:lnTo>
                          <a:pt x="196" y="90"/>
                        </a:lnTo>
                        <a:lnTo>
                          <a:pt x="182" y="88"/>
                        </a:lnTo>
                        <a:lnTo>
                          <a:pt x="144" y="84"/>
                        </a:lnTo>
                        <a:lnTo>
                          <a:pt x="144" y="84"/>
                        </a:lnTo>
                        <a:lnTo>
                          <a:pt x="138" y="82"/>
                        </a:lnTo>
                        <a:lnTo>
                          <a:pt x="134" y="80"/>
                        </a:lnTo>
                        <a:lnTo>
                          <a:pt x="122" y="72"/>
                        </a:lnTo>
                        <a:lnTo>
                          <a:pt x="122" y="72"/>
                        </a:lnTo>
                        <a:lnTo>
                          <a:pt x="90" y="54"/>
                        </a:lnTo>
                        <a:lnTo>
                          <a:pt x="76" y="46"/>
                        </a:lnTo>
                        <a:lnTo>
                          <a:pt x="64" y="34"/>
                        </a:lnTo>
                        <a:lnTo>
                          <a:pt x="64" y="34"/>
                        </a:lnTo>
                        <a:lnTo>
                          <a:pt x="50" y="22"/>
                        </a:lnTo>
                        <a:lnTo>
                          <a:pt x="34" y="12"/>
                        </a:lnTo>
                        <a:lnTo>
                          <a:pt x="18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12" y="14"/>
                        </a:lnTo>
                        <a:lnTo>
                          <a:pt x="12" y="14"/>
                        </a:lnTo>
                        <a:lnTo>
                          <a:pt x="14" y="16"/>
                        </a:lnTo>
                        <a:lnTo>
                          <a:pt x="14" y="18"/>
                        </a:lnTo>
                        <a:lnTo>
                          <a:pt x="14" y="18"/>
                        </a:lnTo>
                        <a:lnTo>
                          <a:pt x="14" y="20"/>
                        </a:lnTo>
                        <a:lnTo>
                          <a:pt x="14" y="22"/>
                        </a:lnTo>
                        <a:lnTo>
                          <a:pt x="14" y="22"/>
                        </a:lnTo>
                        <a:lnTo>
                          <a:pt x="14" y="26"/>
                        </a:lnTo>
                        <a:lnTo>
                          <a:pt x="14" y="30"/>
                        </a:lnTo>
                        <a:lnTo>
                          <a:pt x="14" y="30"/>
                        </a:lnTo>
                        <a:lnTo>
                          <a:pt x="14" y="34"/>
                        </a:lnTo>
                        <a:lnTo>
                          <a:pt x="14" y="34"/>
                        </a:lnTo>
                        <a:lnTo>
                          <a:pt x="16" y="36"/>
                        </a:lnTo>
                        <a:lnTo>
                          <a:pt x="16" y="36"/>
                        </a:lnTo>
                        <a:lnTo>
                          <a:pt x="22" y="38"/>
                        </a:lnTo>
                        <a:lnTo>
                          <a:pt x="26" y="40"/>
                        </a:lnTo>
                        <a:lnTo>
                          <a:pt x="26" y="40"/>
                        </a:lnTo>
                        <a:lnTo>
                          <a:pt x="38" y="46"/>
                        </a:lnTo>
                        <a:lnTo>
                          <a:pt x="38" y="46"/>
                        </a:lnTo>
                        <a:lnTo>
                          <a:pt x="48" y="52"/>
                        </a:lnTo>
                        <a:lnTo>
                          <a:pt x="58" y="60"/>
                        </a:lnTo>
                        <a:lnTo>
                          <a:pt x="58" y="60"/>
                        </a:lnTo>
                        <a:lnTo>
                          <a:pt x="74" y="72"/>
                        </a:lnTo>
                        <a:lnTo>
                          <a:pt x="90" y="86"/>
                        </a:lnTo>
                        <a:lnTo>
                          <a:pt x="106" y="96"/>
                        </a:lnTo>
                        <a:lnTo>
                          <a:pt x="124" y="106"/>
                        </a:lnTo>
                        <a:lnTo>
                          <a:pt x="124" y="106"/>
                        </a:lnTo>
                        <a:lnTo>
                          <a:pt x="134" y="112"/>
                        </a:lnTo>
                        <a:lnTo>
                          <a:pt x="134" y="112"/>
                        </a:lnTo>
                        <a:lnTo>
                          <a:pt x="154" y="120"/>
                        </a:lnTo>
                        <a:lnTo>
                          <a:pt x="176" y="128"/>
                        </a:lnTo>
                        <a:lnTo>
                          <a:pt x="198" y="134"/>
                        </a:lnTo>
                        <a:lnTo>
                          <a:pt x="220" y="140"/>
                        </a:lnTo>
                        <a:lnTo>
                          <a:pt x="220" y="140"/>
                        </a:lnTo>
                        <a:lnTo>
                          <a:pt x="228" y="140"/>
                        </a:lnTo>
                        <a:lnTo>
                          <a:pt x="236" y="140"/>
                        </a:lnTo>
                        <a:lnTo>
                          <a:pt x="236" y="140"/>
                        </a:lnTo>
                        <a:lnTo>
                          <a:pt x="244" y="136"/>
                        </a:lnTo>
                        <a:lnTo>
                          <a:pt x="250" y="132"/>
                        </a:lnTo>
                        <a:lnTo>
                          <a:pt x="258" y="122"/>
                        </a:lnTo>
                        <a:lnTo>
                          <a:pt x="258" y="122"/>
                        </a:lnTo>
                        <a:lnTo>
                          <a:pt x="268" y="104"/>
                        </a:lnTo>
                        <a:lnTo>
                          <a:pt x="270" y="94"/>
                        </a:lnTo>
                        <a:lnTo>
                          <a:pt x="270" y="86"/>
                        </a:lnTo>
                        <a:lnTo>
                          <a:pt x="270" y="86"/>
                        </a:lnTo>
                        <a:lnTo>
                          <a:pt x="268" y="82"/>
                        </a:lnTo>
                        <a:lnTo>
                          <a:pt x="262" y="80"/>
                        </a:lnTo>
                        <a:lnTo>
                          <a:pt x="250" y="82"/>
                        </a:lnTo>
                        <a:lnTo>
                          <a:pt x="224" y="88"/>
                        </a:lnTo>
                        <a:lnTo>
                          <a:pt x="224" y="88"/>
                        </a:lnTo>
                        <a:lnTo>
                          <a:pt x="212" y="88"/>
                        </a:lnTo>
                        <a:lnTo>
                          <a:pt x="212" y="88"/>
                        </a:lnTo>
                        <a:close/>
                      </a:path>
                    </a:pathLst>
                  </a:custGeom>
                  <a:solidFill>
                    <a:srgbClr val="624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12" name="Freeform 147">
                    <a:extLst>
                      <a:ext uri="{FF2B5EF4-FFF2-40B4-BE49-F238E27FC236}">
                        <a16:creationId xmlns:a16="http://schemas.microsoft.com/office/drawing/2014/main" xmlns="" id="{902B141C-A9B4-4DE3-9582-FD3FF0289F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61775" y="4344988"/>
                    <a:ext cx="123825" cy="66675"/>
                  </a:xfrm>
                  <a:custGeom>
                    <a:avLst/>
                    <a:gdLst>
                      <a:gd name="T0" fmla="*/ 38 w 78"/>
                      <a:gd name="T1" fmla="*/ 0 h 42"/>
                      <a:gd name="T2" fmla="*/ 38 w 78"/>
                      <a:gd name="T3" fmla="*/ 0 h 42"/>
                      <a:gd name="T4" fmla="*/ 30 w 78"/>
                      <a:gd name="T5" fmla="*/ 10 h 42"/>
                      <a:gd name="T6" fmla="*/ 24 w 78"/>
                      <a:gd name="T7" fmla="*/ 18 h 42"/>
                      <a:gd name="T8" fmla="*/ 18 w 78"/>
                      <a:gd name="T9" fmla="*/ 22 h 42"/>
                      <a:gd name="T10" fmla="*/ 18 w 78"/>
                      <a:gd name="T11" fmla="*/ 22 h 42"/>
                      <a:gd name="T12" fmla="*/ 10 w 78"/>
                      <a:gd name="T13" fmla="*/ 24 h 42"/>
                      <a:gd name="T14" fmla="*/ 6 w 78"/>
                      <a:gd name="T15" fmla="*/ 26 h 42"/>
                      <a:gd name="T16" fmla="*/ 2 w 78"/>
                      <a:gd name="T17" fmla="*/ 30 h 42"/>
                      <a:gd name="T18" fmla="*/ 0 w 78"/>
                      <a:gd name="T19" fmla="*/ 34 h 42"/>
                      <a:gd name="T20" fmla="*/ 0 w 78"/>
                      <a:gd name="T21" fmla="*/ 40 h 42"/>
                      <a:gd name="T22" fmla="*/ 0 w 78"/>
                      <a:gd name="T23" fmla="*/ 42 h 42"/>
                      <a:gd name="T24" fmla="*/ 0 w 78"/>
                      <a:gd name="T25" fmla="*/ 42 h 42"/>
                      <a:gd name="T26" fmla="*/ 28 w 78"/>
                      <a:gd name="T27" fmla="*/ 42 h 42"/>
                      <a:gd name="T28" fmla="*/ 28 w 78"/>
                      <a:gd name="T29" fmla="*/ 42 h 42"/>
                      <a:gd name="T30" fmla="*/ 72 w 78"/>
                      <a:gd name="T31" fmla="*/ 42 h 42"/>
                      <a:gd name="T32" fmla="*/ 72 w 78"/>
                      <a:gd name="T33" fmla="*/ 42 h 42"/>
                      <a:gd name="T34" fmla="*/ 76 w 78"/>
                      <a:gd name="T35" fmla="*/ 40 h 42"/>
                      <a:gd name="T36" fmla="*/ 78 w 78"/>
                      <a:gd name="T37" fmla="*/ 36 h 42"/>
                      <a:gd name="T38" fmla="*/ 78 w 78"/>
                      <a:gd name="T39" fmla="*/ 36 h 42"/>
                      <a:gd name="T40" fmla="*/ 76 w 78"/>
                      <a:gd name="T41" fmla="*/ 24 h 42"/>
                      <a:gd name="T42" fmla="*/ 76 w 78"/>
                      <a:gd name="T43" fmla="*/ 12 h 42"/>
                      <a:gd name="T44" fmla="*/ 72 w 78"/>
                      <a:gd name="T45" fmla="*/ 2 h 42"/>
                      <a:gd name="T46" fmla="*/ 38 w 78"/>
                      <a:gd name="T4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8" h="42">
                        <a:moveTo>
                          <a:pt x="38" y="0"/>
                        </a:moveTo>
                        <a:lnTo>
                          <a:pt x="38" y="0"/>
                        </a:lnTo>
                        <a:lnTo>
                          <a:pt x="30" y="10"/>
                        </a:lnTo>
                        <a:lnTo>
                          <a:pt x="24" y="18"/>
                        </a:lnTo>
                        <a:lnTo>
                          <a:pt x="18" y="22"/>
                        </a:lnTo>
                        <a:lnTo>
                          <a:pt x="18" y="22"/>
                        </a:lnTo>
                        <a:lnTo>
                          <a:pt x="10" y="24"/>
                        </a:lnTo>
                        <a:lnTo>
                          <a:pt x="6" y="26"/>
                        </a:lnTo>
                        <a:lnTo>
                          <a:pt x="2" y="30"/>
                        </a:lnTo>
                        <a:lnTo>
                          <a:pt x="0" y="34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lnTo>
                          <a:pt x="28" y="42"/>
                        </a:lnTo>
                        <a:lnTo>
                          <a:pt x="28" y="42"/>
                        </a:lnTo>
                        <a:lnTo>
                          <a:pt x="72" y="42"/>
                        </a:lnTo>
                        <a:lnTo>
                          <a:pt x="72" y="42"/>
                        </a:lnTo>
                        <a:lnTo>
                          <a:pt x="76" y="40"/>
                        </a:lnTo>
                        <a:lnTo>
                          <a:pt x="78" y="36"/>
                        </a:lnTo>
                        <a:lnTo>
                          <a:pt x="78" y="36"/>
                        </a:lnTo>
                        <a:lnTo>
                          <a:pt x="76" y="24"/>
                        </a:lnTo>
                        <a:lnTo>
                          <a:pt x="76" y="12"/>
                        </a:lnTo>
                        <a:lnTo>
                          <a:pt x="72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6364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13" name="Freeform 148">
                    <a:extLst>
                      <a:ext uri="{FF2B5EF4-FFF2-40B4-BE49-F238E27FC236}">
                        <a16:creationId xmlns:a16="http://schemas.microsoft.com/office/drawing/2014/main" xmlns="" id="{486EE5AB-F4C9-47C6-B82D-41A25FFCD6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0200" y="4370388"/>
                    <a:ext cx="25400" cy="41275"/>
                  </a:xfrm>
                  <a:custGeom>
                    <a:avLst/>
                    <a:gdLst>
                      <a:gd name="T0" fmla="*/ 0 w 16"/>
                      <a:gd name="T1" fmla="*/ 26 h 26"/>
                      <a:gd name="T2" fmla="*/ 0 w 16"/>
                      <a:gd name="T3" fmla="*/ 26 h 26"/>
                      <a:gd name="T4" fmla="*/ 10 w 16"/>
                      <a:gd name="T5" fmla="*/ 26 h 26"/>
                      <a:gd name="T6" fmla="*/ 10 w 16"/>
                      <a:gd name="T7" fmla="*/ 26 h 26"/>
                      <a:gd name="T8" fmla="*/ 14 w 16"/>
                      <a:gd name="T9" fmla="*/ 24 h 26"/>
                      <a:gd name="T10" fmla="*/ 16 w 16"/>
                      <a:gd name="T11" fmla="*/ 20 h 26"/>
                      <a:gd name="T12" fmla="*/ 16 w 16"/>
                      <a:gd name="T13" fmla="*/ 20 h 26"/>
                      <a:gd name="T14" fmla="*/ 16 w 16"/>
                      <a:gd name="T15" fmla="*/ 8 h 26"/>
                      <a:gd name="T16" fmla="*/ 14 w 16"/>
                      <a:gd name="T17" fmla="*/ 0 h 26"/>
                      <a:gd name="T18" fmla="*/ 14 w 16"/>
                      <a:gd name="T19" fmla="*/ 0 h 26"/>
                      <a:gd name="T20" fmla="*/ 8 w 16"/>
                      <a:gd name="T21" fmla="*/ 6 h 26"/>
                      <a:gd name="T22" fmla="*/ 4 w 16"/>
                      <a:gd name="T23" fmla="*/ 14 h 26"/>
                      <a:gd name="T24" fmla="*/ 2 w 16"/>
                      <a:gd name="T25" fmla="*/ 20 h 26"/>
                      <a:gd name="T26" fmla="*/ 0 w 16"/>
                      <a:gd name="T27" fmla="*/ 26 h 26"/>
                      <a:gd name="T28" fmla="*/ 0 w 16"/>
                      <a:gd name="T2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6" h="26">
                        <a:moveTo>
                          <a:pt x="0" y="26"/>
                        </a:moveTo>
                        <a:lnTo>
                          <a:pt x="0" y="26"/>
                        </a:lnTo>
                        <a:lnTo>
                          <a:pt x="10" y="26"/>
                        </a:lnTo>
                        <a:lnTo>
                          <a:pt x="10" y="26"/>
                        </a:lnTo>
                        <a:lnTo>
                          <a:pt x="14" y="24"/>
                        </a:lnTo>
                        <a:lnTo>
                          <a:pt x="16" y="20"/>
                        </a:lnTo>
                        <a:lnTo>
                          <a:pt x="16" y="20"/>
                        </a:lnTo>
                        <a:lnTo>
                          <a:pt x="16" y="8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8" y="6"/>
                        </a:lnTo>
                        <a:lnTo>
                          <a:pt x="4" y="14"/>
                        </a:lnTo>
                        <a:lnTo>
                          <a:pt x="2" y="20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4140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14" name="Freeform 149">
                    <a:extLst>
                      <a:ext uri="{FF2B5EF4-FFF2-40B4-BE49-F238E27FC236}">
                        <a16:creationId xmlns:a16="http://schemas.microsoft.com/office/drawing/2014/main" xmlns="" id="{D00B5158-1463-4AC5-9B14-6DB4EA47DD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61775" y="4379913"/>
                    <a:ext cx="60325" cy="31750"/>
                  </a:xfrm>
                  <a:custGeom>
                    <a:avLst/>
                    <a:gdLst>
                      <a:gd name="T0" fmla="*/ 20 w 38"/>
                      <a:gd name="T1" fmla="*/ 0 h 20"/>
                      <a:gd name="T2" fmla="*/ 18 w 38"/>
                      <a:gd name="T3" fmla="*/ 0 h 20"/>
                      <a:gd name="T4" fmla="*/ 18 w 38"/>
                      <a:gd name="T5" fmla="*/ 0 h 20"/>
                      <a:gd name="T6" fmla="*/ 10 w 38"/>
                      <a:gd name="T7" fmla="*/ 2 h 20"/>
                      <a:gd name="T8" fmla="*/ 6 w 38"/>
                      <a:gd name="T9" fmla="*/ 4 h 20"/>
                      <a:gd name="T10" fmla="*/ 2 w 38"/>
                      <a:gd name="T11" fmla="*/ 8 h 20"/>
                      <a:gd name="T12" fmla="*/ 0 w 38"/>
                      <a:gd name="T13" fmla="*/ 12 h 20"/>
                      <a:gd name="T14" fmla="*/ 0 w 38"/>
                      <a:gd name="T15" fmla="*/ 18 h 20"/>
                      <a:gd name="T16" fmla="*/ 0 w 38"/>
                      <a:gd name="T17" fmla="*/ 20 h 20"/>
                      <a:gd name="T18" fmla="*/ 0 w 38"/>
                      <a:gd name="T19" fmla="*/ 20 h 20"/>
                      <a:gd name="T20" fmla="*/ 28 w 38"/>
                      <a:gd name="T21" fmla="*/ 20 h 20"/>
                      <a:gd name="T22" fmla="*/ 28 w 38"/>
                      <a:gd name="T23" fmla="*/ 20 h 20"/>
                      <a:gd name="T24" fmla="*/ 38 w 38"/>
                      <a:gd name="T25" fmla="*/ 20 h 20"/>
                      <a:gd name="T26" fmla="*/ 38 w 38"/>
                      <a:gd name="T27" fmla="*/ 20 h 20"/>
                      <a:gd name="T28" fmla="*/ 38 w 38"/>
                      <a:gd name="T29" fmla="*/ 16 h 20"/>
                      <a:gd name="T30" fmla="*/ 34 w 38"/>
                      <a:gd name="T31" fmla="*/ 8 h 20"/>
                      <a:gd name="T32" fmla="*/ 28 w 38"/>
                      <a:gd name="T33" fmla="*/ 2 h 20"/>
                      <a:gd name="T34" fmla="*/ 24 w 38"/>
                      <a:gd name="T35" fmla="*/ 0 h 20"/>
                      <a:gd name="T36" fmla="*/ 20 w 38"/>
                      <a:gd name="T37" fmla="*/ 0 h 20"/>
                      <a:gd name="T38" fmla="*/ 20 w 38"/>
                      <a:gd name="T3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8" h="20">
                        <a:moveTo>
                          <a:pt x="20" y="0"/>
                        </a:move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2" y="8"/>
                        </a:lnTo>
                        <a:lnTo>
                          <a:pt x="0" y="12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28" y="20"/>
                        </a:lnTo>
                        <a:lnTo>
                          <a:pt x="28" y="20"/>
                        </a:lnTo>
                        <a:lnTo>
                          <a:pt x="38" y="20"/>
                        </a:lnTo>
                        <a:lnTo>
                          <a:pt x="38" y="20"/>
                        </a:lnTo>
                        <a:lnTo>
                          <a:pt x="38" y="16"/>
                        </a:lnTo>
                        <a:lnTo>
                          <a:pt x="34" y="8"/>
                        </a:lnTo>
                        <a:lnTo>
                          <a:pt x="28" y="2"/>
                        </a:lnTo>
                        <a:lnTo>
                          <a:pt x="24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4140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15" name="Freeform 150">
                    <a:extLst>
                      <a:ext uri="{FF2B5EF4-FFF2-40B4-BE49-F238E27FC236}">
                        <a16:creationId xmlns:a16="http://schemas.microsoft.com/office/drawing/2014/main" xmlns="" id="{F476B733-EC0D-4706-A6BC-1C74882F2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96675" y="3663950"/>
                    <a:ext cx="333375" cy="687388"/>
                  </a:xfrm>
                  <a:custGeom>
                    <a:avLst/>
                    <a:gdLst>
                      <a:gd name="T0" fmla="*/ 202 w 210"/>
                      <a:gd name="T1" fmla="*/ 4 h 433"/>
                      <a:gd name="T2" fmla="*/ 202 w 210"/>
                      <a:gd name="T3" fmla="*/ 4 h 433"/>
                      <a:gd name="T4" fmla="*/ 130 w 210"/>
                      <a:gd name="T5" fmla="*/ 4 h 433"/>
                      <a:gd name="T6" fmla="*/ 94 w 210"/>
                      <a:gd name="T7" fmla="*/ 2 h 433"/>
                      <a:gd name="T8" fmla="*/ 58 w 210"/>
                      <a:gd name="T9" fmla="*/ 0 h 433"/>
                      <a:gd name="T10" fmla="*/ 42 w 210"/>
                      <a:gd name="T11" fmla="*/ 111 h 433"/>
                      <a:gd name="T12" fmla="*/ 42 w 210"/>
                      <a:gd name="T13" fmla="*/ 111 h 433"/>
                      <a:gd name="T14" fmla="*/ 14 w 210"/>
                      <a:gd name="T15" fmla="*/ 245 h 433"/>
                      <a:gd name="T16" fmla="*/ 14 w 210"/>
                      <a:gd name="T17" fmla="*/ 245 h 433"/>
                      <a:gd name="T18" fmla="*/ 12 w 210"/>
                      <a:gd name="T19" fmla="*/ 281 h 433"/>
                      <a:gd name="T20" fmla="*/ 6 w 210"/>
                      <a:gd name="T21" fmla="*/ 345 h 433"/>
                      <a:gd name="T22" fmla="*/ 0 w 210"/>
                      <a:gd name="T23" fmla="*/ 431 h 433"/>
                      <a:gd name="T24" fmla="*/ 38 w 210"/>
                      <a:gd name="T25" fmla="*/ 433 h 433"/>
                      <a:gd name="T26" fmla="*/ 38 w 210"/>
                      <a:gd name="T27" fmla="*/ 433 h 433"/>
                      <a:gd name="T28" fmla="*/ 44 w 210"/>
                      <a:gd name="T29" fmla="*/ 393 h 433"/>
                      <a:gd name="T30" fmla="*/ 58 w 210"/>
                      <a:gd name="T31" fmla="*/ 323 h 433"/>
                      <a:gd name="T32" fmla="*/ 58 w 210"/>
                      <a:gd name="T33" fmla="*/ 323 h 433"/>
                      <a:gd name="T34" fmla="*/ 62 w 210"/>
                      <a:gd name="T35" fmla="*/ 279 h 433"/>
                      <a:gd name="T36" fmla="*/ 62 w 210"/>
                      <a:gd name="T37" fmla="*/ 257 h 433"/>
                      <a:gd name="T38" fmla="*/ 64 w 210"/>
                      <a:gd name="T39" fmla="*/ 245 h 433"/>
                      <a:gd name="T40" fmla="*/ 64 w 210"/>
                      <a:gd name="T41" fmla="*/ 245 h 433"/>
                      <a:gd name="T42" fmla="*/ 94 w 210"/>
                      <a:gd name="T43" fmla="*/ 177 h 433"/>
                      <a:gd name="T44" fmla="*/ 124 w 210"/>
                      <a:gd name="T45" fmla="*/ 107 h 433"/>
                      <a:gd name="T46" fmla="*/ 124 w 210"/>
                      <a:gd name="T47" fmla="*/ 107 h 433"/>
                      <a:gd name="T48" fmla="*/ 134 w 210"/>
                      <a:gd name="T49" fmla="*/ 195 h 433"/>
                      <a:gd name="T50" fmla="*/ 140 w 210"/>
                      <a:gd name="T51" fmla="*/ 245 h 433"/>
                      <a:gd name="T52" fmla="*/ 140 w 210"/>
                      <a:gd name="T53" fmla="*/ 245 h 433"/>
                      <a:gd name="T54" fmla="*/ 142 w 210"/>
                      <a:gd name="T55" fmla="*/ 429 h 433"/>
                      <a:gd name="T56" fmla="*/ 176 w 210"/>
                      <a:gd name="T57" fmla="*/ 431 h 433"/>
                      <a:gd name="T58" fmla="*/ 176 w 210"/>
                      <a:gd name="T59" fmla="*/ 431 h 433"/>
                      <a:gd name="T60" fmla="*/ 186 w 210"/>
                      <a:gd name="T61" fmla="*/ 365 h 433"/>
                      <a:gd name="T62" fmla="*/ 192 w 210"/>
                      <a:gd name="T63" fmla="*/ 311 h 433"/>
                      <a:gd name="T64" fmla="*/ 196 w 210"/>
                      <a:gd name="T65" fmla="*/ 273 h 433"/>
                      <a:gd name="T66" fmla="*/ 196 w 210"/>
                      <a:gd name="T67" fmla="*/ 251 h 433"/>
                      <a:gd name="T68" fmla="*/ 196 w 210"/>
                      <a:gd name="T69" fmla="*/ 251 h 433"/>
                      <a:gd name="T70" fmla="*/ 194 w 210"/>
                      <a:gd name="T71" fmla="*/ 205 h 433"/>
                      <a:gd name="T72" fmla="*/ 194 w 210"/>
                      <a:gd name="T73" fmla="*/ 205 h 433"/>
                      <a:gd name="T74" fmla="*/ 202 w 210"/>
                      <a:gd name="T75" fmla="*/ 141 h 433"/>
                      <a:gd name="T76" fmla="*/ 210 w 210"/>
                      <a:gd name="T77" fmla="*/ 66 h 433"/>
                      <a:gd name="T78" fmla="*/ 210 w 210"/>
                      <a:gd name="T79" fmla="*/ 66 h 433"/>
                      <a:gd name="T80" fmla="*/ 210 w 210"/>
                      <a:gd name="T81" fmla="*/ 44 h 433"/>
                      <a:gd name="T82" fmla="*/ 208 w 210"/>
                      <a:gd name="T83" fmla="*/ 28 h 433"/>
                      <a:gd name="T84" fmla="*/ 202 w 210"/>
                      <a:gd name="T85" fmla="*/ 4 h 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10" h="433">
                        <a:moveTo>
                          <a:pt x="202" y="4"/>
                        </a:moveTo>
                        <a:lnTo>
                          <a:pt x="202" y="4"/>
                        </a:lnTo>
                        <a:lnTo>
                          <a:pt x="130" y="4"/>
                        </a:lnTo>
                        <a:lnTo>
                          <a:pt x="94" y="2"/>
                        </a:lnTo>
                        <a:lnTo>
                          <a:pt x="58" y="0"/>
                        </a:lnTo>
                        <a:lnTo>
                          <a:pt x="42" y="111"/>
                        </a:lnTo>
                        <a:lnTo>
                          <a:pt x="42" y="111"/>
                        </a:lnTo>
                        <a:lnTo>
                          <a:pt x="14" y="245"/>
                        </a:lnTo>
                        <a:lnTo>
                          <a:pt x="14" y="245"/>
                        </a:lnTo>
                        <a:lnTo>
                          <a:pt x="12" y="281"/>
                        </a:lnTo>
                        <a:lnTo>
                          <a:pt x="6" y="345"/>
                        </a:lnTo>
                        <a:lnTo>
                          <a:pt x="0" y="431"/>
                        </a:lnTo>
                        <a:lnTo>
                          <a:pt x="38" y="433"/>
                        </a:lnTo>
                        <a:lnTo>
                          <a:pt x="38" y="433"/>
                        </a:lnTo>
                        <a:lnTo>
                          <a:pt x="44" y="393"/>
                        </a:lnTo>
                        <a:lnTo>
                          <a:pt x="58" y="323"/>
                        </a:lnTo>
                        <a:lnTo>
                          <a:pt x="58" y="323"/>
                        </a:lnTo>
                        <a:lnTo>
                          <a:pt x="62" y="279"/>
                        </a:lnTo>
                        <a:lnTo>
                          <a:pt x="62" y="257"/>
                        </a:lnTo>
                        <a:lnTo>
                          <a:pt x="64" y="245"/>
                        </a:lnTo>
                        <a:lnTo>
                          <a:pt x="64" y="245"/>
                        </a:lnTo>
                        <a:lnTo>
                          <a:pt x="94" y="177"/>
                        </a:lnTo>
                        <a:lnTo>
                          <a:pt x="124" y="107"/>
                        </a:lnTo>
                        <a:lnTo>
                          <a:pt x="124" y="107"/>
                        </a:lnTo>
                        <a:lnTo>
                          <a:pt x="134" y="195"/>
                        </a:lnTo>
                        <a:lnTo>
                          <a:pt x="140" y="245"/>
                        </a:lnTo>
                        <a:lnTo>
                          <a:pt x="140" y="245"/>
                        </a:lnTo>
                        <a:lnTo>
                          <a:pt x="142" y="429"/>
                        </a:lnTo>
                        <a:lnTo>
                          <a:pt x="176" y="431"/>
                        </a:lnTo>
                        <a:lnTo>
                          <a:pt x="176" y="431"/>
                        </a:lnTo>
                        <a:lnTo>
                          <a:pt x="186" y="365"/>
                        </a:lnTo>
                        <a:lnTo>
                          <a:pt x="192" y="311"/>
                        </a:lnTo>
                        <a:lnTo>
                          <a:pt x="196" y="273"/>
                        </a:lnTo>
                        <a:lnTo>
                          <a:pt x="196" y="251"/>
                        </a:lnTo>
                        <a:lnTo>
                          <a:pt x="196" y="251"/>
                        </a:lnTo>
                        <a:lnTo>
                          <a:pt x="194" y="205"/>
                        </a:lnTo>
                        <a:lnTo>
                          <a:pt x="194" y="205"/>
                        </a:lnTo>
                        <a:lnTo>
                          <a:pt x="202" y="141"/>
                        </a:lnTo>
                        <a:lnTo>
                          <a:pt x="210" y="66"/>
                        </a:lnTo>
                        <a:lnTo>
                          <a:pt x="210" y="66"/>
                        </a:lnTo>
                        <a:lnTo>
                          <a:pt x="210" y="44"/>
                        </a:lnTo>
                        <a:lnTo>
                          <a:pt x="208" y="28"/>
                        </a:lnTo>
                        <a:lnTo>
                          <a:pt x="202" y="4"/>
                        </a:lnTo>
                        <a:close/>
                      </a:path>
                    </a:pathLst>
                  </a:custGeom>
                  <a:solidFill>
                    <a:srgbClr val="8A8C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16" name="Freeform 151">
                    <a:extLst>
                      <a:ext uri="{FF2B5EF4-FFF2-40B4-BE49-F238E27FC236}">
                        <a16:creationId xmlns:a16="http://schemas.microsoft.com/office/drawing/2014/main" xmlns="" id="{DA2D84F1-FA90-4A96-AD4D-1F7844CEF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96675" y="3663950"/>
                    <a:ext cx="333375" cy="687388"/>
                  </a:xfrm>
                  <a:custGeom>
                    <a:avLst/>
                    <a:gdLst>
                      <a:gd name="T0" fmla="*/ 202 w 210"/>
                      <a:gd name="T1" fmla="*/ 4 h 433"/>
                      <a:gd name="T2" fmla="*/ 202 w 210"/>
                      <a:gd name="T3" fmla="*/ 4 h 433"/>
                      <a:gd name="T4" fmla="*/ 130 w 210"/>
                      <a:gd name="T5" fmla="*/ 4 h 433"/>
                      <a:gd name="T6" fmla="*/ 94 w 210"/>
                      <a:gd name="T7" fmla="*/ 2 h 433"/>
                      <a:gd name="T8" fmla="*/ 58 w 210"/>
                      <a:gd name="T9" fmla="*/ 0 h 433"/>
                      <a:gd name="T10" fmla="*/ 42 w 210"/>
                      <a:gd name="T11" fmla="*/ 111 h 433"/>
                      <a:gd name="T12" fmla="*/ 42 w 210"/>
                      <a:gd name="T13" fmla="*/ 111 h 433"/>
                      <a:gd name="T14" fmla="*/ 14 w 210"/>
                      <a:gd name="T15" fmla="*/ 245 h 433"/>
                      <a:gd name="T16" fmla="*/ 14 w 210"/>
                      <a:gd name="T17" fmla="*/ 245 h 433"/>
                      <a:gd name="T18" fmla="*/ 12 w 210"/>
                      <a:gd name="T19" fmla="*/ 281 h 433"/>
                      <a:gd name="T20" fmla="*/ 6 w 210"/>
                      <a:gd name="T21" fmla="*/ 345 h 433"/>
                      <a:gd name="T22" fmla="*/ 0 w 210"/>
                      <a:gd name="T23" fmla="*/ 431 h 433"/>
                      <a:gd name="T24" fmla="*/ 38 w 210"/>
                      <a:gd name="T25" fmla="*/ 433 h 433"/>
                      <a:gd name="T26" fmla="*/ 38 w 210"/>
                      <a:gd name="T27" fmla="*/ 433 h 433"/>
                      <a:gd name="T28" fmla="*/ 44 w 210"/>
                      <a:gd name="T29" fmla="*/ 393 h 433"/>
                      <a:gd name="T30" fmla="*/ 58 w 210"/>
                      <a:gd name="T31" fmla="*/ 323 h 433"/>
                      <a:gd name="T32" fmla="*/ 58 w 210"/>
                      <a:gd name="T33" fmla="*/ 323 h 433"/>
                      <a:gd name="T34" fmla="*/ 62 w 210"/>
                      <a:gd name="T35" fmla="*/ 279 h 433"/>
                      <a:gd name="T36" fmla="*/ 62 w 210"/>
                      <a:gd name="T37" fmla="*/ 257 h 433"/>
                      <a:gd name="T38" fmla="*/ 64 w 210"/>
                      <a:gd name="T39" fmla="*/ 245 h 433"/>
                      <a:gd name="T40" fmla="*/ 64 w 210"/>
                      <a:gd name="T41" fmla="*/ 245 h 433"/>
                      <a:gd name="T42" fmla="*/ 94 w 210"/>
                      <a:gd name="T43" fmla="*/ 177 h 433"/>
                      <a:gd name="T44" fmla="*/ 124 w 210"/>
                      <a:gd name="T45" fmla="*/ 107 h 433"/>
                      <a:gd name="T46" fmla="*/ 124 w 210"/>
                      <a:gd name="T47" fmla="*/ 107 h 433"/>
                      <a:gd name="T48" fmla="*/ 134 w 210"/>
                      <a:gd name="T49" fmla="*/ 195 h 433"/>
                      <a:gd name="T50" fmla="*/ 140 w 210"/>
                      <a:gd name="T51" fmla="*/ 245 h 433"/>
                      <a:gd name="T52" fmla="*/ 140 w 210"/>
                      <a:gd name="T53" fmla="*/ 245 h 433"/>
                      <a:gd name="T54" fmla="*/ 142 w 210"/>
                      <a:gd name="T55" fmla="*/ 429 h 433"/>
                      <a:gd name="T56" fmla="*/ 176 w 210"/>
                      <a:gd name="T57" fmla="*/ 431 h 433"/>
                      <a:gd name="T58" fmla="*/ 176 w 210"/>
                      <a:gd name="T59" fmla="*/ 431 h 433"/>
                      <a:gd name="T60" fmla="*/ 186 w 210"/>
                      <a:gd name="T61" fmla="*/ 365 h 433"/>
                      <a:gd name="T62" fmla="*/ 192 w 210"/>
                      <a:gd name="T63" fmla="*/ 311 h 433"/>
                      <a:gd name="T64" fmla="*/ 196 w 210"/>
                      <a:gd name="T65" fmla="*/ 273 h 433"/>
                      <a:gd name="T66" fmla="*/ 196 w 210"/>
                      <a:gd name="T67" fmla="*/ 251 h 433"/>
                      <a:gd name="T68" fmla="*/ 196 w 210"/>
                      <a:gd name="T69" fmla="*/ 251 h 433"/>
                      <a:gd name="T70" fmla="*/ 194 w 210"/>
                      <a:gd name="T71" fmla="*/ 205 h 433"/>
                      <a:gd name="T72" fmla="*/ 194 w 210"/>
                      <a:gd name="T73" fmla="*/ 205 h 433"/>
                      <a:gd name="T74" fmla="*/ 202 w 210"/>
                      <a:gd name="T75" fmla="*/ 141 h 433"/>
                      <a:gd name="T76" fmla="*/ 210 w 210"/>
                      <a:gd name="T77" fmla="*/ 66 h 433"/>
                      <a:gd name="T78" fmla="*/ 210 w 210"/>
                      <a:gd name="T79" fmla="*/ 66 h 433"/>
                      <a:gd name="T80" fmla="*/ 210 w 210"/>
                      <a:gd name="T81" fmla="*/ 44 h 433"/>
                      <a:gd name="T82" fmla="*/ 208 w 210"/>
                      <a:gd name="T83" fmla="*/ 28 h 433"/>
                      <a:gd name="T84" fmla="*/ 202 w 210"/>
                      <a:gd name="T85" fmla="*/ 4 h 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10" h="433">
                        <a:moveTo>
                          <a:pt x="202" y="4"/>
                        </a:moveTo>
                        <a:lnTo>
                          <a:pt x="202" y="4"/>
                        </a:lnTo>
                        <a:lnTo>
                          <a:pt x="130" y="4"/>
                        </a:lnTo>
                        <a:lnTo>
                          <a:pt x="94" y="2"/>
                        </a:lnTo>
                        <a:lnTo>
                          <a:pt x="58" y="0"/>
                        </a:lnTo>
                        <a:lnTo>
                          <a:pt x="42" y="111"/>
                        </a:lnTo>
                        <a:lnTo>
                          <a:pt x="42" y="111"/>
                        </a:lnTo>
                        <a:lnTo>
                          <a:pt x="14" y="245"/>
                        </a:lnTo>
                        <a:lnTo>
                          <a:pt x="14" y="245"/>
                        </a:lnTo>
                        <a:lnTo>
                          <a:pt x="12" y="281"/>
                        </a:lnTo>
                        <a:lnTo>
                          <a:pt x="6" y="345"/>
                        </a:lnTo>
                        <a:lnTo>
                          <a:pt x="0" y="431"/>
                        </a:lnTo>
                        <a:lnTo>
                          <a:pt x="38" y="433"/>
                        </a:lnTo>
                        <a:lnTo>
                          <a:pt x="38" y="433"/>
                        </a:lnTo>
                        <a:lnTo>
                          <a:pt x="44" y="393"/>
                        </a:lnTo>
                        <a:lnTo>
                          <a:pt x="58" y="323"/>
                        </a:lnTo>
                        <a:lnTo>
                          <a:pt x="58" y="323"/>
                        </a:lnTo>
                        <a:lnTo>
                          <a:pt x="62" y="279"/>
                        </a:lnTo>
                        <a:lnTo>
                          <a:pt x="62" y="257"/>
                        </a:lnTo>
                        <a:lnTo>
                          <a:pt x="64" y="245"/>
                        </a:lnTo>
                        <a:lnTo>
                          <a:pt x="64" y="245"/>
                        </a:lnTo>
                        <a:lnTo>
                          <a:pt x="94" y="177"/>
                        </a:lnTo>
                        <a:lnTo>
                          <a:pt x="124" y="107"/>
                        </a:lnTo>
                        <a:lnTo>
                          <a:pt x="124" y="107"/>
                        </a:lnTo>
                        <a:lnTo>
                          <a:pt x="134" y="195"/>
                        </a:lnTo>
                        <a:lnTo>
                          <a:pt x="140" y="245"/>
                        </a:lnTo>
                        <a:lnTo>
                          <a:pt x="140" y="245"/>
                        </a:lnTo>
                        <a:lnTo>
                          <a:pt x="142" y="429"/>
                        </a:lnTo>
                        <a:lnTo>
                          <a:pt x="176" y="431"/>
                        </a:lnTo>
                        <a:lnTo>
                          <a:pt x="176" y="431"/>
                        </a:lnTo>
                        <a:lnTo>
                          <a:pt x="186" y="365"/>
                        </a:lnTo>
                        <a:lnTo>
                          <a:pt x="192" y="311"/>
                        </a:lnTo>
                        <a:lnTo>
                          <a:pt x="196" y="273"/>
                        </a:lnTo>
                        <a:lnTo>
                          <a:pt x="196" y="251"/>
                        </a:lnTo>
                        <a:lnTo>
                          <a:pt x="196" y="251"/>
                        </a:lnTo>
                        <a:lnTo>
                          <a:pt x="194" y="205"/>
                        </a:lnTo>
                        <a:lnTo>
                          <a:pt x="194" y="205"/>
                        </a:lnTo>
                        <a:lnTo>
                          <a:pt x="202" y="141"/>
                        </a:lnTo>
                        <a:lnTo>
                          <a:pt x="210" y="66"/>
                        </a:lnTo>
                        <a:lnTo>
                          <a:pt x="210" y="66"/>
                        </a:lnTo>
                        <a:lnTo>
                          <a:pt x="210" y="44"/>
                        </a:lnTo>
                        <a:lnTo>
                          <a:pt x="208" y="28"/>
                        </a:lnTo>
                        <a:lnTo>
                          <a:pt x="202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17" name="Freeform 152">
                    <a:extLst>
                      <a:ext uri="{FF2B5EF4-FFF2-40B4-BE49-F238E27FC236}">
                        <a16:creationId xmlns:a16="http://schemas.microsoft.com/office/drawing/2014/main" xmlns="" id="{BEA92ADC-2F81-484D-BDC3-51D5224296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96675" y="3795713"/>
                    <a:ext cx="200025" cy="555625"/>
                  </a:xfrm>
                  <a:custGeom>
                    <a:avLst/>
                    <a:gdLst>
                      <a:gd name="T0" fmla="*/ 124 w 126"/>
                      <a:gd name="T1" fmla="*/ 0 h 350"/>
                      <a:gd name="T2" fmla="*/ 124 w 126"/>
                      <a:gd name="T3" fmla="*/ 0 h 350"/>
                      <a:gd name="T4" fmla="*/ 120 w 126"/>
                      <a:gd name="T5" fmla="*/ 6 h 350"/>
                      <a:gd name="T6" fmla="*/ 112 w 126"/>
                      <a:gd name="T7" fmla="*/ 16 h 350"/>
                      <a:gd name="T8" fmla="*/ 90 w 126"/>
                      <a:gd name="T9" fmla="*/ 52 h 350"/>
                      <a:gd name="T10" fmla="*/ 68 w 126"/>
                      <a:gd name="T11" fmla="*/ 90 h 350"/>
                      <a:gd name="T12" fmla="*/ 56 w 126"/>
                      <a:gd name="T13" fmla="*/ 116 h 350"/>
                      <a:gd name="T14" fmla="*/ 56 w 126"/>
                      <a:gd name="T15" fmla="*/ 116 h 350"/>
                      <a:gd name="T16" fmla="*/ 48 w 126"/>
                      <a:gd name="T17" fmla="*/ 142 h 350"/>
                      <a:gd name="T18" fmla="*/ 44 w 126"/>
                      <a:gd name="T19" fmla="*/ 170 h 350"/>
                      <a:gd name="T20" fmla="*/ 44 w 126"/>
                      <a:gd name="T21" fmla="*/ 170 h 350"/>
                      <a:gd name="T22" fmla="*/ 38 w 126"/>
                      <a:gd name="T23" fmla="*/ 216 h 350"/>
                      <a:gd name="T24" fmla="*/ 30 w 126"/>
                      <a:gd name="T25" fmla="*/ 254 h 350"/>
                      <a:gd name="T26" fmla="*/ 22 w 126"/>
                      <a:gd name="T27" fmla="*/ 284 h 350"/>
                      <a:gd name="T28" fmla="*/ 16 w 126"/>
                      <a:gd name="T29" fmla="*/ 308 h 350"/>
                      <a:gd name="T30" fmla="*/ 4 w 126"/>
                      <a:gd name="T31" fmla="*/ 338 h 350"/>
                      <a:gd name="T32" fmla="*/ 0 w 126"/>
                      <a:gd name="T33" fmla="*/ 348 h 350"/>
                      <a:gd name="T34" fmla="*/ 0 w 126"/>
                      <a:gd name="T35" fmla="*/ 348 h 350"/>
                      <a:gd name="T36" fmla="*/ 38 w 126"/>
                      <a:gd name="T37" fmla="*/ 350 h 350"/>
                      <a:gd name="T38" fmla="*/ 38 w 126"/>
                      <a:gd name="T39" fmla="*/ 350 h 350"/>
                      <a:gd name="T40" fmla="*/ 44 w 126"/>
                      <a:gd name="T41" fmla="*/ 310 h 350"/>
                      <a:gd name="T42" fmla="*/ 58 w 126"/>
                      <a:gd name="T43" fmla="*/ 240 h 350"/>
                      <a:gd name="T44" fmla="*/ 58 w 126"/>
                      <a:gd name="T45" fmla="*/ 240 h 350"/>
                      <a:gd name="T46" fmla="*/ 62 w 126"/>
                      <a:gd name="T47" fmla="*/ 196 h 350"/>
                      <a:gd name="T48" fmla="*/ 62 w 126"/>
                      <a:gd name="T49" fmla="*/ 174 h 350"/>
                      <a:gd name="T50" fmla="*/ 64 w 126"/>
                      <a:gd name="T51" fmla="*/ 162 h 350"/>
                      <a:gd name="T52" fmla="*/ 64 w 126"/>
                      <a:gd name="T53" fmla="*/ 162 h 350"/>
                      <a:gd name="T54" fmla="*/ 94 w 126"/>
                      <a:gd name="T55" fmla="*/ 94 h 350"/>
                      <a:gd name="T56" fmla="*/ 124 w 126"/>
                      <a:gd name="T57" fmla="*/ 24 h 350"/>
                      <a:gd name="T58" fmla="*/ 124 w 126"/>
                      <a:gd name="T59" fmla="*/ 24 h 350"/>
                      <a:gd name="T60" fmla="*/ 126 w 126"/>
                      <a:gd name="T61" fmla="*/ 28 h 350"/>
                      <a:gd name="T62" fmla="*/ 126 w 126"/>
                      <a:gd name="T63" fmla="*/ 28 h 350"/>
                      <a:gd name="T64" fmla="*/ 126 w 126"/>
                      <a:gd name="T65" fmla="*/ 14 h 350"/>
                      <a:gd name="T66" fmla="*/ 124 w 126"/>
                      <a:gd name="T67" fmla="*/ 0 h 350"/>
                      <a:gd name="T68" fmla="*/ 124 w 126"/>
                      <a:gd name="T69" fmla="*/ 0 h 350"/>
                      <a:gd name="T70" fmla="*/ 124 w 126"/>
                      <a:gd name="T71" fmla="*/ 0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26" h="350">
                        <a:moveTo>
                          <a:pt x="124" y="0"/>
                        </a:moveTo>
                        <a:lnTo>
                          <a:pt x="124" y="0"/>
                        </a:lnTo>
                        <a:lnTo>
                          <a:pt x="120" y="6"/>
                        </a:lnTo>
                        <a:lnTo>
                          <a:pt x="112" y="16"/>
                        </a:lnTo>
                        <a:lnTo>
                          <a:pt x="90" y="52"/>
                        </a:lnTo>
                        <a:lnTo>
                          <a:pt x="68" y="90"/>
                        </a:lnTo>
                        <a:lnTo>
                          <a:pt x="56" y="116"/>
                        </a:lnTo>
                        <a:lnTo>
                          <a:pt x="56" y="116"/>
                        </a:lnTo>
                        <a:lnTo>
                          <a:pt x="48" y="142"/>
                        </a:lnTo>
                        <a:lnTo>
                          <a:pt x="44" y="170"/>
                        </a:lnTo>
                        <a:lnTo>
                          <a:pt x="44" y="170"/>
                        </a:lnTo>
                        <a:lnTo>
                          <a:pt x="38" y="216"/>
                        </a:lnTo>
                        <a:lnTo>
                          <a:pt x="30" y="254"/>
                        </a:lnTo>
                        <a:lnTo>
                          <a:pt x="22" y="284"/>
                        </a:lnTo>
                        <a:lnTo>
                          <a:pt x="16" y="308"/>
                        </a:lnTo>
                        <a:lnTo>
                          <a:pt x="4" y="338"/>
                        </a:lnTo>
                        <a:lnTo>
                          <a:pt x="0" y="348"/>
                        </a:lnTo>
                        <a:lnTo>
                          <a:pt x="0" y="348"/>
                        </a:lnTo>
                        <a:lnTo>
                          <a:pt x="38" y="350"/>
                        </a:lnTo>
                        <a:lnTo>
                          <a:pt x="38" y="350"/>
                        </a:lnTo>
                        <a:lnTo>
                          <a:pt x="44" y="310"/>
                        </a:lnTo>
                        <a:lnTo>
                          <a:pt x="58" y="240"/>
                        </a:lnTo>
                        <a:lnTo>
                          <a:pt x="58" y="240"/>
                        </a:lnTo>
                        <a:lnTo>
                          <a:pt x="62" y="196"/>
                        </a:lnTo>
                        <a:lnTo>
                          <a:pt x="62" y="174"/>
                        </a:lnTo>
                        <a:lnTo>
                          <a:pt x="64" y="162"/>
                        </a:lnTo>
                        <a:lnTo>
                          <a:pt x="64" y="162"/>
                        </a:lnTo>
                        <a:lnTo>
                          <a:pt x="94" y="94"/>
                        </a:lnTo>
                        <a:lnTo>
                          <a:pt x="124" y="24"/>
                        </a:lnTo>
                        <a:lnTo>
                          <a:pt x="124" y="24"/>
                        </a:lnTo>
                        <a:lnTo>
                          <a:pt x="126" y="28"/>
                        </a:lnTo>
                        <a:lnTo>
                          <a:pt x="126" y="28"/>
                        </a:lnTo>
                        <a:lnTo>
                          <a:pt x="126" y="14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lose/>
                      </a:path>
                    </a:pathLst>
                  </a:custGeom>
                  <a:solidFill>
                    <a:srgbClr val="797B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18" name="Freeform 153">
                    <a:extLst>
                      <a:ext uri="{FF2B5EF4-FFF2-40B4-BE49-F238E27FC236}">
                        <a16:creationId xmlns:a16="http://schemas.microsoft.com/office/drawing/2014/main" xmlns="" id="{72316373-2872-4DF0-9216-FFCB97A910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96675" y="3795713"/>
                    <a:ext cx="200025" cy="555625"/>
                  </a:xfrm>
                  <a:custGeom>
                    <a:avLst/>
                    <a:gdLst>
                      <a:gd name="T0" fmla="*/ 124 w 126"/>
                      <a:gd name="T1" fmla="*/ 0 h 350"/>
                      <a:gd name="T2" fmla="*/ 124 w 126"/>
                      <a:gd name="T3" fmla="*/ 0 h 350"/>
                      <a:gd name="T4" fmla="*/ 120 w 126"/>
                      <a:gd name="T5" fmla="*/ 6 h 350"/>
                      <a:gd name="T6" fmla="*/ 112 w 126"/>
                      <a:gd name="T7" fmla="*/ 16 h 350"/>
                      <a:gd name="T8" fmla="*/ 90 w 126"/>
                      <a:gd name="T9" fmla="*/ 52 h 350"/>
                      <a:gd name="T10" fmla="*/ 68 w 126"/>
                      <a:gd name="T11" fmla="*/ 90 h 350"/>
                      <a:gd name="T12" fmla="*/ 56 w 126"/>
                      <a:gd name="T13" fmla="*/ 116 h 350"/>
                      <a:gd name="T14" fmla="*/ 56 w 126"/>
                      <a:gd name="T15" fmla="*/ 116 h 350"/>
                      <a:gd name="T16" fmla="*/ 48 w 126"/>
                      <a:gd name="T17" fmla="*/ 142 h 350"/>
                      <a:gd name="T18" fmla="*/ 44 w 126"/>
                      <a:gd name="T19" fmla="*/ 170 h 350"/>
                      <a:gd name="T20" fmla="*/ 44 w 126"/>
                      <a:gd name="T21" fmla="*/ 170 h 350"/>
                      <a:gd name="T22" fmla="*/ 38 w 126"/>
                      <a:gd name="T23" fmla="*/ 216 h 350"/>
                      <a:gd name="T24" fmla="*/ 30 w 126"/>
                      <a:gd name="T25" fmla="*/ 254 h 350"/>
                      <a:gd name="T26" fmla="*/ 22 w 126"/>
                      <a:gd name="T27" fmla="*/ 284 h 350"/>
                      <a:gd name="T28" fmla="*/ 16 w 126"/>
                      <a:gd name="T29" fmla="*/ 308 h 350"/>
                      <a:gd name="T30" fmla="*/ 4 w 126"/>
                      <a:gd name="T31" fmla="*/ 338 h 350"/>
                      <a:gd name="T32" fmla="*/ 0 w 126"/>
                      <a:gd name="T33" fmla="*/ 348 h 350"/>
                      <a:gd name="T34" fmla="*/ 0 w 126"/>
                      <a:gd name="T35" fmla="*/ 348 h 350"/>
                      <a:gd name="T36" fmla="*/ 38 w 126"/>
                      <a:gd name="T37" fmla="*/ 350 h 350"/>
                      <a:gd name="T38" fmla="*/ 38 w 126"/>
                      <a:gd name="T39" fmla="*/ 350 h 350"/>
                      <a:gd name="T40" fmla="*/ 44 w 126"/>
                      <a:gd name="T41" fmla="*/ 310 h 350"/>
                      <a:gd name="T42" fmla="*/ 58 w 126"/>
                      <a:gd name="T43" fmla="*/ 240 h 350"/>
                      <a:gd name="T44" fmla="*/ 58 w 126"/>
                      <a:gd name="T45" fmla="*/ 240 h 350"/>
                      <a:gd name="T46" fmla="*/ 62 w 126"/>
                      <a:gd name="T47" fmla="*/ 196 h 350"/>
                      <a:gd name="T48" fmla="*/ 62 w 126"/>
                      <a:gd name="T49" fmla="*/ 174 h 350"/>
                      <a:gd name="T50" fmla="*/ 64 w 126"/>
                      <a:gd name="T51" fmla="*/ 162 h 350"/>
                      <a:gd name="T52" fmla="*/ 64 w 126"/>
                      <a:gd name="T53" fmla="*/ 162 h 350"/>
                      <a:gd name="T54" fmla="*/ 94 w 126"/>
                      <a:gd name="T55" fmla="*/ 94 h 350"/>
                      <a:gd name="T56" fmla="*/ 124 w 126"/>
                      <a:gd name="T57" fmla="*/ 24 h 350"/>
                      <a:gd name="T58" fmla="*/ 124 w 126"/>
                      <a:gd name="T59" fmla="*/ 24 h 350"/>
                      <a:gd name="T60" fmla="*/ 126 w 126"/>
                      <a:gd name="T61" fmla="*/ 28 h 350"/>
                      <a:gd name="T62" fmla="*/ 126 w 126"/>
                      <a:gd name="T63" fmla="*/ 28 h 350"/>
                      <a:gd name="T64" fmla="*/ 126 w 126"/>
                      <a:gd name="T65" fmla="*/ 14 h 350"/>
                      <a:gd name="T66" fmla="*/ 124 w 126"/>
                      <a:gd name="T67" fmla="*/ 0 h 350"/>
                      <a:gd name="T68" fmla="*/ 124 w 126"/>
                      <a:gd name="T69" fmla="*/ 0 h 350"/>
                      <a:gd name="T70" fmla="*/ 124 w 126"/>
                      <a:gd name="T71" fmla="*/ 0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26" h="350">
                        <a:moveTo>
                          <a:pt x="124" y="0"/>
                        </a:moveTo>
                        <a:lnTo>
                          <a:pt x="124" y="0"/>
                        </a:lnTo>
                        <a:lnTo>
                          <a:pt x="120" y="6"/>
                        </a:lnTo>
                        <a:lnTo>
                          <a:pt x="112" y="16"/>
                        </a:lnTo>
                        <a:lnTo>
                          <a:pt x="90" y="52"/>
                        </a:lnTo>
                        <a:lnTo>
                          <a:pt x="68" y="90"/>
                        </a:lnTo>
                        <a:lnTo>
                          <a:pt x="56" y="116"/>
                        </a:lnTo>
                        <a:lnTo>
                          <a:pt x="56" y="116"/>
                        </a:lnTo>
                        <a:lnTo>
                          <a:pt x="48" y="142"/>
                        </a:lnTo>
                        <a:lnTo>
                          <a:pt x="44" y="170"/>
                        </a:lnTo>
                        <a:lnTo>
                          <a:pt x="44" y="170"/>
                        </a:lnTo>
                        <a:lnTo>
                          <a:pt x="38" y="216"/>
                        </a:lnTo>
                        <a:lnTo>
                          <a:pt x="30" y="254"/>
                        </a:lnTo>
                        <a:lnTo>
                          <a:pt x="22" y="284"/>
                        </a:lnTo>
                        <a:lnTo>
                          <a:pt x="16" y="308"/>
                        </a:lnTo>
                        <a:lnTo>
                          <a:pt x="4" y="338"/>
                        </a:lnTo>
                        <a:lnTo>
                          <a:pt x="0" y="348"/>
                        </a:lnTo>
                        <a:lnTo>
                          <a:pt x="0" y="348"/>
                        </a:lnTo>
                        <a:lnTo>
                          <a:pt x="38" y="350"/>
                        </a:lnTo>
                        <a:lnTo>
                          <a:pt x="38" y="350"/>
                        </a:lnTo>
                        <a:lnTo>
                          <a:pt x="44" y="310"/>
                        </a:lnTo>
                        <a:lnTo>
                          <a:pt x="58" y="240"/>
                        </a:lnTo>
                        <a:lnTo>
                          <a:pt x="58" y="240"/>
                        </a:lnTo>
                        <a:lnTo>
                          <a:pt x="62" y="196"/>
                        </a:lnTo>
                        <a:lnTo>
                          <a:pt x="62" y="174"/>
                        </a:lnTo>
                        <a:lnTo>
                          <a:pt x="64" y="162"/>
                        </a:lnTo>
                        <a:lnTo>
                          <a:pt x="64" y="162"/>
                        </a:lnTo>
                        <a:lnTo>
                          <a:pt x="94" y="94"/>
                        </a:lnTo>
                        <a:lnTo>
                          <a:pt x="124" y="24"/>
                        </a:lnTo>
                        <a:lnTo>
                          <a:pt x="124" y="24"/>
                        </a:lnTo>
                        <a:lnTo>
                          <a:pt x="126" y="28"/>
                        </a:lnTo>
                        <a:lnTo>
                          <a:pt x="126" y="28"/>
                        </a:lnTo>
                        <a:lnTo>
                          <a:pt x="126" y="14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19" name="Freeform 154">
                    <a:extLst>
                      <a:ext uri="{FF2B5EF4-FFF2-40B4-BE49-F238E27FC236}">
                        <a16:creationId xmlns:a16="http://schemas.microsoft.com/office/drawing/2014/main" xmlns="" id="{5AE025D6-5992-42AF-A79B-3E73E2CFF6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79225" y="3305175"/>
                    <a:ext cx="257175" cy="406400"/>
                  </a:xfrm>
                  <a:custGeom>
                    <a:avLst/>
                    <a:gdLst>
                      <a:gd name="T0" fmla="*/ 162 w 162"/>
                      <a:gd name="T1" fmla="*/ 16 h 256"/>
                      <a:gd name="T2" fmla="*/ 162 w 162"/>
                      <a:gd name="T3" fmla="*/ 16 h 256"/>
                      <a:gd name="T4" fmla="*/ 150 w 162"/>
                      <a:gd name="T5" fmla="*/ 10 h 256"/>
                      <a:gd name="T6" fmla="*/ 136 w 162"/>
                      <a:gd name="T7" fmla="*/ 6 h 256"/>
                      <a:gd name="T8" fmla="*/ 118 w 162"/>
                      <a:gd name="T9" fmla="*/ 2 h 256"/>
                      <a:gd name="T10" fmla="*/ 98 w 162"/>
                      <a:gd name="T11" fmla="*/ 0 h 256"/>
                      <a:gd name="T12" fmla="*/ 74 w 162"/>
                      <a:gd name="T13" fmla="*/ 0 h 256"/>
                      <a:gd name="T14" fmla="*/ 50 w 162"/>
                      <a:gd name="T15" fmla="*/ 4 h 256"/>
                      <a:gd name="T16" fmla="*/ 38 w 162"/>
                      <a:gd name="T17" fmla="*/ 6 h 256"/>
                      <a:gd name="T18" fmla="*/ 26 w 162"/>
                      <a:gd name="T19" fmla="*/ 12 h 256"/>
                      <a:gd name="T20" fmla="*/ 16 w 162"/>
                      <a:gd name="T21" fmla="*/ 62 h 256"/>
                      <a:gd name="T22" fmla="*/ 12 w 162"/>
                      <a:gd name="T23" fmla="*/ 128 h 256"/>
                      <a:gd name="T24" fmla="*/ 0 w 162"/>
                      <a:gd name="T25" fmla="*/ 256 h 256"/>
                      <a:gd name="T26" fmla="*/ 154 w 162"/>
                      <a:gd name="T27" fmla="*/ 248 h 256"/>
                      <a:gd name="T28" fmla="*/ 154 w 162"/>
                      <a:gd name="T29" fmla="*/ 248 h 256"/>
                      <a:gd name="T30" fmla="*/ 148 w 162"/>
                      <a:gd name="T31" fmla="*/ 216 h 256"/>
                      <a:gd name="T32" fmla="*/ 144 w 162"/>
                      <a:gd name="T33" fmla="*/ 184 h 256"/>
                      <a:gd name="T34" fmla="*/ 144 w 162"/>
                      <a:gd name="T35" fmla="*/ 168 h 256"/>
                      <a:gd name="T36" fmla="*/ 144 w 162"/>
                      <a:gd name="T37" fmla="*/ 150 h 256"/>
                      <a:gd name="T38" fmla="*/ 144 w 162"/>
                      <a:gd name="T39" fmla="*/ 150 h 256"/>
                      <a:gd name="T40" fmla="*/ 154 w 162"/>
                      <a:gd name="T41" fmla="*/ 76 h 256"/>
                      <a:gd name="T42" fmla="*/ 162 w 162"/>
                      <a:gd name="T43" fmla="*/ 16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62" h="256">
                        <a:moveTo>
                          <a:pt x="162" y="16"/>
                        </a:moveTo>
                        <a:lnTo>
                          <a:pt x="162" y="16"/>
                        </a:lnTo>
                        <a:lnTo>
                          <a:pt x="150" y="10"/>
                        </a:lnTo>
                        <a:lnTo>
                          <a:pt x="136" y="6"/>
                        </a:lnTo>
                        <a:lnTo>
                          <a:pt x="118" y="2"/>
                        </a:lnTo>
                        <a:lnTo>
                          <a:pt x="98" y="0"/>
                        </a:lnTo>
                        <a:lnTo>
                          <a:pt x="74" y="0"/>
                        </a:lnTo>
                        <a:lnTo>
                          <a:pt x="50" y="4"/>
                        </a:lnTo>
                        <a:lnTo>
                          <a:pt x="38" y="6"/>
                        </a:lnTo>
                        <a:lnTo>
                          <a:pt x="26" y="12"/>
                        </a:lnTo>
                        <a:lnTo>
                          <a:pt x="16" y="62"/>
                        </a:lnTo>
                        <a:lnTo>
                          <a:pt x="12" y="128"/>
                        </a:lnTo>
                        <a:lnTo>
                          <a:pt x="0" y="256"/>
                        </a:lnTo>
                        <a:lnTo>
                          <a:pt x="154" y="248"/>
                        </a:lnTo>
                        <a:lnTo>
                          <a:pt x="154" y="248"/>
                        </a:lnTo>
                        <a:lnTo>
                          <a:pt x="148" y="216"/>
                        </a:lnTo>
                        <a:lnTo>
                          <a:pt x="144" y="184"/>
                        </a:lnTo>
                        <a:lnTo>
                          <a:pt x="144" y="168"/>
                        </a:lnTo>
                        <a:lnTo>
                          <a:pt x="144" y="150"/>
                        </a:lnTo>
                        <a:lnTo>
                          <a:pt x="144" y="150"/>
                        </a:lnTo>
                        <a:lnTo>
                          <a:pt x="154" y="76"/>
                        </a:lnTo>
                        <a:lnTo>
                          <a:pt x="162" y="1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20" name="Freeform 155">
                    <a:extLst>
                      <a:ext uri="{FF2B5EF4-FFF2-40B4-BE49-F238E27FC236}">
                        <a16:creationId xmlns:a16="http://schemas.microsoft.com/office/drawing/2014/main" xmlns="" id="{F7B6F9E9-032F-45B9-A6E4-2405270D10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79225" y="3305175"/>
                    <a:ext cx="257175" cy="406400"/>
                  </a:xfrm>
                  <a:custGeom>
                    <a:avLst/>
                    <a:gdLst>
                      <a:gd name="T0" fmla="*/ 162 w 162"/>
                      <a:gd name="T1" fmla="*/ 16 h 256"/>
                      <a:gd name="T2" fmla="*/ 162 w 162"/>
                      <a:gd name="T3" fmla="*/ 16 h 256"/>
                      <a:gd name="T4" fmla="*/ 150 w 162"/>
                      <a:gd name="T5" fmla="*/ 10 h 256"/>
                      <a:gd name="T6" fmla="*/ 136 w 162"/>
                      <a:gd name="T7" fmla="*/ 6 h 256"/>
                      <a:gd name="T8" fmla="*/ 118 w 162"/>
                      <a:gd name="T9" fmla="*/ 2 h 256"/>
                      <a:gd name="T10" fmla="*/ 98 w 162"/>
                      <a:gd name="T11" fmla="*/ 0 h 256"/>
                      <a:gd name="T12" fmla="*/ 74 w 162"/>
                      <a:gd name="T13" fmla="*/ 0 h 256"/>
                      <a:gd name="T14" fmla="*/ 50 w 162"/>
                      <a:gd name="T15" fmla="*/ 4 h 256"/>
                      <a:gd name="T16" fmla="*/ 38 w 162"/>
                      <a:gd name="T17" fmla="*/ 6 h 256"/>
                      <a:gd name="T18" fmla="*/ 26 w 162"/>
                      <a:gd name="T19" fmla="*/ 12 h 256"/>
                      <a:gd name="T20" fmla="*/ 16 w 162"/>
                      <a:gd name="T21" fmla="*/ 62 h 256"/>
                      <a:gd name="T22" fmla="*/ 12 w 162"/>
                      <a:gd name="T23" fmla="*/ 128 h 256"/>
                      <a:gd name="T24" fmla="*/ 0 w 162"/>
                      <a:gd name="T25" fmla="*/ 256 h 256"/>
                      <a:gd name="T26" fmla="*/ 154 w 162"/>
                      <a:gd name="T27" fmla="*/ 248 h 256"/>
                      <a:gd name="T28" fmla="*/ 154 w 162"/>
                      <a:gd name="T29" fmla="*/ 248 h 256"/>
                      <a:gd name="T30" fmla="*/ 148 w 162"/>
                      <a:gd name="T31" fmla="*/ 216 h 256"/>
                      <a:gd name="T32" fmla="*/ 144 w 162"/>
                      <a:gd name="T33" fmla="*/ 184 h 256"/>
                      <a:gd name="T34" fmla="*/ 144 w 162"/>
                      <a:gd name="T35" fmla="*/ 168 h 256"/>
                      <a:gd name="T36" fmla="*/ 144 w 162"/>
                      <a:gd name="T37" fmla="*/ 150 h 256"/>
                      <a:gd name="T38" fmla="*/ 144 w 162"/>
                      <a:gd name="T39" fmla="*/ 150 h 256"/>
                      <a:gd name="T40" fmla="*/ 154 w 162"/>
                      <a:gd name="T41" fmla="*/ 76 h 256"/>
                      <a:gd name="T42" fmla="*/ 162 w 162"/>
                      <a:gd name="T43" fmla="*/ 16 h 2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62" h="256">
                        <a:moveTo>
                          <a:pt x="162" y="16"/>
                        </a:moveTo>
                        <a:lnTo>
                          <a:pt x="162" y="16"/>
                        </a:lnTo>
                        <a:lnTo>
                          <a:pt x="150" y="10"/>
                        </a:lnTo>
                        <a:lnTo>
                          <a:pt x="136" y="6"/>
                        </a:lnTo>
                        <a:lnTo>
                          <a:pt x="118" y="2"/>
                        </a:lnTo>
                        <a:lnTo>
                          <a:pt x="98" y="0"/>
                        </a:lnTo>
                        <a:lnTo>
                          <a:pt x="74" y="0"/>
                        </a:lnTo>
                        <a:lnTo>
                          <a:pt x="50" y="4"/>
                        </a:lnTo>
                        <a:lnTo>
                          <a:pt x="38" y="6"/>
                        </a:lnTo>
                        <a:lnTo>
                          <a:pt x="26" y="12"/>
                        </a:lnTo>
                        <a:lnTo>
                          <a:pt x="16" y="62"/>
                        </a:lnTo>
                        <a:lnTo>
                          <a:pt x="12" y="128"/>
                        </a:lnTo>
                        <a:lnTo>
                          <a:pt x="0" y="256"/>
                        </a:lnTo>
                        <a:lnTo>
                          <a:pt x="154" y="248"/>
                        </a:lnTo>
                        <a:lnTo>
                          <a:pt x="154" y="248"/>
                        </a:lnTo>
                        <a:lnTo>
                          <a:pt x="148" y="216"/>
                        </a:lnTo>
                        <a:lnTo>
                          <a:pt x="144" y="184"/>
                        </a:lnTo>
                        <a:lnTo>
                          <a:pt x="144" y="168"/>
                        </a:lnTo>
                        <a:lnTo>
                          <a:pt x="144" y="150"/>
                        </a:lnTo>
                        <a:lnTo>
                          <a:pt x="144" y="150"/>
                        </a:lnTo>
                        <a:lnTo>
                          <a:pt x="154" y="76"/>
                        </a:lnTo>
                        <a:lnTo>
                          <a:pt x="162" y="1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21" name="Freeform 156">
                    <a:extLst>
                      <a:ext uri="{FF2B5EF4-FFF2-40B4-BE49-F238E27FC236}">
                        <a16:creationId xmlns:a16="http://schemas.microsoft.com/office/drawing/2014/main" xmlns="" id="{4555260D-55FF-48E6-B4DD-A97155BD9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69700" y="3302000"/>
                    <a:ext cx="117475" cy="496888"/>
                  </a:xfrm>
                  <a:custGeom>
                    <a:avLst/>
                    <a:gdLst>
                      <a:gd name="T0" fmla="*/ 54 w 74"/>
                      <a:gd name="T1" fmla="*/ 86 h 313"/>
                      <a:gd name="T2" fmla="*/ 54 w 74"/>
                      <a:gd name="T3" fmla="*/ 86 h 313"/>
                      <a:gd name="T4" fmla="*/ 58 w 74"/>
                      <a:gd name="T5" fmla="*/ 66 h 313"/>
                      <a:gd name="T6" fmla="*/ 62 w 74"/>
                      <a:gd name="T7" fmla="*/ 46 h 313"/>
                      <a:gd name="T8" fmla="*/ 70 w 74"/>
                      <a:gd name="T9" fmla="*/ 6 h 313"/>
                      <a:gd name="T10" fmla="*/ 74 w 74"/>
                      <a:gd name="T11" fmla="*/ 0 h 313"/>
                      <a:gd name="T12" fmla="*/ 74 w 74"/>
                      <a:gd name="T13" fmla="*/ 0 h 313"/>
                      <a:gd name="T14" fmla="*/ 62 w 74"/>
                      <a:gd name="T15" fmla="*/ 2 h 313"/>
                      <a:gd name="T16" fmla="*/ 54 w 74"/>
                      <a:gd name="T17" fmla="*/ 4 h 313"/>
                      <a:gd name="T18" fmla="*/ 32 w 74"/>
                      <a:gd name="T19" fmla="*/ 14 h 313"/>
                      <a:gd name="T20" fmla="*/ 20 w 74"/>
                      <a:gd name="T21" fmla="*/ 70 h 313"/>
                      <a:gd name="T22" fmla="*/ 20 w 74"/>
                      <a:gd name="T23" fmla="*/ 70 h 313"/>
                      <a:gd name="T24" fmla="*/ 16 w 74"/>
                      <a:gd name="T25" fmla="*/ 96 h 313"/>
                      <a:gd name="T26" fmla="*/ 16 w 74"/>
                      <a:gd name="T27" fmla="*/ 96 h 313"/>
                      <a:gd name="T28" fmla="*/ 16 w 74"/>
                      <a:gd name="T29" fmla="*/ 120 h 313"/>
                      <a:gd name="T30" fmla="*/ 18 w 74"/>
                      <a:gd name="T31" fmla="*/ 130 h 313"/>
                      <a:gd name="T32" fmla="*/ 0 w 74"/>
                      <a:gd name="T33" fmla="*/ 278 h 313"/>
                      <a:gd name="T34" fmla="*/ 0 w 74"/>
                      <a:gd name="T35" fmla="*/ 278 h 313"/>
                      <a:gd name="T36" fmla="*/ 2 w 74"/>
                      <a:gd name="T37" fmla="*/ 282 h 313"/>
                      <a:gd name="T38" fmla="*/ 10 w 74"/>
                      <a:gd name="T39" fmla="*/ 296 h 313"/>
                      <a:gd name="T40" fmla="*/ 10 w 74"/>
                      <a:gd name="T41" fmla="*/ 296 h 313"/>
                      <a:gd name="T42" fmla="*/ 16 w 74"/>
                      <a:gd name="T43" fmla="*/ 303 h 313"/>
                      <a:gd name="T44" fmla="*/ 24 w 74"/>
                      <a:gd name="T45" fmla="*/ 307 h 313"/>
                      <a:gd name="T46" fmla="*/ 34 w 74"/>
                      <a:gd name="T47" fmla="*/ 313 h 313"/>
                      <a:gd name="T48" fmla="*/ 34 w 74"/>
                      <a:gd name="T49" fmla="*/ 313 h 313"/>
                      <a:gd name="T50" fmla="*/ 34 w 74"/>
                      <a:gd name="T51" fmla="*/ 300 h 313"/>
                      <a:gd name="T52" fmla="*/ 38 w 74"/>
                      <a:gd name="T53" fmla="*/ 282 h 313"/>
                      <a:gd name="T54" fmla="*/ 46 w 74"/>
                      <a:gd name="T55" fmla="*/ 242 h 313"/>
                      <a:gd name="T56" fmla="*/ 54 w 74"/>
                      <a:gd name="T57" fmla="*/ 202 h 313"/>
                      <a:gd name="T58" fmla="*/ 60 w 74"/>
                      <a:gd name="T59" fmla="*/ 166 h 313"/>
                      <a:gd name="T60" fmla="*/ 60 w 74"/>
                      <a:gd name="T61" fmla="*/ 166 h 313"/>
                      <a:gd name="T62" fmla="*/ 56 w 74"/>
                      <a:gd name="T63" fmla="*/ 130 h 313"/>
                      <a:gd name="T64" fmla="*/ 54 w 74"/>
                      <a:gd name="T65" fmla="*/ 86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74" h="313">
                        <a:moveTo>
                          <a:pt x="54" y="86"/>
                        </a:moveTo>
                        <a:lnTo>
                          <a:pt x="54" y="86"/>
                        </a:lnTo>
                        <a:lnTo>
                          <a:pt x="58" y="66"/>
                        </a:lnTo>
                        <a:lnTo>
                          <a:pt x="62" y="46"/>
                        </a:lnTo>
                        <a:lnTo>
                          <a:pt x="70" y="6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lnTo>
                          <a:pt x="62" y="2"/>
                        </a:lnTo>
                        <a:lnTo>
                          <a:pt x="54" y="4"/>
                        </a:lnTo>
                        <a:lnTo>
                          <a:pt x="32" y="14"/>
                        </a:lnTo>
                        <a:lnTo>
                          <a:pt x="20" y="70"/>
                        </a:lnTo>
                        <a:lnTo>
                          <a:pt x="20" y="70"/>
                        </a:lnTo>
                        <a:lnTo>
                          <a:pt x="16" y="96"/>
                        </a:lnTo>
                        <a:lnTo>
                          <a:pt x="16" y="96"/>
                        </a:lnTo>
                        <a:lnTo>
                          <a:pt x="16" y="120"/>
                        </a:lnTo>
                        <a:lnTo>
                          <a:pt x="18" y="130"/>
                        </a:lnTo>
                        <a:lnTo>
                          <a:pt x="0" y="278"/>
                        </a:lnTo>
                        <a:lnTo>
                          <a:pt x="0" y="278"/>
                        </a:lnTo>
                        <a:lnTo>
                          <a:pt x="2" y="282"/>
                        </a:lnTo>
                        <a:lnTo>
                          <a:pt x="10" y="296"/>
                        </a:lnTo>
                        <a:lnTo>
                          <a:pt x="10" y="296"/>
                        </a:lnTo>
                        <a:lnTo>
                          <a:pt x="16" y="303"/>
                        </a:lnTo>
                        <a:lnTo>
                          <a:pt x="24" y="307"/>
                        </a:lnTo>
                        <a:lnTo>
                          <a:pt x="34" y="313"/>
                        </a:lnTo>
                        <a:lnTo>
                          <a:pt x="34" y="313"/>
                        </a:lnTo>
                        <a:lnTo>
                          <a:pt x="34" y="300"/>
                        </a:lnTo>
                        <a:lnTo>
                          <a:pt x="38" y="282"/>
                        </a:lnTo>
                        <a:lnTo>
                          <a:pt x="46" y="242"/>
                        </a:lnTo>
                        <a:lnTo>
                          <a:pt x="54" y="202"/>
                        </a:lnTo>
                        <a:lnTo>
                          <a:pt x="60" y="166"/>
                        </a:lnTo>
                        <a:lnTo>
                          <a:pt x="60" y="166"/>
                        </a:lnTo>
                        <a:lnTo>
                          <a:pt x="56" y="130"/>
                        </a:lnTo>
                        <a:lnTo>
                          <a:pt x="5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22" name="Freeform 157">
                    <a:extLst>
                      <a:ext uri="{FF2B5EF4-FFF2-40B4-BE49-F238E27FC236}">
                        <a16:creationId xmlns:a16="http://schemas.microsoft.com/office/drawing/2014/main" xmlns="" id="{8B14BAEF-3304-4B7A-83AB-A263981477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69700" y="3302000"/>
                    <a:ext cx="117475" cy="496888"/>
                  </a:xfrm>
                  <a:custGeom>
                    <a:avLst/>
                    <a:gdLst>
                      <a:gd name="T0" fmla="*/ 54 w 74"/>
                      <a:gd name="T1" fmla="*/ 86 h 313"/>
                      <a:gd name="T2" fmla="*/ 54 w 74"/>
                      <a:gd name="T3" fmla="*/ 86 h 313"/>
                      <a:gd name="T4" fmla="*/ 58 w 74"/>
                      <a:gd name="T5" fmla="*/ 66 h 313"/>
                      <a:gd name="T6" fmla="*/ 62 w 74"/>
                      <a:gd name="T7" fmla="*/ 46 h 313"/>
                      <a:gd name="T8" fmla="*/ 70 w 74"/>
                      <a:gd name="T9" fmla="*/ 6 h 313"/>
                      <a:gd name="T10" fmla="*/ 74 w 74"/>
                      <a:gd name="T11" fmla="*/ 0 h 313"/>
                      <a:gd name="T12" fmla="*/ 74 w 74"/>
                      <a:gd name="T13" fmla="*/ 0 h 313"/>
                      <a:gd name="T14" fmla="*/ 62 w 74"/>
                      <a:gd name="T15" fmla="*/ 2 h 313"/>
                      <a:gd name="T16" fmla="*/ 54 w 74"/>
                      <a:gd name="T17" fmla="*/ 4 h 313"/>
                      <a:gd name="T18" fmla="*/ 32 w 74"/>
                      <a:gd name="T19" fmla="*/ 14 h 313"/>
                      <a:gd name="T20" fmla="*/ 20 w 74"/>
                      <a:gd name="T21" fmla="*/ 70 h 313"/>
                      <a:gd name="T22" fmla="*/ 20 w 74"/>
                      <a:gd name="T23" fmla="*/ 70 h 313"/>
                      <a:gd name="T24" fmla="*/ 16 w 74"/>
                      <a:gd name="T25" fmla="*/ 96 h 313"/>
                      <a:gd name="T26" fmla="*/ 16 w 74"/>
                      <a:gd name="T27" fmla="*/ 96 h 313"/>
                      <a:gd name="T28" fmla="*/ 16 w 74"/>
                      <a:gd name="T29" fmla="*/ 120 h 313"/>
                      <a:gd name="T30" fmla="*/ 18 w 74"/>
                      <a:gd name="T31" fmla="*/ 130 h 313"/>
                      <a:gd name="T32" fmla="*/ 0 w 74"/>
                      <a:gd name="T33" fmla="*/ 278 h 313"/>
                      <a:gd name="T34" fmla="*/ 0 w 74"/>
                      <a:gd name="T35" fmla="*/ 278 h 313"/>
                      <a:gd name="T36" fmla="*/ 2 w 74"/>
                      <a:gd name="T37" fmla="*/ 282 h 313"/>
                      <a:gd name="T38" fmla="*/ 10 w 74"/>
                      <a:gd name="T39" fmla="*/ 296 h 313"/>
                      <a:gd name="T40" fmla="*/ 10 w 74"/>
                      <a:gd name="T41" fmla="*/ 296 h 313"/>
                      <a:gd name="T42" fmla="*/ 16 w 74"/>
                      <a:gd name="T43" fmla="*/ 303 h 313"/>
                      <a:gd name="T44" fmla="*/ 24 w 74"/>
                      <a:gd name="T45" fmla="*/ 307 h 313"/>
                      <a:gd name="T46" fmla="*/ 34 w 74"/>
                      <a:gd name="T47" fmla="*/ 313 h 313"/>
                      <a:gd name="T48" fmla="*/ 34 w 74"/>
                      <a:gd name="T49" fmla="*/ 313 h 313"/>
                      <a:gd name="T50" fmla="*/ 34 w 74"/>
                      <a:gd name="T51" fmla="*/ 300 h 313"/>
                      <a:gd name="T52" fmla="*/ 38 w 74"/>
                      <a:gd name="T53" fmla="*/ 282 h 313"/>
                      <a:gd name="T54" fmla="*/ 46 w 74"/>
                      <a:gd name="T55" fmla="*/ 242 h 313"/>
                      <a:gd name="T56" fmla="*/ 54 w 74"/>
                      <a:gd name="T57" fmla="*/ 202 h 313"/>
                      <a:gd name="T58" fmla="*/ 60 w 74"/>
                      <a:gd name="T59" fmla="*/ 166 h 313"/>
                      <a:gd name="T60" fmla="*/ 60 w 74"/>
                      <a:gd name="T61" fmla="*/ 166 h 313"/>
                      <a:gd name="T62" fmla="*/ 56 w 74"/>
                      <a:gd name="T63" fmla="*/ 130 h 313"/>
                      <a:gd name="T64" fmla="*/ 54 w 74"/>
                      <a:gd name="T65" fmla="*/ 86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74" h="313">
                        <a:moveTo>
                          <a:pt x="54" y="86"/>
                        </a:moveTo>
                        <a:lnTo>
                          <a:pt x="54" y="86"/>
                        </a:lnTo>
                        <a:lnTo>
                          <a:pt x="58" y="66"/>
                        </a:lnTo>
                        <a:lnTo>
                          <a:pt x="62" y="46"/>
                        </a:lnTo>
                        <a:lnTo>
                          <a:pt x="70" y="6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lnTo>
                          <a:pt x="62" y="2"/>
                        </a:lnTo>
                        <a:lnTo>
                          <a:pt x="54" y="4"/>
                        </a:lnTo>
                        <a:lnTo>
                          <a:pt x="32" y="14"/>
                        </a:lnTo>
                        <a:lnTo>
                          <a:pt x="20" y="70"/>
                        </a:lnTo>
                        <a:lnTo>
                          <a:pt x="20" y="70"/>
                        </a:lnTo>
                        <a:lnTo>
                          <a:pt x="16" y="96"/>
                        </a:lnTo>
                        <a:lnTo>
                          <a:pt x="16" y="96"/>
                        </a:lnTo>
                        <a:lnTo>
                          <a:pt x="16" y="120"/>
                        </a:lnTo>
                        <a:lnTo>
                          <a:pt x="18" y="130"/>
                        </a:lnTo>
                        <a:lnTo>
                          <a:pt x="0" y="278"/>
                        </a:lnTo>
                        <a:lnTo>
                          <a:pt x="0" y="278"/>
                        </a:lnTo>
                        <a:lnTo>
                          <a:pt x="2" y="282"/>
                        </a:lnTo>
                        <a:lnTo>
                          <a:pt x="10" y="296"/>
                        </a:lnTo>
                        <a:lnTo>
                          <a:pt x="10" y="296"/>
                        </a:lnTo>
                        <a:lnTo>
                          <a:pt x="16" y="303"/>
                        </a:lnTo>
                        <a:lnTo>
                          <a:pt x="24" y="307"/>
                        </a:lnTo>
                        <a:lnTo>
                          <a:pt x="34" y="313"/>
                        </a:lnTo>
                        <a:lnTo>
                          <a:pt x="34" y="313"/>
                        </a:lnTo>
                        <a:lnTo>
                          <a:pt x="34" y="300"/>
                        </a:lnTo>
                        <a:lnTo>
                          <a:pt x="38" y="282"/>
                        </a:lnTo>
                        <a:lnTo>
                          <a:pt x="46" y="242"/>
                        </a:lnTo>
                        <a:lnTo>
                          <a:pt x="54" y="202"/>
                        </a:lnTo>
                        <a:lnTo>
                          <a:pt x="60" y="166"/>
                        </a:lnTo>
                        <a:lnTo>
                          <a:pt x="60" y="166"/>
                        </a:lnTo>
                        <a:lnTo>
                          <a:pt x="56" y="130"/>
                        </a:lnTo>
                        <a:lnTo>
                          <a:pt x="54" y="8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23" name="Freeform 158">
                    <a:extLst>
                      <a:ext uri="{FF2B5EF4-FFF2-40B4-BE49-F238E27FC236}">
                        <a16:creationId xmlns:a16="http://schemas.microsoft.com/office/drawing/2014/main" xmlns="" id="{AD23C986-D2D7-435F-B216-8B0181D31A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815700" y="3248025"/>
                    <a:ext cx="336550" cy="168275"/>
                  </a:xfrm>
                  <a:custGeom>
                    <a:avLst/>
                    <a:gdLst>
                      <a:gd name="T0" fmla="*/ 0 w 212"/>
                      <a:gd name="T1" fmla="*/ 26 h 106"/>
                      <a:gd name="T2" fmla="*/ 0 w 212"/>
                      <a:gd name="T3" fmla="*/ 26 h 106"/>
                      <a:gd name="T4" fmla="*/ 16 w 212"/>
                      <a:gd name="T5" fmla="*/ 38 h 106"/>
                      <a:gd name="T6" fmla="*/ 32 w 212"/>
                      <a:gd name="T7" fmla="*/ 52 h 106"/>
                      <a:gd name="T8" fmla="*/ 48 w 212"/>
                      <a:gd name="T9" fmla="*/ 62 h 106"/>
                      <a:gd name="T10" fmla="*/ 66 w 212"/>
                      <a:gd name="T11" fmla="*/ 72 h 106"/>
                      <a:gd name="T12" fmla="*/ 66 w 212"/>
                      <a:gd name="T13" fmla="*/ 72 h 106"/>
                      <a:gd name="T14" fmla="*/ 76 w 212"/>
                      <a:gd name="T15" fmla="*/ 78 h 106"/>
                      <a:gd name="T16" fmla="*/ 76 w 212"/>
                      <a:gd name="T17" fmla="*/ 78 h 106"/>
                      <a:gd name="T18" fmla="*/ 96 w 212"/>
                      <a:gd name="T19" fmla="*/ 86 h 106"/>
                      <a:gd name="T20" fmla="*/ 118 w 212"/>
                      <a:gd name="T21" fmla="*/ 94 h 106"/>
                      <a:gd name="T22" fmla="*/ 140 w 212"/>
                      <a:gd name="T23" fmla="*/ 100 h 106"/>
                      <a:gd name="T24" fmla="*/ 162 w 212"/>
                      <a:gd name="T25" fmla="*/ 106 h 106"/>
                      <a:gd name="T26" fmla="*/ 162 w 212"/>
                      <a:gd name="T27" fmla="*/ 106 h 106"/>
                      <a:gd name="T28" fmla="*/ 170 w 212"/>
                      <a:gd name="T29" fmla="*/ 106 h 106"/>
                      <a:gd name="T30" fmla="*/ 178 w 212"/>
                      <a:gd name="T31" fmla="*/ 106 h 106"/>
                      <a:gd name="T32" fmla="*/ 178 w 212"/>
                      <a:gd name="T33" fmla="*/ 106 h 106"/>
                      <a:gd name="T34" fmla="*/ 186 w 212"/>
                      <a:gd name="T35" fmla="*/ 102 h 106"/>
                      <a:gd name="T36" fmla="*/ 192 w 212"/>
                      <a:gd name="T37" fmla="*/ 98 h 106"/>
                      <a:gd name="T38" fmla="*/ 200 w 212"/>
                      <a:gd name="T39" fmla="*/ 88 h 106"/>
                      <a:gd name="T40" fmla="*/ 200 w 212"/>
                      <a:gd name="T41" fmla="*/ 88 h 106"/>
                      <a:gd name="T42" fmla="*/ 210 w 212"/>
                      <a:gd name="T43" fmla="*/ 70 h 106"/>
                      <a:gd name="T44" fmla="*/ 212 w 212"/>
                      <a:gd name="T45" fmla="*/ 60 h 106"/>
                      <a:gd name="T46" fmla="*/ 212 w 212"/>
                      <a:gd name="T47" fmla="*/ 52 h 106"/>
                      <a:gd name="T48" fmla="*/ 212 w 212"/>
                      <a:gd name="T49" fmla="*/ 52 h 106"/>
                      <a:gd name="T50" fmla="*/ 210 w 212"/>
                      <a:gd name="T51" fmla="*/ 48 h 106"/>
                      <a:gd name="T52" fmla="*/ 204 w 212"/>
                      <a:gd name="T53" fmla="*/ 46 h 106"/>
                      <a:gd name="T54" fmla="*/ 192 w 212"/>
                      <a:gd name="T55" fmla="*/ 48 h 106"/>
                      <a:gd name="T56" fmla="*/ 166 w 212"/>
                      <a:gd name="T57" fmla="*/ 54 h 106"/>
                      <a:gd name="T58" fmla="*/ 166 w 212"/>
                      <a:gd name="T59" fmla="*/ 54 h 106"/>
                      <a:gd name="T60" fmla="*/ 154 w 212"/>
                      <a:gd name="T61" fmla="*/ 54 h 106"/>
                      <a:gd name="T62" fmla="*/ 154 w 212"/>
                      <a:gd name="T63" fmla="*/ 54 h 106"/>
                      <a:gd name="T64" fmla="*/ 138 w 212"/>
                      <a:gd name="T65" fmla="*/ 56 h 106"/>
                      <a:gd name="T66" fmla="*/ 124 w 212"/>
                      <a:gd name="T67" fmla="*/ 54 h 106"/>
                      <a:gd name="T68" fmla="*/ 86 w 212"/>
                      <a:gd name="T69" fmla="*/ 50 h 106"/>
                      <a:gd name="T70" fmla="*/ 86 w 212"/>
                      <a:gd name="T71" fmla="*/ 50 h 106"/>
                      <a:gd name="T72" fmla="*/ 80 w 212"/>
                      <a:gd name="T73" fmla="*/ 48 h 106"/>
                      <a:gd name="T74" fmla="*/ 76 w 212"/>
                      <a:gd name="T75" fmla="*/ 46 h 106"/>
                      <a:gd name="T76" fmla="*/ 64 w 212"/>
                      <a:gd name="T77" fmla="*/ 38 h 106"/>
                      <a:gd name="T78" fmla="*/ 64 w 212"/>
                      <a:gd name="T79" fmla="*/ 38 h 106"/>
                      <a:gd name="T80" fmla="*/ 32 w 212"/>
                      <a:gd name="T81" fmla="*/ 20 h 106"/>
                      <a:gd name="T82" fmla="*/ 18 w 212"/>
                      <a:gd name="T83" fmla="*/ 12 h 106"/>
                      <a:gd name="T84" fmla="*/ 6 w 212"/>
                      <a:gd name="T85" fmla="*/ 0 h 106"/>
                      <a:gd name="T86" fmla="*/ 0 w 212"/>
                      <a:gd name="T87" fmla="*/ 2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12" h="106">
                        <a:moveTo>
                          <a:pt x="0" y="26"/>
                        </a:moveTo>
                        <a:lnTo>
                          <a:pt x="0" y="26"/>
                        </a:lnTo>
                        <a:lnTo>
                          <a:pt x="16" y="38"/>
                        </a:lnTo>
                        <a:lnTo>
                          <a:pt x="32" y="52"/>
                        </a:lnTo>
                        <a:lnTo>
                          <a:pt x="48" y="62"/>
                        </a:lnTo>
                        <a:lnTo>
                          <a:pt x="66" y="72"/>
                        </a:lnTo>
                        <a:lnTo>
                          <a:pt x="66" y="72"/>
                        </a:lnTo>
                        <a:lnTo>
                          <a:pt x="76" y="78"/>
                        </a:lnTo>
                        <a:lnTo>
                          <a:pt x="76" y="78"/>
                        </a:lnTo>
                        <a:lnTo>
                          <a:pt x="96" y="86"/>
                        </a:lnTo>
                        <a:lnTo>
                          <a:pt x="118" y="94"/>
                        </a:lnTo>
                        <a:lnTo>
                          <a:pt x="140" y="100"/>
                        </a:lnTo>
                        <a:lnTo>
                          <a:pt x="162" y="106"/>
                        </a:lnTo>
                        <a:lnTo>
                          <a:pt x="162" y="106"/>
                        </a:lnTo>
                        <a:lnTo>
                          <a:pt x="170" y="106"/>
                        </a:lnTo>
                        <a:lnTo>
                          <a:pt x="178" y="106"/>
                        </a:lnTo>
                        <a:lnTo>
                          <a:pt x="178" y="106"/>
                        </a:lnTo>
                        <a:lnTo>
                          <a:pt x="186" y="102"/>
                        </a:lnTo>
                        <a:lnTo>
                          <a:pt x="192" y="98"/>
                        </a:lnTo>
                        <a:lnTo>
                          <a:pt x="200" y="88"/>
                        </a:lnTo>
                        <a:lnTo>
                          <a:pt x="200" y="88"/>
                        </a:lnTo>
                        <a:lnTo>
                          <a:pt x="210" y="70"/>
                        </a:lnTo>
                        <a:lnTo>
                          <a:pt x="212" y="60"/>
                        </a:lnTo>
                        <a:lnTo>
                          <a:pt x="212" y="52"/>
                        </a:lnTo>
                        <a:lnTo>
                          <a:pt x="212" y="52"/>
                        </a:lnTo>
                        <a:lnTo>
                          <a:pt x="210" y="48"/>
                        </a:lnTo>
                        <a:lnTo>
                          <a:pt x="204" y="46"/>
                        </a:lnTo>
                        <a:lnTo>
                          <a:pt x="192" y="48"/>
                        </a:lnTo>
                        <a:lnTo>
                          <a:pt x="166" y="54"/>
                        </a:lnTo>
                        <a:lnTo>
                          <a:pt x="166" y="54"/>
                        </a:lnTo>
                        <a:lnTo>
                          <a:pt x="154" y="54"/>
                        </a:lnTo>
                        <a:lnTo>
                          <a:pt x="154" y="54"/>
                        </a:lnTo>
                        <a:lnTo>
                          <a:pt x="138" y="56"/>
                        </a:lnTo>
                        <a:lnTo>
                          <a:pt x="124" y="54"/>
                        </a:lnTo>
                        <a:lnTo>
                          <a:pt x="86" y="50"/>
                        </a:lnTo>
                        <a:lnTo>
                          <a:pt x="86" y="50"/>
                        </a:lnTo>
                        <a:lnTo>
                          <a:pt x="80" y="48"/>
                        </a:lnTo>
                        <a:lnTo>
                          <a:pt x="76" y="46"/>
                        </a:lnTo>
                        <a:lnTo>
                          <a:pt x="64" y="38"/>
                        </a:lnTo>
                        <a:lnTo>
                          <a:pt x="64" y="38"/>
                        </a:lnTo>
                        <a:lnTo>
                          <a:pt x="32" y="20"/>
                        </a:lnTo>
                        <a:lnTo>
                          <a:pt x="18" y="12"/>
                        </a:lnTo>
                        <a:lnTo>
                          <a:pt x="6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24" name="Freeform 159">
                    <a:extLst>
                      <a:ext uri="{FF2B5EF4-FFF2-40B4-BE49-F238E27FC236}">
                        <a16:creationId xmlns:a16="http://schemas.microsoft.com/office/drawing/2014/main" xmlns="" id="{08ED36DE-9998-4FB4-933B-9AE78EAFD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815700" y="3248025"/>
                    <a:ext cx="336550" cy="168275"/>
                  </a:xfrm>
                  <a:custGeom>
                    <a:avLst/>
                    <a:gdLst>
                      <a:gd name="T0" fmla="*/ 0 w 212"/>
                      <a:gd name="T1" fmla="*/ 26 h 106"/>
                      <a:gd name="T2" fmla="*/ 0 w 212"/>
                      <a:gd name="T3" fmla="*/ 26 h 106"/>
                      <a:gd name="T4" fmla="*/ 16 w 212"/>
                      <a:gd name="T5" fmla="*/ 38 h 106"/>
                      <a:gd name="T6" fmla="*/ 32 w 212"/>
                      <a:gd name="T7" fmla="*/ 52 h 106"/>
                      <a:gd name="T8" fmla="*/ 48 w 212"/>
                      <a:gd name="T9" fmla="*/ 62 h 106"/>
                      <a:gd name="T10" fmla="*/ 66 w 212"/>
                      <a:gd name="T11" fmla="*/ 72 h 106"/>
                      <a:gd name="T12" fmla="*/ 66 w 212"/>
                      <a:gd name="T13" fmla="*/ 72 h 106"/>
                      <a:gd name="T14" fmla="*/ 76 w 212"/>
                      <a:gd name="T15" fmla="*/ 78 h 106"/>
                      <a:gd name="T16" fmla="*/ 76 w 212"/>
                      <a:gd name="T17" fmla="*/ 78 h 106"/>
                      <a:gd name="T18" fmla="*/ 96 w 212"/>
                      <a:gd name="T19" fmla="*/ 86 h 106"/>
                      <a:gd name="T20" fmla="*/ 118 w 212"/>
                      <a:gd name="T21" fmla="*/ 94 h 106"/>
                      <a:gd name="T22" fmla="*/ 140 w 212"/>
                      <a:gd name="T23" fmla="*/ 100 h 106"/>
                      <a:gd name="T24" fmla="*/ 162 w 212"/>
                      <a:gd name="T25" fmla="*/ 106 h 106"/>
                      <a:gd name="T26" fmla="*/ 162 w 212"/>
                      <a:gd name="T27" fmla="*/ 106 h 106"/>
                      <a:gd name="T28" fmla="*/ 170 w 212"/>
                      <a:gd name="T29" fmla="*/ 106 h 106"/>
                      <a:gd name="T30" fmla="*/ 178 w 212"/>
                      <a:gd name="T31" fmla="*/ 106 h 106"/>
                      <a:gd name="T32" fmla="*/ 178 w 212"/>
                      <a:gd name="T33" fmla="*/ 106 h 106"/>
                      <a:gd name="T34" fmla="*/ 186 w 212"/>
                      <a:gd name="T35" fmla="*/ 102 h 106"/>
                      <a:gd name="T36" fmla="*/ 192 w 212"/>
                      <a:gd name="T37" fmla="*/ 98 h 106"/>
                      <a:gd name="T38" fmla="*/ 200 w 212"/>
                      <a:gd name="T39" fmla="*/ 88 h 106"/>
                      <a:gd name="T40" fmla="*/ 200 w 212"/>
                      <a:gd name="T41" fmla="*/ 88 h 106"/>
                      <a:gd name="T42" fmla="*/ 210 w 212"/>
                      <a:gd name="T43" fmla="*/ 70 h 106"/>
                      <a:gd name="T44" fmla="*/ 212 w 212"/>
                      <a:gd name="T45" fmla="*/ 60 h 106"/>
                      <a:gd name="T46" fmla="*/ 212 w 212"/>
                      <a:gd name="T47" fmla="*/ 52 h 106"/>
                      <a:gd name="T48" fmla="*/ 212 w 212"/>
                      <a:gd name="T49" fmla="*/ 52 h 106"/>
                      <a:gd name="T50" fmla="*/ 210 w 212"/>
                      <a:gd name="T51" fmla="*/ 48 h 106"/>
                      <a:gd name="T52" fmla="*/ 204 w 212"/>
                      <a:gd name="T53" fmla="*/ 46 h 106"/>
                      <a:gd name="T54" fmla="*/ 192 w 212"/>
                      <a:gd name="T55" fmla="*/ 48 h 106"/>
                      <a:gd name="T56" fmla="*/ 166 w 212"/>
                      <a:gd name="T57" fmla="*/ 54 h 106"/>
                      <a:gd name="T58" fmla="*/ 166 w 212"/>
                      <a:gd name="T59" fmla="*/ 54 h 106"/>
                      <a:gd name="T60" fmla="*/ 154 w 212"/>
                      <a:gd name="T61" fmla="*/ 54 h 106"/>
                      <a:gd name="T62" fmla="*/ 154 w 212"/>
                      <a:gd name="T63" fmla="*/ 54 h 106"/>
                      <a:gd name="T64" fmla="*/ 138 w 212"/>
                      <a:gd name="T65" fmla="*/ 56 h 106"/>
                      <a:gd name="T66" fmla="*/ 124 w 212"/>
                      <a:gd name="T67" fmla="*/ 54 h 106"/>
                      <a:gd name="T68" fmla="*/ 86 w 212"/>
                      <a:gd name="T69" fmla="*/ 50 h 106"/>
                      <a:gd name="T70" fmla="*/ 86 w 212"/>
                      <a:gd name="T71" fmla="*/ 50 h 106"/>
                      <a:gd name="T72" fmla="*/ 80 w 212"/>
                      <a:gd name="T73" fmla="*/ 48 h 106"/>
                      <a:gd name="T74" fmla="*/ 76 w 212"/>
                      <a:gd name="T75" fmla="*/ 46 h 106"/>
                      <a:gd name="T76" fmla="*/ 64 w 212"/>
                      <a:gd name="T77" fmla="*/ 38 h 106"/>
                      <a:gd name="T78" fmla="*/ 64 w 212"/>
                      <a:gd name="T79" fmla="*/ 38 h 106"/>
                      <a:gd name="T80" fmla="*/ 32 w 212"/>
                      <a:gd name="T81" fmla="*/ 20 h 106"/>
                      <a:gd name="T82" fmla="*/ 18 w 212"/>
                      <a:gd name="T83" fmla="*/ 12 h 106"/>
                      <a:gd name="T84" fmla="*/ 6 w 212"/>
                      <a:gd name="T8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12" h="106">
                        <a:moveTo>
                          <a:pt x="0" y="26"/>
                        </a:moveTo>
                        <a:lnTo>
                          <a:pt x="0" y="26"/>
                        </a:lnTo>
                        <a:lnTo>
                          <a:pt x="16" y="38"/>
                        </a:lnTo>
                        <a:lnTo>
                          <a:pt x="32" y="52"/>
                        </a:lnTo>
                        <a:lnTo>
                          <a:pt x="48" y="62"/>
                        </a:lnTo>
                        <a:lnTo>
                          <a:pt x="66" y="72"/>
                        </a:lnTo>
                        <a:lnTo>
                          <a:pt x="66" y="72"/>
                        </a:lnTo>
                        <a:lnTo>
                          <a:pt x="76" y="78"/>
                        </a:lnTo>
                        <a:lnTo>
                          <a:pt x="76" y="78"/>
                        </a:lnTo>
                        <a:lnTo>
                          <a:pt x="96" y="86"/>
                        </a:lnTo>
                        <a:lnTo>
                          <a:pt x="118" y="94"/>
                        </a:lnTo>
                        <a:lnTo>
                          <a:pt x="140" y="100"/>
                        </a:lnTo>
                        <a:lnTo>
                          <a:pt x="162" y="106"/>
                        </a:lnTo>
                        <a:lnTo>
                          <a:pt x="162" y="106"/>
                        </a:lnTo>
                        <a:lnTo>
                          <a:pt x="170" y="106"/>
                        </a:lnTo>
                        <a:lnTo>
                          <a:pt x="178" y="106"/>
                        </a:lnTo>
                        <a:lnTo>
                          <a:pt x="178" y="106"/>
                        </a:lnTo>
                        <a:lnTo>
                          <a:pt x="186" y="102"/>
                        </a:lnTo>
                        <a:lnTo>
                          <a:pt x="192" y="98"/>
                        </a:lnTo>
                        <a:lnTo>
                          <a:pt x="200" y="88"/>
                        </a:lnTo>
                        <a:lnTo>
                          <a:pt x="200" y="88"/>
                        </a:lnTo>
                        <a:lnTo>
                          <a:pt x="210" y="70"/>
                        </a:lnTo>
                        <a:lnTo>
                          <a:pt x="212" y="60"/>
                        </a:lnTo>
                        <a:lnTo>
                          <a:pt x="212" y="52"/>
                        </a:lnTo>
                        <a:lnTo>
                          <a:pt x="212" y="52"/>
                        </a:lnTo>
                        <a:lnTo>
                          <a:pt x="210" y="48"/>
                        </a:lnTo>
                        <a:lnTo>
                          <a:pt x="204" y="46"/>
                        </a:lnTo>
                        <a:lnTo>
                          <a:pt x="192" y="48"/>
                        </a:lnTo>
                        <a:lnTo>
                          <a:pt x="166" y="54"/>
                        </a:lnTo>
                        <a:lnTo>
                          <a:pt x="166" y="54"/>
                        </a:lnTo>
                        <a:lnTo>
                          <a:pt x="154" y="54"/>
                        </a:lnTo>
                        <a:lnTo>
                          <a:pt x="154" y="54"/>
                        </a:lnTo>
                        <a:lnTo>
                          <a:pt x="138" y="56"/>
                        </a:lnTo>
                        <a:lnTo>
                          <a:pt x="124" y="54"/>
                        </a:lnTo>
                        <a:lnTo>
                          <a:pt x="86" y="50"/>
                        </a:lnTo>
                        <a:lnTo>
                          <a:pt x="86" y="50"/>
                        </a:lnTo>
                        <a:lnTo>
                          <a:pt x="80" y="48"/>
                        </a:lnTo>
                        <a:lnTo>
                          <a:pt x="76" y="46"/>
                        </a:lnTo>
                        <a:lnTo>
                          <a:pt x="64" y="38"/>
                        </a:lnTo>
                        <a:lnTo>
                          <a:pt x="64" y="38"/>
                        </a:lnTo>
                        <a:lnTo>
                          <a:pt x="32" y="20"/>
                        </a:lnTo>
                        <a:lnTo>
                          <a:pt x="18" y="12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25" name="Freeform 160">
                    <a:extLst>
                      <a:ext uri="{FF2B5EF4-FFF2-40B4-BE49-F238E27FC236}">
                        <a16:creationId xmlns:a16="http://schemas.microsoft.com/office/drawing/2014/main" xmlns="" id="{CF0AF95C-1C1B-479B-AE36-E212DC2FC6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03050" y="3305175"/>
                    <a:ext cx="130175" cy="493713"/>
                  </a:xfrm>
                  <a:custGeom>
                    <a:avLst/>
                    <a:gdLst>
                      <a:gd name="T0" fmla="*/ 80 w 82"/>
                      <a:gd name="T1" fmla="*/ 8 h 311"/>
                      <a:gd name="T2" fmla="*/ 80 w 82"/>
                      <a:gd name="T3" fmla="*/ 8 h 311"/>
                      <a:gd name="T4" fmla="*/ 66 w 82"/>
                      <a:gd name="T5" fmla="*/ 6 h 311"/>
                      <a:gd name="T6" fmla="*/ 28 w 82"/>
                      <a:gd name="T7" fmla="*/ 0 h 311"/>
                      <a:gd name="T8" fmla="*/ 28 w 82"/>
                      <a:gd name="T9" fmla="*/ 0 h 311"/>
                      <a:gd name="T10" fmla="*/ 28 w 82"/>
                      <a:gd name="T11" fmla="*/ 8 h 311"/>
                      <a:gd name="T12" fmla="*/ 28 w 82"/>
                      <a:gd name="T13" fmla="*/ 8 h 311"/>
                      <a:gd name="T14" fmla="*/ 12 w 82"/>
                      <a:gd name="T15" fmla="*/ 92 h 311"/>
                      <a:gd name="T16" fmla="*/ 4 w 82"/>
                      <a:gd name="T17" fmla="*/ 146 h 311"/>
                      <a:gd name="T18" fmla="*/ 0 w 82"/>
                      <a:gd name="T19" fmla="*/ 180 h 311"/>
                      <a:gd name="T20" fmla="*/ 0 w 82"/>
                      <a:gd name="T21" fmla="*/ 180 h 311"/>
                      <a:gd name="T22" fmla="*/ 2 w 82"/>
                      <a:gd name="T23" fmla="*/ 208 h 311"/>
                      <a:gd name="T24" fmla="*/ 6 w 82"/>
                      <a:gd name="T25" fmla="*/ 246 h 311"/>
                      <a:gd name="T26" fmla="*/ 10 w 82"/>
                      <a:gd name="T27" fmla="*/ 282 h 311"/>
                      <a:gd name="T28" fmla="*/ 12 w 82"/>
                      <a:gd name="T29" fmla="*/ 311 h 311"/>
                      <a:gd name="T30" fmla="*/ 12 w 82"/>
                      <a:gd name="T31" fmla="*/ 311 h 311"/>
                      <a:gd name="T32" fmla="*/ 22 w 82"/>
                      <a:gd name="T33" fmla="*/ 309 h 311"/>
                      <a:gd name="T34" fmla="*/ 40 w 82"/>
                      <a:gd name="T35" fmla="*/ 305 h 311"/>
                      <a:gd name="T36" fmla="*/ 40 w 82"/>
                      <a:gd name="T37" fmla="*/ 305 h 311"/>
                      <a:gd name="T38" fmla="*/ 64 w 82"/>
                      <a:gd name="T39" fmla="*/ 290 h 311"/>
                      <a:gd name="T40" fmla="*/ 82 w 82"/>
                      <a:gd name="T41" fmla="*/ 280 h 311"/>
                      <a:gd name="T42" fmla="*/ 82 w 82"/>
                      <a:gd name="T43" fmla="*/ 280 h 311"/>
                      <a:gd name="T44" fmla="*/ 74 w 82"/>
                      <a:gd name="T45" fmla="*/ 232 h 311"/>
                      <a:gd name="T46" fmla="*/ 68 w 82"/>
                      <a:gd name="T47" fmla="*/ 190 h 311"/>
                      <a:gd name="T48" fmla="*/ 66 w 82"/>
                      <a:gd name="T49" fmla="*/ 168 h 311"/>
                      <a:gd name="T50" fmla="*/ 66 w 82"/>
                      <a:gd name="T51" fmla="*/ 150 h 311"/>
                      <a:gd name="T52" fmla="*/ 66 w 82"/>
                      <a:gd name="T53" fmla="*/ 150 h 311"/>
                      <a:gd name="T54" fmla="*/ 74 w 82"/>
                      <a:gd name="T55" fmla="*/ 86 h 311"/>
                      <a:gd name="T56" fmla="*/ 74 w 82"/>
                      <a:gd name="T57" fmla="*/ 86 h 311"/>
                      <a:gd name="T58" fmla="*/ 80 w 82"/>
                      <a:gd name="T59" fmla="*/ 8 h 311"/>
                      <a:gd name="T60" fmla="*/ 80 w 82"/>
                      <a:gd name="T61" fmla="*/ 8 h 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82" h="311">
                        <a:moveTo>
                          <a:pt x="80" y="8"/>
                        </a:moveTo>
                        <a:lnTo>
                          <a:pt x="80" y="8"/>
                        </a:lnTo>
                        <a:lnTo>
                          <a:pt x="66" y="6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lnTo>
                          <a:pt x="28" y="8"/>
                        </a:lnTo>
                        <a:lnTo>
                          <a:pt x="28" y="8"/>
                        </a:lnTo>
                        <a:lnTo>
                          <a:pt x="12" y="92"/>
                        </a:lnTo>
                        <a:lnTo>
                          <a:pt x="4" y="146"/>
                        </a:lnTo>
                        <a:lnTo>
                          <a:pt x="0" y="180"/>
                        </a:lnTo>
                        <a:lnTo>
                          <a:pt x="0" y="180"/>
                        </a:lnTo>
                        <a:lnTo>
                          <a:pt x="2" y="208"/>
                        </a:lnTo>
                        <a:lnTo>
                          <a:pt x="6" y="246"/>
                        </a:lnTo>
                        <a:lnTo>
                          <a:pt x="10" y="282"/>
                        </a:lnTo>
                        <a:lnTo>
                          <a:pt x="12" y="311"/>
                        </a:lnTo>
                        <a:lnTo>
                          <a:pt x="12" y="311"/>
                        </a:lnTo>
                        <a:lnTo>
                          <a:pt x="22" y="309"/>
                        </a:lnTo>
                        <a:lnTo>
                          <a:pt x="40" y="305"/>
                        </a:lnTo>
                        <a:lnTo>
                          <a:pt x="40" y="305"/>
                        </a:lnTo>
                        <a:lnTo>
                          <a:pt x="64" y="290"/>
                        </a:lnTo>
                        <a:lnTo>
                          <a:pt x="82" y="280"/>
                        </a:lnTo>
                        <a:lnTo>
                          <a:pt x="82" y="280"/>
                        </a:lnTo>
                        <a:lnTo>
                          <a:pt x="74" y="232"/>
                        </a:lnTo>
                        <a:lnTo>
                          <a:pt x="68" y="190"/>
                        </a:lnTo>
                        <a:lnTo>
                          <a:pt x="66" y="168"/>
                        </a:lnTo>
                        <a:lnTo>
                          <a:pt x="66" y="150"/>
                        </a:lnTo>
                        <a:lnTo>
                          <a:pt x="66" y="150"/>
                        </a:lnTo>
                        <a:lnTo>
                          <a:pt x="74" y="86"/>
                        </a:lnTo>
                        <a:lnTo>
                          <a:pt x="74" y="86"/>
                        </a:lnTo>
                        <a:lnTo>
                          <a:pt x="80" y="8"/>
                        </a:lnTo>
                        <a:lnTo>
                          <a:pt x="8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26" name="Freeform 161">
                    <a:extLst>
                      <a:ext uri="{FF2B5EF4-FFF2-40B4-BE49-F238E27FC236}">
                        <a16:creationId xmlns:a16="http://schemas.microsoft.com/office/drawing/2014/main" xmlns="" id="{195D7F0C-D1F9-4FBE-A887-F2F44961A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898250" y="4344988"/>
                    <a:ext cx="168275" cy="66675"/>
                  </a:xfrm>
                  <a:custGeom>
                    <a:avLst/>
                    <a:gdLst>
                      <a:gd name="T0" fmla="*/ 64 w 106"/>
                      <a:gd name="T1" fmla="*/ 0 h 42"/>
                      <a:gd name="T2" fmla="*/ 64 w 106"/>
                      <a:gd name="T3" fmla="*/ 0 h 42"/>
                      <a:gd name="T4" fmla="*/ 46 w 106"/>
                      <a:gd name="T5" fmla="*/ 12 h 42"/>
                      <a:gd name="T6" fmla="*/ 32 w 106"/>
                      <a:gd name="T7" fmla="*/ 20 h 42"/>
                      <a:gd name="T8" fmla="*/ 20 w 106"/>
                      <a:gd name="T9" fmla="*/ 24 h 42"/>
                      <a:gd name="T10" fmla="*/ 20 w 106"/>
                      <a:gd name="T11" fmla="*/ 24 h 42"/>
                      <a:gd name="T12" fmla="*/ 12 w 106"/>
                      <a:gd name="T13" fmla="*/ 24 h 42"/>
                      <a:gd name="T14" fmla="*/ 6 w 106"/>
                      <a:gd name="T15" fmla="*/ 28 h 42"/>
                      <a:gd name="T16" fmla="*/ 2 w 106"/>
                      <a:gd name="T17" fmla="*/ 30 h 42"/>
                      <a:gd name="T18" fmla="*/ 0 w 106"/>
                      <a:gd name="T19" fmla="*/ 34 h 42"/>
                      <a:gd name="T20" fmla="*/ 0 w 106"/>
                      <a:gd name="T21" fmla="*/ 40 h 42"/>
                      <a:gd name="T22" fmla="*/ 0 w 106"/>
                      <a:gd name="T23" fmla="*/ 42 h 42"/>
                      <a:gd name="T24" fmla="*/ 0 w 106"/>
                      <a:gd name="T25" fmla="*/ 42 h 42"/>
                      <a:gd name="T26" fmla="*/ 100 w 106"/>
                      <a:gd name="T27" fmla="*/ 42 h 42"/>
                      <a:gd name="T28" fmla="*/ 100 w 106"/>
                      <a:gd name="T29" fmla="*/ 42 h 42"/>
                      <a:gd name="T30" fmla="*/ 104 w 106"/>
                      <a:gd name="T31" fmla="*/ 40 h 42"/>
                      <a:gd name="T32" fmla="*/ 106 w 106"/>
                      <a:gd name="T33" fmla="*/ 36 h 42"/>
                      <a:gd name="T34" fmla="*/ 106 w 106"/>
                      <a:gd name="T35" fmla="*/ 36 h 42"/>
                      <a:gd name="T36" fmla="*/ 104 w 106"/>
                      <a:gd name="T37" fmla="*/ 24 h 42"/>
                      <a:gd name="T38" fmla="*/ 102 w 106"/>
                      <a:gd name="T39" fmla="*/ 12 h 42"/>
                      <a:gd name="T40" fmla="*/ 100 w 106"/>
                      <a:gd name="T41" fmla="*/ 2 h 42"/>
                      <a:gd name="T42" fmla="*/ 64 w 106"/>
                      <a:gd name="T43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06" h="42">
                        <a:moveTo>
                          <a:pt x="64" y="0"/>
                        </a:moveTo>
                        <a:lnTo>
                          <a:pt x="64" y="0"/>
                        </a:lnTo>
                        <a:lnTo>
                          <a:pt x="46" y="12"/>
                        </a:lnTo>
                        <a:lnTo>
                          <a:pt x="32" y="20"/>
                        </a:lnTo>
                        <a:lnTo>
                          <a:pt x="20" y="24"/>
                        </a:lnTo>
                        <a:lnTo>
                          <a:pt x="20" y="24"/>
                        </a:lnTo>
                        <a:lnTo>
                          <a:pt x="12" y="24"/>
                        </a:lnTo>
                        <a:lnTo>
                          <a:pt x="6" y="28"/>
                        </a:lnTo>
                        <a:lnTo>
                          <a:pt x="2" y="30"/>
                        </a:lnTo>
                        <a:lnTo>
                          <a:pt x="0" y="34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lnTo>
                          <a:pt x="100" y="42"/>
                        </a:lnTo>
                        <a:lnTo>
                          <a:pt x="100" y="42"/>
                        </a:lnTo>
                        <a:lnTo>
                          <a:pt x="104" y="40"/>
                        </a:lnTo>
                        <a:lnTo>
                          <a:pt x="106" y="36"/>
                        </a:lnTo>
                        <a:lnTo>
                          <a:pt x="106" y="36"/>
                        </a:lnTo>
                        <a:lnTo>
                          <a:pt x="104" y="24"/>
                        </a:lnTo>
                        <a:lnTo>
                          <a:pt x="102" y="12"/>
                        </a:lnTo>
                        <a:lnTo>
                          <a:pt x="100" y="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6364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27" name="Freeform 162">
                    <a:extLst>
                      <a:ext uri="{FF2B5EF4-FFF2-40B4-BE49-F238E27FC236}">
                        <a16:creationId xmlns:a16="http://schemas.microsoft.com/office/drawing/2014/main" xmlns="" id="{F5AF0219-8334-47A8-8252-88C4EC5E7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25250" y="4373563"/>
                    <a:ext cx="41275" cy="38100"/>
                  </a:xfrm>
                  <a:custGeom>
                    <a:avLst/>
                    <a:gdLst>
                      <a:gd name="T0" fmla="*/ 14 w 26"/>
                      <a:gd name="T1" fmla="*/ 4 h 24"/>
                      <a:gd name="T2" fmla="*/ 14 w 26"/>
                      <a:gd name="T3" fmla="*/ 4 h 24"/>
                      <a:gd name="T4" fmla="*/ 8 w 26"/>
                      <a:gd name="T5" fmla="*/ 8 h 24"/>
                      <a:gd name="T6" fmla="*/ 4 w 26"/>
                      <a:gd name="T7" fmla="*/ 12 h 24"/>
                      <a:gd name="T8" fmla="*/ 0 w 26"/>
                      <a:gd name="T9" fmla="*/ 24 h 24"/>
                      <a:gd name="T10" fmla="*/ 0 w 26"/>
                      <a:gd name="T11" fmla="*/ 24 h 24"/>
                      <a:gd name="T12" fmla="*/ 20 w 26"/>
                      <a:gd name="T13" fmla="*/ 24 h 24"/>
                      <a:gd name="T14" fmla="*/ 20 w 26"/>
                      <a:gd name="T15" fmla="*/ 24 h 24"/>
                      <a:gd name="T16" fmla="*/ 24 w 26"/>
                      <a:gd name="T17" fmla="*/ 22 h 24"/>
                      <a:gd name="T18" fmla="*/ 26 w 26"/>
                      <a:gd name="T19" fmla="*/ 18 h 24"/>
                      <a:gd name="T20" fmla="*/ 26 w 26"/>
                      <a:gd name="T21" fmla="*/ 18 h 24"/>
                      <a:gd name="T22" fmla="*/ 24 w 26"/>
                      <a:gd name="T23" fmla="*/ 0 h 24"/>
                      <a:gd name="T24" fmla="*/ 24 w 26"/>
                      <a:gd name="T25" fmla="*/ 0 h 24"/>
                      <a:gd name="T26" fmla="*/ 14 w 26"/>
                      <a:gd name="T27" fmla="*/ 4 h 24"/>
                      <a:gd name="T28" fmla="*/ 14 w 26"/>
                      <a:gd name="T29" fmla="*/ 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" h="24">
                        <a:moveTo>
                          <a:pt x="14" y="4"/>
                        </a:moveTo>
                        <a:lnTo>
                          <a:pt x="14" y="4"/>
                        </a:lnTo>
                        <a:lnTo>
                          <a:pt x="8" y="8"/>
                        </a:lnTo>
                        <a:lnTo>
                          <a:pt x="4" y="1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20" y="24"/>
                        </a:lnTo>
                        <a:lnTo>
                          <a:pt x="20" y="24"/>
                        </a:lnTo>
                        <a:lnTo>
                          <a:pt x="24" y="22"/>
                        </a:lnTo>
                        <a:lnTo>
                          <a:pt x="26" y="18"/>
                        </a:lnTo>
                        <a:lnTo>
                          <a:pt x="26" y="18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close/>
                      </a:path>
                    </a:pathLst>
                  </a:custGeom>
                  <a:solidFill>
                    <a:srgbClr val="4140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28" name="Freeform 163">
                    <a:extLst>
                      <a:ext uri="{FF2B5EF4-FFF2-40B4-BE49-F238E27FC236}">
                        <a16:creationId xmlns:a16="http://schemas.microsoft.com/office/drawing/2014/main" xmlns="" id="{1230B1A5-D242-4C94-8E3D-30E62804FF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898250" y="4379913"/>
                    <a:ext cx="50800" cy="31750"/>
                  </a:xfrm>
                  <a:custGeom>
                    <a:avLst/>
                    <a:gdLst>
                      <a:gd name="T0" fmla="*/ 26 w 32"/>
                      <a:gd name="T1" fmla="*/ 4 h 20"/>
                      <a:gd name="T2" fmla="*/ 26 w 32"/>
                      <a:gd name="T3" fmla="*/ 2 h 20"/>
                      <a:gd name="T4" fmla="*/ 26 w 32"/>
                      <a:gd name="T5" fmla="*/ 2 h 20"/>
                      <a:gd name="T6" fmla="*/ 24 w 32"/>
                      <a:gd name="T7" fmla="*/ 0 h 20"/>
                      <a:gd name="T8" fmla="*/ 24 w 32"/>
                      <a:gd name="T9" fmla="*/ 0 h 20"/>
                      <a:gd name="T10" fmla="*/ 20 w 32"/>
                      <a:gd name="T11" fmla="*/ 2 h 20"/>
                      <a:gd name="T12" fmla="*/ 20 w 32"/>
                      <a:gd name="T13" fmla="*/ 2 h 20"/>
                      <a:gd name="T14" fmla="*/ 12 w 32"/>
                      <a:gd name="T15" fmla="*/ 2 h 20"/>
                      <a:gd name="T16" fmla="*/ 6 w 32"/>
                      <a:gd name="T17" fmla="*/ 6 h 20"/>
                      <a:gd name="T18" fmla="*/ 2 w 32"/>
                      <a:gd name="T19" fmla="*/ 8 h 20"/>
                      <a:gd name="T20" fmla="*/ 0 w 32"/>
                      <a:gd name="T21" fmla="*/ 12 h 20"/>
                      <a:gd name="T22" fmla="*/ 0 w 32"/>
                      <a:gd name="T23" fmla="*/ 18 h 20"/>
                      <a:gd name="T24" fmla="*/ 0 w 32"/>
                      <a:gd name="T25" fmla="*/ 20 h 20"/>
                      <a:gd name="T26" fmla="*/ 0 w 32"/>
                      <a:gd name="T27" fmla="*/ 20 h 20"/>
                      <a:gd name="T28" fmla="*/ 32 w 32"/>
                      <a:gd name="T29" fmla="*/ 20 h 20"/>
                      <a:gd name="T30" fmla="*/ 32 w 32"/>
                      <a:gd name="T31" fmla="*/ 20 h 20"/>
                      <a:gd name="T32" fmla="*/ 28 w 32"/>
                      <a:gd name="T33" fmla="*/ 8 h 20"/>
                      <a:gd name="T34" fmla="*/ 26 w 32"/>
                      <a:gd name="T35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2" h="20">
                        <a:moveTo>
                          <a:pt x="26" y="4"/>
                        </a:moveTo>
                        <a:lnTo>
                          <a:pt x="26" y="2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20" y="2"/>
                        </a:lnTo>
                        <a:lnTo>
                          <a:pt x="20" y="2"/>
                        </a:lnTo>
                        <a:lnTo>
                          <a:pt x="12" y="2"/>
                        </a:lnTo>
                        <a:lnTo>
                          <a:pt x="6" y="6"/>
                        </a:lnTo>
                        <a:lnTo>
                          <a:pt x="2" y="8"/>
                        </a:lnTo>
                        <a:lnTo>
                          <a:pt x="0" y="12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32" y="20"/>
                        </a:lnTo>
                        <a:lnTo>
                          <a:pt x="32" y="20"/>
                        </a:lnTo>
                        <a:lnTo>
                          <a:pt x="28" y="8"/>
                        </a:lnTo>
                        <a:lnTo>
                          <a:pt x="26" y="4"/>
                        </a:lnTo>
                        <a:close/>
                      </a:path>
                    </a:pathLst>
                  </a:custGeom>
                  <a:solidFill>
                    <a:srgbClr val="4140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29" name="Freeform 164">
                    <a:extLst>
                      <a:ext uri="{FF2B5EF4-FFF2-40B4-BE49-F238E27FC236}">
                        <a16:creationId xmlns:a16="http://schemas.microsoft.com/office/drawing/2014/main" xmlns="" id="{0868A605-8D6E-464D-93EF-925DDF85B0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42700" y="439261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140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30" name="Freeform 165">
                    <a:extLst>
                      <a:ext uri="{FF2B5EF4-FFF2-40B4-BE49-F238E27FC236}">
                        <a16:creationId xmlns:a16="http://schemas.microsoft.com/office/drawing/2014/main" xmlns="" id="{A7281428-707E-4CBF-9633-B1989B092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30025" y="3079750"/>
                    <a:ext cx="190500" cy="190500"/>
                  </a:xfrm>
                  <a:custGeom>
                    <a:avLst/>
                    <a:gdLst>
                      <a:gd name="T0" fmla="*/ 98 w 120"/>
                      <a:gd name="T1" fmla="*/ 110 h 120"/>
                      <a:gd name="T2" fmla="*/ 98 w 120"/>
                      <a:gd name="T3" fmla="*/ 110 h 120"/>
                      <a:gd name="T4" fmla="*/ 88 w 120"/>
                      <a:gd name="T5" fmla="*/ 116 h 120"/>
                      <a:gd name="T6" fmla="*/ 88 w 120"/>
                      <a:gd name="T7" fmla="*/ 116 h 120"/>
                      <a:gd name="T8" fmla="*/ 78 w 120"/>
                      <a:gd name="T9" fmla="*/ 120 h 120"/>
                      <a:gd name="T10" fmla="*/ 78 w 120"/>
                      <a:gd name="T11" fmla="*/ 118 h 120"/>
                      <a:gd name="T12" fmla="*/ 78 w 120"/>
                      <a:gd name="T13" fmla="*/ 118 h 120"/>
                      <a:gd name="T14" fmla="*/ 68 w 120"/>
                      <a:gd name="T15" fmla="*/ 120 h 120"/>
                      <a:gd name="T16" fmla="*/ 60 w 120"/>
                      <a:gd name="T17" fmla="*/ 120 h 120"/>
                      <a:gd name="T18" fmla="*/ 50 w 120"/>
                      <a:gd name="T19" fmla="*/ 118 h 120"/>
                      <a:gd name="T20" fmla="*/ 50 w 120"/>
                      <a:gd name="T21" fmla="*/ 118 h 120"/>
                      <a:gd name="T22" fmla="*/ 44 w 120"/>
                      <a:gd name="T23" fmla="*/ 116 h 120"/>
                      <a:gd name="T24" fmla="*/ 36 w 120"/>
                      <a:gd name="T25" fmla="*/ 114 h 120"/>
                      <a:gd name="T26" fmla="*/ 26 w 120"/>
                      <a:gd name="T27" fmla="*/ 108 h 120"/>
                      <a:gd name="T28" fmla="*/ 18 w 120"/>
                      <a:gd name="T29" fmla="*/ 102 h 120"/>
                      <a:gd name="T30" fmla="*/ 12 w 120"/>
                      <a:gd name="T31" fmla="*/ 92 h 120"/>
                      <a:gd name="T32" fmla="*/ 4 w 120"/>
                      <a:gd name="T33" fmla="*/ 82 h 120"/>
                      <a:gd name="T34" fmla="*/ 2 w 120"/>
                      <a:gd name="T35" fmla="*/ 68 h 120"/>
                      <a:gd name="T36" fmla="*/ 0 w 120"/>
                      <a:gd name="T37" fmla="*/ 52 h 120"/>
                      <a:gd name="T38" fmla="*/ 0 w 120"/>
                      <a:gd name="T39" fmla="*/ 52 h 120"/>
                      <a:gd name="T40" fmla="*/ 2 w 120"/>
                      <a:gd name="T41" fmla="*/ 38 h 120"/>
                      <a:gd name="T42" fmla="*/ 6 w 120"/>
                      <a:gd name="T43" fmla="*/ 28 h 120"/>
                      <a:gd name="T44" fmla="*/ 12 w 120"/>
                      <a:gd name="T45" fmla="*/ 18 h 120"/>
                      <a:gd name="T46" fmla="*/ 12 w 120"/>
                      <a:gd name="T47" fmla="*/ 18 h 120"/>
                      <a:gd name="T48" fmla="*/ 20 w 120"/>
                      <a:gd name="T49" fmla="*/ 10 h 120"/>
                      <a:gd name="T50" fmla="*/ 30 w 120"/>
                      <a:gd name="T51" fmla="*/ 4 h 120"/>
                      <a:gd name="T52" fmla="*/ 42 w 120"/>
                      <a:gd name="T53" fmla="*/ 0 h 120"/>
                      <a:gd name="T54" fmla="*/ 54 w 120"/>
                      <a:gd name="T55" fmla="*/ 0 h 120"/>
                      <a:gd name="T56" fmla="*/ 68 w 120"/>
                      <a:gd name="T57" fmla="*/ 0 h 120"/>
                      <a:gd name="T58" fmla="*/ 80 w 120"/>
                      <a:gd name="T59" fmla="*/ 4 h 120"/>
                      <a:gd name="T60" fmla="*/ 92 w 120"/>
                      <a:gd name="T61" fmla="*/ 10 h 120"/>
                      <a:gd name="T62" fmla="*/ 104 w 120"/>
                      <a:gd name="T63" fmla="*/ 18 h 120"/>
                      <a:gd name="T64" fmla="*/ 104 w 120"/>
                      <a:gd name="T65" fmla="*/ 18 h 120"/>
                      <a:gd name="T66" fmla="*/ 112 w 120"/>
                      <a:gd name="T67" fmla="*/ 30 h 120"/>
                      <a:gd name="T68" fmla="*/ 116 w 120"/>
                      <a:gd name="T69" fmla="*/ 42 h 120"/>
                      <a:gd name="T70" fmla="*/ 120 w 120"/>
                      <a:gd name="T71" fmla="*/ 54 h 120"/>
                      <a:gd name="T72" fmla="*/ 120 w 120"/>
                      <a:gd name="T73" fmla="*/ 66 h 120"/>
                      <a:gd name="T74" fmla="*/ 116 w 120"/>
                      <a:gd name="T75" fmla="*/ 80 h 120"/>
                      <a:gd name="T76" fmla="*/ 112 w 120"/>
                      <a:gd name="T77" fmla="*/ 90 h 120"/>
                      <a:gd name="T78" fmla="*/ 106 w 120"/>
                      <a:gd name="T79" fmla="*/ 102 h 120"/>
                      <a:gd name="T80" fmla="*/ 98 w 120"/>
                      <a:gd name="T81" fmla="*/ 11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20" h="120">
                        <a:moveTo>
                          <a:pt x="98" y="110"/>
                        </a:moveTo>
                        <a:lnTo>
                          <a:pt x="98" y="110"/>
                        </a:lnTo>
                        <a:lnTo>
                          <a:pt x="88" y="116"/>
                        </a:lnTo>
                        <a:lnTo>
                          <a:pt x="88" y="116"/>
                        </a:lnTo>
                        <a:lnTo>
                          <a:pt x="78" y="120"/>
                        </a:lnTo>
                        <a:lnTo>
                          <a:pt x="78" y="118"/>
                        </a:lnTo>
                        <a:lnTo>
                          <a:pt x="78" y="118"/>
                        </a:lnTo>
                        <a:lnTo>
                          <a:pt x="68" y="120"/>
                        </a:lnTo>
                        <a:lnTo>
                          <a:pt x="60" y="120"/>
                        </a:lnTo>
                        <a:lnTo>
                          <a:pt x="50" y="118"/>
                        </a:lnTo>
                        <a:lnTo>
                          <a:pt x="50" y="118"/>
                        </a:lnTo>
                        <a:lnTo>
                          <a:pt x="44" y="116"/>
                        </a:lnTo>
                        <a:lnTo>
                          <a:pt x="36" y="114"/>
                        </a:lnTo>
                        <a:lnTo>
                          <a:pt x="26" y="108"/>
                        </a:lnTo>
                        <a:lnTo>
                          <a:pt x="18" y="102"/>
                        </a:lnTo>
                        <a:lnTo>
                          <a:pt x="12" y="92"/>
                        </a:lnTo>
                        <a:lnTo>
                          <a:pt x="4" y="82"/>
                        </a:lnTo>
                        <a:lnTo>
                          <a:pt x="2" y="68"/>
                        </a:lnTo>
                        <a:lnTo>
                          <a:pt x="0" y="52"/>
                        </a:lnTo>
                        <a:lnTo>
                          <a:pt x="0" y="52"/>
                        </a:lnTo>
                        <a:lnTo>
                          <a:pt x="2" y="38"/>
                        </a:lnTo>
                        <a:lnTo>
                          <a:pt x="6" y="28"/>
                        </a:lnTo>
                        <a:lnTo>
                          <a:pt x="12" y="18"/>
                        </a:lnTo>
                        <a:lnTo>
                          <a:pt x="12" y="18"/>
                        </a:lnTo>
                        <a:lnTo>
                          <a:pt x="20" y="10"/>
                        </a:lnTo>
                        <a:lnTo>
                          <a:pt x="30" y="4"/>
                        </a:lnTo>
                        <a:lnTo>
                          <a:pt x="42" y="0"/>
                        </a:lnTo>
                        <a:lnTo>
                          <a:pt x="54" y="0"/>
                        </a:lnTo>
                        <a:lnTo>
                          <a:pt x="68" y="0"/>
                        </a:lnTo>
                        <a:lnTo>
                          <a:pt x="80" y="4"/>
                        </a:lnTo>
                        <a:lnTo>
                          <a:pt x="92" y="10"/>
                        </a:lnTo>
                        <a:lnTo>
                          <a:pt x="104" y="18"/>
                        </a:lnTo>
                        <a:lnTo>
                          <a:pt x="104" y="18"/>
                        </a:lnTo>
                        <a:lnTo>
                          <a:pt x="112" y="30"/>
                        </a:lnTo>
                        <a:lnTo>
                          <a:pt x="116" y="42"/>
                        </a:lnTo>
                        <a:lnTo>
                          <a:pt x="120" y="54"/>
                        </a:lnTo>
                        <a:lnTo>
                          <a:pt x="120" y="66"/>
                        </a:lnTo>
                        <a:lnTo>
                          <a:pt x="116" y="80"/>
                        </a:lnTo>
                        <a:lnTo>
                          <a:pt x="112" y="90"/>
                        </a:lnTo>
                        <a:lnTo>
                          <a:pt x="106" y="102"/>
                        </a:lnTo>
                        <a:lnTo>
                          <a:pt x="98" y="110"/>
                        </a:lnTo>
                        <a:close/>
                      </a:path>
                    </a:pathLst>
                  </a:custGeom>
                  <a:solidFill>
                    <a:srgbClr val="FEBE1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31" name="Freeform 166">
                    <a:extLst>
                      <a:ext uri="{FF2B5EF4-FFF2-40B4-BE49-F238E27FC236}">
                        <a16:creationId xmlns:a16="http://schemas.microsoft.com/office/drawing/2014/main" xmlns="" id="{5FBEB30E-5BFC-4CFF-92A6-785D86BC86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30025" y="3079750"/>
                    <a:ext cx="190500" cy="190500"/>
                  </a:xfrm>
                  <a:custGeom>
                    <a:avLst/>
                    <a:gdLst>
                      <a:gd name="T0" fmla="*/ 98 w 120"/>
                      <a:gd name="T1" fmla="*/ 110 h 120"/>
                      <a:gd name="T2" fmla="*/ 98 w 120"/>
                      <a:gd name="T3" fmla="*/ 110 h 120"/>
                      <a:gd name="T4" fmla="*/ 88 w 120"/>
                      <a:gd name="T5" fmla="*/ 116 h 120"/>
                      <a:gd name="T6" fmla="*/ 88 w 120"/>
                      <a:gd name="T7" fmla="*/ 116 h 120"/>
                      <a:gd name="T8" fmla="*/ 78 w 120"/>
                      <a:gd name="T9" fmla="*/ 120 h 120"/>
                      <a:gd name="T10" fmla="*/ 78 w 120"/>
                      <a:gd name="T11" fmla="*/ 118 h 120"/>
                      <a:gd name="T12" fmla="*/ 78 w 120"/>
                      <a:gd name="T13" fmla="*/ 118 h 120"/>
                      <a:gd name="T14" fmla="*/ 68 w 120"/>
                      <a:gd name="T15" fmla="*/ 120 h 120"/>
                      <a:gd name="T16" fmla="*/ 60 w 120"/>
                      <a:gd name="T17" fmla="*/ 120 h 120"/>
                      <a:gd name="T18" fmla="*/ 50 w 120"/>
                      <a:gd name="T19" fmla="*/ 118 h 120"/>
                      <a:gd name="T20" fmla="*/ 50 w 120"/>
                      <a:gd name="T21" fmla="*/ 118 h 120"/>
                      <a:gd name="T22" fmla="*/ 44 w 120"/>
                      <a:gd name="T23" fmla="*/ 116 h 120"/>
                      <a:gd name="T24" fmla="*/ 36 w 120"/>
                      <a:gd name="T25" fmla="*/ 114 h 120"/>
                      <a:gd name="T26" fmla="*/ 26 w 120"/>
                      <a:gd name="T27" fmla="*/ 108 h 120"/>
                      <a:gd name="T28" fmla="*/ 18 w 120"/>
                      <a:gd name="T29" fmla="*/ 102 h 120"/>
                      <a:gd name="T30" fmla="*/ 12 w 120"/>
                      <a:gd name="T31" fmla="*/ 92 h 120"/>
                      <a:gd name="T32" fmla="*/ 4 w 120"/>
                      <a:gd name="T33" fmla="*/ 82 h 120"/>
                      <a:gd name="T34" fmla="*/ 2 w 120"/>
                      <a:gd name="T35" fmla="*/ 68 h 120"/>
                      <a:gd name="T36" fmla="*/ 0 w 120"/>
                      <a:gd name="T37" fmla="*/ 52 h 120"/>
                      <a:gd name="T38" fmla="*/ 0 w 120"/>
                      <a:gd name="T39" fmla="*/ 52 h 120"/>
                      <a:gd name="T40" fmla="*/ 2 w 120"/>
                      <a:gd name="T41" fmla="*/ 38 h 120"/>
                      <a:gd name="T42" fmla="*/ 6 w 120"/>
                      <a:gd name="T43" fmla="*/ 28 h 120"/>
                      <a:gd name="T44" fmla="*/ 12 w 120"/>
                      <a:gd name="T45" fmla="*/ 18 h 120"/>
                      <a:gd name="T46" fmla="*/ 12 w 120"/>
                      <a:gd name="T47" fmla="*/ 18 h 120"/>
                      <a:gd name="T48" fmla="*/ 20 w 120"/>
                      <a:gd name="T49" fmla="*/ 10 h 120"/>
                      <a:gd name="T50" fmla="*/ 30 w 120"/>
                      <a:gd name="T51" fmla="*/ 4 h 120"/>
                      <a:gd name="T52" fmla="*/ 42 w 120"/>
                      <a:gd name="T53" fmla="*/ 0 h 120"/>
                      <a:gd name="T54" fmla="*/ 54 w 120"/>
                      <a:gd name="T55" fmla="*/ 0 h 120"/>
                      <a:gd name="T56" fmla="*/ 68 w 120"/>
                      <a:gd name="T57" fmla="*/ 0 h 120"/>
                      <a:gd name="T58" fmla="*/ 80 w 120"/>
                      <a:gd name="T59" fmla="*/ 4 h 120"/>
                      <a:gd name="T60" fmla="*/ 92 w 120"/>
                      <a:gd name="T61" fmla="*/ 10 h 120"/>
                      <a:gd name="T62" fmla="*/ 104 w 120"/>
                      <a:gd name="T63" fmla="*/ 18 h 120"/>
                      <a:gd name="T64" fmla="*/ 104 w 120"/>
                      <a:gd name="T65" fmla="*/ 18 h 120"/>
                      <a:gd name="T66" fmla="*/ 112 w 120"/>
                      <a:gd name="T67" fmla="*/ 30 h 120"/>
                      <a:gd name="T68" fmla="*/ 116 w 120"/>
                      <a:gd name="T69" fmla="*/ 42 h 120"/>
                      <a:gd name="T70" fmla="*/ 120 w 120"/>
                      <a:gd name="T71" fmla="*/ 54 h 120"/>
                      <a:gd name="T72" fmla="*/ 120 w 120"/>
                      <a:gd name="T73" fmla="*/ 66 h 120"/>
                      <a:gd name="T74" fmla="*/ 116 w 120"/>
                      <a:gd name="T75" fmla="*/ 80 h 120"/>
                      <a:gd name="T76" fmla="*/ 112 w 120"/>
                      <a:gd name="T77" fmla="*/ 90 h 120"/>
                      <a:gd name="T78" fmla="*/ 106 w 120"/>
                      <a:gd name="T79" fmla="*/ 102 h 120"/>
                      <a:gd name="T80" fmla="*/ 98 w 120"/>
                      <a:gd name="T81" fmla="*/ 11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20" h="120">
                        <a:moveTo>
                          <a:pt x="98" y="110"/>
                        </a:moveTo>
                        <a:lnTo>
                          <a:pt x="98" y="110"/>
                        </a:lnTo>
                        <a:lnTo>
                          <a:pt x="88" y="116"/>
                        </a:lnTo>
                        <a:lnTo>
                          <a:pt x="88" y="116"/>
                        </a:lnTo>
                        <a:lnTo>
                          <a:pt x="78" y="120"/>
                        </a:lnTo>
                        <a:lnTo>
                          <a:pt x="78" y="118"/>
                        </a:lnTo>
                        <a:lnTo>
                          <a:pt x="78" y="118"/>
                        </a:lnTo>
                        <a:lnTo>
                          <a:pt x="68" y="120"/>
                        </a:lnTo>
                        <a:lnTo>
                          <a:pt x="60" y="120"/>
                        </a:lnTo>
                        <a:lnTo>
                          <a:pt x="50" y="118"/>
                        </a:lnTo>
                        <a:lnTo>
                          <a:pt x="50" y="118"/>
                        </a:lnTo>
                        <a:lnTo>
                          <a:pt x="44" y="116"/>
                        </a:lnTo>
                        <a:lnTo>
                          <a:pt x="36" y="114"/>
                        </a:lnTo>
                        <a:lnTo>
                          <a:pt x="26" y="108"/>
                        </a:lnTo>
                        <a:lnTo>
                          <a:pt x="18" y="102"/>
                        </a:lnTo>
                        <a:lnTo>
                          <a:pt x="12" y="92"/>
                        </a:lnTo>
                        <a:lnTo>
                          <a:pt x="4" y="82"/>
                        </a:lnTo>
                        <a:lnTo>
                          <a:pt x="2" y="68"/>
                        </a:lnTo>
                        <a:lnTo>
                          <a:pt x="0" y="52"/>
                        </a:lnTo>
                        <a:lnTo>
                          <a:pt x="0" y="52"/>
                        </a:lnTo>
                        <a:lnTo>
                          <a:pt x="2" y="38"/>
                        </a:lnTo>
                        <a:lnTo>
                          <a:pt x="6" y="28"/>
                        </a:lnTo>
                        <a:lnTo>
                          <a:pt x="12" y="18"/>
                        </a:lnTo>
                        <a:lnTo>
                          <a:pt x="12" y="18"/>
                        </a:lnTo>
                        <a:lnTo>
                          <a:pt x="20" y="10"/>
                        </a:lnTo>
                        <a:lnTo>
                          <a:pt x="30" y="4"/>
                        </a:lnTo>
                        <a:lnTo>
                          <a:pt x="42" y="0"/>
                        </a:lnTo>
                        <a:lnTo>
                          <a:pt x="54" y="0"/>
                        </a:lnTo>
                        <a:lnTo>
                          <a:pt x="68" y="0"/>
                        </a:lnTo>
                        <a:lnTo>
                          <a:pt x="80" y="4"/>
                        </a:lnTo>
                        <a:lnTo>
                          <a:pt x="92" y="10"/>
                        </a:lnTo>
                        <a:lnTo>
                          <a:pt x="104" y="18"/>
                        </a:lnTo>
                        <a:lnTo>
                          <a:pt x="104" y="18"/>
                        </a:lnTo>
                        <a:lnTo>
                          <a:pt x="112" y="30"/>
                        </a:lnTo>
                        <a:lnTo>
                          <a:pt x="116" y="42"/>
                        </a:lnTo>
                        <a:lnTo>
                          <a:pt x="120" y="54"/>
                        </a:lnTo>
                        <a:lnTo>
                          <a:pt x="120" y="66"/>
                        </a:lnTo>
                        <a:lnTo>
                          <a:pt x="116" y="80"/>
                        </a:lnTo>
                        <a:lnTo>
                          <a:pt x="112" y="90"/>
                        </a:lnTo>
                        <a:lnTo>
                          <a:pt x="106" y="102"/>
                        </a:lnTo>
                        <a:lnTo>
                          <a:pt x="98" y="11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32" name="Freeform 167">
                    <a:extLst>
                      <a:ext uri="{FF2B5EF4-FFF2-40B4-BE49-F238E27FC236}">
                        <a16:creationId xmlns:a16="http://schemas.microsoft.com/office/drawing/2014/main" xmlns="" id="{3616C25E-B596-4319-A97D-A1EE9CD809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80825" y="3251200"/>
                    <a:ext cx="66675" cy="136525"/>
                  </a:xfrm>
                  <a:custGeom>
                    <a:avLst/>
                    <a:gdLst>
                      <a:gd name="T0" fmla="*/ 0 w 42"/>
                      <a:gd name="T1" fmla="*/ 0 h 86"/>
                      <a:gd name="T2" fmla="*/ 0 w 42"/>
                      <a:gd name="T3" fmla="*/ 46 h 86"/>
                      <a:gd name="T4" fmla="*/ 0 w 42"/>
                      <a:gd name="T5" fmla="*/ 46 h 86"/>
                      <a:gd name="T6" fmla="*/ 0 w 42"/>
                      <a:gd name="T7" fmla="*/ 56 h 86"/>
                      <a:gd name="T8" fmla="*/ 2 w 42"/>
                      <a:gd name="T9" fmla="*/ 70 h 86"/>
                      <a:gd name="T10" fmla="*/ 6 w 42"/>
                      <a:gd name="T11" fmla="*/ 80 h 86"/>
                      <a:gd name="T12" fmla="*/ 10 w 42"/>
                      <a:gd name="T13" fmla="*/ 84 h 86"/>
                      <a:gd name="T14" fmla="*/ 14 w 42"/>
                      <a:gd name="T15" fmla="*/ 86 h 86"/>
                      <a:gd name="T16" fmla="*/ 14 w 42"/>
                      <a:gd name="T17" fmla="*/ 86 h 86"/>
                      <a:gd name="T18" fmla="*/ 18 w 42"/>
                      <a:gd name="T19" fmla="*/ 84 h 86"/>
                      <a:gd name="T20" fmla="*/ 24 w 42"/>
                      <a:gd name="T21" fmla="*/ 80 h 86"/>
                      <a:gd name="T22" fmla="*/ 32 w 42"/>
                      <a:gd name="T23" fmla="*/ 66 h 86"/>
                      <a:gd name="T24" fmla="*/ 40 w 42"/>
                      <a:gd name="T25" fmla="*/ 50 h 86"/>
                      <a:gd name="T26" fmla="*/ 42 w 42"/>
                      <a:gd name="T27" fmla="*/ 38 h 86"/>
                      <a:gd name="T28" fmla="*/ 38 w 42"/>
                      <a:gd name="T29" fmla="*/ 0 h 86"/>
                      <a:gd name="T30" fmla="*/ 0 w 42"/>
                      <a:gd name="T31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2" h="86">
                        <a:moveTo>
                          <a:pt x="0" y="0"/>
                        </a:move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56"/>
                        </a:lnTo>
                        <a:lnTo>
                          <a:pt x="2" y="70"/>
                        </a:lnTo>
                        <a:lnTo>
                          <a:pt x="6" y="80"/>
                        </a:lnTo>
                        <a:lnTo>
                          <a:pt x="10" y="84"/>
                        </a:lnTo>
                        <a:lnTo>
                          <a:pt x="14" y="86"/>
                        </a:lnTo>
                        <a:lnTo>
                          <a:pt x="14" y="86"/>
                        </a:lnTo>
                        <a:lnTo>
                          <a:pt x="18" y="84"/>
                        </a:lnTo>
                        <a:lnTo>
                          <a:pt x="24" y="80"/>
                        </a:lnTo>
                        <a:lnTo>
                          <a:pt x="32" y="66"/>
                        </a:lnTo>
                        <a:lnTo>
                          <a:pt x="40" y="50"/>
                        </a:lnTo>
                        <a:lnTo>
                          <a:pt x="42" y="38"/>
                        </a:lnTo>
                        <a:lnTo>
                          <a:pt x="3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24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33" name="Freeform 168">
                    <a:extLst>
                      <a:ext uri="{FF2B5EF4-FFF2-40B4-BE49-F238E27FC236}">
                        <a16:creationId xmlns:a16="http://schemas.microsoft.com/office/drawing/2014/main" xmlns="" id="{1C53E1CE-AF95-4A34-8319-6ABCEE0A6F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80825" y="3251200"/>
                    <a:ext cx="66675" cy="136525"/>
                  </a:xfrm>
                  <a:custGeom>
                    <a:avLst/>
                    <a:gdLst>
                      <a:gd name="T0" fmla="*/ 0 w 42"/>
                      <a:gd name="T1" fmla="*/ 0 h 86"/>
                      <a:gd name="T2" fmla="*/ 0 w 42"/>
                      <a:gd name="T3" fmla="*/ 46 h 86"/>
                      <a:gd name="T4" fmla="*/ 0 w 42"/>
                      <a:gd name="T5" fmla="*/ 46 h 86"/>
                      <a:gd name="T6" fmla="*/ 0 w 42"/>
                      <a:gd name="T7" fmla="*/ 56 h 86"/>
                      <a:gd name="T8" fmla="*/ 2 w 42"/>
                      <a:gd name="T9" fmla="*/ 70 h 86"/>
                      <a:gd name="T10" fmla="*/ 6 w 42"/>
                      <a:gd name="T11" fmla="*/ 80 h 86"/>
                      <a:gd name="T12" fmla="*/ 10 w 42"/>
                      <a:gd name="T13" fmla="*/ 84 h 86"/>
                      <a:gd name="T14" fmla="*/ 14 w 42"/>
                      <a:gd name="T15" fmla="*/ 86 h 86"/>
                      <a:gd name="T16" fmla="*/ 14 w 42"/>
                      <a:gd name="T17" fmla="*/ 86 h 86"/>
                      <a:gd name="T18" fmla="*/ 18 w 42"/>
                      <a:gd name="T19" fmla="*/ 84 h 86"/>
                      <a:gd name="T20" fmla="*/ 24 w 42"/>
                      <a:gd name="T21" fmla="*/ 80 h 86"/>
                      <a:gd name="T22" fmla="*/ 32 w 42"/>
                      <a:gd name="T23" fmla="*/ 66 h 86"/>
                      <a:gd name="T24" fmla="*/ 40 w 42"/>
                      <a:gd name="T25" fmla="*/ 50 h 86"/>
                      <a:gd name="T26" fmla="*/ 42 w 42"/>
                      <a:gd name="T27" fmla="*/ 38 h 86"/>
                      <a:gd name="T28" fmla="*/ 38 w 42"/>
                      <a:gd name="T29" fmla="*/ 0 h 86"/>
                      <a:gd name="T30" fmla="*/ 0 w 42"/>
                      <a:gd name="T31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2" h="86">
                        <a:moveTo>
                          <a:pt x="0" y="0"/>
                        </a:move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56"/>
                        </a:lnTo>
                        <a:lnTo>
                          <a:pt x="2" y="70"/>
                        </a:lnTo>
                        <a:lnTo>
                          <a:pt x="6" y="80"/>
                        </a:lnTo>
                        <a:lnTo>
                          <a:pt x="10" y="84"/>
                        </a:lnTo>
                        <a:lnTo>
                          <a:pt x="14" y="86"/>
                        </a:lnTo>
                        <a:lnTo>
                          <a:pt x="14" y="86"/>
                        </a:lnTo>
                        <a:lnTo>
                          <a:pt x="18" y="84"/>
                        </a:lnTo>
                        <a:lnTo>
                          <a:pt x="24" y="80"/>
                        </a:lnTo>
                        <a:lnTo>
                          <a:pt x="32" y="66"/>
                        </a:lnTo>
                        <a:lnTo>
                          <a:pt x="40" y="50"/>
                        </a:lnTo>
                        <a:lnTo>
                          <a:pt x="42" y="38"/>
                        </a:lnTo>
                        <a:lnTo>
                          <a:pt x="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34" name="Freeform 169">
                    <a:extLst>
                      <a:ext uri="{FF2B5EF4-FFF2-40B4-BE49-F238E27FC236}">
                        <a16:creationId xmlns:a16="http://schemas.microsoft.com/office/drawing/2014/main" xmlns="" id="{63F5A103-7BD9-4114-92CC-710E66C689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2180825" y="3257550"/>
                    <a:ext cx="63500" cy="38100"/>
                  </a:xfrm>
                  <a:custGeom>
                    <a:avLst/>
                    <a:gdLst>
                      <a:gd name="T0" fmla="*/ 38 w 40"/>
                      <a:gd name="T1" fmla="*/ 8 h 24"/>
                      <a:gd name="T2" fmla="*/ 38 w 40"/>
                      <a:gd name="T3" fmla="*/ 8 h 24"/>
                      <a:gd name="T4" fmla="*/ 40 w 40"/>
                      <a:gd name="T5" fmla="*/ 16 h 24"/>
                      <a:gd name="T6" fmla="*/ 40 w 40"/>
                      <a:gd name="T7" fmla="*/ 16 h 24"/>
                      <a:gd name="T8" fmla="*/ 40 w 40"/>
                      <a:gd name="T9" fmla="*/ 16 h 24"/>
                      <a:gd name="T10" fmla="*/ 38 w 40"/>
                      <a:gd name="T11" fmla="*/ 8 h 24"/>
                      <a:gd name="T12" fmla="*/ 0 w 40"/>
                      <a:gd name="T13" fmla="*/ 0 h 24"/>
                      <a:gd name="T14" fmla="*/ 0 w 40"/>
                      <a:gd name="T15" fmla="*/ 24 h 24"/>
                      <a:gd name="T16" fmla="*/ 0 w 40"/>
                      <a:gd name="T17" fmla="*/ 24 h 24"/>
                      <a:gd name="T18" fmla="*/ 0 w 40"/>
                      <a:gd name="T19" fmla="*/ 24 h 24"/>
                      <a:gd name="T20" fmla="*/ 0 w 40"/>
                      <a:gd name="T21" fmla="*/ 0 h 24"/>
                      <a:gd name="T22" fmla="*/ 0 w 40"/>
                      <a:gd name="T2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0" h="24">
                        <a:moveTo>
                          <a:pt x="38" y="8"/>
                        </a:moveTo>
                        <a:lnTo>
                          <a:pt x="38" y="8"/>
                        </a:lnTo>
                        <a:lnTo>
                          <a:pt x="40" y="16"/>
                        </a:lnTo>
                        <a:lnTo>
                          <a:pt x="40" y="16"/>
                        </a:lnTo>
                        <a:lnTo>
                          <a:pt x="40" y="16"/>
                        </a:lnTo>
                        <a:lnTo>
                          <a:pt x="38" y="8"/>
                        </a:lnTo>
                        <a:close/>
                        <a:moveTo>
                          <a:pt x="0" y="0"/>
                        </a:move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A50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35" name="Freeform 170">
                    <a:extLst>
                      <a:ext uri="{FF2B5EF4-FFF2-40B4-BE49-F238E27FC236}">
                        <a16:creationId xmlns:a16="http://schemas.microsoft.com/office/drawing/2014/main" xmlns="" id="{516C85B5-B39F-441D-A35C-393CFC8274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41150" y="3270250"/>
                    <a:ext cx="3175" cy="12700"/>
                  </a:xfrm>
                  <a:custGeom>
                    <a:avLst/>
                    <a:gdLst>
                      <a:gd name="T0" fmla="*/ 0 w 2"/>
                      <a:gd name="T1" fmla="*/ 0 h 8"/>
                      <a:gd name="T2" fmla="*/ 0 w 2"/>
                      <a:gd name="T3" fmla="*/ 0 h 8"/>
                      <a:gd name="T4" fmla="*/ 2 w 2"/>
                      <a:gd name="T5" fmla="*/ 8 h 8"/>
                      <a:gd name="T6" fmla="*/ 2 w 2"/>
                      <a:gd name="T7" fmla="*/ 8 h 8"/>
                      <a:gd name="T8" fmla="*/ 2 w 2"/>
                      <a:gd name="T9" fmla="*/ 8 h 8"/>
                      <a:gd name="T10" fmla="*/ 0 w 2"/>
                      <a:gd name="T1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36" name="Freeform 171">
                    <a:extLst>
                      <a:ext uri="{FF2B5EF4-FFF2-40B4-BE49-F238E27FC236}">
                        <a16:creationId xmlns:a16="http://schemas.microsoft.com/office/drawing/2014/main" xmlns="" id="{D288A6C3-8963-46AD-8EB6-367B09AE40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80825" y="3257550"/>
                    <a:ext cx="0" cy="38100"/>
                  </a:xfrm>
                  <a:custGeom>
                    <a:avLst/>
                    <a:gdLst>
                      <a:gd name="T0" fmla="*/ 0 h 24"/>
                      <a:gd name="T1" fmla="*/ 24 h 24"/>
                      <a:gd name="T2" fmla="*/ 24 h 24"/>
                      <a:gd name="T3" fmla="*/ 24 h 24"/>
                      <a:gd name="T4" fmla="*/ 0 h 24"/>
                      <a:gd name="T5" fmla="*/ 0 h 2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24">
                        <a:moveTo>
                          <a:pt x="0" y="0"/>
                        </a:move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37" name="Freeform 172">
                    <a:extLst>
                      <a:ext uri="{FF2B5EF4-FFF2-40B4-BE49-F238E27FC236}">
                        <a16:creationId xmlns:a16="http://schemas.microsoft.com/office/drawing/2014/main" xmlns="" id="{48C25324-072E-41EF-8565-26B192D36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80825" y="3251200"/>
                    <a:ext cx="60325" cy="19050"/>
                  </a:xfrm>
                  <a:custGeom>
                    <a:avLst/>
                    <a:gdLst>
                      <a:gd name="T0" fmla="*/ 0 w 38"/>
                      <a:gd name="T1" fmla="*/ 0 h 12"/>
                      <a:gd name="T2" fmla="*/ 0 w 38"/>
                      <a:gd name="T3" fmla="*/ 4 h 12"/>
                      <a:gd name="T4" fmla="*/ 0 w 38"/>
                      <a:gd name="T5" fmla="*/ 4 h 12"/>
                      <a:gd name="T6" fmla="*/ 0 w 38"/>
                      <a:gd name="T7" fmla="*/ 0 h 12"/>
                      <a:gd name="T8" fmla="*/ 38 w 38"/>
                      <a:gd name="T9" fmla="*/ 0 h 12"/>
                      <a:gd name="T10" fmla="*/ 38 w 38"/>
                      <a:gd name="T11" fmla="*/ 12 h 12"/>
                      <a:gd name="T12" fmla="*/ 38 w 38"/>
                      <a:gd name="T13" fmla="*/ 12 h 12"/>
                      <a:gd name="T14" fmla="*/ 38 w 38"/>
                      <a:gd name="T15" fmla="*/ 0 h 12"/>
                      <a:gd name="T16" fmla="*/ 0 w 38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8" h="1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38" y="0"/>
                        </a:lnTo>
                        <a:lnTo>
                          <a:pt x="38" y="12"/>
                        </a:lnTo>
                        <a:lnTo>
                          <a:pt x="38" y="12"/>
                        </a:lnTo>
                        <a:lnTo>
                          <a:pt x="3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B22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38" name="Freeform 173">
                    <a:extLst>
                      <a:ext uri="{FF2B5EF4-FFF2-40B4-BE49-F238E27FC236}">
                        <a16:creationId xmlns:a16="http://schemas.microsoft.com/office/drawing/2014/main" xmlns="" id="{75C18E96-3FCB-4853-B764-3CA93D7091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80825" y="3251200"/>
                    <a:ext cx="60325" cy="19050"/>
                  </a:xfrm>
                  <a:custGeom>
                    <a:avLst/>
                    <a:gdLst>
                      <a:gd name="T0" fmla="*/ 0 w 38"/>
                      <a:gd name="T1" fmla="*/ 0 h 12"/>
                      <a:gd name="T2" fmla="*/ 0 w 38"/>
                      <a:gd name="T3" fmla="*/ 4 h 12"/>
                      <a:gd name="T4" fmla="*/ 0 w 38"/>
                      <a:gd name="T5" fmla="*/ 4 h 12"/>
                      <a:gd name="T6" fmla="*/ 0 w 38"/>
                      <a:gd name="T7" fmla="*/ 0 h 12"/>
                      <a:gd name="T8" fmla="*/ 38 w 38"/>
                      <a:gd name="T9" fmla="*/ 0 h 12"/>
                      <a:gd name="T10" fmla="*/ 38 w 38"/>
                      <a:gd name="T11" fmla="*/ 12 h 12"/>
                      <a:gd name="T12" fmla="*/ 38 w 38"/>
                      <a:gd name="T13" fmla="*/ 12 h 12"/>
                      <a:gd name="T14" fmla="*/ 38 w 38"/>
                      <a:gd name="T15" fmla="*/ 0 h 12"/>
                      <a:gd name="T16" fmla="*/ 0 w 38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8" h="12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38" y="0"/>
                        </a:lnTo>
                        <a:lnTo>
                          <a:pt x="38" y="12"/>
                        </a:lnTo>
                        <a:lnTo>
                          <a:pt x="38" y="12"/>
                        </a:lnTo>
                        <a:lnTo>
                          <a:pt x="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39" name="Freeform 174">
                    <a:extLst>
                      <a:ext uri="{FF2B5EF4-FFF2-40B4-BE49-F238E27FC236}">
                        <a16:creationId xmlns:a16="http://schemas.microsoft.com/office/drawing/2014/main" xmlns="" id="{E2032474-3506-4428-9C1D-7A61D4C257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80825" y="3251200"/>
                    <a:ext cx="63500" cy="53975"/>
                  </a:xfrm>
                  <a:custGeom>
                    <a:avLst/>
                    <a:gdLst>
                      <a:gd name="T0" fmla="*/ 0 w 40"/>
                      <a:gd name="T1" fmla="*/ 0 h 34"/>
                      <a:gd name="T2" fmla="*/ 0 w 40"/>
                      <a:gd name="T3" fmla="*/ 4 h 34"/>
                      <a:gd name="T4" fmla="*/ 0 w 40"/>
                      <a:gd name="T5" fmla="*/ 28 h 34"/>
                      <a:gd name="T6" fmla="*/ 0 w 40"/>
                      <a:gd name="T7" fmla="*/ 28 h 34"/>
                      <a:gd name="T8" fmla="*/ 4 w 40"/>
                      <a:gd name="T9" fmla="*/ 32 h 34"/>
                      <a:gd name="T10" fmla="*/ 10 w 40"/>
                      <a:gd name="T11" fmla="*/ 34 h 34"/>
                      <a:gd name="T12" fmla="*/ 10 w 40"/>
                      <a:gd name="T13" fmla="*/ 34 h 34"/>
                      <a:gd name="T14" fmla="*/ 16 w 40"/>
                      <a:gd name="T15" fmla="*/ 32 h 34"/>
                      <a:gd name="T16" fmla="*/ 16 w 40"/>
                      <a:gd name="T17" fmla="*/ 32 h 34"/>
                      <a:gd name="T18" fmla="*/ 24 w 40"/>
                      <a:gd name="T19" fmla="*/ 32 h 34"/>
                      <a:gd name="T20" fmla="*/ 30 w 40"/>
                      <a:gd name="T21" fmla="*/ 28 h 34"/>
                      <a:gd name="T22" fmla="*/ 40 w 40"/>
                      <a:gd name="T23" fmla="*/ 20 h 34"/>
                      <a:gd name="T24" fmla="*/ 38 w 40"/>
                      <a:gd name="T25" fmla="*/ 12 h 34"/>
                      <a:gd name="T26" fmla="*/ 38 w 40"/>
                      <a:gd name="T27" fmla="*/ 0 h 34"/>
                      <a:gd name="T28" fmla="*/ 0 w 40"/>
                      <a:gd name="T29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3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4" y="32"/>
                        </a:lnTo>
                        <a:lnTo>
                          <a:pt x="10" y="34"/>
                        </a:lnTo>
                        <a:lnTo>
                          <a:pt x="10" y="34"/>
                        </a:lnTo>
                        <a:lnTo>
                          <a:pt x="16" y="32"/>
                        </a:lnTo>
                        <a:lnTo>
                          <a:pt x="16" y="32"/>
                        </a:lnTo>
                        <a:lnTo>
                          <a:pt x="24" y="32"/>
                        </a:lnTo>
                        <a:lnTo>
                          <a:pt x="30" y="28"/>
                        </a:lnTo>
                        <a:lnTo>
                          <a:pt x="40" y="20"/>
                        </a:lnTo>
                        <a:lnTo>
                          <a:pt x="38" y="12"/>
                        </a:lnTo>
                        <a:lnTo>
                          <a:pt x="3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42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40" name="Freeform 175">
                    <a:extLst>
                      <a:ext uri="{FF2B5EF4-FFF2-40B4-BE49-F238E27FC236}">
                        <a16:creationId xmlns:a16="http://schemas.microsoft.com/office/drawing/2014/main" xmlns="" id="{4BA3BE84-DE85-4C27-A1FA-883113808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80825" y="3251200"/>
                    <a:ext cx="63500" cy="53975"/>
                  </a:xfrm>
                  <a:custGeom>
                    <a:avLst/>
                    <a:gdLst>
                      <a:gd name="T0" fmla="*/ 0 w 40"/>
                      <a:gd name="T1" fmla="*/ 0 h 34"/>
                      <a:gd name="T2" fmla="*/ 0 w 40"/>
                      <a:gd name="T3" fmla="*/ 4 h 34"/>
                      <a:gd name="T4" fmla="*/ 0 w 40"/>
                      <a:gd name="T5" fmla="*/ 28 h 34"/>
                      <a:gd name="T6" fmla="*/ 0 w 40"/>
                      <a:gd name="T7" fmla="*/ 28 h 34"/>
                      <a:gd name="T8" fmla="*/ 4 w 40"/>
                      <a:gd name="T9" fmla="*/ 32 h 34"/>
                      <a:gd name="T10" fmla="*/ 10 w 40"/>
                      <a:gd name="T11" fmla="*/ 34 h 34"/>
                      <a:gd name="T12" fmla="*/ 10 w 40"/>
                      <a:gd name="T13" fmla="*/ 34 h 34"/>
                      <a:gd name="T14" fmla="*/ 16 w 40"/>
                      <a:gd name="T15" fmla="*/ 32 h 34"/>
                      <a:gd name="T16" fmla="*/ 16 w 40"/>
                      <a:gd name="T17" fmla="*/ 32 h 34"/>
                      <a:gd name="T18" fmla="*/ 24 w 40"/>
                      <a:gd name="T19" fmla="*/ 32 h 34"/>
                      <a:gd name="T20" fmla="*/ 30 w 40"/>
                      <a:gd name="T21" fmla="*/ 28 h 34"/>
                      <a:gd name="T22" fmla="*/ 40 w 40"/>
                      <a:gd name="T23" fmla="*/ 20 h 34"/>
                      <a:gd name="T24" fmla="*/ 38 w 40"/>
                      <a:gd name="T25" fmla="*/ 12 h 34"/>
                      <a:gd name="T26" fmla="*/ 38 w 40"/>
                      <a:gd name="T27" fmla="*/ 0 h 34"/>
                      <a:gd name="T28" fmla="*/ 0 w 40"/>
                      <a:gd name="T29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3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4" y="32"/>
                        </a:lnTo>
                        <a:lnTo>
                          <a:pt x="10" y="34"/>
                        </a:lnTo>
                        <a:lnTo>
                          <a:pt x="10" y="34"/>
                        </a:lnTo>
                        <a:lnTo>
                          <a:pt x="16" y="32"/>
                        </a:lnTo>
                        <a:lnTo>
                          <a:pt x="16" y="32"/>
                        </a:lnTo>
                        <a:lnTo>
                          <a:pt x="24" y="32"/>
                        </a:lnTo>
                        <a:lnTo>
                          <a:pt x="30" y="28"/>
                        </a:lnTo>
                        <a:lnTo>
                          <a:pt x="40" y="20"/>
                        </a:lnTo>
                        <a:lnTo>
                          <a:pt x="38" y="12"/>
                        </a:lnTo>
                        <a:lnTo>
                          <a:pt x="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41" name="Freeform 176">
                    <a:extLst>
                      <a:ext uri="{FF2B5EF4-FFF2-40B4-BE49-F238E27FC236}">
                        <a16:creationId xmlns:a16="http://schemas.microsoft.com/office/drawing/2014/main" xmlns="" id="{37E1A872-97DC-4A5E-B67A-65B98AE25B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52250" y="3162300"/>
                    <a:ext cx="120650" cy="133350"/>
                  </a:xfrm>
                  <a:custGeom>
                    <a:avLst/>
                    <a:gdLst>
                      <a:gd name="T0" fmla="*/ 76 w 76"/>
                      <a:gd name="T1" fmla="*/ 28 h 84"/>
                      <a:gd name="T2" fmla="*/ 76 w 76"/>
                      <a:gd name="T3" fmla="*/ 28 h 84"/>
                      <a:gd name="T4" fmla="*/ 76 w 76"/>
                      <a:gd name="T5" fmla="*/ 40 h 84"/>
                      <a:gd name="T6" fmla="*/ 72 w 76"/>
                      <a:gd name="T7" fmla="*/ 46 h 84"/>
                      <a:gd name="T8" fmla="*/ 70 w 76"/>
                      <a:gd name="T9" fmla="*/ 46 h 84"/>
                      <a:gd name="T10" fmla="*/ 68 w 76"/>
                      <a:gd name="T11" fmla="*/ 48 h 84"/>
                      <a:gd name="T12" fmla="*/ 64 w 76"/>
                      <a:gd name="T13" fmla="*/ 68 h 84"/>
                      <a:gd name="T14" fmla="*/ 64 w 76"/>
                      <a:gd name="T15" fmla="*/ 68 h 84"/>
                      <a:gd name="T16" fmla="*/ 58 w 76"/>
                      <a:gd name="T17" fmla="*/ 74 h 84"/>
                      <a:gd name="T18" fmla="*/ 50 w 76"/>
                      <a:gd name="T19" fmla="*/ 80 h 84"/>
                      <a:gd name="T20" fmla="*/ 38 w 76"/>
                      <a:gd name="T21" fmla="*/ 82 h 84"/>
                      <a:gd name="T22" fmla="*/ 26 w 76"/>
                      <a:gd name="T23" fmla="*/ 84 h 84"/>
                      <a:gd name="T24" fmla="*/ 26 w 76"/>
                      <a:gd name="T25" fmla="*/ 84 h 84"/>
                      <a:gd name="T26" fmla="*/ 20 w 76"/>
                      <a:gd name="T27" fmla="*/ 82 h 84"/>
                      <a:gd name="T28" fmla="*/ 16 w 76"/>
                      <a:gd name="T29" fmla="*/ 78 h 84"/>
                      <a:gd name="T30" fmla="*/ 10 w 76"/>
                      <a:gd name="T31" fmla="*/ 74 h 84"/>
                      <a:gd name="T32" fmla="*/ 8 w 76"/>
                      <a:gd name="T33" fmla="*/ 70 h 84"/>
                      <a:gd name="T34" fmla="*/ 2 w 76"/>
                      <a:gd name="T35" fmla="*/ 56 h 84"/>
                      <a:gd name="T36" fmla="*/ 0 w 76"/>
                      <a:gd name="T37" fmla="*/ 42 h 84"/>
                      <a:gd name="T38" fmla="*/ 0 w 76"/>
                      <a:gd name="T39" fmla="*/ 34 h 84"/>
                      <a:gd name="T40" fmla="*/ 0 w 76"/>
                      <a:gd name="T41" fmla="*/ 34 h 84"/>
                      <a:gd name="T42" fmla="*/ 4 w 76"/>
                      <a:gd name="T43" fmla="*/ 22 h 84"/>
                      <a:gd name="T44" fmla="*/ 8 w 76"/>
                      <a:gd name="T45" fmla="*/ 12 h 84"/>
                      <a:gd name="T46" fmla="*/ 14 w 76"/>
                      <a:gd name="T47" fmla="*/ 0 h 84"/>
                      <a:gd name="T48" fmla="*/ 14 w 76"/>
                      <a:gd name="T49" fmla="*/ 0 h 84"/>
                      <a:gd name="T50" fmla="*/ 18 w 76"/>
                      <a:gd name="T51" fmla="*/ 2 h 84"/>
                      <a:gd name="T52" fmla="*/ 22 w 76"/>
                      <a:gd name="T53" fmla="*/ 6 h 84"/>
                      <a:gd name="T54" fmla="*/ 32 w 76"/>
                      <a:gd name="T55" fmla="*/ 8 h 84"/>
                      <a:gd name="T56" fmla="*/ 50 w 76"/>
                      <a:gd name="T57" fmla="*/ 8 h 84"/>
                      <a:gd name="T58" fmla="*/ 50 w 76"/>
                      <a:gd name="T59" fmla="*/ 8 h 84"/>
                      <a:gd name="T60" fmla="*/ 50 w 76"/>
                      <a:gd name="T61" fmla="*/ 8 h 84"/>
                      <a:gd name="T62" fmla="*/ 56 w 76"/>
                      <a:gd name="T63" fmla="*/ 10 h 84"/>
                      <a:gd name="T64" fmla="*/ 60 w 76"/>
                      <a:gd name="T65" fmla="*/ 12 h 84"/>
                      <a:gd name="T66" fmla="*/ 62 w 76"/>
                      <a:gd name="T67" fmla="*/ 16 h 84"/>
                      <a:gd name="T68" fmla="*/ 64 w 76"/>
                      <a:gd name="T69" fmla="*/ 20 h 84"/>
                      <a:gd name="T70" fmla="*/ 64 w 76"/>
                      <a:gd name="T71" fmla="*/ 26 h 84"/>
                      <a:gd name="T72" fmla="*/ 68 w 76"/>
                      <a:gd name="T73" fmla="*/ 26 h 84"/>
                      <a:gd name="T74" fmla="*/ 68 w 76"/>
                      <a:gd name="T75" fmla="*/ 26 h 84"/>
                      <a:gd name="T76" fmla="*/ 68 w 76"/>
                      <a:gd name="T77" fmla="*/ 24 h 84"/>
                      <a:gd name="T78" fmla="*/ 70 w 76"/>
                      <a:gd name="T79" fmla="*/ 22 h 84"/>
                      <a:gd name="T80" fmla="*/ 72 w 76"/>
                      <a:gd name="T81" fmla="*/ 22 h 84"/>
                      <a:gd name="T82" fmla="*/ 72 w 76"/>
                      <a:gd name="T83" fmla="*/ 22 h 84"/>
                      <a:gd name="T84" fmla="*/ 74 w 76"/>
                      <a:gd name="T85" fmla="*/ 22 h 84"/>
                      <a:gd name="T86" fmla="*/ 76 w 76"/>
                      <a:gd name="T87" fmla="*/ 24 h 84"/>
                      <a:gd name="T88" fmla="*/ 76 w 76"/>
                      <a:gd name="T89" fmla="*/ 28 h 84"/>
                      <a:gd name="T90" fmla="*/ 76 w 76"/>
                      <a:gd name="T91" fmla="*/ 28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76" h="84">
                        <a:moveTo>
                          <a:pt x="76" y="28"/>
                        </a:moveTo>
                        <a:lnTo>
                          <a:pt x="76" y="28"/>
                        </a:lnTo>
                        <a:lnTo>
                          <a:pt x="76" y="40"/>
                        </a:lnTo>
                        <a:lnTo>
                          <a:pt x="72" y="46"/>
                        </a:lnTo>
                        <a:lnTo>
                          <a:pt x="70" y="46"/>
                        </a:lnTo>
                        <a:lnTo>
                          <a:pt x="68" y="48"/>
                        </a:lnTo>
                        <a:lnTo>
                          <a:pt x="64" y="68"/>
                        </a:lnTo>
                        <a:lnTo>
                          <a:pt x="64" y="68"/>
                        </a:lnTo>
                        <a:lnTo>
                          <a:pt x="58" y="74"/>
                        </a:lnTo>
                        <a:lnTo>
                          <a:pt x="50" y="80"/>
                        </a:lnTo>
                        <a:lnTo>
                          <a:pt x="38" y="82"/>
                        </a:lnTo>
                        <a:lnTo>
                          <a:pt x="26" y="84"/>
                        </a:lnTo>
                        <a:lnTo>
                          <a:pt x="26" y="84"/>
                        </a:lnTo>
                        <a:lnTo>
                          <a:pt x="20" y="82"/>
                        </a:lnTo>
                        <a:lnTo>
                          <a:pt x="16" y="78"/>
                        </a:lnTo>
                        <a:lnTo>
                          <a:pt x="10" y="74"/>
                        </a:lnTo>
                        <a:lnTo>
                          <a:pt x="8" y="70"/>
                        </a:lnTo>
                        <a:lnTo>
                          <a:pt x="2" y="56"/>
                        </a:lnTo>
                        <a:lnTo>
                          <a:pt x="0" y="42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4" y="22"/>
                        </a:lnTo>
                        <a:lnTo>
                          <a:pt x="8" y="12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8" y="2"/>
                        </a:lnTo>
                        <a:lnTo>
                          <a:pt x="22" y="6"/>
                        </a:lnTo>
                        <a:lnTo>
                          <a:pt x="32" y="8"/>
                        </a:lnTo>
                        <a:lnTo>
                          <a:pt x="50" y="8"/>
                        </a:lnTo>
                        <a:lnTo>
                          <a:pt x="50" y="8"/>
                        </a:lnTo>
                        <a:lnTo>
                          <a:pt x="50" y="8"/>
                        </a:lnTo>
                        <a:lnTo>
                          <a:pt x="56" y="10"/>
                        </a:lnTo>
                        <a:lnTo>
                          <a:pt x="60" y="12"/>
                        </a:lnTo>
                        <a:lnTo>
                          <a:pt x="62" y="16"/>
                        </a:lnTo>
                        <a:lnTo>
                          <a:pt x="64" y="20"/>
                        </a:lnTo>
                        <a:lnTo>
                          <a:pt x="64" y="26"/>
                        </a:lnTo>
                        <a:lnTo>
                          <a:pt x="68" y="26"/>
                        </a:lnTo>
                        <a:lnTo>
                          <a:pt x="68" y="26"/>
                        </a:lnTo>
                        <a:lnTo>
                          <a:pt x="68" y="24"/>
                        </a:lnTo>
                        <a:lnTo>
                          <a:pt x="70" y="22"/>
                        </a:lnTo>
                        <a:lnTo>
                          <a:pt x="72" y="22"/>
                        </a:lnTo>
                        <a:lnTo>
                          <a:pt x="72" y="22"/>
                        </a:lnTo>
                        <a:lnTo>
                          <a:pt x="74" y="22"/>
                        </a:lnTo>
                        <a:lnTo>
                          <a:pt x="76" y="24"/>
                        </a:lnTo>
                        <a:lnTo>
                          <a:pt x="76" y="28"/>
                        </a:lnTo>
                        <a:lnTo>
                          <a:pt x="76" y="28"/>
                        </a:lnTo>
                        <a:close/>
                      </a:path>
                    </a:pathLst>
                  </a:custGeom>
                  <a:solidFill>
                    <a:srgbClr val="624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42" name="Freeform 177">
                    <a:extLst>
                      <a:ext uri="{FF2B5EF4-FFF2-40B4-BE49-F238E27FC236}">
                        <a16:creationId xmlns:a16="http://schemas.microsoft.com/office/drawing/2014/main" xmlns="" id="{856CD4EE-C153-44BE-B85B-8F84906A33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55425" y="3302000"/>
                    <a:ext cx="44450" cy="63500"/>
                  </a:xfrm>
                  <a:custGeom>
                    <a:avLst/>
                    <a:gdLst>
                      <a:gd name="T0" fmla="*/ 16 w 28"/>
                      <a:gd name="T1" fmla="*/ 0 h 40"/>
                      <a:gd name="T2" fmla="*/ 14 w 28"/>
                      <a:gd name="T3" fmla="*/ 0 h 40"/>
                      <a:gd name="T4" fmla="*/ 0 w 28"/>
                      <a:gd name="T5" fmla="*/ 10 h 40"/>
                      <a:gd name="T6" fmla="*/ 0 w 28"/>
                      <a:gd name="T7" fmla="*/ 10 h 40"/>
                      <a:gd name="T8" fmla="*/ 2 w 28"/>
                      <a:gd name="T9" fmla="*/ 20 h 40"/>
                      <a:gd name="T10" fmla="*/ 4 w 28"/>
                      <a:gd name="T11" fmla="*/ 30 h 40"/>
                      <a:gd name="T12" fmla="*/ 6 w 28"/>
                      <a:gd name="T13" fmla="*/ 40 h 40"/>
                      <a:gd name="T14" fmla="*/ 28 w 28"/>
                      <a:gd name="T15" fmla="*/ 24 h 40"/>
                      <a:gd name="T16" fmla="*/ 28 w 28"/>
                      <a:gd name="T17" fmla="*/ 24 h 40"/>
                      <a:gd name="T18" fmla="*/ 20 w 28"/>
                      <a:gd name="T19" fmla="*/ 16 h 40"/>
                      <a:gd name="T20" fmla="*/ 18 w 28"/>
                      <a:gd name="T21" fmla="*/ 8 h 40"/>
                      <a:gd name="T22" fmla="*/ 16 w 28"/>
                      <a:gd name="T23" fmla="*/ 0 h 40"/>
                      <a:gd name="T24" fmla="*/ 16 w 28"/>
                      <a:gd name="T25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40">
                        <a:moveTo>
                          <a:pt x="16" y="0"/>
                        </a:moveTo>
                        <a:lnTo>
                          <a:pt x="14" y="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2" y="20"/>
                        </a:lnTo>
                        <a:lnTo>
                          <a:pt x="4" y="30"/>
                        </a:lnTo>
                        <a:lnTo>
                          <a:pt x="6" y="40"/>
                        </a:lnTo>
                        <a:lnTo>
                          <a:pt x="28" y="24"/>
                        </a:lnTo>
                        <a:lnTo>
                          <a:pt x="28" y="24"/>
                        </a:lnTo>
                        <a:lnTo>
                          <a:pt x="20" y="16"/>
                        </a:lnTo>
                        <a:lnTo>
                          <a:pt x="18" y="8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F4F4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43" name="Freeform 178">
                    <a:extLst>
                      <a:ext uri="{FF2B5EF4-FFF2-40B4-BE49-F238E27FC236}">
                        <a16:creationId xmlns:a16="http://schemas.microsoft.com/office/drawing/2014/main" xmlns="" id="{167089E5-F41F-4DE4-A058-8AB89F4FF6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22100" y="3305175"/>
                    <a:ext cx="44450" cy="63500"/>
                  </a:xfrm>
                  <a:custGeom>
                    <a:avLst/>
                    <a:gdLst>
                      <a:gd name="T0" fmla="*/ 0 w 28"/>
                      <a:gd name="T1" fmla="*/ 22 h 40"/>
                      <a:gd name="T2" fmla="*/ 14 w 28"/>
                      <a:gd name="T3" fmla="*/ 40 h 40"/>
                      <a:gd name="T4" fmla="*/ 14 w 28"/>
                      <a:gd name="T5" fmla="*/ 40 h 40"/>
                      <a:gd name="T6" fmla="*/ 20 w 28"/>
                      <a:gd name="T7" fmla="*/ 32 h 40"/>
                      <a:gd name="T8" fmla="*/ 24 w 28"/>
                      <a:gd name="T9" fmla="*/ 24 h 40"/>
                      <a:gd name="T10" fmla="*/ 28 w 28"/>
                      <a:gd name="T11" fmla="*/ 14 h 40"/>
                      <a:gd name="T12" fmla="*/ 16 w 28"/>
                      <a:gd name="T13" fmla="*/ 0 h 40"/>
                      <a:gd name="T14" fmla="*/ 16 w 28"/>
                      <a:gd name="T15" fmla="*/ 0 h 40"/>
                      <a:gd name="T16" fmla="*/ 12 w 28"/>
                      <a:gd name="T17" fmla="*/ 10 h 40"/>
                      <a:gd name="T18" fmla="*/ 8 w 28"/>
                      <a:gd name="T19" fmla="*/ 16 h 40"/>
                      <a:gd name="T20" fmla="*/ 0 w 28"/>
                      <a:gd name="T21" fmla="*/ 22 h 40"/>
                      <a:gd name="T22" fmla="*/ 0 w 28"/>
                      <a:gd name="T23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" h="40">
                        <a:moveTo>
                          <a:pt x="0" y="22"/>
                        </a:moveTo>
                        <a:lnTo>
                          <a:pt x="14" y="40"/>
                        </a:lnTo>
                        <a:lnTo>
                          <a:pt x="14" y="40"/>
                        </a:lnTo>
                        <a:lnTo>
                          <a:pt x="20" y="32"/>
                        </a:lnTo>
                        <a:lnTo>
                          <a:pt x="24" y="24"/>
                        </a:lnTo>
                        <a:lnTo>
                          <a:pt x="28" y="14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2" y="10"/>
                        </a:lnTo>
                        <a:lnTo>
                          <a:pt x="8" y="16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F4F4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44" name="Freeform 179">
                    <a:extLst>
                      <a:ext uri="{FF2B5EF4-FFF2-40B4-BE49-F238E27FC236}">
                        <a16:creationId xmlns:a16="http://schemas.microsoft.com/office/drawing/2014/main" xmlns="" id="{96FDD537-124D-432D-86CD-88D800842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71300" y="3340100"/>
                    <a:ext cx="66675" cy="82550"/>
                  </a:xfrm>
                  <a:custGeom>
                    <a:avLst/>
                    <a:gdLst>
                      <a:gd name="T0" fmla="*/ 18 w 42"/>
                      <a:gd name="T1" fmla="*/ 0 h 52"/>
                      <a:gd name="T2" fmla="*/ 18 w 42"/>
                      <a:gd name="T3" fmla="*/ 30 h 52"/>
                      <a:gd name="T4" fmla="*/ 32 w 42"/>
                      <a:gd name="T5" fmla="*/ 0 h 52"/>
                      <a:gd name="T6" fmla="*/ 42 w 42"/>
                      <a:gd name="T7" fmla="*/ 12 h 52"/>
                      <a:gd name="T8" fmla="*/ 26 w 42"/>
                      <a:gd name="T9" fmla="*/ 52 h 52"/>
                      <a:gd name="T10" fmla="*/ 18 w 42"/>
                      <a:gd name="T11" fmla="*/ 30 h 52"/>
                      <a:gd name="T12" fmla="*/ 0 w 42"/>
                      <a:gd name="T13" fmla="*/ 14 h 52"/>
                      <a:gd name="T14" fmla="*/ 18 w 42"/>
                      <a:gd name="T15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2" h="52">
                        <a:moveTo>
                          <a:pt x="18" y="0"/>
                        </a:moveTo>
                        <a:lnTo>
                          <a:pt x="18" y="30"/>
                        </a:lnTo>
                        <a:lnTo>
                          <a:pt x="32" y="0"/>
                        </a:lnTo>
                        <a:lnTo>
                          <a:pt x="42" y="12"/>
                        </a:lnTo>
                        <a:lnTo>
                          <a:pt x="26" y="52"/>
                        </a:lnTo>
                        <a:lnTo>
                          <a:pt x="18" y="30"/>
                        </a:lnTo>
                        <a:lnTo>
                          <a:pt x="0" y="14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45" name="Freeform 180">
                    <a:extLst>
                      <a:ext uri="{FF2B5EF4-FFF2-40B4-BE49-F238E27FC236}">
                        <a16:creationId xmlns:a16="http://schemas.microsoft.com/office/drawing/2014/main" xmlns="" id="{09D091EA-9EBB-44A1-8C93-D1AF7996A3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12575" y="3308350"/>
                    <a:ext cx="247650" cy="393700"/>
                  </a:xfrm>
                  <a:custGeom>
                    <a:avLst/>
                    <a:gdLst>
                      <a:gd name="T0" fmla="*/ 22 w 156"/>
                      <a:gd name="T1" fmla="*/ 212 h 248"/>
                      <a:gd name="T2" fmla="*/ 26 w 156"/>
                      <a:gd name="T3" fmla="*/ 212 h 248"/>
                      <a:gd name="T4" fmla="*/ 30 w 156"/>
                      <a:gd name="T5" fmla="*/ 212 h 248"/>
                      <a:gd name="T6" fmla="*/ 40 w 156"/>
                      <a:gd name="T7" fmla="*/ 216 h 248"/>
                      <a:gd name="T8" fmla="*/ 54 w 156"/>
                      <a:gd name="T9" fmla="*/ 212 h 248"/>
                      <a:gd name="T10" fmla="*/ 56 w 156"/>
                      <a:gd name="T11" fmla="*/ 212 h 248"/>
                      <a:gd name="T12" fmla="*/ 88 w 156"/>
                      <a:gd name="T13" fmla="*/ 172 h 248"/>
                      <a:gd name="T14" fmla="*/ 104 w 156"/>
                      <a:gd name="T15" fmla="*/ 152 h 248"/>
                      <a:gd name="T16" fmla="*/ 114 w 156"/>
                      <a:gd name="T17" fmla="*/ 138 h 248"/>
                      <a:gd name="T18" fmla="*/ 116 w 156"/>
                      <a:gd name="T19" fmla="*/ 136 h 248"/>
                      <a:gd name="T20" fmla="*/ 66 w 156"/>
                      <a:gd name="T21" fmla="*/ 80 h 248"/>
                      <a:gd name="T22" fmla="*/ 46 w 156"/>
                      <a:gd name="T23" fmla="*/ 50 h 248"/>
                      <a:gd name="T24" fmla="*/ 40 w 156"/>
                      <a:gd name="T25" fmla="*/ 42 h 248"/>
                      <a:gd name="T26" fmla="*/ 36 w 156"/>
                      <a:gd name="T27" fmla="*/ 24 h 248"/>
                      <a:gd name="T28" fmla="*/ 38 w 156"/>
                      <a:gd name="T29" fmla="*/ 14 h 248"/>
                      <a:gd name="T30" fmla="*/ 48 w 156"/>
                      <a:gd name="T31" fmla="*/ 2 h 248"/>
                      <a:gd name="T32" fmla="*/ 60 w 156"/>
                      <a:gd name="T33" fmla="*/ 0 h 248"/>
                      <a:gd name="T34" fmla="*/ 74 w 156"/>
                      <a:gd name="T35" fmla="*/ 6 h 248"/>
                      <a:gd name="T36" fmla="*/ 84 w 156"/>
                      <a:gd name="T37" fmla="*/ 14 h 248"/>
                      <a:gd name="T38" fmla="*/ 106 w 156"/>
                      <a:gd name="T39" fmla="*/ 44 h 248"/>
                      <a:gd name="T40" fmla="*/ 142 w 156"/>
                      <a:gd name="T41" fmla="*/ 106 h 248"/>
                      <a:gd name="T42" fmla="*/ 148 w 156"/>
                      <a:gd name="T43" fmla="*/ 118 h 248"/>
                      <a:gd name="T44" fmla="*/ 154 w 156"/>
                      <a:gd name="T45" fmla="*/ 132 h 248"/>
                      <a:gd name="T46" fmla="*/ 156 w 156"/>
                      <a:gd name="T47" fmla="*/ 148 h 248"/>
                      <a:gd name="T48" fmla="*/ 148 w 156"/>
                      <a:gd name="T49" fmla="*/ 164 h 248"/>
                      <a:gd name="T50" fmla="*/ 118 w 156"/>
                      <a:gd name="T51" fmla="*/ 188 h 248"/>
                      <a:gd name="T52" fmla="*/ 64 w 156"/>
                      <a:gd name="T53" fmla="*/ 232 h 248"/>
                      <a:gd name="T54" fmla="*/ 60 w 156"/>
                      <a:gd name="T55" fmla="*/ 238 h 248"/>
                      <a:gd name="T56" fmla="*/ 50 w 156"/>
                      <a:gd name="T57" fmla="*/ 242 h 248"/>
                      <a:gd name="T58" fmla="*/ 24 w 156"/>
                      <a:gd name="T59" fmla="*/ 246 h 248"/>
                      <a:gd name="T60" fmla="*/ 20 w 156"/>
                      <a:gd name="T61" fmla="*/ 248 h 248"/>
                      <a:gd name="T62" fmla="*/ 2 w 156"/>
                      <a:gd name="T63" fmla="*/ 236 h 248"/>
                      <a:gd name="T64" fmla="*/ 0 w 156"/>
                      <a:gd name="T65" fmla="*/ 234 h 248"/>
                      <a:gd name="T66" fmla="*/ 4 w 156"/>
                      <a:gd name="T67" fmla="*/ 224 h 248"/>
                      <a:gd name="T68" fmla="*/ 8 w 156"/>
                      <a:gd name="T69" fmla="*/ 220 h 248"/>
                      <a:gd name="T70" fmla="*/ 12 w 156"/>
                      <a:gd name="T71" fmla="*/ 216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56" h="248">
                        <a:moveTo>
                          <a:pt x="12" y="216"/>
                        </a:moveTo>
                        <a:lnTo>
                          <a:pt x="22" y="212"/>
                        </a:lnTo>
                        <a:lnTo>
                          <a:pt x="22" y="212"/>
                        </a:lnTo>
                        <a:lnTo>
                          <a:pt x="26" y="212"/>
                        </a:lnTo>
                        <a:lnTo>
                          <a:pt x="30" y="212"/>
                        </a:lnTo>
                        <a:lnTo>
                          <a:pt x="30" y="212"/>
                        </a:lnTo>
                        <a:lnTo>
                          <a:pt x="36" y="214"/>
                        </a:lnTo>
                        <a:lnTo>
                          <a:pt x="40" y="216"/>
                        </a:lnTo>
                        <a:lnTo>
                          <a:pt x="48" y="216"/>
                        </a:lnTo>
                        <a:lnTo>
                          <a:pt x="54" y="212"/>
                        </a:lnTo>
                        <a:lnTo>
                          <a:pt x="56" y="212"/>
                        </a:lnTo>
                        <a:lnTo>
                          <a:pt x="56" y="212"/>
                        </a:lnTo>
                        <a:lnTo>
                          <a:pt x="88" y="172"/>
                        </a:lnTo>
                        <a:lnTo>
                          <a:pt x="88" y="172"/>
                        </a:lnTo>
                        <a:lnTo>
                          <a:pt x="104" y="152"/>
                        </a:lnTo>
                        <a:lnTo>
                          <a:pt x="104" y="152"/>
                        </a:lnTo>
                        <a:lnTo>
                          <a:pt x="112" y="142"/>
                        </a:lnTo>
                        <a:lnTo>
                          <a:pt x="114" y="138"/>
                        </a:lnTo>
                        <a:lnTo>
                          <a:pt x="116" y="136"/>
                        </a:lnTo>
                        <a:lnTo>
                          <a:pt x="116" y="136"/>
                        </a:lnTo>
                        <a:lnTo>
                          <a:pt x="92" y="110"/>
                        </a:lnTo>
                        <a:lnTo>
                          <a:pt x="66" y="80"/>
                        </a:lnTo>
                        <a:lnTo>
                          <a:pt x="66" y="80"/>
                        </a:lnTo>
                        <a:lnTo>
                          <a:pt x="46" y="50"/>
                        </a:lnTo>
                        <a:lnTo>
                          <a:pt x="46" y="50"/>
                        </a:lnTo>
                        <a:lnTo>
                          <a:pt x="40" y="42"/>
                        </a:lnTo>
                        <a:lnTo>
                          <a:pt x="38" y="32"/>
                        </a:lnTo>
                        <a:lnTo>
                          <a:pt x="36" y="24"/>
                        </a:lnTo>
                        <a:lnTo>
                          <a:pt x="38" y="14"/>
                        </a:lnTo>
                        <a:lnTo>
                          <a:pt x="38" y="14"/>
                        </a:lnTo>
                        <a:lnTo>
                          <a:pt x="42" y="6"/>
                        </a:lnTo>
                        <a:lnTo>
                          <a:pt x="48" y="2"/>
                        </a:lnTo>
                        <a:lnTo>
                          <a:pt x="54" y="0"/>
                        </a:lnTo>
                        <a:lnTo>
                          <a:pt x="60" y="0"/>
                        </a:lnTo>
                        <a:lnTo>
                          <a:pt x="66" y="2"/>
                        </a:lnTo>
                        <a:lnTo>
                          <a:pt x="74" y="6"/>
                        </a:lnTo>
                        <a:lnTo>
                          <a:pt x="84" y="14"/>
                        </a:lnTo>
                        <a:lnTo>
                          <a:pt x="84" y="14"/>
                        </a:lnTo>
                        <a:lnTo>
                          <a:pt x="96" y="28"/>
                        </a:lnTo>
                        <a:lnTo>
                          <a:pt x="106" y="44"/>
                        </a:lnTo>
                        <a:lnTo>
                          <a:pt x="106" y="44"/>
                        </a:lnTo>
                        <a:lnTo>
                          <a:pt x="142" y="106"/>
                        </a:lnTo>
                        <a:lnTo>
                          <a:pt x="142" y="106"/>
                        </a:lnTo>
                        <a:lnTo>
                          <a:pt x="148" y="118"/>
                        </a:lnTo>
                        <a:lnTo>
                          <a:pt x="154" y="132"/>
                        </a:lnTo>
                        <a:lnTo>
                          <a:pt x="154" y="132"/>
                        </a:lnTo>
                        <a:lnTo>
                          <a:pt x="154" y="140"/>
                        </a:lnTo>
                        <a:lnTo>
                          <a:pt x="156" y="148"/>
                        </a:lnTo>
                        <a:lnTo>
                          <a:pt x="152" y="156"/>
                        </a:lnTo>
                        <a:lnTo>
                          <a:pt x="148" y="164"/>
                        </a:lnTo>
                        <a:lnTo>
                          <a:pt x="148" y="164"/>
                        </a:lnTo>
                        <a:lnTo>
                          <a:pt x="118" y="188"/>
                        </a:lnTo>
                        <a:lnTo>
                          <a:pt x="118" y="188"/>
                        </a:lnTo>
                        <a:lnTo>
                          <a:pt x="64" y="232"/>
                        </a:lnTo>
                        <a:lnTo>
                          <a:pt x="64" y="232"/>
                        </a:lnTo>
                        <a:lnTo>
                          <a:pt x="60" y="238"/>
                        </a:lnTo>
                        <a:lnTo>
                          <a:pt x="56" y="240"/>
                        </a:lnTo>
                        <a:lnTo>
                          <a:pt x="50" y="242"/>
                        </a:lnTo>
                        <a:lnTo>
                          <a:pt x="36" y="242"/>
                        </a:lnTo>
                        <a:lnTo>
                          <a:pt x="24" y="246"/>
                        </a:lnTo>
                        <a:lnTo>
                          <a:pt x="24" y="246"/>
                        </a:lnTo>
                        <a:lnTo>
                          <a:pt x="20" y="248"/>
                        </a:lnTo>
                        <a:lnTo>
                          <a:pt x="18" y="246"/>
                        </a:lnTo>
                        <a:lnTo>
                          <a:pt x="2" y="236"/>
                        </a:lnTo>
                        <a:lnTo>
                          <a:pt x="2" y="236"/>
                        </a:lnTo>
                        <a:lnTo>
                          <a:pt x="0" y="234"/>
                        </a:lnTo>
                        <a:lnTo>
                          <a:pt x="2" y="230"/>
                        </a:lnTo>
                        <a:lnTo>
                          <a:pt x="4" y="224"/>
                        </a:lnTo>
                        <a:lnTo>
                          <a:pt x="4" y="224"/>
                        </a:lnTo>
                        <a:lnTo>
                          <a:pt x="8" y="220"/>
                        </a:lnTo>
                        <a:lnTo>
                          <a:pt x="12" y="216"/>
                        </a:lnTo>
                        <a:lnTo>
                          <a:pt x="12" y="216"/>
                        </a:lnTo>
                        <a:close/>
                      </a:path>
                    </a:pathLst>
                  </a:custGeom>
                  <a:solidFill>
                    <a:srgbClr val="624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46" name="Freeform 181">
                    <a:extLst>
                      <a:ext uri="{FF2B5EF4-FFF2-40B4-BE49-F238E27FC236}">
                        <a16:creationId xmlns:a16="http://schemas.microsoft.com/office/drawing/2014/main" xmlns="" id="{79A3AF66-684C-42BE-8059-7816124A5D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9725" y="3308350"/>
                    <a:ext cx="190500" cy="298450"/>
                  </a:xfrm>
                  <a:custGeom>
                    <a:avLst/>
                    <a:gdLst>
                      <a:gd name="T0" fmla="*/ 52 w 120"/>
                      <a:gd name="T1" fmla="*/ 172 h 188"/>
                      <a:gd name="T2" fmla="*/ 52 w 120"/>
                      <a:gd name="T3" fmla="*/ 172 h 188"/>
                      <a:gd name="T4" fmla="*/ 68 w 120"/>
                      <a:gd name="T5" fmla="*/ 152 h 188"/>
                      <a:gd name="T6" fmla="*/ 68 w 120"/>
                      <a:gd name="T7" fmla="*/ 152 h 188"/>
                      <a:gd name="T8" fmla="*/ 76 w 120"/>
                      <a:gd name="T9" fmla="*/ 142 h 188"/>
                      <a:gd name="T10" fmla="*/ 78 w 120"/>
                      <a:gd name="T11" fmla="*/ 138 h 188"/>
                      <a:gd name="T12" fmla="*/ 80 w 120"/>
                      <a:gd name="T13" fmla="*/ 136 h 188"/>
                      <a:gd name="T14" fmla="*/ 80 w 120"/>
                      <a:gd name="T15" fmla="*/ 136 h 188"/>
                      <a:gd name="T16" fmla="*/ 56 w 120"/>
                      <a:gd name="T17" fmla="*/ 110 h 188"/>
                      <a:gd name="T18" fmla="*/ 30 w 120"/>
                      <a:gd name="T19" fmla="*/ 80 h 188"/>
                      <a:gd name="T20" fmla="*/ 30 w 120"/>
                      <a:gd name="T21" fmla="*/ 80 h 188"/>
                      <a:gd name="T22" fmla="*/ 10 w 120"/>
                      <a:gd name="T23" fmla="*/ 50 h 188"/>
                      <a:gd name="T24" fmla="*/ 10 w 120"/>
                      <a:gd name="T25" fmla="*/ 50 h 188"/>
                      <a:gd name="T26" fmla="*/ 4 w 120"/>
                      <a:gd name="T27" fmla="*/ 42 h 188"/>
                      <a:gd name="T28" fmla="*/ 2 w 120"/>
                      <a:gd name="T29" fmla="*/ 32 h 188"/>
                      <a:gd name="T30" fmla="*/ 0 w 120"/>
                      <a:gd name="T31" fmla="*/ 24 h 188"/>
                      <a:gd name="T32" fmla="*/ 2 w 120"/>
                      <a:gd name="T33" fmla="*/ 14 h 188"/>
                      <a:gd name="T34" fmla="*/ 2 w 120"/>
                      <a:gd name="T35" fmla="*/ 14 h 188"/>
                      <a:gd name="T36" fmla="*/ 6 w 120"/>
                      <a:gd name="T37" fmla="*/ 6 h 188"/>
                      <a:gd name="T38" fmla="*/ 12 w 120"/>
                      <a:gd name="T39" fmla="*/ 2 h 188"/>
                      <a:gd name="T40" fmla="*/ 18 w 120"/>
                      <a:gd name="T41" fmla="*/ 0 h 188"/>
                      <a:gd name="T42" fmla="*/ 24 w 120"/>
                      <a:gd name="T43" fmla="*/ 0 h 188"/>
                      <a:gd name="T44" fmla="*/ 30 w 120"/>
                      <a:gd name="T45" fmla="*/ 2 h 188"/>
                      <a:gd name="T46" fmla="*/ 38 w 120"/>
                      <a:gd name="T47" fmla="*/ 6 h 188"/>
                      <a:gd name="T48" fmla="*/ 48 w 120"/>
                      <a:gd name="T49" fmla="*/ 14 h 188"/>
                      <a:gd name="T50" fmla="*/ 48 w 120"/>
                      <a:gd name="T51" fmla="*/ 14 h 188"/>
                      <a:gd name="T52" fmla="*/ 60 w 120"/>
                      <a:gd name="T53" fmla="*/ 28 h 188"/>
                      <a:gd name="T54" fmla="*/ 70 w 120"/>
                      <a:gd name="T55" fmla="*/ 44 h 188"/>
                      <a:gd name="T56" fmla="*/ 70 w 120"/>
                      <a:gd name="T57" fmla="*/ 44 h 188"/>
                      <a:gd name="T58" fmla="*/ 106 w 120"/>
                      <a:gd name="T59" fmla="*/ 106 h 188"/>
                      <a:gd name="T60" fmla="*/ 106 w 120"/>
                      <a:gd name="T61" fmla="*/ 106 h 188"/>
                      <a:gd name="T62" fmla="*/ 112 w 120"/>
                      <a:gd name="T63" fmla="*/ 118 h 188"/>
                      <a:gd name="T64" fmla="*/ 118 w 120"/>
                      <a:gd name="T65" fmla="*/ 132 h 188"/>
                      <a:gd name="T66" fmla="*/ 118 w 120"/>
                      <a:gd name="T67" fmla="*/ 132 h 188"/>
                      <a:gd name="T68" fmla="*/ 118 w 120"/>
                      <a:gd name="T69" fmla="*/ 140 h 188"/>
                      <a:gd name="T70" fmla="*/ 120 w 120"/>
                      <a:gd name="T71" fmla="*/ 148 h 188"/>
                      <a:gd name="T72" fmla="*/ 116 w 120"/>
                      <a:gd name="T73" fmla="*/ 156 h 188"/>
                      <a:gd name="T74" fmla="*/ 112 w 120"/>
                      <a:gd name="T75" fmla="*/ 164 h 188"/>
                      <a:gd name="T76" fmla="*/ 112 w 120"/>
                      <a:gd name="T77" fmla="*/ 164 h 188"/>
                      <a:gd name="T78" fmla="*/ 82 w 120"/>
                      <a:gd name="T79" fmla="*/ 188 h 188"/>
                      <a:gd name="T80" fmla="*/ 52 w 120"/>
                      <a:gd name="T81" fmla="*/ 172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20" h="188">
                        <a:moveTo>
                          <a:pt x="52" y="172"/>
                        </a:moveTo>
                        <a:lnTo>
                          <a:pt x="52" y="172"/>
                        </a:lnTo>
                        <a:lnTo>
                          <a:pt x="68" y="152"/>
                        </a:lnTo>
                        <a:lnTo>
                          <a:pt x="68" y="152"/>
                        </a:lnTo>
                        <a:lnTo>
                          <a:pt x="76" y="142"/>
                        </a:lnTo>
                        <a:lnTo>
                          <a:pt x="78" y="138"/>
                        </a:lnTo>
                        <a:lnTo>
                          <a:pt x="80" y="136"/>
                        </a:lnTo>
                        <a:lnTo>
                          <a:pt x="80" y="136"/>
                        </a:lnTo>
                        <a:lnTo>
                          <a:pt x="56" y="110"/>
                        </a:lnTo>
                        <a:lnTo>
                          <a:pt x="30" y="80"/>
                        </a:lnTo>
                        <a:lnTo>
                          <a:pt x="30" y="80"/>
                        </a:lnTo>
                        <a:lnTo>
                          <a:pt x="10" y="50"/>
                        </a:lnTo>
                        <a:lnTo>
                          <a:pt x="10" y="50"/>
                        </a:lnTo>
                        <a:lnTo>
                          <a:pt x="4" y="42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6" y="6"/>
                        </a:lnTo>
                        <a:lnTo>
                          <a:pt x="12" y="2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6"/>
                        </a:lnTo>
                        <a:lnTo>
                          <a:pt x="48" y="14"/>
                        </a:lnTo>
                        <a:lnTo>
                          <a:pt x="48" y="14"/>
                        </a:lnTo>
                        <a:lnTo>
                          <a:pt x="60" y="28"/>
                        </a:lnTo>
                        <a:lnTo>
                          <a:pt x="70" y="44"/>
                        </a:lnTo>
                        <a:lnTo>
                          <a:pt x="70" y="44"/>
                        </a:lnTo>
                        <a:lnTo>
                          <a:pt x="106" y="106"/>
                        </a:lnTo>
                        <a:lnTo>
                          <a:pt x="106" y="106"/>
                        </a:lnTo>
                        <a:lnTo>
                          <a:pt x="112" y="118"/>
                        </a:lnTo>
                        <a:lnTo>
                          <a:pt x="118" y="132"/>
                        </a:lnTo>
                        <a:lnTo>
                          <a:pt x="118" y="132"/>
                        </a:lnTo>
                        <a:lnTo>
                          <a:pt x="118" y="140"/>
                        </a:lnTo>
                        <a:lnTo>
                          <a:pt x="120" y="148"/>
                        </a:lnTo>
                        <a:lnTo>
                          <a:pt x="116" y="156"/>
                        </a:lnTo>
                        <a:lnTo>
                          <a:pt x="112" y="164"/>
                        </a:lnTo>
                        <a:lnTo>
                          <a:pt x="112" y="164"/>
                        </a:lnTo>
                        <a:lnTo>
                          <a:pt x="82" y="188"/>
                        </a:lnTo>
                        <a:lnTo>
                          <a:pt x="52" y="1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  <p:sp>
                <p:nvSpPr>
                  <p:cNvPr id="247" name="Freeform 182">
                    <a:extLst>
                      <a:ext uri="{FF2B5EF4-FFF2-40B4-BE49-F238E27FC236}">
                        <a16:creationId xmlns:a16="http://schemas.microsoft.com/office/drawing/2014/main" xmlns="" id="{D538897F-0BD8-4A28-BFA8-C722C0F39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9725" y="3308350"/>
                    <a:ext cx="190500" cy="298450"/>
                  </a:xfrm>
                  <a:custGeom>
                    <a:avLst/>
                    <a:gdLst>
                      <a:gd name="T0" fmla="*/ 52 w 120"/>
                      <a:gd name="T1" fmla="*/ 172 h 188"/>
                      <a:gd name="T2" fmla="*/ 52 w 120"/>
                      <a:gd name="T3" fmla="*/ 172 h 188"/>
                      <a:gd name="T4" fmla="*/ 68 w 120"/>
                      <a:gd name="T5" fmla="*/ 152 h 188"/>
                      <a:gd name="T6" fmla="*/ 68 w 120"/>
                      <a:gd name="T7" fmla="*/ 152 h 188"/>
                      <a:gd name="T8" fmla="*/ 76 w 120"/>
                      <a:gd name="T9" fmla="*/ 142 h 188"/>
                      <a:gd name="T10" fmla="*/ 78 w 120"/>
                      <a:gd name="T11" fmla="*/ 138 h 188"/>
                      <a:gd name="T12" fmla="*/ 80 w 120"/>
                      <a:gd name="T13" fmla="*/ 136 h 188"/>
                      <a:gd name="T14" fmla="*/ 80 w 120"/>
                      <a:gd name="T15" fmla="*/ 136 h 188"/>
                      <a:gd name="T16" fmla="*/ 56 w 120"/>
                      <a:gd name="T17" fmla="*/ 110 h 188"/>
                      <a:gd name="T18" fmla="*/ 30 w 120"/>
                      <a:gd name="T19" fmla="*/ 80 h 188"/>
                      <a:gd name="T20" fmla="*/ 30 w 120"/>
                      <a:gd name="T21" fmla="*/ 80 h 188"/>
                      <a:gd name="T22" fmla="*/ 10 w 120"/>
                      <a:gd name="T23" fmla="*/ 50 h 188"/>
                      <a:gd name="T24" fmla="*/ 10 w 120"/>
                      <a:gd name="T25" fmla="*/ 50 h 188"/>
                      <a:gd name="T26" fmla="*/ 4 w 120"/>
                      <a:gd name="T27" fmla="*/ 42 h 188"/>
                      <a:gd name="T28" fmla="*/ 2 w 120"/>
                      <a:gd name="T29" fmla="*/ 32 h 188"/>
                      <a:gd name="T30" fmla="*/ 0 w 120"/>
                      <a:gd name="T31" fmla="*/ 24 h 188"/>
                      <a:gd name="T32" fmla="*/ 2 w 120"/>
                      <a:gd name="T33" fmla="*/ 14 h 188"/>
                      <a:gd name="T34" fmla="*/ 2 w 120"/>
                      <a:gd name="T35" fmla="*/ 14 h 188"/>
                      <a:gd name="T36" fmla="*/ 6 w 120"/>
                      <a:gd name="T37" fmla="*/ 6 h 188"/>
                      <a:gd name="T38" fmla="*/ 12 w 120"/>
                      <a:gd name="T39" fmla="*/ 2 h 188"/>
                      <a:gd name="T40" fmla="*/ 18 w 120"/>
                      <a:gd name="T41" fmla="*/ 0 h 188"/>
                      <a:gd name="T42" fmla="*/ 24 w 120"/>
                      <a:gd name="T43" fmla="*/ 0 h 188"/>
                      <a:gd name="T44" fmla="*/ 30 w 120"/>
                      <a:gd name="T45" fmla="*/ 2 h 188"/>
                      <a:gd name="T46" fmla="*/ 38 w 120"/>
                      <a:gd name="T47" fmla="*/ 6 h 188"/>
                      <a:gd name="T48" fmla="*/ 48 w 120"/>
                      <a:gd name="T49" fmla="*/ 14 h 188"/>
                      <a:gd name="T50" fmla="*/ 48 w 120"/>
                      <a:gd name="T51" fmla="*/ 14 h 188"/>
                      <a:gd name="T52" fmla="*/ 60 w 120"/>
                      <a:gd name="T53" fmla="*/ 28 h 188"/>
                      <a:gd name="T54" fmla="*/ 70 w 120"/>
                      <a:gd name="T55" fmla="*/ 44 h 188"/>
                      <a:gd name="T56" fmla="*/ 70 w 120"/>
                      <a:gd name="T57" fmla="*/ 44 h 188"/>
                      <a:gd name="T58" fmla="*/ 106 w 120"/>
                      <a:gd name="T59" fmla="*/ 106 h 188"/>
                      <a:gd name="T60" fmla="*/ 106 w 120"/>
                      <a:gd name="T61" fmla="*/ 106 h 188"/>
                      <a:gd name="T62" fmla="*/ 112 w 120"/>
                      <a:gd name="T63" fmla="*/ 118 h 188"/>
                      <a:gd name="T64" fmla="*/ 118 w 120"/>
                      <a:gd name="T65" fmla="*/ 132 h 188"/>
                      <a:gd name="T66" fmla="*/ 118 w 120"/>
                      <a:gd name="T67" fmla="*/ 132 h 188"/>
                      <a:gd name="T68" fmla="*/ 118 w 120"/>
                      <a:gd name="T69" fmla="*/ 140 h 188"/>
                      <a:gd name="T70" fmla="*/ 120 w 120"/>
                      <a:gd name="T71" fmla="*/ 148 h 188"/>
                      <a:gd name="T72" fmla="*/ 116 w 120"/>
                      <a:gd name="T73" fmla="*/ 156 h 188"/>
                      <a:gd name="T74" fmla="*/ 112 w 120"/>
                      <a:gd name="T75" fmla="*/ 164 h 188"/>
                      <a:gd name="T76" fmla="*/ 112 w 120"/>
                      <a:gd name="T77" fmla="*/ 164 h 188"/>
                      <a:gd name="T78" fmla="*/ 82 w 120"/>
                      <a:gd name="T79" fmla="*/ 188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20" h="188">
                        <a:moveTo>
                          <a:pt x="52" y="172"/>
                        </a:moveTo>
                        <a:lnTo>
                          <a:pt x="52" y="172"/>
                        </a:lnTo>
                        <a:lnTo>
                          <a:pt x="68" y="152"/>
                        </a:lnTo>
                        <a:lnTo>
                          <a:pt x="68" y="152"/>
                        </a:lnTo>
                        <a:lnTo>
                          <a:pt x="76" y="142"/>
                        </a:lnTo>
                        <a:lnTo>
                          <a:pt x="78" y="138"/>
                        </a:lnTo>
                        <a:lnTo>
                          <a:pt x="80" y="136"/>
                        </a:lnTo>
                        <a:lnTo>
                          <a:pt x="80" y="136"/>
                        </a:lnTo>
                        <a:lnTo>
                          <a:pt x="56" y="110"/>
                        </a:lnTo>
                        <a:lnTo>
                          <a:pt x="30" y="80"/>
                        </a:lnTo>
                        <a:lnTo>
                          <a:pt x="30" y="80"/>
                        </a:lnTo>
                        <a:lnTo>
                          <a:pt x="10" y="50"/>
                        </a:lnTo>
                        <a:lnTo>
                          <a:pt x="10" y="50"/>
                        </a:lnTo>
                        <a:lnTo>
                          <a:pt x="4" y="42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6" y="6"/>
                        </a:lnTo>
                        <a:lnTo>
                          <a:pt x="12" y="2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6"/>
                        </a:lnTo>
                        <a:lnTo>
                          <a:pt x="48" y="14"/>
                        </a:lnTo>
                        <a:lnTo>
                          <a:pt x="48" y="14"/>
                        </a:lnTo>
                        <a:lnTo>
                          <a:pt x="60" y="28"/>
                        </a:lnTo>
                        <a:lnTo>
                          <a:pt x="70" y="44"/>
                        </a:lnTo>
                        <a:lnTo>
                          <a:pt x="70" y="44"/>
                        </a:lnTo>
                        <a:lnTo>
                          <a:pt x="106" y="106"/>
                        </a:lnTo>
                        <a:lnTo>
                          <a:pt x="106" y="106"/>
                        </a:lnTo>
                        <a:lnTo>
                          <a:pt x="112" y="118"/>
                        </a:lnTo>
                        <a:lnTo>
                          <a:pt x="118" y="132"/>
                        </a:lnTo>
                        <a:lnTo>
                          <a:pt x="118" y="132"/>
                        </a:lnTo>
                        <a:lnTo>
                          <a:pt x="118" y="140"/>
                        </a:lnTo>
                        <a:lnTo>
                          <a:pt x="120" y="148"/>
                        </a:lnTo>
                        <a:lnTo>
                          <a:pt x="116" y="156"/>
                        </a:lnTo>
                        <a:lnTo>
                          <a:pt x="112" y="164"/>
                        </a:lnTo>
                        <a:lnTo>
                          <a:pt x="112" y="164"/>
                        </a:lnTo>
                        <a:lnTo>
                          <a:pt x="82" y="188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500" dirty="0"/>
                  </a:p>
                </p:txBody>
              </p:sp>
            </p:grpSp>
            <p:sp>
              <p:nvSpPr>
                <p:cNvPr id="457" name="Freeform: Shape 456">
                  <a:extLst>
                    <a:ext uri="{FF2B5EF4-FFF2-40B4-BE49-F238E27FC236}">
                      <a16:creationId xmlns:a16="http://schemas.microsoft.com/office/drawing/2014/main" xmlns="" id="{DC91B03B-E717-4957-8B3B-18B38A27B9BE}"/>
                    </a:ext>
                  </a:extLst>
                </p:cNvPr>
                <p:cNvSpPr/>
                <p:nvPr/>
              </p:nvSpPr>
              <p:spPr>
                <a:xfrm>
                  <a:off x="5065045" y="11342125"/>
                  <a:ext cx="131677" cy="53339"/>
                </a:xfrm>
                <a:custGeom>
                  <a:avLst/>
                  <a:gdLst>
                    <a:gd name="connsiteX0" fmla="*/ 33 w 73034"/>
                    <a:gd name="connsiteY0" fmla="*/ 121 h 29584"/>
                    <a:gd name="connsiteX1" fmla="*/ 73068 w 73034"/>
                    <a:gd name="connsiteY1" fmla="*/ 121 h 29584"/>
                    <a:gd name="connsiteX2" fmla="*/ 33 w 73034"/>
                    <a:gd name="connsiteY2" fmla="*/ 121 h 29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034" h="29584">
                      <a:moveTo>
                        <a:pt x="33" y="121"/>
                      </a:moveTo>
                      <a:cubicBezTo>
                        <a:pt x="33" y="121"/>
                        <a:pt x="39225" y="20152"/>
                        <a:pt x="73068" y="121"/>
                      </a:cubicBezTo>
                      <a:cubicBezTo>
                        <a:pt x="73068" y="121"/>
                        <a:pt x="40221" y="66686"/>
                        <a:pt x="33" y="1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500"/>
                </a:p>
              </p:txBody>
            </p:sp>
          </p:grpSp>
        </p:grpSp>
        <p:sp>
          <p:nvSpPr>
            <p:cNvPr id="459" name="Freeform 61">
              <a:extLst>
                <a:ext uri="{FF2B5EF4-FFF2-40B4-BE49-F238E27FC236}">
                  <a16:creationId xmlns:a16="http://schemas.microsoft.com/office/drawing/2014/main" xmlns="" id="{FCF81B37-4F39-4C7F-801D-1F7106EF9D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34190" y="8362454"/>
              <a:ext cx="453023" cy="4556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88 h 200"/>
                <a:gd name="T12" fmla="*/ 12 w 200"/>
                <a:gd name="T13" fmla="*/ 100 h 200"/>
                <a:gd name="T14" fmla="*/ 100 w 200"/>
                <a:gd name="T15" fmla="*/ 13 h 200"/>
                <a:gd name="T16" fmla="*/ 187 w 200"/>
                <a:gd name="T17" fmla="*/ 100 h 200"/>
                <a:gd name="T18" fmla="*/ 100 w 200"/>
                <a:gd name="T19" fmla="*/ 188 h 200"/>
                <a:gd name="T20" fmla="*/ 131 w 200"/>
                <a:gd name="T21" fmla="*/ 60 h 200"/>
                <a:gd name="T22" fmla="*/ 100 w 200"/>
                <a:gd name="T23" fmla="*/ 92 h 200"/>
                <a:gd name="T24" fmla="*/ 69 w 200"/>
                <a:gd name="T25" fmla="*/ 60 h 200"/>
                <a:gd name="T26" fmla="*/ 60 w 200"/>
                <a:gd name="T27" fmla="*/ 69 h 200"/>
                <a:gd name="T28" fmla="*/ 91 w 200"/>
                <a:gd name="T29" fmla="*/ 100 h 200"/>
                <a:gd name="T30" fmla="*/ 60 w 200"/>
                <a:gd name="T31" fmla="*/ 132 h 200"/>
                <a:gd name="T32" fmla="*/ 69 w 200"/>
                <a:gd name="T33" fmla="*/ 140 h 200"/>
                <a:gd name="T34" fmla="*/ 100 w 200"/>
                <a:gd name="T35" fmla="*/ 109 h 200"/>
                <a:gd name="T36" fmla="*/ 131 w 200"/>
                <a:gd name="T37" fmla="*/ 140 h 200"/>
                <a:gd name="T38" fmla="*/ 140 w 200"/>
                <a:gd name="T39" fmla="*/ 132 h 200"/>
                <a:gd name="T40" fmla="*/ 109 w 200"/>
                <a:gd name="T41" fmla="*/ 100 h 200"/>
                <a:gd name="T42" fmla="*/ 140 w 200"/>
                <a:gd name="T43" fmla="*/ 69 h 200"/>
                <a:gd name="T44" fmla="*/ 131 w 200"/>
                <a:gd name="T45" fmla="*/ 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6"/>
                    <a:pt x="45" y="200"/>
                    <a:pt x="100" y="200"/>
                  </a:cubicBezTo>
                  <a:cubicBezTo>
                    <a:pt x="155" y="200"/>
                    <a:pt x="200" y="156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88"/>
                  </a:moveTo>
                  <a:cubicBezTo>
                    <a:pt x="52" y="188"/>
                    <a:pt x="12" y="149"/>
                    <a:pt x="12" y="100"/>
                  </a:cubicBezTo>
                  <a:cubicBezTo>
                    <a:pt x="12" y="52"/>
                    <a:pt x="52" y="13"/>
                    <a:pt x="100" y="13"/>
                  </a:cubicBezTo>
                  <a:cubicBezTo>
                    <a:pt x="148" y="13"/>
                    <a:pt x="187" y="52"/>
                    <a:pt x="187" y="100"/>
                  </a:cubicBezTo>
                  <a:cubicBezTo>
                    <a:pt x="187" y="149"/>
                    <a:pt x="148" y="188"/>
                    <a:pt x="100" y="188"/>
                  </a:cubicBezTo>
                  <a:close/>
                  <a:moveTo>
                    <a:pt x="131" y="60"/>
                  </a:moveTo>
                  <a:cubicBezTo>
                    <a:pt x="100" y="92"/>
                    <a:pt x="100" y="92"/>
                    <a:pt x="100" y="92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31" y="60"/>
                  </a:lnTo>
                  <a:close/>
                </a:path>
              </a:pathLst>
            </a:custGeom>
            <a:solidFill>
              <a:srgbClr val="FAB41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2500" dirty="0"/>
            </a:p>
          </p:txBody>
        </p:sp>
      </p:grpSp>
      <p:grpSp>
        <p:nvGrpSpPr>
          <p:cNvPr id="248" name="Grupa 247">
            <a:extLst>
              <a:ext uri="{FF2B5EF4-FFF2-40B4-BE49-F238E27FC236}">
                <a16:creationId xmlns:a16="http://schemas.microsoft.com/office/drawing/2014/main" xmlns="" id="{F78F3DFE-FC47-4541-9BB2-1356EE3050E1}"/>
              </a:ext>
            </a:extLst>
          </p:cNvPr>
          <p:cNvGrpSpPr/>
          <p:nvPr/>
        </p:nvGrpSpPr>
        <p:grpSpPr>
          <a:xfrm>
            <a:off x="383309" y="2428534"/>
            <a:ext cx="9919566" cy="2156296"/>
            <a:chOff x="383309" y="2428534"/>
            <a:chExt cx="9919566" cy="2156296"/>
          </a:xfrm>
        </p:grpSpPr>
        <p:sp>
          <p:nvSpPr>
            <p:cNvPr id="249" name="Freeform: Shape 210">
              <a:extLst>
                <a:ext uri="{FF2B5EF4-FFF2-40B4-BE49-F238E27FC236}">
                  <a16:creationId xmlns:a16="http://schemas.microsoft.com/office/drawing/2014/main" xmlns="" id="{96FB7800-6BAC-4B22-B2FE-7075A74869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250" name="TextBox 5">
              <a:extLst>
                <a:ext uri="{FF2B5EF4-FFF2-40B4-BE49-F238E27FC236}">
                  <a16:creationId xmlns:a16="http://schemas.microsoft.com/office/drawing/2014/main" xmlns="" id="{BFA0565E-C824-4BDE-872F-17183BD8EE1C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2156296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Przede wszystkim </a:t>
              </a: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nie obawiaj się kontaktu z osobą, o której wiesz, że choruje np. na schizofrenię. </a:t>
              </a:r>
              <a:r>
                <a:rPr lang="pl-PL" sz="2500" dirty="0">
                  <a:latin typeface="Arial" panose="020B0604020202020204" pitchFamily="34" charset="0"/>
                  <a:cs typeface="Times New Roman" panose="02020603050405020304" pitchFamily="18" charset="0"/>
                </a:rPr>
                <a:t>Osoby, które decydują się podjąć pracę, mają pod kontrolą stan swojego zdrowia psychicznego poprzez przyjmowanie leków i wsparcie terapeutyczne. </a:t>
              </a:r>
            </a:p>
          </p:txBody>
        </p:sp>
      </p:grpSp>
      <p:grpSp>
        <p:nvGrpSpPr>
          <p:cNvPr id="251" name="Grupa 250">
            <a:extLst>
              <a:ext uri="{FF2B5EF4-FFF2-40B4-BE49-F238E27FC236}">
                <a16:creationId xmlns:a16="http://schemas.microsoft.com/office/drawing/2014/main" xmlns="" id="{9428DD5B-EA62-411D-B9BD-863432FF064B}"/>
              </a:ext>
            </a:extLst>
          </p:cNvPr>
          <p:cNvGrpSpPr/>
          <p:nvPr/>
        </p:nvGrpSpPr>
        <p:grpSpPr>
          <a:xfrm>
            <a:off x="383309" y="5479670"/>
            <a:ext cx="9919566" cy="1279133"/>
            <a:chOff x="383309" y="2428534"/>
            <a:chExt cx="9919566" cy="1279133"/>
          </a:xfrm>
        </p:grpSpPr>
        <p:sp>
          <p:nvSpPr>
            <p:cNvPr id="252" name="Freeform: Shape 210">
              <a:extLst>
                <a:ext uri="{FF2B5EF4-FFF2-40B4-BE49-F238E27FC236}">
                  <a16:creationId xmlns:a16="http://schemas.microsoft.com/office/drawing/2014/main" xmlns="" id="{42B9900F-AE00-44CA-9315-E6750D66D5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253" name="TextBox 5">
              <a:extLst>
                <a:ext uri="{FF2B5EF4-FFF2-40B4-BE49-F238E27FC236}">
                  <a16:creationId xmlns:a16="http://schemas.microsoft.com/office/drawing/2014/main" xmlns="" id="{AC521B80-CA08-4BF2-B7B6-B642EBCB2888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127913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Osoba z niepełnosprawnością może mocniej odczuwać sytuacje stresogenne. </a:t>
              </a: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Zadbaj o spokojne, wyjaśniające rozmowy </a:t>
              </a: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 sytuacjach trudnych lub stresujących.</a:t>
              </a: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5C01AB11-9F41-4B51-9AC2-CD308510A7A9}"/>
              </a:ext>
            </a:extLst>
          </p:cNvPr>
          <p:cNvGrpSpPr/>
          <p:nvPr/>
        </p:nvGrpSpPr>
        <p:grpSpPr>
          <a:xfrm>
            <a:off x="383309" y="7653643"/>
            <a:ext cx="6697893" cy="401970"/>
            <a:chOff x="383309" y="7618506"/>
            <a:chExt cx="6697893" cy="401970"/>
          </a:xfrm>
        </p:grpSpPr>
        <p:sp>
          <p:nvSpPr>
            <p:cNvPr id="255" name="Freeform: Shape 210">
              <a:extLst>
                <a:ext uri="{FF2B5EF4-FFF2-40B4-BE49-F238E27FC236}">
                  <a16:creationId xmlns:a16="http://schemas.microsoft.com/office/drawing/2014/main" xmlns="" id="{A17A5C14-49D7-4A0C-918A-3E06F2DB05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7717224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256" name="TextBox 5">
              <a:extLst>
                <a:ext uri="{FF2B5EF4-FFF2-40B4-BE49-F238E27FC236}">
                  <a16:creationId xmlns:a16="http://schemas.microsoft.com/office/drawing/2014/main" xmlns="" id="{59C137BE-E12E-4BDE-AD77-713510DAA72E}"/>
                </a:ext>
              </a:extLst>
            </p:cNvPr>
            <p:cNvSpPr txBox="1"/>
            <p:nvPr/>
          </p:nvSpPr>
          <p:spPr>
            <a:xfrm>
              <a:off x="560387" y="7618506"/>
              <a:ext cx="6520815" cy="401970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Wyrażaj prosto swoje intencje i emocje. 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5B4A224F-1391-473A-8BDA-D1750AE5B2FC}"/>
              </a:ext>
            </a:extLst>
          </p:cNvPr>
          <p:cNvGrpSpPr/>
          <p:nvPr/>
        </p:nvGrpSpPr>
        <p:grpSpPr>
          <a:xfrm>
            <a:off x="383309" y="8950453"/>
            <a:ext cx="6697893" cy="1279133"/>
            <a:chOff x="383309" y="9160960"/>
            <a:chExt cx="6697893" cy="1279133"/>
          </a:xfrm>
        </p:grpSpPr>
        <p:sp>
          <p:nvSpPr>
            <p:cNvPr id="258" name="Freeform: Shape 210">
              <a:extLst>
                <a:ext uri="{FF2B5EF4-FFF2-40B4-BE49-F238E27FC236}">
                  <a16:creationId xmlns:a16="http://schemas.microsoft.com/office/drawing/2014/main" xmlns="" id="{B554142C-43D9-487D-A328-A1D0AC2217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9259678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278" name="TextBox 5">
              <a:extLst>
                <a:ext uri="{FF2B5EF4-FFF2-40B4-BE49-F238E27FC236}">
                  <a16:creationId xmlns:a16="http://schemas.microsoft.com/office/drawing/2014/main" xmlns="" id="{73043853-F681-46BA-AD41-1C745FF5CADC}"/>
                </a:ext>
              </a:extLst>
            </p:cNvPr>
            <p:cNvSpPr txBox="1"/>
            <p:nvPr/>
          </p:nvSpPr>
          <p:spPr>
            <a:xfrm>
              <a:off x="560387" y="9160960"/>
              <a:ext cx="6520815" cy="127913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Nie etykietuj i nie pozwalaj na to w Twoim zespole</a:t>
              </a: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Słowa „wariat”, „psychiczny” – są bardzo niewłaściwe i obraźliwe!</a:t>
              </a:r>
            </a:p>
          </p:txBody>
        </p:sp>
      </p:grpSp>
      <p:grpSp>
        <p:nvGrpSpPr>
          <p:cNvPr id="306" name="Grupa 305">
            <a:extLst>
              <a:ext uri="{FF2B5EF4-FFF2-40B4-BE49-F238E27FC236}">
                <a16:creationId xmlns:a16="http://schemas.microsoft.com/office/drawing/2014/main" xmlns="" id="{975449E1-A340-41BB-974C-F4FBC1DAD5EC}"/>
              </a:ext>
            </a:extLst>
          </p:cNvPr>
          <p:cNvGrpSpPr/>
          <p:nvPr/>
        </p:nvGrpSpPr>
        <p:grpSpPr>
          <a:xfrm>
            <a:off x="4019639" y="11124426"/>
            <a:ext cx="6283236" cy="2594878"/>
            <a:chOff x="383309" y="2428534"/>
            <a:chExt cx="6283236" cy="2594878"/>
          </a:xfrm>
        </p:grpSpPr>
        <p:sp>
          <p:nvSpPr>
            <p:cNvPr id="307" name="Freeform: Shape 210">
              <a:extLst>
                <a:ext uri="{FF2B5EF4-FFF2-40B4-BE49-F238E27FC236}">
                  <a16:creationId xmlns:a16="http://schemas.microsoft.com/office/drawing/2014/main" xmlns="" id="{A5A1B700-1D56-4112-92A2-3944D6C47A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308" name="TextBox 5">
              <a:extLst>
                <a:ext uri="{FF2B5EF4-FFF2-40B4-BE49-F238E27FC236}">
                  <a16:creationId xmlns:a16="http://schemas.microsoft.com/office/drawing/2014/main" xmlns="" id="{EDE0AB97-F1F1-453A-9438-F277D5C34781}"/>
                </a:ext>
              </a:extLst>
            </p:cNvPr>
            <p:cNvSpPr txBox="1"/>
            <p:nvPr/>
          </p:nvSpPr>
          <p:spPr>
            <a:xfrm>
              <a:off x="560387" y="2428534"/>
              <a:ext cx="6106158" cy="259487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Pozwól na indywidualność</a:t>
              </a: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ale traktuj osobę tak jak każdego członka zespołu, nie prowadź „na siłę” działań integracyjnych. Niektóre osoby potrzebują dużo więcej czasu na zaadaptowanie się w zespole i miejscu pracy.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9654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5461836C-CABF-4569-B2F1-230785A19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042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364" name="think-cell Slide" r:id="rId4" imgW="360" imgH="360" progId="">
              <p:embed/>
            </p:oleObj>
          </a:graphicData>
        </a:graphic>
      </p:graphicFrame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98915679-2A8C-487A-A00C-05F344CD9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27804" y="-1449372"/>
            <a:ext cx="2323657" cy="3122056"/>
          </a:xfrm>
          <a:custGeom>
            <a:avLst/>
            <a:gdLst>
              <a:gd name="connsiteX0" fmla="*/ 2323657 w 2323657"/>
              <a:gd name="connsiteY0" fmla="*/ 1401336 h 3122056"/>
              <a:gd name="connsiteX1" fmla="*/ 0 w 2323657"/>
              <a:gd name="connsiteY1" fmla="*/ 3122057 h 3122056"/>
              <a:gd name="connsiteX2" fmla="*/ 50141 w 2323657"/>
              <a:gd name="connsiteY2" fmla="*/ 0 h 3122056"/>
              <a:gd name="connsiteX3" fmla="*/ 2323657 w 2323657"/>
              <a:gd name="connsiteY3" fmla="*/ 0 h 3122056"/>
              <a:gd name="connsiteX4" fmla="*/ 2323657 w 2323657"/>
              <a:gd name="connsiteY4" fmla="*/ 1401336 h 312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657" h="3122056">
                <a:moveTo>
                  <a:pt x="2323657" y="1401336"/>
                </a:moveTo>
                <a:lnTo>
                  <a:pt x="0" y="3122057"/>
                </a:lnTo>
                <a:lnTo>
                  <a:pt x="50141" y="0"/>
                </a:lnTo>
                <a:lnTo>
                  <a:pt x="2323657" y="0"/>
                </a:lnTo>
                <a:lnTo>
                  <a:pt x="2323657" y="1401336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B7139DB2-7282-4C60-9BD6-461AFBEA9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42703" y="13520927"/>
            <a:ext cx="2323781" cy="3121931"/>
          </a:xfrm>
          <a:custGeom>
            <a:avLst/>
            <a:gdLst>
              <a:gd name="connsiteX0" fmla="*/ 0 w 2323781"/>
              <a:gd name="connsiteY0" fmla="*/ 1720595 h 3121931"/>
              <a:gd name="connsiteX1" fmla="*/ 2323782 w 2323781"/>
              <a:gd name="connsiteY1" fmla="*/ 0 h 3121931"/>
              <a:gd name="connsiteX2" fmla="*/ 2273517 w 2323781"/>
              <a:gd name="connsiteY2" fmla="*/ 3121932 h 3121931"/>
              <a:gd name="connsiteX3" fmla="*/ 0 w 2323781"/>
              <a:gd name="connsiteY3" fmla="*/ 3121932 h 3121931"/>
              <a:gd name="connsiteX4" fmla="*/ 0 w 2323781"/>
              <a:gd name="connsiteY4" fmla="*/ 1720595 h 312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1" h="3121931">
                <a:moveTo>
                  <a:pt x="0" y="1720595"/>
                </a:moveTo>
                <a:lnTo>
                  <a:pt x="2323782" y="0"/>
                </a:lnTo>
                <a:lnTo>
                  <a:pt x="2273517" y="3121932"/>
                </a:lnTo>
                <a:lnTo>
                  <a:pt x="0" y="3121932"/>
                </a:lnTo>
                <a:lnTo>
                  <a:pt x="0" y="1720595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xmlns="" id="{58DBFC22-AC47-4613-85DB-7A56A8283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2527" y="452627"/>
            <a:ext cx="1315984" cy="1315984"/>
          </a:xfrm>
          <a:custGeom>
            <a:avLst/>
            <a:gdLst>
              <a:gd name="connsiteX0" fmla="*/ 1154612 w 1315984"/>
              <a:gd name="connsiteY0" fmla="*/ 0 h 1315984"/>
              <a:gd name="connsiteX1" fmla="*/ 1315984 w 1315984"/>
              <a:gd name="connsiteY1" fmla="*/ 0 h 1315984"/>
              <a:gd name="connsiteX2" fmla="*/ 1315984 w 1315984"/>
              <a:gd name="connsiteY2" fmla="*/ 1315984 h 1315984"/>
              <a:gd name="connsiteX3" fmla="*/ 1154612 w 1315984"/>
              <a:gd name="connsiteY3" fmla="*/ 1315984 h 1315984"/>
              <a:gd name="connsiteX4" fmla="*/ 161372 w 1315984"/>
              <a:gd name="connsiteY4" fmla="*/ 1315984 h 1315984"/>
              <a:gd name="connsiteX5" fmla="*/ 0 w 1315984"/>
              <a:gd name="connsiteY5" fmla="*/ 1315984 h 1315984"/>
              <a:gd name="connsiteX6" fmla="*/ 0 w 1315984"/>
              <a:gd name="connsiteY6" fmla="*/ 0 h 1315984"/>
              <a:gd name="connsiteX7" fmla="*/ 161372 w 1315984"/>
              <a:gd name="connsiteY7" fmla="*/ 0 h 13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984" h="1315984">
                <a:moveTo>
                  <a:pt x="1154612" y="0"/>
                </a:moveTo>
                <a:cubicBezTo>
                  <a:pt x="1243736" y="0"/>
                  <a:pt x="1315984" y="0"/>
                  <a:pt x="1315984" y="0"/>
                </a:cubicBezTo>
                <a:lnTo>
                  <a:pt x="1315984" y="1315984"/>
                </a:lnTo>
                <a:cubicBezTo>
                  <a:pt x="1315984" y="1315984"/>
                  <a:pt x="1243736" y="1315984"/>
                  <a:pt x="1154612" y="1315984"/>
                </a:cubicBezTo>
                <a:lnTo>
                  <a:pt x="161372" y="1315984"/>
                </a:lnTo>
                <a:cubicBezTo>
                  <a:pt x="72249" y="1315984"/>
                  <a:pt x="0" y="1315984"/>
                  <a:pt x="0" y="1315984"/>
                </a:cubicBezTo>
                <a:lnTo>
                  <a:pt x="0" y="0"/>
                </a:lnTo>
                <a:cubicBezTo>
                  <a:pt x="0" y="0"/>
                  <a:pt x="72249" y="0"/>
                  <a:pt x="161372" y="0"/>
                </a:cubicBezTo>
                <a:close/>
              </a:path>
            </a:pathLst>
          </a:custGeom>
          <a:solidFill>
            <a:srgbClr val="2C388E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" name="Title 739">
            <a:extLst>
              <a:ext uri="{FF2B5EF4-FFF2-40B4-BE49-F238E27FC236}">
                <a16:creationId xmlns:a16="http://schemas.microsoft.com/office/drawing/2014/main" xmlns="" id="{67A434B7-D882-45B6-988F-E27A2F0D5A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7170" y="710509"/>
            <a:ext cx="8255705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80192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Komunikacja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zasady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savoir-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vivre’u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kontaktach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osobami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zaburzeniami mowy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2C388E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pic>
        <p:nvPicPr>
          <p:cNvPr id="62" name="Grafika 61">
            <a:extLst>
              <a:ext uri="{FF2B5EF4-FFF2-40B4-BE49-F238E27FC236}">
                <a16:creationId xmlns:a16="http://schemas.microsoft.com/office/drawing/2014/main" xmlns="" id="{9BF26891-7F69-4345-9EE0-D363EF1EC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9321" y="519421"/>
            <a:ext cx="1182396" cy="11823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706B0F1-59F4-4E92-A724-4B1338D344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96940" y="2428534"/>
            <a:ext cx="2098314" cy="3099851"/>
            <a:chOff x="539473" y="2918592"/>
            <a:chExt cx="3690303" cy="5451707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76856321-717C-49DE-8FBE-6EA431100F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5283026">
              <a:off x="1360913" y="5543025"/>
              <a:ext cx="2005834" cy="3648713"/>
            </a:xfrm>
            <a:custGeom>
              <a:avLst/>
              <a:gdLst>
                <a:gd name="connsiteX0" fmla="*/ 1378583 w 1675208"/>
                <a:gd name="connsiteY0" fmla="*/ 9664 h 1568551"/>
                <a:gd name="connsiteX1" fmla="*/ 338685 w 1675208"/>
                <a:gd name="connsiteY1" fmla="*/ 913074 h 1568551"/>
                <a:gd name="connsiteX2" fmla="*/ 127172 w 1675208"/>
                <a:gd name="connsiteY2" fmla="*/ 1416848 h 1568551"/>
                <a:gd name="connsiteX3" fmla="*/ 1153881 w 1675208"/>
                <a:gd name="connsiteY3" fmla="*/ 1203842 h 1568551"/>
                <a:gd name="connsiteX4" fmla="*/ 1575912 w 1675208"/>
                <a:gd name="connsiteY4" fmla="*/ 385535 h 1568551"/>
                <a:gd name="connsiteX5" fmla="*/ 1378583 w 1675208"/>
                <a:gd name="connsiteY5" fmla="*/ 9664 h 156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5208" h="1568551">
                  <a:moveTo>
                    <a:pt x="1378583" y="9664"/>
                  </a:moveTo>
                  <a:cubicBezTo>
                    <a:pt x="831137" y="115421"/>
                    <a:pt x="586778" y="983371"/>
                    <a:pt x="338685" y="913074"/>
                  </a:cubicBezTo>
                  <a:cubicBezTo>
                    <a:pt x="90593" y="842777"/>
                    <a:pt x="-157624" y="1249006"/>
                    <a:pt x="127172" y="1416848"/>
                  </a:cubicBezTo>
                  <a:cubicBezTo>
                    <a:pt x="411968" y="1584690"/>
                    <a:pt x="1160849" y="1722795"/>
                    <a:pt x="1153881" y="1203842"/>
                  </a:cubicBezTo>
                  <a:cubicBezTo>
                    <a:pt x="1146914" y="684888"/>
                    <a:pt x="1504869" y="440777"/>
                    <a:pt x="1575912" y="385535"/>
                  </a:cubicBezTo>
                  <a:cubicBezTo>
                    <a:pt x="1726708" y="268456"/>
                    <a:pt x="1738404" y="-59762"/>
                    <a:pt x="1378583" y="9664"/>
                  </a:cubicBezTo>
                  <a:close/>
                </a:path>
              </a:pathLst>
            </a:custGeom>
            <a:solidFill>
              <a:srgbClr val="EDEDE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4486079-1942-40A1-87A9-F4E9E495F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960499" y="2918592"/>
              <a:ext cx="3269277" cy="5022284"/>
              <a:chOff x="960499" y="3029550"/>
              <a:chExt cx="3197048" cy="49113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86A3FA50-C493-4956-B1EC-9EB5D20BA6F1}"/>
                  </a:ext>
                </a:extLst>
              </p:cNvPr>
              <p:cNvGrpSpPr/>
              <p:nvPr/>
            </p:nvGrpSpPr>
            <p:grpSpPr>
              <a:xfrm>
                <a:off x="960499" y="3104159"/>
                <a:ext cx="3141067" cy="4836716"/>
                <a:chOff x="7408980" y="3226970"/>
                <a:chExt cx="1366414" cy="2104048"/>
              </a:xfrm>
            </p:grpSpPr>
            <p:grpSp>
              <p:nvGrpSpPr>
                <p:cNvPr id="55" name="Graphic 7">
                  <a:extLst>
                    <a:ext uri="{FF2B5EF4-FFF2-40B4-BE49-F238E27FC236}">
                      <a16:creationId xmlns:a16="http://schemas.microsoft.com/office/drawing/2014/main" xmlns="" id="{6C853A57-30C8-49EE-8DE2-A8E8FFDE2080}"/>
                    </a:ext>
                  </a:extLst>
                </p:cNvPr>
                <p:cNvGrpSpPr/>
                <p:nvPr/>
              </p:nvGrpSpPr>
              <p:grpSpPr>
                <a:xfrm>
                  <a:off x="7408980" y="3226970"/>
                  <a:ext cx="594825" cy="1888311"/>
                  <a:chOff x="7408980" y="3226970"/>
                  <a:chExt cx="594825" cy="1888311"/>
                </a:xfrm>
                <a:solidFill>
                  <a:schemeClr val="accent1"/>
                </a:solidFill>
              </p:grpSpPr>
              <p:grpSp>
                <p:nvGrpSpPr>
                  <p:cNvPr id="63" name="Graphic 7">
                    <a:extLst>
                      <a:ext uri="{FF2B5EF4-FFF2-40B4-BE49-F238E27FC236}">
                        <a16:creationId xmlns:a16="http://schemas.microsoft.com/office/drawing/2014/main" xmlns="" id="{5ECC5F80-E7E0-4340-90FE-35C8E3AB27D8}"/>
                      </a:ext>
                    </a:extLst>
                  </p:cNvPr>
                  <p:cNvGrpSpPr/>
                  <p:nvPr/>
                </p:nvGrpSpPr>
                <p:grpSpPr>
                  <a:xfrm>
                    <a:off x="7408980" y="3226970"/>
                    <a:ext cx="594825" cy="1888311"/>
                    <a:chOff x="7408980" y="3226970"/>
                    <a:chExt cx="594825" cy="1888311"/>
                  </a:xfrm>
                  <a:solidFill>
                    <a:schemeClr val="accent1"/>
                  </a:solidFill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xmlns="" id="{62BD3CC8-049F-4B93-A4CB-F3B034B72B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85600" y="4855061"/>
                      <a:ext cx="82472" cy="94358"/>
                    </a:xfrm>
                    <a:custGeom>
                      <a:avLst/>
                      <a:gdLst>
                        <a:gd name="connsiteX0" fmla="*/ 45190 w 82472"/>
                        <a:gd name="connsiteY0" fmla="*/ 0 h 94358"/>
                        <a:gd name="connsiteX1" fmla="*/ 0 w 82472"/>
                        <a:gd name="connsiteY1" fmla="*/ 41801 h 94358"/>
                        <a:gd name="connsiteX2" fmla="*/ 73434 w 82472"/>
                        <a:gd name="connsiteY2" fmla="*/ 73434 h 94358"/>
                        <a:gd name="connsiteX3" fmla="*/ 82472 w 82472"/>
                        <a:gd name="connsiteY3" fmla="*/ 23725 h 94358"/>
                        <a:gd name="connsiteX4" fmla="*/ 45190 w 82472"/>
                        <a:gd name="connsiteY4" fmla="*/ 0 h 94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2472" h="94358">
                          <a:moveTo>
                            <a:pt x="45190" y="0"/>
                          </a:moveTo>
                          <a:lnTo>
                            <a:pt x="0" y="41801"/>
                          </a:lnTo>
                          <a:cubicBezTo>
                            <a:pt x="15817" y="82472"/>
                            <a:pt x="24855" y="118624"/>
                            <a:pt x="73434" y="73434"/>
                          </a:cubicBezTo>
                          <a:lnTo>
                            <a:pt x="82472" y="23725"/>
                          </a:lnTo>
                          <a:lnTo>
                            <a:pt x="45190" y="0"/>
                          </a:lnTo>
                          <a:close/>
                        </a:path>
                      </a:pathLst>
                    </a:custGeom>
                    <a:solidFill>
                      <a:srgbClr val="E6A37B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xmlns="" id="{2E4255D0-8846-4986-8A02-728C2B9E6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97445" y="4960128"/>
                      <a:ext cx="81342" cy="99720"/>
                    </a:xfrm>
                    <a:custGeom>
                      <a:avLst/>
                      <a:gdLst>
                        <a:gd name="connsiteX0" fmla="*/ 0 w 81342"/>
                        <a:gd name="connsiteY0" fmla="*/ 19206 h 99720"/>
                        <a:gd name="connsiteX1" fmla="*/ 2260 w 81342"/>
                        <a:gd name="connsiteY1" fmla="*/ 85862 h 99720"/>
                        <a:gd name="connsiteX2" fmla="*/ 81343 w 81342"/>
                        <a:gd name="connsiteY2" fmla="*/ 65526 h 99720"/>
                        <a:gd name="connsiteX3" fmla="*/ 59877 w 81342"/>
                        <a:gd name="connsiteY3" fmla="*/ 0 h 99720"/>
                        <a:gd name="connsiteX4" fmla="*/ 0 w 81342"/>
                        <a:gd name="connsiteY4" fmla="*/ 19206 h 99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1342" h="99720">
                          <a:moveTo>
                            <a:pt x="0" y="19206"/>
                          </a:moveTo>
                          <a:lnTo>
                            <a:pt x="2260" y="85862"/>
                          </a:lnTo>
                          <a:cubicBezTo>
                            <a:pt x="33893" y="112976"/>
                            <a:pt x="64396" y="97159"/>
                            <a:pt x="81343" y="65526"/>
                          </a:cubicBezTo>
                          <a:cubicBezTo>
                            <a:pt x="80213" y="62137"/>
                            <a:pt x="59877" y="0"/>
                            <a:pt x="59877" y="0"/>
                          </a:cubicBezTo>
                          <a:lnTo>
                            <a:pt x="0" y="19206"/>
                          </a:lnTo>
                          <a:close/>
                        </a:path>
                      </a:pathLst>
                    </a:custGeom>
                    <a:solidFill>
                      <a:srgbClr val="E6A37B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xmlns="" id="{D4A1509E-D305-46BF-83DD-DE1C980164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83799" y="5001905"/>
                      <a:ext cx="196515" cy="113376"/>
                    </a:xfrm>
                    <a:custGeom>
                      <a:avLst/>
                      <a:gdLst>
                        <a:gd name="connsiteX0" fmla="*/ 4608 w 196515"/>
                        <a:gd name="connsiteY0" fmla="*/ 32787 h 113376"/>
                        <a:gd name="connsiteX1" fmla="*/ 1219 w 196515"/>
                        <a:gd name="connsiteY1" fmla="*/ 92664 h 113376"/>
                        <a:gd name="connsiteX2" fmla="*/ 193277 w 196515"/>
                        <a:gd name="connsiteY2" fmla="*/ 84755 h 113376"/>
                        <a:gd name="connsiteX3" fmla="*/ 89340 w 196515"/>
                        <a:gd name="connsiteY3" fmla="*/ 24 h 113376"/>
                        <a:gd name="connsiteX4" fmla="*/ 38501 w 196515"/>
                        <a:gd name="connsiteY4" fmla="*/ 40695 h 113376"/>
                        <a:gd name="connsiteX5" fmla="*/ 15906 w 196515"/>
                        <a:gd name="connsiteY5" fmla="*/ 24878 h 113376"/>
                        <a:gd name="connsiteX6" fmla="*/ 15906 w 196515"/>
                        <a:gd name="connsiteY6" fmla="*/ 9062 h 113376"/>
                        <a:gd name="connsiteX7" fmla="*/ 4608 w 196515"/>
                        <a:gd name="connsiteY7" fmla="*/ 32787 h 113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6515" h="113376">
                          <a:moveTo>
                            <a:pt x="4608" y="32787"/>
                          </a:moveTo>
                          <a:cubicBezTo>
                            <a:pt x="2348" y="47473"/>
                            <a:pt x="-2170" y="92664"/>
                            <a:pt x="1219" y="92664"/>
                          </a:cubicBezTo>
                          <a:cubicBezTo>
                            <a:pt x="29463" y="93793"/>
                            <a:pt x="223781" y="143503"/>
                            <a:pt x="193277" y="84755"/>
                          </a:cubicBezTo>
                          <a:cubicBezTo>
                            <a:pt x="149217" y="71198"/>
                            <a:pt x="111935" y="37306"/>
                            <a:pt x="89340" y="24"/>
                          </a:cubicBezTo>
                          <a:cubicBezTo>
                            <a:pt x="67875" y="-1106"/>
                            <a:pt x="48669" y="38435"/>
                            <a:pt x="38501" y="40695"/>
                          </a:cubicBezTo>
                          <a:cubicBezTo>
                            <a:pt x="32852" y="39565"/>
                            <a:pt x="22684" y="31657"/>
                            <a:pt x="15906" y="24878"/>
                          </a:cubicBezTo>
                          <a:cubicBezTo>
                            <a:pt x="14776" y="23749"/>
                            <a:pt x="15906" y="12451"/>
                            <a:pt x="15906" y="9062"/>
                          </a:cubicBezTo>
                          <a:cubicBezTo>
                            <a:pt x="10257" y="6802"/>
                            <a:pt x="6867" y="27138"/>
                            <a:pt x="4608" y="32787"/>
                          </a:cubicBezTo>
                          <a:close/>
                        </a:path>
                      </a:pathLst>
                    </a:custGeom>
                    <a:solidFill>
                      <a:srgbClr val="FAB417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xmlns="" id="{CE20B87C-F262-40D7-AF53-0C1215476E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11584" y="4016782"/>
                      <a:ext cx="388222" cy="996798"/>
                    </a:xfrm>
                    <a:custGeom>
                      <a:avLst/>
                      <a:gdLst>
                        <a:gd name="connsiteX0" fmla="*/ 361522 w 388222"/>
                        <a:gd name="connsiteY0" fmla="*/ 264363 h 996798"/>
                        <a:gd name="connsiteX1" fmla="*/ 363782 w 388222"/>
                        <a:gd name="connsiteY1" fmla="*/ 0 h 996798"/>
                        <a:gd name="connsiteX2" fmla="*/ 62137 w 388222"/>
                        <a:gd name="connsiteY2" fmla="*/ 9038 h 996798"/>
                        <a:gd name="connsiteX3" fmla="*/ 40671 w 388222"/>
                        <a:gd name="connsiteY3" fmla="*/ 249676 h 996798"/>
                        <a:gd name="connsiteX4" fmla="*/ 57618 w 388222"/>
                        <a:gd name="connsiteY4" fmla="*/ 577305 h 996798"/>
                        <a:gd name="connsiteX5" fmla="*/ 64396 w 388222"/>
                        <a:gd name="connsiteY5" fmla="*/ 775013 h 996798"/>
                        <a:gd name="connsiteX6" fmla="*/ 0 w 388222"/>
                        <a:gd name="connsiteY6" fmla="*/ 854096 h 996798"/>
                        <a:gd name="connsiteX7" fmla="*/ 49710 w 388222"/>
                        <a:gd name="connsiteY7" fmla="*/ 907194 h 996798"/>
                        <a:gd name="connsiteX8" fmla="*/ 73434 w 388222"/>
                        <a:gd name="connsiteY8" fmla="*/ 885729 h 996798"/>
                        <a:gd name="connsiteX9" fmla="*/ 85862 w 388222"/>
                        <a:gd name="connsiteY9" fmla="*/ 994185 h 996798"/>
                        <a:gd name="connsiteX10" fmla="*/ 161555 w 388222"/>
                        <a:gd name="connsiteY10" fmla="*/ 987407 h 996798"/>
                        <a:gd name="connsiteX11" fmla="*/ 177372 w 388222"/>
                        <a:gd name="connsiteY11" fmla="*/ 788570 h 996798"/>
                        <a:gd name="connsiteX12" fmla="*/ 361522 w 388222"/>
                        <a:gd name="connsiteY12" fmla="*/ 264363 h 996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88222" h="996798">
                          <a:moveTo>
                            <a:pt x="361522" y="264363"/>
                          </a:moveTo>
                          <a:cubicBezTo>
                            <a:pt x="351354" y="136701"/>
                            <a:pt x="363782" y="0"/>
                            <a:pt x="363782" y="0"/>
                          </a:cubicBezTo>
                          <a:lnTo>
                            <a:pt x="62137" y="9038"/>
                          </a:lnTo>
                          <a:cubicBezTo>
                            <a:pt x="62137" y="9038"/>
                            <a:pt x="39541" y="187540"/>
                            <a:pt x="40671" y="249676"/>
                          </a:cubicBezTo>
                          <a:cubicBezTo>
                            <a:pt x="44061" y="386377"/>
                            <a:pt x="66656" y="484665"/>
                            <a:pt x="57618" y="577305"/>
                          </a:cubicBezTo>
                          <a:cubicBezTo>
                            <a:pt x="54229" y="616847"/>
                            <a:pt x="57618" y="695930"/>
                            <a:pt x="64396" y="775013"/>
                          </a:cubicBezTo>
                          <a:cubicBezTo>
                            <a:pt x="44061" y="804386"/>
                            <a:pt x="22595" y="830371"/>
                            <a:pt x="0" y="854096"/>
                          </a:cubicBezTo>
                          <a:cubicBezTo>
                            <a:pt x="9038" y="874431"/>
                            <a:pt x="33893" y="900416"/>
                            <a:pt x="49710" y="907194"/>
                          </a:cubicBezTo>
                          <a:cubicBezTo>
                            <a:pt x="49710" y="907194"/>
                            <a:pt x="58747" y="899286"/>
                            <a:pt x="73434" y="885729"/>
                          </a:cubicBezTo>
                          <a:cubicBezTo>
                            <a:pt x="80213" y="947865"/>
                            <a:pt x="85862" y="994185"/>
                            <a:pt x="85862" y="994185"/>
                          </a:cubicBezTo>
                          <a:cubicBezTo>
                            <a:pt x="99419" y="1000964"/>
                            <a:pt x="134441" y="993056"/>
                            <a:pt x="161555" y="987407"/>
                          </a:cubicBezTo>
                          <a:cubicBezTo>
                            <a:pt x="161555" y="928660"/>
                            <a:pt x="168334" y="862004"/>
                            <a:pt x="177372" y="788570"/>
                          </a:cubicBezTo>
                          <a:cubicBezTo>
                            <a:pt x="399934" y="560359"/>
                            <a:pt x="416880" y="540024"/>
                            <a:pt x="361522" y="264363"/>
                          </a:cubicBezTo>
                          <a:close/>
                        </a:path>
                      </a:pathLst>
                    </a:custGeom>
                    <a:solidFill>
                      <a:srgbClr val="2D2D2D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xmlns="" id="{667831A5-E546-4ED3-890E-73E71F21F6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3773" y="4875308"/>
                      <a:ext cx="154615" cy="194432"/>
                    </a:xfrm>
                    <a:custGeom>
                      <a:avLst/>
                      <a:gdLst>
                        <a:gd name="connsiteX0" fmla="*/ 50865 w 154615"/>
                        <a:gd name="connsiteY0" fmla="*/ 4608 h 194432"/>
                        <a:gd name="connsiteX1" fmla="*/ 26 w 154615"/>
                        <a:gd name="connsiteY1" fmla="*/ 50928 h 194432"/>
                        <a:gd name="connsiteX2" fmla="*/ 27140 w 154615"/>
                        <a:gd name="connsiteY2" fmla="*/ 104027 h 194432"/>
                        <a:gd name="connsiteX3" fmla="*/ 151413 w 154615"/>
                        <a:gd name="connsiteY3" fmla="*/ 194407 h 194432"/>
                        <a:gd name="connsiteX4" fmla="*/ 150284 w 154615"/>
                        <a:gd name="connsiteY4" fmla="*/ 167293 h 194432"/>
                        <a:gd name="connsiteX5" fmla="*/ 119780 w 154615"/>
                        <a:gd name="connsiteY5" fmla="*/ 125492 h 194432"/>
                        <a:gd name="connsiteX6" fmla="*/ 118650 w 154615"/>
                        <a:gd name="connsiteY6" fmla="*/ 45279 h 194432"/>
                        <a:gd name="connsiteX7" fmla="*/ 73460 w 154615"/>
                        <a:gd name="connsiteY7" fmla="*/ 45279 h 194432"/>
                        <a:gd name="connsiteX8" fmla="*/ 65552 w 154615"/>
                        <a:gd name="connsiteY8" fmla="*/ 1219 h 194432"/>
                        <a:gd name="connsiteX9" fmla="*/ 50865 w 154615"/>
                        <a:gd name="connsiteY9" fmla="*/ 4608 h 1944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54615" h="194432">
                          <a:moveTo>
                            <a:pt x="50865" y="4608"/>
                          </a:moveTo>
                          <a:cubicBezTo>
                            <a:pt x="35048" y="13646"/>
                            <a:pt x="-1104" y="44149"/>
                            <a:pt x="26" y="50928"/>
                          </a:cubicBezTo>
                          <a:cubicBezTo>
                            <a:pt x="1156" y="57706"/>
                            <a:pt x="18102" y="88210"/>
                            <a:pt x="27140" y="104027"/>
                          </a:cubicBezTo>
                          <a:cubicBezTo>
                            <a:pt x="54254" y="159385"/>
                            <a:pt x="94926" y="195537"/>
                            <a:pt x="151413" y="194407"/>
                          </a:cubicBezTo>
                          <a:cubicBezTo>
                            <a:pt x="151413" y="194407"/>
                            <a:pt x="159322" y="171812"/>
                            <a:pt x="150284" y="167293"/>
                          </a:cubicBezTo>
                          <a:cubicBezTo>
                            <a:pt x="141245" y="162774"/>
                            <a:pt x="119780" y="140179"/>
                            <a:pt x="119780" y="125492"/>
                          </a:cubicBezTo>
                          <a:cubicBezTo>
                            <a:pt x="119780" y="110805"/>
                            <a:pt x="118650" y="45279"/>
                            <a:pt x="118650" y="45279"/>
                          </a:cubicBezTo>
                          <a:cubicBezTo>
                            <a:pt x="96055" y="29463"/>
                            <a:pt x="91536" y="47539"/>
                            <a:pt x="73460" y="45279"/>
                          </a:cubicBezTo>
                          <a:cubicBezTo>
                            <a:pt x="59903" y="38500"/>
                            <a:pt x="46346" y="15905"/>
                            <a:pt x="65552" y="1219"/>
                          </a:cubicBezTo>
                          <a:cubicBezTo>
                            <a:pt x="64422" y="-2170"/>
                            <a:pt x="53125" y="2348"/>
                            <a:pt x="50865" y="4608"/>
                          </a:cubicBezTo>
                          <a:close/>
                        </a:path>
                      </a:pathLst>
                    </a:custGeom>
                    <a:solidFill>
                      <a:srgbClr val="FAB417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xmlns="" id="{58CC431C-82F3-4FD7-B161-F6B4D2AB98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8833" y="4100384"/>
                      <a:ext cx="74972" cy="171829"/>
                    </a:xfrm>
                    <a:custGeom>
                      <a:avLst/>
                      <a:gdLst>
                        <a:gd name="connsiteX0" fmla="*/ 58378 w 74972"/>
                        <a:gd name="connsiteY0" fmla="*/ 47450 h 171829"/>
                        <a:gd name="connsiteX1" fmla="*/ 40302 w 74972"/>
                        <a:gd name="connsiteY1" fmla="*/ 0 h 171829"/>
                        <a:gd name="connsiteX2" fmla="*/ 6409 w 74972"/>
                        <a:gd name="connsiteY2" fmla="*/ 15817 h 171829"/>
                        <a:gd name="connsiteX3" fmla="*/ 760 w 74972"/>
                        <a:gd name="connsiteY3" fmla="*/ 71175 h 171829"/>
                        <a:gd name="connsiteX4" fmla="*/ 17707 w 74972"/>
                        <a:gd name="connsiteY4" fmla="*/ 146868 h 171829"/>
                        <a:gd name="connsiteX5" fmla="*/ 7539 w 74972"/>
                        <a:gd name="connsiteY5" fmla="*/ 171723 h 171829"/>
                        <a:gd name="connsiteX6" fmla="*/ 65157 w 74972"/>
                        <a:gd name="connsiteY6" fmla="*/ 149128 h 171829"/>
                        <a:gd name="connsiteX7" fmla="*/ 58378 w 74972"/>
                        <a:gd name="connsiteY7" fmla="*/ 47450 h 171829"/>
                        <a:gd name="connsiteX8" fmla="*/ 32394 w 74972"/>
                        <a:gd name="connsiteY8" fmla="*/ 141220 h 171829"/>
                        <a:gd name="connsiteX9" fmla="*/ 36913 w 74972"/>
                        <a:gd name="connsiteY9" fmla="*/ 100549 h 171829"/>
                        <a:gd name="connsiteX10" fmla="*/ 32394 w 74972"/>
                        <a:gd name="connsiteY10" fmla="*/ 141220 h 1718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4972" h="171829">
                          <a:moveTo>
                            <a:pt x="58378" y="47450"/>
                          </a:moveTo>
                          <a:lnTo>
                            <a:pt x="40302" y="0"/>
                          </a:lnTo>
                          <a:lnTo>
                            <a:pt x="6409" y="15817"/>
                          </a:lnTo>
                          <a:cubicBezTo>
                            <a:pt x="6409" y="15817"/>
                            <a:pt x="-2629" y="57618"/>
                            <a:pt x="760" y="71175"/>
                          </a:cubicBezTo>
                          <a:cubicBezTo>
                            <a:pt x="25615" y="106197"/>
                            <a:pt x="9799" y="112976"/>
                            <a:pt x="17707" y="146868"/>
                          </a:cubicBezTo>
                          <a:cubicBezTo>
                            <a:pt x="16577" y="145739"/>
                            <a:pt x="-2629" y="169463"/>
                            <a:pt x="7539" y="171723"/>
                          </a:cubicBezTo>
                          <a:cubicBezTo>
                            <a:pt x="13188" y="172853"/>
                            <a:pt x="58378" y="164944"/>
                            <a:pt x="65157" y="149128"/>
                          </a:cubicBezTo>
                          <a:cubicBezTo>
                            <a:pt x="82103" y="97159"/>
                            <a:pt x="75324" y="96029"/>
                            <a:pt x="58378" y="47450"/>
                          </a:cubicBezTo>
                          <a:close/>
                          <a:moveTo>
                            <a:pt x="32394" y="141220"/>
                          </a:moveTo>
                          <a:cubicBezTo>
                            <a:pt x="39172" y="129922"/>
                            <a:pt x="32394" y="112976"/>
                            <a:pt x="36913" y="100549"/>
                          </a:cubicBezTo>
                          <a:cubicBezTo>
                            <a:pt x="47080" y="111846"/>
                            <a:pt x="49340" y="140090"/>
                            <a:pt x="32394" y="141220"/>
                          </a:cubicBezTo>
                          <a:close/>
                        </a:path>
                      </a:pathLst>
                    </a:custGeom>
                    <a:solidFill>
                      <a:srgbClr val="E6A37B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xmlns="" id="{C8898CDA-0E08-4E20-B5AF-42C26F7394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0694" y="3555852"/>
                      <a:ext cx="180074" cy="615006"/>
                    </a:xfrm>
                    <a:custGeom>
                      <a:avLst/>
                      <a:gdLst>
                        <a:gd name="connsiteX0" fmla="*/ 87434 w 180074"/>
                        <a:gd name="connsiteY0" fmla="*/ 2248 h 615006"/>
                        <a:gd name="connsiteX1" fmla="*/ 145052 w 180074"/>
                        <a:gd name="connsiteY1" fmla="*/ 340045 h 615006"/>
                        <a:gd name="connsiteX2" fmla="*/ 180074 w 180074"/>
                        <a:gd name="connsiteY2" fmla="*/ 584073 h 615006"/>
                        <a:gd name="connsiteX3" fmla="*/ 161998 w 180074"/>
                        <a:gd name="connsiteY3" fmla="*/ 605538 h 615006"/>
                        <a:gd name="connsiteX4" fmla="*/ 113419 w 180074"/>
                        <a:gd name="connsiteY4" fmla="*/ 614576 h 615006"/>
                        <a:gd name="connsiteX5" fmla="*/ 87434 w 180074"/>
                        <a:gd name="connsiteY5" fmla="*/ 597630 h 615006"/>
                        <a:gd name="connsiteX6" fmla="*/ 443 w 180074"/>
                        <a:gd name="connsiteY6" fmla="*/ 107316 h 615006"/>
                        <a:gd name="connsiteX7" fmla="*/ 2703 w 180074"/>
                        <a:gd name="connsiteY7" fmla="*/ 93759 h 615006"/>
                        <a:gd name="connsiteX8" fmla="*/ 87434 w 180074"/>
                        <a:gd name="connsiteY8" fmla="*/ 2248 h 6150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0074" h="615006">
                          <a:moveTo>
                            <a:pt x="87434" y="2248"/>
                          </a:moveTo>
                          <a:cubicBezTo>
                            <a:pt x="150701" y="50828"/>
                            <a:pt x="114548" y="234978"/>
                            <a:pt x="145052" y="340045"/>
                          </a:cubicBezTo>
                          <a:cubicBezTo>
                            <a:pt x="172166" y="431556"/>
                            <a:pt x="177815" y="540012"/>
                            <a:pt x="180074" y="584073"/>
                          </a:cubicBezTo>
                          <a:cubicBezTo>
                            <a:pt x="180074" y="595370"/>
                            <a:pt x="172166" y="604409"/>
                            <a:pt x="161998" y="605538"/>
                          </a:cubicBezTo>
                          <a:cubicBezTo>
                            <a:pt x="149571" y="606668"/>
                            <a:pt x="132625" y="610057"/>
                            <a:pt x="113419" y="614576"/>
                          </a:cubicBezTo>
                          <a:cubicBezTo>
                            <a:pt x="102121" y="616836"/>
                            <a:pt x="89694" y="610057"/>
                            <a:pt x="87434" y="597630"/>
                          </a:cubicBezTo>
                          <a:cubicBezTo>
                            <a:pt x="68229" y="502730"/>
                            <a:pt x="9481" y="161544"/>
                            <a:pt x="443" y="107316"/>
                          </a:cubicBezTo>
                          <a:cubicBezTo>
                            <a:pt x="-687" y="102797"/>
                            <a:pt x="443" y="97148"/>
                            <a:pt x="2703" y="93759"/>
                          </a:cubicBezTo>
                          <a:cubicBezTo>
                            <a:pt x="16260" y="68904"/>
                            <a:pt x="65969" y="-14698"/>
                            <a:pt x="87434" y="2248"/>
                          </a:cubicBezTo>
                          <a:close/>
                        </a:path>
                      </a:pathLst>
                    </a:custGeom>
                    <a:solidFill>
                      <a:srgbClr val="464647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xmlns="" id="{C54A03B5-B2E8-43A0-8B40-BDB3A34B0D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070" y="3226970"/>
                      <a:ext cx="195475" cy="240212"/>
                    </a:xfrm>
                    <a:custGeom>
                      <a:avLst/>
                      <a:gdLst>
                        <a:gd name="connsiteX0" fmla="*/ 194403 w 195475"/>
                        <a:gd name="connsiteY0" fmla="*/ 34005 h 240212"/>
                        <a:gd name="connsiteX1" fmla="*/ 84 w 195475"/>
                        <a:gd name="connsiteY1" fmla="*/ 96141 h 240212"/>
                        <a:gd name="connsiteX2" fmla="*/ 40756 w 195475"/>
                        <a:gd name="connsiteY2" fmla="*/ 237361 h 240212"/>
                        <a:gd name="connsiteX3" fmla="*/ 96114 w 195475"/>
                        <a:gd name="connsiteY3" fmla="*/ 232842 h 240212"/>
                        <a:gd name="connsiteX4" fmla="*/ 194403 w 195475"/>
                        <a:gd name="connsiteY4" fmla="*/ 34005 h 240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5475" h="240212">
                          <a:moveTo>
                            <a:pt x="194403" y="34005"/>
                          </a:moveTo>
                          <a:cubicBezTo>
                            <a:pt x="174067" y="-11186"/>
                            <a:pt x="-4435" y="-29262"/>
                            <a:pt x="84" y="96141"/>
                          </a:cubicBezTo>
                          <a:cubicBezTo>
                            <a:pt x="4604" y="156018"/>
                            <a:pt x="47534" y="179743"/>
                            <a:pt x="40756" y="237361"/>
                          </a:cubicBezTo>
                          <a:cubicBezTo>
                            <a:pt x="48664" y="243010"/>
                            <a:pt x="79167" y="239620"/>
                            <a:pt x="96114" y="232842"/>
                          </a:cubicBezTo>
                          <a:cubicBezTo>
                            <a:pt x="107411" y="202338"/>
                            <a:pt x="206830" y="63378"/>
                            <a:pt x="194403" y="34005"/>
                          </a:cubicBezTo>
                          <a:close/>
                        </a:path>
                      </a:pathLst>
                    </a:custGeom>
                    <a:solidFill>
                      <a:srgbClr val="FDCC5B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xmlns="" id="{E15D0AE5-04A4-4526-8465-277537A1B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5724" y="3476759"/>
                      <a:ext cx="422395" cy="771623"/>
                    </a:xfrm>
                    <a:custGeom>
                      <a:avLst/>
                      <a:gdLst>
                        <a:gd name="connsiteX0" fmla="*/ 195491 w 422395"/>
                        <a:gd name="connsiteY0" fmla="*/ 0 h 771623"/>
                        <a:gd name="connsiteX1" fmla="*/ 14730 w 422395"/>
                        <a:gd name="connsiteY1" fmla="*/ 111846 h 771623"/>
                        <a:gd name="connsiteX2" fmla="*/ 10211 w 422395"/>
                        <a:gd name="connsiteY2" fmla="*/ 500482 h 771623"/>
                        <a:gd name="connsiteX3" fmla="*/ 50882 w 422395"/>
                        <a:gd name="connsiteY3" fmla="*/ 771623 h 771623"/>
                        <a:gd name="connsiteX4" fmla="*/ 390939 w 422395"/>
                        <a:gd name="connsiteY4" fmla="*/ 706098 h 771623"/>
                        <a:gd name="connsiteX5" fmla="*/ 401107 w 422395"/>
                        <a:gd name="connsiteY5" fmla="*/ 499352 h 771623"/>
                        <a:gd name="connsiteX6" fmla="*/ 413534 w 422395"/>
                        <a:gd name="connsiteY6" fmla="*/ 83602 h 771623"/>
                        <a:gd name="connsiteX7" fmla="*/ 287001 w 422395"/>
                        <a:gd name="connsiteY7" fmla="*/ 4519 h 771623"/>
                        <a:gd name="connsiteX8" fmla="*/ 195491 w 422395"/>
                        <a:gd name="connsiteY8" fmla="*/ 0 h 771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2395" h="771623">
                          <a:moveTo>
                            <a:pt x="195491" y="0"/>
                          </a:moveTo>
                          <a:cubicBezTo>
                            <a:pt x="195491" y="0"/>
                            <a:pt x="50882" y="50839"/>
                            <a:pt x="14730" y="111846"/>
                          </a:cubicBezTo>
                          <a:cubicBezTo>
                            <a:pt x="-19163" y="169463"/>
                            <a:pt x="16989" y="447383"/>
                            <a:pt x="10211" y="500482"/>
                          </a:cubicBezTo>
                          <a:cubicBezTo>
                            <a:pt x="4562" y="546802"/>
                            <a:pt x="44104" y="617976"/>
                            <a:pt x="50882" y="771623"/>
                          </a:cubicBezTo>
                          <a:cubicBezTo>
                            <a:pt x="207918" y="672205"/>
                            <a:pt x="279093" y="805516"/>
                            <a:pt x="390939" y="706098"/>
                          </a:cubicBezTo>
                          <a:cubicBezTo>
                            <a:pt x="390939" y="706098"/>
                            <a:pt x="425961" y="614587"/>
                            <a:pt x="401107" y="499352"/>
                          </a:cubicBezTo>
                          <a:cubicBezTo>
                            <a:pt x="399977" y="411231"/>
                            <a:pt x="439518" y="163815"/>
                            <a:pt x="413534" y="83602"/>
                          </a:cubicBezTo>
                          <a:cubicBezTo>
                            <a:pt x="371733" y="35022"/>
                            <a:pt x="287001" y="4519"/>
                            <a:pt x="287001" y="4519"/>
                          </a:cubicBezTo>
                          <a:lnTo>
                            <a:pt x="195491" y="0"/>
                          </a:lnTo>
                          <a:close/>
                        </a:path>
                      </a:pathLst>
                    </a:custGeom>
                    <a:solidFill>
                      <a:srgbClr val="464647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xmlns="" id="{E599D6A2-100C-471E-B663-F6F32C036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3139" y="3386378"/>
                      <a:ext cx="124273" cy="179067"/>
                    </a:xfrm>
                    <a:custGeom>
                      <a:avLst/>
                      <a:gdLst>
                        <a:gd name="connsiteX0" fmla="*/ 0 w 124273"/>
                        <a:gd name="connsiteY0" fmla="*/ 103938 h 179067"/>
                        <a:gd name="connsiteX1" fmla="*/ 20335 w 124273"/>
                        <a:gd name="connsiteY1" fmla="*/ 0 h 179067"/>
                        <a:gd name="connsiteX2" fmla="*/ 114105 w 124273"/>
                        <a:gd name="connsiteY2" fmla="*/ 49709 h 179067"/>
                        <a:gd name="connsiteX3" fmla="*/ 117495 w 124273"/>
                        <a:gd name="connsiteY3" fmla="*/ 98289 h 179067"/>
                        <a:gd name="connsiteX4" fmla="*/ 124273 w 124273"/>
                        <a:gd name="connsiteY4" fmla="*/ 101678 h 179067"/>
                        <a:gd name="connsiteX5" fmla="*/ 0 w 124273"/>
                        <a:gd name="connsiteY5" fmla="*/ 103938 h 179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4273" h="179067">
                          <a:moveTo>
                            <a:pt x="0" y="103938"/>
                          </a:moveTo>
                          <a:cubicBezTo>
                            <a:pt x="23725" y="98289"/>
                            <a:pt x="15817" y="16946"/>
                            <a:pt x="20335" y="0"/>
                          </a:cubicBezTo>
                          <a:cubicBezTo>
                            <a:pt x="20335" y="0"/>
                            <a:pt x="114105" y="47450"/>
                            <a:pt x="114105" y="49709"/>
                          </a:cubicBezTo>
                          <a:cubicBezTo>
                            <a:pt x="114105" y="51969"/>
                            <a:pt x="116365" y="90380"/>
                            <a:pt x="117495" y="98289"/>
                          </a:cubicBezTo>
                          <a:cubicBezTo>
                            <a:pt x="118624" y="99418"/>
                            <a:pt x="122014" y="100548"/>
                            <a:pt x="124273" y="101678"/>
                          </a:cubicBezTo>
                          <a:cubicBezTo>
                            <a:pt x="120884" y="253065"/>
                            <a:pt x="57618" y="142349"/>
                            <a:pt x="0" y="103938"/>
                          </a:cubicBezTo>
                          <a:close/>
                        </a:path>
                      </a:pathLst>
                    </a:custGeom>
                    <a:solidFill>
                      <a:srgbClr val="E6A37B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xmlns="" id="{701C661A-4665-4826-9204-C48EF1636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4269" y="3481277"/>
                      <a:ext cx="133318" cy="120883"/>
                    </a:xfrm>
                    <a:custGeom>
                      <a:avLst/>
                      <a:gdLst>
                        <a:gd name="connsiteX0" fmla="*/ 117495 w 133318"/>
                        <a:gd name="connsiteY0" fmla="*/ 3389 h 120883"/>
                        <a:gd name="connsiteX1" fmla="*/ 91510 w 133318"/>
                        <a:gd name="connsiteY1" fmla="*/ 44060 h 120883"/>
                        <a:gd name="connsiteX2" fmla="*/ 10168 w 133318"/>
                        <a:gd name="connsiteY2" fmla="*/ 0 h 120883"/>
                        <a:gd name="connsiteX3" fmla="*/ 0 w 133318"/>
                        <a:gd name="connsiteY3" fmla="*/ 9038 h 120883"/>
                        <a:gd name="connsiteX4" fmla="*/ 108456 w 133318"/>
                        <a:gd name="connsiteY4" fmla="*/ 120884 h 120883"/>
                        <a:gd name="connsiteX5" fmla="*/ 128792 w 133318"/>
                        <a:gd name="connsiteY5" fmla="*/ 6779 h 120883"/>
                        <a:gd name="connsiteX6" fmla="*/ 117495 w 133318"/>
                        <a:gd name="connsiteY6" fmla="*/ 3389 h 120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318" h="120883">
                          <a:moveTo>
                            <a:pt x="117495" y="3389"/>
                          </a:moveTo>
                          <a:cubicBezTo>
                            <a:pt x="117495" y="3389"/>
                            <a:pt x="129922" y="37282"/>
                            <a:pt x="91510" y="44060"/>
                          </a:cubicBezTo>
                          <a:cubicBezTo>
                            <a:pt x="38412" y="54228"/>
                            <a:pt x="10168" y="0"/>
                            <a:pt x="10168" y="0"/>
                          </a:cubicBezTo>
                          <a:cubicBezTo>
                            <a:pt x="7908" y="4519"/>
                            <a:pt x="4519" y="6779"/>
                            <a:pt x="0" y="9038"/>
                          </a:cubicBezTo>
                          <a:cubicBezTo>
                            <a:pt x="36152" y="38412"/>
                            <a:pt x="76823" y="88121"/>
                            <a:pt x="108456" y="120884"/>
                          </a:cubicBezTo>
                          <a:cubicBezTo>
                            <a:pt x="136700" y="63266"/>
                            <a:pt x="136700" y="40671"/>
                            <a:pt x="128792" y="6779"/>
                          </a:cubicBezTo>
                          <a:cubicBezTo>
                            <a:pt x="124273" y="5649"/>
                            <a:pt x="118624" y="4519"/>
                            <a:pt x="117495" y="3389"/>
                          </a:cubicBezTo>
                          <a:close/>
                        </a:path>
                      </a:pathLst>
                    </a:custGeom>
                    <a:solidFill>
                      <a:srgbClr val="FAB417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xmlns="" id="{5C0145DD-46EF-40D3-A39F-2D3C5AB6A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7083" y="3250807"/>
                      <a:ext cx="157042" cy="219295"/>
                    </a:xfrm>
                    <a:custGeom>
                      <a:avLst/>
                      <a:gdLst>
                        <a:gd name="connsiteX0" fmla="*/ 94513 w 157042"/>
                        <a:gd name="connsiteY0" fmla="*/ 219173 h 219295"/>
                        <a:gd name="connsiteX1" fmla="*/ 137444 w 157042"/>
                        <a:gd name="connsiteY1" fmla="*/ 176242 h 219295"/>
                        <a:gd name="connsiteX2" fmla="*/ 123887 w 157042"/>
                        <a:gd name="connsiteY2" fmla="*/ 14687 h 219295"/>
                        <a:gd name="connsiteX3" fmla="*/ 78696 w 157042"/>
                        <a:gd name="connsiteY3" fmla="*/ 0 h 219295"/>
                        <a:gd name="connsiteX4" fmla="*/ 743 w 157042"/>
                        <a:gd name="connsiteY4" fmla="*/ 82472 h 219295"/>
                        <a:gd name="connsiteX5" fmla="*/ 16560 w 157042"/>
                        <a:gd name="connsiteY5" fmla="*/ 172853 h 219295"/>
                        <a:gd name="connsiteX6" fmla="*/ 94513 w 157042"/>
                        <a:gd name="connsiteY6" fmla="*/ 219173 h 21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7042" h="219295">
                          <a:moveTo>
                            <a:pt x="94513" y="219173"/>
                          </a:moveTo>
                          <a:cubicBezTo>
                            <a:pt x="118238" y="216913"/>
                            <a:pt x="129535" y="190929"/>
                            <a:pt x="137444" y="176242"/>
                          </a:cubicBezTo>
                          <a:cubicBezTo>
                            <a:pt x="163428" y="127662"/>
                            <a:pt x="167947" y="48579"/>
                            <a:pt x="123887" y="14687"/>
                          </a:cubicBezTo>
                          <a:cubicBezTo>
                            <a:pt x="120497" y="12427"/>
                            <a:pt x="102421" y="1130"/>
                            <a:pt x="78696" y="0"/>
                          </a:cubicBezTo>
                          <a:cubicBezTo>
                            <a:pt x="34636" y="0"/>
                            <a:pt x="-6035" y="35022"/>
                            <a:pt x="743" y="82472"/>
                          </a:cubicBezTo>
                          <a:cubicBezTo>
                            <a:pt x="4133" y="107327"/>
                            <a:pt x="5262" y="152517"/>
                            <a:pt x="16560" y="172853"/>
                          </a:cubicBezTo>
                          <a:cubicBezTo>
                            <a:pt x="28987" y="192059"/>
                            <a:pt x="67399" y="221432"/>
                            <a:pt x="94513" y="219173"/>
                          </a:cubicBezTo>
                          <a:close/>
                        </a:path>
                      </a:pathLst>
                    </a:custGeom>
                    <a:solidFill>
                      <a:srgbClr val="E6A37B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xmlns="" id="{1592C482-F594-4123-B97E-EB985897C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0162" y="3245843"/>
                      <a:ext cx="165213" cy="127022"/>
                    </a:xfrm>
                    <a:custGeom>
                      <a:avLst/>
                      <a:gdLst>
                        <a:gd name="connsiteX0" fmla="*/ 155494 w 165213"/>
                        <a:gd name="connsiteY0" fmla="*/ 8353 h 127022"/>
                        <a:gd name="connsiteX1" fmla="*/ 7496 w 165213"/>
                        <a:gd name="connsiteY1" fmla="*/ 89696 h 127022"/>
                        <a:gd name="connsiteX2" fmla="*/ 34610 w 165213"/>
                        <a:gd name="connsiteY2" fmla="*/ 126977 h 127022"/>
                        <a:gd name="connsiteX3" fmla="*/ 38000 w 165213"/>
                        <a:gd name="connsiteY3" fmla="*/ 77268 h 127022"/>
                        <a:gd name="connsiteX4" fmla="*/ 120472 w 165213"/>
                        <a:gd name="connsiteY4" fmla="*/ 37727 h 127022"/>
                        <a:gd name="connsiteX5" fmla="*/ 164532 w 165213"/>
                        <a:gd name="connsiteY5" fmla="*/ 51284 h 127022"/>
                        <a:gd name="connsiteX6" fmla="*/ 155494 w 165213"/>
                        <a:gd name="connsiteY6" fmla="*/ 8353 h 1270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213" h="127022">
                          <a:moveTo>
                            <a:pt x="155494" y="8353"/>
                          </a:moveTo>
                          <a:cubicBezTo>
                            <a:pt x="110304" y="-19891"/>
                            <a:pt x="-34305" y="27559"/>
                            <a:pt x="7496" y="89696"/>
                          </a:cubicBezTo>
                          <a:cubicBezTo>
                            <a:pt x="26702" y="107772"/>
                            <a:pt x="14275" y="128107"/>
                            <a:pt x="34610" y="126977"/>
                          </a:cubicBezTo>
                          <a:cubicBezTo>
                            <a:pt x="31221" y="96474"/>
                            <a:pt x="42519" y="97604"/>
                            <a:pt x="38000" y="77268"/>
                          </a:cubicBezTo>
                          <a:cubicBezTo>
                            <a:pt x="30091" y="9483"/>
                            <a:pt x="84320" y="34338"/>
                            <a:pt x="120472" y="37727"/>
                          </a:cubicBezTo>
                          <a:cubicBezTo>
                            <a:pt x="145327" y="34338"/>
                            <a:pt x="155494" y="29819"/>
                            <a:pt x="164532" y="51284"/>
                          </a:cubicBezTo>
                          <a:cubicBezTo>
                            <a:pt x="165662" y="32078"/>
                            <a:pt x="166792" y="17391"/>
                            <a:pt x="155494" y="8353"/>
                          </a:cubicBezTo>
                          <a:close/>
                        </a:path>
                      </a:pathLst>
                    </a:custGeom>
                    <a:solidFill>
                      <a:srgbClr val="FDCC5B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xmlns="" id="{F86B8B43-B8D9-47BC-B770-002ED4579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6547" y="3338029"/>
                      <a:ext cx="32576" cy="57414"/>
                    </a:xfrm>
                    <a:custGeom>
                      <a:avLst/>
                      <a:gdLst>
                        <a:gd name="connsiteX0" fmla="*/ 24668 w 32576"/>
                        <a:gd name="connsiteY0" fmla="*/ 15586 h 57414"/>
                        <a:gd name="connsiteX1" fmla="*/ 19019 w 32576"/>
                        <a:gd name="connsiteY1" fmla="*/ 56257 h 57414"/>
                        <a:gd name="connsiteX2" fmla="*/ 32576 w 32576"/>
                        <a:gd name="connsiteY2" fmla="*/ 50608 h 57414"/>
                        <a:gd name="connsiteX3" fmla="*/ 24668 w 32576"/>
                        <a:gd name="connsiteY3" fmla="*/ 15586 h 574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2576" h="57414">
                          <a:moveTo>
                            <a:pt x="24668" y="15586"/>
                          </a:moveTo>
                          <a:cubicBezTo>
                            <a:pt x="943" y="-30734"/>
                            <a:pt x="-13744" y="39311"/>
                            <a:pt x="19019" y="56257"/>
                          </a:cubicBezTo>
                          <a:cubicBezTo>
                            <a:pt x="29187" y="60776"/>
                            <a:pt x="32576" y="50608"/>
                            <a:pt x="32576" y="50608"/>
                          </a:cubicBezTo>
                          <a:cubicBezTo>
                            <a:pt x="32576" y="50608"/>
                            <a:pt x="28057" y="24624"/>
                            <a:pt x="24668" y="15586"/>
                          </a:cubicBezTo>
                          <a:close/>
                        </a:path>
                      </a:pathLst>
                    </a:custGeom>
                    <a:solidFill>
                      <a:srgbClr val="E6A37B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9" name="Freeform: Shape 88">
                      <a:extLst>
                        <a:ext uri="{FF2B5EF4-FFF2-40B4-BE49-F238E27FC236}">
                          <a16:creationId xmlns:a16="http://schemas.microsoft.com/office/drawing/2014/main" xmlns="" id="{10F4925A-9798-4964-B1FB-7DF5B328FA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8980" y="3550450"/>
                      <a:ext cx="270937" cy="638626"/>
                    </a:xfrm>
                    <a:custGeom>
                      <a:avLst/>
                      <a:gdLst>
                        <a:gd name="connsiteX0" fmla="*/ 126328 w 270937"/>
                        <a:gd name="connsiteY0" fmla="*/ 7650 h 638626"/>
                        <a:gd name="connsiteX1" fmla="*/ 58543 w 270937"/>
                        <a:gd name="connsiteY1" fmla="*/ 124015 h 638626"/>
                        <a:gd name="connsiteX2" fmla="*/ 925 w 270937"/>
                        <a:gd name="connsiteY2" fmla="*/ 369172 h 638626"/>
                        <a:gd name="connsiteX3" fmla="*/ 153442 w 270937"/>
                        <a:gd name="connsiteY3" fmla="*/ 627887 h 638626"/>
                        <a:gd name="connsiteX4" fmla="*/ 270937 w 270937"/>
                        <a:gd name="connsiteY4" fmla="*/ 627887 h 638626"/>
                        <a:gd name="connsiteX5" fmla="*/ 109382 w 270937"/>
                        <a:gd name="connsiteY5" fmla="*/ 363523 h 638626"/>
                        <a:gd name="connsiteX6" fmla="*/ 189595 w 270937"/>
                        <a:gd name="connsiteY6" fmla="*/ 164686 h 638626"/>
                        <a:gd name="connsiteX7" fmla="*/ 126328 w 270937"/>
                        <a:gd name="connsiteY7" fmla="*/ 7650 h 638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0937" h="638626">
                          <a:moveTo>
                            <a:pt x="126328" y="7650"/>
                          </a:moveTo>
                          <a:cubicBezTo>
                            <a:pt x="95825" y="27986"/>
                            <a:pt x="76619" y="77695"/>
                            <a:pt x="58543" y="124015"/>
                          </a:cubicBezTo>
                          <a:cubicBezTo>
                            <a:pt x="15612" y="234731"/>
                            <a:pt x="-4723" y="294608"/>
                            <a:pt x="925" y="369172"/>
                          </a:cubicBezTo>
                          <a:cubicBezTo>
                            <a:pt x="4315" y="423401"/>
                            <a:pt x="74360" y="570269"/>
                            <a:pt x="153442" y="627887"/>
                          </a:cubicBezTo>
                          <a:cubicBezTo>
                            <a:pt x="167000" y="634665"/>
                            <a:pt x="252861" y="648222"/>
                            <a:pt x="270937" y="627887"/>
                          </a:cubicBezTo>
                          <a:lnTo>
                            <a:pt x="109382" y="363523"/>
                          </a:lnTo>
                          <a:cubicBezTo>
                            <a:pt x="109382" y="363523"/>
                            <a:pt x="171519" y="220045"/>
                            <a:pt x="189595" y="164686"/>
                          </a:cubicBezTo>
                          <a:cubicBezTo>
                            <a:pt x="233655" y="18948"/>
                            <a:pt x="164740" y="-18334"/>
                            <a:pt x="126328" y="7650"/>
                          </a:cubicBezTo>
                          <a:close/>
                        </a:path>
                      </a:pathLst>
                    </a:custGeom>
                    <a:solidFill>
                      <a:srgbClr val="464647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xmlns="" id="{B1335186-2E3B-4AA4-9F41-BE03D63CDBF3}"/>
                      </a:ext>
                    </a:extLst>
                  </p:cNvPr>
                  <p:cNvSpPr/>
                  <p:nvPr/>
                </p:nvSpPr>
                <p:spPr>
                  <a:xfrm>
                    <a:off x="7723978" y="4370396"/>
                    <a:ext cx="11297" cy="1129"/>
                  </a:xfrm>
                  <a:custGeom>
                    <a:avLst/>
                    <a:gdLst>
                      <a:gd name="connsiteX0" fmla="*/ 0 w 11297"/>
                      <a:gd name="connsiteY0" fmla="*/ 0 h 1129"/>
                      <a:gd name="connsiteX1" fmla="*/ 0 w 11297"/>
                      <a:gd name="connsiteY1" fmla="*/ 1129 h 1129"/>
                      <a:gd name="connsiteX2" fmla="*/ 0 w 11297"/>
                      <a:gd name="connsiteY2" fmla="*/ 1129 h 1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297" h="1129">
                        <a:moveTo>
                          <a:pt x="0" y="0"/>
                        </a:moveTo>
                        <a:lnTo>
                          <a:pt x="0" y="1129"/>
                        </a:lnTo>
                        <a:lnTo>
                          <a:pt x="0" y="1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2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xmlns="" id="{9B8807D7-66F8-4888-8221-447EBE72EAA0}"/>
                      </a:ext>
                    </a:extLst>
                  </p:cNvPr>
                  <p:cNvSpPr/>
                  <p:nvPr/>
                </p:nvSpPr>
                <p:spPr>
                  <a:xfrm>
                    <a:off x="7580056" y="4164780"/>
                    <a:ext cx="93083" cy="84731"/>
                  </a:xfrm>
                  <a:custGeom>
                    <a:avLst/>
                    <a:gdLst>
                      <a:gd name="connsiteX0" fmla="*/ 90824 w 93083"/>
                      <a:gd name="connsiteY0" fmla="*/ 67785 h 84731"/>
                      <a:gd name="connsiteX1" fmla="*/ 79526 w 93083"/>
                      <a:gd name="connsiteY1" fmla="*/ 58747 h 84731"/>
                      <a:gd name="connsiteX2" fmla="*/ 81786 w 93083"/>
                      <a:gd name="connsiteY2" fmla="*/ 59877 h 84731"/>
                      <a:gd name="connsiteX3" fmla="*/ 78396 w 93083"/>
                      <a:gd name="connsiteY3" fmla="*/ 38412 h 84731"/>
                      <a:gd name="connsiteX4" fmla="*/ 78396 w 93083"/>
                      <a:gd name="connsiteY4" fmla="*/ 37282 h 84731"/>
                      <a:gd name="connsiteX5" fmla="*/ 80656 w 93083"/>
                      <a:gd name="connsiteY5" fmla="*/ 33893 h 84731"/>
                      <a:gd name="connsiteX6" fmla="*/ 85175 w 93083"/>
                      <a:gd name="connsiteY6" fmla="*/ 11298 h 84731"/>
                      <a:gd name="connsiteX7" fmla="*/ 2703 w 93083"/>
                      <a:gd name="connsiteY7" fmla="*/ 0 h 84731"/>
                      <a:gd name="connsiteX8" fmla="*/ 443 w 93083"/>
                      <a:gd name="connsiteY8" fmla="*/ 25984 h 84731"/>
                      <a:gd name="connsiteX9" fmla="*/ 443 w 93083"/>
                      <a:gd name="connsiteY9" fmla="*/ 28244 h 84731"/>
                      <a:gd name="connsiteX10" fmla="*/ 3833 w 93083"/>
                      <a:gd name="connsiteY10" fmla="*/ 50839 h 84731"/>
                      <a:gd name="connsiteX11" fmla="*/ 69358 w 93083"/>
                      <a:gd name="connsiteY11" fmla="*/ 84732 h 84731"/>
                      <a:gd name="connsiteX12" fmla="*/ 93083 w 93083"/>
                      <a:gd name="connsiteY12" fmla="*/ 66656 h 84731"/>
                      <a:gd name="connsiteX13" fmla="*/ 90824 w 93083"/>
                      <a:gd name="connsiteY13" fmla="*/ 67785 h 84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3083" h="84731">
                        <a:moveTo>
                          <a:pt x="90824" y="67785"/>
                        </a:moveTo>
                        <a:cubicBezTo>
                          <a:pt x="86305" y="64396"/>
                          <a:pt x="84045" y="62137"/>
                          <a:pt x="79526" y="58747"/>
                        </a:cubicBezTo>
                        <a:cubicBezTo>
                          <a:pt x="79526" y="58747"/>
                          <a:pt x="81786" y="61007"/>
                          <a:pt x="81786" y="59877"/>
                        </a:cubicBezTo>
                        <a:cubicBezTo>
                          <a:pt x="76137" y="53099"/>
                          <a:pt x="73877" y="47450"/>
                          <a:pt x="78396" y="38412"/>
                        </a:cubicBezTo>
                        <a:lnTo>
                          <a:pt x="78396" y="37282"/>
                        </a:lnTo>
                        <a:cubicBezTo>
                          <a:pt x="79526" y="36152"/>
                          <a:pt x="79526" y="35023"/>
                          <a:pt x="80656" y="33893"/>
                        </a:cubicBezTo>
                        <a:cubicBezTo>
                          <a:pt x="84045" y="23725"/>
                          <a:pt x="86305" y="4519"/>
                          <a:pt x="85175" y="11298"/>
                        </a:cubicBezTo>
                        <a:cubicBezTo>
                          <a:pt x="58061" y="12427"/>
                          <a:pt x="28687" y="4519"/>
                          <a:pt x="2703" y="0"/>
                        </a:cubicBezTo>
                        <a:cubicBezTo>
                          <a:pt x="443" y="9038"/>
                          <a:pt x="-687" y="18076"/>
                          <a:pt x="443" y="25984"/>
                        </a:cubicBezTo>
                        <a:cubicBezTo>
                          <a:pt x="443" y="27114"/>
                          <a:pt x="443" y="27114"/>
                          <a:pt x="443" y="28244"/>
                        </a:cubicBezTo>
                        <a:cubicBezTo>
                          <a:pt x="443" y="36152"/>
                          <a:pt x="2703" y="44060"/>
                          <a:pt x="3833" y="50839"/>
                        </a:cubicBezTo>
                        <a:cubicBezTo>
                          <a:pt x="24168" y="63266"/>
                          <a:pt x="49023" y="75694"/>
                          <a:pt x="69358" y="84732"/>
                        </a:cubicBezTo>
                        <a:cubicBezTo>
                          <a:pt x="73877" y="80213"/>
                          <a:pt x="86305" y="71174"/>
                          <a:pt x="93083" y="66656"/>
                        </a:cubicBezTo>
                        <a:cubicBezTo>
                          <a:pt x="91954" y="67785"/>
                          <a:pt x="90824" y="68915"/>
                          <a:pt x="90824" y="67785"/>
                        </a:cubicBezTo>
                        <a:close/>
                      </a:path>
                    </a:pathLst>
                  </a:custGeom>
                  <a:solidFill>
                    <a:srgbClr val="E6A37B"/>
                  </a:solidFill>
                  <a:ln w="112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grpSp>
                <p:nvGrpSpPr>
                  <p:cNvPr id="66" name="Graphic 7">
                    <a:extLst>
                      <a:ext uri="{FF2B5EF4-FFF2-40B4-BE49-F238E27FC236}">
                        <a16:creationId xmlns:a16="http://schemas.microsoft.com/office/drawing/2014/main" xmlns="" id="{10FA7316-DD70-44F6-A386-4A0BD18E75A0}"/>
                      </a:ext>
                    </a:extLst>
                  </p:cNvPr>
                  <p:cNvGrpSpPr/>
                  <p:nvPr/>
                </p:nvGrpSpPr>
                <p:grpSpPr>
                  <a:xfrm>
                    <a:off x="7450577" y="4160261"/>
                    <a:ext cx="335537" cy="475627"/>
                    <a:chOff x="7450577" y="4160261"/>
                    <a:chExt cx="335537" cy="475627"/>
                  </a:xfrm>
                  <a:solidFill>
                    <a:schemeClr val="accent1"/>
                  </a:solidFill>
                </p:grpSpPr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xmlns="" id="{CEB9C771-0844-437F-9082-CCEA7D0D0A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1551" y="4350060"/>
                      <a:ext cx="74563" cy="285828"/>
                    </a:xfrm>
                    <a:custGeom>
                      <a:avLst/>
                      <a:gdLst>
                        <a:gd name="connsiteX0" fmla="*/ 74564 w 74563"/>
                        <a:gd name="connsiteY0" fmla="*/ 0 h 285828"/>
                        <a:gd name="connsiteX1" fmla="*/ 72304 w 74563"/>
                        <a:gd name="connsiteY1" fmla="*/ 33893 h 285828"/>
                        <a:gd name="connsiteX2" fmla="*/ 59877 w 74563"/>
                        <a:gd name="connsiteY2" fmla="*/ 257585 h 285828"/>
                        <a:gd name="connsiteX3" fmla="*/ 0 w 74563"/>
                        <a:gd name="connsiteY3" fmla="*/ 285829 h 285828"/>
                        <a:gd name="connsiteX4" fmla="*/ 5649 w 74563"/>
                        <a:gd name="connsiteY4" fmla="*/ 171723 h 285828"/>
                        <a:gd name="connsiteX5" fmla="*/ 11298 w 74563"/>
                        <a:gd name="connsiteY5" fmla="*/ 39541 h 285828"/>
                        <a:gd name="connsiteX6" fmla="*/ 11298 w 74563"/>
                        <a:gd name="connsiteY6" fmla="*/ 38412 h 285828"/>
                        <a:gd name="connsiteX7" fmla="*/ 12427 w 74563"/>
                        <a:gd name="connsiteY7" fmla="*/ 21465 h 285828"/>
                        <a:gd name="connsiteX8" fmla="*/ 12427 w 74563"/>
                        <a:gd name="connsiteY8" fmla="*/ 20336 h 285828"/>
                        <a:gd name="connsiteX9" fmla="*/ 19206 w 74563"/>
                        <a:gd name="connsiteY9" fmla="*/ 19206 h 285828"/>
                        <a:gd name="connsiteX10" fmla="*/ 19206 w 74563"/>
                        <a:gd name="connsiteY10" fmla="*/ 19206 h 285828"/>
                        <a:gd name="connsiteX11" fmla="*/ 68915 w 74563"/>
                        <a:gd name="connsiteY11" fmla="*/ 2260 h 285828"/>
                        <a:gd name="connsiteX12" fmla="*/ 68915 w 74563"/>
                        <a:gd name="connsiteY12" fmla="*/ 2260 h 285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4563" h="285828">
                          <a:moveTo>
                            <a:pt x="74564" y="0"/>
                          </a:moveTo>
                          <a:lnTo>
                            <a:pt x="72304" y="33893"/>
                          </a:lnTo>
                          <a:lnTo>
                            <a:pt x="59877" y="257585"/>
                          </a:lnTo>
                          <a:lnTo>
                            <a:pt x="0" y="285829"/>
                          </a:lnTo>
                          <a:lnTo>
                            <a:pt x="5649" y="171723"/>
                          </a:lnTo>
                          <a:lnTo>
                            <a:pt x="11298" y="39541"/>
                          </a:lnTo>
                          <a:lnTo>
                            <a:pt x="11298" y="38412"/>
                          </a:lnTo>
                          <a:lnTo>
                            <a:pt x="12427" y="21465"/>
                          </a:lnTo>
                          <a:lnTo>
                            <a:pt x="12427" y="20336"/>
                          </a:lnTo>
                          <a:lnTo>
                            <a:pt x="19206" y="19206"/>
                          </a:lnTo>
                          <a:lnTo>
                            <a:pt x="19206" y="19206"/>
                          </a:lnTo>
                          <a:lnTo>
                            <a:pt x="68915" y="2260"/>
                          </a:lnTo>
                          <a:lnTo>
                            <a:pt x="68915" y="2260"/>
                          </a:lnTo>
                          <a:close/>
                        </a:path>
                      </a:pathLst>
                    </a:custGeom>
                    <a:solidFill>
                      <a:srgbClr val="727678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xmlns="" id="{6BC1699A-54CB-4595-9534-85B2C208AE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55096" y="4203191"/>
                      <a:ext cx="268882" cy="318591"/>
                    </a:xfrm>
                    <a:custGeom>
                      <a:avLst/>
                      <a:gdLst>
                        <a:gd name="connsiteX0" fmla="*/ 262104 w 268882"/>
                        <a:gd name="connsiteY0" fmla="*/ 318591 h 318591"/>
                        <a:gd name="connsiteX1" fmla="*/ 0 w 268882"/>
                        <a:gd name="connsiteY1" fmla="*/ 146868 h 318591"/>
                        <a:gd name="connsiteX2" fmla="*/ 6779 w 268882"/>
                        <a:gd name="connsiteY2" fmla="*/ 0 h 318591"/>
                        <a:gd name="connsiteX3" fmla="*/ 7908 w 268882"/>
                        <a:gd name="connsiteY3" fmla="*/ 0 h 318591"/>
                        <a:gd name="connsiteX4" fmla="*/ 268882 w 268882"/>
                        <a:gd name="connsiteY4" fmla="*/ 168334 h 318591"/>
                        <a:gd name="connsiteX5" fmla="*/ 268882 w 268882"/>
                        <a:gd name="connsiteY5" fmla="*/ 168334 h 318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8882" h="318591">
                          <a:moveTo>
                            <a:pt x="262104" y="318591"/>
                          </a:moveTo>
                          <a:lnTo>
                            <a:pt x="0" y="146868"/>
                          </a:lnTo>
                          <a:lnTo>
                            <a:pt x="6779" y="0"/>
                          </a:lnTo>
                          <a:lnTo>
                            <a:pt x="7908" y="0"/>
                          </a:lnTo>
                          <a:lnTo>
                            <a:pt x="268882" y="168334"/>
                          </a:lnTo>
                          <a:lnTo>
                            <a:pt x="268882" y="168334"/>
                          </a:lnTo>
                          <a:close/>
                        </a:path>
                      </a:pathLst>
                    </a:custGeom>
                    <a:solidFill>
                      <a:srgbClr val="7E7E7E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xmlns="" id="{718F2135-646A-4768-8861-133FEE718A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50577" y="4350060"/>
                      <a:ext cx="266622" cy="285828"/>
                    </a:xfrm>
                    <a:custGeom>
                      <a:avLst/>
                      <a:gdLst>
                        <a:gd name="connsiteX0" fmla="*/ 266623 w 266622"/>
                        <a:gd name="connsiteY0" fmla="*/ 171723 h 285828"/>
                        <a:gd name="connsiteX1" fmla="*/ 260974 w 266622"/>
                        <a:gd name="connsiteY1" fmla="*/ 285829 h 285828"/>
                        <a:gd name="connsiteX2" fmla="*/ 0 w 266622"/>
                        <a:gd name="connsiteY2" fmla="*/ 102808 h 285828"/>
                        <a:gd name="connsiteX3" fmla="*/ 4519 w 266622"/>
                        <a:gd name="connsiteY3" fmla="*/ 0 h 285828"/>
                        <a:gd name="connsiteX4" fmla="*/ 265493 w 266622"/>
                        <a:gd name="connsiteY4" fmla="*/ 170593 h 285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622" h="285828">
                          <a:moveTo>
                            <a:pt x="266623" y="171723"/>
                          </a:moveTo>
                          <a:lnTo>
                            <a:pt x="260974" y="285829"/>
                          </a:lnTo>
                          <a:lnTo>
                            <a:pt x="0" y="102808"/>
                          </a:lnTo>
                          <a:lnTo>
                            <a:pt x="4519" y="0"/>
                          </a:lnTo>
                          <a:lnTo>
                            <a:pt x="265493" y="170593"/>
                          </a:lnTo>
                          <a:close/>
                        </a:path>
                      </a:pathLst>
                    </a:custGeom>
                    <a:solidFill>
                      <a:srgbClr val="464647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xmlns="" id="{58C82B9E-7516-4F2B-9272-594E010E18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3004" y="4183986"/>
                      <a:ext cx="323110" cy="187539"/>
                    </a:xfrm>
                    <a:custGeom>
                      <a:avLst/>
                      <a:gdLst>
                        <a:gd name="connsiteX0" fmla="*/ 260974 w 323110"/>
                        <a:gd name="connsiteY0" fmla="*/ 187539 h 187539"/>
                        <a:gd name="connsiteX1" fmla="*/ 0 w 323110"/>
                        <a:gd name="connsiteY1" fmla="*/ 19206 h 187539"/>
                        <a:gd name="connsiteX2" fmla="*/ 59877 w 323110"/>
                        <a:gd name="connsiteY2" fmla="*/ 0 h 187539"/>
                        <a:gd name="connsiteX3" fmla="*/ 323110 w 323110"/>
                        <a:gd name="connsiteY3" fmla="*/ 164944 h 187539"/>
                        <a:gd name="connsiteX4" fmla="*/ 323110 w 323110"/>
                        <a:gd name="connsiteY4" fmla="*/ 167204 h 187539"/>
                        <a:gd name="connsiteX5" fmla="*/ 260974 w 323110"/>
                        <a:gd name="connsiteY5" fmla="*/ 187539 h 1875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3110" h="187539">
                          <a:moveTo>
                            <a:pt x="260974" y="187539"/>
                          </a:moveTo>
                          <a:lnTo>
                            <a:pt x="0" y="19206"/>
                          </a:lnTo>
                          <a:lnTo>
                            <a:pt x="59877" y="0"/>
                          </a:lnTo>
                          <a:cubicBezTo>
                            <a:pt x="66656" y="4519"/>
                            <a:pt x="321981" y="163815"/>
                            <a:pt x="323110" y="164944"/>
                          </a:cubicBezTo>
                          <a:lnTo>
                            <a:pt x="323110" y="167204"/>
                          </a:lnTo>
                          <a:lnTo>
                            <a:pt x="260974" y="187539"/>
                          </a:lnTo>
                          <a:close/>
                        </a:path>
                      </a:pathLst>
                    </a:custGeom>
                    <a:solidFill>
                      <a:srgbClr val="DFDEDE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xmlns="" id="{F0478410-006B-450C-90A4-8E60CB344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54481" y="4200932"/>
                      <a:ext cx="42382" cy="111973"/>
                    </a:xfrm>
                    <a:custGeom>
                      <a:avLst/>
                      <a:gdLst>
                        <a:gd name="connsiteX0" fmla="*/ 42383 w 42382"/>
                        <a:gd name="connsiteY0" fmla="*/ 19206 h 111973"/>
                        <a:gd name="connsiteX1" fmla="*/ 36734 w 42382"/>
                        <a:gd name="connsiteY1" fmla="*/ 108456 h 111973"/>
                        <a:gd name="connsiteX2" fmla="*/ 23177 w 42382"/>
                        <a:gd name="connsiteY2" fmla="*/ 111846 h 111973"/>
                        <a:gd name="connsiteX3" fmla="*/ 13009 w 42382"/>
                        <a:gd name="connsiteY3" fmla="*/ 105067 h 111973"/>
                        <a:gd name="connsiteX4" fmla="*/ 16398 w 42382"/>
                        <a:gd name="connsiteY4" fmla="*/ 32763 h 111973"/>
                        <a:gd name="connsiteX5" fmla="*/ 3971 w 42382"/>
                        <a:gd name="connsiteY5" fmla="*/ 23725 h 111973"/>
                        <a:gd name="connsiteX6" fmla="*/ 2841 w 42382"/>
                        <a:gd name="connsiteY6" fmla="*/ 22595 h 111973"/>
                        <a:gd name="connsiteX7" fmla="*/ 1711 w 42382"/>
                        <a:gd name="connsiteY7" fmla="*/ 3389 h 111973"/>
                        <a:gd name="connsiteX8" fmla="*/ 3971 w 42382"/>
                        <a:gd name="connsiteY8" fmla="*/ 0 h 111973"/>
                        <a:gd name="connsiteX9" fmla="*/ 3971 w 42382"/>
                        <a:gd name="connsiteY9" fmla="*/ 0 h 111973"/>
                        <a:gd name="connsiteX10" fmla="*/ 42383 w 42382"/>
                        <a:gd name="connsiteY10" fmla="*/ 19206 h 1119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2382" h="111973">
                          <a:moveTo>
                            <a:pt x="42383" y="19206"/>
                          </a:moveTo>
                          <a:cubicBezTo>
                            <a:pt x="42383" y="19206"/>
                            <a:pt x="37863" y="100548"/>
                            <a:pt x="36734" y="108456"/>
                          </a:cubicBezTo>
                          <a:cubicBezTo>
                            <a:pt x="41253" y="106197"/>
                            <a:pt x="28825" y="112976"/>
                            <a:pt x="23177" y="111846"/>
                          </a:cubicBezTo>
                          <a:cubicBezTo>
                            <a:pt x="20917" y="111846"/>
                            <a:pt x="13009" y="105067"/>
                            <a:pt x="13009" y="105067"/>
                          </a:cubicBezTo>
                          <a:cubicBezTo>
                            <a:pt x="13009" y="101678"/>
                            <a:pt x="16398" y="41801"/>
                            <a:pt x="16398" y="32763"/>
                          </a:cubicBezTo>
                          <a:cubicBezTo>
                            <a:pt x="15268" y="32763"/>
                            <a:pt x="7360" y="27114"/>
                            <a:pt x="3971" y="23725"/>
                          </a:cubicBezTo>
                          <a:cubicBezTo>
                            <a:pt x="3971" y="23725"/>
                            <a:pt x="2841" y="22595"/>
                            <a:pt x="2841" y="22595"/>
                          </a:cubicBezTo>
                          <a:cubicBezTo>
                            <a:pt x="-2808" y="15817"/>
                            <a:pt x="1711" y="3389"/>
                            <a:pt x="1711" y="3389"/>
                          </a:cubicBezTo>
                          <a:cubicBezTo>
                            <a:pt x="2841" y="2259"/>
                            <a:pt x="2841" y="1129"/>
                            <a:pt x="3971" y="0"/>
                          </a:cubicBezTo>
                          <a:lnTo>
                            <a:pt x="3971" y="0"/>
                          </a:lnTo>
                          <a:cubicBezTo>
                            <a:pt x="9619" y="1129"/>
                            <a:pt x="42383" y="19206"/>
                            <a:pt x="42383" y="19206"/>
                          </a:cubicBezTo>
                          <a:close/>
                        </a:path>
                      </a:pathLst>
                    </a:custGeom>
                    <a:solidFill>
                      <a:srgbClr val="7E7E7E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xmlns="" id="{3E76610C-A9C2-4829-B44C-FBF547EF5A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9996" y="4160261"/>
                      <a:ext cx="33892" cy="80212"/>
                    </a:xfrm>
                    <a:custGeom>
                      <a:avLst/>
                      <a:gdLst>
                        <a:gd name="connsiteX0" fmla="*/ 19206 w 33892"/>
                        <a:gd name="connsiteY0" fmla="*/ 79083 h 80212"/>
                        <a:gd name="connsiteX1" fmla="*/ 10168 w 33892"/>
                        <a:gd name="connsiteY1" fmla="*/ 80213 h 80212"/>
                        <a:gd name="connsiteX2" fmla="*/ 0 w 33892"/>
                        <a:gd name="connsiteY2" fmla="*/ 74564 h 80212"/>
                        <a:gd name="connsiteX3" fmla="*/ 1129 w 33892"/>
                        <a:gd name="connsiteY3" fmla="*/ 42931 h 80212"/>
                        <a:gd name="connsiteX4" fmla="*/ 6778 w 33892"/>
                        <a:gd name="connsiteY4" fmla="*/ 1130 h 80212"/>
                        <a:gd name="connsiteX5" fmla="*/ 25984 w 33892"/>
                        <a:gd name="connsiteY5" fmla="*/ 0 h 80212"/>
                        <a:gd name="connsiteX6" fmla="*/ 33893 w 33892"/>
                        <a:gd name="connsiteY6" fmla="*/ 2259 h 80212"/>
                        <a:gd name="connsiteX7" fmla="*/ 31633 w 33892"/>
                        <a:gd name="connsiteY7" fmla="*/ 7908 h 80212"/>
                        <a:gd name="connsiteX8" fmla="*/ 29373 w 33892"/>
                        <a:gd name="connsiteY8" fmla="*/ 33893 h 80212"/>
                        <a:gd name="connsiteX9" fmla="*/ 25984 w 33892"/>
                        <a:gd name="connsiteY9" fmla="*/ 32763 h 80212"/>
                        <a:gd name="connsiteX10" fmla="*/ 21465 w 33892"/>
                        <a:gd name="connsiteY10" fmla="*/ 35023 h 80212"/>
                        <a:gd name="connsiteX11" fmla="*/ 19206 w 33892"/>
                        <a:gd name="connsiteY11" fmla="*/ 79083 h 80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3892" h="80212">
                          <a:moveTo>
                            <a:pt x="19206" y="79083"/>
                          </a:moveTo>
                          <a:lnTo>
                            <a:pt x="10168" y="80213"/>
                          </a:lnTo>
                          <a:lnTo>
                            <a:pt x="0" y="74564"/>
                          </a:lnTo>
                          <a:lnTo>
                            <a:pt x="1129" y="42931"/>
                          </a:lnTo>
                          <a:lnTo>
                            <a:pt x="6778" y="1130"/>
                          </a:lnTo>
                          <a:lnTo>
                            <a:pt x="25984" y="0"/>
                          </a:lnTo>
                          <a:lnTo>
                            <a:pt x="33893" y="2259"/>
                          </a:lnTo>
                          <a:cubicBezTo>
                            <a:pt x="33893" y="2259"/>
                            <a:pt x="32763" y="5649"/>
                            <a:pt x="31633" y="7908"/>
                          </a:cubicBezTo>
                          <a:cubicBezTo>
                            <a:pt x="29373" y="16946"/>
                            <a:pt x="28244" y="25984"/>
                            <a:pt x="29373" y="33893"/>
                          </a:cubicBezTo>
                          <a:cubicBezTo>
                            <a:pt x="28244" y="32763"/>
                            <a:pt x="25984" y="32763"/>
                            <a:pt x="25984" y="32763"/>
                          </a:cubicBezTo>
                          <a:lnTo>
                            <a:pt x="21465" y="35023"/>
                          </a:lnTo>
                          <a:lnTo>
                            <a:pt x="19206" y="79083"/>
                          </a:lnTo>
                          <a:close/>
                        </a:path>
                      </a:pathLst>
                    </a:custGeom>
                    <a:solidFill>
                      <a:srgbClr val="7E7E7E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</p:grpSp>
            </p:grpSp>
            <p:grpSp>
              <p:nvGrpSpPr>
                <p:cNvPr id="90" name="Graphic 7">
                  <a:extLst>
                    <a:ext uri="{FF2B5EF4-FFF2-40B4-BE49-F238E27FC236}">
                      <a16:creationId xmlns:a16="http://schemas.microsoft.com/office/drawing/2014/main" xmlns="" id="{6A53C6AF-5322-4070-ACD9-466E6878ECE0}"/>
                    </a:ext>
                  </a:extLst>
                </p:cNvPr>
                <p:cNvGrpSpPr/>
                <p:nvPr/>
              </p:nvGrpSpPr>
              <p:grpSpPr>
                <a:xfrm>
                  <a:off x="8023182" y="3630801"/>
                  <a:ext cx="752212" cy="1700217"/>
                  <a:chOff x="8023182" y="3630801"/>
                  <a:chExt cx="752212" cy="1700217"/>
                </a:xfrm>
                <a:solidFill>
                  <a:schemeClr val="accent1"/>
                </a:solidFill>
              </p:grpSpPr>
              <p:grpSp>
                <p:nvGrpSpPr>
                  <p:cNvPr id="91" name="Graphic 7">
                    <a:extLst>
                      <a:ext uri="{FF2B5EF4-FFF2-40B4-BE49-F238E27FC236}">
                        <a16:creationId xmlns:a16="http://schemas.microsoft.com/office/drawing/2014/main" xmlns="" id="{C3A68D40-E0FB-42F2-9B73-C36DA151B153}"/>
                      </a:ext>
                    </a:extLst>
                  </p:cNvPr>
                  <p:cNvGrpSpPr/>
                  <p:nvPr/>
                </p:nvGrpSpPr>
                <p:grpSpPr>
                  <a:xfrm>
                    <a:off x="8273370" y="3630801"/>
                    <a:ext cx="502024" cy="1700217"/>
                    <a:chOff x="8273370" y="3630801"/>
                    <a:chExt cx="502024" cy="1700217"/>
                  </a:xfrm>
                  <a:solidFill>
                    <a:schemeClr val="accent1"/>
                  </a:solidFill>
                </p:grpSpPr>
                <p:grpSp>
                  <p:nvGrpSpPr>
                    <p:cNvPr id="97" name="Graphic 7">
                      <a:extLst>
                        <a:ext uri="{FF2B5EF4-FFF2-40B4-BE49-F238E27FC236}">
                          <a16:creationId xmlns:a16="http://schemas.microsoft.com/office/drawing/2014/main" xmlns="" id="{7E1DF452-A5D2-4D40-8365-87F5785BE1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96089" y="3630801"/>
                      <a:ext cx="479306" cy="1700217"/>
                      <a:chOff x="8296089" y="3630801"/>
                      <a:chExt cx="479306" cy="1700217"/>
                    </a:xfrm>
                    <a:solidFill>
                      <a:schemeClr val="accent1"/>
                    </a:solidFill>
                  </p:grpSpPr>
                  <p:sp>
                    <p:nvSpPr>
                      <p:cNvPr id="101" name="Freeform: Shape 100">
                        <a:extLst>
                          <a:ext uri="{FF2B5EF4-FFF2-40B4-BE49-F238E27FC236}">
                            <a16:creationId xmlns:a16="http://schemas.microsoft.com/office/drawing/2014/main" xmlns="" id="{A761F361-710F-4047-8AE6-109142A6D4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1586" y="5146538"/>
                        <a:ext cx="146868" cy="76823"/>
                      </a:xfrm>
                      <a:custGeom>
                        <a:avLst/>
                        <a:gdLst>
                          <a:gd name="connsiteX0" fmla="*/ 143479 w 146868"/>
                          <a:gd name="connsiteY0" fmla="*/ 2260 h 76823"/>
                          <a:gd name="connsiteX1" fmla="*/ 90380 w 146868"/>
                          <a:gd name="connsiteY1" fmla="*/ 0 h 76823"/>
                          <a:gd name="connsiteX2" fmla="*/ 90380 w 146868"/>
                          <a:gd name="connsiteY2" fmla="*/ 18076 h 76823"/>
                          <a:gd name="connsiteX3" fmla="*/ 64396 w 146868"/>
                          <a:gd name="connsiteY3" fmla="*/ 19206 h 76823"/>
                          <a:gd name="connsiteX4" fmla="*/ 38412 w 146868"/>
                          <a:gd name="connsiteY4" fmla="*/ 6779 h 76823"/>
                          <a:gd name="connsiteX5" fmla="*/ 0 w 146868"/>
                          <a:gd name="connsiteY5" fmla="*/ 27114 h 76823"/>
                          <a:gd name="connsiteX6" fmla="*/ 91510 w 146868"/>
                          <a:gd name="connsiteY6" fmla="*/ 76824 h 76823"/>
                          <a:gd name="connsiteX7" fmla="*/ 146868 w 146868"/>
                          <a:gd name="connsiteY7" fmla="*/ 49709 h 76823"/>
                          <a:gd name="connsiteX8" fmla="*/ 143479 w 146868"/>
                          <a:gd name="connsiteY8" fmla="*/ 2260 h 768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6868" h="76823">
                            <a:moveTo>
                              <a:pt x="143479" y="2260"/>
                            </a:moveTo>
                            <a:lnTo>
                              <a:pt x="90380" y="0"/>
                            </a:lnTo>
                            <a:cubicBezTo>
                              <a:pt x="90380" y="18076"/>
                              <a:pt x="92640" y="6779"/>
                              <a:pt x="90380" y="18076"/>
                            </a:cubicBezTo>
                            <a:cubicBezTo>
                              <a:pt x="90380" y="18076"/>
                              <a:pt x="86991" y="30504"/>
                              <a:pt x="64396" y="19206"/>
                            </a:cubicBezTo>
                            <a:lnTo>
                              <a:pt x="38412" y="6779"/>
                            </a:lnTo>
                            <a:lnTo>
                              <a:pt x="0" y="27114"/>
                            </a:lnTo>
                            <a:lnTo>
                              <a:pt x="91510" y="76824"/>
                            </a:lnTo>
                            <a:lnTo>
                              <a:pt x="146868" y="49709"/>
                            </a:lnTo>
                            <a:cubicBezTo>
                              <a:pt x="145738" y="49709"/>
                              <a:pt x="140090" y="27114"/>
                              <a:pt x="143479" y="2260"/>
                            </a:cubicBezTo>
                            <a:close/>
                          </a:path>
                        </a:pathLst>
                      </a:custGeom>
                      <a:solidFill>
                        <a:srgbClr val="583B2E"/>
                      </a:solidFill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  <p:sp>
                    <p:nvSpPr>
                      <p:cNvPr id="102" name="Freeform: Shape 101">
                        <a:extLst>
                          <a:ext uri="{FF2B5EF4-FFF2-40B4-BE49-F238E27FC236}">
                            <a16:creationId xmlns:a16="http://schemas.microsoft.com/office/drawing/2014/main" xmlns="" id="{5911DBBE-B080-48CF-BF4C-377DFD6F19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36306" y="5215453"/>
                        <a:ext cx="150331" cy="88120"/>
                      </a:xfrm>
                      <a:custGeom>
                        <a:avLst/>
                        <a:gdLst>
                          <a:gd name="connsiteX0" fmla="*/ 150258 w 150331"/>
                          <a:gd name="connsiteY0" fmla="*/ 2260 h 88120"/>
                          <a:gd name="connsiteX1" fmla="*/ 91510 w 150331"/>
                          <a:gd name="connsiteY1" fmla="*/ 0 h 88120"/>
                          <a:gd name="connsiteX2" fmla="*/ 90380 w 150331"/>
                          <a:gd name="connsiteY2" fmla="*/ 22595 h 88120"/>
                          <a:gd name="connsiteX3" fmla="*/ 62137 w 150331"/>
                          <a:gd name="connsiteY3" fmla="*/ 14687 h 88120"/>
                          <a:gd name="connsiteX4" fmla="*/ 37282 w 150331"/>
                          <a:gd name="connsiteY4" fmla="*/ 7908 h 88120"/>
                          <a:gd name="connsiteX5" fmla="*/ 0 w 150331"/>
                          <a:gd name="connsiteY5" fmla="*/ 27114 h 88120"/>
                          <a:gd name="connsiteX6" fmla="*/ 107327 w 150331"/>
                          <a:gd name="connsiteY6" fmla="*/ 88121 h 88120"/>
                          <a:gd name="connsiteX7" fmla="*/ 150258 w 150331"/>
                          <a:gd name="connsiteY7" fmla="*/ 73434 h 88120"/>
                          <a:gd name="connsiteX8" fmla="*/ 150258 w 150331"/>
                          <a:gd name="connsiteY8" fmla="*/ 2260 h 881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50331" h="88120">
                            <a:moveTo>
                              <a:pt x="150258" y="2260"/>
                            </a:moveTo>
                            <a:lnTo>
                              <a:pt x="91510" y="0"/>
                            </a:lnTo>
                            <a:cubicBezTo>
                              <a:pt x="91510" y="11298"/>
                              <a:pt x="92640" y="11298"/>
                              <a:pt x="90380" y="22595"/>
                            </a:cubicBezTo>
                            <a:cubicBezTo>
                              <a:pt x="90380" y="22595"/>
                              <a:pt x="84732" y="25984"/>
                              <a:pt x="62137" y="14687"/>
                            </a:cubicBezTo>
                            <a:lnTo>
                              <a:pt x="37282" y="7908"/>
                            </a:lnTo>
                            <a:lnTo>
                              <a:pt x="0" y="27114"/>
                            </a:lnTo>
                            <a:lnTo>
                              <a:pt x="107327" y="88121"/>
                            </a:lnTo>
                            <a:lnTo>
                              <a:pt x="150258" y="73434"/>
                            </a:lnTo>
                            <a:cubicBezTo>
                              <a:pt x="151388" y="74564"/>
                              <a:pt x="138960" y="28244"/>
                              <a:pt x="150258" y="2260"/>
                            </a:cubicBezTo>
                            <a:close/>
                          </a:path>
                        </a:pathLst>
                      </a:custGeom>
                      <a:solidFill>
                        <a:srgbClr val="583B2E"/>
                      </a:solidFill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xmlns="" id="{CD2E2CC7-4579-49C7-AACB-08CD7F0086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96089" y="5204949"/>
                        <a:ext cx="193057" cy="126069"/>
                      </a:xfrm>
                      <a:custGeom>
                        <a:avLst/>
                        <a:gdLst>
                          <a:gd name="connsiteX0" fmla="*/ 188215 w 193057"/>
                          <a:gd name="connsiteY0" fmla="*/ 53435 h 126069"/>
                          <a:gd name="connsiteX1" fmla="*/ 140766 w 193057"/>
                          <a:gd name="connsiteY1" fmla="*/ 65862 h 126069"/>
                          <a:gd name="connsiteX2" fmla="*/ 68461 w 193057"/>
                          <a:gd name="connsiteY2" fmla="*/ 45527 h 126069"/>
                          <a:gd name="connsiteX3" fmla="*/ 70721 w 193057"/>
                          <a:gd name="connsiteY3" fmla="*/ 33099 h 126069"/>
                          <a:gd name="connsiteX4" fmla="*/ 108002 w 193057"/>
                          <a:gd name="connsiteY4" fmla="*/ 29710 h 126069"/>
                          <a:gd name="connsiteX5" fmla="*/ 54904 w 193057"/>
                          <a:gd name="connsiteY5" fmla="*/ 2596 h 126069"/>
                          <a:gd name="connsiteX6" fmla="*/ 16492 w 193057"/>
                          <a:gd name="connsiteY6" fmla="*/ 7115 h 126069"/>
                          <a:gd name="connsiteX7" fmla="*/ 675 w 193057"/>
                          <a:gd name="connsiteY7" fmla="*/ 20672 h 126069"/>
                          <a:gd name="connsiteX8" fmla="*/ 2935 w 193057"/>
                          <a:gd name="connsiteY8" fmla="*/ 43267 h 126069"/>
                          <a:gd name="connsiteX9" fmla="*/ 75239 w 193057"/>
                          <a:gd name="connsiteY9" fmla="*/ 90717 h 126069"/>
                          <a:gd name="connsiteX10" fmla="*/ 137376 w 193057"/>
                          <a:gd name="connsiteY10" fmla="*/ 123480 h 126069"/>
                          <a:gd name="connsiteX11" fmla="*/ 181436 w 193057"/>
                          <a:gd name="connsiteY11" fmla="*/ 115571 h 126069"/>
                          <a:gd name="connsiteX12" fmla="*/ 189345 w 193057"/>
                          <a:gd name="connsiteY12" fmla="*/ 106534 h 126069"/>
                          <a:gd name="connsiteX13" fmla="*/ 188215 w 193057"/>
                          <a:gd name="connsiteY13" fmla="*/ 53435 h 1260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93057" h="126069">
                            <a:moveTo>
                              <a:pt x="188215" y="53435"/>
                            </a:moveTo>
                            <a:cubicBezTo>
                              <a:pt x="188215" y="54565"/>
                              <a:pt x="166750" y="66992"/>
                              <a:pt x="140766" y="65862"/>
                            </a:cubicBezTo>
                            <a:cubicBezTo>
                              <a:pt x="101224" y="64732"/>
                              <a:pt x="70721" y="52305"/>
                              <a:pt x="68461" y="45527"/>
                            </a:cubicBezTo>
                            <a:cubicBezTo>
                              <a:pt x="66202" y="39878"/>
                              <a:pt x="67331" y="37618"/>
                              <a:pt x="70721" y="33099"/>
                            </a:cubicBezTo>
                            <a:cubicBezTo>
                              <a:pt x="78629" y="26321"/>
                              <a:pt x="87667" y="22932"/>
                              <a:pt x="108002" y="29710"/>
                            </a:cubicBezTo>
                            <a:cubicBezTo>
                              <a:pt x="97835" y="24061"/>
                              <a:pt x="76369" y="10504"/>
                              <a:pt x="54904" y="2596"/>
                            </a:cubicBezTo>
                            <a:cubicBezTo>
                              <a:pt x="37958" y="-3053"/>
                              <a:pt x="28919" y="1466"/>
                              <a:pt x="16492" y="7115"/>
                            </a:cubicBezTo>
                            <a:cubicBezTo>
                              <a:pt x="11973" y="9374"/>
                              <a:pt x="1805" y="15023"/>
                              <a:pt x="675" y="20672"/>
                            </a:cubicBezTo>
                            <a:cubicBezTo>
                              <a:pt x="-454" y="29710"/>
                              <a:pt x="-454" y="39878"/>
                              <a:pt x="2935" y="43267"/>
                            </a:cubicBezTo>
                            <a:cubicBezTo>
                              <a:pt x="17622" y="61343"/>
                              <a:pt x="57163" y="81679"/>
                              <a:pt x="75239" y="90717"/>
                            </a:cubicBezTo>
                            <a:cubicBezTo>
                              <a:pt x="96705" y="100885"/>
                              <a:pt x="128338" y="120091"/>
                              <a:pt x="137376" y="123480"/>
                            </a:cubicBezTo>
                            <a:cubicBezTo>
                              <a:pt x="153193" y="130258"/>
                              <a:pt x="166750" y="122350"/>
                              <a:pt x="181436" y="115571"/>
                            </a:cubicBezTo>
                            <a:cubicBezTo>
                              <a:pt x="184826" y="113312"/>
                              <a:pt x="188215" y="109923"/>
                              <a:pt x="189345" y="106534"/>
                            </a:cubicBezTo>
                            <a:cubicBezTo>
                              <a:pt x="192734" y="95236"/>
                              <a:pt x="196124" y="76030"/>
                              <a:pt x="188215" y="5343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xmlns="" id="{6738223E-F5DE-4FA8-A0D6-FEDF2AE94A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239" y="5137163"/>
                        <a:ext cx="192604" cy="126069"/>
                      </a:xfrm>
                      <a:custGeom>
                        <a:avLst/>
                        <a:gdLst>
                          <a:gd name="connsiteX0" fmla="*/ 188215 w 192604"/>
                          <a:gd name="connsiteY0" fmla="*/ 53435 h 126069"/>
                          <a:gd name="connsiteX1" fmla="*/ 140765 w 192604"/>
                          <a:gd name="connsiteY1" fmla="*/ 65862 h 126069"/>
                          <a:gd name="connsiteX2" fmla="*/ 68461 w 192604"/>
                          <a:gd name="connsiteY2" fmla="*/ 45527 h 126069"/>
                          <a:gd name="connsiteX3" fmla="*/ 70720 w 192604"/>
                          <a:gd name="connsiteY3" fmla="*/ 33099 h 126069"/>
                          <a:gd name="connsiteX4" fmla="*/ 108003 w 192604"/>
                          <a:gd name="connsiteY4" fmla="*/ 29710 h 126069"/>
                          <a:gd name="connsiteX5" fmla="*/ 54904 w 192604"/>
                          <a:gd name="connsiteY5" fmla="*/ 2596 h 126069"/>
                          <a:gd name="connsiteX6" fmla="*/ 16492 w 192604"/>
                          <a:gd name="connsiteY6" fmla="*/ 7115 h 126069"/>
                          <a:gd name="connsiteX7" fmla="*/ 676 w 192604"/>
                          <a:gd name="connsiteY7" fmla="*/ 20672 h 126069"/>
                          <a:gd name="connsiteX8" fmla="*/ 2935 w 192604"/>
                          <a:gd name="connsiteY8" fmla="*/ 43267 h 126069"/>
                          <a:gd name="connsiteX9" fmla="*/ 70720 w 192604"/>
                          <a:gd name="connsiteY9" fmla="*/ 94106 h 126069"/>
                          <a:gd name="connsiteX10" fmla="*/ 113651 w 192604"/>
                          <a:gd name="connsiteY10" fmla="*/ 117831 h 126069"/>
                          <a:gd name="connsiteX11" fmla="*/ 137376 w 192604"/>
                          <a:gd name="connsiteY11" fmla="*/ 123480 h 126069"/>
                          <a:gd name="connsiteX12" fmla="*/ 181437 w 192604"/>
                          <a:gd name="connsiteY12" fmla="*/ 115571 h 126069"/>
                          <a:gd name="connsiteX13" fmla="*/ 189345 w 192604"/>
                          <a:gd name="connsiteY13" fmla="*/ 106534 h 126069"/>
                          <a:gd name="connsiteX14" fmla="*/ 188215 w 192604"/>
                          <a:gd name="connsiteY14" fmla="*/ 53435 h 1260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92604" h="126069">
                            <a:moveTo>
                              <a:pt x="188215" y="53435"/>
                            </a:moveTo>
                            <a:cubicBezTo>
                              <a:pt x="188215" y="54565"/>
                              <a:pt x="166750" y="66992"/>
                              <a:pt x="140765" y="65862"/>
                            </a:cubicBezTo>
                            <a:cubicBezTo>
                              <a:pt x="101224" y="64732"/>
                              <a:pt x="70720" y="52305"/>
                              <a:pt x="68461" y="45527"/>
                            </a:cubicBezTo>
                            <a:cubicBezTo>
                              <a:pt x="66201" y="39878"/>
                              <a:pt x="67331" y="37618"/>
                              <a:pt x="70720" y="33099"/>
                            </a:cubicBezTo>
                            <a:cubicBezTo>
                              <a:pt x="78629" y="26321"/>
                              <a:pt x="87667" y="22932"/>
                              <a:pt x="108003" y="29710"/>
                            </a:cubicBezTo>
                            <a:cubicBezTo>
                              <a:pt x="97835" y="24061"/>
                              <a:pt x="76369" y="10504"/>
                              <a:pt x="54904" y="2596"/>
                            </a:cubicBezTo>
                            <a:cubicBezTo>
                              <a:pt x="37958" y="-3053"/>
                              <a:pt x="28920" y="1466"/>
                              <a:pt x="16492" y="7115"/>
                            </a:cubicBezTo>
                            <a:cubicBezTo>
                              <a:pt x="11973" y="9374"/>
                              <a:pt x="1806" y="15023"/>
                              <a:pt x="676" y="20672"/>
                            </a:cubicBezTo>
                            <a:cubicBezTo>
                              <a:pt x="-454" y="29710"/>
                              <a:pt x="-454" y="39878"/>
                              <a:pt x="2935" y="43267"/>
                            </a:cubicBezTo>
                            <a:cubicBezTo>
                              <a:pt x="17622" y="61343"/>
                              <a:pt x="58293" y="88457"/>
                              <a:pt x="70720" y="94106"/>
                            </a:cubicBezTo>
                            <a:cubicBezTo>
                              <a:pt x="85407" y="100885"/>
                              <a:pt x="100094" y="107663"/>
                              <a:pt x="113651" y="117831"/>
                            </a:cubicBezTo>
                            <a:cubicBezTo>
                              <a:pt x="121559" y="123480"/>
                              <a:pt x="128338" y="120091"/>
                              <a:pt x="137376" y="123480"/>
                            </a:cubicBezTo>
                            <a:cubicBezTo>
                              <a:pt x="153193" y="130258"/>
                              <a:pt x="166750" y="122350"/>
                              <a:pt x="181437" y="115571"/>
                            </a:cubicBezTo>
                            <a:cubicBezTo>
                              <a:pt x="184826" y="113312"/>
                              <a:pt x="188215" y="109923"/>
                              <a:pt x="189345" y="106534"/>
                            </a:cubicBezTo>
                            <a:cubicBezTo>
                              <a:pt x="192734" y="95236"/>
                              <a:pt x="194994" y="76030"/>
                              <a:pt x="188215" y="5343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  <p:sp>
                    <p:nvSpPr>
                      <p:cNvPr id="105" name="Freeform: Shape 104">
                        <a:extLst>
                          <a:ext uri="{FF2B5EF4-FFF2-40B4-BE49-F238E27FC236}">
                            <a16:creationId xmlns:a16="http://schemas.microsoft.com/office/drawing/2014/main" xmlns="" id="{B2CBCD0B-B85A-4665-973B-3F8ADB5543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08830" y="3703839"/>
                        <a:ext cx="183930" cy="243328"/>
                      </a:xfrm>
                      <a:custGeom>
                        <a:avLst/>
                        <a:gdLst>
                          <a:gd name="connsiteX0" fmla="*/ 182800 w 183930"/>
                          <a:gd name="connsiteY0" fmla="*/ 122014 h 243328"/>
                          <a:gd name="connsiteX1" fmla="*/ 35932 w 183930"/>
                          <a:gd name="connsiteY1" fmla="*/ 0 h 243328"/>
                          <a:gd name="connsiteX2" fmla="*/ 14467 w 183930"/>
                          <a:gd name="connsiteY2" fmla="*/ 55358 h 243328"/>
                          <a:gd name="connsiteX3" fmla="*/ 4299 w 183930"/>
                          <a:gd name="connsiteY3" fmla="*/ 64396 h 243328"/>
                          <a:gd name="connsiteX4" fmla="*/ 909 w 183930"/>
                          <a:gd name="connsiteY4" fmla="*/ 76823 h 243328"/>
                          <a:gd name="connsiteX5" fmla="*/ 4299 w 183930"/>
                          <a:gd name="connsiteY5" fmla="*/ 99419 h 243328"/>
                          <a:gd name="connsiteX6" fmla="*/ 2039 w 183930"/>
                          <a:gd name="connsiteY6" fmla="*/ 115235 h 243328"/>
                          <a:gd name="connsiteX7" fmla="*/ 20115 w 183930"/>
                          <a:gd name="connsiteY7" fmla="*/ 158166 h 243328"/>
                          <a:gd name="connsiteX8" fmla="*/ 40451 w 183930"/>
                          <a:gd name="connsiteY8" fmla="*/ 169463 h 243328"/>
                          <a:gd name="connsiteX9" fmla="*/ 42711 w 183930"/>
                          <a:gd name="connsiteY9" fmla="*/ 178501 h 243328"/>
                          <a:gd name="connsiteX10" fmla="*/ 33673 w 183930"/>
                          <a:gd name="connsiteY10" fmla="*/ 228211 h 243328"/>
                          <a:gd name="connsiteX11" fmla="*/ 183930 w 183930"/>
                          <a:gd name="connsiteY11" fmla="*/ 236119 h 243328"/>
                          <a:gd name="connsiteX12" fmla="*/ 182800 w 183930"/>
                          <a:gd name="connsiteY12" fmla="*/ 122014 h 2433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83930" h="243328">
                            <a:moveTo>
                              <a:pt x="182800" y="122014"/>
                            </a:moveTo>
                            <a:cubicBezTo>
                              <a:pt x="186190" y="106197"/>
                              <a:pt x="35932" y="0"/>
                              <a:pt x="35932" y="0"/>
                            </a:cubicBezTo>
                            <a:cubicBezTo>
                              <a:pt x="28024" y="4519"/>
                              <a:pt x="12207" y="47450"/>
                              <a:pt x="14467" y="55358"/>
                            </a:cubicBezTo>
                            <a:lnTo>
                              <a:pt x="4299" y="64396"/>
                            </a:lnTo>
                            <a:cubicBezTo>
                              <a:pt x="909" y="67785"/>
                              <a:pt x="-1350" y="72304"/>
                              <a:pt x="909" y="76823"/>
                            </a:cubicBezTo>
                            <a:cubicBezTo>
                              <a:pt x="3169" y="84732"/>
                              <a:pt x="6558" y="92640"/>
                              <a:pt x="4299" y="99419"/>
                            </a:cubicBezTo>
                            <a:cubicBezTo>
                              <a:pt x="909" y="109586"/>
                              <a:pt x="2039" y="110716"/>
                              <a:pt x="2039" y="115235"/>
                            </a:cubicBezTo>
                            <a:cubicBezTo>
                              <a:pt x="2039" y="119754"/>
                              <a:pt x="909" y="144609"/>
                              <a:pt x="20115" y="158166"/>
                            </a:cubicBezTo>
                            <a:cubicBezTo>
                              <a:pt x="23505" y="160425"/>
                              <a:pt x="30283" y="167204"/>
                              <a:pt x="40451" y="169463"/>
                            </a:cubicBezTo>
                            <a:lnTo>
                              <a:pt x="42711" y="178501"/>
                            </a:lnTo>
                            <a:cubicBezTo>
                              <a:pt x="41581" y="198837"/>
                              <a:pt x="40451" y="213524"/>
                              <a:pt x="33673" y="228211"/>
                            </a:cubicBezTo>
                            <a:cubicBezTo>
                              <a:pt x="25764" y="247417"/>
                              <a:pt x="183930" y="246287"/>
                              <a:pt x="183930" y="236119"/>
                            </a:cubicBezTo>
                            <a:cubicBezTo>
                              <a:pt x="182800" y="223692"/>
                              <a:pt x="170373" y="169463"/>
                              <a:pt x="182800" y="122014"/>
                            </a:cubicBezTo>
                            <a:close/>
                          </a:path>
                        </a:pathLst>
                      </a:custGeom>
                      <a:solidFill>
                        <a:srgbClr val="583B2E"/>
                      </a:solidFill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  <p:sp>
                    <p:nvSpPr>
                      <p:cNvPr id="106" name="Freeform: Shape 105">
                        <a:extLst>
                          <a:ext uri="{FF2B5EF4-FFF2-40B4-BE49-F238E27FC236}">
                            <a16:creationId xmlns:a16="http://schemas.microsoft.com/office/drawing/2014/main" xmlns="" id="{AA8E8ECF-0BB7-421D-809B-0F944512D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71843" y="4069880"/>
                        <a:ext cx="103551" cy="319720"/>
                      </a:xfrm>
                      <a:custGeom>
                        <a:avLst/>
                        <a:gdLst>
                          <a:gd name="connsiteX0" fmla="*/ 0 w 103551"/>
                          <a:gd name="connsiteY0" fmla="*/ 37282 h 319720"/>
                          <a:gd name="connsiteX1" fmla="*/ 98289 w 103551"/>
                          <a:gd name="connsiteY1" fmla="*/ 0 h 319720"/>
                          <a:gd name="connsiteX2" fmla="*/ 64396 w 103551"/>
                          <a:gd name="connsiteY2" fmla="*/ 150257 h 319720"/>
                          <a:gd name="connsiteX3" fmla="*/ 38412 w 103551"/>
                          <a:gd name="connsiteY3" fmla="*/ 319721 h 319720"/>
                          <a:gd name="connsiteX4" fmla="*/ 22595 w 103551"/>
                          <a:gd name="connsiteY4" fmla="*/ 307293 h 319720"/>
                          <a:gd name="connsiteX5" fmla="*/ 45190 w 103551"/>
                          <a:gd name="connsiteY5" fmla="*/ 141220 h 319720"/>
                          <a:gd name="connsiteX6" fmla="*/ 0 w 103551"/>
                          <a:gd name="connsiteY6" fmla="*/ 37282 h 3197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551" h="319720">
                            <a:moveTo>
                              <a:pt x="0" y="37282"/>
                            </a:moveTo>
                            <a:cubicBezTo>
                              <a:pt x="33893" y="25984"/>
                              <a:pt x="67785" y="15817"/>
                              <a:pt x="98289" y="0"/>
                            </a:cubicBezTo>
                            <a:cubicBezTo>
                              <a:pt x="119754" y="74564"/>
                              <a:pt x="68915" y="138960"/>
                              <a:pt x="64396" y="150257"/>
                            </a:cubicBezTo>
                            <a:cubicBezTo>
                              <a:pt x="72304" y="192059"/>
                              <a:pt x="56488" y="282439"/>
                              <a:pt x="38412" y="319721"/>
                            </a:cubicBezTo>
                            <a:cubicBezTo>
                              <a:pt x="18076" y="311813"/>
                              <a:pt x="41801" y="316332"/>
                              <a:pt x="22595" y="307293"/>
                            </a:cubicBezTo>
                            <a:cubicBezTo>
                              <a:pt x="29374" y="241768"/>
                              <a:pt x="39541" y="153647"/>
                              <a:pt x="45190" y="141220"/>
                            </a:cubicBezTo>
                            <a:cubicBezTo>
                              <a:pt x="30504" y="114105"/>
                              <a:pt x="5649" y="74564"/>
                              <a:pt x="0" y="37282"/>
                            </a:cubicBezTo>
                            <a:close/>
                          </a:path>
                        </a:pathLst>
                      </a:custGeom>
                      <a:solidFill>
                        <a:srgbClr val="2C388E"/>
                      </a:solidFill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  <p:sp>
                    <p:nvSpPr>
                      <p:cNvPr id="107" name="Freeform: Shape 106">
                        <a:extLst>
                          <a:ext uri="{FF2B5EF4-FFF2-40B4-BE49-F238E27FC236}">
                            <a16:creationId xmlns:a16="http://schemas.microsoft.com/office/drawing/2014/main" xmlns="" id="{0275D2D3-5B34-43E4-9E96-BE59540300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05803" y="4370396"/>
                        <a:ext cx="412375" cy="881388"/>
                      </a:xfrm>
                      <a:custGeom>
                        <a:avLst/>
                        <a:gdLst>
                          <a:gd name="connsiteX0" fmla="*/ 82472 w 412375"/>
                          <a:gd name="connsiteY0" fmla="*/ 867653 h 881388"/>
                          <a:gd name="connsiteX1" fmla="*/ 92640 w 412375"/>
                          <a:gd name="connsiteY1" fmla="*/ 873301 h 881388"/>
                          <a:gd name="connsiteX2" fmla="*/ 192059 w 412375"/>
                          <a:gd name="connsiteY2" fmla="*/ 825851 h 881388"/>
                          <a:gd name="connsiteX3" fmla="*/ 185280 w 412375"/>
                          <a:gd name="connsiteY3" fmla="*/ 511779 h 881388"/>
                          <a:gd name="connsiteX4" fmla="*/ 202226 w 412375"/>
                          <a:gd name="connsiteY4" fmla="*/ 333278 h 881388"/>
                          <a:gd name="connsiteX5" fmla="*/ 236119 w 412375"/>
                          <a:gd name="connsiteY5" fmla="*/ 520817 h 881388"/>
                          <a:gd name="connsiteX6" fmla="*/ 267752 w 412375"/>
                          <a:gd name="connsiteY6" fmla="*/ 803256 h 881388"/>
                          <a:gd name="connsiteX7" fmla="*/ 311813 w 412375"/>
                          <a:gd name="connsiteY7" fmla="*/ 815684 h 881388"/>
                          <a:gd name="connsiteX8" fmla="*/ 386376 w 412375"/>
                          <a:gd name="connsiteY8" fmla="*/ 768234 h 881388"/>
                          <a:gd name="connsiteX9" fmla="*/ 375079 w 412375"/>
                          <a:gd name="connsiteY9" fmla="*/ 528726 h 881388"/>
                          <a:gd name="connsiteX10" fmla="*/ 361522 w 412375"/>
                          <a:gd name="connsiteY10" fmla="*/ 336667 h 881388"/>
                          <a:gd name="connsiteX11" fmla="*/ 401063 w 412375"/>
                          <a:gd name="connsiteY11" fmla="*/ 0 h 881388"/>
                          <a:gd name="connsiteX12" fmla="*/ 0 w 412375"/>
                          <a:gd name="connsiteY12" fmla="*/ 38412 h 881388"/>
                          <a:gd name="connsiteX13" fmla="*/ 55358 w 412375"/>
                          <a:gd name="connsiteY13" fmla="*/ 468849 h 881388"/>
                          <a:gd name="connsiteX14" fmla="*/ 82472 w 412375"/>
                          <a:gd name="connsiteY14" fmla="*/ 867653 h 8813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412375" h="881388">
                            <a:moveTo>
                              <a:pt x="82472" y="867653"/>
                            </a:moveTo>
                            <a:cubicBezTo>
                              <a:pt x="83602" y="868782"/>
                              <a:pt x="86991" y="871042"/>
                              <a:pt x="92640" y="873301"/>
                            </a:cubicBezTo>
                            <a:cubicBezTo>
                              <a:pt x="140090" y="892507"/>
                              <a:pt x="192059" y="877820"/>
                              <a:pt x="192059" y="825851"/>
                            </a:cubicBezTo>
                            <a:cubicBezTo>
                              <a:pt x="190929" y="755807"/>
                              <a:pt x="188669" y="617976"/>
                              <a:pt x="185280" y="511779"/>
                            </a:cubicBezTo>
                            <a:lnTo>
                              <a:pt x="202226" y="333278"/>
                            </a:lnTo>
                            <a:lnTo>
                              <a:pt x="236119" y="520817"/>
                            </a:lnTo>
                            <a:cubicBezTo>
                              <a:pt x="236119" y="520817"/>
                              <a:pt x="274531" y="672205"/>
                              <a:pt x="267752" y="803256"/>
                            </a:cubicBezTo>
                            <a:cubicBezTo>
                              <a:pt x="271141" y="807776"/>
                              <a:pt x="290347" y="813424"/>
                              <a:pt x="311813" y="815684"/>
                            </a:cubicBezTo>
                            <a:cubicBezTo>
                              <a:pt x="352484" y="819073"/>
                              <a:pt x="387506" y="810035"/>
                              <a:pt x="386376" y="768234"/>
                            </a:cubicBezTo>
                            <a:cubicBezTo>
                              <a:pt x="385247" y="727563"/>
                              <a:pt x="382987" y="636053"/>
                              <a:pt x="375079" y="528726"/>
                            </a:cubicBezTo>
                            <a:cubicBezTo>
                              <a:pt x="371690" y="479017"/>
                              <a:pt x="359262" y="387506"/>
                              <a:pt x="361522" y="336667"/>
                            </a:cubicBezTo>
                            <a:cubicBezTo>
                              <a:pt x="368301" y="184150"/>
                              <a:pt x="439475" y="28244"/>
                              <a:pt x="401063" y="0"/>
                            </a:cubicBezTo>
                            <a:lnTo>
                              <a:pt x="0" y="38412"/>
                            </a:lnTo>
                            <a:cubicBezTo>
                              <a:pt x="0" y="38412"/>
                              <a:pt x="47450" y="241768"/>
                              <a:pt x="55358" y="468849"/>
                            </a:cubicBezTo>
                            <a:cubicBezTo>
                              <a:pt x="59877" y="584084"/>
                              <a:pt x="79083" y="775012"/>
                              <a:pt x="82472" y="867653"/>
                            </a:cubicBez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  <p:sp>
                    <p:nvSpPr>
                      <p:cNvPr id="108" name="Freeform: Shape 107">
                        <a:extLst>
                          <a:ext uri="{FF2B5EF4-FFF2-40B4-BE49-F238E27FC236}">
                            <a16:creationId xmlns:a16="http://schemas.microsoft.com/office/drawing/2014/main" xmlns="" id="{238AD701-DA1B-4B00-9D4E-1EF971C0C0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23858" y="3630801"/>
                        <a:ext cx="210702" cy="205220"/>
                      </a:xfrm>
                      <a:custGeom>
                        <a:avLst/>
                        <a:gdLst>
                          <a:gd name="connsiteX0" fmla="*/ 174551 w 210702"/>
                          <a:gd name="connsiteY0" fmla="*/ 38016 h 205220"/>
                          <a:gd name="connsiteX1" fmla="*/ 52538 w 210702"/>
                          <a:gd name="connsiteY1" fmla="*/ 2994 h 205220"/>
                          <a:gd name="connsiteX2" fmla="*/ 7348 w 210702"/>
                          <a:gd name="connsiteY2" fmla="*/ 68520 h 205220"/>
                          <a:gd name="connsiteX3" fmla="*/ 16386 w 210702"/>
                          <a:gd name="connsiteY3" fmla="*/ 78687 h 205220"/>
                          <a:gd name="connsiteX4" fmla="*/ 36721 w 210702"/>
                          <a:gd name="connsiteY4" fmla="*/ 118229 h 205220"/>
                          <a:gd name="connsiteX5" fmla="*/ 36721 w 210702"/>
                          <a:gd name="connsiteY5" fmla="*/ 140824 h 205220"/>
                          <a:gd name="connsiteX6" fmla="*/ 43500 w 210702"/>
                          <a:gd name="connsiteY6" fmla="*/ 144213 h 205220"/>
                          <a:gd name="connsiteX7" fmla="*/ 51408 w 210702"/>
                          <a:gd name="connsiteY7" fmla="*/ 149862 h 205220"/>
                          <a:gd name="connsiteX8" fmla="*/ 60446 w 210702"/>
                          <a:gd name="connsiteY8" fmla="*/ 161160 h 205220"/>
                          <a:gd name="connsiteX9" fmla="*/ 86431 w 210702"/>
                          <a:gd name="connsiteY9" fmla="*/ 190533 h 205220"/>
                          <a:gd name="connsiteX10" fmla="*/ 124842 w 210702"/>
                          <a:gd name="connsiteY10" fmla="*/ 205220 h 205220"/>
                          <a:gd name="connsiteX11" fmla="*/ 181330 w 210702"/>
                          <a:gd name="connsiteY11" fmla="*/ 198442 h 205220"/>
                          <a:gd name="connsiteX12" fmla="*/ 197146 w 210702"/>
                          <a:gd name="connsiteY12" fmla="*/ 172457 h 205220"/>
                          <a:gd name="connsiteX13" fmla="*/ 207314 w 210702"/>
                          <a:gd name="connsiteY13" fmla="*/ 149862 h 205220"/>
                          <a:gd name="connsiteX14" fmla="*/ 174551 w 210702"/>
                          <a:gd name="connsiteY14" fmla="*/ 38016 h 2052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10702" h="205220">
                            <a:moveTo>
                              <a:pt x="174551" y="38016"/>
                            </a:moveTo>
                            <a:cubicBezTo>
                              <a:pt x="145178" y="9772"/>
                              <a:pt x="94339" y="23329"/>
                              <a:pt x="52538" y="2994"/>
                            </a:cubicBezTo>
                            <a:cubicBezTo>
                              <a:pt x="26553" y="-9434"/>
                              <a:pt x="-17507" y="17681"/>
                              <a:pt x="7348" y="68520"/>
                            </a:cubicBezTo>
                            <a:cubicBezTo>
                              <a:pt x="9607" y="73039"/>
                              <a:pt x="12996" y="75298"/>
                              <a:pt x="16386" y="78687"/>
                            </a:cubicBezTo>
                            <a:cubicBezTo>
                              <a:pt x="28813" y="87725"/>
                              <a:pt x="36721" y="102412"/>
                              <a:pt x="36721" y="118229"/>
                            </a:cubicBezTo>
                            <a:cubicBezTo>
                              <a:pt x="36721" y="129526"/>
                              <a:pt x="36721" y="139694"/>
                              <a:pt x="36721" y="140824"/>
                            </a:cubicBezTo>
                            <a:lnTo>
                              <a:pt x="43500" y="144213"/>
                            </a:lnTo>
                            <a:cubicBezTo>
                              <a:pt x="45759" y="145343"/>
                              <a:pt x="49148" y="147603"/>
                              <a:pt x="51408" y="149862"/>
                            </a:cubicBezTo>
                            <a:cubicBezTo>
                              <a:pt x="54797" y="153251"/>
                              <a:pt x="58187" y="157770"/>
                              <a:pt x="60446" y="161160"/>
                            </a:cubicBezTo>
                            <a:cubicBezTo>
                              <a:pt x="68354" y="171327"/>
                              <a:pt x="76262" y="181495"/>
                              <a:pt x="86431" y="190533"/>
                            </a:cubicBezTo>
                            <a:cubicBezTo>
                              <a:pt x="96598" y="198442"/>
                              <a:pt x="111285" y="205220"/>
                              <a:pt x="124842" y="205220"/>
                            </a:cubicBezTo>
                            <a:cubicBezTo>
                              <a:pt x="133880" y="205220"/>
                              <a:pt x="174551" y="204090"/>
                              <a:pt x="181330" y="198442"/>
                            </a:cubicBezTo>
                            <a:cubicBezTo>
                              <a:pt x="185849" y="193922"/>
                              <a:pt x="189238" y="187144"/>
                              <a:pt x="197146" y="172457"/>
                            </a:cubicBezTo>
                            <a:cubicBezTo>
                              <a:pt x="202795" y="161160"/>
                              <a:pt x="206184" y="152122"/>
                              <a:pt x="207314" y="149862"/>
                            </a:cubicBezTo>
                            <a:cubicBezTo>
                              <a:pt x="214093" y="130656"/>
                              <a:pt x="214093" y="77558"/>
                              <a:pt x="174551" y="38016"/>
                            </a:cubicBezTo>
                            <a:close/>
                          </a:path>
                        </a:pathLst>
                      </a:custGeom>
                      <a:solidFill>
                        <a:srgbClr val="2C388E"/>
                      </a:solidFill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</p:grpSp>
                <p:grpSp>
                  <p:nvGrpSpPr>
                    <p:cNvPr id="98" name="Graphic 7">
                      <a:extLst>
                        <a:ext uri="{FF2B5EF4-FFF2-40B4-BE49-F238E27FC236}">
                          <a16:creationId xmlns:a16="http://schemas.microsoft.com/office/drawing/2014/main" xmlns="" id="{BBAC0171-97B4-4202-9FA9-8A37830D13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73370" y="3899287"/>
                      <a:ext cx="500151" cy="624754"/>
                      <a:chOff x="8273370" y="3899287"/>
                      <a:chExt cx="500151" cy="624754"/>
                    </a:xfrm>
                    <a:solidFill>
                      <a:schemeClr val="accent1"/>
                    </a:solidFill>
                  </p:grpSpPr>
                  <p:sp>
                    <p:nvSpPr>
                      <p:cNvPr id="99" name="Freeform: Shape 98">
                        <a:extLst>
                          <a:ext uri="{FF2B5EF4-FFF2-40B4-BE49-F238E27FC236}">
                            <a16:creationId xmlns:a16="http://schemas.microsoft.com/office/drawing/2014/main" xmlns="" id="{D8CF264C-5F91-47E9-90F2-F71ED03A46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6608" y="3899287"/>
                        <a:ext cx="2259" cy="11297"/>
                      </a:xfrm>
                      <a:custGeom>
                        <a:avLst/>
                        <a:gdLst>
                          <a:gd name="connsiteX0" fmla="*/ 2260 w 2259"/>
                          <a:gd name="connsiteY0" fmla="*/ 0 h 11297"/>
                          <a:gd name="connsiteX1" fmla="*/ 2260 w 2259"/>
                          <a:gd name="connsiteY1" fmla="*/ 0 h 11297"/>
                          <a:gd name="connsiteX2" fmla="*/ 0 w 2259"/>
                          <a:gd name="connsiteY2" fmla="*/ 0 h 112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259" h="11297">
                            <a:moveTo>
                              <a:pt x="2260" y="0"/>
                            </a:moveTo>
                            <a:cubicBezTo>
                              <a:pt x="2260" y="0"/>
                              <a:pt x="2260" y="0"/>
                              <a:pt x="2260" y="0"/>
                            </a:cubicBezTo>
                            <a:cubicBezTo>
                              <a:pt x="1130" y="0"/>
                              <a:pt x="1130" y="0"/>
                              <a:pt x="0" y="0"/>
                            </a:cubicBezTo>
                          </a:path>
                        </a:pathLst>
                      </a:custGeom>
                      <a:noFill/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  <p:sp>
                    <p:nvSpPr>
                      <p:cNvPr id="100" name="Freeform: Shape 99">
                        <a:extLst>
                          <a:ext uri="{FF2B5EF4-FFF2-40B4-BE49-F238E27FC236}">
                            <a16:creationId xmlns:a16="http://schemas.microsoft.com/office/drawing/2014/main" xmlns="" id="{AEF19E52-5F8E-4C5E-98C0-F4AEFBC37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73370" y="3900479"/>
                        <a:ext cx="500151" cy="623563"/>
                      </a:xfrm>
                      <a:custGeom>
                        <a:avLst/>
                        <a:gdLst>
                          <a:gd name="connsiteX0" fmla="*/ 482075 w 500151"/>
                          <a:gd name="connsiteY0" fmla="*/ 201034 h 623563"/>
                          <a:gd name="connsiteX1" fmla="*/ 436885 w 500151"/>
                          <a:gd name="connsiteY1" fmla="*/ 221370 h 623563"/>
                          <a:gd name="connsiteX2" fmla="*/ 452701 w 500151"/>
                          <a:gd name="connsiteY2" fmla="*/ 299323 h 623563"/>
                          <a:gd name="connsiteX3" fmla="*/ 418809 w 500151"/>
                          <a:gd name="connsiteY3" fmla="*/ 616785 h 623563"/>
                          <a:gd name="connsiteX4" fmla="*/ 399603 w 500151"/>
                          <a:gd name="connsiteY4" fmla="*/ 623563 h 623563"/>
                          <a:gd name="connsiteX5" fmla="*/ 33562 w 500151"/>
                          <a:gd name="connsiteY5" fmla="*/ 623563 h 623563"/>
                          <a:gd name="connsiteX6" fmla="*/ 799 w 500151"/>
                          <a:gd name="connsiteY6" fmla="*/ 424726 h 623563"/>
                          <a:gd name="connsiteX7" fmla="*/ 24524 w 500151"/>
                          <a:gd name="connsiteY7" fmla="*/ 198775 h 623563"/>
                          <a:gd name="connsiteX8" fmla="*/ 29043 w 500151"/>
                          <a:gd name="connsiteY8" fmla="*/ 203294 h 623563"/>
                          <a:gd name="connsiteX9" fmla="*/ 175911 w 500151"/>
                          <a:gd name="connsiteY9" fmla="*/ 1068 h 623563"/>
                          <a:gd name="connsiteX10" fmla="*/ 500151 w 500151"/>
                          <a:gd name="connsiteY10" fmla="*/ 184088 h 623563"/>
                          <a:gd name="connsiteX11" fmla="*/ 482075 w 500151"/>
                          <a:gd name="connsiteY11" fmla="*/ 201034 h 6235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500151" h="623563">
                            <a:moveTo>
                              <a:pt x="482075" y="201034"/>
                            </a:moveTo>
                            <a:cubicBezTo>
                              <a:pt x="460610" y="215721"/>
                              <a:pt x="436885" y="221370"/>
                              <a:pt x="436885" y="221370"/>
                            </a:cubicBezTo>
                            <a:cubicBezTo>
                              <a:pt x="438015" y="240576"/>
                              <a:pt x="452701" y="280117"/>
                              <a:pt x="452701" y="299323"/>
                            </a:cubicBezTo>
                            <a:cubicBezTo>
                              <a:pt x="439144" y="443932"/>
                              <a:pt x="499021" y="610006"/>
                              <a:pt x="418809" y="616785"/>
                            </a:cubicBezTo>
                            <a:cubicBezTo>
                              <a:pt x="412030" y="619044"/>
                              <a:pt x="406382" y="621304"/>
                              <a:pt x="399603" y="623563"/>
                            </a:cubicBezTo>
                            <a:lnTo>
                              <a:pt x="33562" y="623563"/>
                            </a:lnTo>
                            <a:cubicBezTo>
                              <a:pt x="-27445" y="614525"/>
                              <a:pt x="16616" y="474436"/>
                              <a:pt x="799" y="424726"/>
                            </a:cubicBezTo>
                            <a:cubicBezTo>
                              <a:pt x="5318" y="367109"/>
                              <a:pt x="13226" y="282377"/>
                              <a:pt x="24524" y="198775"/>
                            </a:cubicBezTo>
                            <a:lnTo>
                              <a:pt x="29043" y="203294"/>
                            </a:lnTo>
                            <a:cubicBezTo>
                              <a:pt x="12096" y="178439"/>
                              <a:pt x="29043" y="6717"/>
                              <a:pt x="175911" y="1068"/>
                            </a:cubicBezTo>
                            <a:cubicBezTo>
                              <a:pt x="362321" y="-5711"/>
                              <a:pt x="460610" y="15755"/>
                              <a:pt x="500151" y="184088"/>
                            </a:cubicBezTo>
                            <a:cubicBezTo>
                              <a:pt x="494502" y="191997"/>
                              <a:pt x="487724" y="196515"/>
                              <a:pt x="482075" y="201034"/>
                            </a:cubicBezTo>
                            <a:close/>
                          </a:path>
                        </a:pathLst>
                      </a:custGeom>
                      <a:solidFill>
                        <a:srgbClr val="2C388E"/>
                      </a:solidFill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</p:grpSp>
              </p:grpSp>
              <p:grpSp>
                <p:nvGrpSpPr>
                  <p:cNvPr id="92" name="Graphic 7">
                    <a:extLst>
                      <a:ext uri="{FF2B5EF4-FFF2-40B4-BE49-F238E27FC236}">
                        <a16:creationId xmlns:a16="http://schemas.microsoft.com/office/drawing/2014/main" xmlns="" id="{CEA5BC0A-F569-4864-9EF2-9D356A6636EA}"/>
                      </a:ext>
                    </a:extLst>
                  </p:cNvPr>
                  <p:cNvGrpSpPr/>
                  <p:nvPr/>
                </p:nvGrpSpPr>
                <p:grpSpPr>
                  <a:xfrm>
                    <a:off x="8023182" y="3939958"/>
                    <a:ext cx="357797" cy="310615"/>
                    <a:chOff x="8023182" y="3939958"/>
                    <a:chExt cx="357797" cy="310615"/>
                  </a:xfrm>
                  <a:solidFill>
                    <a:schemeClr val="accent1"/>
                  </a:solidFill>
                </p:grpSpPr>
                <p:grpSp>
                  <p:nvGrpSpPr>
                    <p:cNvPr id="93" name="Graphic 7">
                      <a:extLst>
                        <a:ext uri="{FF2B5EF4-FFF2-40B4-BE49-F238E27FC236}">
                          <a16:creationId xmlns:a16="http://schemas.microsoft.com/office/drawing/2014/main" xmlns="" id="{57DCAAEA-1276-4EEA-8DB1-B2859F6215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23182" y="3970462"/>
                      <a:ext cx="99599" cy="157036"/>
                      <a:chOff x="8023182" y="3970462"/>
                      <a:chExt cx="99599" cy="157036"/>
                    </a:xfrm>
                    <a:solidFill>
                      <a:srgbClr val="583B2E"/>
                    </a:solidFill>
                  </p:grpSpPr>
                  <p:sp>
                    <p:nvSpPr>
                      <p:cNvPr id="95" name="Freeform: Shape 94">
                        <a:extLst>
                          <a:ext uri="{FF2B5EF4-FFF2-40B4-BE49-F238E27FC236}">
                            <a16:creationId xmlns:a16="http://schemas.microsoft.com/office/drawing/2014/main" xmlns="" id="{25D2D14E-59C7-4AB1-B26C-30829BC1A7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30738" y="3970462"/>
                        <a:ext cx="46853" cy="56487"/>
                      </a:xfrm>
                      <a:custGeom>
                        <a:avLst/>
                        <a:gdLst>
                          <a:gd name="connsiteX0" fmla="*/ 46853 w 46853"/>
                          <a:gd name="connsiteY0" fmla="*/ 56488 h 56487"/>
                          <a:gd name="connsiteX1" fmla="*/ 34426 w 46853"/>
                          <a:gd name="connsiteY1" fmla="*/ 24855 h 56487"/>
                          <a:gd name="connsiteX2" fmla="*/ 28777 w 46853"/>
                          <a:gd name="connsiteY2" fmla="*/ 25985 h 56487"/>
                          <a:gd name="connsiteX3" fmla="*/ 3923 w 46853"/>
                          <a:gd name="connsiteY3" fmla="*/ 0 h 56487"/>
                          <a:gd name="connsiteX4" fmla="*/ 533 w 46853"/>
                          <a:gd name="connsiteY4" fmla="*/ 11298 h 56487"/>
                          <a:gd name="connsiteX5" fmla="*/ 9572 w 46853"/>
                          <a:gd name="connsiteY5" fmla="*/ 21466 h 56487"/>
                          <a:gd name="connsiteX6" fmla="*/ 23129 w 46853"/>
                          <a:gd name="connsiteY6" fmla="*/ 55358 h 56487"/>
                          <a:gd name="connsiteX7" fmla="*/ 46853 w 46853"/>
                          <a:gd name="connsiteY7" fmla="*/ 56488 h 56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6853" h="56487">
                            <a:moveTo>
                              <a:pt x="46853" y="56488"/>
                            </a:moveTo>
                            <a:cubicBezTo>
                              <a:pt x="46853" y="56488"/>
                              <a:pt x="35556" y="25985"/>
                              <a:pt x="34426" y="24855"/>
                            </a:cubicBezTo>
                            <a:cubicBezTo>
                              <a:pt x="33297" y="23725"/>
                              <a:pt x="29907" y="25985"/>
                              <a:pt x="28777" y="25985"/>
                            </a:cubicBezTo>
                            <a:cubicBezTo>
                              <a:pt x="28777" y="25985"/>
                              <a:pt x="3923" y="0"/>
                              <a:pt x="3923" y="0"/>
                            </a:cubicBezTo>
                            <a:cubicBezTo>
                              <a:pt x="3923" y="0"/>
                              <a:pt x="-1726" y="6779"/>
                              <a:pt x="533" y="11298"/>
                            </a:cubicBezTo>
                            <a:cubicBezTo>
                              <a:pt x="2793" y="16946"/>
                              <a:pt x="9572" y="21466"/>
                              <a:pt x="9572" y="21466"/>
                            </a:cubicBezTo>
                            <a:lnTo>
                              <a:pt x="23129" y="55358"/>
                            </a:lnTo>
                            <a:lnTo>
                              <a:pt x="46853" y="56488"/>
                            </a:lnTo>
                            <a:close/>
                          </a:path>
                        </a:pathLst>
                      </a:custGeom>
                      <a:solidFill>
                        <a:srgbClr val="583B2E"/>
                      </a:solidFill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  <p:sp>
                    <p:nvSpPr>
                      <p:cNvPr id="96" name="Freeform: Shape 95">
                        <a:extLst>
                          <a:ext uri="{FF2B5EF4-FFF2-40B4-BE49-F238E27FC236}">
                            <a16:creationId xmlns:a16="http://schemas.microsoft.com/office/drawing/2014/main" xmlns="" id="{AFD742BA-1F5C-4FF6-B9DE-3A4A1F821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23182" y="3997573"/>
                        <a:ext cx="99599" cy="129924"/>
                      </a:xfrm>
                      <a:custGeom>
                        <a:avLst/>
                        <a:gdLst>
                          <a:gd name="connsiteX0" fmla="*/ 72486 w 99599"/>
                          <a:gd name="connsiteY0" fmla="*/ 56490 h 129924"/>
                          <a:gd name="connsiteX1" fmla="*/ 52150 w 99599"/>
                          <a:gd name="connsiteY1" fmla="*/ 22598 h 129924"/>
                          <a:gd name="connsiteX2" fmla="*/ 14868 w 99599"/>
                          <a:gd name="connsiteY2" fmla="*/ 1132 h 129924"/>
                          <a:gd name="connsiteX3" fmla="*/ 3570 w 99599"/>
                          <a:gd name="connsiteY3" fmla="*/ 11300 h 129924"/>
                          <a:gd name="connsiteX4" fmla="*/ 11479 w 99599"/>
                          <a:gd name="connsiteY4" fmla="*/ 18078 h 129924"/>
                          <a:gd name="connsiteX5" fmla="*/ 9219 w 99599"/>
                          <a:gd name="connsiteY5" fmla="*/ 31636 h 129924"/>
                          <a:gd name="connsiteX6" fmla="*/ 3570 w 99599"/>
                          <a:gd name="connsiteY6" fmla="*/ 47452 h 129924"/>
                          <a:gd name="connsiteX7" fmla="*/ 181 w 99599"/>
                          <a:gd name="connsiteY7" fmla="*/ 57620 h 129924"/>
                          <a:gd name="connsiteX8" fmla="*/ 5830 w 99599"/>
                          <a:gd name="connsiteY8" fmla="*/ 71177 h 129924"/>
                          <a:gd name="connsiteX9" fmla="*/ 41982 w 99599"/>
                          <a:gd name="connsiteY9" fmla="*/ 99421 h 129924"/>
                          <a:gd name="connsiteX10" fmla="*/ 72486 w 99599"/>
                          <a:gd name="connsiteY10" fmla="*/ 129925 h 129924"/>
                          <a:gd name="connsiteX11" fmla="*/ 99600 w 99599"/>
                          <a:gd name="connsiteY11" fmla="*/ 89253 h 129924"/>
                          <a:gd name="connsiteX12" fmla="*/ 72486 w 99599"/>
                          <a:gd name="connsiteY12" fmla="*/ 56490 h 129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99599" h="129924">
                            <a:moveTo>
                              <a:pt x="72486" y="56490"/>
                            </a:moveTo>
                            <a:cubicBezTo>
                              <a:pt x="72486" y="56490"/>
                              <a:pt x="54409" y="24857"/>
                              <a:pt x="52150" y="22598"/>
                            </a:cubicBezTo>
                            <a:cubicBezTo>
                              <a:pt x="49891" y="20338"/>
                              <a:pt x="15998" y="1132"/>
                              <a:pt x="14868" y="1132"/>
                            </a:cubicBezTo>
                            <a:cubicBezTo>
                              <a:pt x="6960" y="-3387"/>
                              <a:pt x="181" y="6781"/>
                              <a:pt x="3570" y="11300"/>
                            </a:cubicBezTo>
                            <a:cubicBezTo>
                              <a:pt x="5830" y="14689"/>
                              <a:pt x="11479" y="18078"/>
                              <a:pt x="11479" y="18078"/>
                            </a:cubicBezTo>
                            <a:cubicBezTo>
                              <a:pt x="11479" y="18078"/>
                              <a:pt x="2441" y="25987"/>
                              <a:pt x="9219" y="31636"/>
                            </a:cubicBezTo>
                            <a:cubicBezTo>
                              <a:pt x="-3208" y="39544"/>
                              <a:pt x="3570" y="47452"/>
                              <a:pt x="3570" y="47452"/>
                            </a:cubicBezTo>
                            <a:cubicBezTo>
                              <a:pt x="3570" y="47452"/>
                              <a:pt x="-948" y="54231"/>
                              <a:pt x="181" y="57620"/>
                            </a:cubicBezTo>
                            <a:cubicBezTo>
                              <a:pt x="181" y="59880"/>
                              <a:pt x="4700" y="68917"/>
                              <a:pt x="5830" y="71177"/>
                            </a:cubicBezTo>
                            <a:cubicBezTo>
                              <a:pt x="8089" y="73437"/>
                              <a:pt x="41982" y="99421"/>
                              <a:pt x="41982" y="99421"/>
                            </a:cubicBezTo>
                            <a:lnTo>
                              <a:pt x="72486" y="129925"/>
                            </a:lnTo>
                            <a:lnTo>
                              <a:pt x="99600" y="89253"/>
                            </a:lnTo>
                            <a:lnTo>
                              <a:pt x="72486" y="56490"/>
                            </a:lnTo>
                            <a:close/>
                          </a:path>
                        </a:pathLst>
                      </a:custGeom>
                      <a:solidFill>
                        <a:srgbClr val="583B2E"/>
                      </a:solidFill>
                      <a:ln w="112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GB" dirty="0"/>
                      </a:p>
                    </p:txBody>
                  </p:sp>
                </p:grpSp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xmlns="" id="{746C239F-1CAA-4EAB-9470-64B98E062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4035" y="3939958"/>
                      <a:ext cx="316944" cy="310615"/>
                    </a:xfrm>
                    <a:custGeom>
                      <a:avLst/>
                      <a:gdLst>
                        <a:gd name="connsiteX0" fmla="*/ 290347 w 316944"/>
                        <a:gd name="connsiteY0" fmla="*/ 0 h 310615"/>
                        <a:gd name="connsiteX1" fmla="*/ 171723 w 316944"/>
                        <a:gd name="connsiteY1" fmla="*/ 172853 h 310615"/>
                        <a:gd name="connsiteX2" fmla="*/ 38412 w 316944"/>
                        <a:gd name="connsiteY2" fmla="*/ 116365 h 310615"/>
                        <a:gd name="connsiteX3" fmla="*/ 0 w 316944"/>
                        <a:gd name="connsiteY3" fmla="*/ 159296 h 310615"/>
                        <a:gd name="connsiteX4" fmla="*/ 204486 w 316944"/>
                        <a:gd name="connsiteY4" fmla="*/ 309553 h 310615"/>
                        <a:gd name="connsiteX5" fmla="*/ 307293 w 316944"/>
                        <a:gd name="connsiteY5" fmla="*/ 214654 h 310615"/>
                        <a:gd name="connsiteX6" fmla="*/ 290347 w 316944"/>
                        <a:gd name="connsiteY6" fmla="*/ 0 h 310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6944" h="310615">
                          <a:moveTo>
                            <a:pt x="290347" y="0"/>
                          </a:moveTo>
                          <a:cubicBezTo>
                            <a:pt x="230470" y="64396"/>
                            <a:pt x="206745" y="114105"/>
                            <a:pt x="171723" y="172853"/>
                          </a:cubicBezTo>
                          <a:lnTo>
                            <a:pt x="38412" y="116365"/>
                          </a:lnTo>
                          <a:lnTo>
                            <a:pt x="0" y="159296"/>
                          </a:lnTo>
                          <a:cubicBezTo>
                            <a:pt x="0" y="159296"/>
                            <a:pt x="157036" y="325370"/>
                            <a:pt x="204486" y="309553"/>
                          </a:cubicBezTo>
                          <a:cubicBezTo>
                            <a:pt x="251935" y="293737"/>
                            <a:pt x="307293" y="214654"/>
                            <a:pt x="307293" y="214654"/>
                          </a:cubicBezTo>
                          <a:cubicBezTo>
                            <a:pt x="307293" y="214654"/>
                            <a:pt x="337797" y="16946"/>
                            <a:pt x="290347" y="0"/>
                          </a:cubicBezTo>
                          <a:close/>
                        </a:path>
                      </a:pathLst>
                    </a:custGeom>
                    <a:solidFill>
                      <a:srgbClr val="2C388E"/>
                    </a:solidFill>
                    <a:ln w="112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</p:grp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D0969C1B-5D17-4EC3-AFE4-D9D68DFF6172}"/>
                  </a:ext>
                </a:extLst>
              </p:cNvPr>
              <p:cNvGrpSpPr/>
              <p:nvPr/>
            </p:nvGrpSpPr>
            <p:grpSpPr>
              <a:xfrm flipH="1">
                <a:off x="2811754" y="3383915"/>
                <a:ext cx="704914" cy="458276"/>
                <a:chOff x="1946628" y="4401759"/>
                <a:chExt cx="259420" cy="168653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38CAEE15-F23C-4684-91CF-188BC4272234}"/>
                    </a:ext>
                  </a:extLst>
                </p:cNvPr>
                <p:cNvSpPr/>
                <p:nvPr/>
              </p:nvSpPr>
              <p:spPr>
                <a:xfrm>
                  <a:off x="1946628" y="4401759"/>
                  <a:ext cx="259420" cy="168653"/>
                </a:xfrm>
                <a:custGeom>
                  <a:avLst/>
                  <a:gdLst>
                    <a:gd name="connsiteX0" fmla="*/ 196496 w 259420"/>
                    <a:gd name="connsiteY0" fmla="*/ 186 h 168653"/>
                    <a:gd name="connsiteX1" fmla="*/ 59635 w 259420"/>
                    <a:gd name="connsiteY1" fmla="*/ 186 h 168653"/>
                    <a:gd name="connsiteX2" fmla="*/ 38 w 259420"/>
                    <a:gd name="connsiteY2" fmla="*/ 61264 h 168653"/>
                    <a:gd name="connsiteX3" fmla="*/ 38 w 259420"/>
                    <a:gd name="connsiteY3" fmla="*/ 61276 h 168653"/>
                    <a:gd name="connsiteX4" fmla="*/ 38 w 259420"/>
                    <a:gd name="connsiteY4" fmla="*/ 168775 h 168653"/>
                    <a:gd name="connsiteX5" fmla="*/ 37364 w 259420"/>
                    <a:gd name="connsiteY5" fmla="*/ 120998 h 168653"/>
                    <a:gd name="connsiteX6" fmla="*/ 196248 w 259420"/>
                    <a:gd name="connsiteY6" fmla="*/ 120998 h 168653"/>
                    <a:gd name="connsiteX7" fmla="*/ 259390 w 259420"/>
                    <a:gd name="connsiteY7" fmla="*/ 63329 h 168653"/>
                    <a:gd name="connsiteX8" fmla="*/ 201734 w 259420"/>
                    <a:gd name="connsiteY8" fmla="*/ 186 h 168653"/>
                    <a:gd name="connsiteX9" fmla="*/ 196248 w 259420"/>
                    <a:gd name="connsiteY9" fmla="*/ 186 h 16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9420" h="168653">
                      <a:moveTo>
                        <a:pt x="196496" y="186"/>
                      </a:moveTo>
                      <a:lnTo>
                        <a:pt x="59635" y="186"/>
                      </a:lnTo>
                      <a:cubicBezTo>
                        <a:pt x="26315" y="597"/>
                        <a:pt x="-373" y="27944"/>
                        <a:pt x="38" y="61264"/>
                      </a:cubicBezTo>
                      <a:cubicBezTo>
                        <a:pt x="38" y="61276"/>
                        <a:pt x="38" y="61276"/>
                        <a:pt x="38" y="61276"/>
                      </a:cubicBezTo>
                      <a:lnTo>
                        <a:pt x="38" y="168775"/>
                      </a:lnTo>
                      <a:lnTo>
                        <a:pt x="37364" y="120998"/>
                      </a:lnTo>
                      <a:lnTo>
                        <a:pt x="196248" y="120998"/>
                      </a:lnTo>
                      <a:cubicBezTo>
                        <a:pt x="229604" y="122515"/>
                        <a:pt x="257885" y="96699"/>
                        <a:pt x="259390" y="63329"/>
                      </a:cubicBezTo>
                      <a:cubicBezTo>
                        <a:pt x="260908" y="29972"/>
                        <a:pt x="235091" y="1704"/>
                        <a:pt x="201734" y="186"/>
                      </a:cubicBezTo>
                      <a:cubicBezTo>
                        <a:pt x="199905" y="99"/>
                        <a:pt x="198076" y="99"/>
                        <a:pt x="196248" y="186"/>
                      </a:cubicBezTo>
                      <a:close/>
                    </a:path>
                  </a:pathLst>
                </a:custGeom>
                <a:solidFill>
                  <a:srgbClr val="2C388E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EC6D0F93-6067-4DA5-947D-F4BB73DD93A9}"/>
                    </a:ext>
                  </a:extLst>
                </p:cNvPr>
                <p:cNvSpPr/>
                <p:nvPr/>
              </p:nvSpPr>
              <p:spPr>
                <a:xfrm>
                  <a:off x="2006976" y="4448358"/>
                  <a:ext cx="24137" cy="24137"/>
                </a:xfrm>
                <a:custGeom>
                  <a:avLst/>
                  <a:gdLst>
                    <a:gd name="connsiteX0" fmla="*/ 24137 w 24137"/>
                    <a:gd name="connsiteY0" fmla="*/ 12069 h 24137"/>
                    <a:gd name="connsiteX1" fmla="*/ 12069 w 24137"/>
                    <a:gd name="connsiteY1" fmla="*/ 24137 h 24137"/>
                    <a:gd name="connsiteX2" fmla="*/ 0 w 24137"/>
                    <a:gd name="connsiteY2" fmla="*/ 12069 h 24137"/>
                    <a:gd name="connsiteX3" fmla="*/ 12069 w 24137"/>
                    <a:gd name="connsiteY3" fmla="*/ 0 h 24137"/>
                    <a:gd name="connsiteX4" fmla="*/ 24137 w 24137"/>
                    <a:gd name="connsiteY4" fmla="*/ 12069 h 2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37" h="24137">
                      <a:moveTo>
                        <a:pt x="24137" y="12069"/>
                      </a:moveTo>
                      <a:cubicBezTo>
                        <a:pt x="24137" y="18734"/>
                        <a:pt x="18734" y="24137"/>
                        <a:pt x="12069" y="24137"/>
                      </a:cubicBezTo>
                      <a:cubicBezTo>
                        <a:pt x="5403" y="24137"/>
                        <a:pt x="0" y="18734"/>
                        <a:pt x="0" y="12069"/>
                      </a:cubicBezTo>
                      <a:cubicBezTo>
                        <a:pt x="0" y="5403"/>
                        <a:pt x="5403" y="0"/>
                        <a:pt x="12069" y="0"/>
                      </a:cubicBezTo>
                      <a:cubicBezTo>
                        <a:pt x="18734" y="0"/>
                        <a:pt x="24137" y="5403"/>
                        <a:pt x="24137" y="120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E635D435-F6DB-4157-8439-304DB33A2958}"/>
                    </a:ext>
                  </a:extLst>
                </p:cNvPr>
                <p:cNvSpPr/>
                <p:nvPr/>
              </p:nvSpPr>
              <p:spPr>
                <a:xfrm>
                  <a:off x="2063587" y="4448358"/>
                  <a:ext cx="24137" cy="24137"/>
                </a:xfrm>
                <a:custGeom>
                  <a:avLst/>
                  <a:gdLst>
                    <a:gd name="connsiteX0" fmla="*/ 24137 w 24137"/>
                    <a:gd name="connsiteY0" fmla="*/ 12069 h 24137"/>
                    <a:gd name="connsiteX1" fmla="*/ 12069 w 24137"/>
                    <a:gd name="connsiteY1" fmla="*/ 24137 h 24137"/>
                    <a:gd name="connsiteX2" fmla="*/ 0 w 24137"/>
                    <a:gd name="connsiteY2" fmla="*/ 12069 h 24137"/>
                    <a:gd name="connsiteX3" fmla="*/ 12069 w 24137"/>
                    <a:gd name="connsiteY3" fmla="*/ 0 h 24137"/>
                    <a:gd name="connsiteX4" fmla="*/ 24137 w 24137"/>
                    <a:gd name="connsiteY4" fmla="*/ 12069 h 2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37" h="24137">
                      <a:moveTo>
                        <a:pt x="24137" y="12069"/>
                      </a:moveTo>
                      <a:cubicBezTo>
                        <a:pt x="24137" y="18734"/>
                        <a:pt x="18734" y="24137"/>
                        <a:pt x="12069" y="24137"/>
                      </a:cubicBezTo>
                      <a:cubicBezTo>
                        <a:pt x="5403" y="24137"/>
                        <a:pt x="0" y="18734"/>
                        <a:pt x="0" y="12069"/>
                      </a:cubicBezTo>
                      <a:cubicBezTo>
                        <a:pt x="0" y="5403"/>
                        <a:pt x="5403" y="0"/>
                        <a:pt x="12069" y="0"/>
                      </a:cubicBezTo>
                      <a:cubicBezTo>
                        <a:pt x="18734" y="0"/>
                        <a:pt x="24137" y="5403"/>
                        <a:pt x="24137" y="120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32BCD9B7-6E37-441E-AC48-897054D20FCD}"/>
                    </a:ext>
                  </a:extLst>
                </p:cNvPr>
                <p:cNvSpPr/>
                <p:nvPr/>
              </p:nvSpPr>
              <p:spPr>
                <a:xfrm>
                  <a:off x="2120322" y="4448358"/>
                  <a:ext cx="24137" cy="24137"/>
                </a:xfrm>
                <a:custGeom>
                  <a:avLst/>
                  <a:gdLst>
                    <a:gd name="connsiteX0" fmla="*/ 24137 w 24137"/>
                    <a:gd name="connsiteY0" fmla="*/ 12069 h 24137"/>
                    <a:gd name="connsiteX1" fmla="*/ 12069 w 24137"/>
                    <a:gd name="connsiteY1" fmla="*/ 24137 h 24137"/>
                    <a:gd name="connsiteX2" fmla="*/ 0 w 24137"/>
                    <a:gd name="connsiteY2" fmla="*/ 12069 h 24137"/>
                    <a:gd name="connsiteX3" fmla="*/ 12069 w 24137"/>
                    <a:gd name="connsiteY3" fmla="*/ 0 h 24137"/>
                    <a:gd name="connsiteX4" fmla="*/ 24137 w 24137"/>
                    <a:gd name="connsiteY4" fmla="*/ 12069 h 2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37" h="24137">
                      <a:moveTo>
                        <a:pt x="24137" y="12069"/>
                      </a:moveTo>
                      <a:cubicBezTo>
                        <a:pt x="24137" y="18734"/>
                        <a:pt x="18734" y="24137"/>
                        <a:pt x="12069" y="24137"/>
                      </a:cubicBezTo>
                      <a:cubicBezTo>
                        <a:pt x="5403" y="24137"/>
                        <a:pt x="0" y="18734"/>
                        <a:pt x="0" y="12069"/>
                      </a:cubicBezTo>
                      <a:cubicBezTo>
                        <a:pt x="0" y="5403"/>
                        <a:pt x="5403" y="0"/>
                        <a:pt x="12069" y="0"/>
                      </a:cubicBezTo>
                      <a:cubicBezTo>
                        <a:pt x="18734" y="0"/>
                        <a:pt x="24137" y="5403"/>
                        <a:pt x="24137" y="120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CF952A2B-680B-48C4-889D-0DCED1328E11}"/>
                  </a:ext>
                </a:extLst>
              </p:cNvPr>
              <p:cNvSpPr/>
              <p:nvPr/>
            </p:nvSpPr>
            <p:spPr>
              <a:xfrm>
                <a:off x="3733225" y="3029550"/>
                <a:ext cx="424322" cy="424322"/>
              </a:xfrm>
              <a:custGeom>
                <a:avLst/>
                <a:gdLst>
                  <a:gd name="connsiteX0" fmla="*/ 97827 w 195338"/>
                  <a:gd name="connsiteY0" fmla="*/ 121 h 195338"/>
                  <a:gd name="connsiteX1" fmla="*/ 33 w 195338"/>
                  <a:gd name="connsiteY1" fmla="*/ 97666 h 195338"/>
                  <a:gd name="connsiteX2" fmla="*/ 97578 w 195338"/>
                  <a:gd name="connsiteY2" fmla="*/ 195460 h 195338"/>
                  <a:gd name="connsiteX3" fmla="*/ 195372 w 195338"/>
                  <a:gd name="connsiteY3" fmla="*/ 97915 h 195338"/>
                  <a:gd name="connsiteX4" fmla="*/ 195372 w 195338"/>
                  <a:gd name="connsiteY4" fmla="*/ 97791 h 195338"/>
                  <a:gd name="connsiteX5" fmla="*/ 97827 w 195338"/>
                  <a:gd name="connsiteY5" fmla="*/ 121 h 195338"/>
                  <a:gd name="connsiteX6" fmla="*/ 97827 w 195338"/>
                  <a:gd name="connsiteY6" fmla="*/ 183640 h 195338"/>
                  <a:gd name="connsiteX7" fmla="*/ 12724 w 195338"/>
                  <a:gd name="connsiteY7" fmla="*/ 97791 h 195338"/>
                  <a:gd name="connsiteX8" fmla="*/ 98573 w 195338"/>
                  <a:gd name="connsiteY8" fmla="*/ 12688 h 195338"/>
                  <a:gd name="connsiteX9" fmla="*/ 183677 w 195338"/>
                  <a:gd name="connsiteY9" fmla="*/ 97791 h 195338"/>
                  <a:gd name="connsiteX10" fmla="*/ 99072 w 195338"/>
                  <a:gd name="connsiteY10" fmla="*/ 183640 h 195338"/>
                  <a:gd name="connsiteX11" fmla="*/ 97827 w 195338"/>
                  <a:gd name="connsiteY11" fmla="*/ 183640 h 195338"/>
                  <a:gd name="connsiteX12" fmla="*/ 86256 w 195338"/>
                  <a:gd name="connsiteY12" fmla="*/ 113343 h 195338"/>
                  <a:gd name="connsiteX13" fmla="*/ 66473 w 195338"/>
                  <a:gd name="connsiteY13" fmla="*/ 93436 h 195338"/>
                  <a:gd name="connsiteX14" fmla="*/ 57764 w 195338"/>
                  <a:gd name="connsiteY14" fmla="*/ 102269 h 195338"/>
                  <a:gd name="connsiteX15" fmla="*/ 86256 w 195338"/>
                  <a:gd name="connsiteY15" fmla="*/ 130762 h 195338"/>
                  <a:gd name="connsiteX16" fmla="*/ 142991 w 195338"/>
                  <a:gd name="connsiteY16" fmla="*/ 73155 h 195338"/>
                  <a:gd name="connsiteX17" fmla="*/ 135153 w 195338"/>
                  <a:gd name="connsiteY17" fmla="*/ 64446 h 195338"/>
                  <a:gd name="connsiteX18" fmla="*/ 86256 w 195338"/>
                  <a:gd name="connsiteY18" fmla="*/ 113343 h 19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5338" h="195338">
                    <a:moveTo>
                      <a:pt x="97827" y="121"/>
                    </a:moveTo>
                    <a:cubicBezTo>
                      <a:pt x="43891" y="46"/>
                      <a:pt x="108" y="43730"/>
                      <a:pt x="33" y="97666"/>
                    </a:cubicBezTo>
                    <a:cubicBezTo>
                      <a:pt x="-29" y="151602"/>
                      <a:pt x="43642" y="195385"/>
                      <a:pt x="97578" y="195460"/>
                    </a:cubicBezTo>
                    <a:cubicBezTo>
                      <a:pt x="151514" y="195534"/>
                      <a:pt x="195297" y="151851"/>
                      <a:pt x="195372" y="97915"/>
                    </a:cubicBezTo>
                    <a:cubicBezTo>
                      <a:pt x="195372" y="97877"/>
                      <a:pt x="195372" y="97828"/>
                      <a:pt x="195372" y="97791"/>
                    </a:cubicBezTo>
                    <a:cubicBezTo>
                      <a:pt x="195235" y="43954"/>
                      <a:pt x="151664" y="320"/>
                      <a:pt x="97827" y="121"/>
                    </a:cubicBezTo>
                    <a:close/>
                    <a:moveTo>
                      <a:pt x="97827" y="183640"/>
                    </a:moveTo>
                    <a:cubicBezTo>
                      <a:pt x="50622" y="183428"/>
                      <a:pt x="12525" y="144995"/>
                      <a:pt x="12724" y="97791"/>
                    </a:cubicBezTo>
                    <a:cubicBezTo>
                      <a:pt x="12936" y="50586"/>
                      <a:pt x="51369" y="12488"/>
                      <a:pt x="98573" y="12688"/>
                    </a:cubicBezTo>
                    <a:cubicBezTo>
                      <a:pt x="145492" y="12899"/>
                      <a:pt x="183478" y="50872"/>
                      <a:pt x="183677" y="97791"/>
                    </a:cubicBezTo>
                    <a:cubicBezTo>
                      <a:pt x="184024" y="144858"/>
                      <a:pt x="146139" y="183291"/>
                      <a:pt x="99072" y="183640"/>
                    </a:cubicBezTo>
                    <a:cubicBezTo>
                      <a:pt x="98661" y="183640"/>
                      <a:pt x="98250" y="183640"/>
                      <a:pt x="97827" y="183640"/>
                    </a:cubicBezTo>
                    <a:close/>
                    <a:moveTo>
                      <a:pt x="86256" y="113343"/>
                    </a:moveTo>
                    <a:lnTo>
                      <a:pt x="66473" y="93436"/>
                    </a:lnTo>
                    <a:lnTo>
                      <a:pt x="57764" y="102269"/>
                    </a:lnTo>
                    <a:lnTo>
                      <a:pt x="86256" y="130762"/>
                    </a:lnTo>
                    <a:lnTo>
                      <a:pt x="142991" y="73155"/>
                    </a:lnTo>
                    <a:lnTo>
                      <a:pt x="135153" y="64446"/>
                    </a:lnTo>
                    <a:lnTo>
                      <a:pt x="86256" y="113343"/>
                    </a:lnTo>
                    <a:close/>
                  </a:path>
                </a:pathLst>
              </a:custGeom>
              <a:solidFill>
                <a:srgbClr val="2C388E"/>
              </a:solidFill>
              <a:ln w="12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BB63D96-7053-405E-9CE5-6BF480ECD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810052" y="12115466"/>
            <a:ext cx="5053788" cy="2116094"/>
            <a:chOff x="1637002" y="10557466"/>
            <a:chExt cx="7417809" cy="310594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2E565DA-FC3B-4235-B2A3-CD35CE61F9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1637002" y="10895595"/>
              <a:ext cx="7417809" cy="2767816"/>
              <a:chOff x="374399" y="10199196"/>
              <a:chExt cx="9928476" cy="3704624"/>
            </a:xfrm>
          </p:grpSpPr>
          <p:grpSp>
            <p:nvGrpSpPr>
              <p:cNvPr id="3" name="Grupa 2">
                <a:extLst>
                  <a:ext uri="{FF2B5EF4-FFF2-40B4-BE49-F238E27FC236}">
                    <a16:creationId xmlns:a16="http://schemas.microsoft.com/office/drawing/2014/main" xmlns="" id="{74BA7EDD-46F7-457F-A058-F0712A85AE58}"/>
                  </a:ext>
                </a:extLst>
              </p:cNvPr>
              <p:cNvGrpSpPr/>
              <p:nvPr/>
            </p:nvGrpSpPr>
            <p:grpSpPr>
              <a:xfrm>
                <a:off x="6233518" y="10488215"/>
                <a:ext cx="3777000" cy="3162337"/>
                <a:chOff x="6816535" y="8961985"/>
                <a:chExt cx="2862013" cy="2396254"/>
              </a:xfrm>
            </p:grpSpPr>
            <p:sp>
              <p:nvSpPr>
                <p:cNvPr id="33" name="Freeform: Shape 11">
                  <a:extLst>
                    <a:ext uri="{FF2B5EF4-FFF2-40B4-BE49-F238E27FC236}">
                      <a16:creationId xmlns:a16="http://schemas.microsoft.com/office/drawing/2014/main" xmlns="" id="{DE4B513F-3E18-4349-8DCE-8F75E37F5C82}"/>
                    </a:ext>
                  </a:extLst>
                </p:cNvPr>
                <p:cNvSpPr/>
                <p:nvPr/>
              </p:nvSpPr>
              <p:spPr>
                <a:xfrm>
                  <a:off x="6998824" y="9745206"/>
                  <a:ext cx="1496832" cy="1476951"/>
                </a:xfrm>
                <a:custGeom>
                  <a:avLst/>
                  <a:gdLst>
                    <a:gd name="connsiteX0" fmla="*/ 1562734 w 1563147"/>
                    <a:gd name="connsiteY0" fmla="*/ 1470505 h 1542385"/>
                    <a:gd name="connsiteX1" fmla="*/ 1491011 w 1563147"/>
                    <a:gd name="connsiteY1" fmla="*/ 1542132 h 1542385"/>
                    <a:gd name="connsiteX2" fmla="*/ 288765 w 1563147"/>
                    <a:gd name="connsiteY2" fmla="*/ 1542132 h 1542385"/>
                    <a:gd name="connsiteX3" fmla="*/ 84073 w 1563147"/>
                    <a:gd name="connsiteY3" fmla="*/ 1494507 h 1542385"/>
                    <a:gd name="connsiteX4" fmla="*/ -414 w 1563147"/>
                    <a:gd name="connsiteY4" fmla="*/ 65757 h 1542385"/>
                    <a:gd name="connsiteX5" fmla="*/ 66738 w 1563147"/>
                    <a:gd name="connsiteY5" fmla="*/ -251 h 1542385"/>
                    <a:gd name="connsiteX6" fmla="*/ 1193260 w 1563147"/>
                    <a:gd name="connsiteY6" fmla="*/ -251 h 1542385"/>
                    <a:gd name="connsiteX7" fmla="*/ 1259935 w 1563147"/>
                    <a:gd name="connsiteY7" fmla="*/ 65757 h 1542385"/>
                    <a:gd name="connsiteX8" fmla="*/ 1562258 w 1563147"/>
                    <a:gd name="connsiteY8" fmla="*/ 1470981 h 1542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3147" h="1542385">
                      <a:moveTo>
                        <a:pt x="1562734" y="1470505"/>
                      </a:moveTo>
                      <a:cubicBezTo>
                        <a:pt x="1562638" y="1510081"/>
                        <a:pt x="1530539" y="1542132"/>
                        <a:pt x="1491011" y="1542132"/>
                      </a:cubicBezTo>
                      <a:lnTo>
                        <a:pt x="288765" y="1542132"/>
                      </a:lnTo>
                      <a:cubicBezTo>
                        <a:pt x="249142" y="1542132"/>
                        <a:pt x="123220" y="1542704"/>
                        <a:pt x="84073" y="1494507"/>
                      </a:cubicBezTo>
                      <a:cubicBezTo>
                        <a:pt x="55498" y="1101125"/>
                        <a:pt x="-414" y="305120"/>
                        <a:pt x="-414" y="65757"/>
                      </a:cubicBezTo>
                      <a:cubicBezTo>
                        <a:pt x="-33" y="29010"/>
                        <a:pt x="29971" y="-518"/>
                        <a:pt x="66738" y="-251"/>
                      </a:cubicBezTo>
                      <a:lnTo>
                        <a:pt x="1193260" y="-251"/>
                      </a:lnTo>
                      <a:cubicBezTo>
                        <a:pt x="1229835" y="-251"/>
                        <a:pt x="1259553" y="29191"/>
                        <a:pt x="1259935" y="65757"/>
                      </a:cubicBezTo>
                      <a:lnTo>
                        <a:pt x="1562258" y="1470981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12">
                  <a:extLst>
                    <a:ext uri="{FF2B5EF4-FFF2-40B4-BE49-F238E27FC236}">
                      <a16:creationId xmlns:a16="http://schemas.microsoft.com/office/drawing/2014/main" xmlns="" id="{2327C99E-7B2B-492A-8CD1-693E1E76D401}"/>
                    </a:ext>
                  </a:extLst>
                </p:cNvPr>
                <p:cNvSpPr/>
                <p:nvPr/>
              </p:nvSpPr>
              <p:spPr>
                <a:xfrm>
                  <a:off x="7082829" y="9744475"/>
                  <a:ext cx="1502487" cy="1540825"/>
                </a:xfrm>
                <a:custGeom>
                  <a:avLst/>
                  <a:gdLst>
                    <a:gd name="connsiteX0" fmla="*/ 1568639 w 1569053"/>
                    <a:gd name="connsiteY0" fmla="*/ 1471267 h 1609089"/>
                    <a:gd name="connsiteX1" fmla="*/ 1497011 w 1569053"/>
                    <a:gd name="connsiteY1" fmla="*/ 1542895 h 1609089"/>
                    <a:gd name="connsiteX2" fmla="*/ 294670 w 1569053"/>
                    <a:gd name="connsiteY2" fmla="*/ 1542895 h 1609089"/>
                    <a:gd name="connsiteX3" fmla="*/ 129316 w 1569053"/>
                    <a:gd name="connsiteY3" fmla="*/ 1599283 h 1609089"/>
                    <a:gd name="connsiteX4" fmla="*/ -414 w 1569053"/>
                    <a:gd name="connsiteY4" fmla="*/ 65758 h 1609089"/>
                    <a:gd name="connsiteX5" fmla="*/ 66832 w 1569053"/>
                    <a:gd name="connsiteY5" fmla="*/ -250 h 1609089"/>
                    <a:gd name="connsiteX6" fmla="*/ 1193259 w 1569053"/>
                    <a:gd name="connsiteY6" fmla="*/ -250 h 1609089"/>
                    <a:gd name="connsiteX7" fmla="*/ 1260410 w 1569053"/>
                    <a:gd name="connsiteY7" fmla="*/ 65758 h 1609089"/>
                    <a:gd name="connsiteX8" fmla="*/ 1568639 w 1569053"/>
                    <a:gd name="connsiteY8" fmla="*/ 1470981 h 1609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9053" h="1609089">
                      <a:moveTo>
                        <a:pt x="1568639" y="1471267"/>
                      </a:moveTo>
                      <a:cubicBezTo>
                        <a:pt x="1568639" y="1510824"/>
                        <a:pt x="1536540" y="1542895"/>
                        <a:pt x="1497011" y="1542895"/>
                      </a:cubicBezTo>
                      <a:lnTo>
                        <a:pt x="294670" y="1542895"/>
                      </a:lnTo>
                      <a:cubicBezTo>
                        <a:pt x="255141" y="1542895"/>
                        <a:pt x="129316" y="1638812"/>
                        <a:pt x="129316" y="1599283"/>
                      </a:cubicBezTo>
                      <a:cubicBezTo>
                        <a:pt x="129316" y="1599283"/>
                        <a:pt x="-414" y="388846"/>
                        <a:pt x="-414" y="65758"/>
                      </a:cubicBezTo>
                      <a:cubicBezTo>
                        <a:pt x="-34" y="28973"/>
                        <a:pt x="30065" y="-564"/>
                        <a:pt x="66832" y="-250"/>
                      </a:cubicBezTo>
                      <a:lnTo>
                        <a:pt x="1193259" y="-250"/>
                      </a:lnTo>
                      <a:cubicBezTo>
                        <a:pt x="1230025" y="-517"/>
                        <a:pt x="1260029" y="29011"/>
                        <a:pt x="1260410" y="65758"/>
                      </a:cubicBezTo>
                      <a:lnTo>
                        <a:pt x="1568639" y="147098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13">
                  <a:extLst>
                    <a:ext uri="{FF2B5EF4-FFF2-40B4-BE49-F238E27FC236}">
                      <a16:creationId xmlns:a16="http://schemas.microsoft.com/office/drawing/2014/main" xmlns="" id="{E024D9CA-08EB-4272-80D5-D931754A44A6}"/>
                    </a:ext>
                  </a:extLst>
                </p:cNvPr>
                <p:cNvSpPr/>
                <p:nvPr/>
              </p:nvSpPr>
              <p:spPr>
                <a:xfrm>
                  <a:off x="7530232" y="9009732"/>
                  <a:ext cx="559225" cy="909800"/>
                </a:xfrm>
                <a:custGeom>
                  <a:avLst/>
                  <a:gdLst>
                    <a:gd name="connsiteX0" fmla="*/ 371228 w 584001"/>
                    <a:gd name="connsiteY0" fmla="*/ 13046 h 950107"/>
                    <a:gd name="connsiteX1" fmla="*/ 37853 w 584001"/>
                    <a:gd name="connsiteY1" fmla="*/ 215928 h 950107"/>
                    <a:gd name="connsiteX2" fmla="*/ 54331 w 584001"/>
                    <a:gd name="connsiteY2" fmla="*/ 653316 h 950107"/>
                    <a:gd name="connsiteX3" fmla="*/ 244831 w 584001"/>
                    <a:gd name="connsiteY3" fmla="*/ 705799 h 950107"/>
                    <a:gd name="connsiteX4" fmla="*/ 189396 w 584001"/>
                    <a:gd name="connsiteY4" fmla="*/ 938494 h 950107"/>
                    <a:gd name="connsiteX5" fmla="*/ 497434 w 584001"/>
                    <a:gd name="connsiteY5" fmla="*/ 844578 h 950107"/>
                    <a:gd name="connsiteX6" fmla="*/ 462287 w 584001"/>
                    <a:gd name="connsiteY6" fmla="*/ 593595 h 950107"/>
                    <a:gd name="connsiteX7" fmla="*/ 379133 w 584001"/>
                    <a:gd name="connsiteY7" fmla="*/ 29429 h 950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4001" h="950107">
                      <a:moveTo>
                        <a:pt x="371228" y="13046"/>
                      </a:moveTo>
                      <a:cubicBezTo>
                        <a:pt x="248355" y="-24292"/>
                        <a:pt x="83478" y="9045"/>
                        <a:pt x="37853" y="215928"/>
                      </a:cubicBezTo>
                      <a:cubicBezTo>
                        <a:pt x="6040" y="360899"/>
                        <a:pt x="-36537" y="612263"/>
                        <a:pt x="54331" y="653316"/>
                      </a:cubicBezTo>
                      <a:cubicBezTo>
                        <a:pt x="223019" y="729516"/>
                        <a:pt x="244831" y="705799"/>
                        <a:pt x="244831" y="705799"/>
                      </a:cubicBezTo>
                      <a:lnTo>
                        <a:pt x="189396" y="938494"/>
                      </a:lnTo>
                      <a:cubicBezTo>
                        <a:pt x="324269" y="990977"/>
                        <a:pt x="497434" y="844578"/>
                        <a:pt x="497434" y="844578"/>
                      </a:cubicBezTo>
                      <a:lnTo>
                        <a:pt x="462287" y="593595"/>
                      </a:lnTo>
                      <a:cubicBezTo>
                        <a:pt x="462287" y="593595"/>
                        <a:pt x="784232" y="152492"/>
                        <a:pt x="379133" y="29429"/>
                      </a:cubicBezTo>
                      <a:close/>
                    </a:path>
                  </a:pathLst>
                </a:custGeom>
                <a:solidFill>
                  <a:srgbClr val="9A6C4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14">
                  <a:extLst>
                    <a:ext uri="{FF2B5EF4-FFF2-40B4-BE49-F238E27FC236}">
                      <a16:creationId xmlns:a16="http://schemas.microsoft.com/office/drawing/2014/main" xmlns="" id="{F1A8FCC1-5196-481D-9447-16917E55BFDA}"/>
                    </a:ext>
                  </a:extLst>
                </p:cNvPr>
                <p:cNvSpPr/>
                <p:nvPr/>
              </p:nvSpPr>
              <p:spPr>
                <a:xfrm>
                  <a:off x="6816535" y="9822279"/>
                  <a:ext cx="1940229" cy="1535960"/>
                </a:xfrm>
                <a:custGeom>
                  <a:avLst/>
                  <a:gdLst>
                    <a:gd name="connsiteX0" fmla="*/ 2012085 w 2026188"/>
                    <a:gd name="connsiteY0" fmla="*/ 1173703 h 1604008"/>
                    <a:gd name="connsiteX1" fmla="*/ 1658707 w 2026188"/>
                    <a:gd name="connsiteY1" fmla="*/ 216155 h 1604008"/>
                    <a:gd name="connsiteX2" fmla="*/ 1197792 w 2026188"/>
                    <a:gd name="connsiteY2" fmla="*/ -253 h 1604008"/>
                    <a:gd name="connsiteX3" fmla="*/ 953857 w 2026188"/>
                    <a:gd name="connsiteY3" fmla="*/ 2509 h 1604008"/>
                    <a:gd name="connsiteX4" fmla="*/ 561236 w 2026188"/>
                    <a:gd name="connsiteY4" fmla="*/ 166054 h 1604008"/>
                    <a:gd name="connsiteX5" fmla="*/ 5643 w 2026188"/>
                    <a:gd name="connsiteY5" fmla="*/ 1103885 h 1604008"/>
                    <a:gd name="connsiteX6" fmla="*/ 430362 w 2026188"/>
                    <a:gd name="connsiteY6" fmla="*/ 1551560 h 1604008"/>
                    <a:gd name="connsiteX7" fmla="*/ 419695 w 2026188"/>
                    <a:gd name="connsiteY7" fmla="*/ 1599947 h 1604008"/>
                    <a:gd name="connsiteX8" fmla="*/ 1660612 w 2026188"/>
                    <a:gd name="connsiteY8" fmla="*/ 1578516 h 1604008"/>
                    <a:gd name="connsiteX9" fmla="*/ 2012085 w 2026188"/>
                    <a:gd name="connsiteY9" fmla="*/ 1173894 h 160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26188" h="1604008">
                      <a:moveTo>
                        <a:pt x="2012085" y="1173703"/>
                      </a:moveTo>
                      <a:cubicBezTo>
                        <a:pt x="1988177" y="1079692"/>
                        <a:pt x="1721572" y="301975"/>
                        <a:pt x="1658707" y="216155"/>
                      </a:cubicBezTo>
                      <a:cubicBezTo>
                        <a:pt x="1603176" y="139955"/>
                        <a:pt x="1304758" y="35180"/>
                        <a:pt x="1197792" y="-253"/>
                      </a:cubicBezTo>
                      <a:cubicBezTo>
                        <a:pt x="1129116" y="58516"/>
                        <a:pt x="1012055" y="60326"/>
                        <a:pt x="953857" y="2509"/>
                      </a:cubicBezTo>
                      <a:cubicBezTo>
                        <a:pt x="859464" y="36228"/>
                        <a:pt x="625340" y="111475"/>
                        <a:pt x="561236" y="166054"/>
                      </a:cubicBezTo>
                      <a:cubicBezTo>
                        <a:pt x="418361" y="288259"/>
                        <a:pt x="99273" y="801562"/>
                        <a:pt x="5643" y="1103885"/>
                      </a:cubicBezTo>
                      <a:cubicBezTo>
                        <a:pt x="-43886" y="1263715"/>
                        <a:pt x="220432" y="1455834"/>
                        <a:pt x="430362" y="1551560"/>
                      </a:cubicBezTo>
                      <a:cubicBezTo>
                        <a:pt x="430362" y="1551560"/>
                        <a:pt x="425600" y="1550893"/>
                        <a:pt x="419695" y="1599947"/>
                      </a:cubicBezTo>
                      <a:cubicBezTo>
                        <a:pt x="451128" y="1615473"/>
                        <a:pt x="1660612" y="1578516"/>
                        <a:pt x="1660612" y="1578516"/>
                      </a:cubicBezTo>
                      <a:cubicBezTo>
                        <a:pt x="1756719" y="1534987"/>
                        <a:pt x="2097810" y="1510603"/>
                        <a:pt x="2012085" y="11738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7" name="Freeform: Shape 15">
                  <a:extLst>
                    <a:ext uri="{FF2B5EF4-FFF2-40B4-BE49-F238E27FC236}">
                      <a16:creationId xmlns:a16="http://schemas.microsoft.com/office/drawing/2014/main" xmlns="" id="{381EEB2B-0663-4E39-B939-AB6EAE2A5492}"/>
                    </a:ext>
                  </a:extLst>
                </p:cNvPr>
                <p:cNvSpPr/>
                <p:nvPr/>
              </p:nvSpPr>
              <p:spPr>
                <a:xfrm>
                  <a:off x="7165140" y="10934353"/>
                  <a:ext cx="289097" cy="263772"/>
                </a:xfrm>
                <a:custGeom>
                  <a:avLst/>
                  <a:gdLst>
                    <a:gd name="connsiteX0" fmla="*/ 244907 w 301905"/>
                    <a:gd name="connsiteY0" fmla="*/ 3788 h 275458"/>
                    <a:gd name="connsiteX1" fmla="*/ 300057 w 301905"/>
                    <a:gd name="connsiteY1" fmla="*/ 101896 h 275458"/>
                    <a:gd name="connsiteX2" fmla="*/ 257576 w 301905"/>
                    <a:gd name="connsiteY2" fmla="*/ 122184 h 275458"/>
                    <a:gd name="connsiteX3" fmla="*/ 215666 w 301905"/>
                    <a:gd name="connsiteY3" fmla="*/ 77321 h 275458"/>
                    <a:gd name="connsiteX4" fmla="*/ 266529 w 301905"/>
                    <a:gd name="connsiteY4" fmla="*/ 167333 h 275458"/>
                    <a:gd name="connsiteX5" fmla="*/ 270054 w 301905"/>
                    <a:gd name="connsiteY5" fmla="*/ 215625 h 275458"/>
                    <a:gd name="connsiteX6" fmla="*/ 222429 w 301905"/>
                    <a:gd name="connsiteY6" fmla="*/ 203908 h 275458"/>
                    <a:gd name="connsiteX7" fmla="*/ 161945 w 301905"/>
                    <a:gd name="connsiteY7" fmla="*/ 132376 h 275458"/>
                    <a:gd name="connsiteX8" fmla="*/ 217952 w 301905"/>
                    <a:gd name="connsiteY8" fmla="*/ 235341 h 275458"/>
                    <a:gd name="connsiteX9" fmla="*/ 210713 w 301905"/>
                    <a:gd name="connsiteY9" fmla="*/ 270869 h 275458"/>
                    <a:gd name="connsiteX10" fmla="*/ 164992 w 301905"/>
                    <a:gd name="connsiteY10" fmla="*/ 245437 h 275458"/>
                    <a:gd name="connsiteX11" fmla="*/ 107842 w 301905"/>
                    <a:gd name="connsiteY11" fmla="*/ 169999 h 275458"/>
                    <a:gd name="connsiteX12" fmla="*/ 100509 w 301905"/>
                    <a:gd name="connsiteY12" fmla="*/ 175524 h 275458"/>
                    <a:gd name="connsiteX13" fmla="*/ 154801 w 301905"/>
                    <a:gd name="connsiteY13" fmla="*/ 245628 h 275458"/>
                    <a:gd name="connsiteX14" fmla="*/ 124322 w 301905"/>
                    <a:gd name="connsiteY14" fmla="*/ 266012 h 275458"/>
                    <a:gd name="connsiteX15" fmla="*/ 65171 w 301905"/>
                    <a:gd name="connsiteY15" fmla="*/ 218958 h 275458"/>
                    <a:gd name="connsiteX16" fmla="*/ 28595 w 301905"/>
                    <a:gd name="connsiteY16" fmla="*/ 212386 h 275458"/>
                    <a:gd name="connsiteX17" fmla="*/ 1354 w 301905"/>
                    <a:gd name="connsiteY17" fmla="*/ 192860 h 275458"/>
                    <a:gd name="connsiteX18" fmla="*/ 42312 w 301905"/>
                    <a:gd name="connsiteY18" fmla="*/ 84751 h 275458"/>
                    <a:gd name="connsiteX19" fmla="*/ 148230 w 301905"/>
                    <a:gd name="connsiteY19" fmla="*/ 21410 h 275458"/>
                    <a:gd name="connsiteX20" fmla="*/ 244241 w 301905"/>
                    <a:gd name="connsiteY20" fmla="*/ 3788 h 27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01905" h="275458">
                      <a:moveTo>
                        <a:pt x="244907" y="3788"/>
                      </a:moveTo>
                      <a:cubicBezTo>
                        <a:pt x="258910" y="12646"/>
                        <a:pt x="294724" y="88370"/>
                        <a:pt x="300057" y="101896"/>
                      </a:cubicBezTo>
                      <a:cubicBezTo>
                        <a:pt x="307678" y="120946"/>
                        <a:pt x="283675" y="150473"/>
                        <a:pt x="257576" y="122184"/>
                      </a:cubicBezTo>
                      <a:cubicBezTo>
                        <a:pt x="236907" y="99800"/>
                        <a:pt x="215666" y="77321"/>
                        <a:pt x="215666" y="77321"/>
                      </a:cubicBezTo>
                      <a:cubicBezTo>
                        <a:pt x="215666" y="77321"/>
                        <a:pt x="257386" y="153521"/>
                        <a:pt x="266529" y="167333"/>
                      </a:cubicBezTo>
                      <a:cubicBezTo>
                        <a:pt x="275674" y="181144"/>
                        <a:pt x="280437" y="207052"/>
                        <a:pt x="270054" y="215625"/>
                      </a:cubicBezTo>
                      <a:cubicBezTo>
                        <a:pt x="254432" y="228388"/>
                        <a:pt x="234811" y="220101"/>
                        <a:pt x="222429" y="203908"/>
                      </a:cubicBezTo>
                      <a:cubicBezTo>
                        <a:pt x="210047" y="187716"/>
                        <a:pt x="161945" y="132376"/>
                        <a:pt x="161945" y="132376"/>
                      </a:cubicBezTo>
                      <a:lnTo>
                        <a:pt x="217952" y="235341"/>
                      </a:lnTo>
                      <a:cubicBezTo>
                        <a:pt x="217952" y="235341"/>
                        <a:pt x="228049" y="259725"/>
                        <a:pt x="210713" y="270869"/>
                      </a:cubicBezTo>
                      <a:cubicBezTo>
                        <a:pt x="187662" y="285633"/>
                        <a:pt x="173756" y="259059"/>
                        <a:pt x="164992" y="245437"/>
                      </a:cubicBezTo>
                      <a:cubicBezTo>
                        <a:pt x="156230" y="231817"/>
                        <a:pt x="107842" y="169999"/>
                        <a:pt x="107842" y="169999"/>
                      </a:cubicBezTo>
                      <a:lnTo>
                        <a:pt x="100509" y="175524"/>
                      </a:lnTo>
                      <a:cubicBezTo>
                        <a:pt x="100509" y="175524"/>
                        <a:pt x="148991" y="229340"/>
                        <a:pt x="154801" y="245628"/>
                      </a:cubicBezTo>
                      <a:cubicBezTo>
                        <a:pt x="160611" y="261916"/>
                        <a:pt x="144038" y="273346"/>
                        <a:pt x="124322" y="266012"/>
                      </a:cubicBezTo>
                      <a:cubicBezTo>
                        <a:pt x="111177" y="261154"/>
                        <a:pt x="65171" y="218958"/>
                        <a:pt x="65171" y="218958"/>
                      </a:cubicBezTo>
                      <a:cubicBezTo>
                        <a:pt x="52789" y="217711"/>
                        <a:pt x="40597" y="215519"/>
                        <a:pt x="28595" y="212386"/>
                      </a:cubicBezTo>
                      <a:cubicBezTo>
                        <a:pt x="17832" y="208585"/>
                        <a:pt x="8402" y="201813"/>
                        <a:pt x="1354" y="192860"/>
                      </a:cubicBezTo>
                      <a:cubicBezTo>
                        <a:pt x="-4456" y="184954"/>
                        <a:pt x="2783" y="119422"/>
                        <a:pt x="42312" y="84751"/>
                      </a:cubicBezTo>
                      <a:cubicBezTo>
                        <a:pt x="81839" y="50080"/>
                        <a:pt x="110986" y="33030"/>
                        <a:pt x="148230" y="21410"/>
                      </a:cubicBezTo>
                      <a:cubicBezTo>
                        <a:pt x="185471" y="9789"/>
                        <a:pt x="224430" y="-8404"/>
                        <a:pt x="244241" y="3788"/>
                      </a:cubicBezTo>
                      <a:close/>
                    </a:path>
                  </a:pathLst>
                </a:custGeom>
                <a:solidFill>
                  <a:srgbClr val="9A6C4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16">
                  <a:extLst>
                    <a:ext uri="{FF2B5EF4-FFF2-40B4-BE49-F238E27FC236}">
                      <a16:creationId xmlns:a16="http://schemas.microsoft.com/office/drawing/2014/main" xmlns="" id="{1094AA29-1DF6-4518-B527-92EF60212B4D}"/>
                    </a:ext>
                  </a:extLst>
                </p:cNvPr>
                <p:cNvSpPr/>
                <p:nvPr/>
              </p:nvSpPr>
              <p:spPr>
                <a:xfrm>
                  <a:off x="9460376" y="11061264"/>
                  <a:ext cx="218172" cy="173297"/>
                </a:xfrm>
                <a:custGeom>
                  <a:avLst/>
                  <a:gdLst>
                    <a:gd name="connsiteX0" fmla="*/ 89883 w 227838"/>
                    <a:gd name="connsiteY0" fmla="*/ 37847 h 180975"/>
                    <a:gd name="connsiteX1" fmla="*/ 37210 w 227838"/>
                    <a:gd name="connsiteY1" fmla="*/ 66898 h 180975"/>
                    <a:gd name="connsiteX2" fmla="*/ 113886 w 227838"/>
                    <a:gd name="connsiteY2" fmla="*/ 143574 h 180975"/>
                    <a:gd name="connsiteX3" fmla="*/ 190563 w 227838"/>
                    <a:gd name="connsiteY3" fmla="*/ 66898 h 180975"/>
                    <a:gd name="connsiteX4" fmla="*/ 139127 w 227838"/>
                    <a:gd name="connsiteY4" fmla="*/ 37847 h 180975"/>
                    <a:gd name="connsiteX5" fmla="*/ 89883 w 227838"/>
                    <a:gd name="connsiteY5" fmla="*/ 37847 h 180975"/>
                    <a:gd name="connsiteX6" fmla="*/ 113886 w 227838"/>
                    <a:gd name="connsiteY6" fmla="*/ 180722 h 180975"/>
                    <a:gd name="connsiteX7" fmla="*/ -414 w 227838"/>
                    <a:gd name="connsiteY7" fmla="*/ 66422 h 180975"/>
                    <a:gd name="connsiteX8" fmla="*/ 89503 w 227838"/>
                    <a:gd name="connsiteY8" fmla="*/ -253 h 180975"/>
                    <a:gd name="connsiteX9" fmla="*/ 138746 w 227838"/>
                    <a:gd name="connsiteY9" fmla="*/ -253 h 180975"/>
                    <a:gd name="connsiteX10" fmla="*/ 197516 w 227838"/>
                    <a:gd name="connsiteY10" fmla="*/ 9272 h 180975"/>
                    <a:gd name="connsiteX11" fmla="*/ 227424 w 227838"/>
                    <a:gd name="connsiteY11" fmla="*/ 66422 h 180975"/>
                    <a:gd name="connsiteX12" fmla="*/ 113124 w 227838"/>
                    <a:gd name="connsiteY12" fmla="*/ 180722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7838" h="180975">
                      <a:moveTo>
                        <a:pt x="89883" y="37847"/>
                      </a:moveTo>
                      <a:cubicBezTo>
                        <a:pt x="41592" y="37847"/>
                        <a:pt x="37210" y="45372"/>
                        <a:pt x="37210" y="66898"/>
                      </a:cubicBezTo>
                      <a:cubicBezTo>
                        <a:pt x="37210" y="109246"/>
                        <a:pt x="71500" y="143574"/>
                        <a:pt x="113886" y="143574"/>
                      </a:cubicBezTo>
                      <a:cubicBezTo>
                        <a:pt x="156273" y="143574"/>
                        <a:pt x="190563" y="109246"/>
                        <a:pt x="190563" y="66898"/>
                      </a:cubicBezTo>
                      <a:cubicBezTo>
                        <a:pt x="190563" y="43657"/>
                        <a:pt x="184467" y="37847"/>
                        <a:pt x="139127" y="37847"/>
                      </a:cubicBezTo>
                      <a:lnTo>
                        <a:pt x="89883" y="37847"/>
                      </a:lnTo>
                      <a:close/>
                      <a:moveTo>
                        <a:pt x="113886" y="180722"/>
                      </a:moveTo>
                      <a:cubicBezTo>
                        <a:pt x="50735" y="180722"/>
                        <a:pt x="-414" y="129544"/>
                        <a:pt x="-414" y="66422"/>
                      </a:cubicBezTo>
                      <a:cubicBezTo>
                        <a:pt x="-414" y="-253"/>
                        <a:pt x="58070" y="-253"/>
                        <a:pt x="89503" y="-253"/>
                      </a:cubicBezTo>
                      <a:lnTo>
                        <a:pt x="138746" y="-253"/>
                      </a:lnTo>
                      <a:cubicBezTo>
                        <a:pt x="159225" y="-253"/>
                        <a:pt x="180752" y="413"/>
                        <a:pt x="197516" y="9272"/>
                      </a:cubicBezTo>
                      <a:cubicBezTo>
                        <a:pt x="217423" y="19463"/>
                        <a:pt x="227424" y="38609"/>
                        <a:pt x="227424" y="66422"/>
                      </a:cubicBezTo>
                      <a:cubicBezTo>
                        <a:pt x="227424" y="129544"/>
                        <a:pt x="176275" y="180722"/>
                        <a:pt x="113124" y="1807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17">
                  <a:extLst>
                    <a:ext uri="{FF2B5EF4-FFF2-40B4-BE49-F238E27FC236}">
                      <a16:creationId xmlns:a16="http://schemas.microsoft.com/office/drawing/2014/main" xmlns="" id="{84FA3824-DFD2-45A7-A66A-B394E945FB76}"/>
                    </a:ext>
                  </a:extLst>
                </p:cNvPr>
                <p:cNvSpPr/>
                <p:nvPr/>
              </p:nvSpPr>
              <p:spPr>
                <a:xfrm>
                  <a:off x="9292917" y="11013470"/>
                  <a:ext cx="279830" cy="282201"/>
                </a:xfrm>
                <a:custGeom>
                  <a:avLst/>
                  <a:gdLst>
                    <a:gd name="connsiteX0" fmla="*/ 291813 w 292227"/>
                    <a:gd name="connsiteY0" fmla="*/ 232729 h 294703"/>
                    <a:gd name="connsiteX1" fmla="*/ 230092 w 292227"/>
                    <a:gd name="connsiteY1" fmla="*/ 294451 h 294703"/>
                    <a:gd name="connsiteX2" fmla="*/ 61308 w 292227"/>
                    <a:gd name="connsiteY2" fmla="*/ 294451 h 294703"/>
                    <a:gd name="connsiteX3" fmla="*/ -414 w 292227"/>
                    <a:gd name="connsiteY3" fmla="*/ 232729 h 294703"/>
                    <a:gd name="connsiteX4" fmla="*/ -414 w 292227"/>
                    <a:gd name="connsiteY4" fmla="*/ -253 h 294703"/>
                    <a:gd name="connsiteX5" fmla="*/ 291813 w 292227"/>
                    <a:gd name="connsiteY5" fmla="*/ -253 h 294703"/>
                    <a:gd name="connsiteX6" fmla="*/ 291813 w 292227"/>
                    <a:gd name="connsiteY6" fmla="*/ 232729 h 294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227" h="294703">
                      <a:moveTo>
                        <a:pt x="291813" y="232729"/>
                      </a:moveTo>
                      <a:cubicBezTo>
                        <a:pt x="291813" y="266819"/>
                        <a:pt x="264191" y="294451"/>
                        <a:pt x="230092" y="294451"/>
                      </a:cubicBezTo>
                      <a:lnTo>
                        <a:pt x="61308" y="294451"/>
                      </a:lnTo>
                      <a:cubicBezTo>
                        <a:pt x="27209" y="294451"/>
                        <a:pt x="-414" y="266819"/>
                        <a:pt x="-414" y="232729"/>
                      </a:cubicBezTo>
                      <a:lnTo>
                        <a:pt x="-414" y="-253"/>
                      </a:lnTo>
                      <a:lnTo>
                        <a:pt x="291813" y="-253"/>
                      </a:lnTo>
                      <a:lnTo>
                        <a:pt x="291813" y="23272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18">
                  <a:extLst>
                    <a:ext uri="{FF2B5EF4-FFF2-40B4-BE49-F238E27FC236}">
                      <a16:creationId xmlns:a16="http://schemas.microsoft.com/office/drawing/2014/main" xmlns="" id="{74DAAA3F-0FB3-4BF6-8328-F438EF1C7E89}"/>
                    </a:ext>
                  </a:extLst>
                </p:cNvPr>
                <p:cNvSpPr/>
                <p:nvPr/>
              </p:nvSpPr>
              <p:spPr>
                <a:xfrm>
                  <a:off x="9279052" y="11001978"/>
                  <a:ext cx="309198" cy="30280"/>
                </a:xfrm>
                <a:custGeom>
                  <a:avLst/>
                  <a:gdLst>
                    <a:gd name="connsiteX0" fmla="*/ 322388 w 322897"/>
                    <a:gd name="connsiteY0" fmla="*/ 15558 h 31622"/>
                    <a:gd name="connsiteX1" fmla="*/ 306577 w 322897"/>
                    <a:gd name="connsiteY1" fmla="*/ 31370 h 31622"/>
                    <a:gd name="connsiteX2" fmla="*/ 15398 w 322897"/>
                    <a:gd name="connsiteY2" fmla="*/ 31370 h 31622"/>
                    <a:gd name="connsiteX3" fmla="*/ -414 w 322897"/>
                    <a:gd name="connsiteY3" fmla="*/ 15558 h 31622"/>
                    <a:gd name="connsiteX4" fmla="*/ 15398 w 322897"/>
                    <a:gd name="connsiteY4" fmla="*/ -253 h 31622"/>
                    <a:gd name="connsiteX5" fmla="*/ 306672 w 322897"/>
                    <a:gd name="connsiteY5" fmla="*/ -253 h 31622"/>
                    <a:gd name="connsiteX6" fmla="*/ 322484 w 322897"/>
                    <a:gd name="connsiteY6" fmla="*/ 15558 h 31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897" h="31622">
                      <a:moveTo>
                        <a:pt x="322388" y="15558"/>
                      </a:moveTo>
                      <a:cubicBezTo>
                        <a:pt x="322388" y="24293"/>
                        <a:pt x="315340" y="31370"/>
                        <a:pt x="306577" y="31370"/>
                      </a:cubicBezTo>
                      <a:lnTo>
                        <a:pt x="15398" y="31370"/>
                      </a:lnTo>
                      <a:cubicBezTo>
                        <a:pt x="6634" y="31370"/>
                        <a:pt x="-414" y="24293"/>
                        <a:pt x="-414" y="15558"/>
                      </a:cubicBezTo>
                      <a:cubicBezTo>
                        <a:pt x="-414" y="6824"/>
                        <a:pt x="6634" y="-253"/>
                        <a:pt x="15398" y="-253"/>
                      </a:cubicBezTo>
                      <a:lnTo>
                        <a:pt x="306672" y="-253"/>
                      </a:lnTo>
                      <a:cubicBezTo>
                        <a:pt x="315435" y="-253"/>
                        <a:pt x="322484" y="6824"/>
                        <a:pt x="322484" y="15558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20">
                  <a:extLst>
                    <a:ext uri="{FF2B5EF4-FFF2-40B4-BE49-F238E27FC236}">
                      <a16:creationId xmlns:a16="http://schemas.microsoft.com/office/drawing/2014/main" xmlns="" id="{86CA7603-173A-4374-A771-F11E9703435C}"/>
                    </a:ext>
                  </a:extLst>
                </p:cNvPr>
                <p:cNvSpPr/>
                <p:nvPr/>
              </p:nvSpPr>
              <p:spPr>
                <a:xfrm>
                  <a:off x="7627989" y="8961985"/>
                  <a:ext cx="853944" cy="1710699"/>
                </a:xfrm>
                <a:custGeom>
                  <a:avLst/>
                  <a:gdLst>
                    <a:gd name="connsiteX0" fmla="*/ 782347 w 891777"/>
                    <a:gd name="connsiteY0" fmla="*/ 1600052 h 1786489"/>
                    <a:gd name="connsiteX1" fmla="*/ 865119 w 891777"/>
                    <a:gd name="connsiteY1" fmla="*/ 1534520 h 1786489"/>
                    <a:gd name="connsiteX2" fmla="*/ 795968 w 891777"/>
                    <a:gd name="connsiteY2" fmla="*/ 1201145 h 1786489"/>
                    <a:gd name="connsiteX3" fmla="*/ 750725 w 891777"/>
                    <a:gd name="connsiteY3" fmla="*/ 977308 h 1786489"/>
                    <a:gd name="connsiteX4" fmla="*/ 744819 w 891777"/>
                    <a:gd name="connsiteY4" fmla="*/ 840338 h 1786489"/>
                    <a:gd name="connsiteX5" fmla="*/ 752057 w 891777"/>
                    <a:gd name="connsiteY5" fmla="*/ 814716 h 1786489"/>
                    <a:gd name="connsiteX6" fmla="*/ 730246 w 891777"/>
                    <a:gd name="connsiteY6" fmla="*/ 648124 h 1786489"/>
                    <a:gd name="connsiteX7" fmla="*/ 695479 w 891777"/>
                    <a:gd name="connsiteY7" fmla="*/ 528870 h 1786489"/>
                    <a:gd name="connsiteX8" fmla="*/ 626423 w 891777"/>
                    <a:gd name="connsiteY8" fmla="*/ 296365 h 1786489"/>
                    <a:gd name="connsiteX9" fmla="*/ 626423 w 891777"/>
                    <a:gd name="connsiteY9" fmla="*/ 295222 h 1786489"/>
                    <a:gd name="connsiteX10" fmla="*/ 582988 w 891777"/>
                    <a:gd name="connsiteY10" fmla="*/ 147109 h 1786489"/>
                    <a:gd name="connsiteX11" fmla="*/ 526506 w 891777"/>
                    <a:gd name="connsiteY11" fmla="*/ 85101 h 1786489"/>
                    <a:gd name="connsiteX12" fmla="*/ 515170 w 891777"/>
                    <a:gd name="connsiteY12" fmla="*/ 74909 h 1786489"/>
                    <a:gd name="connsiteX13" fmla="*/ 515170 w 891777"/>
                    <a:gd name="connsiteY13" fmla="*/ 74909 h 1786489"/>
                    <a:gd name="connsiteX14" fmla="*/ 56066 w 891777"/>
                    <a:gd name="connsiteY14" fmla="*/ 68813 h 1786489"/>
                    <a:gd name="connsiteX15" fmla="*/ 55304 w 891777"/>
                    <a:gd name="connsiteY15" fmla="*/ 68813 h 1786489"/>
                    <a:gd name="connsiteX16" fmla="*/ 27491 w 891777"/>
                    <a:gd name="connsiteY16" fmla="*/ 190447 h 1786489"/>
                    <a:gd name="connsiteX17" fmla="*/ 151982 w 891777"/>
                    <a:gd name="connsiteY17" fmla="*/ 281316 h 1786489"/>
                    <a:gd name="connsiteX18" fmla="*/ 172556 w 891777"/>
                    <a:gd name="connsiteY18" fmla="*/ 395616 h 1786489"/>
                    <a:gd name="connsiteX19" fmla="*/ 213514 w 891777"/>
                    <a:gd name="connsiteY19" fmla="*/ 417904 h 1786489"/>
                    <a:gd name="connsiteX20" fmla="*/ 226278 w 891777"/>
                    <a:gd name="connsiteY20" fmla="*/ 409808 h 1786489"/>
                    <a:gd name="connsiteX21" fmla="*/ 226373 w 891777"/>
                    <a:gd name="connsiteY21" fmla="*/ 409141 h 1786489"/>
                    <a:gd name="connsiteX22" fmla="*/ 226373 w 891777"/>
                    <a:gd name="connsiteY22" fmla="*/ 409141 h 1786489"/>
                    <a:gd name="connsiteX23" fmla="*/ 226373 w 891777"/>
                    <a:gd name="connsiteY23" fmla="*/ 410284 h 1786489"/>
                    <a:gd name="connsiteX24" fmla="*/ 336292 w 891777"/>
                    <a:gd name="connsiteY24" fmla="*/ 419809 h 1786489"/>
                    <a:gd name="connsiteX25" fmla="*/ 281808 w 891777"/>
                    <a:gd name="connsiteY25" fmla="*/ 504582 h 1786489"/>
                    <a:gd name="connsiteX26" fmla="*/ 281808 w 891777"/>
                    <a:gd name="connsiteY26" fmla="*/ 503915 h 1786489"/>
                    <a:gd name="connsiteX27" fmla="*/ 245709 w 891777"/>
                    <a:gd name="connsiteY27" fmla="*/ 591831 h 1786489"/>
                    <a:gd name="connsiteX28" fmla="*/ 236850 w 891777"/>
                    <a:gd name="connsiteY28" fmla="*/ 714894 h 1786489"/>
                    <a:gd name="connsiteX29" fmla="*/ 245709 w 891777"/>
                    <a:gd name="connsiteY29" fmla="*/ 867294 h 1786489"/>
                    <a:gd name="connsiteX30" fmla="*/ 280856 w 891777"/>
                    <a:gd name="connsiteY30" fmla="*/ 1128089 h 1786489"/>
                    <a:gd name="connsiteX31" fmla="*/ 304288 w 891777"/>
                    <a:gd name="connsiteY31" fmla="*/ 1339067 h 1786489"/>
                    <a:gd name="connsiteX32" fmla="*/ 368771 w 891777"/>
                    <a:gd name="connsiteY32" fmla="*/ 1532425 h 1786489"/>
                    <a:gd name="connsiteX33" fmla="*/ 465450 w 891777"/>
                    <a:gd name="connsiteY33" fmla="*/ 1702446 h 1786489"/>
                    <a:gd name="connsiteX34" fmla="*/ 471642 w 891777"/>
                    <a:gd name="connsiteY34" fmla="*/ 1700255 h 1786489"/>
                    <a:gd name="connsiteX35" fmla="*/ 782347 w 891777"/>
                    <a:gd name="connsiteY35" fmla="*/ 1600052 h 1786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891777" h="1786489">
                      <a:moveTo>
                        <a:pt x="782347" y="1600052"/>
                      </a:moveTo>
                      <a:cubicBezTo>
                        <a:pt x="814256" y="1584240"/>
                        <a:pt x="842450" y="1561914"/>
                        <a:pt x="865119" y="1534520"/>
                      </a:cubicBezTo>
                      <a:cubicBezTo>
                        <a:pt x="968846" y="1408790"/>
                        <a:pt x="726912" y="1295728"/>
                        <a:pt x="795968" y="1201145"/>
                      </a:cubicBezTo>
                      <a:cubicBezTo>
                        <a:pt x="842164" y="1138280"/>
                        <a:pt x="779014" y="1071034"/>
                        <a:pt x="750725" y="977308"/>
                      </a:cubicBezTo>
                      <a:cubicBezTo>
                        <a:pt x="736437" y="933016"/>
                        <a:pt x="734436" y="885686"/>
                        <a:pt x="744819" y="840338"/>
                      </a:cubicBezTo>
                      <a:cubicBezTo>
                        <a:pt x="746819" y="831680"/>
                        <a:pt x="749200" y="823126"/>
                        <a:pt x="752057" y="814716"/>
                      </a:cubicBezTo>
                      <a:cubicBezTo>
                        <a:pt x="789396" y="702702"/>
                        <a:pt x="759107" y="681366"/>
                        <a:pt x="730246" y="648124"/>
                      </a:cubicBezTo>
                      <a:cubicBezTo>
                        <a:pt x="710624" y="625169"/>
                        <a:pt x="692146" y="596403"/>
                        <a:pt x="695479" y="528870"/>
                      </a:cubicBezTo>
                      <a:cubicBezTo>
                        <a:pt x="705004" y="362278"/>
                        <a:pt x="613850" y="478579"/>
                        <a:pt x="626423" y="296365"/>
                      </a:cubicBezTo>
                      <a:lnTo>
                        <a:pt x="626423" y="295222"/>
                      </a:lnTo>
                      <a:cubicBezTo>
                        <a:pt x="629756" y="242282"/>
                        <a:pt x="614421" y="189857"/>
                        <a:pt x="582988" y="147109"/>
                      </a:cubicBezTo>
                      <a:cubicBezTo>
                        <a:pt x="566510" y="124410"/>
                        <a:pt x="547556" y="103617"/>
                        <a:pt x="526506" y="85101"/>
                      </a:cubicBezTo>
                      <a:cubicBezTo>
                        <a:pt x="522696" y="81767"/>
                        <a:pt x="518790" y="78433"/>
                        <a:pt x="515170" y="74909"/>
                      </a:cubicBezTo>
                      <a:lnTo>
                        <a:pt x="515170" y="74909"/>
                      </a:lnTo>
                      <a:cubicBezTo>
                        <a:pt x="415444" y="-19865"/>
                        <a:pt x="153220" y="-28437"/>
                        <a:pt x="56066" y="68813"/>
                      </a:cubicBezTo>
                      <a:lnTo>
                        <a:pt x="55304" y="68813"/>
                      </a:lnTo>
                      <a:cubicBezTo>
                        <a:pt x="55304" y="68813"/>
                        <a:pt x="-48709" y="146442"/>
                        <a:pt x="27491" y="190447"/>
                      </a:cubicBezTo>
                      <a:cubicBezTo>
                        <a:pt x="103691" y="234453"/>
                        <a:pt x="151982" y="210926"/>
                        <a:pt x="151982" y="281316"/>
                      </a:cubicBezTo>
                      <a:cubicBezTo>
                        <a:pt x="151982" y="351706"/>
                        <a:pt x="146172" y="376566"/>
                        <a:pt x="172556" y="395616"/>
                      </a:cubicBezTo>
                      <a:cubicBezTo>
                        <a:pt x="184653" y="405570"/>
                        <a:pt x="198559" y="413132"/>
                        <a:pt x="213514" y="417904"/>
                      </a:cubicBezTo>
                      <a:cubicBezTo>
                        <a:pt x="219229" y="419181"/>
                        <a:pt x="224944" y="415561"/>
                        <a:pt x="226278" y="409808"/>
                      </a:cubicBezTo>
                      <a:cubicBezTo>
                        <a:pt x="226278" y="409589"/>
                        <a:pt x="226373" y="409370"/>
                        <a:pt x="226373" y="409141"/>
                      </a:cubicBezTo>
                      <a:lnTo>
                        <a:pt x="226373" y="409141"/>
                      </a:lnTo>
                      <a:lnTo>
                        <a:pt x="226373" y="410284"/>
                      </a:lnTo>
                      <a:cubicBezTo>
                        <a:pt x="259996" y="367803"/>
                        <a:pt x="316860" y="366374"/>
                        <a:pt x="336292" y="419809"/>
                      </a:cubicBezTo>
                      <a:cubicBezTo>
                        <a:pt x="356770" y="476007"/>
                        <a:pt x="283523" y="484865"/>
                        <a:pt x="281808" y="504582"/>
                      </a:cubicBezTo>
                      <a:lnTo>
                        <a:pt x="281808" y="503915"/>
                      </a:lnTo>
                      <a:cubicBezTo>
                        <a:pt x="281808" y="503915"/>
                        <a:pt x="239803" y="550778"/>
                        <a:pt x="245709" y="591831"/>
                      </a:cubicBezTo>
                      <a:cubicBezTo>
                        <a:pt x="251614" y="632884"/>
                        <a:pt x="260281" y="676794"/>
                        <a:pt x="236850" y="714894"/>
                      </a:cubicBezTo>
                      <a:cubicBezTo>
                        <a:pt x="213419" y="752994"/>
                        <a:pt x="272093" y="789475"/>
                        <a:pt x="245709" y="867294"/>
                      </a:cubicBezTo>
                      <a:cubicBezTo>
                        <a:pt x="195893" y="1013789"/>
                        <a:pt x="292571" y="1051889"/>
                        <a:pt x="280856" y="1128089"/>
                      </a:cubicBezTo>
                      <a:cubicBezTo>
                        <a:pt x="269140" y="1204289"/>
                        <a:pt x="339721" y="1250580"/>
                        <a:pt x="304288" y="1339067"/>
                      </a:cubicBezTo>
                      <a:cubicBezTo>
                        <a:pt x="274950" y="1412314"/>
                        <a:pt x="374581" y="1462130"/>
                        <a:pt x="368771" y="1532425"/>
                      </a:cubicBezTo>
                      <a:cubicBezTo>
                        <a:pt x="362961" y="1602719"/>
                        <a:pt x="374581" y="1728735"/>
                        <a:pt x="465450" y="1702446"/>
                      </a:cubicBezTo>
                      <a:lnTo>
                        <a:pt x="471642" y="1700255"/>
                      </a:lnTo>
                      <a:cubicBezTo>
                        <a:pt x="570893" y="1861514"/>
                        <a:pt x="804160" y="1777598"/>
                        <a:pt x="782347" y="1600052"/>
                      </a:cubicBezTo>
                      <a:close/>
                    </a:path>
                  </a:pathLst>
                </a:custGeom>
                <a:solidFill>
                  <a:srgbClr val="FFB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Freeform: Shape 19">
                <a:extLst>
                  <a:ext uri="{FF2B5EF4-FFF2-40B4-BE49-F238E27FC236}">
                    <a16:creationId xmlns:a16="http://schemas.microsoft.com/office/drawing/2014/main" xmlns="" id="{E07FD933-3918-40EC-AF01-0F32A447C5E7}"/>
                  </a:ext>
                </a:extLst>
              </p:cNvPr>
              <p:cNvSpPr/>
              <p:nvPr/>
            </p:nvSpPr>
            <p:spPr>
              <a:xfrm>
                <a:off x="374399" y="13569379"/>
                <a:ext cx="9928476" cy="334441"/>
              </a:xfrm>
              <a:custGeom>
                <a:avLst/>
                <a:gdLst>
                  <a:gd name="connsiteX0" fmla="*/ 10368344 w 10368343"/>
                  <a:gd name="connsiteY0" fmla="*/ 1261777 h 1261776"/>
                  <a:gd name="connsiteX1" fmla="*/ 0 w 10368343"/>
                  <a:gd name="connsiteY1" fmla="*/ 1261777 h 1261776"/>
                  <a:gd name="connsiteX2" fmla="*/ 0 w 10368343"/>
                  <a:gd name="connsiteY2" fmla="*/ 0 h 1261776"/>
                  <a:gd name="connsiteX3" fmla="*/ 10368344 w 10368343"/>
                  <a:gd name="connsiteY3" fmla="*/ 0 h 1261776"/>
                  <a:gd name="connsiteX4" fmla="*/ 10368344 w 10368343"/>
                  <a:gd name="connsiteY4" fmla="*/ 1261777 h 1261776"/>
                  <a:gd name="connsiteX5" fmla="*/ 10368344 w 10368343"/>
                  <a:gd name="connsiteY5" fmla="*/ 1261777 h 126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8343" h="1261776">
                    <a:moveTo>
                      <a:pt x="10368344" y="1261777"/>
                    </a:moveTo>
                    <a:lnTo>
                      <a:pt x="0" y="1261777"/>
                    </a:lnTo>
                    <a:lnTo>
                      <a:pt x="0" y="0"/>
                    </a:lnTo>
                    <a:lnTo>
                      <a:pt x="10368344" y="0"/>
                    </a:lnTo>
                    <a:lnTo>
                      <a:pt x="10368344" y="1261777"/>
                    </a:lnTo>
                    <a:lnTo>
                      <a:pt x="10368344" y="126177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B32CB190-24F6-456F-AE58-B85B79515686}"/>
                  </a:ext>
                </a:extLst>
              </p:cNvPr>
              <p:cNvGrpSpPr/>
              <p:nvPr/>
            </p:nvGrpSpPr>
            <p:grpSpPr>
              <a:xfrm>
                <a:off x="1765571" y="12988630"/>
                <a:ext cx="1805581" cy="629859"/>
                <a:chOff x="6893166" y="4338354"/>
                <a:chExt cx="572787" cy="199811"/>
              </a:xfrm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xmlns="" id="{DDB164BE-4B32-43FF-9BFF-48F28B9992E4}"/>
                    </a:ext>
                  </a:extLst>
                </p:cNvPr>
                <p:cNvSpPr/>
                <p:nvPr/>
              </p:nvSpPr>
              <p:spPr>
                <a:xfrm>
                  <a:off x="7151907" y="4515756"/>
                  <a:ext cx="314046" cy="18843"/>
                </a:xfrm>
                <a:custGeom>
                  <a:avLst/>
                  <a:gdLst>
                    <a:gd name="connsiteX0" fmla="*/ 0 w 314045"/>
                    <a:gd name="connsiteY0" fmla="*/ 1125 h 18842"/>
                    <a:gd name="connsiteX1" fmla="*/ 315428 w 314045"/>
                    <a:gd name="connsiteY1" fmla="*/ 0 h 18842"/>
                    <a:gd name="connsiteX2" fmla="*/ 315513 w 314045"/>
                    <a:gd name="connsiteY2" fmla="*/ 23930 h 18842"/>
                    <a:gd name="connsiteX3" fmla="*/ 85 w 314045"/>
                    <a:gd name="connsiteY3" fmla="*/ 25056 h 18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4045" h="18842">
                      <a:moveTo>
                        <a:pt x="0" y="1125"/>
                      </a:moveTo>
                      <a:lnTo>
                        <a:pt x="315428" y="0"/>
                      </a:lnTo>
                      <a:lnTo>
                        <a:pt x="315513" y="23930"/>
                      </a:lnTo>
                      <a:lnTo>
                        <a:pt x="85" y="2505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62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xmlns="" id="{59997AD2-7674-4AAD-A4E2-ACFC26AB2D4F}"/>
                    </a:ext>
                  </a:extLst>
                </p:cNvPr>
                <p:cNvSpPr/>
                <p:nvPr/>
              </p:nvSpPr>
              <p:spPr>
                <a:xfrm>
                  <a:off x="7335513" y="4338354"/>
                  <a:ext cx="75371" cy="157023"/>
                </a:xfrm>
                <a:custGeom>
                  <a:avLst/>
                  <a:gdLst>
                    <a:gd name="connsiteX0" fmla="*/ 71559 w 75371"/>
                    <a:gd name="connsiteY0" fmla="*/ 648 h 157022"/>
                    <a:gd name="connsiteX1" fmla="*/ 60819 w 75371"/>
                    <a:gd name="connsiteY1" fmla="*/ 4982 h 157022"/>
                    <a:gd name="connsiteX2" fmla="*/ 648 w 75371"/>
                    <a:gd name="connsiteY2" fmla="*/ 146491 h 157022"/>
                    <a:gd name="connsiteX3" fmla="*/ 4982 w 75371"/>
                    <a:gd name="connsiteY3" fmla="*/ 157231 h 157022"/>
                    <a:gd name="connsiteX4" fmla="*/ 15722 w 75371"/>
                    <a:gd name="connsiteY4" fmla="*/ 152897 h 157022"/>
                    <a:gd name="connsiteX5" fmla="*/ 75893 w 75371"/>
                    <a:gd name="connsiteY5" fmla="*/ 11388 h 157022"/>
                    <a:gd name="connsiteX6" fmla="*/ 71559 w 75371"/>
                    <a:gd name="connsiteY6" fmla="*/ 648 h 157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371" h="157022">
                      <a:moveTo>
                        <a:pt x="71559" y="648"/>
                      </a:moveTo>
                      <a:cubicBezTo>
                        <a:pt x="67414" y="-1111"/>
                        <a:pt x="62578" y="836"/>
                        <a:pt x="60819" y="4982"/>
                      </a:cubicBezTo>
                      <a:lnTo>
                        <a:pt x="648" y="146491"/>
                      </a:lnTo>
                      <a:cubicBezTo>
                        <a:pt x="-1111" y="150636"/>
                        <a:pt x="836" y="155410"/>
                        <a:pt x="4982" y="157231"/>
                      </a:cubicBezTo>
                      <a:cubicBezTo>
                        <a:pt x="9127" y="158990"/>
                        <a:pt x="13963" y="157043"/>
                        <a:pt x="15722" y="152897"/>
                      </a:cubicBezTo>
                      <a:lnTo>
                        <a:pt x="75893" y="11388"/>
                      </a:lnTo>
                      <a:cubicBezTo>
                        <a:pt x="77652" y="7243"/>
                        <a:pt x="75768" y="2406"/>
                        <a:pt x="71559" y="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62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xmlns="" id="{50D39717-C49F-4C27-AE37-1A040BDEF528}"/>
                    </a:ext>
                  </a:extLst>
                </p:cNvPr>
                <p:cNvSpPr/>
                <p:nvPr/>
              </p:nvSpPr>
              <p:spPr>
                <a:xfrm>
                  <a:off x="6893166" y="4425108"/>
                  <a:ext cx="395698" cy="113057"/>
                </a:xfrm>
                <a:custGeom>
                  <a:avLst/>
                  <a:gdLst>
                    <a:gd name="connsiteX0" fmla="*/ 77006 w 395697"/>
                    <a:gd name="connsiteY0" fmla="*/ 1827 h 113056"/>
                    <a:gd name="connsiteX1" fmla="*/ 2 w 395697"/>
                    <a:gd name="connsiteY1" fmla="*/ 67274 h 113056"/>
                    <a:gd name="connsiteX2" fmla="*/ 56718 w 395697"/>
                    <a:gd name="connsiteY2" fmla="*/ 108100 h 113056"/>
                    <a:gd name="connsiteX3" fmla="*/ 390800 w 395697"/>
                    <a:gd name="connsiteY3" fmla="*/ 112748 h 113056"/>
                    <a:gd name="connsiteX4" fmla="*/ 388539 w 395697"/>
                    <a:gd name="connsiteY4" fmla="*/ 54650 h 113056"/>
                    <a:gd name="connsiteX5" fmla="*/ 77006 w 395697"/>
                    <a:gd name="connsiteY5" fmla="*/ 1827 h 11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697" h="113056">
                      <a:moveTo>
                        <a:pt x="77006" y="1827"/>
                      </a:moveTo>
                      <a:cubicBezTo>
                        <a:pt x="36934" y="-10672"/>
                        <a:pt x="253" y="44223"/>
                        <a:pt x="2" y="67274"/>
                      </a:cubicBezTo>
                      <a:cubicBezTo>
                        <a:pt x="-249" y="90388"/>
                        <a:pt x="27198" y="98930"/>
                        <a:pt x="56718" y="108100"/>
                      </a:cubicBezTo>
                      <a:cubicBezTo>
                        <a:pt x="86239" y="117333"/>
                        <a:pt x="390800" y="112748"/>
                        <a:pt x="390800" y="112748"/>
                      </a:cubicBezTo>
                      <a:cubicBezTo>
                        <a:pt x="405372" y="73304"/>
                        <a:pt x="388539" y="54650"/>
                        <a:pt x="388539" y="54650"/>
                      </a:cubicBezTo>
                      <a:lnTo>
                        <a:pt x="77006" y="1827"/>
                      </a:lnTo>
                      <a:close/>
                    </a:path>
                  </a:pathLst>
                </a:custGeom>
                <a:solidFill>
                  <a:srgbClr val="E6A37B"/>
                </a:solidFill>
                <a:ln w="62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xmlns="" id="{B01A8631-85A0-4850-ABDA-4CF2F0048F5A}"/>
                    </a:ext>
                  </a:extLst>
                </p:cNvPr>
                <p:cNvSpPr/>
                <p:nvPr/>
              </p:nvSpPr>
              <p:spPr>
                <a:xfrm>
                  <a:off x="7249861" y="4430479"/>
                  <a:ext cx="163304" cy="106776"/>
                </a:xfrm>
                <a:custGeom>
                  <a:avLst/>
                  <a:gdLst>
                    <a:gd name="connsiteX0" fmla="*/ 114250 w 163303"/>
                    <a:gd name="connsiteY0" fmla="*/ 16304 h 106775"/>
                    <a:gd name="connsiteX1" fmla="*/ 89692 w 163303"/>
                    <a:gd name="connsiteY1" fmla="*/ 36 h 106775"/>
                    <a:gd name="connsiteX2" fmla="*/ 0 w 163303"/>
                    <a:gd name="connsiteY2" fmla="*/ 52733 h 106775"/>
                    <a:gd name="connsiteX3" fmla="*/ 34105 w 163303"/>
                    <a:gd name="connsiteY3" fmla="*/ 107440 h 106775"/>
                    <a:gd name="connsiteX4" fmla="*/ 152187 w 163303"/>
                    <a:gd name="connsiteY4" fmla="*/ 107817 h 106775"/>
                    <a:gd name="connsiteX5" fmla="*/ 163304 w 163303"/>
                    <a:gd name="connsiteY5" fmla="*/ 22710 h 106775"/>
                    <a:gd name="connsiteX6" fmla="*/ 114250 w 163303"/>
                    <a:gd name="connsiteY6" fmla="*/ 16304 h 106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303" h="106775">
                      <a:moveTo>
                        <a:pt x="114250" y="16304"/>
                      </a:moveTo>
                      <a:cubicBezTo>
                        <a:pt x="102819" y="18000"/>
                        <a:pt x="96224" y="1669"/>
                        <a:pt x="89692" y="36"/>
                      </a:cubicBezTo>
                      <a:cubicBezTo>
                        <a:pt x="83159" y="-1597"/>
                        <a:pt x="0" y="52733"/>
                        <a:pt x="0" y="52733"/>
                      </a:cubicBezTo>
                      <a:lnTo>
                        <a:pt x="34105" y="107440"/>
                      </a:lnTo>
                      <a:cubicBezTo>
                        <a:pt x="34105" y="107440"/>
                        <a:pt x="145655" y="107879"/>
                        <a:pt x="152187" y="107817"/>
                      </a:cubicBezTo>
                      <a:cubicBezTo>
                        <a:pt x="158719" y="107817"/>
                        <a:pt x="174798" y="34142"/>
                        <a:pt x="163304" y="22710"/>
                      </a:cubicBezTo>
                      <a:cubicBezTo>
                        <a:pt x="151810" y="11279"/>
                        <a:pt x="125681" y="14608"/>
                        <a:pt x="114250" y="16304"/>
                      </a:cubicBezTo>
                      <a:close/>
                    </a:path>
                  </a:pathLst>
                </a:custGeom>
                <a:solidFill>
                  <a:srgbClr val="E6A37B"/>
                </a:solidFill>
                <a:ln w="62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2" name="Grupa 1">
                <a:extLst>
                  <a:ext uri="{FF2B5EF4-FFF2-40B4-BE49-F238E27FC236}">
                    <a16:creationId xmlns:a16="http://schemas.microsoft.com/office/drawing/2014/main" xmlns="" id="{4D3A3163-9943-43DF-8B65-9191D50B4EA3}"/>
                  </a:ext>
                </a:extLst>
              </p:cNvPr>
              <p:cNvGrpSpPr/>
              <p:nvPr/>
            </p:nvGrpSpPr>
            <p:grpSpPr>
              <a:xfrm>
                <a:off x="1047891" y="10247492"/>
                <a:ext cx="1805581" cy="3549364"/>
                <a:chOff x="2445444" y="8815018"/>
                <a:chExt cx="1368175" cy="2689523"/>
              </a:xfrm>
            </p:grpSpPr>
            <p:sp>
              <p:nvSpPr>
                <p:cNvPr id="50" name="Freeform: Shape 28">
                  <a:extLst>
                    <a:ext uri="{FF2B5EF4-FFF2-40B4-BE49-F238E27FC236}">
                      <a16:creationId xmlns:a16="http://schemas.microsoft.com/office/drawing/2014/main" xmlns="" id="{DABC8346-E997-4E83-8F7C-90F905369145}"/>
                    </a:ext>
                  </a:extLst>
                </p:cNvPr>
                <p:cNvSpPr/>
                <p:nvPr/>
              </p:nvSpPr>
              <p:spPr>
                <a:xfrm>
                  <a:off x="2475530" y="8815018"/>
                  <a:ext cx="1168713" cy="1151750"/>
                </a:xfrm>
                <a:custGeom>
                  <a:avLst/>
                  <a:gdLst>
                    <a:gd name="connsiteX0" fmla="*/ 75364 w 1220491"/>
                    <a:gd name="connsiteY0" fmla="*/ 683682 h 1202777"/>
                    <a:gd name="connsiteX1" fmla="*/ 173853 w 1220491"/>
                    <a:gd name="connsiteY1" fmla="*/ 325923 h 1202777"/>
                    <a:gd name="connsiteX2" fmla="*/ 373878 w 1220491"/>
                    <a:gd name="connsiteY2" fmla="*/ 72654 h 1202777"/>
                    <a:gd name="connsiteX3" fmla="*/ 627719 w 1220491"/>
                    <a:gd name="connsiteY3" fmla="*/ 14932 h 1202777"/>
                    <a:gd name="connsiteX4" fmla="*/ 673439 w 1220491"/>
                    <a:gd name="connsiteY4" fmla="*/ 23409 h 1202777"/>
                    <a:gd name="connsiteX5" fmla="*/ 732018 w 1220491"/>
                    <a:gd name="connsiteY5" fmla="*/ 13408 h 1202777"/>
                    <a:gd name="connsiteX6" fmla="*/ 951093 w 1220491"/>
                    <a:gd name="connsiteY6" fmla="*/ 53794 h 1202777"/>
                    <a:gd name="connsiteX7" fmla="*/ 1149308 w 1220491"/>
                    <a:gd name="connsiteY7" fmla="*/ 300397 h 1202777"/>
                    <a:gd name="connsiteX8" fmla="*/ 1187408 w 1220491"/>
                    <a:gd name="connsiteY8" fmla="*/ 629676 h 1202777"/>
                    <a:gd name="connsiteX9" fmla="*/ 1090444 w 1220491"/>
                    <a:gd name="connsiteY9" fmla="*/ 974100 h 1202777"/>
                    <a:gd name="connsiteX10" fmla="*/ 760402 w 1220491"/>
                    <a:gd name="connsiteY10" fmla="*/ 1141168 h 1202777"/>
                    <a:gd name="connsiteX11" fmla="*/ 275294 w 1220491"/>
                    <a:gd name="connsiteY11" fmla="*/ 1194127 h 1202777"/>
                    <a:gd name="connsiteX12" fmla="*/ 55362 w 1220491"/>
                    <a:gd name="connsiteY12" fmla="*/ 1054110 h 1202777"/>
                    <a:gd name="connsiteX13" fmla="*/ 75364 w 1220491"/>
                    <a:gd name="connsiteY13" fmla="*/ 683682 h 1202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20491" h="1202777">
                      <a:moveTo>
                        <a:pt x="75364" y="683682"/>
                      </a:moveTo>
                      <a:cubicBezTo>
                        <a:pt x="38789" y="421745"/>
                        <a:pt x="162328" y="503660"/>
                        <a:pt x="173853" y="325923"/>
                      </a:cubicBezTo>
                      <a:cubicBezTo>
                        <a:pt x="188521" y="101610"/>
                        <a:pt x="314442" y="130661"/>
                        <a:pt x="373878" y="72654"/>
                      </a:cubicBezTo>
                      <a:cubicBezTo>
                        <a:pt x="462937" y="-14024"/>
                        <a:pt x="559330" y="-9166"/>
                        <a:pt x="627719" y="14932"/>
                      </a:cubicBezTo>
                      <a:cubicBezTo>
                        <a:pt x="642416" y="20161"/>
                        <a:pt x="657847" y="23019"/>
                        <a:pt x="673439" y="23409"/>
                      </a:cubicBezTo>
                      <a:cubicBezTo>
                        <a:pt x="693432" y="23952"/>
                        <a:pt x="713339" y="20552"/>
                        <a:pt x="732018" y="13408"/>
                      </a:cubicBezTo>
                      <a:cubicBezTo>
                        <a:pt x="815266" y="-18691"/>
                        <a:pt x="891466" y="53604"/>
                        <a:pt x="951093" y="53794"/>
                      </a:cubicBezTo>
                      <a:cubicBezTo>
                        <a:pt x="1190932" y="54651"/>
                        <a:pt x="1081109" y="234293"/>
                        <a:pt x="1149308" y="300397"/>
                      </a:cubicBezTo>
                      <a:cubicBezTo>
                        <a:pt x="1305709" y="451844"/>
                        <a:pt x="1148261" y="538522"/>
                        <a:pt x="1187408" y="629676"/>
                      </a:cubicBezTo>
                      <a:cubicBezTo>
                        <a:pt x="1280372" y="846084"/>
                        <a:pt x="1063583" y="789315"/>
                        <a:pt x="1090444" y="974100"/>
                      </a:cubicBezTo>
                      <a:cubicBezTo>
                        <a:pt x="1121305" y="1187078"/>
                        <a:pt x="763260" y="1137834"/>
                        <a:pt x="760402" y="1141168"/>
                      </a:cubicBezTo>
                      <a:cubicBezTo>
                        <a:pt x="695918" y="1215082"/>
                        <a:pt x="432552" y="1206891"/>
                        <a:pt x="275294" y="1194127"/>
                      </a:cubicBezTo>
                      <a:cubicBezTo>
                        <a:pt x="87557" y="1178792"/>
                        <a:pt x="101749" y="1123166"/>
                        <a:pt x="55362" y="1054110"/>
                      </a:cubicBezTo>
                      <a:cubicBezTo>
                        <a:pt x="-88751" y="839131"/>
                        <a:pt x="94129" y="818652"/>
                        <a:pt x="75364" y="683682"/>
                      </a:cubicBezTo>
                      <a:close/>
                    </a:path>
                  </a:pathLst>
                </a:custGeom>
                <a:solidFill>
                  <a:srgbClr val="623F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2" name="Graphic 4">
                  <a:extLst>
                    <a:ext uri="{FF2B5EF4-FFF2-40B4-BE49-F238E27FC236}">
                      <a16:creationId xmlns:a16="http://schemas.microsoft.com/office/drawing/2014/main" xmlns="" id="{AC60A4CB-20C6-462A-8A74-588B52129662}"/>
                    </a:ext>
                  </a:extLst>
                </p:cNvPr>
                <p:cNvGrpSpPr/>
                <p:nvPr/>
              </p:nvGrpSpPr>
              <p:grpSpPr>
                <a:xfrm>
                  <a:off x="2725131" y="9611389"/>
                  <a:ext cx="1038962" cy="1672972"/>
                  <a:chOff x="3364515" y="3276394"/>
                  <a:chExt cx="1084992" cy="1747090"/>
                </a:xfrm>
              </p:grpSpPr>
              <p:sp>
                <p:nvSpPr>
                  <p:cNvPr id="60" name="Freeform: Shape 39">
                    <a:extLst>
                      <a:ext uri="{FF2B5EF4-FFF2-40B4-BE49-F238E27FC236}">
                        <a16:creationId xmlns:a16="http://schemas.microsoft.com/office/drawing/2014/main" xmlns="" id="{0A60988C-65AD-4ECB-A58B-76455290EF43}"/>
                      </a:ext>
                    </a:extLst>
                  </p:cNvPr>
                  <p:cNvSpPr/>
                  <p:nvPr/>
                </p:nvSpPr>
                <p:spPr>
                  <a:xfrm>
                    <a:off x="3819715" y="3311937"/>
                    <a:ext cx="629792" cy="1711547"/>
                  </a:xfrm>
                  <a:custGeom>
                    <a:avLst/>
                    <a:gdLst>
                      <a:gd name="connsiteX0" fmla="*/ -414 w 629792"/>
                      <a:gd name="connsiteY0" fmla="*/ -253 h 1711547"/>
                      <a:gd name="connsiteX1" fmla="*/ 617663 w 629792"/>
                      <a:gd name="connsiteY1" fmla="*/ 1277622 h 1711547"/>
                      <a:gd name="connsiteX2" fmla="*/ 629379 w 629792"/>
                      <a:gd name="connsiteY2" fmla="*/ 1711294 h 1711547"/>
                      <a:gd name="connsiteX3" fmla="*/ 384015 w 629792"/>
                      <a:gd name="connsiteY3" fmla="*/ 1705294 h 1711547"/>
                      <a:gd name="connsiteX4" fmla="*/ 210660 w 629792"/>
                      <a:gd name="connsiteY4" fmla="*/ 890716 h 1711547"/>
                      <a:gd name="connsiteX5" fmla="*/ -414 w 629792"/>
                      <a:gd name="connsiteY5" fmla="*/ -253 h 1711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792" h="1711547">
                        <a:moveTo>
                          <a:pt x="-414" y="-253"/>
                        </a:moveTo>
                        <a:cubicBezTo>
                          <a:pt x="448499" y="11749"/>
                          <a:pt x="505935" y="374461"/>
                          <a:pt x="617663" y="1277622"/>
                        </a:cubicBezTo>
                        <a:cubicBezTo>
                          <a:pt x="628236" y="1362775"/>
                          <a:pt x="627188" y="1640238"/>
                          <a:pt x="629379" y="1711294"/>
                        </a:cubicBezTo>
                        <a:lnTo>
                          <a:pt x="384015" y="1705294"/>
                        </a:lnTo>
                        <a:cubicBezTo>
                          <a:pt x="286193" y="1411733"/>
                          <a:pt x="227614" y="1098170"/>
                          <a:pt x="210660" y="890716"/>
                        </a:cubicBezTo>
                        <a:cubicBezTo>
                          <a:pt x="193039" y="674784"/>
                          <a:pt x="-414" y="-253"/>
                          <a:pt x="-414" y="-253"/>
                        </a:cubicBezTo>
                        <a:close/>
                      </a:path>
                    </a:pathLst>
                  </a:custGeom>
                  <a:solidFill>
                    <a:srgbClr val="2C388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40">
                    <a:extLst>
                      <a:ext uri="{FF2B5EF4-FFF2-40B4-BE49-F238E27FC236}">
                        <a16:creationId xmlns:a16="http://schemas.microsoft.com/office/drawing/2014/main" xmlns="" id="{D7DA4404-A84F-4693-8280-C5EAFAF81766}"/>
                      </a:ext>
                    </a:extLst>
                  </p:cNvPr>
                  <p:cNvSpPr/>
                  <p:nvPr/>
                </p:nvSpPr>
                <p:spPr>
                  <a:xfrm>
                    <a:off x="3364515" y="3276394"/>
                    <a:ext cx="898905" cy="1682605"/>
                  </a:xfrm>
                  <a:custGeom>
                    <a:avLst/>
                    <a:gdLst>
                      <a:gd name="connsiteX0" fmla="*/ 850168 w 898905"/>
                      <a:gd name="connsiteY0" fmla="*/ 1682353 h 1682605"/>
                      <a:gd name="connsiteX1" fmla="*/ 408589 w 898905"/>
                      <a:gd name="connsiteY1" fmla="*/ 1671019 h 1682605"/>
                      <a:gd name="connsiteX2" fmla="*/ 123411 w 898905"/>
                      <a:gd name="connsiteY2" fmla="*/ 217123 h 1682605"/>
                      <a:gd name="connsiteX3" fmla="*/ -414 w 898905"/>
                      <a:gd name="connsiteY3" fmla="*/ 234934 h 1682605"/>
                      <a:gd name="connsiteX4" fmla="*/ 265524 w 898905"/>
                      <a:gd name="connsiteY4" fmla="*/ 18431 h 1682605"/>
                      <a:gd name="connsiteX5" fmla="*/ 508030 w 898905"/>
                      <a:gd name="connsiteY5" fmla="*/ 18431 h 1682605"/>
                      <a:gd name="connsiteX6" fmla="*/ 850930 w 898905"/>
                      <a:gd name="connsiteY6" fmla="*/ 691944 h 1682605"/>
                      <a:gd name="connsiteX7" fmla="*/ 850168 w 898905"/>
                      <a:gd name="connsiteY7" fmla="*/ 1682353 h 1682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8905" h="1682605">
                        <a:moveTo>
                          <a:pt x="850168" y="1682353"/>
                        </a:moveTo>
                        <a:lnTo>
                          <a:pt x="408589" y="1671019"/>
                        </a:lnTo>
                        <a:lnTo>
                          <a:pt x="123411" y="217123"/>
                        </a:lnTo>
                        <a:lnTo>
                          <a:pt x="-414" y="234934"/>
                        </a:lnTo>
                        <a:cubicBezTo>
                          <a:pt x="103027" y="126540"/>
                          <a:pt x="224185" y="29289"/>
                          <a:pt x="265524" y="18431"/>
                        </a:cubicBezTo>
                        <a:cubicBezTo>
                          <a:pt x="351916" y="-19669"/>
                          <a:pt x="393540" y="11097"/>
                          <a:pt x="508030" y="18431"/>
                        </a:cubicBezTo>
                        <a:cubicBezTo>
                          <a:pt x="642809" y="27099"/>
                          <a:pt x="809211" y="545925"/>
                          <a:pt x="850930" y="691944"/>
                        </a:cubicBezTo>
                        <a:cubicBezTo>
                          <a:pt x="876838" y="882539"/>
                          <a:pt x="943989" y="1178386"/>
                          <a:pt x="850168" y="1682353"/>
                        </a:cubicBezTo>
                        <a:close/>
                      </a:path>
                    </a:pathLst>
                  </a:custGeom>
                  <a:solidFill>
                    <a:srgbClr val="6D67A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Freeform: Shape 41">
                  <a:extLst>
                    <a:ext uri="{FF2B5EF4-FFF2-40B4-BE49-F238E27FC236}">
                      <a16:creationId xmlns:a16="http://schemas.microsoft.com/office/drawing/2014/main" xmlns="" id="{05136413-5C6A-4D00-A26F-03C48115CD8C}"/>
                    </a:ext>
                  </a:extLst>
                </p:cNvPr>
                <p:cNvSpPr/>
                <p:nvPr/>
              </p:nvSpPr>
              <p:spPr>
                <a:xfrm>
                  <a:off x="2928892" y="9395420"/>
                  <a:ext cx="232127" cy="304953"/>
                </a:xfrm>
                <a:custGeom>
                  <a:avLst/>
                  <a:gdLst>
                    <a:gd name="connsiteX0" fmla="*/ -414 w 242411"/>
                    <a:gd name="connsiteY0" fmla="*/ 260827 h 318463"/>
                    <a:gd name="connsiteX1" fmla="*/ 15683 w 242411"/>
                    <a:gd name="connsiteY1" fmla="*/ 276162 h 318463"/>
                    <a:gd name="connsiteX2" fmla="*/ 225900 w 242411"/>
                    <a:gd name="connsiteY2" fmla="*/ 276162 h 318463"/>
                    <a:gd name="connsiteX3" fmla="*/ 241997 w 242411"/>
                    <a:gd name="connsiteY3" fmla="*/ 260827 h 318463"/>
                    <a:gd name="connsiteX4" fmla="*/ 220661 w 242411"/>
                    <a:gd name="connsiteY4" fmla="*/ -253 h 318463"/>
                    <a:gd name="connsiteX5" fmla="*/ 20636 w 242411"/>
                    <a:gd name="connsiteY5" fmla="*/ -253 h 31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2411" h="318463">
                      <a:moveTo>
                        <a:pt x="-414" y="260827"/>
                      </a:moveTo>
                      <a:lnTo>
                        <a:pt x="15683" y="276162"/>
                      </a:lnTo>
                      <a:cubicBezTo>
                        <a:pt x="74538" y="332227"/>
                        <a:pt x="167045" y="332227"/>
                        <a:pt x="225900" y="276162"/>
                      </a:cubicBezTo>
                      <a:lnTo>
                        <a:pt x="241997" y="260827"/>
                      </a:lnTo>
                      <a:lnTo>
                        <a:pt x="220661" y="-253"/>
                      </a:lnTo>
                      <a:lnTo>
                        <a:pt x="20636" y="-253"/>
                      </a:lnTo>
                      <a:close/>
                    </a:path>
                  </a:pathLst>
                </a:custGeom>
                <a:solidFill>
                  <a:srgbClr val="E6A3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42">
                  <a:extLst>
                    <a:ext uri="{FF2B5EF4-FFF2-40B4-BE49-F238E27FC236}">
                      <a16:creationId xmlns:a16="http://schemas.microsoft.com/office/drawing/2014/main" xmlns="" id="{D2FB4F35-A6C7-4466-B365-DE719A31401A}"/>
                    </a:ext>
                  </a:extLst>
                </p:cNvPr>
                <p:cNvSpPr/>
                <p:nvPr/>
              </p:nvSpPr>
              <p:spPr>
                <a:xfrm>
                  <a:off x="2894638" y="8948098"/>
                  <a:ext cx="521898" cy="642408"/>
                </a:xfrm>
                <a:custGeom>
                  <a:avLst/>
                  <a:gdLst>
                    <a:gd name="connsiteX0" fmla="*/ 262052 w 545020"/>
                    <a:gd name="connsiteY0" fmla="*/ 258 h 670869"/>
                    <a:gd name="connsiteX1" fmla="*/ 544468 w 545020"/>
                    <a:gd name="connsiteY1" fmla="*/ 259243 h 670869"/>
                    <a:gd name="connsiteX2" fmla="*/ 425596 w 545020"/>
                    <a:gd name="connsiteY2" fmla="*/ 670056 h 670869"/>
                    <a:gd name="connsiteX3" fmla="*/ 235096 w 545020"/>
                    <a:gd name="connsiteY3" fmla="*/ 631956 h 670869"/>
                    <a:gd name="connsiteX4" fmla="*/ 49549 w 545020"/>
                    <a:gd name="connsiteY4" fmla="*/ 519751 h 670869"/>
                    <a:gd name="connsiteX5" fmla="*/ 262052 w 545020"/>
                    <a:gd name="connsiteY5" fmla="*/ 258 h 670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5020" h="670869">
                      <a:moveTo>
                        <a:pt x="262052" y="258"/>
                      </a:moveTo>
                      <a:cubicBezTo>
                        <a:pt x="388449" y="-6410"/>
                        <a:pt x="549993" y="50740"/>
                        <a:pt x="544468" y="259243"/>
                      </a:cubicBezTo>
                      <a:cubicBezTo>
                        <a:pt x="540563" y="405451"/>
                        <a:pt x="521036" y="656340"/>
                        <a:pt x="425596" y="670056"/>
                      </a:cubicBezTo>
                      <a:cubicBezTo>
                        <a:pt x="383400" y="676056"/>
                        <a:pt x="235096" y="631956"/>
                        <a:pt x="235096" y="631956"/>
                      </a:cubicBezTo>
                      <a:lnTo>
                        <a:pt x="49549" y="519751"/>
                      </a:lnTo>
                      <a:cubicBezTo>
                        <a:pt x="49549" y="519751"/>
                        <a:pt x="-154476" y="22165"/>
                        <a:pt x="262052" y="258"/>
                      </a:cubicBezTo>
                      <a:close/>
                    </a:path>
                  </a:pathLst>
                </a:custGeom>
                <a:solidFill>
                  <a:srgbClr val="E6A3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45">
                  <a:extLst>
                    <a:ext uri="{FF2B5EF4-FFF2-40B4-BE49-F238E27FC236}">
                      <a16:creationId xmlns:a16="http://schemas.microsoft.com/office/drawing/2014/main" xmlns="" id="{BED03AC8-3B4A-41B8-B9B6-0DD5012C5E0E}"/>
                    </a:ext>
                  </a:extLst>
                </p:cNvPr>
                <p:cNvSpPr/>
                <p:nvPr/>
              </p:nvSpPr>
              <p:spPr>
                <a:xfrm>
                  <a:off x="2445444" y="9819177"/>
                  <a:ext cx="1368175" cy="1685364"/>
                </a:xfrm>
                <a:custGeom>
                  <a:avLst/>
                  <a:gdLst>
                    <a:gd name="connsiteX0" fmla="*/ 1428377 w 1428790"/>
                    <a:gd name="connsiteY0" fmla="*/ 1441832 h 1760031"/>
                    <a:gd name="connsiteX1" fmla="*/ 1415041 w 1428790"/>
                    <a:gd name="connsiteY1" fmla="*/ 1610044 h 1760031"/>
                    <a:gd name="connsiteX2" fmla="*/ 622276 w 1428790"/>
                    <a:gd name="connsiteY2" fmla="*/ 1759777 h 1760031"/>
                    <a:gd name="connsiteX3" fmla="*/ 99354 w 1428790"/>
                    <a:gd name="connsiteY3" fmla="*/ 1664527 h 1760031"/>
                    <a:gd name="connsiteX4" fmla="*/ 94401 w 1428790"/>
                    <a:gd name="connsiteY4" fmla="*/ 1651859 h 1760031"/>
                    <a:gd name="connsiteX5" fmla="*/ 87352 w 1428790"/>
                    <a:gd name="connsiteY5" fmla="*/ 1652716 h 1760031"/>
                    <a:gd name="connsiteX6" fmla="*/ 131262 w 1428790"/>
                    <a:gd name="connsiteY6" fmla="*/ 243016 h 1760031"/>
                    <a:gd name="connsiteX7" fmla="*/ 222035 w 1428790"/>
                    <a:gd name="connsiteY7" fmla="*/ 95283 h 1760031"/>
                    <a:gd name="connsiteX8" fmla="*/ 291187 w 1428790"/>
                    <a:gd name="connsiteY8" fmla="*/ 17559 h 1760031"/>
                    <a:gd name="connsiteX9" fmla="*/ 415012 w 1428790"/>
                    <a:gd name="connsiteY9" fmla="*/ -253 h 1760031"/>
                    <a:gd name="connsiteX10" fmla="*/ 700190 w 1428790"/>
                    <a:gd name="connsiteY10" fmla="*/ 1453643 h 1760031"/>
                    <a:gd name="connsiteX11" fmla="*/ 1171011 w 1428790"/>
                    <a:gd name="connsiteY11" fmla="*/ 1446023 h 1760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28790" h="1760031">
                      <a:moveTo>
                        <a:pt x="1428377" y="1441832"/>
                      </a:moveTo>
                      <a:lnTo>
                        <a:pt x="1415041" y="1610044"/>
                      </a:lnTo>
                      <a:cubicBezTo>
                        <a:pt x="1415041" y="1610044"/>
                        <a:pt x="992608" y="1760444"/>
                        <a:pt x="622276" y="1759777"/>
                      </a:cubicBezTo>
                      <a:cubicBezTo>
                        <a:pt x="443854" y="1757663"/>
                        <a:pt x="267060" y="1725458"/>
                        <a:pt x="99354" y="1664527"/>
                      </a:cubicBezTo>
                      <a:cubicBezTo>
                        <a:pt x="97353" y="1663193"/>
                        <a:pt x="95734" y="1658907"/>
                        <a:pt x="94401" y="1651859"/>
                      </a:cubicBezTo>
                      <a:lnTo>
                        <a:pt x="87352" y="1652716"/>
                      </a:lnTo>
                      <a:cubicBezTo>
                        <a:pt x="-93623" y="1069405"/>
                        <a:pt x="48204" y="520098"/>
                        <a:pt x="131262" y="243016"/>
                      </a:cubicBezTo>
                      <a:cubicBezTo>
                        <a:pt x="143740" y="201487"/>
                        <a:pt x="177935" y="149194"/>
                        <a:pt x="222035" y="95283"/>
                      </a:cubicBezTo>
                      <a:cubicBezTo>
                        <a:pt x="243276" y="69470"/>
                        <a:pt x="266707" y="43181"/>
                        <a:pt x="291187" y="17559"/>
                      </a:cubicBezTo>
                      <a:lnTo>
                        <a:pt x="415012" y="-253"/>
                      </a:lnTo>
                      <a:lnTo>
                        <a:pt x="700190" y="1453643"/>
                      </a:lnTo>
                      <a:lnTo>
                        <a:pt x="1171011" y="1446023"/>
                      </a:lnTo>
                      <a:close/>
                    </a:path>
                  </a:pathLst>
                </a:custGeom>
                <a:solidFill>
                  <a:srgbClr val="2C388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46">
                  <a:extLst>
                    <a:ext uri="{FF2B5EF4-FFF2-40B4-BE49-F238E27FC236}">
                      <a16:creationId xmlns:a16="http://schemas.microsoft.com/office/drawing/2014/main" xmlns="" id="{F06D1976-FFBA-4F59-9EA3-31C846A1A3C0}"/>
                    </a:ext>
                  </a:extLst>
                </p:cNvPr>
                <p:cNvSpPr/>
                <p:nvPr/>
              </p:nvSpPr>
              <p:spPr>
                <a:xfrm>
                  <a:off x="2658457" y="9836599"/>
                  <a:ext cx="66217" cy="74426"/>
                </a:xfrm>
                <a:custGeom>
                  <a:avLst/>
                  <a:gdLst>
                    <a:gd name="connsiteX0" fmla="*/ 68738 w 69151"/>
                    <a:gd name="connsiteY0" fmla="*/ -253 h 77723"/>
                    <a:gd name="connsiteX1" fmla="*/ -414 w 69151"/>
                    <a:gd name="connsiteY1" fmla="*/ 77471 h 77723"/>
                    <a:gd name="connsiteX2" fmla="*/ 29018 w 69151"/>
                    <a:gd name="connsiteY2" fmla="*/ 5367 h 7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151" h="77723">
                      <a:moveTo>
                        <a:pt x="68738" y="-253"/>
                      </a:moveTo>
                      <a:cubicBezTo>
                        <a:pt x="44258" y="25369"/>
                        <a:pt x="21113" y="51659"/>
                        <a:pt x="-414" y="77471"/>
                      </a:cubicBezTo>
                      <a:cubicBezTo>
                        <a:pt x="10826" y="20321"/>
                        <a:pt x="20922" y="-7301"/>
                        <a:pt x="29018" y="5367"/>
                      </a:cubicBezTo>
                      <a:close/>
                    </a:path>
                  </a:pathLst>
                </a:custGeom>
                <a:solidFill>
                  <a:srgbClr val="D04A0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47">
                  <a:extLst>
                    <a:ext uri="{FF2B5EF4-FFF2-40B4-BE49-F238E27FC236}">
                      <a16:creationId xmlns:a16="http://schemas.microsoft.com/office/drawing/2014/main" xmlns="" id="{7E194BEF-2150-4761-8734-791D5DD90984}"/>
                    </a:ext>
                  </a:extLst>
                </p:cNvPr>
                <p:cNvSpPr/>
                <p:nvPr/>
              </p:nvSpPr>
              <p:spPr>
                <a:xfrm>
                  <a:off x="2533774" y="8856000"/>
                  <a:ext cx="817325" cy="1182357"/>
                </a:xfrm>
                <a:custGeom>
                  <a:avLst/>
                  <a:gdLst>
                    <a:gd name="connsiteX0" fmla="*/ 811116 w 853535"/>
                    <a:gd name="connsiteY0" fmla="*/ 31190 h 1234740"/>
                    <a:gd name="connsiteX1" fmla="*/ 803592 w 853535"/>
                    <a:gd name="connsiteY1" fmla="*/ 226548 h 1234740"/>
                    <a:gd name="connsiteX2" fmla="*/ 634808 w 853535"/>
                    <a:gd name="connsiteY2" fmla="*/ 378948 h 1234740"/>
                    <a:gd name="connsiteX3" fmla="*/ 574420 w 853535"/>
                    <a:gd name="connsiteY3" fmla="*/ 570115 h 1234740"/>
                    <a:gd name="connsiteX4" fmla="*/ 542987 w 853535"/>
                    <a:gd name="connsiteY4" fmla="*/ 856721 h 1234740"/>
                    <a:gd name="connsiteX5" fmla="*/ 340962 w 853535"/>
                    <a:gd name="connsiteY5" fmla="*/ 1234483 h 1234740"/>
                    <a:gd name="connsiteX6" fmla="*/ -414 w 853535"/>
                    <a:gd name="connsiteY6" fmla="*/ 1042554 h 1234740"/>
                    <a:gd name="connsiteX7" fmla="*/ 354011 w 853535"/>
                    <a:gd name="connsiteY7" fmla="*/ 128155 h 1234740"/>
                    <a:gd name="connsiteX8" fmla="*/ 811116 w 853535"/>
                    <a:gd name="connsiteY8" fmla="*/ 31190 h 1234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3535" h="1234740">
                      <a:moveTo>
                        <a:pt x="811116" y="31190"/>
                      </a:moveTo>
                      <a:cubicBezTo>
                        <a:pt x="811116" y="31190"/>
                        <a:pt x="910462" y="176541"/>
                        <a:pt x="803592" y="226548"/>
                      </a:cubicBezTo>
                      <a:cubicBezTo>
                        <a:pt x="733582" y="259314"/>
                        <a:pt x="607091" y="244645"/>
                        <a:pt x="634808" y="378948"/>
                      </a:cubicBezTo>
                      <a:cubicBezTo>
                        <a:pt x="663383" y="519251"/>
                        <a:pt x="590898" y="521823"/>
                        <a:pt x="574420" y="570115"/>
                      </a:cubicBezTo>
                      <a:cubicBezTo>
                        <a:pt x="537558" y="677652"/>
                        <a:pt x="653954" y="759472"/>
                        <a:pt x="542987" y="856721"/>
                      </a:cubicBezTo>
                      <a:cubicBezTo>
                        <a:pt x="466787" y="923396"/>
                        <a:pt x="538701" y="1233626"/>
                        <a:pt x="340962" y="1234483"/>
                      </a:cubicBezTo>
                      <a:cubicBezTo>
                        <a:pt x="231329" y="1234959"/>
                        <a:pt x="83120" y="1193526"/>
                        <a:pt x="-414" y="1042554"/>
                      </a:cubicBezTo>
                      <a:cubicBezTo>
                        <a:pt x="-414" y="1042554"/>
                        <a:pt x="67690" y="220071"/>
                        <a:pt x="354011" y="128155"/>
                      </a:cubicBezTo>
                      <a:cubicBezTo>
                        <a:pt x="640333" y="36238"/>
                        <a:pt x="744917" y="-47868"/>
                        <a:pt x="811116" y="31190"/>
                      </a:cubicBezTo>
                      <a:close/>
                    </a:path>
                  </a:pathLst>
                </a:custGeom>
                <a:solidFill>
                  <a:srgbClr val="623F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xmlns="" id="{3D05A3BE-BC35-40EA-9F12-26124F76E835}"/>
                  </a:ext>
                </a:extLst>
              </p:cNvPr>
              <p:cNvGrpSpPr/>
              <p:nvPr/>
            </p:nvGrpSpPr>
            <p:grpSpPr>
              <a:xfrm flipV="1">
                <a:off x="3377098" y="11313565"/>
                <a:ext cx="1347584" cy="876086"/>
                <a:chOff x="1946628" y="4401759"/>
                <a:chExt cx="259420" cy="168653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xmlns="" id="{8325FAA1-F599-4ADF-B69C-A990059835D0}"/>
                    </a:ext>
                  </a:extLst>
                </p:cNvPr>
                <p:cNvSpPr/>
                <p:nvPr/>
              </p:nvSpPr>
              <p:spPr>
                <a:xfrm>
                  <a:off x="1946628" y="4401759"/>
                  <a:ext cx="259420" cy="168653"/>
                </a:xfrm>
                <a:custGeom>
                  <a:avLst/>
                  <a:gdLst>
                    <a:gd name="connsiteX0" fmla="*/ 196496 w 259420"/>
                    <a:gd name="connsiteY0" fmla="*/ 186 h 168653"/>
                    <a:gd name="connsiteX1" fmla="*/ 59635 w 259420"/>
                    <a:gd name="connsiteY1" fmla="*/ 186 h 168653"/>
                    <a:gd name="connsiteX2" fmla="*/ 38 w 259420"/>
                    <a:gd name="connsiteY2" fmla="*/ 61264 h 168653"/>
                    <a:gd name="connsiteX3" fmla="*/ 38 w 259420"/>
                    <a:gd name="connsiteY3" fmla="*/ 61276 h 168653"/>
                    <a:gd name="connsiteX4" fmla="*/ 38 w 259420"/>
                    <a:gd name="connsiteY4" fmla="*/ 168775 h 168653"/>
                    <a:gd name="connsiteX5" fmla="*/ 37364 w 259420"/>
                    <a:gd name="connsiteY5" fmla="*/ 120998 h 168653"/>
                    <a:gd name="connsiteX6" fmla="*/ 196248 w 259420"/>
                    <a:gd name="connsiteY6" fmla="*/ 120998 h 168653"/>
                    <a:gd name="connsiteX7" fmla="*/ 259390 w 259420"/>
                    <a:gd name="connsiteY7" fmla="*/ 63329 h 168653"/>
                    <a:gd name="connsiteX8" fmla="*/ 201734 w 259420"/>
                    <a:gd name="connsiteY8" fmla="*/ 186 h 168653"/>
                    <a:gd name="connsiteX9" fmla="*/ 196248 w 259420"/>
                    <a:gd name="connsiteY9" fmla="*/ 186 h 16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9420" h="168653">
                      <a:moveTo>
                        <a:pt x="196496" y="186"/>
                      </a:moveTo>
                      <a:lnTo>
                        <a:pt x="59635" y="186"/>
                      </a:lnTo>
                      <a:cubicBezTo>
                        <a:pt x="26315" y="597"/>
                        <a:pt x="-373" y="27944"/>
                        <a:pt x="38" y="61264"/>
                      </a:cubicBezTo>
                      <a:cubicBezTo>
                        <a:pt x="38" y="61276"/>
                        <a:pt x="38" y="61276"/>
                        <a:pt x="38" y="61276"/>
                      </a:cubicBezTo>
                      <a:lnTo>
                        <a:pt x="38" y="168775"/>
                      </a:lnTo>
                      <a:lnTo>
                        <a:pt x="37364" y="120998"/>
                      </a:lnTo>
                      <a:lnTo>
                        <a:pt x="196248" y="120998"/>
                      </a:lnTo>
                      <a:cubicBezTo>
                        <a:pt x="229604" y="122515"/>
                        <a:pt x="257885" y="96699"/>
                        <a:pt x="259390" y="63329"/>
                      </a:cubicBezTo>
                      <a:cubicBezTo>
                        <a:pt x="260908" y="29972"/>
                        <a:pt x="235091" y="1704"/>
                        <a:pt x="201734" y="186"/>
                      </a:cubicBezTo>
                      <a:cubicBezTo>
                        <a:pt x="199905" y="99"/>
                        <a:pt x="198076" y="99"/>
                        <a:pt x="196248" y="186"/>
                      </a:cubicBezTo>
                      <a:close/>
                    </a:path>
                  </a:pathLst>
                </a:custGeom>
                <a:solidFill>
                  <a:srgbClr val="2C388E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xmlns="" id="{4279FA24-53CC-4E54-8034-C881B1ABED30}"/>
                    </a:ext>
                  </a:extLst>
                </p:cNvPr>
                <p:cNvSpPr/>
                <p:nvPr/>
              </p:nvSpPr>
              <p:spPr>
                <a:xfrm>
                  <a:off x="2006976" y="4448358"/>
                  <a:ext cx="24137" cy="24137"/>
                </a:xfrm>
                <a:custGeom>
                  <a:avLst/>
                  <a:gdLst>
                    <a:gd name="connsiteX0" fmla="*/ 24137 w 24137"/>
                    <a:gd name="connsiteY0" fmla="*/ 12069 h 24137"/>
                    <a:gd name="connsiteX1" fmla="*/ 12069 w 24137"/>
                    <a:gd name="connsiteY1" fmla="*/ 24137 h 24137"/>
                    <a:gd name="connsiteX2" fmla="*/ 0 w 24137"/>
                    <a:gd name="connsiteY2" fmla="*/ 12069 h 24137"/>
                    <a:gd name="connsiteX3" fmla="*/ 12069 w 24137"/>
                    <a:gd name="connsiteY3" fmla="*/ 0 h 24137"/>
                    <a:gd name="connsiteX4" fmla="*/ 24137 w 24137"/>
                    <a:gd name="connsiteY4" fmla="*/ 12069 h 2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37" h="24137">
                      <a:moveTo>
                        <a:pt x="24137" y="12069"/>
                      </a:moveTo>
                      <a:cubicBezTo>
                        <a:pt x="24137" y="18734"/>
                        <a:pt x="18734" y="24137"/>
                        <a:pt x="12069" y="24137"/>
                      </a:cubicBezTo>
                      <a:cubicBezTo>
                        <a:pt x="5403" y="24137"/>
                        <a:pt x="0" y="18734"/>
                        <a:pt x="0" y="12069"/>
                      </a:cubicBezTo>
                      <a:cubicBezTo>
                        <a:pt x="0" y="5403"/>
                        <a:pt x="5403" y="0"/>
                        <a:pt x="12069" y="0"/>
                      </a:cubicBezTo>
                      <a:cubicBezTo>
                        <a:pt x="18734" y="0"/>
                        <a:pt x="24137" y="5403"/>
                        <a:pt x="24137" y="120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xmlns="" id="{3B138230-6A28-4ED2-86C1-41725C837B0E}"/>
                    </a:ext>
                  </a:extLst>
                </p:cNvPr>
                <p:cNvSpPr/>
                <p:nvPr/>
              </p:nvSpPr>
              <p:spPr>
                <a:xfrm>
                  <a:off x="2063587" y="4448358"/>
                  <a:ext cx="24137" cy="24137"/>
                </a:xfrm>
                <a:custGeom>
                  <a:avLst/>
                  <a:gdLst>
                    <a:gd name="connsiteX0" fmla="*/ 24137 w 24137"/>
                    <a:gd name="connsiteY0" fmla="*/ 12069 h 24137"/>
                    <a:gd name="connsiteX1" fmla="*/ 12069 w 24137"/>
                    <a:gd name="connsiteY1" fmla="*/ 24137 h 24137"/>
                    <a:gd name="connsiteX2" fmla="*/ 0 w 24137"/>
                    <a:gd name="connsiteY2" fmla="*/ 12069 h 24137"/>
                    <a:gd name="connsiteX3" fmla="*/ 12069 w 24137"/>
                    <a:gd name="connsiteY3" fmla="*/ 0 h 24137"/>
                    <a:gd name="connsiteX4" fmla="*/ 24137 w 24137"/>
                    <a:gd name="connsiteY4" fmla="*/ 12069 h 2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37" h="24137">
                      <a:moveTo>
                        <a:pt x="24137" y="12069"/>
                      </a:moveTo>
                      <a:cubicBezTo>
                        <a:pt x="24137" y="18734"/>
                        <a:pt x="18734" y="24137"/>
                        <a:pt x="12069" y="24137"/>
                      </a:cubicBezTo>
                      <a:cubicBezTo>
                        <a:pt x="5403" y="24137"/>
                        <a:pt x="0" y="18734"/>
                        <a:pt x="0" y="12069"/>
                      </a:cubicBezTo>
                      <a:cubicBezTo>
                        <a:pt x="0" y="5403"/>
                        <a:pt x="5403" y="0"/>
                        <a:pt x="12069" y="0"/>
                      </a:cubicBezTo>
                      <a:cubicBezTo>
                        <a:pt x="18734" y="0"/>
                        <a:pt x="24137" y="5403"/>
                        <a:pt x="24137" y="120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xmlns="" id="{738852F4-FCF7-41A7-81E7-B367BA723927}"/>
                    </a:ext>
                  </a:extLst>
                </p:cNvPr>
                <p:cNvSpPr/>
                <p:nvPr/>
              </p:nvSpPr>
              <p:spPr>
                <a:xfrm>
                  <a:off x="2120322" y="4448358"/>
                  <a:ext cx="24137" cy="24137"/>
                </a:xfrm>
                <a:custGeom>
                  <a:avLst/>
                  <a:gdLst>
                    <a:gd name="connsiteX0" fmla="*/ 24137 w 24137"/>
                    <a:gd name="connsiteY0" fmla="*/ 12069 h 24137"/>
                    <a:gd name="connsiteX1" fmla="*/ 12069 w 24137"/>
                    <a:gd name="connsiteY1" fmla="*/ 24137 h 24137"/>
                    <a:gd name="connsiteX2" fmla="*/ 0 w 24137"/>
                    <a:gd name="connsiteY2" fmla="*/ 12069 h 24137"/>
                    <a:gd name="connsiteX3" fmla="*/ 12069 w 24137"/>
                    <a:gd name="connsiteY3" fmla="*/ 0 h 24137"/>
                    <a:gd name="connsiteX4" fmla="*/ 24137 w 24137"/>
                    <a:gd name="connsiteY4" fmla="*/ 12069 h 2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37" h="24137">
                      <a:moveTo>
                        <a:pt x="24137" y="12069"/>
                      </a:moveTo>
                      <a:cubicBezTo>
                        <a:pt x="24137" y="18734"/>
                        <a:pt x="18734" y="24137"/>
                        <a:pt x="12069" y="24137"/>
                      </a:cubicBezTo>
                      <a:cubicBezTo>
                        <a:pt x="5403" y="24137"/>
                        <a:pt x="0" y="18734"/>
                        <a:pt x="0" y="12069"/>
                      </a:cubicBezTo>
                      <a:cubicBezTo>
                        <a:pt x="0" y="5403"/>
                        <a:pt x="5403" y="0"/>
                        <a:pt x="12069" y="0"/>
                      </a:cubicBezTo>
                      <a:cubicBezTo>
                        <a:pt x="18734" y="0"/>
                        <a:pt x="24137" y="5403"/>
                        <a:pt x="24137" y="120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4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542EBF40-84C2-42A2-AE60-F73330668C9A}"/>
                  </a:ext>
                </a:extLst>
              </p:cNvPr>
              <p:cNvSpPr/>
              <p:nvPr/>
            </p:nvSpPr>
            <p:spPr>
              <a:xfrm flipH="1">
                <a:off x="5527294" y="10199196"/>
                <a:ext cx="1347584" cy="876086"/>
              </a:xfrm>
              <a:custGeom>
                <a:avLst/>
                <a:gdLst>
                  <a:gd name="connsiteX0" fmla="*/ 196496 w 259420"/>
                  <a:gd name="connsiteY0" fmla="*/ 186 h 168653"/>
                  <a:gd name="connsiteX1" fmla="*/ 59635 w 259420"/>
                  <a:gd name="connsiteY1" fmla="*/ 186 h 168653"/>
                  <a:gd name="connsiteX2" fmla="*/ 38 w 259420"/>
                  <a:gd name="connsiteY2" fmla="*/ 61264 h 168653"/>
                  <a:gd name="connsiteX3" fmla="*/ 38 w 259420"/>
                  <a:gd name="connsiteY3" fmla="*/ 61276 h 168653"/>
                  <a:gd name="connsiteX4" fmla="*/ 38 w 259420"/>
                  <a:gd name="connsiteY4" fmla="*/ 168775 h 168653"/>
                  <a:gd name="connsiteX5" fmla="*/ 37364 w 259420"/>
                  <a:gd name="connsiteY5" fmla="*/ 120998 h 168653"/>
                  <a:gd name="connsiteX6" fmla="*/ 196248 w 259420"/>
                  <a:gd name="connsiteY6" fmla="*/ 120998 h 168653"/>
                  <a:gd name="connsiteX7" fmla="*/ 259390 w 259420"/>
                  <a:gd name="connsiteY7" fmla="*/ 63329 h 168653"/>
                  <a:gd name="connsiteX8" fmla="*/ 201734 w 259420"/>
                  <a:gd name="connsiteY8" fmla="*/ 186 h 168653"/>
                  <a:gd name="connsiteX9" fmla="*/ 196248 w 259420"/>
                  <a:gd name="connsiteY9" fmla="*/ 186 h 16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420" h="168653">
                    <a:moveTo>
                      <a:pt x="196496" y="186"/>
                    </a:moveTo>
                    <a:lnTo>
                      <a:pt x="59635" y="186"/>
                    </a:lnTo>
                    <a:cubicBezTo>
                      <a:pt x="26315" y="597"/>
                      <a:pt x="-373" y="27944"/>
                      <a:pt x="38" y="61264"/>
                    </a:cubicBezTo>
                    <a:cubicBezTo>
                      <a:pt x="38" y="61276"/>
                      <a:pt x="38" y="61276"/>
                      <a:pt x="38" y="61276"/>
                    </a:cubicBezTo>
                    <a:lnTo>
                      <a:pt x="38" y="168775"/>
                    </a:lnTo>
                    <a:lnTo>
                      <a:pt x="37364" y="120998"/>
                    </a:lnTo>
                    <a:lnTo>
                      <a:pt x="196248" y="120998"/>
                    </a:lnTo>
                    <a:cubicBezTo>
                      <a:pt x="229604" y="122515"/>
                      <a:pt x="257885" y="96699"/>
                      <a:pt x="259390" y="63329"/>
                    </a:cubicBezTo>
                    <a:cubicBezTo>
                      <a:pt x="260908" y="29972"/>
                      <a:pt x="235091" y="1704"/>
                      <a:pt x="201734" y="186"/>
                    </a:cubicBezTo>
                    <a:cubicBezTo>
                      <a:pt x="199905" y="99"/>
                      <a:pt x="198076" y="99"/>
                      <a:pt x="196248" y="1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438" cap="flat">
                <a:noFill/>
                <a:prstDash val="solid"/>
                <a:miter/>
              </a:ln>
            </p:spPr>
            <p:txBody>
              <a:bodyPr tIns="36000" rtlCol="0" anchor="t"/>
              <a:lstStyle/>
              <a:p>
                <a:pPr algn="ctr"/>
                <a:r>
                  <a:rPr lang="pl-PL" sz="2400" b="1" dirty="0"/>
                  <a:t>?</a:t>
                </a:r>
                <a:endParaRPr lang="en-GB" sz="2400" b="1" dirty="0"/>
              </a:p>
            </p:txBody>
          </p:sp>
        </p:grp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FD3D56AC-6A7E-4B40-BA72-8197D26B30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7888354" y="10557466"/>
              <a:ext cx="554134" cy="554134"/>
            </a:xfrm>
            <a:custGeom>
              <a:avLst/>
              <a:gdLst>
                <a:gd name="connsiteX0" fmla="*/ 97827 w 195338"/>
                <a:gd name="connsiteY0" fmla="*/ 121 h 195338"/>
                <a:gd name="connsiteX1" fmla="*/ 33 w 195338"/>
                <a:gd name="connsiteY1" fmla="*/ 97666 h 195338"/>
                <a:gd name="connsiteX2" fmla="*/ 97578 w 195338"/>
                <a:gd name="connsiteY2" fmla="*/ 195460 h 195338"/>
                <a:gd name="connsiteX3" fmla="*/ 195372 w 195338"/>
                <a:gd name="connsiteY3" fmla="*/ 97915 h 195338"/>
                <a:gd name="connsiteX4" fmla="*/ 195372 w 195338"/>
                <a:gd name="connsiteY4" fmla="*/ 97791 h 195338"/>
                <a:gd name="connsiteX5" fmla="*/ 97827 w 195338"/>
                <a:gd name="connsiteY5" fmla="*/ 121 h 195338"/>
                <a:gd name="connsiteX6" fmla="*/ 97827 w 195338"/>
                <a:gd name="connsiteY6" fmla="*/ 183640 h 195338"/>
                <a:gd name="connsiteX7" fmla="*/ 12724 w 195338"/>
                <a:gd name="connsiteY7" fmla="*/ 97791 h 195338"/>
                <a:gd name="connsiteX8" fmla="*/ 98573 w 195338"/>
                <a:gd name="connsiteY8" fmla="*/ 12688 h 195338"/>
                <a:gd name="connsiteX9" fmla="*/ 183677 w 195338"/>
                <a:gd name="connsiteY9" fmla="*/ 97791 h 195338"/>
                <a:gd name="connsiteX10" fmla="*/ 99072 w 195338"/>
                <a:gd name="connsiteY10" fmla="*/ 183640 h 195338"/>
                <a:gd name="connsiteX11" fmla="*/ 97827 w 195338"/>
                <a:gd name="connsiteY11" fmla="*/ 183640 h 195338"/>
                <a:gd name="connsiteX12" fmla="*/ 86256 w 195338"/>
                <a:gd name="connsiteY12" fmla="*/ 113343 h 195338"/>
                <a:gd name="connsiteX13" fmla="*/ 66473 w 195338"/>
                <a:gd name="connsiteY13" fmla="*/ 93436 h 195338"/>
                <a:gd name="connsiteX14" fmla="*/ 57764 w 195338"/>
                <a:gd name="connsiteY14" fmla="*/ 102269 h 195338"/>
                <a:gd name="connsiteX15" fmla="*/ 86256 w 195338"/>
                <a:gd name="connsiteY15" fmla="*/ 130762 h 195338"/>
                <a:gd name="connsiteX16" fmla="*/ 142991 w 195338"/>
                <a:gd name="connsiteY16" fmla="*/ 73155 h 195338"/>
                <a:gd name="connsiteX17" fmla="*/ 135153 w 195338"/>
                <a:gd name="connsiteY17" fmla="*/ 64446 h 195338"/>
                <a:gd name="connsiteX18" fmla="*/ 86256 w 195338"/>
                <a:gd name="connsiteY18" fmla="*/ 113343 h 1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5338" h="195338">
                  <a:moveTo>
                    <a:pt x="97827" y="121"/>
                  </a:moveTo>
                  <a:cubicBezTo>
                    <a:pt x="43891" y="46"/>
                    <a:pt x="108" y="43730"/>
                    <a:pt x="33" y="97666"/>
                  </a:cubicBezTo>
                  <a:cubicBezTo>
                    <a:pt x="-29" y="151602"/>
                    <a:pt x="43642" y="195385"/>
                    <a:pt x="97578" y="195460"/>
                  </a:cubicBezTo>
                  <a:cubicBezTo>
                    <a:pt x="151514" y="195534"/>
                    <a:pt x="195297" y="151851"/>
                    <a:pt x="195372" y="97915"/>
                  </a:cubicBezTo>
                  <a:cubicBezTo>
                    <a:pt x="195372" y="97877"/>
                    <a:pt x="195372" y="97828"/>
                    <a:pt x="195372" y="97791"/>
                  </a:cubicBezTo>
                  <a:cubicBezTo>
                    <a:pt x="195235" y="43954"/>
                    <a:pt x="151664" y="320"/>
                    <a:pt x="97827" y="121"/>
                  </a:cubicBezTo>
                  <a:close/>
                  <a:moveTo>
                    <a:pt x="97827" y="183640"/>
                  </a:moveTo>
                  <a:cubicBezTo>
                    <a:pt x="50622" y="183428"/>
                    <a:pt x="12525" y="144995"/>
                    <a:pt x="12724" y="97791"/>
                  </a:cubicBezTo>
                  <a:cubicBezTo>
                    <a:pt x="12936" y="50586"/>
                    <a:pt x="51369" y="12488"/>
                    <a:pt x="98573" y="12688"/>
                  </a:cubicBezTo>
                  <a:cubicBezTo>
                    <a:pt x="145492" y="12899"/>
                    <a:pt x="183478" y="50872"/>
                    <a:pt x="183677" y="97791"/>
                  </a:cubicBezTo>
                  <a:cubicBezTo>
                    <a:pt x="184024" y="144858"/>
                    <a:pt x="146139" y="183291"/>
                    <a:pt x="99072" y="183640"/>
                  </a:cubicBezTo>
                  <a:cubicBezTo>
                    <a:pt x="98661" y="183640"/>
                    <a:pt x="98250" y="183640"/>
                    <a:pt x="97827" y="183640"/>
                  </a:cubicBezTo>
                  <a:close/>
                  <a:moveTo>
                    <a:pt x="86256" y="113343"/>
                  </a:moveTo>
                  <a:lnTo>
                    <a:pt x="66473" y="93436"/>
                  </a:lnTo>
                  <a:lnTo>
                    <a:pt x="57764" y="102269"/>
                  </a:lnTo>
                  <a:lnTo>
                    <a:pt x="86256" y="130762"/>
                  </a:lnTo>
                  <a:lnTo>
                    <a:pt x="142991" y="73155"/>
                  </a:lnTo>
                  <a:lnTo>
                    <a:pt x="135153" y="64446"/>
                  </a:lnTo>
                  <a:lnTo>
                    <a:pt x="86256" y="113343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7" name="Grupa 116">
            <a:extLst>
              <a:ext uri="{FF2B5EF4-FFF2-40B4-BE49-F238E27FC236}">
                <a16:creationId xmlns:a16="http://schemas.microsoft.com/office/drawing/2014/main" xmlns="" id="{680AC92D-7E37-4CD5-BCBD-C8BACF07EAE7}"/>
              </a:ext>
            </a:extLst>
          </p:cNvPr>
          <p:cNvGrpSpPr/>
          <p:nvPr/>
        </p:nvGrpSpPr>
        <p:grpSpPr>
          <a:xfrm>
            <a:off x="3339160" y="2428534"/>
            <a:ext cx="6963715" cy="1279133"/>
            <a:chOff x="383309" y="2428534"/>
            <a:chExt cx="6963715" cy="1279133"/>
          </a:xfrm>
        </p:grpSpPr>
        <p:sp>
          <p:nvSpPr>
            <p:cNvPr id="118" name="Freeform: Shape 210">
              <a:extLst>
                <a:ext uri="{FF2B5EF4-FFF2-40B4-BE49-F238E27FC236}">
                  <a16:creationId xmlns:a16="http://schemas.microsoft.com/office/drawing/2014/main" xmlns="" id="{EB5D5D60-E840-44E6-B94A-D1D9669ADA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19" name="TextBox 5">
              <a:extLst>
                <a:ext uri="{FF2B5EF4-FFF2-40B4-BE49-F238E27FC236}">
                  <a16:creationId xmlns:a16="http://schemas.microsoft.com/office/drawing/2014/main" xmlns="" id="{DA4D4ECE-7B5B-4626-8693-5D6525104334}"/>
                </a:ext>
              </a:extLst>
            </p:cNvPr>
            <p:cNvSpPr txBox="1"/>
            <p:nvPr/>
          </p:nvSpPr>
          <p:spPr>
            <a:xfrm>
              <a:off x="560387" y="2428534"/>
              <a:ext cx="6786637" cy="127913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b="1" dirty="0">
                  <a:solidFill>
                    <a:srgbClr val="2C388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Poświęcaj rozmówcy pełną uwagę podczas rozmowy</a:t>
              </a: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Pokaż, że zależy Ci na jej zrozumieniu.</a:t>
              </a:r>
            </a:p>
          </p:txBody>
        </p:sp>
      </p:grpSp>
      <p:grpSp>
        <p:nvGrpSpPr>
          <p:cNvPr id="133" name="Grupa 132">
            <a:extLst>
              <a:ext uri="{FF2B5EF4-FFF2-40B4-BE49-F238E27FC236}">
                <a16:creationId xmlns:a16="http://schemas.microsoft.com/office/drawing/2014/main" xmlns="" id="{35468D6E-0558-47DA-95EB-D1065C6AEFF0}"/>
              </a:ext>
            </a:extLst>
          </p:cNvPr>
          <p:cNvGrpSpPr/>
          <p:nvPr/>
        </p:nvGrpSpPr>
        <p:grpSpPr>
          <a:xfrm>
            <a:off x="3339160" y="4153019"/>
            <a:ext cx="6963715" cy="1327351"/>
            <a:chOff x="383309" y="2428534"/>
            <a:chExt cx="6963715" cy="1327351"/>
          </a:xfrm>
        </p:grpSpPr>
        <p:sp>
          <p:nvSpPr>
            <p:cNvPr id="134" name="Freeform: Shape 210">
              <a:extLst>
                <a:ext uri="{FF2B5EF4-FFF2-40B4-BE49-F238E27FC236}">
                  <a16:creationId xmlns:a16="http://schemas.microsoft.com/office/drawing/2014/main" xmlns="" id="{A3585D3E-7BCE-4DC4-BF45-5A943161A5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36" name="TextBox 5">
              <a:extLst>
                <a:ext uri="{FF2B5EF4-FFF2-40B4-BE49-F238E27FC236}">
                  <a16:creationId xmlns:a16="http://schemas.microsoft.com/office/drawing/2014/main" xmlns="" id="{E3BB9FAA-67E2-4974-ACD9-93AB2D0CF0DE}"/>
                </a:ext>
              </a:extLst>
            </p:cNvPr>
            <p:cNvSpPr txBox="1"/>
            <p:nvPr/>
          </p:nvSpPr>
          <p:spPr>
            <a:xfrm>
              <a:off x="560387" y="2428534"/>
              <a:ext cx="6786637" cy="1327351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3000"/>
                </a:lnSpc>
              </a:pP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Nie przerywaj rozmówcy ani nie kończ za nią zdań </a:t>
              </a: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może to być źle odebrane i</a:t>
              </a:r>
              <a:r>
                <a:rPr lang="pl-PL" sz="2800" dirty="0">
                  <a:solidFill>
                    <a:srgbClr val="FF0000"/>
                  </a:solidFill>
                </a:rPr>
                <a:t> </a:t>
              </a: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zwyczajnie przykre.</a:t>
              </a:r>
            </a:p>
          </p:txBody>
        </p:sp>
      </p:grpSp>
      <p:grpSp>
        <p:nvGrpSpPr>
          <p:cNvPr id="137" name="Grupa 136">
            <a:extLst>
              <a:ext uri="{FF2B5EF4-FFF2-40B4-BE49-F238E27FC236}">
                <a16:creationId xmlns:a16="http://schemas.microsoft.com/office/drawing/2014/main" xmlns="" id="{7E183CE6-0622-4376-9481-E0A0B7284A12}"/>
              </a:ext>
            </a:extLst>
          </p:cNvPr>
          <p:cNvGrpSpPr/>
          <p:nvPr/>
        </p:nvGrpSpPr>
        <p:grpSpPr>
          <a:xfrm>
            <a:off x="383309" y="5877504"/>
            <a:ext cx="9919566" cy="840551"/>
            <a:chOff x="383309" y="2428534"/>
            <a:chExt cx="9919566" cy="840551"/>
          </a:xfrm>
        </p:grpSpPr>
        <p:sp>
          <p:nvSpPr>
            <p:cNvPr id="138" name="Freeform: Shape 210">
              <a:extLst>
                <a:ext uri="{FF2B5EF4-FFF2-40B4-BE49-F238E27FC236}">
                  <a16:creationId xmlns:a16="http://schemas.microsoft.com/office/drawing/2014/main" xmlns="" id="{5926809B-5C26-44BD-809A-D30AF4392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39" name="TextBox 5">
              <a:extLst>
                <a:ext uri="{FF2B5EF4-FFF2-40B4-BE49-F238E27FC236}">
                  <a16:creationId xmlns:a16="http://schemas.microsoft.com/office/drawing/2014/main" xmlns="" id="{C47039AF-1077-46B0-8E03-F7209519AFE1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840551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Jeżeli masz trudności ze zrozumieniem rozmówcy, nie przytakuj, tylko </a:t>
              </a: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poproś o powtórzenie.</a:t>
              </a:r>
            </a:p>
          </p:txBody>
        </p:sp>
      </p:grpSp>
      <p:grpSp>
        <p:nvGrpSpPr>
          <p:cNvPr id="140" name="Grupa 139">
            <a:extLst>
              <a:ext uri="{FF2B5EF4-FFF2-40B4-BE49-F238E27FC236}">
                <a16:creationId xmlns:a16="http://schemas.microsoft.com/office/drawing/2014/main" xmlns="" id="{6CE5EDE6-E0C1-49D9-8C09-13BA573E5BAF}"/>
              </a:ext>
            </a:extLst>
          </p:cNvPr>
          <p:cNvGrpSpPr/>
          <p:nvPr/>
        </p:nvGrpSpPr>
        <p:grpSpPr>
          <a:xfrm>
            <a:off x="383309" y="7163407"/>
            <a:ext cx="9919566" cy="840551"/>
            <a:chOff x="383309" y="2428534"/>
            <a:chExt cx="9919566" cy="840551"/>
          </a:xfrm>
        </p:grpSpPr>
        <p:sp>
          <p:nvSpPr>
            <p:cNvPr id="141" name="Freeform: Shape 210">
              <a:extLst>
                <a:ext uri="{FF2B5EF4-FFF2-40B4-BE49-F238E27FC236}">
                  <a16:creationId xmlns:a16="http://schemas.microsoft.com/office/drawing/2014/main" xmlns="" id="{22894B89-AD30-40D8-A7BD-2775585126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42" name="TextBox 5">
              <a:extLst>
                <a:ext uri="{FF2B5EF4-FFF2-40B4-BE49-F238E27FC236}">
                  <a16:creationId xmlns:a16="http://schemas.microsoft.com/office/drawing/2014/main" xmlns="" id="{FE29ADCE-6761-49FE-B1ED-29A328A44BFC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840551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Jeżeli nadal nie jesteś pewien czy dobrze zrozumiałeś, </a:t>
              </a: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powtórz informację.</a:t>
              </a:r>
            </a:p>
          </p:txBody>
        </p:sp>
      </p:grpSp>
      <p:grpSp>
        <p:nvGrpSpPr>
          <p:cNvPr id="143" name="Grupa 142">
            <a:extLst>
              <a:ext uri="{FF2B5EF4-FFF2-40B4-BE49-F238E27FC236}">
                <a16:creationId xmlns:a16="http://schemas.microsoft.com/office/drawing/2014/main" xmlns="" id="{FD3BE50D-3D9F-4CE3-ADB5-B42C18E275D9}"/>
              </a:ext>
            </a:extLst>
          </p:cNvPr>
          <p:cNvGrpSpPr/>
          <p:nvPr/>
        </p:nvGrpSpPr>
        <p:grpSpPr>
          <a:xfrm>
            <a:off x="383309" y="8449310"/>
            <a:ext cx="9919566" cy="1717714"/>
            <a:chOff x="383309" y="2428534"/>
            <a:chExt cx="9919566" cy="1717714"/>
          </a:xfrm>
        </p:grpSpPr>
        <p:sp>
          <p:nvSpPr>
            <p:cNvPr id="144" name="Freeform: Shape 210">
              <a:extLst>
                <a:ext uri="{FF2B5EF4-FFF2-40B4-BE49-F238E27FC236}">
                  <a16:creationId xmlns:a16="http://schemas.microsoft.com/office/drawing/2014/main" xmlns="" id="{E5BE23AA-5ACD-4484-A498-AF6F73218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45" name="TextBox 5">
              <a:extLst>
                <a:ext uri="{FF2B5EF4-FFF2-40B4-BE49-F238E27FC236}">
                  <a16:creationId xmlns:a16="http://schemas.microsoft.com/office/drawing/2014/main" xmlns="" id="{F9681E03-9FED-4F92-A389-C6299DAD174E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1717714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Jeżeli pomimo prób nadal nie możesz zrozumieć rozmówcy, </a:t>
              </a: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poproś go o napisanie na kartce tego, co chce powiedzieć </a:t>
              </a: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lub zaproponuj inny sposób ułatwienia komunikacji – powiedz, że chcesz zrozumieć i</a:t>
              </a:r>
              <a:r>
                <a:rPr lang="pl-PL" sz="2500" dirty="0">
                  <a:solidFill>
                    <a:srgbClr val="FF0000"/>
                  </a:solidFill>
                </a:rPr>
                <a:t> </a:t>
              </a: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ważne jest znalezienie dobrej formy komunikacji.</a:t>
              </a:r>
            </a:p>
          </p:txBody>
        </p:sp>
      </p:grpSp>
      <p:grpSp>
        <p:nvGrpSpPr>
          <p:cNvPr id="146" name="Grupa 145">
            <a:extLst>
              <a:ext uri="{FF2B5EF4-FFF2-40B4-BE49-F238E27FC236}">
                <a16:creationId xmlns:a16="http://schemas.microsoft.com/office/drawing/2014/main" xmlns="" id="{FB648344-41B2-4624-A9AB-184439475FED}"/>
              </a:ext>
            </a:extLst>
          </p:cNvPr>
          <p:cNvGrpSpPr/>
          <p:nvPr/>
        </p:nvGrpSpPr>
        <p:grpSpPr>
          <a:xfrm>
            <a:off x="383309" y="10612378"/>
            <a:ext cx="9919566" cy="840551"/>
            <a:chOff x="383309" y="2428534"/>
            <a:chExt cx="9919566" cy="840551"/>
          </a:xfrm>
        </p:grpSpPr>
        <p:sp>
          <p:nvSpPr>
            <p:cNvPr id="147" name="Freeform: Shape 210">
              <a:extLst>
                <a:ext uri="{FF2B5EF4-FFF2-40B4-BE49-F238E27FC236}">
                  <a16:creationId xmlns:a16="http://schemas.microsoft.com/office/drawing/2014/main" xmlns="" id="{AC15FBFF-AAE2-40CE-AF7F-8220597E37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48" name="TextBox 5">
              <a:extLst>
                <a:ext uri="{FF2B5EF4-FFF2-40B4-BE49-F238E27FC236}">
                  <a16:creationId xmlns:a16="http://schemas.microsoft.com/office/drawing/2014/main" xmlns="" id="{15211BC1-3058-4C97-96C1-079D082B03A6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840551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Ciche otoczenie ułatwia komunikację, </a:t>
              </a: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warto zadbać o to przed spotkaniem z kandydatem lub pracownikiem.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2655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5461836C-CABF-4569-B2F1-230785A19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8558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424" name="think-cell Slide" r:id="rId4" imgW="360" imgH="360" progId="">
              <p:embed/>
            </p:oleObj>
          </a:graphicData>
        </a:graphic>
      </p:graphicFrame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98915679-2A8C-487A-A00C-05F344CD9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27804" y="-1449372"/>
            <a:ext cx="2323657" cy="3122056"/>
          </a:xfrm>
          <a:custGeom>
            <a:avLst/>
            <a:gdLst>
              <a:gd name="connsiteX0" fmla="*/ 2323657 w 2323657"/>
              <a:gd name="connsiteY0" fmla="*/ 1401336 h 3122056"/>
              <a:gd name="connsiteX1" fmla="*/ 0 w 2323657"/>
              <a:gd name="connsiteY1" fmla="*/ 3122057 h 3122056"/>
              <a:gd name="connsiteX2" fmla="*/ 50141 w 2323657"/>
              <a:gd name="connsiteY2" fmla="*/ 0 h 3122056"/>
              <a:gd name="connsiteX3" fmla="*/ 2323657 w 2323657"/>
              <a:gd name="connsiteY3" fmla="*/ 0 h 3122056"/>
              <a:gd name="connsiteX4" fmla="*/ 2323657 w 2323657"/>
              <a:gd name="connsiteY4" fmla="*/ 1401336 h 312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657" h="3122056">
                <a:moveTo>
                  <a:pt x="2323657" y="1401336"/>
                </a:moveTo>
                <a:lnTo>
                  <a:pt x="0" y="3122057"/>
                </a:lnTo>
                <a:lnTo>
                  <a:pt x="50141" y="0"/>
                </a:lnTo>
                <a:lnTo>
                  <a:pt x="2323657" y="0"/>
                </a:lnTo>
                <a:lnTo>
                  <a:pt x="2323657" y="1401336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B7139DB2-7282-4C60-9BD6-461AFBEA9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42703" y="13520927"/>
            <a:ext cx="2323781" cy="3121931"/>
          </a:xfrm>
          <a:custGeom>
            <a:avLst/>
            <a:gdLst>
              <a:gd name="connsiteX0" fmla="*/ 0 w 2323781"/>
              <a:gd name="connsiteY0" fmla="*/ 1720595 h 3121931"/>
              <a:gd name="connsiteX1" fmla="*/ 2323782 w 2323781"/>
              <a:gd name="connsiteY1" fmla="*/ 0 h 3121931"/>
              <a:gd name="connsiteX2" fmla="*/ 2273517 w 2323781"/>
              <a:gd name="connsiteY2" fmla="*/ 3121932 h 3121931"/>
              <a:gd name="connsiteX3" fmla="*/ 0 w 2323781"/>
              <a:gd name="connsiteY3" fmla="*/ 3121932 h 3121931"/>
              <a:gd name="connsiteX4" fmla="*/ 0 w 2323781"/>
              <a:gd name="connsiteY4" fmla="*/ 1720595 h 312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1" h="3121931">
                <a:moveTo>
                  <a:pt x="0" y="1720595"/>
                </a:moveTo>
                <a:lnTo>
                  <a:pt x="2323782" y="0"/>
                </a:lnTo>
                <a:lnTo>
                  <a:pt x="2273517" y="3121932"/>
                </a:lnTo>
                <a:lnTo>
                  <a:pt x="0" y="3121932"/>
                </a:lnTo>
                <a:lnTo>
                  <a:pt x="0" y="1720595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xmlns="" id="{58DBFC22-AC47-4613-85DB-7A56A8283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2527" y="452627"/>
            <a:ext cx="1315984" cy="1315984"/>
          </a:xfrm>
          <a:custGeom>
            <a:avLst/>
            <a:gdLst>
              <a:gd name="connsiteX0" fmla="*/ 1154612 w 1315984"/>
              <a:gd name="connsiteY0" fmla="*/ 0 h 1315984"/>
              <a:gd name="connsiteX1" fmla="*/ 1315984 w 1315984"/>
              <a:gd name="connsiteY1" fmla="*/ 0 h 1315984"/>
              <a:gd name="connsiteX2" fmla="*/ 1315984 w 1315984"/>
              <a:gd name="connsiteY2" fmla="*/ 1315984 h 1315984"/>
              <a:gd name="connsiteX3" fmla="*/ 1154612 w 1315984"/>
              <a:gd name="connsiteY3" fmla="*/ 1315984 h 1315984"/>
              <a:gd name="connsiteX4" fmla="*/ 161372 w 1315984"/>
              <a:gd name="connsiteY4" fmla="*/ 1315984 h 1315984"/>
              <a:gd name="connsiteX5" fmla="*/ 0 w 1315984"/>
              <a:gd name="connsiteY5" fmla="*/ 1315984 h 1315984"/>
              <a:gd name="connsiteX6" fmla="*/ 0 w 1315984"/>
              <a:gd name="connsiteY6" fmla="*/ 0 h 1315984"/>
              <a:gd name="connsiteX7" fmla="*/ 161372 w 1315984"/>
              <a:gd name="connsiteY7" fmla="*/ 0 h 13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984" h="1315984">
                <a:moveTo>
                  <a:pt x="1154612" y="0"/>
                </a:moveTo>
                <a:cubicBezTo>
                  <a:pt x="1243736" y="0"/>
                  <a:pt x="1315984" y="0"/>
                  <a:pt x="1315984" y="0"/>
                </a:cubicBezTo>
                <a:lnTo>
                  <a:pt x="1315984" y="1315984"/>
                </a:lnTo>
                <a:cubicBezTo>
                  <a:pt x="1315984" y="1315984"/>
                  <a:pt x="1243736" y="1315984"/>
                  <a:pt x="1154612" y="1315984"/>
                </a:cubicBezTo>
                <a:lnTo>
                  <a:pt x="161372" y="1315984"/>
                </a:lnTo>
                <a:cubicBezTo>
                  <a:pt x="72249" y="1315984"/>
                  <a:pt x="0" y="1315984"/>
                  <a:pt x="0" y="1315984"/>
                </a:cubicBezTo>
                <a:lnTo>
                  <a:pt x="0" y="0"/>
                </a:lnTo>
                <a:cubicBezTo>
                  <a:pt x="0" y="0"/>
                  <a:pt x="72249" y="0"/>
                  <a:pt x="161372" y="0"/>
                </a:cubicBezTo>
                <a:close/>
              </a:path>
            </a:pathLst>
          </a:custGeom>
          <a:solidFill>
            <a:srgbClr val="2C388E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2" name="Title 739">
            <a:extLst>
              <a:ext uri="{FF2B5EF4-FFF2-40B4-BE49-F238E27FC236}">
                <a16:creationId xmlns:a16="http://schemas.microsoft.com/office/drawing/2014/main" xmlns="" id="{430323E2-30D5-42BB-869B-BAA42D4178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7170" y="710508"/>
            <a:ext cx="8344553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80192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Komunikacja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zasady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savoir-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vivre’u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kontaktach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osobami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niskiego wzrostu (osoby z niskorosłością)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2C388E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B34C7E-F4CF-4415-A9FC-CEF04C36BB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93187" y="653419"/>
            <a:ext cx="1314664" cy="914400"/>
            <a:chOff x="438826" y="653419"/>
            <a:chExt cx="1314664" cy="914400"/>
          </a:xfrm>
        </p:grpSpPr>
        <p:pic>
          <p:nvPicPr>
            <p:cNvPr id="13" name="Grafika 12" descr="Mężczyzna z wypełnieniem pełnym">
              <a:extLst>
                <a:ext uri="{FF2B5EF4-FFF2-40B4-BE49-F238E27FC236}">
                  <a16:creationId xmlns:a16="http://schemas.microsoft.com/office/drawing/2014/main" xmlns="" id="{E24E7F00-8EE1-449F-B233-C9836337C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38826" y="864847"/>
              <a:ext cx="702971" cy="702971"/>
            </a:xfrm>
            <a:prstGeom prst="rect">
              <a:avLst/>
            </a:prstGeom>
          </p:spPr>
        </p:pic>
        <p:pic>
          <p:nvPicPr>
            <p:cNvPr id="22" name="Grafika 12" descr="Mężczyzna z wypełnieniem pełnym">
              <a:extLst>
                <a:ext uri="{FF2B5EF4-FFF2-40B4-BE49-F238E27FC236}">
                  <a16:creationId xmlns:a16="http://schemas.microsoft.com/office/drawing/2014/main" xmlns="" id="{BE1250AE-0069-438B-AD12-55272013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39090" y="653419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3E9B60E-7DA6-47D2-9264-CF92E90F69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657666" y="4108034"/>
            <a:ext cx="3570073" cy="3133046"/>
            <a:chOff x="4824121" y="3016151"/>
            <a:chExt cx="5567602" cy="4886049"/>
          </a:xfrm>
        </p:grpSpPr>
        <p:sp>
          <p:nvSpPr>
            <p:cNvPr id="103" name="Freeform: Shape 89">
              <a:extLst>
                <a:ext uri="{FF2B5EF4-FFF2-40B4-BE49-F238E27FC236}">
                  <a16:creationId xmlns:a16="http://schemas.microsoft.com/office/drawing/2014/main" xmlns="" id="{05CEB25B-A6A1-4B04-938D-1CB1CEBC81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824121" y="7084092"/>
              <a:ext cx="5567602" cy="818108"/>
            </a:xfrm>
            <a:custGeom>
              <a:avLst/>
              <a:gdLst>
                <a:gd name="connsiteX0" fmla="*/ 1378583 w 1675208"/>
                <a:gd name="connsiteY0" fmla="*/ 9664 h 1568551"/>
                <a:gd name="connsiteX1" fmla="*/ 338685 w 1675208"/>
                <a:gd name="connsiteY1" fmla="*/ 913074 h 1568551"/>
                <a:gd name="connsiteX2" fmla="*/ 127172 w 1675208"/>
                <a:gd name="connsiteY2" fmla="*/ 1416848 h 1568551"/>
                <a:gd name="connsiteX3" fmla="*/ 1153881 w 1675208"/>
                <a:gd name="connsiteY3" fmla="*/ 1203842 h 1568551"/>
                <a:gd name="connsiteX4" fmla="*/ 1575912 w 1675208"/>
                <a:gd name="connsiteY4" fmla="*/ 385535 h 1568551"/>
                <a:gd name="connsiteX5" fmla="*/ 1378583 w 1675208"/>
                <a:gd name="connsiteY5" fmla="*/ 9664 h 1568551"/>
                <a:gd name="connsiteX0" fmla="*/ 1378550 w 2029016"/>
                <a:gd name="connsiteY0" fmla="*/ 4962 h 1563970"/>
                <a:gd name="connsiteX1" fmla="*/ 338652 w 2029016"/>
                <a:gd name="connsiteY1" fmla="*/ 908372 h 1563970"/>
                <a:gd name="connsiteX2" fmla="*/ 127139 w 2029016"/>
                <a:gd name="connsiteY2" fmla="*/ 1412146 h 1563970"/>
                <a:gd name="connsiteX3" fmla="*/ 1153848 w 2029016"/>
                <a:gd name="connsiteY3" fmla="*/ 1199140 h 1563970"/>
                <a:gd name="connsiteX4" fmla="*/ 1996889 w 2029016"/>
                <a:gd name="connsiteY4" fmla="*/ 732825 h 1563970"/>
                <a:gd name="connsiteX5" fmla="*/ 1378550 w 2029016"/>
                <a:gd name="connsiteY5" fmla="*/ 4962 h 1563970"/>
                <a:gd name="connsiteX0" fmla="*/ 1378550 w 2029016"/>
                <a:gd name="connsiteY0" fmla="*/ 4962 h 1563970"/>
                <a:gd name="connsiteX1" fmla="*/ 338652 w 2029016"/>
                <a:gd name="connsiteY1" fmla="*/ 908372 h 1563970"/>
                <a:gd name="connsiteX2" fmla="*/ 127139 w 2029016"/>
                <a:gd name="connsiteY2" fmla="*/ 1412146 h 1563970"/>
                <a:gd name="connsiteX3" fmla="*/ 1153848 w 2029016"/>
                <a:gd name="connsiteY3" fmla="*/ 1199140 h 1563970"/>
                <a:gd name="connsiteX4" fmla="*/ 1996889 w 2029016"/>
                <a:gd name="connsiteY4" fmla="*/ 732825 h 1563970"/>
                <a:gd name="connsiteX5" fmla="*/ 1378550 w 2029016"/>
                <a:gd name="connsiteY5" fmla="*/ 4962 h 1563970"/>
                <a:gd name="connsiteX0" fmla="*/ 1378550 w 1997870"/>
                <a:gd name="connsiteY0" fmla="*/ 7836 h 1566844"/>
                <a:gd name="connsiteX1" fmla="*/ 338652 w 1997870"/>
                <a:gd name="connsiteY1" fmla="*/ 911246 h 1566844"/>
                <a:gd name="connsiteX2" fmla="*/ 127139 w 1997870"/>
                <a:gd name="connsiteY2" fmla="*/ 1415020 h 1566844"/>
                <a:gd name="connsiteX3" fmla="*/ 1153848 w 1997870"/>
                <a:gd name="connsiteY3" fmla="*/ 1202014 h 1566844"/>
                <a:gd name="connsiteX4" fmla="*/ 1996889 w 1997870"/>
                <a:gd name="connsiteY4" fmla="*/ 735699 h 1566844"/>
                <a:gd name="connsiteX5" fmla="*/ 1378550 w 1997870"/>
                <a:gd name="connsiteY5" fmla="*/ 7836 h 1566844"/>
                <a:gd name="connsiteX0" fmla="*/ 1378550 w 1997870"/>
                <a:gd name="connsiteY0" fmla="*/ 7836 h 1566844"/>
                <a:gd name="connsiteX1" fmla="*/ 338652 w 1997870"/>
                <a:gd name="connsiteY1" fmla="*/ 911246 h 1566844"/>
                <a:gd name="connsiteX2" fmla="*/ 127139 w 1997870"/>
                <a:gd name="connsiteY2" fmla="*/ 1415020 h 1566844"/>
                <a:gd name="connsiteX3" fmla="*/ 1153848 w 1997870"/>
                <a:gd name="connsiteY3" fmla="*/ 1202014 h 1566844"/>
                <a:gd name="connsiteX4" fmla="*/ 1996889 w 1997870"/>
                <a:gd name="connsiteY4" fmla="*/ 735699 h 1566844"/>
                <a:gd name="connsiteX5" fmla="*/ 1378550 w 1997870"/>
                <a:gd name="connsiteY5" fmla="*/ 7836 h 1566844"/>
                <a:gd name="connsiteX0" fmla="*/ 1420521 w 2656788"/>
                <a:gd name="connsiteY0" fmla="*/ 7836 h 1543313"/>
                <a:gd name="connsiteX1" fmla="*/ 380623 w 2656788"/>
                <a:gd name="connsiteY1" fmla="*/ 911246 h 1543313"/>
                <a:gd name="connsiteX2" fmla="*/ 169110 w 2656788"/>
                <a:gd name="connsiteY2" fmla="*/ 1415020 h 1543313"/>
                <a:gd name="connsiteX3" fmla="*/ 2656771 w 2656788"/>
                <a:gd name="connsiteY3" fmla="*/ 1237811 h 1543313"/>
                <a:gd name="connsiteX4" fmla="*/ 2038860 w 2656788"/>
                <a:gd name="connsiteY4" fmla="*/ 735699 h 1543313"/>
                <a:gd name="connsiteX5" fmla="*/ 1420521 w 2656788"/>
                <a:gd name="connsiteY5" fmla="*/ 7836 h 1543313"/>
                <a:gd name="connsiteX0" fmla="*/ 1420521 w 2656788"/>
                <a:gd name="connsiteY0" fmla="*/ 7460 h 1542937"/>
                <a:gd name="connsiteX1" fmla="*/ 380623 w 2656788"/>
                <a:gd name="connsiteY1" fmla="*/ 910870 h 1542937"/>
                <a:gd name="connsiteX2" fmla="*/ 169110 w 2656788"/>
                <a:gd name="connsiteY2" fmla="*/ 1414644 h 1542937"/>
                <a:gd name="connsiteX3" fmla="*/ 2656771 w 2656788"/>
                <a:gd name="connsiteY3" fmla="*/ 1237435 h 1542937"/>
                <a:gd name="connsiteX4" fmla="*/ 2356832 w 2656788"/>
                <a:gd name="connsiteY4" fmla="*/ 759188 h 1542937"/>
                <a:gd name="connsiteX5" fmla="*/ 1420521 w 2656788"/>
                <a:gd name="connsiteY5" fmla="*/ 7460 h 1542937"/>
                <a:gd name="connsiteX0" fmla="*/ 1248454 w 2643707"/>
                <a:gd name="connsiteY0" fmla="*/ 62208 h 1076635"/>
                <a:gd name="connsiteX1" fmla="*/ 367542 w 2643707"/>
                <a:gd name="connsiteY1" fmla="*/ 444568 h 1076635"/>
                <a:gd name="connsiteX2" fmla="*/ 156029 w 2643707"/>
                <a:gd name="connsiteY2" fmla="*/ 948342 h 1076635"/>
                <a:gd name="connsiteX3" fmla="*/ 2643690 w 2643707"/>
                <a:gd name="connsiteY3" fmla="*/ 771133 h 1076635"/>
                <a:gd name="connsiteX4" fmla="*/ 2343751 w 2643707"/>
                <a:gd name="connsiteY4" fmla="*/ 292886 h 1076635"/>
                <a:gd name="connsiteX5" fmla="*/ 1248454 w 2643707"/>
                <a:gd name="connsiteY5" fmla="*/ 62208 h 1076635"/>
                <a:gd name="connsiteX0" fmla="*/ 1233303 w 2628556"/>
                <a:gd name="connsiteY0" fmla="*/ 62208 h 1067562"/>
                <a:gd name="connsiteX1" fmla="*/ 408251 w 2628556"/>
                <a:gd name="connsiteY1" fmla="*/ 607645 h 1067562"/>
                <a:gd name="connsiteX2" fmla="*/ 140878 w 2628556"/>
                <a:gd name="connsiteY2" fmla="*/ 948342 h 1067562"/>
                <a:gd name="connsiteX3" fmla="*/ 2628539 w 2628556"/>
                <a:gd name="connsiteY3" fmla="*/ 771133 h 1067562"/>
                <a:gd name="connsiteX4" fmla="*/ 2328600 w 2628556"/>
                <a:gd name="connsiteY4" fmla="*/ 292886 h 1067562"/>
                <a:gd name="connsiteX5" fmla="*/ 1233303 w 2628556"/>
                <a:gd name="connsiteY5" fmla="*/ 62208 h 1067562"/>
                <a:gd name="connsiteX0" fmla="*/ 1211237 w 2606490"/>
                <a:gd name="connsiteY0" fmla="*/ 62208 h 1067562"/>
                <a:gd name="connsiteX1" fmla="*/ 386185 w 2606490"/>
                <a:gd name="connsiteY1" fmla="*/ 607645 h 1067562"/>
                <a:gd name="connsiteX2" fmla="*/ 118812 w 2606490"/>
                <a:gd name="connsiteY2" fmla="*/ 948342 h 1067562"/>
                <a:gd name="connsiteX3" fmla="*/ 2606473 w 2606490"/>
                <a:gd name="connsiteY3" fmla="*/ 771133 h 1067562"/>
                <a:gd name="connsiteX4" fmla="*/ 2306534 w 2606490"/>
                <a:gd name="connsiteY4" fmla="*/ 292886 h 1067562"/>
                <a:gd name="connsiteX5" fmla="*/ 1211237 w 2606490"/>
                <a:gd name="connsiteY5" fmla="*/ 62208 h 1067562"/>
                <a:gd name="connsiteX0" fmla="*/ 1649022 w 3044272"/>
                <a:gd name="connsiteY0" fmla="*/ 62208 h 1079576"/>
                <a:gd name="connsiteX1" fmla="*/ 823970 w 3044272"/>
                <a:gd name="connsiteY1" fmla="*/ 607645 h 1079576"/>
                <a:gd name="connsiteX2" fmla="*/ 92530 w 3044272"/>
                <a:gd name="connsiteY2" fmla="*/ 976184 h 1079576"/>
                <a:gd name="connsiteX3" fmla="*/ 3044258 w 3044272"/>
                <a:gd name="connsiteY3" fmla="*/ 771133 h 1079576"/>
                <a:gd name="connsiteX4" fmla="*/ 2744319 w 3044272"/>
                <a:gd name="connsiteY4" fmla="*/ 292886 h 1079576"/>
                <a:gd name="connsiteX5" fmla="*/ 1649022 w 3044272"/>
                <a:gd name="connsiteY5" fmla="*/ 62208 h 1079576"/>
                <a:gd name="connsiteX0" fmla="*/ 1509807 w 3042558"/>
                <a:gd name="connsiteY0" fmla="*/ 383721 h 923791"/>
                <a:gd name="connsiteX1" fmla="*/ 822256 w 3042558"/>
                <a:gd name="connsiteY1" fmla="*/ 451860 h 923791"/>
                <a:gd name="connsiteX2" fmla="*/ 90816 w 3042558"/>
                <a:gd name="connsiteY2" fmla="*/ 820399 h 923791"/>
                <a:gd name="connsiteX3" fmla="*/ 3042544 w 3042558"/>
                <a:gd name="connsiteY3" fmla="*/ 615348 h 923791"/>
                <a:gd name="connsiteX4" fmla="*/ 2742605 w 3042558"/>
                <a:gd name="connsiteY4" fmla="*/ 137101 h 923791"/>
                <a:gd name="connsiteX5" fmla="*/ 1509807 w 3042558"/>
                <a:gd name="connsiteY5" fmla="*/ 383721 h 923791"/>
                <a:gd name="connsiteX0" fmla="*/ 1509807 w 3042558"/>
                <a:gd name="connsiteY0" fmla="*/ 164153 h 704223"/>
                <a:gd name="connsiteX1" fmla="*/ 822256 w 3042558"/>
                <a:gd name="connsiteY1" fmla="*/ 232292 h 704223"/>
                <a:gd name="connsiteX2" fmla="*/ 90816 w 3042558"/>
                <a:gd name="connsiteY2" fmla="*/ 600831 h 704223"/>
                <a:gd name="connsiteX3" fmla="*/ 3042544 w 3042558"/>
                <a:gd name="connsiteY3" fmla="*/ 395780 h 704223"/>
                <a:gd name="connsiteX4" fmla="*/ 2630885 w 3042558"/>
                <a:gd name="connsiteY4" fmla="*/ 203912 h 704223"/>
                <a:gd name="connsiteX5" fmla="*/ 1509807 w 3042558"/>
                <a:gd name="connsiteY5" fmla="*/ 164153 h 704223"/>
                <a:gd name="connsiteX0" fmla="*/ 1514134 w 3119931"/>
                <a:gd name="connsiteY0" fmla="*/ 164153 h 747551"/>
                <a:gd name="connsiteX1" fmla="*/ 826583 w 3119931"/>
                <a:gd name="connsiteY1" fmla="*/ 232292 h 747551"/>
                <a:gd name="connsiteX2" fmla="*/ 95143 w 3119931"/>
                <a:gd name="connsiteY2" fmla="*/ 600831 h 747551"/>
                <a:gd name="connsiteX3" fmla="*/ 3119918 w 3119931"/>
                <a:gd name="connsiteY3" fmla="*/ 463397 h 747551"/>
                <a:gd name="connsiteX4" fmla="*/ 2635212 w 3119931"/>
                <a:gd name="connsiteY4" fmla="*/ 203912 h 747551"/>
                <a:gd name="connsiteX5" fmla="*/ 1514134 w 3119931"/>
                <a:gd name="connsiteY5" fmla="*/ 164153 h 747551"/>
                <a:gd name="connsiteX0" fmla="*/ 1514134 w 3119918"/>
                <a:gd name="connsiteY0" fmla="*/ 164153 h 680428"/>
                <a:gd name="connsiteX1" fmla="*/ 826583 w 3119918"/>
                <a:gd name="connsiteY1" fmla="*/ 232292 h 680428"/>
                <a:gd name="connsiteX2" fmla="*/ 95143 w 3119918"/>
                <a:gd name="connsiteY2" fmla="*/ 600831 h 680428"/>
                <a:gd name="connsiteX3" fmla="*/ 3119918 w 3119918"/>
                <a:gd name="connsiteY3" fmla="*/ 463397 h 680428"/>
                <a:gd name="connsiteX4" fmla="*/ 2635212 w 3119918"/>
                <a:gd name="connsiteY4" fmla="*/ 203912 h 680428"/>
                <a:gd name="connsiteX5" fmla="*/ 1514134 w 3119918"/>
                <a:gd name="connsiteY5" fmla="*/ 164153 h 680428"/>
                <a:gd name="connsiteX0" fmla="*/ 1514134 w 3119918"/>
                <a:gd name="connsiteY0" fmla="*/ 164153 h 634975"/>
                <a:gd name="connsiteX1" fmla="*/ 826583 w 3119918"/>
                <a:gd name="connsiteY1" fmla="*/ 232292 h 634975"/>
                <a:gd name="connsiteX2" fmla="*/ 95143 w 3119918"/>
                <a:gd name="connsiteY2" fmla="*/ 600831 h 634975"/>
                <a:gd name="connsiteX3" fmla="*/ 3119918 w 3119918"/>
                <a:gd name="connsiteY3" fmla="*/ 463397 h 634975"/>
                <a:gd name="connsiteX4" fmla="*/ 2635212 w 3119918"/>
                <a:gd name="connsiteY4" fmla="*/ 203912 h 634975"/>
                <a:gd name="connsiteX5" fmla="*/ 1514134 w 3119918"/>
                <a:gd name="connsiteY5" fmla="*/ 164153 h 634975"/>
                <a:gd name="connsiteX0" fmla="*/ 1514134 w 3119918"/>
                <a:gd name="connsiteY0" fmla="*/ 164153 h 668413"/>
                <a:gd name="connsiteX1" fmla="*/ 826583 w 3119918"/>
                <a:gd name="connsiteY1" fmla="*/ 232292 h 668413"/>
                <a:gd name="connsiteX2" fmla="*/ 95143 w 3119918"/>
                <a:gd name="connsiteY2" fmla="*/ 600831 h 668413"/>
                <a:gd name="connsiteX3" fmla="*/ 3119918 w 3119918"/>
                <a:gd name="connsiteY3" fmla="*/ 527037 h 668413"/>
                <a:gd name="connsiteX4" fmla="*/ 2635212 w 3119918"/>
                <a:gd name="connsiteY4" fmla="*/ 203912 h 668413"/>
                <a:gd name="connsiteX5" fmla="*/ 1514134 w 3119918"/>
                <a:gd name="connsiteY5" fmla="*/ 164153 h 668413"/>
                <a:gd name="connsiteX0" fmla="*/ 1514454 w 3125609"/>
                <a:gd name="connsiteY0" fmla="*/ 164153 h 697367"/>
                <a:gd name="connsiteX1" fmla="*/ 826903 w 3125609"/>
                <a:gd name="connsiteY1" fmla="*/ 232292 h 697367"/>
                <a:gd name="connsiteX2" fmla="*/ 95463 w 3125609"/>
                <a:gd name="connsiteY2" fmla="*/ 600831 h 697367"/>
                <a:gd name="connsiteX3" fmla="*/ 3125609 w 3125609"/>
                <a:gd name="connsiteY3" fmla="*/ 572113 h 697367"/>
                <a:gd name="connsiteX4" fmla="*/ 2635532 w 3125609"/>
                <a:gd name="connsiteY4" fmla="*/ 203912 h 697367"/>
                <a:gd name="connsiteX5" fmla="*/ 1514454 w 3125609"/>
                <a:gd name="connsiteY5" fmla="*/ 164153 h 697367"/>
                <a:gd name="connsiteX0" fmla="*/ 1514454 w 3125609"/>
                <a:gd name="connsiteY0" fmla="*/ 164153 h 642994"/>
                <a:gd name="connsiteX1" fmla="*/ 826903 w 3125609"/>
                <a:gd name="connsiteY1" fmla="*/ 232292 h 642994"/>
                <a:gd name="connsiteX2" fmla="*/ 95463 w 3125609"/>
                <a:gd name="connsiteY2" fmla="*/ 600831 h 642994"/>
                <a:gd name="connsiteX3" fmla="*/ 3125609 w 3125609"/>
                <a:gd name="connsiteY3" fmla="*/ 572113 h 642994"/>
                <a:gd name="connsiteX4" fmla="*/ 2635532 w 3125609"/>
                <a:gd name="connsiteY4" fmla="*/ 203912 h 642994"/>
                <a:gd name="connsiteX5" fmla="*/ 1514454 w 3125609"/>
                <a:gd name="connsiteY5" fmla="*/ 164153 h 642994"/>
                <a:gd name="connsiteX0" fmla="*/ 1514774 w 3131300"/>
                <a:gd name="connsiteY0" fmla="*/ 164153 h 665198"/>
                <a:gd name="connsiteX1" fmla="*/ 827223 w 3131300"/>
                <a:gd name="connsiteY1" fmla="*/ 232292 h 665198"/>
                <a:gd name="connsiteX2" fmla="*/ 95783 w 3131300"/>
                <a:gd name="connsiteY2" fmla="*/ 600831 h 665198"/>
                <a:gd name="connsiteX3" fmla="*/ 3131300 w 3131300"/>
                <a:gd name="connsiteY3" fmla="*/ 609676 h 665198"/>
                <a:gd name="connsiteX4" fmla="*/ 2635852 w 3131300"/>
                <a:gd name="connsiteY4" fmla="*/ 203912 h 665198"/>
                <a:gd name="connsiteX5" fmla="*/ 1514774 w 3131300"/>
                <a:gd name="connsiteY5" fmla="*/ 164153 h 665198"/>
                <a:gd name="connsiteX0" fmla="*/ 1514774 w 3131300"/>
                <a:gd name="connsiteY0" fmla="*/ 93489 h 594534"/>
                <a:gd name="connsiteX1" fmla="*/ 827223 w 3131300"/>
                <a:gd name="connsiteY1" fmla="*/ 161628 h 594534"/>
                <a:gd name="connsiteX2" fmla="*/ 95783 w 3131300"/>
                <a:gd name="connsiteY2" fmla="*/ 530167 h 594534"/>
                <a:gd name="connsiteX3" fmla="*/ 3131300 w 3131300"/>
                <a:gd name="connsiteY3" fmla="*/ 539012 h 594534"/>
                <a:gd name="connsiteX4" fmla="*/ 2931265 w 3131300"/>
                <a:gd name="connsiteY4" fmla="*/ 253451 h 594534"/>
                <a:gd name="connsiteX5" fmla="*/ 1514774 w 3131300"/>
                <a:gd name="connsiteY5" fmla="*/ 93489 h 594534"/>
                <a:gd name="connsiteX0" fmla="*/ 1503000 w 2919756"/>
                <a:gd name="connsiteY0" fmla="*/ 93489 h 530929"/>
                <a:gd name="connsiteX1" fmla="*/ 815449 w 2919756"/>
                <a:gd name="connsiteY1" fmla="*/ 161628 h 530929"/>
                <a:gd name="connsiteX2" fmla="*/ 84009 w 2919756"/>
                <a:gd name="connsiteY2" fmla="*/ 530167 h 530929"/>
                <a:gd name="connsiteX3" fmla="*/ 2919491 w 2919756"/>
                <a:gd name="connsiteY3" fmla="*/ 253451 h 530929"/>
                <a:gd name="connsiteX4" fmla="*/ 1503000 w 2919756"/>
                <a:gd name="connsiteY4" fmla="*/ 93489 h 530929"/>
                <a:gd name="connsiteX0" fmla="*/ 1514057 w 3118764"/>
                <a:gd name="connsiteY0" fmla="*/ 18457 h 510906"/>
                <a:gd name="connsiteX1" fmla="*/ 826506 w 3118764"/>
                <a:gd name="connsiteY1" fmla="*/ 86596 h 510906"/>
                <a:gd name="connsiteX2" fmla="*/ 95066 w 3118764"/>
                <a:gd name="connsiteY2" fmla="*/ 455135 h 510906"/>
                <a:gd name="connsiteX3" fmla="*/ 3118538 w 3118764"/>
                <a:gd name="connsiteY3" fmla="*/ 463902 h 510906"/>
                <a:gd name="connsiteX4" fmla="*/ 1514057 w 3118764"/>
                <a:gd name="connsiteY4" fmla="*/ 18457 h 510906"/>
                <a:gd name="connsiteX0" fmla="*/ 1533977 w 3138684"/>
                <a:gd name="connsiteY0" fmla="*/ 18457 h 499811"/>
                <a:gd name="connsiteX1" fmla="*/ 717519 w 3138684"/>
                <a:gd name="connsiteY1" fmla="*/ 311977 h 499811"/>
                <a:gd name="connsiteX2" fmla="*/ 114986 w 3138684"/>
                <a:gd name="connsiteY2" fmla="*/ 455135 h 499811"/>
                <a:gd name="connsiteX3" fmla="*/ 3138458 w 3138684"/>
                <a:gd name="connsiteY3" fmla="*/ 463902 h 499811"/>
                <a:gd name="connsiteX4" fmla="*/ 1533977 w 3138684"/>
                <a:gd name="connsiteY4" fmla="*/ 18457 h 499811"/>
                <a:gd name="connsiteX0" fmla="*/ 1588565 w 3139570"/>
                <a:gd name="connsiteY0" fmla="*/ 55207 h 341230"/>
                <a:gd name="connsiteX1" fmla="*/ 718395 w 3139570"/>
                <a:gd name="connsiteY1" fmla="*/ 153396 h 341230"/>
                <a:gd name="connsiteX2" fmla="*/ 115862 w 3139570"/>
                <a:gd name="connsiteY2" fmla="*/ 296554 h 341230"/>
                <a:gd name="connsiteX3" fmla="*/ 3139334 w 3139570"/>
                <a:gd name="connsiteY3" fmla="*/ 305321 h 341230"/>
                <a:gd name="connsiteX4" fmla="*/ 1588565 w 3139570"/>
                <a:gd name="connsiteY4" fmla="*/ 55207 h 341230"/>
                <a:gd name="connsiteX0" fmla="*/ 1588565 w 3139570"/>
                <a:gd name="connsiteY0" fmla="*/ 55207 h 361185"/>
                <a:gd name="connsiteX1" fmla="*/ 718395 w 3139570"/>
                <a:gd name="connsiteY1" fmla="*/ 153396 h 361185"/>
                <a:gd name="connsiteX2" fmla="*/ 115862 w 3139570"/>
                <a:gd name="connsiteY2" fmla="*/ 296554 h 361185"/>
                <a:gd name="connsiteX3" fmla="*/ 3139334 w 3139570"/>
                <a:gd name="connsiteY3" fmla="*/ 305321 h 361185"/>
                <a:gd name="connsiteX4" fmla="*/ 1588565 w 3139570"/>
                <a:gd name="connsiteY4" fmla="*/ 55207 h 361185"/>
                <a:gd name="connsiteX0" fmla="*/ 1588565 w 3139570"/>
                <a:gd name="connsiteY0" fmla="*/ 55207 h 377182"/>
                <a:gd name="connsiteX1" fmla="*/ 718395 w 3139570"/>
                <a:gd name="connsiteY1" fmla="*/ 153396 h 377182"/>
                <a:gd name="connsiteX2" fmla="*/ 115862 w 3139570"/>
                <a:gd name="connsiteY2" fmla="*/ 296554 h 377182"/>
                <a:gd name="connsiteX3" fmla="*/ 3139334 w 3139570"/>
                <a:gd name="connsiteY3" fmla="*/ 305321 h 377182"/>
                <a:gd name="connsiteX4" fmla="*/ 1588565 w 3139570"/>
                <a:gd name="connsiteY4" fmla="*/ 55207 h 377182"/>
                <a:gd name="connsiteX0" fmla="*/ 1588565 w 3139570"/>
                <a:gd name="connsiteY0" fmla="*/ 19398 h 341373"/>
                <a:gd name="connsiteX1" fmla="*/ 718395 w 3139570"/>
                <a:gd name="connsiteY1" fmla="*/ 117587 h 341373"/>
                <a:gd name="connsiteX2" fmla="*/ 115862 w 3139570"/>
                <a:gd name="connsiteY2" fmla="*/ 260745 h 341373"/>
                <a:gd name="connsiteX3" fmla="*/ 3139334 w 3139570"/>
                <a:gd name="connsiteY3" fmla="*/ 269512 h 341373"/>
                <a:gd name="connsiteX4" fmla="*/ 1588565 w 3139570"/>
                <a:gd name="connsiteY4" fmla="*/ 19398 h 34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9570" h="341373">
                  <a:moveTo>
                    <a:pt x="1588565" y="19398"/>
                  </a:moveTo>
                  <a:cubicBezTo>
                    <a:pt x="1041119" y="125155"/>
                    <a:pt x="963846" y="77363"/>
                    <a:pt x="718395" y="117587"/>
                  </a:cubicBezTo>
                  <a:cubicBezTo>
                    <a:pt x="472945" y="157812"/>
                    <a:pt x="-287628" y="235424"/>
                    <a:pt x="115862" y="260745"/>
                  </a:cubicBezTo>
                  <a:cubicBezTo>
                    <a:pt x="519352" y="286066"/>
                    <a:pt x="3128424" y="423429"/>
                    <a:pt x="3139334" y="269512"/>
                  </a:cubicBezTo>
                  <a:cubicBezTo>
                    <a:pt x="3158995" y="74697"/>
                    <a:pt x="1948386" y="-50028"/>
                    <a:pt x="1588565" y="19398"/>
                  </a:cubicBezTo>
                  <a:close/>
                </a:path>
              </a:pathLst>
            </a:custGeom>
            <a:solidFill>
              <a:srgbClr val="EDEDE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0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104ECD2-84FE-4058-8060-14913BE935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 flipH="1">
              <a:off x="5666871" y="3016151"/>
              <a:ext cx="1371317" cy="4832450"/>
              <a:chOff x="9947276" y="2841625"/>
              <a:chExt cx="746125" cy="2478088"/>
            </a:xfrm>
          </p:grpSpPr>
          <p:sp>
            <p:nvSpPr>
              <p:cNvPr id="28" name="Freeform 374">
                <a:extLst>
                  <a:ext uri="{FF2B5EF4-FFF2-40B4-BE49-F238E27FC236}">
                    <a16:creationId xmlns:a16="http://schemas.microsoft.com/office/drawing/2014/main" xmlns="" id="{2CE0AEC6-1397-4BF6-9DA5-AE4EABCA6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3107" y="5197475"/>
                <a:ext cx="226432" cy="66675"/>
              </a:xfrm>
              <a:custGeom>
                <a:avLst/>
                <a:gdLst>
                  <a:gd name="T0" fmla="*/ 151 w 156"/>
                  <a:gd name="T1" fmla="*/ 0 h 42"/>
                  <a:gd name="T2" fmla="*/ 156 w 156"/>
                  <a:gd name="T3" fmla="*/ 19 h 42"/>
                  <a:gd name="T4" fmla="*/ 156 w 156"/>
                  <a:gd name="T5" fmla="*/ 19 h 42"/>
                  <a:gd name="T6" fmla="*/ 150 w 156"/>
                  <a:gd name="T7" fmla="*/ 22 h 42"/>
                  <a:gd name="T8" fmla="*/ 130 w 156"/>
                  <a:gd name="T9" fmla="*/ 30 h 42"/>
                  <a:gd name="T10" fmla="*/ 116 w 156"/>
                  <a:gd name="T11" fmla="*/ 33 h 42"/>
                  <a:gd name="T12" fmla="*/ 101 w 156"/>
                  <a:gd name="T13" fmla="*/ 36 h 42"/>
                  <a:gd name="T14" fmla="*/ 84 w 156"/>
                  <a:gd name="T15" fmla="*/ 39 h 42"/>
                  <a:gd name="T16" fmla="*/ 66 w 156"/>
                  <a:gd name="T17" fmla="*/ 41 h 42"/>
                  <a:gd name="T18" fmla="*/ 66 w 156"/>
                  <a:gd name="T19" fmla="*/ 41 h 42"/>
                  <a:gd name="T20" fmla="*/ 34 w 156"/>
                  <a:gd name="T21" fmla="*/ 42 h 42"/>
                  <a:gd name="T22" fmla="*/ 21 w 156"/>
                  <a:gd name="T23" fmla="*/ 42 h 42"/>
                  <a:gd name="T24" fmla="*/ 11 w 156"/>
                  <a:gd name="T25" fmla="*/ 41 h 42"/>
                  <a:gd name="T26" fmla="*/ 4 w 156"/>
                  <a:gd name="T27" fmla="*/ 39 h 42"/>
                  <a:gd name="T28" fmla="*/ 1 w 156"/>
                  <a:gd name="T29" fmla="*/ 37 h 42"/>
                  <a:gd name="T30" fmla="*/ 0 w 156"/>
                  <a:gd name="T31" fmla="*/ 36 h 42"/>
                  <a:gd name="T32" fmla="*/ 1 w 156"/>
                  <a:gd name="T33" fmla="*/ 35 h 42"/>
                  <a:gd name="T34" fmla="*/ 4 w 156"/>
                  <a:gd name="T35" fmla="*/ 32 h 42"/>
                  <a:gd name="T36" fmla="*/ 4 w 156"/>
                  <a:gd name="T37" fmla="*/ 32 h 42"/>
                  <a:gd name="T38" fmla="*/ 12 w 156"/>
                  <a:gd name="T39" fmla="*/ 27 h 42"/>
                  <a:gd name="T40" fmla="*/ 24 w 156"/>
                  <a:gd name="T41" fmla="*/ 22 h 42"/>
                  <a:gd name="T42" fmla="*/ 55 w 156"/>
                  <a:gd name="T43" fmla="*/ 12 h 42"/>
                  <a:gd name="T44" fmla="*/ 94 w 156"/>
                  <a:gd name="T45" fmla="*/ 0 h 42"/>
                  <a:gd name="T46" fmla="*/ 151 w 156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42">
                    <a:moveTo>
                      <a:pt x="151" y="0"/>
                    </a:moveTo>
                    <a:lnTo>
                      <a:pt x="156" y="19"/>
                    </a:lnTo>
                    <a:lnTo>
                      <a:pt x="156" y="19"/>
                    </a:lnTo>
                    <a:lnTo>
                      <a:pt x="150" y="22"/>
                    </a:lnTo>
                    <a:lnTo>
                      <a:pt x="130" y="30"/>
                    </a:lnTo>
                    <a:lnTo>
                      <a:pt x="116" y="33"/>
                    </a:lnTo>
                    <a:lnTo>
                      <a:pt x="101" y="36"/>
                    </a:lnTo>
                    <a:lnTo>
                      <a:pt x="84" y="39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34" y="42"/>
                    </a:lnTo>
                    <a:lnTo>
                      <a:pt x="21" y="42"/>
                    </a:lnTo>
                    <a:lnTo>
                      <a:pt x="11" y="41"/>
                    </a:lnTo>
                    <a:lnTo>
                      <a:pt x="4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12" y="27"/>
                    </a:lnTo>
                    <a:lnTo>
                      <a:pt x="24" y="22"/>
                    </a:lnTo>
                    <a:lnTo>
                      <a:pt x="55" y="12"/>
                    </a:lnTo>
                    <a:lnTo>
                      <a:pt x="94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375">
                <a:extLst>
                  <a:ext uri="{FF2B5EF4-FFF2-40B4-BE49-F238E27FC236}">
                    <a16:creationId xmlns:a16="http://schemas.microsoft.com/office/drawing/2014/main" xmlns="" id="{2FD01B2C-3169-4EA5-8540-F92322C1B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1251" y="3952875"/>
                <a:ext cx="428625" cy="1244600"/>
              </a:xfrm>
              <a:custGeom>
                <a:avLst/>
                <a:gdLst>
                  <a:gd name="T0" fmla="*/ 149 w 270"/>
                  <a:gd name="T1" fmla="*/ 472 h 784"/>
                  <a:gd name="T2" fmla="*/ 149 w 270"/>
                  <a:gd name="T3" fmla="*/ 472 h 784"/>
                  <a:gd name="T4" fmla="*/ 152 w 270"/>
                  <a:gd name="T5" fmla="*/ 483 h 784"/>
                  <a:gd name="T6" fmla="*/ 154 w 270"/>
                  <a:gd name="T7" fmla="*/ 498 h 784"/>
                  <a:gd name="T8" fmla="*/ 157 w 270"/>
                  <a:gd name="T9" fmla="*/ 540 h 784"/>
                  <a:gd name="T10" fmla="*/ 160 w 270"/>
                  <a:gd name="T11" fmla="*/ 592 h 784"/>
                  <a:gd name="T12" fmla="*/ 161 w 270"/>
                  <a:gd name="T13" fmla="*/ 646 h 784"/>
                  <a:gd name="T14" fmla="*/ 164 w 270"/>
                  <a:gd name="T15" fmla="*/ 742 h 784"/>
                  <a:gd name="T16" fmla="*/ 164 w 270"/>
                  <a:gd name="T17" fmla="*/ 784 h 784"/>
                  <a:gd name="T18" fmla="*/ 107 w 270"/>
                  <a:gd name="T19" fmla="*/ 784 h 784"/>
                  <a:gd name="T20" fmla="*/ 107 w 270"/>
                  <a:gd name="T21" fmla="*/ 784 h 784"/>
                  <a:gd name="T22" fmla="*/ 92 w 270"/>
                  <a:gd name="T23" fmla="*/ 744 h 784"/>
                  <a:gd name="T24" fmla="*/ 59 w 270"/>
                  <a:gd name="T25" fmla="*/ 649 h 784"/>
                  <a:gd name="T26" fmla="*/ 40 w 270"/>
                  <a:gd name="T27" fmla="*/ 596 h 784"/>
                  <a:gd name="T28" fmla="*/ 24 w 270"/>
                  <a:gd name="T29" fmla="*/ 545 h 784"/>
                  <a:gd name="T30" fmla="*/ 10 w 270"/>
                  <a:gd name="T31" fmla="*/ 502 h 784"/>
                  <a:gd name="T32" fmla="*/ 6 w 270"/>
                  <a:gd name="T33" fmla="*/ 485 h 784"/>
                  <a:gd name="T34" fmla="*/ 3 w 270"/>
                  <a:gd name="T35" fmla="*/ 472 h 784"/>
                  <a:gd name="T36" fmla="*/ 3 w 270"/>
                  <a:gd name="T37" fmla="*/ 472 h 784"/>
                  <a:gd name="T38" fmla="*/ 2 w 270"/>
                  <a:gd name="T39" fmla="*/ 456 h 784"/>
                  <a:gd name="T40" fmla="*/ 0 w 270"/>
                  <a:gd name="T41" fmla="*/ 434 h 784"/>
                  <a:gd name="T42" fmla="*/ 0 w 270"/>
                  <a:gd name="T43" fmla="*/ 373 h 784"/>
                  <a:gd name="T44" fmla="*/ 2 w 270"/>
                  <a:gd name="T45" fmla="*/ 297 h 784"/>
                  <a:gd name="T46" fmla="*/ 4 w 270"/>
                  <a:gd name="T47" fmla="*/ 214 h 784"/>
                  <a:gd name="T48" fmla="*/ 10 w 270"/>
                  <a:gd name="T49" fmla="*/ 65 h 784"/>
                  <a:gd name="T50" fmla="*/ 13 w 270"/>
                  <a:gd name="T51" fmla="*/ 0 h 784"/>
                  <a:gd name="T52" fmla="*/ 270 w 270"/>
                  <a:gd name="T53" fmla="*/ 19 h 784"/>
                  <a:gd name="T54" fmla="*/ 270 w 270"/>
                  <a:gd name="T55" fmla="*/ 19 h 784"/>
                  <a:gd name="T56" fmla="*/ 270 w 270"/>
                  <a:gd name="T57" fmla="*/ 19 h 784"/>
                  <a:gd name="T58" fmla="*/ 249 w 270"/>
                  <a:gd name="T59" fmla="*/ 86 h 784"/>
                  <a:gd name="T60" fmla="*/ 228 w 270"/>
                  <a:gd name="T61" fmla="*/ 153 h 784"/>
                  <a:gd name="T62" fmla="*/ 204 w 270"/>
                  <a:gd name="T63" fmla="*/ 232 h 784"/>
                  <a:gd name="T64" fmla="*/ 181 w 270"/>
                  <a:gd name="T65" fmla="*/ 311 h 784"/>
                  <a:gd name="T66" fmla="*/ 163 w 270"/>
                  <a:gd name="T67" fmla="*/ 384 h 784"/>
                  <a:gd name="T68" fmla="*/ 156 w 270"/>
                  <a:gd name="T69" fmla="*/ 415 h 784"/>
                  <a:gd name="T70" fmla="*/ 150 w 270"/>
                  <a:gd name="T71" fmla="*/ 440 h 784"/>
                  <a:gd name="T72" fmla="*/ 148 w 270"/>
                  <a:gd name="T73" fmla="*/ 460 h 784"/>
                  <a:gd name="T74" fmla="*/ 148 w 270"/>
                  <a:gd name="T75" fmla="*/ 466 h 784"/>
                  <a:gd name="T76" fmla="*/ 149 w 270"/>
                  <a:gd name="T77" fmla="*/ 472 h 784"/>
                  <a:gd name="T78" fmla="*/ 149 w 270"/>
                  <a:gd name="T79" fmla="*/ 472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0" h="784">
                    <a:moveTo>
                      <a:pt x="149" y="472"/>
                    </a:moveTo>
                    <a:lnTo>
                      <a:pt x="149" y="472"/>
                    </a:lnTo>
                    <a:lnTo>
                      <a:pt x="152" y="483"/>
                    </a:lnTo>
                    <a:lnTo>
                      <a:pt x="154" y="498"/>
                    </a:lnTo>
                    <a:lnTo>
                      <a:pt x="157" y="540"/>
                    </a:lnTo>
                    <a:lnTo>
                      <a:pt x="160" y="592"/>
                    </a:lnTo>
                    <a:lnTo>
                      <a:pt x="161" y="646"/>
                    </a:lnTo>
                    <a:lnTo>
                      <a:pt x="164" y="742"/>
                    </a:lnTo>
                    <a:lnTo>
                      <a:pt x="164" y="784"/>
                    </a:lnTo>
                    <a:lnTo>
                      <a:pt x="107" y="784"/>
                    </a:lnTo>
                    <a:lnTo>
                      <a:pt x="107" y="784"/>
                    </a:lnTo>
                    <a:lnTo>
                      <a:pt x="92" y="744"/>
                    </a:lnTo>
                    <a:lnTo>
                      <a:pt x="59" y="649"/>
                    </a:lnTo>
                    <a:lnTo>
                      <a:pt x="40" y="596"/>
                    </a:lnTo>
                    <a:lnTo>
                      <a:pt x="24" y="545"/>
                    </a:lnTo>
                    <a:lnTo>
                      <a:pt x="10" y="502"/>
                    </a:lnTo>
                    <a:lnTo>
                      <a:pt x="6" y="485"/>
                    </a:lnTo>
                    <a:lnTo>
                      <a:pt x="3" y="472"/>
                    </a:lnTo>
                    <a:lnTo>
                      <a:pt x="3" y="472"/>
                    </a:lnTo>
                    <a:lnTo>
                      <a:pt x="2" y="456"/>
                    </a:lnTo>
                    <a:lnTo>
                      <a:pt x="0" y="434"/>
                    </a:lnTo>
                    <a:lnTo>
                      <a:pt x="0" y="373"/>
                    </a:lnTo>
                    <a:lnTo>
                      <a:pt x="2" y="297"/>
                    </a:lnTo>
                    <a:lnTo>
                      <a:pt x="4" y="214"/>
                    </a:lnTo>
                    <a:lnTo>
                      <a:pt x="10" y="65"/>
                    </a:lnTo>
                    <a:lnTo>
                      <a:pt x="13" y="0"/>
                    </a:lnTo>
                    <a:lnTo>
                      <a:pt x="270" y="19"/>
                    </a:lnTo>
                    <a:lnTo>
                      <a:pt x="270" y="19"/>
                    </a:lnTo>
                    <a:lnTo>
                      <a:pt x="270" y="19"/>
                    </a:lnTo>
                    <a:lnTo>
                      <a:pt x="249" y="86"/>
                    </a:lnTo>
                    <a:lnTo>
                      <a:pt x="228" y="153"/>
                    </a:lnTo>
                    <a:lnTo>
                      <a:pt x="204" y="232"/>
                    </a:lnTo>
                    <a:lnTo>
                      <a:pt x="181" y="311"/>
                    </a:lnTo>
                    <a:lnTo>
                      <a:pt x="163" y="384"/>
                    </a:lnTo>
                    <a:lnTo>
                      <a:pt x="156" y="415"/>
                    </a:lnTo>
                    <a:lnTo>
                      <a:pt x="150" y="440"/>
                    </a:lnTo>
                    <a:lnTo>
                      <a:pt x="148" y="460"/>
                    </a:lnTo>
                    <a:lnTo>
                      <a:pt x="148" y="466"/>
                    </a:lnTo>
                    <a:lnTo>
                      <a:pt x="149" y="472"/>
                    </a:lnTo>
                    <a:lnTo>
                      <a:pt x="149" y="472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376">
                <a:extLst>
                  <a:ext uri="{FF2B5EF4-FFF2-40B4-BE49-F238E27FC236}">
                    <a16:creationId xmlns:a16="http://schemas.microsoft.com/office/drawing/2014/main" xmlns="" id="{95983EB8-2479-4472-9CDC-E50BEC652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738" y="5126038"/>
                <a:ext cx="200027" cy="77788"/>
              </a:xfrm>
              <a:custGeom>
                <a:avLst/>
                <a:gdLst>
                  <a:gd name="T0" fmla="*/ 135 w 153"/>
                  <a:gd name="T1" fmla="*/ 0 h 70"/>
                  <a:gd name="T2" fmla="*/ 153 w 153"/>
                  <a:gd name="T3" fmla="*/ 32 h 70"/>
                  <a:gd name="T4" fmla="*/ 153 w 153"/>
                  <a:gd name="T5" fmla="*/ 32 h 70"/>
                  <a:gd name="T6" fmla="*/ 127 w 153"/>
                  <a:gd name="T7" fmla="*/ 43 h 70"/>
                  <a:gd name="T8" fmla="*/ 100 w 153"/>
                  <a:gd name="T9" fmla="*/ 55 h 70"/>
                  <a:gd name="T10" fmla="*/ 68 w 153"/>
                  <a:gd name="T11" fmla="*/ 68 h 70"/>
                  <a:gd name="T12" fmla="*/ 68 w 153"/>
                  <a:gd name="T13" fmla="*/ 68 h 70"/>
                  <a:gd name="T14" fmla="*/ 57 w 153"/>
                  <a:gd name="T15" fmla="*/ 69 h 70"/>
                  <a:gd name="T16" fmla="*/ 35 w 153"/>
                  <a:gd name="T17" fmla="*/ 70 h 70"/>
                  <a:gd name="T18" fmla="*/ 13 w 153"/>
                  <a:gd name="T19" fmla="*/ 70 h 70"/>
                  <a:gd name="T20" fmla="*/ 5 w 153"/>
                  <a:gd name="T21" fmla="*/ 69 h 70"/>
                  <a:gd name="T22" fmla="*/ 2 w 153"/>
                  <a:gd name="T23" fmla="*/ 68 h 70"/>
                  <a:gd name="T24" fmla="*/ 2 w 153"/>
                  <a:gd name="T25" fmla="*/ 68 h 70"/>
                  <a:gd name="T26" fmla="*/ 0 w 153"/>
                  <a:gd name="T27" fmla="*/ 66 h 70"/>
                  <a:gd name="T28" fmla="*/ 0 w 153"/>
                  <a:gd name="T29" fmla="*/ 62 h 70"/>
                  <a:gd name="T30" fmla="*/ 0 w 153"/>
                  <a:gd name="T31" fmla="*/ 59 h 70"/>
                  <a:gd name="T32" fmla="*/ 1 w 153"/>
                  <a:gd name="T33" fmla="*/ 57 h 70"/>
                  <a:gd name="T34" fmla="*/ 4 w 153"/>
                  <a:gd name="T35" fmla="*/ 50 h 70"/>
                  <a:gd name="T36" fmla="*/ 7 w 153"/>
                  <a:gd name="T37" fmla="*/ 45 h 70"/>
                  <a:gd name="T38" fmla="*/ 7 w 153"/>
                  <a:gd name="T39" fmla="*/ 45 h 70"/>
                  <a:gd name="T40" fmla="*/ 9 w 153"/>
                  <a:gd name="T41" fmla="*/ 43 h 70"/>
                  <a:gd name="T42" fmla="*/ 14 w 153"/>
                  <a:gd name="T43" fmla="*/ 39 h 70"/>
                  <a:gd name="T44" fmla="*/ 24 w 153"/>
                  <a:gd name="T45" fmla="*/ 35 h 70"/>
                  <a:gd name="T46" fmla="*/ 37 w 153"/>
                  <a:gd name="T47" fmla="*/ 29 h 70"/>
                  <a:gd name="T48" fmla="*/ 51 w 153"/>
                  <a:gd name="T49" fmla="*/ 26 h 70"/>
                  <a:gd name="T50" fmla="*/ 76 w 153"/>
                  <a:gd name="T51" fmla="*/ 19 h 70"/>
                  <a:gd name="T52" fmla="*/ 87 w 153"/>
                  <a:gd name="T53" fmla="*/ 17 h 70"/>
                  <a:gd name="T54" fmla="*/ 135 w 153"/>
                  <a:gd name="T5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3" h="70">
                    <a:moveTo>
                      <a:pt x="135" y="0"/>
                    </a:moveTo>
                    <a:lnTo>
                      <a:pt x="153" y="32"/>
                    </a:lnTo>
                    <a:lnTo>
                      <a:pt x="153" y="32"/>
                    </a:lnTo>
                    <a:lnTo>
                      <a:pt x="127" y="43"/>
                    </a:lnTo>
                    <a:lnTo>
                      <a:pt x="100" y="55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57" y="69"/>
                    </a:lnTo>
                    <a:lnTo>
                      <a:pt x="35" y="70"/>
                    </a:lnTo>
                    <a:lnTo>
                      <a:pt x="13" y="70"/>
                    </a:lnTo>
                    <a:lnTo>
                      <a:pt x="5" y="69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1" y="57"/>
                    </a:lnTo>
                    <a:lnTo>
                      <a:pt x="4" y="50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9" y="43"/>
                    </a:lnTo>
                    <a:lnTo>
                      <a:pt x="14" y="39"/>
                    </a:lnTo>
                    <a:lnTo>
                      <a:pt x="24" y="35"/>
                    </a:lnTo>
                    <a:lnTo>
                      <a:pt x="37" y="29"/>
                    </a:lnTo>
                    <a:lnTo>
                      <a:pt x="51" y="26"/>
                    </a:lnTo>
                    <a:lnTo>
                      <a:pt x="76" y="19"/>
                    </a:lnTo>
                    <a:lnTo>
                      <a:pt x="87" y="17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377">
                <a:extLst>
                  <a:ext uri="{FF2B5EF4-FFF2-40B4-BE49-F238E27FC236}">
                    <a16:creationId xmlns:a16="http://schemas.microsoft.com/office/drawing/2014/main" xmlns="" id="{573BD1C5-2471-4D92-A162-E864EF646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0001" y="3963988"/>
                <a:ext cx="484188" cy="1189038"/>
              </a:xfrm>
              <a:custGeom>
                <a:avLst/>
                <a:gdLst>
                  <a:gd name="T0" fmla="*/ 257 w 305"/>
                  <a:gd name="T1" fmla="*/ 749 h 749"/>
                  <a:gd name="T2" fmla="*/ 225 w 305"/>
                  <a:gd name="T3" fmla="*/ 712 h 749"/>
                  <a:gd name="T4" fmla="*/ 151 w 305"/>
                  <a:gd name="T5" fmla="*/ 622 h 749"/>
                  <a:gd name="T6" fmla="*/ 90 w 305"/>
                  <a:gd name="T7" fmla="*/ 542 h 749"/>
                  <a:gd name="T8" fmla="*/ 55 w 305"/>
                  <a:gd name="T9" fmla="*/ 490 h 749"/>
                  <a:gd name="T10" fmla="*/ 29 w 305"/>
                  <a:gd name="T11" fmla="*/ 444 h 749"/>
                  <a:gd name="T12" fmla="*/ 22 w 305"/>
                  <a:gd name="T13" fmla="*/ 424 h 749"/>
                  <a:gd name="T14" fmla="*/ 12 w 305"/>
                  <a:gd name="T15" fmla="*/ 378 h 749"/>
                  <a:gd name="T16" fmla="*/ 5 w 305"/>
                  <a:gd name="T17" fmla="*/ 316 h 749"/>
                  <a:gd name="T18" fmla="*/ 1 w 305"/>
                  <a:gd name="T19" fmla="*/ 245 h 749"/>
                  <a:gd name="T20" fmla="*/ 0 w 305"/>
                  <a:gd name="T21" fmla="*/ 108 h 749"/>
                  <a:gd name="T22" fmla="*/ 2 w 305"/>
                  <a:gd name="T23" fmla="*/ 0 h 749"/>
                  <a:gd name="T24" fmla="*/ 158 w 305"/>
                  <a:gd name="T25" fmla="*/ 17 h 749"/>
                  <a:gd name="T26" fmla="*/ 170 w 305"/>
                  <a:gd name="T27" fmla="*/ 35 h 749"/>
                  <a:gd name="T28" fmla="*/ 176 w 305"/>
                  <a:gd name="T29" fmla="*/ 55 h 749"/>
                  <a:gd name="T30" fmla="*/ 181 w 305"/>
                  <a:gd name="T31" fmla="*/ 77 h 749"/>
                  <a:gd name="T32" fmla="*/ 182 w 305"/>
                  <a:gd name="T33" fmla="*/ 101 h 749"/>
                  <a:gd name="T34" fmla="*/ 182 w 305"/>
                  <a:gd name="T35" fmla="*/ 101 h 749"/>
                  <a:gd name="T36" fmla="*/ 182 w 305"/>
                  <a:gd name="T37" fmla="*/ 108 h 749"/>
                  <a:gd name="T38" fmla="*/ 181 w 305"/>
                  <a:gd name="T39" fmla="*/ 144 h 749"/>
                  <a:gd name="T40" fmla="*/ 176 w 305"/>
                  <a:gd name="T41" fmla="*/ 182 h 749"/>
                  <a:gd name="T42" fmla="*/ 164 w 305"/>
                  <a:gd name="T43" fmla="*/ 287 h 749"/>
                  <a:gd name="T44" fmla="*/ 160 w 305"/>
                  <a:gd name="T45" fmla="*/ 346 h 749"/>
                  <a:gd name="T46" fmla="*/ 160 w 305"/>
                  <a:gd name="T47" fmla="*/ 409 h 749"/>
                  <a:gd name="T48" fmla="*/ 161 w 305"/>
                  <a:gd name="T49" fmla="*/ 420 h 749"/>
                  <a:gd name="T50" fmla="*/ 168 w 305"/>
                  <a:gd name="T51" fmla="*/ 435 h 749"/>
                  <a:gd name="T52" fmla="*/ 179 w 305"/>
                  <a:gd name="T53" fmla="*/ 448 h 749"/>
                  <a:gd name="T54" fmla="*/ 203 w 305"/>
                  <a:gd name="T55" fmla="*/ 464 h 749"/>
                  <a:gd name="T56" fmla="*/ 227 w 305"/>
                  <a:gd name="T57" fmla="*/ 482 h 749"/>
                  <a:gd name="T58" fmla="*/ 241 w 305"/>
                  <a:gd name="T59" fmla="*/ 500 h 749"/>
                  <a:gd name="T60" fmla="*/ 252 w 305"/>
                  <a:gd name="T61" fmla="*/ 525 h 749"/>
                  <a:gd name="T62" fmla="*/ 257 w 305"/>
                  <a:gd name="T63" fmla="*/ 541 h 749"/>
                  <a:gd name="T64" fmla="*/ 259 w 305"/>
                  <a:gd name="T65" fmla="*/ 561 h 749"/>
                  <a:gd name="T66" fmla="*/ 263 w 305"/>
                  <a:gd name="T67" fmla="*/ 597 h 749"/>
                  <a:gd name="T68" fmla="*/ 276 w 305"/>
                  <a:gd name="T69" fmla="*/ 660 h 749"/>
                  <a:gd name="T70" fmla="*/ 293 w 305"/>
                  <a:gd name="T71" fmla="*/ 704 h 749"/>
                  <a:gd name="T72" fmla="*/ 305 w 305"/>
                  <a:gd name="T73" fmla="*/ 732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5" h="749">
                    <a:moveTo>
                      <a:pt x="305" y="732"/>
                    </a:moveTo>
                    <a:lnTo>
                      <a:pt x="257" y="749"/>
                    </a:lnTo>
                    <a:lnTo>
                      <a:pt x="257" y="749"/>
                    </a:lnTo>
                    <a:lnTo>
                      <a:pt x="225" y="712"/>
                    </a:lnTo>
                    <a:lnTo>
                      <a:pt x="190" y="672"/>
                    </a:lnTo>
                    <a:lnTo>
                      <a:pt x="151" y="622"/>
                    </a:lnTo>
                    <a:lnTo>
                      <a:pt x="110" y="570"/>
                    </a:lnTo>
                    <a:lnTo>
                      <a:pt x="90" y="542"/>
                    </a:lnTo>
                    <a:lnTo>
                      <a:pt x="71" y="516"/>
                    </a:lnTo>
                    <a:lnTo>
                      <a:pt x="55" y="490"/>
                    </a:lnTo>
                    <a:lnTo>
                      <a:pt x="40" y="466"/>
                    </a:lnTo>
                    <a:lnTo>
                      <a:pt x="29" y="444"/>
                    </a:lnTo>
                    <a:lnTo>
                      <a:pt x="22" y="424"/>
                    </a:lnTo>
                    <a:lnTo>
                      <a:pt x="22" y="424"/>
                    </a:lnTo>
                    <a:lnTo>
                      <a:pt x="16" y="403"/>
                    </a:lnTo>
                    <a:lnTo>
                      <a:pt x="12" y="378"/>
                    </a:lnTo>
                    <a:lnTo>
                      <a:pt x="7" y="348"/>
                    </a:lnTo>
                    <a:lnTo>
                      <a:pt x="5" y="316"/>
                    </a:lnTo>
                    <a:lnTo>
                      <a:pt x="3" y="282"/>
                    </a:lnTo>
                    <a:lnTo>
                      <a:pt x="1" y="245"/>
                    </a:lnTo>
                    <a:lnTo>
                      <a:pt x="0" y="175"/>
                    </a:lnTo>
                    <a:lnTo>
                      <a:pt x="0" y="108"/>
                    </a:lnTo>
                    <a:lnTo>
                      <a:pt x="1" y="51"/>
                    </a:lnTo>
                    <a:lnTo>
                      <a:pt x="2" y="0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64" y="25"/>
                    </a:lnTo>
                    <a:lnTo>
                      <a:pt x="170" y="35"/>
                    </a:lnTo>
                    <a:lnTo>
                      <a:pt x="173" y="45"/>
                    </a:lnTo>
                    <a:lnTo>
                      <a:pt x="176" y="55"/>
                    </a:lnTo>
                    <a:lnTo>
                      <a:pt x="178" y="66"/>
                    </a:lnTo>
                    <a:lnTo>
                      <a:pt x="181" y="77"/>
                    </a:lnTo>
                    <a:lnTo>
                      <a:pt x="182" y="89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8"/>
                    </a:lnTo>
                    <a:lnTo>
                      <a:pt x="182" y="108"/>
                    </a:lnTo>
                    <a:lnTo>
                      <a:pt x="182" y="125"/>
                    </a:lnTo>
                    <a:lnTo>
                      <a:pt x="181" y="144"/>
                    </a:lnTo>
                    <a:lnTo>
                      <a:pt x="176" y="182"/>
                    </a:lnTo>
                    <a:lnTo>
                      <a:pt x="176" y="182"/>
                    </a:lnTo>
                    <a:lnTo>
                      <a:pt x="170" y="232"/>
                    </a:lnTo>
                    <a:lnTo>
                      <a:pt x="164" y="287"/>
                    </a:lnTo>
                    <a:lnTo>
                      <a:pt x="162" y="316"/>
                    </a:lnTo>
                    <a:lnTo>
                      <a:pt x="160" y="346"/>
                    </a:lnTo>
                    <a:lnTo>
                      <a:pt x="160" y="377"/>
                    </a:lnTo>
                    <a:lnTo>
                      <a:pt x="160" y="409"/>
                    </a:lnTo>
                    <a:lnTo>
                      <a:pt x="160" y="409"/>
                    </a:lnTo>
                    <a:lnTo>
                      <a:pt x="161" y="420"/>
                    </a:lnTo>
                    <a:lnTo>
                      <a:pt x="164" y="428"/>
                    </a:lnTo>
                    <a:lnTo>
                      <a:pt x="168" y="435"/>
                    </a:lnTo>
                    <a:lnTo>
                      <a:pt x="174" y="442"/>
                    </a:lnTo>
                    <a:lnTo>
                      <a:pt x="179" y="448"/>
                    </a:lnTo>
                    <a:lnTo>
                      <a:pt x="187" y="453"/>
                    </a:lnTo>
                    <a:lnTo>
                      <a:pt x="203" y="464"/>
                    </a:lnTo>
                    <a:lnTo>
                      <a:pt x="219" y="475"/>
                    </a:lnTo>
                    <a:lnTo>
                      <a:pt x="227" y="482"/>
                    </a:lnTo>
                    <a:lnTo>
                      <a:pt x="235" y="490"/>
                    </a:lnTo>
                    <a:lnTo>
                      <a:pt x="241" y="500"/>
                    </a:lnTo>
                    <a:lnTo>
                      <a:pt x="248" y="512"/>
                    </a:lnTo>
                    <a:lnTo>
                      <a:pt x="252" y="525"/>
                    </a:lnTo>
                    <a:lnTo>
                      <a:pt x="257" y="541"/>
                    </a:lnTo>
                    <a:lnTo>
                      <a:pt x="257" y="541"/>
                    </a:lnTo>
                    <a:lnTo>
                      <a:pt x="259" y="561"/>
                    </a:lnTo>
                    <a:lnTo>
                      <a:pt x="259" y="561"/>
                    </a:lnTo>
                    <a:lnTo>
                      <a:pt x="261" y="579"/>
                    </a:lnTo>
                    <a:lnTo>
                      <a:pt x="263" y="597"/>
                    </a:lnTo>
                    <a:lnTo>
                      <a:pt x="270" y="630"/>
                    </a:lnTo>
                    <a:lnTo>
                      <a:pt x="276" y="660"/>
                    </a:lnTo>
                    <a:lnTo>
                      <a:pt x="285" y="684"/>
                    </a:lnTo>
                    <a:lnTo>
                      <a:pt x="293" y="704"/>
                    </a:lnTo>
                    <a:lnTo>
                      <a:pt x="299" y="719"/>
                    </a:lnTo>
                    <a:lnTo>
                      <a:pt x="305" y="732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378">
                <a:extLst>
                  <a:ext uri="{FF2B5EF4-FFF2-40B4-BE49-F238E27FC236}">
                    <a16:creationId xmlns:a16="http://schemas.microsoft.com/office/drawing/2014/main" xmlns="" id="{1EB419CD-89AF-4A4F-A33A-985ED6ACC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0001" y="3963988"/>
                <a:ext cx="484188" cy="1189038"/>
              </a:xfrm>
              <a:custGeom>
                <a:avLst/>
                <a:gdLst>
                  <a:gd name="T0" fmla="*/ 257 w 305"/>
                  <a:gd name="T1" fmla="*/ 749 h 749"/>
                  <a:gd name="T2" fmla="*/ 225 w 305"/>
                  <a:gd name="T3" fmla="*/ 712 h 749"/>
                  <a:gd name="T4" fmla="*/ 151 w 305"/>
                  <a:gd name="T5" fmla="*/ 622 h 749"/>
                  <a:gd name="T6" fmla="*/ 90 w 305"/>
                  <a:gd name="T7" fmla="*/ 542 h 749"/>
                  <a:gd name="T8" fmla="*/ 55 w 305"/>
                  <a:gd name="T9" fmla="*/ 490 h 749"/>
                  <a:gd name="T10" fmla="*/ 29 w 305"/>
                  <a:gd name="T11" fmla="*/ 444 h 749"/>
                  <a:gd name="T12" fmla="*/ 22 w 305"/>
                  <a:gd name="T13" fmla="*/ 424 h 749"/>
                  <a:gd name="T14" fmla="*/ 12 w 305"/>
                  <a:gd name="T15" fmla="*/ 378 h 749"/>
                  <a:gd name="T16" fmla="*/ 5 w 305"/>
                  <a:gd name="T17" fmla="*/ 316 h 749"/>
                  <a:gd name="T18" fmla="*/ 1 w 305"/>
                  <a:gd name="T19" fmla="*/ 245 h 749"/>
                  <a:gd name="T20" fmla="*/ 0 w 305"/>
                  <a:gd name="T21" fmla="*/ 108 h 749"/>
                  <a:gd name="T22" fmla="*/ 2 w 305"/>
                  <a:gd name="T23" fmla="*/ 0 h 749"/>
                  <a:gd name="T24" fmla="*/ 158 w 305"/>
                  <a:gd name="T25" fmla="*/ 17 h 749"/>
                  <a:gd name="T26" fmla="*/ 170 w 305"/>
                  <a:gd name="T27" fmla="*/ 35 h 749"/>
                  <a:gd name="T28" fmla="*/ 176 w 305"/>
                  <a:gd name="T29" fmla="*/ 55 h 749"/>
                  <a:gd name="T30" fmla="*/ 181 w 305"/>
                  <a:gd name="T31" fmla="*/ 77 h 749"/>
                  <a:gd name="T32" fmla="*/ 182 w 305"/>
                  <a:gd name="T33" fmla="*/ 101 h 749"/>
                  <a:gd name="T34" fmla="*/ 182 w 305"/>
                  <a:gd name="T35" fmla="*/ 101 h 749"/>
                  <a:gd name="T36" fmla="*/ 182 w 305"/>
                  <a:gd name="T37" fmla="*/ 108 h 749"/>
                  <a:gd name="T38" fmla="*/ 181 w 305"/>
                  <a:gd name="T39" fmla="*/ 144 h 749"/>
                  <a:gd name="T40" fmla="*/ 176 w 305"/>
                  <a:gd name="T41" fmla="*/ 182 h 749"/>
                  <a:gd name="T42" fmla="*/ 164 w 305"/>
                  <a:gd name="T43" fmla="*/ 287 h 749"/>
                  <a:gd name="T44" fmla="*/ 160 w 305"/>
                  <a:gd name="T45" fmla="*/ 346 h 749"/>
                  <a:gd name="T46" fmla="*/ 160 w 305"/>
                  <a:gd name="T47" fmla="*/ 409 h 749"/>
                  <a:gd name="T48" fmla="*/ 161 w 305"/>
                  <a:gd name="T49" fmla="*/ 420 h 749"/>
                  <a:gd name="T50" fmla="*/ 168 w 305"/>
                  <a:gd name="T51" fmla="*/ 435 h 749"/>
                  <a:gd name="T52" fmla="*/ 179 w 305"/>
                  <a:gd name="T53" fmla="*/ 448 h 749"/>
                  <a:gd name="T54" fmla="*/ 203 w 305"/>
                  <a:gd name="T55" fmla="*/ 464 h 749"/>
                  <a:gd name="T56" fmla="*/ 227 w 305"/>
                  <a:gd name="T57" fmla="*/ 482 h 749"/>
                  <a:gd name="T58" fmla="*/ 241 w 305"/>
                  <a:gd name="T59" fmla="*/ 500 h 749"/>
                  <a:gd name="T60" fmla="*/ 252 w 305"/>
                  <a:gd name="T61" fmla="*/ 525 h 749"/>
                  <a:gd name="T62" fmla="*/ 257 w 305"/>
                  <a:gd name="T63" fmla="*/ 541 h 749"/>
                  <a:gd name="T64" fmla="*/ 259 w 305"/>
                  <a:gd name="T65" fmla="*/ 561 h 749"/>
                  <a:gd name="T66" fmla="*/ 263 w 305"/>
                  <a:gd name="T67" fmla="*/ 597 h 749"/>
                  <a:gd name="T68" fmla="*/ 276 w 305"/>
                  <a:gd name="T69" fmla="*/ 660 h 749"/>
                  <a:gd name="T70" fmla="*/ 293 w 305"/>
                  <a:gd name="T71" fmla="*/ 704 h 749"/>
                  <a:gd name="T72" fmla="*/ 305 w 305"/>
                  <a:gd name="T73" fmla="*/ 732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5" h="749">
                    <a:moveTo>
                      <a:pt x="305" y="732"/>
                    </a:moveTo>
                    <a:lnTo>
                      <a:pt x="257" y="749"/>
                    </a:lnTo>
                    <a:lnTo>
                      <a:pt x="257" y="749"/>
                    </a:lnTo>
                    <a:lnTo>
                      <a:pt x="225" y="712"/>
                    </a:lnTo>
                    <a:lnTo>
                      <a:pt x="190" y="672"/>
                    </a:lnTo>
                    <a:lnTo>
                      <a:pt x="151" y="622"/>
                    </a:lnTo>
                    <a:lnTo>
                      <a:pt x="110" y="570"/>
                    </a:lnTo>
                    <a:lnTo>
                      <a:pt x="90" y="542"/>
                    </a:lnTo>
                    <a:lnTo>
                      <a:pt x="71" y="516"/>
                    </a:lnTo>
                    <a:lnTo>
                      <a:pt x="55" y="490"/>
                    </a:lnTo>
                    <a:lnTo>
                      <a:pt x="40" y="466"/>
                    </a:lnTo>
                    <a:lnTo>
                      <a:pt x="29" y="444"/>
                    </a:lnTo>
                    <a:lnTo>
                      <a:pt x="22" y="424"/>
                    </a:lnTo>
                    <a:lnTo>
                      <a:pt x="22" y="424"/>
                    </a:lnTo>
                    <a:lnTo>
                      <a:pt x="16" y="403"/>
                    </a:lnTo>
                    <a:lnTo>
                      <a:pt x="12" y="378"/>
                    </a:lnTo>
                    <a:lnTo>
                      <a:pt x="7" y="348"/>
                    </a:lnTo>
                    <a:lnTo>
                      <a:pt x="5" y="316"/>
                    </a:lnTo>
                    <a:lnTo>
                      <a:pt x="3" y="282"/>
                    </a:lnTo>
                    <a:lnTo>
                      <a:pt x="1" y="245"/>
                    </a:lnTo>
                    <a:lnTo>
                      <a:pt x="0" y="175"/>
                    </a:lnTo>
                    <a:lnTo>
                      <a:pt x="0" y="108"/>
                    </a:lnTo>
                    <a:lnTo>
                      <a:pt x="1" y="51"/>
                    </a:lnTo>
                    <a:lnTo>
                      <a:pt x="2" y="0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64" y="25"/>
                    </a:lnTo>
                    <a:lnTo>
                      <a:pt x="170" y="35"/>
                    </a:lnTo>
                    <a:lnTo>
                      <a:pt x="173" y="45"/>
                    </a:lnTo>
                    <a:lnTo>
                      <a:pt x="176" y="55"/>
                    </a:lnTo>
                    <a:lnTo>
                      <a:pt x="178" y="66"/>
                    </a:lnTo>
                    <a:lnTo>
                      <a:pt x="181" y="77"/>
                    </a:lnTo>
                    <a:lnTo>
                      <a:pt x="182" y="89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8"/>
                    </a:lnTo>
                    <a:lnTo>
                      <a:pt x="182" y="108"/>
                    </a:lnTo>
                    <a:lnTo>
                      <a:pt x="182" y="125"/>
                    </a:lnTo>
                    <a:lnTo>
                      <a:pt x="181" y="144"/>
                    </a:lnTo>
                    <a:lnTo>
                      <a:pt x="176" y="182"/>
                    </a:lnTo>
                    <a:lnTo>
                      <a:pt x="176" y="182"/>
                    </a:lnTo>
                    <a:lnTo>
                      <a:pt x="170" y="232"/>
                    </a:lnTo>
                    <a:lnTo>
                      <a:pt x="164" y="287"/>
                    </a:lnTo>
                    <a:lnTo>
                      <a:pt x="162" y="316"/>
                    </a:lnTo>
                    <a:lnTo>
                      <a:pt x="160" y="346"/>
                    </a:lnTo>
                    <a:lnTo>
                      <a:pt x="160" y="377"/>
                    </a:lnTo>
                    <a:lnTo>
                      <a:pt x="160" y="409"/>
                    </a:lnTo>
                    <a:lnTo>
                      <a:pt x="160" y="409"/>
                    </a:lnTo>
                    <a:lnTo>
                      <a:pt x="161" y="420"/>
                    </a:lnTo>
                    <a:lnTo>
                      <a:pt x="164" y="428"/>
                    </a:lnTo>
                    <a:lnTo>
                      <a:pt x="168" y="435"/>
                    </a:lnTo>
                    <a:lnTo>
                      <a:pt x="174" y="442"/>
                    </a:lnTo>
                    <a:lnTo>
                      <a:pt x="179" y="448"/>
                    </a:lnTo>
                    <a:lnTo>
                      <a:pt x="187" y="453"/>
                    </a:lnTo>
                    <a:lnTo>
                      <a:pt x="203" y="464"/>
                    </a:lnTo>
                    <a:lnTo>
                      <a:pt x="219" y="475"/>
                    </a:lnTo>
                    <a:lnTo>
                      <a:pt x="227" y="482"/>
                    </a:lnTo>
                    <a:lnTo>
                      <a:pt x="235" y="490"/>
                    </a:lnTo>
                    <a:lnTo>
                      <a:pt x="241" y="500"/>
                    </a:lnTo>
                    <a:lnTo>
                      <a:pt x="248" y="512"/>
                    </a:lnTo>
                    <a:lnTo>
                      <a:pt x="252" y="525"/>
                    </a:lnTo>
                    <a:lnTo>
                      <a:pt x="257" y="541"/>
                    </a:lnTo>
                    <a:lnTo>
                      <a:pt x="257" y="541"/>
                    </a:lnTo>
                    <a:lnTo>
                      <a:pt x="259" y="561"/>
                    </a:lnTo>
                    <a:lnTo>
                      <a:pt x="259" y="561"/>
                    </a:lnTo>
                    <a:lnTo>
                      <a:pt x="261" y="579"/>
                    </a:lnTo>
                    <a:lnTo>
                      <a:pt x="263" y="597"/>
                    </a:lnTo>
                    <a:lnTo>
                      <a:pt x="270" y="630"/>
                    </a:lnTo>
                    <a:lnTo>
                      <a:pt x="276" y="660"/>
                    </a:lnTo>
                    <a:lnTo>
                      <a:pt x="285" y="684"/>
                    </a:lnTo>
                    <a:lnTo>
                      <a:pt x="293" y="704"/>
                    </a:lnTo>
                    <a:lnTo>
                      <a:pt x="299" y="719"/>
                    </a:lnTo>
                    <a:lnTo>
                      <a:pt x="305" y="7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379">
                <a:extLst>
                  <a:ext uri="{FF2B5EF4-FFF2-40B4-BE49-F238E27FC236}">
                    <a16:creationId xmlns:a16="http://schemas.microsoft.com/office/drawing/2014/main" xmlns="" id="{A592AAA1-C6D0-4CFF-BF75-38F21C840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3038" y="4108450"/>
                <a:ext cx="234950" cy="714375"/>
              </a:xfrm>
              <a:custGeom>
                <a:avLst/>
                <a:gdLst>
                  <a:gd name="T0" fmla="*/ 54 w 148"/>
                  <a:gd name="T1" fmla="*/ 0 h 450"/>
                  <a:gd name="T2" fmla="*/ 52 w 148"/>
                  <a:gd name="T3" fmla="*/ 78 h 450"/>
                  <a:gd name="T4" fmla="*/ 44 w 148"/>
                  <a:gd name="T5" fmla="*/ 145 h 450"/>
                  <a:gd name="T6" fmla="*/ 33 w 148"/>
                  <a:gd name="T7" fmla="*/ 200 h 450"/>
                  <a:gd name="T8" fmla="*/ 21 w 148"/>
                  <a:gd name="T9" fmla="*/ 246 h 450"/>
                  <a:gd name="T10" fmla="*/ 2 w 148"/>
                  <a:gd name="T11" fmla="*/ 311 h 450"/>
                  <a:gd name="T12" fmla="*/ 0 w 148"/>
                  <a:gd name="T13" fmla="*/ 332 h 450"/>
                  <a:gd name="T14" fmla="*/ 3 w 148"/>
                  <a:gd name="T15" fmla="*/ 344 h 450"/>
                  <a:gd name="T16" fmla="*/ 5 w 148"/>
                  <a:gd name="T17" fmla="*/ 347 h 450"/>
                  <a:gd name="T18" fmla="*/ 12 w 148"/>
                  <a:gd name="T19" fmla="*/ 353 h 450"/>
                  <a:gd name="T20" fmla="*/ 38 w 148"/>
                  <a:gd name="T21" fmla="*/ 362 h 450"/>
                  <a:gd name="T22" fmla="*/ 54 w 148"/>
                  <a:gd name="T23" fmla="*/ 369 h 450"/>
                  <a:gd name="T24" fmla="*/ 58 w 148"/>
                  <a:gd name="T25" fmla="*/ 376 h 450"/>
                  <a:gd name="T26" fmla="*/ 61 w 148"/>
                  <a:gd name="T27" fmla="*/ 385 h 450"/>
                  <a:gd name="T28" fmla="*/ 62 w 148"/>
                  <a:gd name="T29" fmla="*/ 389 h 450"/>
                  <a:gd name="T30" fmla="*/ 67 w 148"/>
                  <a:gd name="T31" fmla="*/ 393 h 450"/>
                  <a:gd name="T32" fmla="*/ 72 w 148"/>
                  <a:gd name="T33" fmla="*/ 393 h 450"/>
                  <a:gd name="T34" fmla="*/ 74 w 148"/>
                  <a:gd name="T35" fmla="*/ 393 h 450"/>
                  <a:gd name="T36" fmla="*/ 77 w 148"/>
                  <a:gd name="T37" fmla="*/ 393 h 450"/>
                  <a:gd name="T38" fmla="*/ 91 w 148"/>
                  <a:gd name="T39" fmla="*/ 395 h 450"/>
                  <a:gd name="T40" fmla="*/ 109 w 148"/>
                  <a:gd name="T41" fmla="*/ 401 h 450"/>
                  <a:gd name="T42" fmla="*/ 128 w 148"/>
                  <a:gd name="T43" fmla="*/ 418 h 450"/>
                  <a:gd name="T44" fmla="*/ 148 w 148"/>
                  <a:gd name="T45" fmla="*/ 450 h 450"/>
                  <a:gd name="T46" fmla="*/ 143 w 148"/>
                  <a:gd name="T47" fmla="*/ 434 h 450"/>
                  <a:gd name="T48" fmla="*/ 132 w 148"/>
                  <a:gd name="T49" fmla="*/ 409 h 450"/>
                  <a:gd name="T50" fmla="*/ 118 w 148"/>
                  <a:gd name="T51" fmla="*/ 391 h 450"/>
                  <a:gd name="T52" fmla="*/ 94 w 148"/>
                  <a:gd name="T53" fmla="*/ 373 h 450"/>
                  <a:gd name="T54" fmla="*/ 70 w 148"/>
                  <a:gd name="T55" fmla="*/ 357 h 450"/>
                  <a:gd name="T56" fmla="*/ 59 w 148"/>
                  <a:gd name="T57" fmla="*/ 344 h 450"/>
                  <a:gd name="T58" fmla="*/ 52 w 148"/>
                  <a:gd name="T59" fmla="*/ 329 h 450"/>
                  <a:gd name="T60" fmla="*/ 51 w 148"/>
                  <a:gd name="T61" fmla="*/ 318 h 450"/>
                  <a:gd name="T62" fmla="*/ 51 w 148"/>
                  <a:gd name="T63" fmla="*/ 286 h 450"/>
                  <a:gd name="T64" fmla="*/ 52 w 148"/>
                  <a:gd name="T65" fmla="*/ 232 h 450"/>
                  <a:gd name="T66" fmla="*/ 62 w 148"/>
                  <a:gd name="T67" fmla="*/ 135 h 450"/>
                  <a:gd name="T68" fmla="*/ 67 w 148"/>
                  <a:gd name="T69" fmla="*/ 91 h 450"/>
                  <a:gd name="T70" fmla="*/ 73 w 148"/>
                  <a:gd name="T71" fmla="*/ 34 h 450"/>
                  <a:gd name="T72" fmla="*/ 73 w 148"/>
                  <a:gd name="T73" fmla="*/ 17 h 450"/>
                  <a:gd name="T74" fmla="*/ 65 w 148"/>
                  <a:gd name="T75" fmla="*/ 6 h 450"/>
                  <a:gd name="T76" fmla="*/ 54 w 148"/>
                  <a:gd name="T77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450">
                    <a:moveTo>
                      <a:pt x="54" y="0"/>
                    </a:moveTo>
                    <a:lnTo>
                      <a:pt x="54" y="0"/>
                    </a:lnTo>
                    <a:lnTo>
                      <a:pt x="54" y="41"/>
                    </a:lnTo>
                    <a:lnTo>
                      <a:pt x="52" y="78"/>
                    </a:lnTo>
                    <a:lnTo>
                      <a:pt x="48" y="113"/>
                    </a:lnTo>
                    <a:lnTo>
                      <a:pt x="44" y="145"/>
                    </a:lnTo>
                    <a:lnTo>
                      <a:pt x="40" y="173"/>
                    </a:lnTo>
                    <a:lnTo>
                      <a:pt x="33" y="200"/>
                    </a:lnTo>
                    <a:lnTo>
                      <a:pt x="27" y="224"/>
                    </a:lnTo>
                    <a:lnTo>
                      <a:pt x="21" y="246"/>
                    </a:lnTo>
                    <a:lnTo>
                      <a:pt x="10" y="282"/>
                    </a:lnTo>
                    <a:lnTo>
                      <a:pt x="2" y="311"/>
                    </a:lnTo>
                    <a:lnTo>
                      <a:pt x="0" y="322"/>
                    </a:lnTo>
                    <a:lnTo>
                      <a:pt x="0" y="332"/>
                    </a:lnTo>
                    <a:lnTo>
                      <a:pt x="2" y="341"/>
                    </a:lnTo>
                    <a:lnTo>
                      <a:pt x="3" y="344"/>
                    </a:lnTo>
                    <a:lnTo>
                      <a:pt x="5" y="347"/>
                    </a:lnTo>
                    <a:lnTo>
                      <a:pt x="5" y="347"/>
                    </a:lnTo>
                    <a:lnTo>
                      <a:pt x="9" y="350"/>
                    </a:lnTo>
                    <a:lnTo>
                      <a:pt x="12" y="353"/>
                    </a:lnTo>
                    <a:lnTo>
                      <a:pt x="21" y="356"/>
                    </a:lnTo>
                    <a:lnTo>
                      <a:pt x="38" y="362"/>
                    </a:lnTo>
                    <a:lnTo>
                      <a:pt x="47" y="365"/>
                    </a:lnTo>
                    <a:lnTo>
                      <a:pt x="54" y="369"/>
                    </a:lnTo>
                    <a:lnTo>
                      <a:pt x="57" y="373"/>
                    </a:lnTo>
                    <a:lnTo>
                      <a:pt x="58" y="376"/>
                    </a:lnTo>
                    <a:lnTo>
                      <a:pt x="61" y="380"/>
                    </a:lnTo>
                    <a:lnTo>
                      <a:pt x="61" y="385"/>
                    </a:lnTo>
                    <a:lnTo>
                      <a:pt x="61" y="385"/>
                    </a:lnTo>
                    <a:lnTo>
                      <a:pt x="62" y="389"/>
                    </a:lnTo>
                    <a:lnTo>
                      <a:pt x="64" y="391"/>
                    </a:lnTo>
                    <a:lnTo>
                      <a:pt x="67" y="393"/>
                    </a:lnTo>
                    <a:lnTo>
                      <a:pt x="72" y="393"/>
                    </a:lnTo>
                    <a:lnTo>
                      <a:pt x="72" y="393"/>
                    </a:lnTo>
                    <a:lnTo>
                      <a:pt x="74" y="393"/>
                    </a:lnTo>
                    <a:lnTo>
                      <a:pt x="74" y="393"/>
                    </a:lnTo>
                    <a:lnTo>
                      <a:pt x="77" y="393"/>
                    </a:lnTo>
                    <a:lnTo>
                      <a:pt x="77" y="393"/>
                    </a:lnTo>
                    <a:lnTo>
                      <a:pt x="84" y="394"/>
                    </a:lnTo>
                    <a:lnTo>
                      <a:pt x="91" y="395"/>
                    </a:lnTo>
                    <a:lnTo>
                      <a:pt x="100" y="397"/>
                    </a:lnTo>
                    <a:lnTo>
                      <a:pt x="109" y="401"/>
                    </a:lnTo>
                    <a:lnTo>
                      <a:pt x="118" y="408"/>
                    </a:lnTo>
                    <a:lnTo>
                      <a:pt x="128" y="418"/>
                    </a:lnTo>
                    <a:lnTo>
                      <a:pt x="138" y="432"/>
                    </a:lnTo>
                    <a:lnTo>
                      <a:pt x="148" y="450"/>
                    </a:lnTo>
                    <a:lnTo>
                      <a:pt x="148" y="450"/>
                    </a:lnTo>
                    <a:lnTo>
                      <a:pt x="143" y="434"/>
                    </a:lnTo>
                    <a:lnTo>
                      <a:pt x="139" y="421"/>
                    </a:lnTo>
                    <a:lnTo>
                      <a:pt x="132" y="409"/>
                    </a:lnTo>
                    <a:lnTo>
                      <a:pt x="126" y="399"/>
                    </a:lnTo>
                    <a:lnTo>
                      <a:pt x="118" y="391"/>
                    </a:lnTo>
                    <a:lnTo>
                      <a:pt x="110" y="384"/>
                    </a:lnTo>
                    <a:lnTo>
                      <a:pt x="94" y="373"/>
                    </a:lnTo>
                    <a:lnTo>
                      <a:pt x="78" y="362"/>
                    </a:lnTo>
                    <a:lnTo>
                      <a:pt x="70" y="357"/>
                    </a:lnTo>
                    <a:lnTo>
                      <a:pt x="65" y="351"/>
                    </a:lnTo>
                    <a:lnTo>
                      <a:pt x="59" y="344"/>
                    </a:lnTo>
                    <a:lnTo>
                      <a:pt x="55" y="337"/>
                    </a:lnTo>
                    <a:lnTo>
                      <a:pt x="52" y="329"/>
                    </a:lnTo>
                    <a:lnTo>
                      <a:pt x="51" y="318"/>
                    </a:lnTo>
                    <a:lnTo>
                      <a:pt x="51" y="318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51" y="258"/>
                    </a:lnTo>
                    <a:lnTo>
                      <a:pt x="52" y="232"/>
                    </a:lnTo>
                    <a:lnTo>
                      <a:pt x="56" y="182"/>
                    </a:lnTo>
                    <a:lnTo>
                      <a:pt x="62" y="135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72" y="53"/>
                    </a:lnTo>
                    <a:lnTo>
                      <a:pt x="73" y="34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69" y="10"/>
                    </a:lnTo>
                    <a:lnTo>
                      <a:pt x="65" y="6"/>
                    </a:lnTo>
                    <a:lnTo>
                      <a:pt x="61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380">
                <a:extLst>
                  <a:ext uri="{FF2B5EF4-FFF2-40B4-BE49-F238E27FC236}">
                    <a16:creationId xmlns:a16="http://schemas.microsoft.com/office/drawing/2014/main" xmlns="" id="{B9F8AADF-7286-47C8-BD20-3FA26CC87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3038" y="4108450"/>
                <a:ext cx="234950" cy="714375"/>
              </a:xfrm>
              <a:custGeom>
                <a:avLst/>
                <a:gdLst>
                  <a:gd name="T0" fmla="*/ 54 w 148"/>
                  <a:gd name="T1" fmla="*/ 0 h 450"/>
                  <a:gd name="T2" fmla="*/ 52 w 148"/>
                  <a:gd name="T3" fmla="*/ 78 h 450"/>
                  <a:gd name="T4" fmla="*/ 44 w 148"/>
                  <a:gd name="T5" fmla="*/ 145 h 450"/>
                  <a:gd name="T6" fmla="*/ 33 w 148"/>
                  <a:gd name="T7" fmla="*/ 200 h 450"/>
                  <a:gd name="T8" fmla="*/ 21 w 148"/>
                  <a:gd name="T9" fmla="*/ 246 h 450"/>
                  <a:gd name="T10" fmla="*/ 2 w 148"/>
                  <a:gd name="T11" fmla="*/ 311 h 450"/>
                  <a:gd name="T12" fmla="*/ 0 w 148"/>
                  <a:gd name="T13" fmla="*/ 332 h 450"/>
                  <a:gd name="T14" fmla="*/ 3 w 148"/>
                  <a:gd name="T15" fmla="*/ 344 h 450"/>
                  <a:gd name="T16" fmla="*/ 5 w 148"/>
                  <a:gd name="T17" fmla="*/ 347 h 450"/>
                  <a:gd name="T18" fmla="*/ 12 w 148"/>
                  <a:gd name="T19" fmla="*/ 353 h 450"/>
                  <a:gd name="T20" fmla="*/ 38 w 148"/>
                  <a:gd name="T21" fmla="*/ 362 h 450"/>
                  <a:gd name="T22" fmla="*/ 54 w 148"/>
                  <a:gd name="T23" fmla="*/ 369 h 450"/>
                  <a:gd name="T24" fmla="*/ 58 w 148"/>
                  <a:gd name="T25" fmla="*/ 376 h 450"/>
                  <a:gd name="T26" fmla="*/ 61 w 148"/>
                  <a:gd name="T27" fmla="*/ 385 h 450"/>
                  <a:gd name="T28" fmla="*/ 62 w 148"/>
                  <a:gd name="T29" fmla="*/ 389 h 450"/>
                  <a:gd name="T30" fmla="*/ 67 w 148"/>
                  <a:gd name="T31" fmla="*/ 393 h 450"/>
                  <a:gd name="T32" fmla="*/ 72 w 148"/>
                  <a:gd name="T33" fmla="*/ 393 h 450"/>
                  <a:gd name="T34" fmla="*/ 74 w 148"/>
                  <a:gd name="T35" fmla="*/ 393 h 450"/>
                  <a:gd name="T36" fmla="*/ 77 w 148"/>
                  <a:gd name="T37" fmla="*/ 393 h 450"/>
                  <a:gd name="T38" fmla="*/ 91 w 148"/>
                  <a:gd name="T39" fmla="*/ 395 h 450"/>
                  <a:gd name="T40" fmla="*/ 109 w 148"/>
                  <a:gd name="T41" fmla="*/ 401 h 450"/>
                  <a:gd name="T42" fmla="*/ 128 w 148"/>
                  <a:gd name="T43" fmla="*/ 418 h 450"/>
                  <a:gd name="T44" fmla="*/ 148 w 148"/>
                  <a:gd name="T45" fmla="*/ 450 h 450"/>
                  <a:gd name="T46" fmla="*/ 143 w 148"/>
                  <a:gd name="T47" fmla="*/ 434 h 450"/>
                  <a:gd name="T48" fmla="*/ 132 w 148"/>
                  <a:gd name="T49" fmla="*/ 409 h 450"/>
                  <a:gd name="T50" fmla="*/ 118 w 148"/>
                  <a:gd name="T51" fmla="*/ 391 h 450"/>
                  <a:gd name="T52" fmla="*/ 94 w 148"/>
                  <a:gd name="T53" fmla="*/ 373 h 450"/>
                  <a:gd name="T54" fmla="*/ 70 w 148"/>
                  <a:gd name="T55" fmla="*/ 357 h 450"/>
                  <a:gd name="T56" fmla="*/ 59 w 148"/>
                  <a:gd name="T57" fmla="*/ 344 h 450"/>
                  <a:gd name="T58" fmla="*/ 52 w 148"/>
                  <a:gd name="T59" fmla="*/ 329 h 450"/>
                  <a:gd name="T60" fmla="*/ 51 w 148"/>
                  <a:gd name="T61" fmla="*/ 318 h 450"/>
                  <a:gd name="T62" fmla="*/ 51 w 148"/>
                  <a:gd name="T63" fmla="*/ 286 h 450"/>
                  <a:gd name="T64" fmla="*/ 52 w 148"/>
                  <a:gd name="T65" fmla="*/ 232 h 450"/>
                  <a:gd name="T66" fmla="*/ 62 w 148"/>
                  <a:gd name="T67" fmla="*/ 135 h 450"/>
                  <a:gd name="T68" fmla="*/ 67 w 148"/>
                  <a:gd name="T69" fmla="*/ 91 h 450"/>
                  <a:gd name="T70" fmla="*/ 73 w 148"/>
                  <a:gd name="T71" fmla="*/ 34 h 450"/>
                  <a:gd name="T72" fmla="*/ 73 w 148"/>
                  <a:gd name="T73" fmla="*/ 17 h 450"/>
                  <a:gd name="T74" fmla="*/ 65 w 148"/>
                  <a:gd name="T75" fmla="*/ 6 h 450"/>
                  <a:gd name="T76" fmla="*/ 54 w 148"/>
                  <a:gd name="T77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450">
                    <a:moveTo>
                      <a:pt x="54" y="0"/>
                    </a:moveTo>
                    <a:lnTo>
                      <a:pt x="54" y="0"/>
                    </a:lnTo>
                    <a:lnTo>
                      <a:pt x="54" y="41"/>
                    </a:lnTo>
                    <a:lnTo>
                      <a:pt x="52" y="78"/>
                    </a:lnTo>
                    <a:lnTo>
                      <a:pt x="48" y="113"/>
                    </a:lnTo>
                    <a:lnTo>
                      <a:pt x="44" y="145"/>
                    </a:lnTo>
                    <a:lnTo>
                      <a:pt x="40" y="173"/>
                    </a:lnTo>
                    <a:lnTo>
                      <a:pt x="33" y="200"/>
                    </a:lnTo>
                    <a:lnTo>
                      <a:pt x="27" y="224"/>
                    </a:lnTo>
                    <a:lnTo>
                      <a:pt x="21" y="246"/>
                    </a:lnTo>
                    <a:lnTo>
                      <a:pt x="10" y="282"/>
                    </a:lnTo>
                    <a:lnTo>
                      <a:pt x="2" y="311"/>
                    </a:lnTo>
                    <a:lnTo>
                      <a:pt x="0" y="322"/>
                    </a:lnTo>
                    <a:lnTo>
                      <a:pt x="0" y="332"/>
                    </a:lnTo>
                    <a:lnTo>
                      <a:pt x="2" y="341"/>
                    </a:lnTo>
                    <a:lnTo>
                      <a:pt x="3" y="344"/>
                    </a:lnTo>
                    <a:lnTo>
                      <a:pt x="5" y="347"/>
                    </a:lnTo>
                    <a:lnTo>
                      <a:pt x="5" y="347"/>
                    </a:lnTo>
                    <a:lnTo>
                      <a:pt x="9" y="350"/>
                    </a:lnTo>
                    <a:lnTo>
                      <a:pt x="12" y="353"/>
                    </a:lnTo>
                    <a:lnTo>
                      <a:pt x="21" y="356"/>
                    </a:lnTo>
                    <a:lnTo>
                      <a:pt x="38" y="362"/>
                    </a:lnTo>
                    <a:lnTo>
                      <a:pt x="47" y="365"/>
                    </a:lnTo>
                    <a:lnTo>
                      <a:pt x="54" y="369"/>
                    </a:lnTo>
                    <a:lnTo>
                      <a:pt x="57" y="373"/>
                    </a:lnTo>
                    <a:lnTo>
                      <a:pt x="58" y="376"/>
                    </a:lnTo>
                    <a:lnTo>
                      <a:pt x="61" y="380"/>
                    </a:lnTo>
                    <a:lnTo>
                      <a:pt x="61" y="385"/>
                    </a:lnTo>
                    <a:lnTo>
                      <a:pt x="61" y="385"/>
                    </a:lnTo>
                    <a:lnTo>
                      <a:pt x="62" y="389"/>
                    </a:lnTo>
                    <a:lnTo>
                      <a:pt x="64" y="391"/>
                    </a:lnTo>
                    <a:lnTo>
                      <a:pt x="67" y="393"/>
                    </a:lnTo>
                    <a:lnTo>
                      <a:pt x="72" y="393"/>
                    </a:lnTo>
                    <a:lnTo>
                      <a:pt x="72" y="393"/>
                    </a:lnTo>
                    <a:lnTo>
                      <a:pt x="74" y="393"/>
                    </a:lnTo>
                    <a:lnTo>
                      <a:pt x="74" y="393"/>
                    </a:lnTo>
                    <a:lnTo>
                      <a:pt x="77" y="393"/>
                    </a:lnTo>
                    <a:lnTo>
                      <a:pt x="77" y="393"/>
                    </a:lnTo>
                    <a:lnTo>
                      <a:pt x="84" y="394"/>
                    </a:lnTo>
                    <a:lnTo>
                      <a:pt x="91" y="395"/>
                    </a:lnTo>
                    <a:lnTo>
                      <a:pt x="100" y="397"/>
                    </a:lnTo>
                    <a:lnTo>
                      <a:pt x="109" y="401"/>
                    </a:lnTo>
                    <a:lnTo>
                      <a:pt x="118" y="408"/>
                    </a:lnTo>
                    <a:lnTo>
                      <a:pt x="128" y="418"/>
                    </a:lnTo>
                    <a:lnTo>
                      <a:pt x="138" y="432"/>
                    </a:lnTo>
                    <a:lnTo>
                      <a:pt x="148" y="450"/>
                    </a:lnTo>
                    <a:lnTo>
                      <a:pt x="148" y="450"/>
                    </a:lnTo>
                    <a:lnTo>
                      <a:pt x="143" y="434"/>
                    </a:lnTo>
                    <a:lnTo>
                      <a:pt x="139" y="421"/>
                    </a:lnTo>
                    <a:lnTo>
                      <a:pt x="132" y="409"/>
                    </a:lnTo>
                    <a:lnTo>
                      <a:pt x="126" y="399"/>
                    </a:lnTo>
                    <a:lnTo>
                      <a:pt x="118" y="391"/>
                    </a:lnTo>
                    <a:lnTo>
                      <a:pt x="110" y="384"/>
                    </a:lnTo>
                    <a:lnTo>
                      <a:pt x="94" y="373"/>
                    </a:lnTo>
                    <a:lnTo>
                      <a:pt x="78" y="362"/>
                    </a:lnTo>
                    <a:lnTo>
                      <a:pt x="70" y="357"/>
                    </a:lnTo>
                    <a:lnTo>
                      <a:pt x="65" y="351"/>
                    </a:lnTo>
                    <a:lnTo>
                      <a:pt x="59" y="344"/>
                    </a:lnTo>
                    <a:lnTo>
                      <a:pt x="55" y="337"/>
                    </a:lnTo>
                    <a:lnTo>
                      <a:pt x="52" y="329"/>
                    </a:lnTo>
                    <a:lnTo>
                      <a:pt x="51" y="318"/>
                    </a:lnTo>
                    <a:lnTo>
                      <a:pt x="51" y="318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51" y="258"/>
                    </a:lnTo>
                    <a:lnTo>
                      <a:pt x="52" y="232"/>
                    </a:lnTo>
                    <a:lnTo>
                      <a:pt x="56" y="182"/>
                    </a:lnTo>
                    <a:lnTo>
                      <a:pt x="62" y="135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72" y="53"/>
                    </a:lnTo>
                    <a:lnTo>
                      <a:pt x="73" y="34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69" y="10"/>
                    </a:lnTo>
                    <a:lnTo>
                      <a:pt x="65" y="6"/>
                    </a:lnTo>
                    <a:lnTo>
                      <a:pt x="61" y="2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382">
                <a:extLst>
                  <a:ext uri="{FF2B5EF4-FFF2-40B4-BE49-F238E27FC236}">
                    <a16:creationId xmlns:a16="http://schemas.microsoft.com/office/drawing/2014/main" xmlns="" id="{0F5DDA7C-7282-40D6-A95E-2DA6A5C14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5851" y="2906713"/>
                <a:ext cx="393700" cy="484188"/>
              </a:xfrm>
              <a:custGeom>
                <a:avLst/>
                <a:gdLst>
                  <a:gd name="T0" fmla="*/ 229 w 248"/>
                  <a:gd name="T1" fmla="*/ 190 h 305"/>
                  <a:gd name="T2" fmla="*/ 234 w 248"/>
                  <a:gd name="T3" fmla="*/ 199 h 305"/>
                  <a:gd name="T4" fmla="*/ 242 w 248"/>
                  <a:gd name="T5" fmla="*/ 227 h 305"/>
                  <a:gd name="T6" fmla="*/ 248 w 248"/>
                  <a:gd name="T7" fmla="*/ 258 h 305"/>
                  <a:gd name="T8" fmla="*/ 246 w 248"/>
                  <a:gd name="T9" fmla="*/ 278 h 305"/>
                  <a:gd name="T10" fmla="*/ 242 w 248"/>
                  <a:gd name="T11" fmla="*/ 288 h 305"/>
                  <a:gd name="T12" fmla="*/ 239 w 248"/>
                  <a:gd name="T13" fmla="*/ 291 h 305"/>
                  <a:gd name="T14" fmla="*/ 229 w 248"/>
                  <a:gd name="T15" fmla="*/ 295 h 305"/>
                  <a:gd name="T16" fmla="*/ 197 w 248"/>
                  <a:gd name="T17" fmla="*/ 303 h 305"/>
                  <a:gd name="T18" fmla="*/ 160 w 248"/>
                  <a:gd name="T19" fmla="*/ 305 h 305"/>
                  <a:gd name="T20" fmla="*/ 142 w 248"/>
                  <a:gd name="T21" fmla="*/ 303 h 305"/>
                  <a:gd name="T22" fmla="*/ 128 w 248"/>
                  <a:gd name="T23" fmla="*/ 298 h 305"/>
                  <a:gd name="T24" fmla="*/ 118 w 248"/>
                  <a:gd name="T25" fmla="*/ 289 h 305"/>
                  <a:gd name="T26" fmla="*/ 116 w 248"/>
                  <a:gd name="T27" fmla="*/ 284 h 305"/>
                  <a:gd name="T28" fmla="*/ 111 w 248"/>
                  <a:gd name="T29" fmla="*/ 271 h 305"/>
                  <a:gd name="T30" fmla="*/ 110 w 248"/>
                  <a:gd name="T31" fmla="*/ 248 h 305"/>
                  <a:gd name="T32" fmla="*/ 113 w 248"/>
                  <a:gd name="T33" fmla="*/ 218 h 305"/>
                  <a:gd name="T34" fmla="*/ 118 w 248"/>
                  <a:gd name="T35" fmla="*/ 195 h 305"/>
                  <a:gd name="T36" fmla="*/ 112 w 248"/>
                  <a:gd name="T37" fmla="*/ 186 h 305"/>
                  <a:gd name="T38" fmla="*/ 94 w 248"/>
                  <a:gd name="T39" fmla="*/ 184 h 305"/>
                  <a:gd name="T40" fmla="*/ 73 w 248"/>
                  <a:gd name="T41" fmla="*/ 176 h 305"/>
                  <a:gd name="T42" fmla="*/ 48 w 248"/>
                  <a:gd name="T43" fmla="*/ 164 h 305"/>
                  <a:gd name="T44" fmla="*/ 39 w 248"/>
                  <a:gd name="T45" fmla="*/ 147 h 305"/>
                  <a:gd name="T46" fmla="*/ 36 w 248"/>
                  <a:gd name="T47" fmla="*/ 142 h 305"/>
                  <a:gd name="T48" fmla="*/ 19 w 248"/>
                  <a:gd name="T49" fmla="*/ 109 h 305"/>
                  <a:gd name="T50" fmla="*/ 0 w 248"/>
                  <a:gd name="T51" fmla="*/ 65 h 305"/>
                  <a:gd name="T52" fmla="*/ 0 w 248"/>
                  <a:gd name="T53" fmla="*/ 59 h 305"/>
                  <a:gd name="T54" fmla="*/ 2 w 248"/>
                  <a:gd name="T55" fmla="*/ 47 h 305"/>
                  <a:gd name="T56" fmla="*/ 11 w 248"/>
                  <a:gd name="T57" fmla="*/ 36 h 305"/>
                  <a:gd name="T58" fmla="*/ 29 w 248"/>
                  <a:gd name="T59" fmla="*/ 21 h 305"/>
                  <a:gd name="T60" fmla="*/ 54 w 248"/>
                  <a:gd name="T61" fmla="*/ 5 h 305"/>
                  <a:gd name="T62" fmla="*/ 113 w 248"/>
                  <a:gd name="T63" fmla="*/ 44 h 305"/>
                  <a:gd name="T64" fmla="*/ 127 w 248"/>
                  <a:gd name="T65" fmla="*/ 8 h 305"/>
                  <a:gd name="T66" fmla="*/ 158 w 248"/>
                  <a:gd name="T67" fmla="*/ 18 h 305"/>
                  <a:gd name="T68" fmla="*/ 164 w 248"/>
                  <a:gd name="T69" fmla="*/ 21 h 305"/>
                  <a:gd name="T70" fmla="*/ 165 w 248"/>
                  <a:gd name="T71" fmla="*/ 34 h 305"/>
                  <a:gd name="T72" fmla="*/ 168 w 248"/>
                  <a:gd name="T73" fmla="*/ 79 h 305"/>
                  <a:gd name="T74" fmla="*/ 173 w 248"/>
                  <a:gd name="T75" fmla="*/ 107 h 305"/>
                  <a:gd name="T76" fmla="*/ 177 w 248"/>
                  <a:gd name="T77" fmla="*/ 11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8" h="305">
                    <a:moveTo>
                      <a:pt x="177" y="116"/>
                    </a:moveTo>
                    <a:lnTo>
                      <a:pt x="229" y="190"/>
                    </a:lnTo>
                    <a:lnTo>
                      <a:pt x="229" y="190"/>
                    </a:lnTo>
                    <a:lnTo>
                      <a:pt x="234" y="199"/>
                    </a:lnTo>
                    <a:lnTo>
                      <a:pt x="238" y="213"/>
                    </a:lnTo>
                    <a:lnTo>
                      <a:pt x="242" y="227"/>
                    </a:lnTo>
                    <a:lnTo>
                      <a:pt x="246" y="242"/>
                    </a:lnTo>
                    <a:lnTo>
                      <a:pt x="248" y="258"/>
                    </a:lnTo>
                    <a:lnTo>
                      <a:pt x="247" y="272"/>
                    </a:lnTo>
                    <a:lnTo>
                      <a:pt x="246" y="278"/>
                    </a:lnTo>
                    <a:lnTo>
                      <a:pt x="245" y="283"/>
                    </a:lnTo>
                    <a:lnTo>
                      <a:pt x="242" y="288"/>
                    </a:lnTo>
                    <a:lnTo>
                      <a:pt x="239" y="291"/>
                    </a:lnTo>
                    <a:lnTo>
                      <a:pt x="239" y="291"/>
                    </a:lnTo>
                    <a:lnTo>
                      <a:pt x="235" y="293"/>
                    </a:lnTo>
                    <a:lnTo>
                      <a:pt x="229" y="295"/>
                    </a:lnTo>
                    <a:lnTo>
                      <a:pt x="215" y="300"/>
                    </a:lnTo>
                    <a:lnTo>
                      <a:pt x="197" y="303"/>
                    </a:lnTo>
                    <a:lnTo>
                      <a:pt x="179" y="305"/>
                    </a:lnTo>
                    <a:lnTo>
                      <a:pt x="160" y="305"/>
                    </a:lnTo>
                    <a:lnTo>
                      <a:pt x="151" y="304"/>
                    </a:lnTo>
                    <a:lnTo>
                      <a:pt x="142" y="303"/>
                    </a:lnTo>
                    <a:lnTo>
                      <a:pt x="134" y="301"/>
                    </a:lnTo>
                    <a:lnTo>
                      <a:pt x="128" y="298"/>
                    </a:lnTo>
                    <a:lnTo>
                      <a:pt x="122" y="294"/>
                    </a:lnTo>
                    <a:lnTo>
                      <a:pt x="118" y="289"/>
                    </a:lnTo>
                    <a:lnTo>
                      <a:pt x="118" y="289"/>
                    </a:lnTo>
                    <a:lnTo>
                      <a:pt x="116" y="284"/>
                    </a:lnTo>
                    <a:lnTo>
                      <a:pt x="113" y="278"/>
                    </a:lnTo>
                    <a:lnTo>
                      <a:pt x="111" y="271"/>
                    </a:lnTo>
                    <a:lnTo>
                      <a:pt x="110" y="263"/>
                    </a:lnTo>
                    <a:lnTo>
                      <a:pt x="110" y="248"/>
                    </a:lnTo>
                    <a:lnTo>
                      <a:pt x="111" y="232"/>
                    </a:lnTo>
                    <a:lnTo>
                      <a:pt x="113" y="218"/>
                    </a:lnTo>
                    <a:lnTo>
                      <a:pt x="116" y="206"/>
                    </a:lnTo>
                    <a:lnTo>
                      <a:pt x="118" y="195"/>
                    </a:lnTo>
                    <a:lnTo>
                      <a:pt x="112" y="186"/>
                    </a:lnTo>
                    <a:lnTo>
                      <a:pt x="112" y="186"/>
                    </a:lnTo>
                    <a:lnTo>
                      <a:pt x="104" y="186"/>
                    </a:lnTo>
                    <a:lnTo>
                      <a:pt x="94" y="184"/>
                    </a:lnTo>
                    <a:lnTo>
                      <a:pt x="83" y="181"/>
                    </a:lnTo>
                    <a:lnTo>
                      <a:pt x="73" y="176"/>
                    </a:lnTo>
                    <a:lnTo>
                      <a:pt x="55" y="169"/>
                    </a:lnTo>
                    <a:lnTo>
                      <a:pt x="48" y="164"/>
                    </a:lnTo>
                    <a:lnTo>
                      <a:pt x="48" y="164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19" y="109"/>
                    </a:lnTo>
                    <a:lnTo>
                      <a:pt x="10" y="89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1" y="36"/>
                    </a:lnTo>
                    <a:lnTo>
                      <a:pt x="16" y="31"/>
                    </a:lnTo>
                    <a:lnTo>
                      <a:pt x="29" y="21"/>
                    </a:lnTo>
                    <a:lnTo>
                      <a:pt x="42" y="12"/>
                    </a:lnTo>
                    <a:lnTo>
                      <a:pt x="54" y="5"/>
                    </a:lnTo>
                    <a:lnTo>
                      <a:pt x="65" y="0"/>
                    </a:lnTo>
                    <a:lnTo>
                      <a:pt x="113" y="44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44" y="13"/>
                    </a:lnTo>
                    <a:lnTo>
                      <a:pt x="158" y="18"/>
                    </a:lnTo>
                    <a:lnTo>
                      <a:pt x="162" y="20"/>
                    </a:lnTo>
                    <a:lnTo>
                      <a:pt x="164" y="21"/>
                    </a:lnTo>
                    <a:lnTo>
                      <a:pt x="164" y="21"/>
                    </a:lnTo>
                    <a:lnTo>
                      <a:pt x="165" y="34"/>
                    </a:lnTo>
                    <a:lnTo>
                      <a:pt x="166" y="63"/>
                    </a:lnTo>
                    <a:lnTo>
                      <a:pt x="168" y="79"/>
                    </a:lnTo>
                    <a:lnTo>
                      <a:pt x="170" y="94"/>
                    </a:lnTo>
                    <a:lnTo>
                      <a:pt x="173" y="107"/>
                    </a:lnTo>
                    <a:lnTo>
                      <a:pt x="175" y="112"/>
                    </a:lnTo>
                    <a:lnTo>
                      <a:pt x="177" y="116"/>
                    </a:lnTo>
                    <a:lnTo>
                      <a:pt x="177" y="116"/>
                    </a:lnTo>
                    <a:close/>
                  </a:path>
                </a:pathLst>
              </a:custGeom>
              <a:solidFill>
                <a:srgbClr val="E9A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383">
                <a:extLst>
                  <a:ext uri="{FF2B5EF4-FFF2-40B4-BE49-F238E27FC236}">
                    <a16:creationId xmlns:a16="http://schemas.microsoft.com/office/drawing/2014/main" xmlns="" id="{AFD0B113-2758-49D8-9E6A-1DE43AB8F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1563" y="2841625"/>
                <a:ext cx="306388" cy="384175"/>
              </a:xfrm>
              <a:custGeom>
                <a:avLst/>
                <a:gdLst>
                  <a:gd name="T0" fmla="*/ 97 w 193"/>
                  <a:gd name="T1" fmla="*/ 5 h 242"/>
                  <a:gd name="T2" fmla="*/ 81 w 193"/>
                  <a:gd name="T3" fmla="*/ 1 h 242"/>
                  <a:gd name="T4" fmla="*/ 56 w 193"/>
                  <a:gd name="T5" fmla="*/ 1 h 242"/>
                  <a:gd name="T6" fmla="*/ 43 w 193"/>
                  <a:gd name="T7" fmla="*/ 6 h 242"/>
                  <a:gd name="T8" fmla="*/ 29 w 193"/>
                  <a:gd name="T9" fmla="*/ 13 h 242"/>
                  <a:gd name="T10" fmla="*/ 16 w 193"/>
                  <a:gd name="T11" fmla="*/ 25 h 242"/>
                  <a:gd name="T12" fmla="*/ 8 w 193"/>
                  <a:gd name="T13" fmla="*/ 35 h 242"/>
                  <a:gd name="T14" fmla="*/ 0 w 193"/>
                  <a:gd name="T15" fmla="*/ 55 h 242"/>
                  <a:gd name="T16" fmla="*/ 0 w 193"/>
                  <a:gd name="T17" fmla="*/ 74 h 242"/>
                  <a:gd name="T18" fmla="*/ 9 w 193"/>
                  <a:gd name="T19" fmla="*/ 106 h 242"/>
                  <a:gd name="T20" fmla="*/ 35 w 193"/>
                  <a:gd name="T21" fmla="*/ 91 h 242"/>
                  <a:gd name="T22" fmla="*/ 75 w 193"/>
                  <a:gd name="T23" fmla="*/ 67 h 242"/>
                  <a:gd name="T24" fmla="*/ 91 w 193"/>
                  <a:gd name="T25" fmla="*/ 61 h 242"/>
                  <a:gd name="T26" fmla="*/ 93 w 193"/>
                  <a:gd name="T27" fmla="*/ 62 h 242"/>
                  <a:gd name="T28" fmla="*/ 93 w 193"/>
                  <a:gd name="T29" fmla="*/ 73 h 242"/>
                  <a:gd name="T30" fmla="*/ 94 w 193"/>
                  <a:gd name="T31" fmla="*/ 97 h 242"/>
                  <a:gd name="T32" fmla="*/ 98 w 193"/>
                  <a:gd name="T33" fmla="*/ 106 h 242"/>
                  <a:gd name="T34" fmla="*/ 103 w 193"/>
                  <a:gd name="T35" fmla="*/ 108 h 242"/>
                  <a:gd name="T36" fmla="*/ 105 w 193"/>
                  <a:gd name="T37" fmla="*/ 108 h 242"/>
                  <a:gd name="T38" fmla="*/ 111 w 193"/>
                  <a:gd name="T39" fmla="*/ 111 h 242"/>
                  <a:gd name="T40" fmla="*/ 117 w 193"/>
                  <a:gd name="T41" fmla="*/ 120 h 242"/>
                  <a:gd name="T42" fmla="*/ 119 w 193"/>
                  <a:gd name="T43" fmla="*/ 127 h 242"/>
                  <a:gd name="T44" fmla="*/ 121 w 193"/>
                  <a:gd name="T45" fmla="*/ 142 h 242"/>
                  <a:gd name="T46" fmla="*/ 119 w 193"/>
                  <a:gd name="T47" fmla="*/ 157 h 242"/>
                  <a:gd name="T48" fmla="*/ 114 w 193"/>
                  <a:gd name="T49" fmla="*/ 170 h 242"/>
                  <a:gd name="T50" fmla="*/ 108 w 193"/>
                  <a:gd name="T51" fmla="*/ 176 h 242"/>
                  <a:gd name="T52" fmla="*/ 104 w 193"/>
                  <a:gd name="T53" fmla="*/ 180 h 242"/>
                  <a:gd name="T54" fmla="*/ 86 w 193"/>
                  <a:gd name="T55" fmla="*/ 182 h 242"/>
                  <a:gd name="T56" fmla="*/ 57 w 193"/>
                  <a:gd name="T57" fmla="*/ 183 h 242"/>
                  <a:gd name="T58" fmla="*/ 49 w 193"/>
                  <a:gd name="T59" fmla="*/ 185 h 242"/>
                  <a:gd name="T60" fmla="*/ 48 w 193"/>
                  <a:gd name="T61" fmla="*/ 188 h 242"/>
                  <a:gd name="T62" fmla="*/ 56 w 193"/>
                  <a:gd name="T63" fmla="*/ 208 h 242"/>
                  <a:gd name="T64" fmla="*/ 72 w 193"/>
                  <a:gd name="T65" fmla="*/ 231 h 242"/>
                  <a:gd name="T66" fmla="*/ 82 w 193"/>
                  <a:gd name="T67" fmla="*/ 238 h 242"/>
                  <a:gd name="T68" fmla="*/ 93 w 193"/>
                  <a:gd name="T69" fmla="*/ 242 h 242"/>
                  <a:gd name="T70" fmla="*/ 106 w 193"/>
                  <a:gd name="T71" fmla="*/ 237 h 242"/>
                  <a:gd name="T72" fmla="*/ 121 w 193"/>
                  <a:gd name="T73" fmla="*/ 227 h 242"/>
                  <a:gd name="T74" fmla="*/ 143 w 193"/>
                  <a:gd name="T75" fmla="*/ 206 h 242"/>
                  <a:gd name="T76" fmla="*/ 154 w 193"/>
                  <a:gd name="T77" fmla="*/ 184 h 242"/>
                  <a:gd name="T78" fmla="*/ 157 w 193"/>
                  <a:gd name="T79" fmla="*/ 163 h 242"/>
                  <a:gd name="T80" fmla="*/ 153 w 193"/>
                  <a:gd name="T81" fmla="*/ 153 h 242"/>
                  <a:gd name="T82" fmla="*/ 129 w 193"/>
                  <a:gd name="T83" fmla="*/ 91 h 242"/>
                  <a:gd name="T84" fmla="*/ 127 w 193"/>
                  <a:gd name="T85" fmla="*/ 79 h 242"/>
                  <a:gd name="T86" fmla="*/ 131 w 193"/>
                  <a:gd name="T87" fmla="*/ 75 h 242"/>
                  <a:gd name="T88" fmla="*/ 138 w 193"/>
                  <a:gd name="T89" fmla="*/ 72 h 242"/>
                  <a:gd name="T90" fmla="*/ 146 w 193"/>
                  <a:gd name="T91" fmla="*/ 72 h 242"/>
                  <a:gd name="T92" fmla="*/ 153 w 193"/>
                  <a:gd name="T93" fmla="*/ 81 h 242"/>
                  <a:gd name="T94" fmla="*/ 157 w 193"/>
                  <a:gd name="T95" fmla="*/ 87 h 242"/>
                  <a:gd name="T96" fmla="*/ 154 w 193"/>
                  <a:gd name="T97" fmla="*/ 98 h 242"/>
                  <a:gd name="T98" fmla="*/ 152 w 193"/>
                  <a:gd name="T99" fmla="*/ 103 h 242"/>
                  <a:gd name="T100" fmla="*/ 150 w 193"/>
                  <a:gd name="T101" fmla="*/ 110 h 242"/>
                  <a:gd name="T102" fmla="*/ 153 w 193"/>
                  <a:gd name="T103" fmla="*/ 118 h 242"/>
                  <a:gd name="T104" fmla="*/ 186 w 193"/>
                  <a:gd name="T105" fmla="*/ 157 h 242"/>
                  <a:gd name="T106" fmla="*/ 191 w 193"/>
                  <a:gd name="T107" fmla="*/ 147 h 242"/>
                  <a:gd name="T108" fmla="*/ 193 w 193"/>
                  <a:gd name="T109" fmla="*/ 121 h 242"/>
                  <a:gd name="T110" fmla="*/ 189 w 193"/>
                  <a:gd name="T111" fmla="*/ 93 h 242"/>
                  <a:gd name="T112" fmla="*/ 178 w 193"/>
                  <a:gd name="T113" fmla="*/ 63 h 242"/>
                  <a:gd name="T114" fmla="*/ 163 w 193"/>
                  <a:gd name="T115" fmla="*/ 37 h 242"/>
                  <a:gd name="T116" fmla="*/ 146 w 193"/>
                  <a:gd name="T117" fmla="*/ 16 h 242"/>
                  <a:gd name="T118" fmla="*/ 126 w 193"/>
                  <a:gd name="T119" fmla="*/ 2 h 242"/>
                  <a:gd name="T120" fmla="*/ 116 w 193"/>
                  <a:gd name="T121" fmla="*/ 0 h 242"/>
                  <a:gd name="T122" fmla="*/ 106 w 193"/>
                  <a:gd name="T123" fmla="*/ 0 h 242"/>
                  <a:gd name="T124" fmla="*/ 97 w 193"/>
                  <a:gd name="T125" fmla="*/ 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3" h="242">
                    <a:moveTo>
                      <a:pt x="97" y="5"/>
                    </a:moveTo>
                    <a:lnTo>
                      <a:pt x="97" y="5"/>
                    </a:lnTo>
                    <a:lnTo>
                      <a:pt x="89" y="2"/>
                    </a:lnTo>
                    <a:lnTo>
                      <a:pt x="81" y="1"/>
                    </a:lnTo>
                    <a:lnTo>
                      <a:pt x="70" y="0"/>
                    </a:lnTo>
                    <a:lnTo>
                      <a:pt x="56" y="1"/>
                    </a:lnTo>
                    <a:lnTo>
                      <a:pt x="50" y="3"/>
                    </a:lnTo>
                    <a:lnTo>
                      <a:pt x="43" y="6"/>
                    </a:lnTo>
                    <a:lnTo>
                      <a:pt x="36" y="9"/>
                    </a:lnTo>
                    <a:lnTo>
                      <a:pt x="29" y="13"/>
                    </a:lnTo>
                    <a:lnTo>
                      <a:pt x="22" y="19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8" y="35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9" y="106"/>
                    </a:lnTo>
                    <a:lnTo>
                      <a:pt x="9" y="106"/>
                    </a:lnTo>
                    <a:lnTo>
                      <a:pt x="35" y="91"/>
                    </a:lnTo>
                    <a:lnTo>
                      <a:pt x="63" y="74"/>
                    </a:lnTo>
                    <a:lnTo>
                      <a:pt x="75" y="67"/>
                    </a:lnTo>
                    <a:lnTo>
                      <a:pt x="84" y="63"/>
                    </a:lnTo>
                    <a:lnTo>
                      <a:pt x="91" y="61"/>
                    </a:lnTo>
                    <a:lnTo>
                      <a:pt x="92" y="61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3" y="73"/>
                    </a:lnTo>
                    <a:lnTo>
                      <a:pt x="93" y="89"/>
                    </a:lnTo>
                    <a:lnTo>
                      <a:pt x="94" y="97"/>
                    </a:lnTo>
                    <a:lnTo>
                      <a:pt x="96" y="103"/>
                    </a:lnTo>
                    <a:lnTo>
                      <a:pt x="98" y="106"/>
                    </a:lnTo>
                    <a:lnTo>
                      <a:pt x="100" y="107"/>
                    </a:lnTo>
                    <a:lnTo>
                      <a:pt x="103" y="108"/>
                    </a:lnTo>
                    <a:lnTo>
                      <a:pt x="105" y="108"/>
                    </a:lnTo>
                    <a:lnTo>
                      <a:pt x="105" y="108"/>
                    </a:lnTo>
                    <a:lnTo>
                      <a:pt x="108" y="109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17" y="120"/>
                    </a:lnTo>
                    <a:lnTo>
                      <a:pt x="117" y="120"/>
                    </a:lnTo>
                    <a:lnTo>
                      <a:pt x="119" y="127"/>
                    </a:lnTo>
                    <a:lnTo>
                      <a:pt x="121" y="135"/>
                    </a:lnTo>
                    <a:lnTo>
                      <a:pt x="121" y="142"/>
                    </a:lnTo>
                    <a:lnTo>
                      <a:pt x="121" y="149"/>
                    </a:lnTo>
                    <a:lnTo>
                      <a:pt x="119" y="157"/>
                    </a:lnTo>
                    <a:lnTo>
                      <a:pt x="117" y="163"/>
                    </a:lnTo>
                    <a:lnTo>
                      <a:pt x="114" y="170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7" y="178"/>
                    </a:lnTo>
                    <a:lnTo>
                      <a:pt x="104" y="180"/>
                    </a:lnTo>
                    <a:lnTo>
                      <a:pt x="96" y="181"/>
                    </a:lnTo>
                    <a:lnTo>
                      <a:pt x="86" y="182"/>
                    </a:lnTo>
                    <a:lnTo>
                      <a:pt x="76" y="182"/>
                    </a:lnTo>
                    <a:lnTo>
                      <a:pt x="57" y="183"/>
                    </a:lnTo>
                    <a:lnTo>
                      <a:pt x="51" y="184"/>
                    </a:lnTo>
                    <a:lnTo>
                      <a:pt x="49" y="185"/>
                    </a:lnTo>
                    <a:lnTo>
                      <a:pt x="48" y="188"/>
                    </a:lnTo>
                    <a:lnTo>
                      <a:pt x="48" y="188"/>
                    </a:lnTo>
                    <a:lnTo>
                      <a:pt x="52" y="199"/>
                    </a:lnTo>
                    <a:lnTo>
                      <a:pt x="56" y="208"/>
                    </a:lnTo>
                    <a:lnTo>
                      <a:pt x="63" y="221"/>
                    </a:lnTo>
                    <a:lnTo>
                      <a:pt x="72" y="231"/>
                    </a:lnTo>
                    <a:lnTo>
                      <a:pt x="76" y="235"/>
                    </a:lnTo>
                    <a:lnTo>
                      <a:pt x="82" y="238"/>
                    </a:lnTo>
                    <a:lnTo>
                      <a:pt x="87" y="240"/>
                    </a:lnTo>
                    <a:lnTo>
                      <a:pt x="93" y="242"/>
                    </a:lnTo>
                    <a:lnTo>
                      <a:pt x="99" y="240"/>
                    </a:lnTo>
                    <a:lnTo>
                      <a:pt x="106" y="237"/>
                    </a:lnTo>
                    <a:lnTo>
                      <a:pt x="106" y="237"/>
                    </a:lnTo>
                    <a:lnTo>
                      <a:pt x="121" y="227"/>
                    </a:lnTo>
                    <a:lnTo>
                      <a:pt x="134" y="216"/>
                    </a:lnTo>
                    <a:lnTo>
                      <a:pt x="143" y="206"/>
                    </a:lnTo>
                    <a:lnTo>
                      <a:pt x="150" y="195"/>
                    </a:lnTo>
                    <a:lnTo>
                      <a:pt x="154" y="184"/>
                    </a:lnTo>
                    <a:lnTo>
                      <a:pt x="157" y="173"/>
                    </a:lnTo>
                    <a:lnTo>
                      <a:pt x="157" y="163"/>
                    </a:lnTo>
                    <a:lnTo>
                      <a:pt x="153" y="153"/>
                    </a:lnTo>
                    <a:lnTo>
                      <a:pt x="153" y="153"/>
                    </a:lnTo>
                    <a:lnTo>
                      <a:pt x="136" y="109"/>
                    </a:lnTo>
                    <a:lnTo>
                      <a:pt x="129" y="91"/>
                    </a:lnTo>
                    <a:lnTo>
                      <a:pt x="127" y="84"/>
                    </a:lnTo>
                    <a:lnTo>
                      <a:pt x="127" y="79"/>
                    </a:lnTo>
                    <a:lnTo>
                      <a:pt x="127" y="79"/>
                    </a:lnTo>
                    <a:lnTo>
                      <a:pt x="131" y="75"/>
                    </a:lnTo>
                    <a:lnTo>
                      <a:pt x="135" y="73"/>
                    </a:lnTo>
                    <a:lnTo>
                      <a:pt x="138" y="72"/>
                    </a:lnTo>
                    <a:lnTo>
                      <a:pt x="142" y="71"/>
                    </a:lnTo>
                    <a:lnTo>
                      <a:pt x="146" y="72"/>
                    </a:lnTo>
                    <a:lnTo>
                      <a:pt x="150" y="75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7" y="87"/>
                    </a:lnTo>
                    <a:lnTo>
                      <a:pt x="157" y="94"/>
                    </a:lnTo>
                    <a:lnTo>
                      <a:pt x="154" y="98"/>
                    </a:lnTo>
                    <a:lnTo>
                      <a:pt x="152" y="103"/>
                    </a:lnTo>
                    <a:lnTo>
                      <a:pt x="152" y="103"/>
                    </a:lnTo>
                    <a:lnTo>
                      <a:pt x="150" y="107"/>
                    </a:lnTo>
                    <a:lnTo>
                      <a:pt x="150" y="110"/>
                    </a:lnTo>
                    <a:lnTo>
                      <a:pt x="151" y="115"/>
                    </a:lnTo>
                    <a:lnTo>
                      <a:pt x="153" y="118"/>
                    </a:lnTo>
                    <a:lnTo>
                      <a:pt x="186" y="157"/>
                    </a:lnTo>
                    <a:lnTo>
                      <a:pt x="186" y="157"/>
                    </a:lnTo>
                    <a:lnTo>
                      <a:pt x="189" y="152"/>
                    </a:lnTo>
                    <a:lnTo>
                      <a:pt x="191" y="147"/>
                    </a:lnTo>
                    <a:lnTo>
                      <a:pt x="193" y="135"/>
                    </a:lnTo>
                    <a:lnTo>
                      <a:pt x="193" y="121"/>
                    </a:lnTo>
                    <a:lnTo>
                      <a:pt x="192" y="107"/>
                    </a:lnTo>
                    <a:lnTo>
                      <a:pt x="189" y="93"/>
                    </a:lnTo>
                    <a:lnTo>
                      <a:pt x="184" y="77"/>
                    </a:lnTo>
                    <a:lnTo>
                      <a:pt x="178" y="63"/>
                    </a:lnTo>
                    <a:lnTo>
                      <a:pt x="171" y="50"/>
                    </a:lnTo>
                    <a:lnTo>
                      <a:pt x="163" y="37"/>
                    </a:lnTo>
                    <a:lnTo>
                      <a:pt x="154" y="25"/>
                    </a:lnTo>
                    <a:lnTo>
                      <a:pt x="146" y="16"/>
                    </a:lnTo>
                    <a:lnTo>
                      <a:pt x="136" y="8"/>
                    </a:lnTo>
                    <a:lnTo>
                      <a:pt x="126" y="2"/>
                    </a:lnTo>
                    <a:lnTo>
                      <a:pt x="121" y="1"/>
                    </a:lnTo>
                    <a:lnTo>
                      <a:pt x="116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2" y="2"/>
                    </a:lnTo>
                    <a:lnTo>
                      <a:pt x="97" y="5"/>
                    </a:lnTo>
                    <a:lnTo>
                      <a:pt x="97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384">
                <a:extLst>
                  <a:ext uri="{FF2B5EF4-FFF2-40B4-BE49-F238E27FC236}">
                    <a16:creationId xmlns:a16="http://schemas.microsoft.com/office/drawing/2014/main" xmlns="" id="{1284EBE2-57F3-433B-B124-2ED5B55C7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9826" y="3076575"/>
                <a:ext cx="44450" cy="22225"/>
              </a:xfrm>
              <a:custGeom>
                <a:avLst/>
                <a:gdLst>
                  <a:gd name="T0" fmla="*/ 5 w 28"/>
                  <a:gd name="T1" fmla="*/ 14 h 14"/>
                  <a:gd name="T2" fmla="*/ 5 w 28"/>
                  <a:gd name="T3" fmla="*/ 14 h 14"/>
                  <a:gd name="T4" fmla="*/ 1 w 28"/>
                  <a:gd name="T5" fmla="*/ 11 h 14"/>
                  <a:gd name="T6" fmla="*/ 0 w 28"/>
                  <a:gd name="T7" fmla="*/ 6 h 14"/>
                  <a:gd name="T8" fmla="*/ 1 w 28"/>
                  <a:gd name="T9" fmla="*/ 3 h 14"/>
                  <a:gd name="T10" fmla="*/ 2 w 28"/>
                  <a:gd name="T11" fmla="*/ 1 h 14"/>
                  <a:gd name="T12" fmla="*/ 3 w 28"/>
                  <a:gd name="T13" fmla="*/ 0 h 14"/>
                  <a:gd name="T14" fmla="*/ 3 w 28"/>
                  <a:gd name="T15" fmla="*/ 0 h 14"/>
                  <a:gd name="T16" fmla="*/ 9 w 28"/>
                  <a:gd name="T17" fmla="*/ 0 h 14"/>
                  <a:gd name="T18" fmla="*/ 16 w 28"/>
                  <a:gd name="T19" fmla="*/ 0 h 14"/>
                  <a:gd name="T20" fmla="*/ 28 w 28"/>
                  <a:gd name="T21" fmla="*/ 2 h 14"/>
                  <a:gd name="T22" fmla="*/ 28 w 28"/>
                  <a:gd name="T23" fmla="*/ 2 h 14"/>
                  <a:gd name="T24" fmla="*/ 22 w 28"/>
                  <a:gd name="T25" fmla="*/ 4 h 14"/>
                  <a:gd name="T26" fmla="*/ 16 w 28"/>
                  <a:gd name="T27" fmla="*/ 8 h 14"/>
                  <a:gd name="T28" fmla="*/ 10 w 28"/>
                  <a:gd name="T29" fmla="*/ 10 h 14"/>
                  <a:gd name="T30" fmla="*/ 5 w 28"/>
                  <a:gd name="T31" fmla="*/ 14 h 14"/>
                  <a:gd name="T32" fmla="*/ 5 w 28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4">
                    <a:moveTo>
                      <a:pt x="5" y="14"/>
                    </a:moveTo>
                    <a:lnTo>
                      <a:pt x="5" y="14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6" y="8"/>
                    </a:lnTo>
                    <a:lnTo>
                      <a:pt x="10" y="10"/>
                    </a:lnTo>
                    <a:lnTo>
                      <a:pt x="5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E9A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385">
                <a:extLst>
                  <a:ext uri="{FF2B5EF4-FFF2-40B4-BE49-F238E27FC236}">
                    <a16:creationId xmlns:a16="http://schemas.microsoft.com/office/drawing/2014/main" xmlns="" id="{B56F3B3A-0BEB-40C1-A847-308BD3365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288" y="2963863"/>
                <a:ext cx="17463" cy="17463"/>
              </a:xfrm>
              <a:custGeom>
                <a:avLst/>
                <a:gdLst>
                  <a:gd name="T0" fmla="*/ 0 w 11"/>
                  <a:gd name="T1" fmla="*/ 11 h 11"/>
                  <a:gd name="T2" fmla="*/ 0 w 11"/>
                  <a:gd name="T3" fmla="*/ 11 h 11"/>
                  <a:gd name="T4" fmla="*/ 1 w 11"/>
                  <a:gd name="T5" fmla="*/ 8 h 11"/>
                  <a:gd name="T6" fmla="*/ 2 w 11"/>
                  <a:gd name="T7" fmla="*/ 4 h 11"/>
                  <a:gd name="T8" fmla="*/ 3 w 11"/>
                  <a:gd name="T9" fmla="*/ 2 h 11"/>
                  <a:gd name="T10" fmla="*/ 5 w 11"/>
                  <a:gd name="T11" fmla="*/ 1 h 11"/>
                  <a:gd name="T12" fmla="*/ 7 w 11"/>
                  <a:gd name="T13" fmla="*/ 0 h 11"/>
                  <a:gd name="T14" fmla="*/ 11 w 11"/>
                  <a:gd name="T15" fmla="*/ 1 h 11"/>
                  <a:gd name="T16" fmla="*/ 11 w 11"/>
                  <a:gd name="T17" fmla="*/ 1 h 11"/>
                  <a:gd name="T18" fmla="*/ 5 w 11"/>
                  <a:gd name="T19" fmla="*/ 5 h 11"/>
                  <a:gd name="T20" fmla="*/ 2 w 11"/>
                  <a:gd name="T21" fmla="*/ 8 h 11"/>
                  <a:gd name="T22" fmla="*/ 0 w 11"/>
                  <a:gd name="T23" fmla="*/ 11 h 11"/>
                  <a:gd name="T24" fmla="*/ 0 w 11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0" y="11"/>
                    </a:lnTo>
                    <a:lnTo>
                      <a:pt x="1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9A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386">
                <a:extLst>
                  <a:ext uri="{FF2B5EF4-FFF2-40B4-BE49-F238E27FC236}">
                    <a16:creationId xmlns:a16="http://schemas.microsoft.com/office/drawing/2014/main" xmlns="" id="{E9B48E43-2CBA-4930-8346-D1E31E3AE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0638" y="2978150"/>
                <a:ext cx="11113" cy="476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3 h 3"/>
                  <a:gd name="T4" fmla="*/ 5 w 7"/>
                  <a:gd name="T5" fmla="*/ 1 h 3"/>
                  <a:gd name="T6" fmla="*/ 3 w 7"/>
                  <a:gd name="T7" fmla="*/ 0 h 3"/>
                  <a:gd name="T8" fmla="*/ 1 w 7"/>
                  <a:gd name="T9" fmla="*/ 1 h 3"/>
                  <a:gd name="T10" fmla="*/ 0 w 7"/>
                  <a:gd name="T11" fmla="*/ 2 h 3"/>
                  <a:gd name="T12" fmla="*/ 0 w 7"/>
                  <a:gd name="T13" fmla="*/ 2 h 3"/>
                  <a:gd name="T14" fmla="*/ 2 w 7"/>
                  <a:gd name="T15" fmla="*/ 2 h 3"/>
                  <a:gd name="T16" fmla="*/ 5 w 7"/>
                  <a:gd name="T17" fmla="*/ 2 h 3"/>
                  <a:gd name="T18" fmla="*/ 7 w 7"/>
                  <a:gd name="T19" fmla="*/ 3 h 3"/>
                  <a:gd name="T20" fmla="*/ 7 w 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E9A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387">
                <a:extLst>
                  <a:ext uri="{FF2B5EF4-FFF2-40B4-BE49-F238E27FC236}">
                    <a16:creationId xmlns:a16="http://schemas.microsoft.com/office/drawing/2014/main" xmlns="" id="{506EB1B4-4369-48ED-9075-7AC879153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01" y="3260725"/>
                <a:ext cx="355600" cy="769938"/>
              </a:xfrm>
              <a:custGeom>
                <a:avLst/>
                <a:gdLst>
                  <a:gd name="T0" fmla="*/ 67 w 224"/>
                  <a:gd name="T1" fmla="*/ 19 h 485"/>
                  <a:gd name="T2" fmla="*/ 67 w 224"/>
                  <a:gd name="T3" fmla="*/ 19 h 485"/>
                  <a:gd name="T4" fmla="*/ 77 w 224"/>
                  <a:gd name="T5" fmla="*/ 28 h 485"/>
                  <a:gd name="T6" fmla="*/ 87 w 224"/>
                  <a:gd name="T7" fmla="*/ 35 h 485"/>
                  <a:gd name="T8" fmla="*/ 97 w 224"/>
                  <a:gd name="T9" fmla="*/ 39 h 485"/>
                  <a:gd name="T10" fmla="*/ 107 w 224"/>
                  <a:gd name="T11" fmla="*/ 40 h 485"/>
                  <a:gd name="T12" fmla="*/ 118 w 224"/>
                  <a:gd name="T13" fmla="*/ 40 h 485"/>
                  <a:gd name="T14" fmla="*/ 129 w 224"/>
                  <a:gd name="T15" fmla="*/ 38 h 485"/>
                  <a:gd name="T16" fmla="*/ 139 w 224"/>
                  <a:gd name="T17" fmla="*/ 35 h 485"/>
                  <a:gd name="T18" fmla="*/ 149 w 224"/>
                  <a:gd name="T19" fmla="*/ 32 h 485"/>
                  <a:gd name="T20" fmla="*/ 158 w 224"/>
                  <a:gd name="T21" fmla="*/ 26 h 485"/>
                  <a:gd name="T22" fmla="*/ 167 w 224"/>
                  <a:gd name="T23" fmla="*/ 22 h 485"/>
                  <a:gd name="T24" fmla="*/ 181 w 224"/>
                  <a:gd name="T25" fmla="*/ 11 h 485"/>
                  <a:gd name="T26" fmla="*/ 191 w 224"/>
                  <a:gd name="T27" fmla="*/ 3 h 485"/>
                  <a:gd name="T28" fmla="*/ 194 w 224"/>
                  <a:gd name="T29" fmla="*/ 0 h 485"/>
                  <a:gd name="T30" fmla="*/ 195 w 224"/>
                  <a:gd name="T31" fmla="*/ 366 h 485"/>
                  <a:gd name="T32" fmla="*/ 224 w 224"/>
                  <a:gd name="T33" fmla="*/ 485 h 485"/>
                  <a:gd name="T34" fmla="*/ 0 w 224"/>
                  <a:gd name="T35" fmla="*/ 465 h 485"/>
                  <a:gd name="T36" fmla="*/ 0 w 224"/>
                  <a:gd name="T37" fmla="*/ 465 h 485"/>
                  <a:gd name="T38" fmla="*/ 1 w 224"/>
                  <a:gd name="T39" fmla="*/ 406 h 485"/>
                  <a:gd name="T40" fmla="*/ 4 w 224"/>
                  <a:gd name="T41" fmla="*/ 343 h 485"/>
                  <a:gd name="T42" fmla="*/ 10 w 224"/>
                  <a:gd name="T43" fmla="*/ 271 h 485"/>
                  <a:gd name="T44" fmla="*/ 13 w 224"/>
                  <a:gd name="T45" fmla="*/ 232 h 485"/>
                  <a:gd name="T46" fmla="*/ 18 w 224"/>
                  <a:gd name="T47" fmla="*/ 194 h 485"/>
                  <a:gd name="T48" fmla="*/ 23 w 224"/>
                  <a:gd name="T49" fmla="*/ 156 h 485"/>
                  <a:gd name="T50" fmla="*/ 30 w 224"/>
                  <a:gd name="T51" fmla="*/ 121 h 485"/>
                  <a:gd name="T52" fmla="*/ 38 w 224"/>
                  <a:gd name="T53" fmla="*/ 89 h 485"/>
                  <a:gd name="T54" fmla="*/ 46 w 224"/>
                  <a:gd name="T55" fmla="*/ 60 h 485"/>
                  <a:gd name="T56" fmla="*/ 51 w 224"/>
                  <a:gd name="T57" fmla="*/ 48 h 485"/>
                  <a:gd name="T58" fmla="*/ 56 w 224"/>
                  <a:gd name="T59" fmla="*/ 37 h 485"/>
                  <a:gd name="T60" fmla="*/ 62 w 224"/>
                  <a:gd name="T61" fmla="*/ 27 h 485"/>
                  <a:gd name="T62" fmla="*/ 67 w 224"/>
                  <a:gd name="T63" fmla="*/ 19 h 485"/>
                  <a:gd name="T64" fmla="*/ 67 w 224"/>
                  <a:gd name="T65" fmla="*/ 19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4" h="485">
                    <a:moveTo>
                      <a:pt x="67" y="19"/>
                    </a:moveTo>
                    <a:lnTo>
                      <a:pt x="67" y="19"/>
                    </a:lnTo>
                    <a:lnTo>
                      <a:pt x="77" y="28"/>
                    </a:lnTo>
                    <a:lnTo>
                      <a:pt x="87" y="35"/>
                    </a:lnTo>
                    <a:lnTo>
                      <a:pt x="97" y="39"/>
                    </a:lnTo>
                    <a:lnTo>
                      <a:pt x="107" y="40"/>
                    </a:lnTo>
                    <a:lnTo>
                      <a:pt x="118" y="40"/>
                    </a:lnTo>
                    <a:lnTo>
                      <a:pt x="129" y="38"/>
                    </a:lnTo>
                    <a:lnTo>
                      <a:pt x="139" y="35"/>
                    </a:lnTo>
                    <a:lnTo>
                      <a:pt x="149" y="32"/>
                    </a:lnTo>
                    <a:lnTo>
                      <a:pt x="158" y="26"/>
                    </a:lnTo>
                    <a:lnTo>
                      <a:pt x="167" y="22"/>
                    </a:lnTo>
                    <a:lnTo>
                      <a:pt x="181" y="11"/>
                    </a:lnTo>
                    <a:lnTo>
                      <a:pt x="191" y="3"/>
                    </a:lnTo>
                    <a:lnTo>
                      <a:pt x="194" y="0"/>
                    </a:lnTo>
                    <a:lnTo>
                      <a:pt x="195" y="366"/>
                    </a:lnTo>
                    <a:lnTo>
                      <a:pt x="224" y="485"/>
                    </a:lnTo>
                    <a:lnTo>
                      <a:pt x="0" y="465"/>
                    </a:lnTo>
                    <a:lnTo>
                      <a:pt x="0" y="465"/>
                    </a:lnTo>
                    <a:lnTo>
                      <a:pt x="1" y="406"/>
                    </a:lnTo>
                    <a:lnTo>
                      <a:pt x="4" y="343"/>
                    </a:lnTo>
                    <a:lnTo>
                      <a:pt x="10" y="271"/>
                    </a:lnTo>
                    <a:lnTo>
                      <a:pt x="13" y="232"/>
                    </a:lnTo>
                    <a:lnTo>
                      <a:pt x="18" y="194"/>
                    </a:lnTo>
                    <a:lnTo>
                      <a:pt x="23" y="156"/>
                    </a:lnTo>
                    <a:lnTo>
                      <a:pt x="30" y="121"/>
                    </a:lnTo>
                    <a:lnTo>
                      <a:pt x="38" y="89"/>
                    </a:lnTo>
                    <a:lnTo>
                      <a:pt x="46" y="60"/>
                    </a:lnTo>
                    <a:lnTo>
                      <a:pt x="51" y="48"/>
                    </a:lnTo>
                    <a:lnTo>
                      <a:pt x="56" y="37"/>
                    </a:lnTo>
                    <a:lnTo>
                      <a:pt x="62" y="2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FFC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Freeform 388">
                <a:extLst>
                  <a:ext uri="{FF2B5EF4-FFF2-40B4-BE49-F238E27FC236}">
                    <a16:creationId xmlns:a16="http://schemas.microsoft.com/office/drawing/2014/main" xmlns="" id="{07D9BB15-F664-40D3-B7F8-669429E91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501" y="3182938"/>
                <a:ext cx="285750" cy="1042988"/>
              </a:xfrm>
              <a:custGeom>
                <a:avLst/>
                <a:gdLst>
                  <a:gd name="T0" fmla="*/ 78 w 180"/>
                  <a:gd name="T1" fmla="*/ 0 h 657"/>
                  <a:gd name="T2" fmla="*/ 16 w 180"/>
                  <a:gd name="T3" fmla="*/ 31 h 657"/>
                  <a:gd name="T4" fmla="*/ 46 w 180"/>
                  <a:gd name="T5" fmla="*/ 94 h 657"/>
                  <a:gd name="T6" fmla="*/ 46 w 180"/>
                  <a:gd name="T7" fmla="*/ 94 h 657"/>
                  <a:gd name="T8" fmla="*/ 36 w 180"/>
                  <a:gd name="T9" fmla="*/ 179 h 657"/>
                  <a:gd name="T10" fmla="*/ 27 w 180"/>
                  <a:gd name="T11" fmla="*/ 266 h 657"/>
                  <a:gd name="T12" fmla="*/ 16 w 180"/>
                  <a:gd name="T13" fmla="*/ 367 h 657"/>
                  <a:gd name="T14" fmla="*/ 7 w 180"/>
                  <a:gd name="T15" fmla="*/ 469 h 657"/>
                  <a:gd name="T16" fmla="*/ 4 w 180"/>
                  <a:gd name="T17" fmla="*/ 516 h 657"/>
                  <a:gd name="T18" fmla="*/ 2 w 180"/>
                  <a:gd name="T19" fmla="*/ 559 h 657"/>
                  <a:gd name="T20" fmla="*/ 0 w 180"/>
                  <a:gd name="T21" fmla="*/ 595 h 657"/>
                  <a:gd name="T22" fmla="*/ 0 w 180"/>
                  <a:gd name="T23" fmla="*/ 624 h 657"/>
                  <a:gd name="T24" fmla="*/ 0 w 180"/>
                  <a:gd name="T25" fmla="*/ 636 h 657"/>
                  <a:gd name="T26" fmla="*/ 2 w 180"/>
                  <a:gd name="T27" fmla="*/ 645 h 657"/>
                  <a:gd name="T28" fmla="*/ 4 w 180"/>
                  <a:gd name="T29" fmla="*/ 650 h 657"/>
                  <a:gd name="T30" fmla="*/ 6 w 180"/>
                  <a:gd name="T31" fmla="*/ 654 h 657"/>
                  <a:gd name="T32" fmla="*/ 6 w 180"/>
                  <a:gd name="T33" fmla="*/ 654 h 657"/>
                  <a:gd name="T34" fmla="*/ 12 w 180"/>
                  <a:gd name="T35" fmla="*/ 656 h 657"/>
                  <a:gd name="T36" fmla="*/ 19 w 180"/>
                  <a:gd name="T37" fmla="*/ 657 h 657"/>
                  <a:gd name="T38" fmla="*/ 29 w 180"/>
                  <a:gd name="T39" fmla="*/ 656 h 657"/>
                  <a:gd name="T40" fmla="*/ 40 w 180"/>
                  <a:gd name="T41" fmla="*/ 655 h 657"/>
                  <a:gd name="T42" fmla="*/ 51 w 180"/>
                  <a:gd name="T43" fmla="*/ 652 h 657"/>
                  <a:gd name="T44" fmla="*/ 64 w 180"/>
                  <a:gd name="T45" fmla="*/ 647 h 657"/>
                  <a:gd name="T46" fmla="*/ 91 w 180"/>
                  <a:gd name="T47" fmla="*/ 637 h 657"/>
                  <a:gd name="T48" fmla="*/ 117 w 180"/>
                  <a:gd name="T49" fmla="*/ 624 h 657"/>
                  <a:gd name="T50" fmla="*/ 141 w 180"/>
                  <a:gd name="T51" fmla="*/ 612 h 657"/>
                  <a:gd name="T52" fmla="*/ 150 w 180"/>
                  <a:gd name="T53" fmla="*/ 605 h 657"/>
                  <a:gd name="T54" fmla="*/ 158 w 180"/>
                  <a:gd name="T55" fmla="*/ 600 h 657"/>
                  <a:gd name="T56" fmla="*/ 165 w 180"/>
                  <a:gd name="T57" fmla="*/ 594 h 657"/>
                  <a:gd name="T58" fmla="*/ 168 w 180"/>
                  <a:gd name="T59" fmla="*/ 590 h 657"/>
                  <a:gd name="T60" fmla="*/ 168 w 180"/>
                  <a:gd name="T61" fmla="*/ 590 h 657"/>
                  <a:gd name="T62" fmla="*/ 170 w 180"/>
                  <a:gd name="T63" fmla="*/ 581 h 657"/>
                  <a:gd name="T64" fmla="*/ 173 w 180"/>
                  <a:gd name="T65" fmla="*/ 563 h 657"/>
                  <a:gd name="T66" fmla="*/ 176 w 180"/>
                  <a:gd name="T67" fmla="*/ 509 h 657"/>
                  <a:gd name="T68" fmla="*/ 178 w 180"/>
                  <a:gd name="T69" fmla="*/ 437 h 657"/>
                  <a:gd name="T70" fmla="*/ 179 w 180"/>
                  <a:gd name="T71" fmla="*/ 355 h 657"/>
                  <a:gd name="T72" fmla="*/ 180 w 180"/>
                  <a:gd name="T73" fmla="*/ 205 h 657"/>
                  <a:gd name="T74" fmla="*/ 180 w 180"/>
                  <a:gd name="T75" fmla="*/ 138 h 657"/>
                  <a:gd name="T76" fmla="*/ 78 w 180"/>
                  <a:gd name="T77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0" h="657">
                    <a:moveTo>
                      <a:pt x="78" y="0"/>
                    </a:moveTo>
                    <a:lnTo>
                      <a:pt x="16" y="31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36" y="179"/>
                    </a:lnTo>
                    <a:lnTo>
                      <a:pt x="27" y="266"/>
                    </a:lnTo>
                    <a:lnTo>
                      <a:pt x="16" y="367"/>
                    </a:lnTo>
                    <a:lnTo>
                      <a:pt x="7" y="469"/>
                    </a:lnTo>
                    <a:lnTo>
                      <a:pt x="4" y="516"/>
                    </a:lnTo>
                    <a:lnTo>
                      <a:pt x="2" y="559"/>
                    </a:lnTo>
                    <a:lnTo>
                      <a:pt x="0" y="595"/>
                    </a:lnTo>
                    <a:lnTo>
                      <a:pt x="0" y="624"/>
                    </a:lnTo>
                    <a:lnTo>
                      <a:pt x="0" y="636"/>
                    </a:lnTo>
                    <a:lnTo>
                      <a:pt x="2" y="645"/>
                    </a:lnTo>
                    <a:lnTo>
                      <a:pt x="4" y="650"/>
                    </a:lnTo>
                    <a:lnTo>
                      <a:pt x="6" y="654"/>
                    </a:lnTo>
                    <a:lnTo>
                      <a:pt x="6" y="654"/>
                    </a:lnTo>
                    <a:lnTo>
                      <a:pt x="12" y="656"/>
                    </a:lnTo>
                    <a:lnTo>
                      <a:pt x="19" y="657"/>
                    </a:lnTo>
                    <a:lnTo>
                      <a:pt x="29" y="656"/>
                    </a:lnTo>
                    <a:lnTo>
                      <a:pt x="40" y="655"/>
                    </a:lnTo>
                    <a:lnTo>
                      <a:pt x="51" y="652"/>
                    </a:lnTo>
                    <a:lnTo>
                      <a:pt x="64" y="647"/>
                    </a:lnTo>
                    <a:lnTo>
                      <a:pt x="91" y="637"/>
                    </a:lnTo>
                    <a:lnTo>
                      <a:pt x="117" y="624"/>
                    </a:lnTo>
                    <a:lnTo>
                      <a:pt x="141" y="612"/>
                    </a:lnTo>
                    <a:lnTo>
                      <a:pt x="150" y="605"/>
                    </a:lnTo>
                    <a:lnTo>
                      <a:pt x="158" y="600"/>
                    </a:lnTo>
                    <a:lnTo>
                      <a:pt x="165" y="594"/>
                    </a:lnTo>
                    <a:lnTo>
                      <a:pt x="168" y="590"/>
                    </a:lnTo>
                    <a:lnTo>
                      <a:pt x="168" y="590"/>
                    </a:lnTo>
                    <a:lnTo>
                      <a:pt x="170" y="581"/>
                    </a:lnTo>
                    <a:lnTo>
                      <a:pt x="173" y="563"/>
                    </a:lnTo>
                    <a:lnTo>
                      <a:pt x="176" y="509"/>
                    </a:lnTo>
                    <a:lnTo>
                      <a:pt x="178" y="437"/>
                    </a:lnTo>
                    <a:lnTo>
                      <a:pt x="179" y="355"/>
                    </a:lnTo>
                    <a:lnTo>
                      <a:pt x="180" y="205"/>
                    </a:lnTo>
                    <a:lnTo>
                      <a:pt x="180" y="13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Freeform 389">
                <a:extLst>
                  <a:ext uri="{FF2B5EF4-FFF2-40B4-BE49-F238E27FC236}">
                    <a16:creationId xmlns:a16="http://schemas.microsoft.com/office/drawing/2014/main" xmlns="" id="{71311F92-D5E0-4316-8BA1-B31F2715A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4263" y="3213100"/>
                <a:ext cx="188913" cy="947738"/>
              </a:xfrm>
              <a:custGeom>
                <a:avLst/>
                <a:gdLst>
                  <a:gd name="T0" fmla="*/ 112 w 119"/>
                  <a:gd name="T1" fmla="*/ 0 h 597"/>
                  <a:gd name="T2" fmla="*/ 119 w 119"/>
                  <a:gd name="T3" fmla="*/ 2 h 597"/>
                  <a:gd name="T4" fmla="*/ 119 w 119"/>
                  <a:gd name="T5" fmla="*/ 2 h 597"/>
                  <a:gd name="T6" fmla="*/ 111 w 119"/>
                  <a:gd name="T7" fmla="*/ 95 h 597"/>
                  <a:gd name="T8" fmla="*/ 92 w 119"/>
                  <a:gd name="T9" fmla="*/ 300 h 597"/>
                  <a:gd name="T10" fmla="*/ 80 w 119"/>
                  <a:gd name="T11" fmla="*/ 409 h 597"/>
                  <a:gd name="T12" fmla="*/ 69 w 119"/>
                  <a:gd name="T13" fmla="*/ 505 h 597"/>
                  <a:gd name="T14" fmla="*/ 65 w 119"/>
                  <a:gd name="T15" fmla="*/ 542 h 597"/>
                  <a:gd name="T16" fmla="*/ 59 w 119"/>
                  <a:gd name="T17" fmla="*/ 572 h 597"/>
                  <a:gd name="T18" fmla="*/ 56 w 119"/>
                  <a:gd name="T19" fmla="*/ 591 h 597"/>
                  <a:gd name="T20" fmla="*/ 54 w 119"/>
                  <a:gd name="T21" fmla="*/ 596 h 597"/>
                  <a:gd name="T22" fmla="*/ 52 w 119"/>
                  <a:gd name="T23" fmla="*/ 597 h 597"/>
                  <a:gd name="T24" fmla="*/ 52 w 119"/>
                  <a:gd name="T25" fmla="*/ 597 h 597"/>
                  <a:gd name="T26" fmla="*/ 45 w 119"/>
                  <a:gd name="T27" fmla="*/ 596 h 597"/>
                  <a:gd name="T28" fmla="*/ 40 w 119"/>
                  <a:gd name="T29" fmla="*/ 594 h 597"/>
                  <a:gd name="T30" fmla="*/ 34 w 119"/>
                  <a:gd name="T31" fmla="*/ 591 h 597"/>
                  <a:gd name="T32" fmla="*/ 28 w 119"/>
                  <a:gd name="T33" fmla="*/ 585 h 597"/>
                  <a:gd name="T34" fmla="*/ 24 w 119"/>
                  <a:gd name="T35" fmla="*/ 580 h 597"/>
                  <a:gd name="T36" fmla="*/ 20 w 119"/>
                  <a:gd name="T37" fmla="*/ 573 h 597"/>
                  <a:gd name="T38" fmla="*/ 12 w 119"/>
                  <a:gd name="T39" fmla="*/ 558 h 597"/>
                  <a:gd name="T40" fmla="*/ 6 w 119"/>
                  <a:gd name="T41" fmla="*/ 540 h 597"/>
                  <a:gd name="T42" fmla="*/ 2 w 119"/>
                  <a:gd name="T43" fmla="*/ 523 h 597"/>
                  <a:gd name="T44" fmla="*/ 0 w 119"/>
                  <a:gd name="T45" fmla="*/ 509 h 597"/>
                  <a:gd name="T46" fmla="*/ 0 w 119"/>
                  <a:gd name="T47" fmla="*/ 496 h 597"/>
                  <a:gd name="T48" fmla="*/ 0 w 119"/>
                  <a:gd name="T49" fmla="*/ 496 h 597"/>
                  <a:gd name="T50" fmla="*/ 26 w 119"/>
                  <a:gd name="T51" fmla="*/ 306 h 597"/>
                  <a:gd name="T52" fmla="*/ 49 w 119"/>
                  <a:gd name="T53" fmla="*/ 138 h 597"/>
                  <a:gd name="T54" fmla="*/ 112 w 119"/>
                  <a:gd name="T55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9" h="597">
                    <a:moveTo>
                      <a:pt x="112" y="0"/>
                    </a:moveTo>
                    <a:lnTo>
                      <a:pt x="119" y="2"/>
                    </a:lnTo>
                    <a:lnTo>
                      <a:pt x="119" y="2"/>
                    </a:lnTo>
                    <a:lnTo>
                      <a:pt x="111" y="95"/>
                    </a:lnTo>
                    <a:lnTo>
                      <a:pt x="92" y="300"/>
                    </a:lnTo>
                    <a:lnTo>
                      <a:pt x="80" y="409"/>
                    </a:lnTo>
                    <a:lnTo>
                      <a:pt x="69" y="505"/>
                    </a:lnTo>
                    <a:lnTo>
                      <a:pt x="65" y="542"/>
                    </a:lnTo>
                    <a:lnTo>
                      <a:pt x="59" y="572"/>
                    </a:lnTo>
                    <a:lnTo>
                      <a:pt x="56" y="591"/>
                    </a:lnTo>
                    <a:lnTo>
                      <a:pt x="54" y="596"/>
                    </a:lnTo>
                    <a:lnTo>
                      <a:pt x="52" y="597"/>
                    </a:lnTo>
                    <a:lnTo>
                      <a:pt x="52" y="597"/>
                    </a:lnTo>
                    <a:lnTo>
                      <a:pt x="45" y="596"/>
                    </a:lnTo>
                    <a:lnTo>
                      <a:pt x="40" y="594"/>
                    </a:lnTo>
                    <a:lnTo>
                      <a:pt x="34" y="591"/>
                    </a:lnTo>
                    <a:lnTo>
                      <a:pt x="28" y="585"/>
                    </a:lnTo>
                    <a:lnTo>
                      <a:pt x="24" y="580"/>
                    </a:lnTo>
                    <a:lnTo>
                      <a:pt x="20" y="573"/>
                    </a:lnTo>
                    <a:lnTo>
                      <a:pt x="12" y="558"/>
                    </a:lnTo>
                    <a:lnTo>
                      <a:pt x="6" y="540"/>
                    </a:lnTo>
                    <a:lnTo>
                      <a:pt x="2" y="523"/>
                    </a:lnTo>
                    <a:lnTo>
                      <a:pt x="0" y="509"/>
                    </a:lnTo>
                    <a:lnTo>
                      <a:pt x="0" y="496"/>
                    </a:lnTo>
                    <a:lnTo>
                      <a:pt x="0" y="496"/>
                    </a:lnTo>
                    <a:lnTo>
                      <a:pt x="26" y="306"/>
                    </a:lnTo>
                    <a:lnTo>
                      <a:pt x="49" y="1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Freeform 390">
                <a:extLst>
                  <a:ext uri="{FF2B5EF4-FFF2-40B4-BE49-F238E27FC236}">
                    <a16:creationId xmlns:a16="http://schemas.microsoft.com/office/drawing/2014/main" xmlns="" id="{CCFC8687-91AA-4B9F-91D8-9C24FDB97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9076" y="4014788"/>
                <a:ext cx="79375" cy="87313"/>
              </a:xfrm>
              <a:custGeom>
                <a:avLst/>
                <a:gdLst>
                  <a:gd name="T0" fmla="*/ 1 w 50"/>
                  <a:gd name="T1" fmla="*/ 0 h 55"/>
                  <a:gd name="T2" fmla="*/ 1 w 50"/>
                  <a:gd name="T3" fmla="*/ 0 h 55"/>
                  <a:gd name="T4" fmla="*/ 0 w 50"/>
                  <a:gd name="T5" fmla="*/ 5 h 55"/>
                  <a:gd name="T6" fmla="*/ 0 w 50"/>
                  <a:gd name="T7" fmla="*/ 11 h 55"/>
                  <a:gd name="T8" fmla="*/ 1 w 50"/>
                  <a:gd name="T9" fmla="*/ 16 h 55"/>
                  <a:gd name="T10" fmla="*/ 2 w 50"/>
                  <a:gd name="T11" fmla="*/ 22 h 55"/>
                  <a:gd name="T12" fmla="*/ 4 w 50"/>
                  <a:gd name="T13" fmla="*/ 27 h 55"/>
                  <a:gd name="T14" fmla="*/ 7 w 50"/>
                  <a:gd name="T15" fmla="*/ 32 h 55"/>
                  <a:gd name="T16" fmla="*/ 15 w 50"/>
                  <a:gd name="T17" fmla="*/ 40 h 55"/>
                  <a:gd name="T18" fmla="*/ 24 w 50"/>
                  <a:gd name="T19" fmla="*/ 48 h 55"/>
                  <a:gd name="T20" fmla="*/ 33 w 50"/>
                  <a:gd name="T21" fmla="*/ 53 h 55"/>
                  <a:gd name="T22" fmla="*/ 37 w 50"/>
                  <a:gd name="T23" fmla="*/ 54 h 55"/>
                  <a:gd name="T24" fmla="*/ 43 w 50"/>
                  <a:gd name="T25" fmla="*/ 55 h 55"/>
                  <a:gd name="T26" fmla="*/ 47 w 50"/>
                  <a:gd name="T27" fmla="*/ 54 h 55"/>
                  <a:gd name="T28" fmla="*/ 50 w 50"/>
                  <a:gd name="T29" fmla="*/ 53 h 55"/>
                  <a:gd name="T30" fmla="*/ 1 w 50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55">
                    <a:moveTo>
                      <a:pt x="1" y="0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4" y="27"/>
                    </a:lnTo>
                    <a:lnTo>
                      <a:pt x="7" y="32"/>
                    </a:lnTo>
                    <a:lnTo>
                      <a:pt x="15" y="40"/>
                    </a:lnTo>
                    <a:lnTo>
                      <a:pt x="24" y="48"/>
                    </a:lnTo>
                    <a:lnTo>
                      <a:pt x="33" y="53"/>
                    </a:lnTo>
                    <a:lnTo>
                      <a:pt x="37" y="54"/>
                    </a:lnTo>
                    <a:lnTo>
                      <a:pt x="43" y="55"/>
                    </a:lnTo>
                    <a:lnTo>
                      <a:pt x="47" y="54"/>
                    </a:lnTo>
                    <a:lnTo>
                      <a:pt x="50" y="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Freeform 391">
                <a:extLst>
                  <a:ext uri="{FF2B5EF4-FFF2-40B4-BE49-F238E27FC236}">
                    <a16:creationId xmlns:a16="http://schemas.microsoft.com/office/drawing/2014/main" xmlns="" id="{FF4CC321-3A61-4350-9406-0D8E4565E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0663" y="3402013"/>
                <a:ext cx="260350" cy="696913"/>
              </a:xfrm>
              <a:custGeom>
                <a:avLst/>
                <a:gdLst>
                  <a:gd name="T0" fmla="*/ 81 w 164"/>
                  <a:gd name="T1" fmla="*/ 0 h 439"/>
                  <a:gd name="T2" fmla="*/ 81 w 164"/>
                  <a:gd name="T3" fmla="*/ 0 h 439"/>
                  <a:gd name="T4" fmla="*/ 87 w 164"/>
                  <a:gd name="T5" fmla="*/ 8 h 439"/>
                  <a:gd name="T6" fmla="*/ 92 w 164"/>
                  <a:gd name="T7" fmla="*/ 19 h 439"/>
                  <a:gd name="T8" fmla="*/ 105 w 164"/>
                  <a:gd name="T9" fmla="*/ 48 h 439"/>
                  <a:gd name="T10" fmla="*/ 121 w 164"/>
                  <a:gd name="T11" fmla="*/ 87 h 439"/>
                  <a:gd name="T12" fmla="*/ 135 w 164"/>
                  <a:gd name="T13" fmla="*/ 129 h 439"/>
                  <a:gd name="T14" fmla="*/ 148 w 164"/>
                  <a:gd name="T15" fmla="*/ 171 h 439"/>
                  <a:gd name="T16" fmla="*/ 158 w 164"/>
                  <a:gd name="T17" fmla="*/ 208 h 439"/>
                  <a:gd name="T18" fmla="*/ 162 w 164"/>
                  <a:gd name="T19" fmla="*/ 224 h 439"/>
                  <a:gd name="T20" fmla="*/ 164 w 164"/>
                  <a:gd name="T21" fmla="*/ 238 h 439"/>
                  <a:gd name="T22" fmla="*/ 164 w 164"/>
                  <a:gd name="T23" fmla="*/ 248 h 439"/>
                  <a:gd name="T24" fmla="*/ 164 w 164"/>
                  <a:gd name="T25" fmla="*/ 252 h 439"/>
                  <a:gd name="T26" fmla="*/ 163 w 164"/>
                  <a:gd name="T27" fmla="*/ 256 h 439"/>
                  <a:gd name="T28" fmla="*/ 163 w 164"/>
                  <a:gd name="T29" fmla="*/ 256 h 439"/>
                  <a:gd name="T30" fmla="*/ 154 w 164"/>
                  <a:gd name="T31" fmla="*/ 271 h 439"/>
                  <a:gd name="T32" fmla="*/ 140 w 164"/>
                  <a:gd name="T33" fmla="*/ 295 h 439"/>
                  <a:gd name="T34" fmla="*/ 101 w 164"/>
                  <a:gd name="T35" fmla="*/ 357 h 439"/>
                  <a:gd name="T36" fmla="*/ 49 w 164"/>
                  <a:gd name="T37" fmla="*/ 439 h 439"/>
                  <a:gd name="T38" fmla="*/ 49 w 164"/>
                  <a:gd name="T39" fmla="*/ 439 h 439"/>
                  <a:gd name="T40" fmla="*/ 44 w 164"/>
                  <a:gd name="T41" fmla="*/ 436 h 439"/>
                  <a:gd name="T42" fmla="*/ 38 w 164"/>
                  <a:gd name="T43" fmla="*/ 432 h 439"/>
                  <a:gd name="T44" fmla="*/ 31 w 164"/>
                  <a:gd name="T45" fmla="*/ 426 h 439"/>
                  <a:gd name="T46" fmla="*/ 23 w 164"/>
                  <a:gd name="T47" fmla="*/ 420 h 439"/>
                  <a:gd name="T48" fmla="*/ 14 w 164"/>
                  <a:gd name="T49" fmla="*/ 410 h 439"/>
                  <a:gd name="T50" fmla="*/ 6 w 164"/>
                  <a:gd name="T51" fmla="*/ 399 h 439"/>
                  <a:gd name="T52" fmla="*/ 0 w 164"/>
                  <a:gd name="T53" fmla="*/ 386 h 439"/>
                  <a:gd name="T54" fmla="*/ 0 w 164"/>
                  <a:gd name="T55" fmla="*/ 386 h 439"/>
                  <a:gd name="T56" fmla="*/ 36 w 164"/>
                  <a:gd name="T57" fmla="*/ 297 h 439"/>
                  <a:gd name="T58" fmla="*/ 58 w 164"/>
                  <a:gd name="T59" fmla="*/ 240 h 439"/>
                  <a:gd name="T60" fmla="*/ 66 w 164"/>
                  <a:gd name="T61" fmla="*/ 219 h 439"/>
                  <a:gd name="T62" fmla="*/ 69 w 164"/>
                  <a:gd name="T63" fmla="*/ 207 h 439"/>
                  <a:gd name="T64" fmla="*/ 69 w 164"/>
                  <a:gd name="T65" fmla="*/ 207 h 439"/>
                  <a:gd name="T66" fmla="*/ 68 w 164"/>
                  <a:gd name="T67" fmla="*/ 200 h 439"/>
                  <a:gd name="T68" fmla="*/ 65 w 164"/>
                  <a:gd name="T69" fmla="*/ 193 h 439"/>
                  <a:gd name="T70" fmla="*/ 60 w 164"/>
                  <a:gd name="T71" fmla="*/ 185 h 439"/>
                  <a:gd name="T72" fmla="*/ 56 w 164"/>
                  <a:gd name="T73" fmla="*/ 177 h 439"/>
                  <a:gd name="T74" fmla="*/ 45 w 164"/>
                  <a:gd name="T75" fmla="*/ 165 h 439"/>
                  <a:gd name="T76" fmla="*/ 40 w 164"/>
                  <a:gd name="T77" fmla="*/ 161 h 439"/>
                  <a:gd name="T78" fmla="*/ 81 w 164"/>
                  <a:gd name="T7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4" h="439">
                    <a:moveTo>
                      <a:pt x="81" y="0"/>
                    </a:moveTo>
                    <a:lnTo>
                      <a:pt x="81" y="0"/>
                    </a:lnTo>
                    <a:lnTo>
                      <a:pt x="87" y="8"/>
                    </a:lnTo>
                    <a:lnTo>
                      <a:pt x="92" y="19"/>
                    </a:lnTo>
                    <a:lnTo>
                      <a:pt x="105" y="48"/>
                    </a:lnTo>
                    <a:lnTo>
                      <a:pt x="121" y="87"/>
                    </a:lnTo>
                    <a:lnTo>
                      <a:pt x="135" y="129"/>
                    </a:lnTo>
                    <a:lnTo>
                      <a:pt x="148" y="171"/>
                    </a:lnTo>
                    <a:lnTo>
                      <a:pt x="158" y="208"/>
                    </a:lnTo>
                    <a:lnTo>
                      <a:pt x="162" y="224"/>
                    </a:lnTo>
                    <a:lnTo>
                      <a:pt x="164" y="238"/>
                    </a:lnTo>
                    <a:lnTo>
                      <a:pt x="164" y="248"/>
                    </a:lnTo>
                    <a:lnTo>
                      <a:pt x="164" y="252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54" y="271"/>
                    </a:lnTo>
                    <a:lnTo>
                      <a:pt x="140" y="295"/>
                    </a:lnTo>
                    <a:lnTo>
                      <a:pt x="101" y="357"/>
                    </a:lnTo>
                    <a:lnTo>
                      <a:pt x="49" y="439"/>
                    </a:lnTo>
                    <a:lnTo>
                      <a:pt x="49" y="439"/>
                    </a:lnTo>
                    <a:lnTo>
                      <a:pt x="44" y="436"/>
                    </a:lnTo>
                    <a:lnTo>
                      <a:pt x="38" y="432"/>
                    </a:lnTo>
                    <a:lnTo>
                      <a:pt x="31" y="426"/>
                    </a:lnTo>
                    <a:lnTo>
                      <a:pt x="23" y="420"/>
                    </a:lnTo>
                    <a:lnTo>
                      <a:pt x="14" y="410"/>
                    </a:lnTo>
                    <a:lnTo>
                      <a:pt x="6" y="399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36" y="297"/>
                    </a:lnTo>
                    <a:lnTo>
                      <a:pt x="58" y="240"/>
                    </a:lnTo>
                    <a:lnTo>
                      <a:pt x="66" y="219"/>
                    </a:lnTo>
                    <a:lnTo>
                      <a:pt x="69" y="207"/>
                    </a:lnTo>
                    <a:lnTo>
                      <a:pt x="69" y="207"/>
                    </a:lnTo>
                    <a:lnTo>
                      <a:pt x="68" y="200"/>
                    </a:lnTo>
                    <a:lnTo>
                      <a:pt x="65" y="193"/>
                    </a:lnTo>
                    <a:lnTo>
                      <a:pt x="60" y="185"/>
                    </a:lnTo>
                    <a:lnTo>
                      <a:pt x="56" y="177"/>
                    </a:lnTo>
                    <a:lnTo>
                      <a:pt x="45" y="165"/>
                    </a:lnTo>
                    <a:lnTo>
                      <a:pt x="40" y="16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Freeform 392">
                <a:extLst>
                  <a:ext uri="{FF2B5EF4-FFF2-40B4-BE49-F238E27FC236}">
                    <a16:creationId xmlns:a16="http://schemas.microsoft.com/office/drawing/2014/main" xmlns="" id="{1B516FEA-4540-400E-918B-2A4240406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9663" y="3068638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5 w 39"/>
                  <a:gd name="T3" fmla="*/ 40 h 49"/>
                  <a:gd name="T4" fmla="*/ 5 w 39"/>
                  <a:gd name="T5" fmla="*/ 40 h 49"/>
                  <a:gd name="T6" fmla="*/ 6 w 39"/>
                  <a:gd name="T7" fmla="*/ 43 h 49"/>
                  <a:gd name="T8" fmla="*/ 7 w 39"/>
                  <a:gd name="T9" fmla="*/ 45 h 49"/>
                  <a:gd name="T10" fmla="*/ 10 w 39"/>
                  <a:gd name="T11" fmla="*/ 48 h 49"/>
                  <a:gd name="T12" fmla="*/ 15 w 39"/>
                  <a:gd name="T13" fmla="*/ 49 h 49"/>
                  <a:gd name="T14" fmla="*/ 17 w 39"/>
                  <a:gd name="T15" fmla="*/ 48 h 49"/>
                  <a:gd name="T16" fmla="*/ 19 w 39"/>
                  <a:gd name="T17" fmla="*/ 47 h 49"/>
                  <a:gd name="T18" fmla="*/ 39 w 39"/>
                  <a:gd name="T19" fmla="*/ 32 h 49"/>
                  <a:gd name="T20" fmla="*/ 0 w 39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5" y="40"/>
                    </a:lnTo>
                    <a:lnTo>
                      <a:pt x="5" y="40"/>
                    </a:lnTo>
                    <a:lnTo>
                      <a:pt x="6" y="43"/>
                    </a:lnTo>
                    <a:lnTo>
                      <a:pt x="7" y="45"/>
                    </a:lnTo>
                    <a:lnTo>
                      <a:pt x="10" y="48"/>
                    </a:lnTo>
                    <a:lnTo>
                      <a:pt x="15" y="49"/>
                    </a:lnTo>
                    <a:lnTo>
                      <a:pt x="17" y="48"/>
                    </a:lnTo>
                    <a:lnTo>
                      <a:pt x="19" y="47"/>
                    </a:lnTo>
                    <a:lnTo>
                      <a:pt x="3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A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Freeform 393">
                <a:extLst>
                  <a:ext uri="{FF2B5EF4-FFF2-40B4-BE49-F238E27FC236}">
                    <a16:creationId xmlns:a16="http://schemas.microsoft.com/office/drawing/2014/main" xmlns="" id="{A2A23307-99DF-4913-8C76-F6C10AAD2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5145088"/>
                <a:ext cx="177800" cy="138113"/>
              </a:xfrm>
              <a:custGeom>
                <a:avLst/>
                <a:gdLst>
                  <a:gd name="T0" fmla="*/ 0 w 112"/>
                  <a:gd name="T1" fmla="*/ 87 h 87"/>
                  <a:gd name="T2" fmla="*/ 0 w 112"/>
                  <a:gd name="T3" fmla="*/ 87 h 87"/>
                  <a:gd name="T4" fmla="*/ 45 w 112"/>
                  <a:gd name="T5" fmla="*/ 63 h 87"/>
                  <a:gd name="T6" fmla="*/ 79 w 112"/>
                  <a:gd name="T7" fmla="*/ 44 h 87"/>
                  <a:gd name="T8" fmla="*/ 100 w 112"/>
                  <a:gd name="T9" fmla="*/ 31 h 87"/>
                  <a:gd name="T10" fmla="*/ 110 w 112"/>
                  <a:gd name="T11" fmla="*/ 24 h 87"/>
                  <a:gd name="T12" fmla="*/ 110 w 112"/>
                  <a:gd name="T13" fmla="*/ 24 h 87"/>
                  <a:gd name="T14" fmla="*/ 111 w 112"/>
                  <a:gd name="T15" fmla="*/ 22 h 87"/>
                  <a:gd name="T16" fmla="*/ 112 w 112"/>
                  <a:gd name="T17" fmla="*/ 20 h 87"/>
                  <a:gd name="T18" fmla="*/ 111 w 112"/>
                  <a:gd name="T19" fmla="*/ 16 h 87"/>
                  <a:gd name="T20" fmla="*/ 109 w 112"/>
                  <a:gd name="T21" fmla="*/ 13 h 87"/>
                  <a:gd name="T22" fmla="*/ 109 w 112"/>
                  <a:gd name="T23" fmla="*/ 13 h 87"/>
                  <a:gd name="T24" fmla="*/ 103 w 112"/>
                  <a:gd name="T25" fmla="*/ 5 h 87"/>
                  <a:gd name="T26" fmla="*/ 103 w 112"/>
                  <a:gd name="T27" fmla="*/ 5 h 87"/>
                  <a:gd name="T28" fmla="*/ 101 w 112"/>
                  <a:gd name="T29" fmla="*/ 2 h 87"/>
                  <a:gd name="T30" fmla="*/ 99 w 112"/>
                  <a:gd name="T31" fmla="*/ 1 h 87"/>
                  <a:gd name="T32" fmla="*/ 98 w 112"/>
                  <a:gd name="T33" fmla="*/ 0 h 87"/>
                  <a:gd name="T34" fmla="*/ 96 w 112"/>
                  <a:gd name="T35" fmla="*/ 0 h 87"/>
                  <a:gd name="T36" fmla="*/ 93 w 112"/>
                  <a:gd name="T37" fmla="*/ 1 h 87"/>
                  <a:gd name="T38" fmla="*/ 89 w 112"/>
                  <a:gd name="T39" fmla="*/ 6 h 87"/>
                  <a:gd name="T40" fmla="*/ 89 w 112"/>
                  <a:gd name="T41" fmla="*/ 6 h 87"/>
                  <a:gd name="T42" fmla="*/ 77 w 112"/>
                  <a:gd name="T43" fmla="*/ 20 h 87"/>
                  <a:gd name="T44" fmla="*/ 65 w 112"/>
                  <a:gd name="T45" fmla="*/ 32 h 87"/>
                  <a:gd name="T46" fmla="*/ 54 w 112"/>
                  <a:gd name="T47" fmla="*/ 41 h 87"/>
                  <a:gd name="T48" fmla="*/ 43 w 112"/>
                  <a:gd name="T49" fmla="*/ 48 h 87"/>
                  <a:gd name="T50" fmla="*/ 43 w 112"/>
                  <a:gd name="T51" fmla="*/ 48 h 87"/>
                  <a:gd name="T52" fmla="*/ 23 w 112"/>
                  <a:gd name="T53" fmla="*/ 60 h 87"/>
                  <a:gd name="T54" fmla="*/ 23 w 112"/>
                  <a:gd name="T55" fmla="*/ 60 h 87"/>
                  <a:gd name="T56" fmla="*/ 12 w 112"/>
                  <a:gd name="T57" fmla="*/ 68 h 87"/>
                  <a:gd name="T58" fmla="*/ 4 w 112"/>
                  <a:gd name="T59" fmla="*/ 76 h 87"/>
                  <a:gd name="T60" fmla="*/ 0 w 112"/>
                  <a:gd name="T61" fmla="*/ 81 h 87"/>
                  <a:gd name="T62" fmla="*/ 0 w 112"/>
                  <a:gd name="T63" fmla="*/ 85 h 87"/>
                  <a:gd name="T64" fmla="*/ 0 w 112"/>
                  <a:gd name="T65" fmla="*/ 87 h 87"/>
                  <a:gd name="T66" fmla="*/ 0 w 112"/>
                  <a:gd name="T6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0" y="87"/>
                    </a:lnTo>
                    <a:lnTo>
                      <a:pt x="45" y="63"/>
                    </a:lnTo>
                    <a:lnTo>
                      <a:pt x="79" y="44"/>
                    </a:lnTo>
                    <a:lnTo>
                      <a:pt x="100" y="31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1" y="22"/>
                    </a:lnTo>
                    <a:lnTo>
                      <a:pt x="112" y="20"/>
                    </a:lnTo>
                    <a:lnTo>
                      <a:pt x="111" y="16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103" y="5"/>
                    </a:lnTo>
                    <a:lnTo>
                      <a:pt x="103" y="5"/>
                    </a:lnTo>
                    <a:lnTo>
                      <a:pt x="101" y="2"/>
                    </a:lnTo>
                    <a:lnTo>
                      <a:pt x="99" y="1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93" y="1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77" y="20"/>
                    </a:lnTo>
                    <a:lnTo>
                      <a:pt x="65" y="32"/>
                    </a:lnTo>
                    <a:lnTo>
                      <a:pt x="54" y="41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2" y="68"/>
                    </a:lnTo>
                    <a:lnTo>
                      <a:pt x="4" y="7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AB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Freeform 394">
                <a:extLst>
                  <a:ext uri="{FF2B5EF4-FFF2-40B4-BE49-F238E27FC236}">
                    <a16:creationId xmlns:a16="http://schemas.microsoft.com/office/drawing/2014/main" xmlns="" id="{FE6B64DD-C381-4DCC-B14A-B155589B2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7276" y="5238750"/>
                <a:ext cx="352425" cy="80963"/>
              </a:xfrm>
              <a:custGeom>
                <a:avLst/>
                <a:gdLst>
                  <a:gd name="T0" fmla="*/ 0 w 222"/>
                  <a:gd name="T1" fmla="*/ 38 h 51"/>
                  <a:gd name="T2" fmla="*/ 0 w 222"/>
                  <a:gd name="T3" fmla="*/ 38 h 51"/>
                  <a:gd name="T4" fmla="*/ 1 w 222"/>
                  <a:gd name="T5" fmla="*/ 41 h 51"/>
                  <a:gd name="T6" fmla="*/ 4 w 222"/>
                  <a:gd name="T7" fmla="*/ 43 h 51"/>
                  <a:gd name="T8" fmla="*/ 7 w 222"/>
                  <a:gd name="T9" fmla="*/ 45 h 51"/>
                  <a:gd name="T10" fmla="*/ 10 w 222"/>
                  <a:gd name="T11" fmla="*/ 48 h 51"/>
                  <a:gd name="T12" fmla="*/ 19 w 222"/>
                  <a:gd name="T13" fmla="*/ 50 h 51"/>
                  <a:gd name="T14" fmla="*/ 29 w 222"/>
                  <a:gd name="T15" fmla="*/ 51 h 51"/>
                  <a:gd name="T16" fmla="*/ 39 w 222"/>
                  <a:gd name="T17" fmla="*/ 51 h 51"/>
                  <a:gd name="T18" fmla="*/ 50 w 222"/>
                  <a:gd name="T19" fmla="*/ 51 h 51"/>
                  <a:gd name="T20" fmla="*/ 65 w 222"/>
                  <a:gd name="T21" fmla="*/ 50 h 51"/>
                  <a:gd name="T22" fmla="*/ 66 w 222"/>
                  <a:gd name="T23" fmla="*/ 50 h 51"/>
                  <a:gd name="T24" fmla="*/ 66 w 222"/>
                  <a:gd name="T25" fmla="*/ 50 h 51"/>
                  <a:gd name="T26" fmla="*/ 103 w 222"/>
                  <a:gd name="T27" fmla="*/ 47 h 51"/>
                  <a:gd name="T28" fmla="*/ 151 w 222"/>
                  <a:gd name="T29" fmla="*/ 40 h 51"/>
                  <a:gd name="T30" fmla="*/ 194 w 222"/>
                  <a:gd name="T31" fmla="*/ 32 h 51"/>
                  <a:gd name="T32" fmla="*/ 210 w 222"/>
                  <a:gd name="T33" fmla="*/ 30 h 51"/>
                  <a:gd name="T34" fmla="*/ 219 w 222"/>
                  <a:gd name="T35" fmla="*/ 28 h 51"/>
                  <a:gd name="T36" fmla="*/ 219 w 222"/>
                  <a:gd name="T37" fmla="*/ 28 h 51"/>
                  <a:gd name="T38" fmla="*/ 221 w 222"/>
                  <a:gd name="T39" fmla="*/ 21 h 51"/>
                  <a:gd name="T40" fmla="*/ 222 w 222"/>
                  <a:gd name="T41" fmla="*/ 15 h 51"/>
                  <a:gd name="T42" fmla="*/ 220 w 222"/>
                  <a:gd name="T43" fmla="*/ 8 h 51"/>
                  <a:gd name="T44" fmla="*/ 216 w 222"/>
                  <a:gd name="T45" fmla="*/ 0 h 51"/>
                  <a:gd name="T46" fmla="*/ 84 w 222"/>
                  <a:gd name="T47" fmla="*/ 24 h 51"/>
                  <a:gd name="T48" fmla="*/ 84 w 222"/>
                  <a:gd name="T49" fmla="*/ 24 h 51"/>
                  <a:gd name="T50" fmla="*/ 72 w 222"/>
                  <a:gd name="T51" fmla="*/ 26 h 51"/>
                  <a:gd name="T52" fmla="*/ 62 w 222"/>
                  <a:gd name="T53" fmla="*/ 27 h 51"/>
                  <a:gd name="T54" fmla="*/ 62 w 222"/>
                  <a:gd name="T55" fmla="*/ 27 h 51"/>
                  <a:gd name="T56" fmla="*/ 62 w 222"/>
                  <a:gd name="T57" fmla="*/ 27 h 51"/>
                  <a:gd name="T58" fmla="*/ 39 w 222"/>
                  <a:gd name="T59" fmla="*/ 28 h 51"/>
                  <a:gd name="T60" fmla="*/ 39 w 222"/>
                  <a:gd name="T61" fmla="*/ 28 h 51"/>
                  <a:gd name="T62" fmla="*/ 40 w 222"/>
                  <a:gd name="T63" fmla="*/ 21 h 51"/>
                  <a:gd name="T64" fmla="*/ 45 w 222"/>
                  <a:gd name="T65" fmla="*/ 11 h 51"/>
                  <a:gd name="T66" fmla="*/ 45 w 222"/>
                  <a:gd name="T67" fmla="*/ 11 h 51"/>
                  <a:gd name="T68" fmla="*/ 17 w 222"/>
                  <a:gd name="T69" fmla="*/ 20 h 51"/>
                  <a:gd name="T70" fmla="*/ 6 w 222"/>
                  <a:gd name="T71" fmla="*/ 24 h 51"/>
                  <a:gd name="T72" fmla="*/ 6 w 222"/>
                  <a:gd name="T73" fmla="*/ 24 h 51"/>
                  <a:gd name="T74" fmla="*/ 12 w 222"/>
                  <a:gd name="T75" fmla="*/ 26 h 51"/>
                  <a:gd name="T76" fmla="*/ 12 w 222"/>
                  <a:gd name="T77" fmla="*/ 26 h 51"/>
                  <a:gd name="T78" fmla="*/ 5 w 222"/>
                  <a:gd name="T79" fmla="*/ 24 h 51"/>
                  <a:gd name="T80" fmla="*/ 5 w 222"/>
                  <a:gd name="T81" fmla="*/ 24 h 51"/>
                  <a:gd name="T82" fmla="*/ 2 w 222"/>
                  <a:gd name="T83" fmla="*/ 27 h 51"/>
                  <a:gd name="T84" fmla="*/ 0 w 222"/>
                  <a:gd name="T85" fmla="*/ 30 h 51"/>
                  <a:gd name="T86" fmla="*/ 0 w 222"/>
                  <a:gd name="T87" fmla="*/ 33 h 51"/>
                  <a:gd name="T88" fmla="*/ 0 w 222"/>
                  <a:gd name="T89" fmla="*/ 38 h 51"/>
                  <a:gd name="T90" fmla="*/ 0 w 222"/>
                  <a:gd name="T9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2" h="51">
                    <a:moveTo>
                      <a:pt x="0" y="38"/>
                    </a:moveTo>
                    <a:lnTo>
                      <a:pt x="0" y="38"/>
                    </a:lnTo>
                    <a:lnTo>
                      <a:pt x="1" y="41"/>
                    </a:lnTo>
                    <a:lnTo>
                      <a:pt x="4" y="43"/>
                    </a:lnTo>
                    <a:lnTo>
                      <a:pt x="7" y="45"/>
                    </a:lnTo>
                    <a:lnTo>
                      <a:pt x="10" y="48"/>
                    </a:lnTo>
                    <a:lnTo>
                      <a:pt x="19" y="50"/>
                    </a:lnTo>
                    <a:lnTo>
                      <a:pt x="29" y="51"/>
                    </a:lnTo>
                    <a:lnTo>
                      <a:pt x="39" y="51"/>
                    </a:lnTo>
                    <a:lnTo>
                      <a:pt x="50" y="51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103" y="47"/>
                    </a:lnTo>
                    <a:lnTo>
                      <a:pt x="151" y="40"/>
                    </a:lnTo>
                    <a:lnTo>
                      <a:pt x="194" y="32"/>
                    </a:lnTo>
                    <a:lnTo>
                      <a:pt x="210" y="30"/>
                    </a:lnTo>
                    <a:lnTo>
                      <a:pt x="219" y="28"/>
                    </a:lnTo>
                    <a:lnTo>
                      <a:pt x="219" y="28"/>
                    </a:lnTo>
                    <a:lnTo>
                      <a:pt x="221" y="21"/>
                    </a:lnTo>
                    <a:lnTo>
                      <a:pt x="222" y="15"/>
                    </a:lnTo>
                    <a:lnTo>
                      <a:pt x="220" y="8"/>
                    </a:lnTo>
                    <a:lnTo>
                      <a:pt x="216" y="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26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40" y="2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17" y="2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2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" name="Freeform 395">
                <a:extLst>
                  <a:ext uri="{FF2B5EF4-FFF2-40B4-BE49-F238E27FC236}">
                    <a16:creationId xmlns:a16="http://schemas.microsoft.com/office/drawing/2014/main" xmlns="" id="{17FB8ACA-E27B-41FB-AAE2-CF0FFAEEC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6013" y="5170488"/>
                <a:ext cx="284163" cy="114300"/>
              </a:xfrm>
              <a:custGeom>
                <a:avLst/>
                <a:gdLst>
                  <a:gd name="T0" fmla="*/ 179 w 179"/>
                  <a:gd name="T1" fmla="*/ 43 h 72"/>
                  <a:gd name="T2" fmla="*/ 179 w 179"/>
                  <a:gd name="T3" fmla="*/ 43 h 72"/>
                  <a:gd name="T4" fmla="*/ 176 w 179"/>
                  <a:gd name="T5" fmla="*/ 31 h 72"/>
                  <a:gd name="T6" fmla="*/ 172 w 179"/>
                  <a:gd name="T7" fmla="*/ 21 h 72"/>
                  <a:gd name="T8" fmla="*/ 166 w 179"/>
                  <a:gd name="T9" fmla="*/ 12 h 72"/>
                  <a:gd name="T10" fmla="*/ 161 w 179"/>
                  <a:gd name="T11" fmla="*/ 5 h 72"/>
                  <a:gd name="T12" fmla="*/ 161 w 179"/>
                  <a:gd name="T13" fmla="*/ 5 h 72"/>
                  <a:gd name="T14" fmla="*/ 157 w 179"/>
                  <a:gd name="T15" fmla="*/ 5 h 72"/>
                  <a:gd name="T16" fmla="*/ 155 w 179"/>
                  <a:gd name="T17" fmla="*/ 8 h 72"/>
                  <a:gd name="T18" fmla="*/ 155 w 179"/>
                  <a:gd name="T19" fmla="*/ 8 h 72"/>
                  <a:gd name="T20" fmla="*/ 151 w 179"/>
                  <a:gd name="T21" fmla="*/ 15 h 72"/>
                  <a:gd name="T22" fmla="*/ 147 w 179"/>
                  <a:gd name="T23" fmla="*/ 18 h 72"/>
                  <a:gd name="T24" fmla="*/ 144 w 179"/>
                  <a:gd name="T25" fmla="*/ 20 h 72"/>
                  <a:gd name="T26" fmla="*/ 139 w 179"/>
                  <a:gd name="T27" fmla="*/ 21 h 72"/>
                  <a:gd name="T28" fmla="*/ 132 w 179"/>
                  <a:gd name="T29" fmla="*/ 20 h 72"/>
                  <a:gd name="T30" fmla="*/ 124 w 179"/>
                  <a:gd name="T31" fmla="*/ 18 h 72"/>
                  <a:gd name="T32" fmla="*/ 114 w 179"/>
                  <a:gd name="T33" fmla="*/ 12 h 72"/>
                  <a:gd name="T34" fmla="*/ 114 w 179"/>
                  <a:gd name="T35" fmla="*/ 12 h 72"/>
                  <a:gd name="T36" fmla="*/ 104 w 179"/>
                  <a:gd name="T37" fmla="*/ 5 h 72"/>
                  <a:gd name="T38" fmla="*/ 97 w 179"/>
                  <a:gd name="T39" fmla="*/ 1 h 72"/>
                  <a:gd name="T40" fmla="*/ 91 w 179"/>
                  <a:gd name="T41" fmla="*/ 0 h 72"/>
                  <a:gd name="T42" fmla="*/ 89 w 179"/>
                  <a:gd name="T43" fmla="*/ 0 h 72"/>
                  <a:gd name="T44" fmla="*/ 87 w 179"/>
                  <a:gd name="T45" fmla="*/ 1 h 72"/>
                  <a:gd name="T46" fmla="*/ 87 w 179"/>
                  <a:gd name="T47" fmla="*/ 1 h 72"/>
                  <a:gd name="T48" fmla="*/ 76 w 179"/>
                  <a:gd name="T49" fmla="*/ 13 h 72"/>
                  <a:gd name="T50" fmla="*/ 64 w 179"/>
                  <a:gd name="T51" fmla="*/ 25 h 72"/>
                  <a:gd name="T52" fmla="*/ 64 w 179"/>
                  <a:gd name="T53" fmla="*/ 25 h 72"/>
                  <a:gd name="T54" fmla="*/ 56 w 179"/>
                  <a:gd name="T55" fmla="*/ 31 h 72"/>
                  <a:gd name="T56" fmla="*/ 47 w 179"/>
                  <a:gd name="T57" fmla="*/ 37 h 72"/>
                  <a:gd name="T58" fmla="*/ 28 w 179"/>
                  <a:gd name="T59" fmla="*/ 47 h 72"/>
                  <a:gd name="T60" fmla="*/ 28 w 179"/>
                  <a:gd name="T61" fmla="*/ 47 h 72"/>
                  <a:gd name="T62" fmla="*/ 21 w 179"/>
                  <a:gd name="T63" fmla="*/ 50 h 72"/>
                  <a:gd name="T64" fmla="*/ 13 w 179"/>
                  <a:gd name="T65" fmla="*/ 54 h 72"/>
                  <a:gd name="T66" fmla="*/ 10 w 179"/>
                  <a:gd name="T67" fmla="*/ 56 h 72"/>
                  <a:gd name="T68" fmla="*/ 6 w 179"/>
                  <a:gd name="T69" fmla="*/ 61 h 72"/>
                  <a:gd name="T70" fmla="*/ 3 w 179"/>
                  <a:gd name="T71" fmla="*/ 65 h 72"/>
                  <a:gd name="T72" fmla="*/ 0 w 179"/>
                  <a:gd name="T73" fmla="*/ 72 h 72"/>
                  <a:gd name="T74" fmla="*/ 0 w 179"/>
                  <a:gd name="T75" fmla="*/ 72 h 72"/>
                  <a:gd name="T76" fmla="*/ 13 w 179"/>
                  <a:gd name="T77" fmla="*/ 72 h 72"/>
                  <a:gd name="T78" fmla="*/ 36 w 179"/>
                  <a:gd name="T79" fmla="*/ 71 h 72"/>
                  <a:gd name="T80" fmla="*/ 66 w 179"/>
                  <a:gd name="T81" fmla="*/ 67 h 72"/>
                  <a:gd name="T82" fmla="*/ 97 w 179"/>
                  <a:gd name="T83" fmla="*/ 64 h 72"/>
                  <a:gd name="T84" fmla="*/ 128 w 179"/>
                  <a:gd name="T85" fmla="*/ 59 h 72"/>
                  <a:gd name="T86" fmla="*/ 154 w 179"/>
                  <a:gd name="T87" fmla="*/ 53 h 72"/>
                  <a:gd name="T88" fmla="*/ 164 w 179"/>
                  <a:gd name="T89" fmla="*/ 51 h 72"/>
                  <a:gd name="T90" fmla="*/ 173 w 179"/>
                  <a:gd name="T91" fmla="*/ 49 h 72"/>
                  <a:gd name="T92" fmla="*/ 177 w 179"/>
                  <a:gd name="T93" fmla="*/ 45 h 72"/>
                  <a:gd name="T94" fmla="*/ 179 w 179"/>
                  <a:gd name="T95" fmla="*/ 44 h 72"/>
                  <a:gd name="T96" fmla="*/ 179 w 179"/>
                  <a:gd name="T97" fmla="*/ 43 h 72"/>
                  <a:gd name="T98" fmla="*/ 179 w 179"/>
                  <a:gd name="T99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9" h="72">
                    <a:moveTo>
                      <a:pt x="179" y="43"/>
                    </a:moveTo>
                    <a:lnTo>
                      <a:pt x="179" y="43"/>
                    </a:lnTo>
                    <a:lnTo>
                      <a:pt x="176" y="31"/>
                    </a:lnTo>
                    <a:lnTo>
                      <a:pt x="172" y="21"/>
                    </a:lnTo>
                    <a:lnTo>
                      <a:pt x="166" y="12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57" y="5"/>
                    </a:lnTo>
                    <a:lnTo>
                      <a:pt x="155" y="8"/>
                    </a:lnTo>
                    <a:lnTo>
                      <a:pt x="155" y="8"/>
                    </a:lnTo>
                    <a:lnTo>
                      <a:pt x="151" y="15"/>
                    </a:lnTo>
                    <a:lnTo>
                      <a:pt x="147" y="18"/>
                    </a:lnTo>
                    <a:lnTo>
                      <a:pt x="144" y="20"/>
                    </a:lnTo>
                    <a:lnTo>
                      <a:pt x="139" y="21"/>
                    </a:lnTo>
                    <a:lnTo>
                      <a:pt x="132" y="20"/>
                    </a:lnTo>
                    <a:lnTo>
                      <a:pt x="124" y="18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04" y="5"/>
                    </a:lnTo>
                    <a:lnTo>
                      <a:pt x="97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76" y="13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56" y="31"/>
                    </a:lnTo>
                    <a:lnTo>
                      <a:pt x="47" y="37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21" y="50"/>
                    </a:lnTo>
                    <a:lnTo>
                      <a:pt x="13" y="54"/>
                    </a:lnTo>
                    <a:lnTo>
                      <a:pt x="10" y="56"/>
                    </a:lnTo>
                    <a:lnTo>
                      <a:pt x="6" y="61"/>
                    </a:lnTo>
                    <a:lnTo>
                      <a:pt x="3" y="65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3" y="72"/>
                    </a:lnTo>
                    <a:lnTo>
                      <a:pt x="36" y="71"/>
                    </a:lnTo>
                    <a:lnTo>
                      <a:pt x="66" y="67"/>
                    </a:lnTo>
                    <a:lnTo>
                      <a:pt x="97" y="64"/>
                    </a:lnTo>
                    <a:lnTo>
                      <a:pt x="128" y="59"/>
                    </a:lnTo>
                    <a:lnTo>
                      <a:pt x="154" y="53"/>
                    </a:lnTo>
                    <a:lnTo>
                      <a:pt x="164" y="51"/>
                    </a:lnTo>
                    <a:lnTo>
                      <a:pt x="173" y="49"/>
                    </a:lnTo>
                    <a:lnTo>
                      <a:pt x="177" y="45"/>
                    </a:lnTo>
                    <a:lnTo>
                      <a:pt x="179" y="44"/>
                    </a:lnTo>
                    <a:lnTo>
                      <a:pt x="179" y="43"/>
                    </a:lnTo>
                    <a:lnTo>
                      <a:pt x="179" y="43"/>
                    </a:lnTo>
                    <a:close/>
                  </a:path>
                </a:pathLst>
              </a:custGeom>
              <a:solidFill>
                <a:srgbClr val="FAB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" name="Freeform 397">
                <a:extLst>
                  <a:ext uri="{FF2B5EF4-FFF2-40B4-BE49-F238E27FC236}">
                    <a16:creationId xmlns:a16="http://schemas.microsoft.com/office/drawing/2014/main" xmlns="" id="{2C2C007B-06DC-45D9-B206-7FCC81098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1413" y="5241925"/>
                <a:ext cx="11113" cy="23813"/>
              </a:xfrm>
              <a:custGeom>
                <a:avLst/>
                <a:gdLst>
                  <a:gd name="T0" fmla="*/ 4 w 7"/>
                  <a:gd name="T1" fmla="*/ 2 h 15"/>
                  <a:gd name="T2" fmla="*/ 4 w 7"/>
                  <a:gd name="T3" fmla="*/ 2 h 15"/>
                  <a:gd name="T4" fmla="*/ 4 w 7"/>
                  <a:gd name="T5" fmla="*/ 0 h 15"/>
                  <a:gd name="T6" fmla="*/ 1 w 7"/>
                  <a:gd name="T7" fmla="*/ 0 h 15"/>
                  <a:gd name="T8" fmla="*/ 1 w 7"/>
                  <a:gd name="T9" fmla="*/ 0 h 15"/>
                  <a:gd name="T10" fmla="*/ 0 w 7"/>
                  <a:gd name="T11" fmla="*/ 0 h 15"/>
                  <a:gd name="T12" fmla="*/ 0 w 7"/>
                  <a:gd name="T13" fmla="*/ 3 h 15"/>
                  <a:gd name="T14" fmla="*/ 0 w 7"/>
                  <a:gd name="T15" fmla="*/ 3 h 15"/>
                  <a:gd name="T16" fmla="*/ 1 w 7"/>
                  <a:gd name="T17" fmla="*/ 7 h 15"/>
                  <a:gd name="T18" fmla="*/ 1 w 7"/>
                  <a:gd name="T19" fmla="*/ 7 h 15"/>
                  <a:gd name="T20" fmla="*/ 4 w 7"/>
                  <a:gd name="T21" fmla="*/ 14 h 15"/>
                  <a:gd name="T22" fmla="*/ 4 w 7"/>
                  <a:gd name="T23" fmla="*/ 14 h 15"/>
                  <a:gd name="T24" fmla="*/ 5 w 7"/>
                  <a:gd name="T25" fmla="*/ 15 h 15"/>
                  <a:gd name="T26" fmla="*/ 7 w 7"/>
                  <a:gd name="T27" fmla="*/ 14 h 15"/>
                  <a:gd name="T28" fmla="*/ 7 w 7"/>
                  <a:gd name="T29" fmla="*/ 14 h 15"/>
                  <a:gd name="T30" fmla="*/ 7 w 7"/>
                  <a:gd name="T31" fmla="*/ 13 h 15"/>
                  <a:gd name="T32" fmla="*/ 7 w 7"/>
                  <a:gd name="T33" fmla="*/ 11 h 15"/>
                  <a:gd name="T34" fmla="*/ 7 w 7"/>
                  <a:gd name="T35" fmla="*/ 11 h 15"/>
                  <a:gd name="T36" fmla="*/ 5 w 7"/>
                  <a:gd name="T37" fmla="*/ 6 h 15"/>
                  <a:gd name="T38" fmla="*/ 5 w 7"/>
                  <a:gd name="T39" fmla="*/ 6 h 15"/>
                  <a:gd name="T40" fmla="*/ 4 w 7"/>
                  <a:gd name="T41" fmla="*/ 2 h 15"/>
                  <a:gd name="T42" fmla="*/ 4 w 7"/>
                  <a:gd name="T4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15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" name="Freeform 398">
                <a:extLst>
                  <a:ext uri="{FF2B5EF4-FFF2-40B4-BE49-F238E27FC236}">
                    <a16:creationId xmlns:a16="http://schemas.microsoft.com/office/drawing/2014/main" xmlns="" id="{B62A7413-792C-41FE-A8E3-159CF702B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9988" y="5222875"/>
                <a:ext cx="14288" cy="26988"/>
              </a:xfrm>
              <a:custGeom>
                <a:avLst/>
                <a:gdLst>
                  <a:gd name="T0" fmla="*/ 4 w 9"/>
                  <a:gd name="T1" fmla="*/ 3 h 17"/>
                  <a:gd name="T2" fmla="*/ 4 w 9"/>
                  <a:gd name="T3" fmla="*/ 3 h 17"/>
                  <a:gd name="T4" fmla="*/ 3 w 9"/>
                  <a:gd name="T5" fmla="*/ 0 h 17"/>
                  <a:gd name="T6" fmla="*/ 2 w 9"/>
                  <a:gd name="T7" fmla="*/ 0 h 17"/>
                  <a:gd name="T8" fmla="*/ 2 w 9"/>
                  <a:gd name="T9" fmla="*/ 0 h 17"/>
                  <a:gd name="T10" fmla="*/ 1 w 9"/>
                  <a:gd name="T11" fmla="*/ 0 h 17"/>
                  <a:gd name="T12" fmla="*/ 0 w 9"/>
                  <a:gd name="T13" fmla="*/ 3 h 17"/>
                  <a:gd name="T14" fmla="*/ 0 w 9"/>
                  <a:gd name="T15" fmla="*/ 3 h 17"/>
                  <a:gd name="T16" fmla="*/ 1 w 9"/>
                  <a:gd name="T17" fmla="*/ 5 h 17"/>
                  <a:gd name="T18" fmla="*/ 1 w 9"/>
                  <a:gd name="T19" fmla="*/ 8 h 17"/>
                  <a:gd name="T20" fmla="*/ 1 w 9"/>
                  <a:gd name="T21" fmla="*/ 8 h 17"/>
                  <a:gd name="T22" fmla="*/ 5 w 9"/>
                  <a:gd name="T23" fmla="*/ 16 h 17"/>
                  <a:gd name="T24" fmla="*/ 5 w 9"/>
                  <a:gd name="T25" fmla="*/ 16 h 17"/>
                  <a:gd name="T26" fmla="*/ 6 w 9"/>
                  <a:gd name="T27" fmla="*/ 17 h 17"/>
                  <a:gd name="T28" fmla="*/ 9 w 9"/>
                  <a:gd name="T29" fmla="*/ 16 h 17"/>
                  <a:gd name="T30" fmla="*/ 9 w 9"/>
                  <a:gd name="T31" fmla="*/ 16 h 17"/>
                  <a:gd name="T32" fmla="*/ 9 w 9"/>
                  <a:gd name="T33" fmla="*/ 15 h 17"/>
                  <a:gd name="T34" fmla="*/ 9 w 9"/>
                  <a:gd name="T35" fmla="*/ 14 h 17"/>
                  <a:gd name="T36" fmla="*/ 9 w 9"/>
                  <a:gd name="T37" fmla="*/ 14 h 17"/>
                  <a:gd name="T38" fmla="*/ 5 w 9"/>
                  <a:gd name="T39" fmla="*/ 7 h 17"/>
                  <a:gd name="T40" fmla="*/ 5 w 9"/>
                  <a:gd name="T41" fmla="*/ 7 h 17"/>
                  <a:gd name="T42" fmla="*/ 4 w 9"/>
                  <a:gd name="T43" fmla="*/ 3 h 17"/>
                  <a:gd name="T44" fmla="*/ 4 w 9"/>
                  <a:gd name="T4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17">
                    <a:moveTo>
                      <a:pt x="4" y="3"/>
                    </a:moveTo>
                    <a:lnTo>
                      <a:pt x="4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" name="Freeform 399">
                <a:extLst>
                  <a:ext uri="{FF2B5EF4-FFF2-40B4-BE49-F238E27FC236}">
                    <a16:creationId xmlns:a16="http://schemas.microsoft.com/office/drawing/2014/main" xmlns="" id="{7794F67E-58D9-4C74-B705-E84E7C4A0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5388" y="5205413"/>
                <a:ext cx="15875" cy="30163"/>
              </a:xfrm>
              <a:custGeom>
                <a:avLst/>
                <a:gdLst>
                  <a:gd name="T0" fmla="*/ 4 w 10"/>
                  <a:gd name="T1" fmla="*/ 3 h 19"/>
                  <a:gd name="T2" fmla="*/ 4 w 10"/>
                  <a:gd name="T3" fmla="*/ 3 h 19"/>
                  <a:gd name="T4" fmla="*/ 4 w 10"/>
                  <a:gd name="T5" fmla="*/ 1 h 19"/>
                  <a:gd name="T6" fmla="*/ 1 w 10"/>
                  <a:gd name="T7" fmla="*/ 0 h 19"/>
                  <a:gd name="T8" fmla="*/ 1 w 10"/>
                  <a:gd name="T9" fmla="*/ 0 h 19"/>
                  <a:gd name="T10" fmla="*/ 0 w 10"/>
                  <a:gd name="T11" fmla="*/ 1 h 19"/>
                  <a:gd name="T12" fmla="*/ 0 w 10"/>
                  <a:gd name="T13" fmla="*/ 3 h 19"/>
                  <a:gd name="T14" fmla="*/ 0 w 10"/>
                  <a:gd name="T15" fmla="*/ 3 h 19"/>
                  <a:gd name="T16" fmla="*/ 3 w 10"/>
                  <a:gd name="T17" fmla="*/ 10 h 19"/>
                  <a:gd name="T18" fmla="*/ 3 w 10"/>
                  <a:gd name="T19" fmla="*/ 10 h 19"/>
                  <a:gd name="T20" fmla="*/ 7 w 10"/>
                  <a:gd name="T21" fmla="*/ 19 h 19"/>
                  <a:gd name="T22" fmla="*/ 7 w 10"/>
                  <a:gd name="T23" fmla="*/ 19 h 19"/>
                  <a:gd name="T24" fmla="*/ 9 w 10"/>
                  <a:gd name="T25" fmla="*/ 19 h 19"/>
                  <a:gd name="T26" fmla="*/ 10 w 10"/>
                  <a:gd name="T27" fmla="*/ 19 h 19"/>
                  <a:gd name="T28" fmla="*/ 10 w 10"/>
                  <a:gd name="T29" fmla="*/ 19 h 19"/>
                  <a:gd name="T30" fmla="*/ 10 w 10"/>
                  <a:gd name="T31" fmla="*/ 18 h 19"/>
                  <a:gd name="T32" fmla="*/ 10 w 10"/>
                  <a:gd name="T33" fmla="*/ 16 h 19"/>
                  <a:gd name="T34" fmla="*/ 10 w 10"/>
                  <a:gd name="T35" fmla="*/ 16 h 19"/>
                  <a:gd name="T36" fmla="*/ 6 w 10"/>
                  <a:gd name="T37" fmla="*/ 9 h 19"/>
                  <a:gd name="T38" fmla="*/ 6 w 10"/>
                  <a:gd name="T39" fmla="*/ 9 h 19"/>
                  <a:gd name="T40" fmla="*/ 4 w 10"/>
                  <a:gd name="T41" fmla="*/ 3 h 19"/>
                  <a:gd name="T42" fmla="*/ 4 w 10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3"/>
                    </a:moveTo>
                    <a:lnTo>
                      <a:pt x="4" y="3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" name="Freeform 400">
                <a:extLst>
                  <a:ext uri="{FF2B5EF4-FFF2-40B4-BE49-F238E27FC236}">
                    <a16:creationId xmlns:a16="http://schemas.microsoft.com/office/drawing/2014/main" xmlns="" id="{8AA9998F-E2B4-48A0-B59C-F4F6CF1F0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376" y="5183188"/>
                <a:ext cx="19050" cy="33338"/>
              </a:xfrm>
              <a:custGeom>
                <a:avLst/>
                <a:gdLst>
                  <a:gd name="T0" fmla="*/ 3 w 12"/>
                  <a:gd name="T1" fmla="*/ 2 h 21"/>
                  <a:gd name="T2" fmla="*/ 3 w 12"/>
                  <a:gd name="T3" fmla="*/ 2 h 21"/>
                  <a:gd name="T4" fmla="*/ 3 w 12"/>
                  <a:gd name="T5" fmla="*/ 1 h 21"/>
                  <a:gd name="T6" fmla="*/ 2 w 12"/>
                  <a:gd name="T7" fmla="*/ 0 h 21"/>
                  <a:gd name="T8" fmla="*/ 2 w 12"/>
                  <a:gd name="T9" fmla="*/ 0 h 21"/>
                  <a:gd name="T10" fmla="*/ 0 w 12"/>
                  <a:gd name="T11" fmla="*/ 1 h 21"/>
                  <a:gd name="T12" fmla="*/ 0 w 12"/>
                  <a:gd name="T13" fmla="*/ 2 h 21"/>
                  <a:gd name="T14" fmla="*/ 0 w 12"/>
                  <a:gd name="T15" fmla="*/ 2 h 21"/>
                  <a:gd name="T16" fmla="*/ 0 w 12"/>
                  <a:gd name="T17" fmla="*/ 7 h 21"/>
                  <a:gd name="T18" fmla="*/ 2 w 12"/>
                  <a:gd name="T19" fmla="*/ 12 h 21"/>
                  <a:gd name="T20" fmla="*/ 2 w 12"/>
                  <a:gd name="T21" fmla="*/ 12 h 21"/>
                  <a:gd name="T22" fmla="*/ 4 w 12"/>
                  <a:gd name="T23" fmla="*/ 17 h 21"/>
                  <a:gd name="T24" fmla="*/ 9 w 12"/>
                  <a:gd name="T25" fmla="*/ 21 h 21"/>
                  <a:gd name="T26" fmla="*/ 9 w 12"/>
                  <a:gd name="T27" fmla="*/ 21 h 21"/>
                  <a:gd name="T28" fmla="*/ 11 w 12"/>
                  <a:gd name="T29" fmla="*/ 21 h 21"/>
                  <a:gd name="T30" fmla="*/ 12 w 12"/>
                  <a:gd name="T31" fmla="*/ 21 h 21"/>
                  <a:gd name="T32" fmla="*/ 12 w 12"/>
                  <a:gd name="T33" fmla="*/ 21 h 21"/>
                  <a:gd name="T34" fmla="*/ 12 w 12"/>
                  <a:gd name="T35" fmla="*/ 19 h 21"/>
                  <a:gd name="T36" fmla="*/ 12 w 12"/>
                  <a:gd name="T37" fmla="*/ 18 h 21"/>
                  <a:gd name="T38" fmla="*/ 12 w 12"/>
                  <a:gd name="T39" fmla="*/ 18 h 21"/>
                  <a:gd name="T40" fmla="*/ 8 w 12"/>
                  <a:gd name="T41" fmla="*/ 13 h 21"/>
                  <a:gd name="T42" fmla="*/ 5 w 12"/>
                  <a:gd name="T43" fmla="*/ 10 h 21"/>
                  <a:gd name="T44" fmla="*/ 5 w 12"/>
                  <a:gd name="T45" fmla="*/ 10 h 21"/>
                  <a:gd name="T46" fmla="*/ 3 w 12"/>
                  <a:gd name="T47" fmla="*/ 7 h 21"/>
                  <a:gd name="T48" fmla="*/ 3 w 12"/>
                  <a:gd name="T49" fmla="*/ 2 h 21"/>
                  <a:gd name="T50" fmla="*/ 3 w 12"/>
                  <a:gd name="T5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21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7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8" y="13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" name="Freeform 401">
                <a:extLst>
                  <a:ext uri="{FF2B5EF4-FFF2-40B4-BE49-F238E27FC236}">
                    <a16:creationId xmlns:a16="http://schemas.microsoft.com/office/drawing/2014/main" xmlns="" id="{4FB0283F-BDA5-43A7-9CA2-471E5E1AC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651" y="5086350"/>
                <a:ext cx="152400" cy="166688"/>
              </a:xfrm>
              <a:custGeom>
                <a:avLst/>
                <a:gdLst>
                  <a:gd name="T0" fmla="*/ 0 w 96"/>
                  <a:gd name="T1" fmla="*/ 105 h 105"/>
                  <a:gd name="T2" fmla="*/ 0 w 96"/>
                  <a:gd name="T3" fmla="*/ 105 h 105"/>
                  <a:gd name="T4" fmla="*/ 40 w 96"/>
                  <a:gd name="T5" fmla="*/ 72 h 105"/>
                  <a:gd name="T6" fmla="*/ 69 w 96"/>
                  <a:gd name="T7" fmla="*/ 47 h 105"/>
                  <a:gd name="T8" fmla="*/ 87 w 96"/>
                  <a:gd name="T9" fmla="*/ 30 h 105"/>
                  <a:gd name="T10" fmla="*/ 95 w 96"/>
                  <a:gd name="T11" fmla="*/ 22 h 105"/>
                  <a:gd name="T12" fmla="*/ 95 w 96"/>
                  <a:gd name="T13" fmla="*/ 22 h 105"/>
                  <a:gd name="T14" fmla="*/ 96 w 96"/>
                  <a:gd name="T15" fmla="*/ 19 h 105"/>
                  <a:gd name="T16" fmla="*/ 96 w 96"/>
                  <a:gd name="T17" fmla="*/ 17 h 105"/>
                  <a:gd name="T18" fmla="*/ 95 w 96"/>
                  <a:gd name="T19" fmla="*/ 15 h 105"/>
                  <a:gd name="T20" fmla="*/ 92 w 96"/>
                  <a:gd name="T21" fmla="*/ 11 h 105"/>
                  <a:gd name="T22" fmla="*/ 92 w 96"/>
                  <a:gd name="T23" fmla="*/ 11 h 105"/>
                  <a:gd name="T24" fmla="*/ 85 w 96"/>
                  <a:gd name="T25" fmla="*/ 5 h 105"/>
                  <a:gd name="T26" fmla="*/ 85 w 96"/>
                  <a:gd name="T27" fmla="*/ 5 h 105"/>
                  <a:gd name="T28" fmla="*/ 82 w 96"/>
                  <a:gd name="T29" fmla="*/ 1 h 105"/>
                  <a:gd name="T30" fmla="*/ 81 w 96"/>
                  <a:gd name="T31" fmla="*/ 0 h 105"/>
                  <a:gd name="T32" fmla="*/ 79 w 96"/>
                  <a:gd name="T33" fmla="*/ 0 h 105"/>
                  <a:gd name="T34" fmla="*/ 76 w 96"/>
                  <a:gd name="T35" fmla="*/ 1 h 105"/>
                  <a:gd name="T36" fmla="*/ 75 w 96"/>
                  <a:gd name="T37" fmla="*/ 3 h 105"/>
                  <a:gd name="T38" fmla="*/ 72 w 96"/>
                  <a:gd name="T39" fmla="*/ 9 h 105"/>
                  <a:gd name="T40" fmla="*/ 72 w 96"/>
                  <a:gd name="T41" fmla="*/ 9 h 105"/>
                  <a:gd name="T42" fmla="*/ 62 w 96"/>
                  <a:gd name="T43" fmla="*/ 25 h 105"/>
                  <a:gd name="T44" fmla="*/ 53 w 96"/>
                  <a:gd name="T45" fmla="*/ 38 h 105"/>
                  <a:gd name="T46" fmla="*/ 44 w 96"/>
                  <a:gd name="T47" fmla="*/ 49 h 105"/>
                  <a:gd name="T48" fmla="*/ 36 w 96"/>
                  <a:gd name="T49" fmla="*/ 59 h 105"/>
                  <a:gd name="T50" fmla="*/ 36 w 96"/>
                  <a:gd name="T51" fmla="*/ 59 h 105"/>
                  <a:gd name="T52" fmla="*/ 18 w 96"/>
                  <a:gd name="T53" fmla="*/ 75 h 105"/>
                  <a:gd name="T54" fmla="*/ 18 w 96"/>
                  <a:gd name="T55" fmla="*/ 75 h 105"/>
                  <a:gd name="T56" fmla="*/ 8 w 96"/>
                  <a:gd name="T57" fmla="*/ 85 h 105"/>
                  <a:gd name="T58" fmla="*/ 2 w 96"/>
                  <a:gd name="T59" fmla="*/ 93 h 105"/>
                  <a:gd name="T60" fmla="*/ 0 w 96"/>
                  <a:gd name="T61" fmla="*/ 100 h 105"/>
                  <a:gd name="T62" fmla="*/ 0 w 96"/>
                  <a:gd name="T63" fmla="*/ 103 h 105"/>
                  <a:gd name="T64" fmla="*/ 0 w 96"/>
                  <a:gd name="T65" fmla="*/ 105 h 105"/>
                  <a:gd name="T66" fmla="*/ 0 w 96"/>
                  <a:gd name="T6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6" h="105">
                    <a:moveTo>
                      <a:pt x="0" y="105"/>
                    </a:moveTo>
                    <a:lnTo>
                      <a:pt x="0" y="105"/>
                    </a:lnTo>
                    <a:lnTo>
                      <a:pt x="40" y="72"/>
                    </a:lnTo>
                    <a:lnTo>
                      <a:pt x="69" y="47"/>
                    </a:lnTo>
                    <a:lnTo>
                      <a:pt x="87" y="30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6" y="19"/>
                    </a:lnTo>
                    <a:lnTo>
                      <a:pt x="96" y="17"/>
                    </a:lnTo>
                    <a:lnTo>
                      <a:pt x="95" y="15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2" y="1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6" y="1"/>
                    </a:lnTo>
                    <a:lnTo>
                      <a:pt x="75" y="3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62" y="25"/>
                    </a:lnTo>
                    <a:lnTo>
                      <a:pt x="53" y="38"/>
                    </a:lnTo>
                    <a:lnTo>
                      <a:pt x="44" y="4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8" y="85"/>
                    </a:lnTo>
                    <a:lnTo>
                      <a:pt x="2" y="93"/>
                    </a:lnTo>
                    <a:lnTo>
                      <a:pt x="0" y="100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AB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" name="Freeform 402">
                <a:extLst>
                  <a:ext uri="{FF2B5EF4-FFF2-40B4-BE49-F238E27FC236}">
                    <a16:creationId xmlns:a16="http://schemas.microsoft.com/office/drawing/2014/main" xmlns="" id="{031390D7-24AC-4A25-A611-6F3E15DC5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3676" y="5153025"/>
                <a:ext cx="339725" cy="139700"/>
              </a:xfrm>
              <a:custGeom>
                <a:avLst/>
                <a:gdLst>
                  <a:gd name="T0" fmla="*/ 1 w 214"/>
                  <a:gd name="T1" fmla="*/ 81 h 88"/>
                  <a:gd name="T2" fmla="*/ 1 w 214"/>
                  <a:gd name="T3" fmla="*/ 81 h 88"/>
                  <a:gd name="T4" fmla="*/ 2 w 214"/>
                  <a:gd name="T5" fmla="*/ 83 h 88"/>
                  <a:gd name="T6" fmla="*/ 6 w 214"/>
                  <a:gd name="T7" fmla="*/ 85 h 88"/>
                  <a:gd name="T8" fmla="*/ 9 w 214"/>
                  <a:gd name="T9" fmla="*/ 87 h 88"/>
                  <a:gd name="T10" fmla="*/ 12 w 214"/>
                  <a:gd name="T11" fmla="*/ 88 h 88"/>
                  <a:gd name="T12" fmla="*/ 21 w 214"/>
                  <a:gd name="T13" fmla="*/ 88 h 88"/>
                  <a:gd name="T14" fmla="*/ 31 w 214"/>
                  <a:gd name="T15" fmla="*/ 88 h 88"/>
                  <a:gd name="T16" fmla="*/ 42 w 214"/>
                  <a:gd name="T17" fmla="*/ 86 h 88"/>
                  <a:gd name="T18" fmla="*/ 52 w 214"/>
                  <a:gd name="T19" fmla="*/ 84 h 88"/>
                  <a:gd name="T20" fmla="*/ 67 w 214"/>
                  <a:gd name="T21" fmla="*/ 80 h 88"/>
                  <a:gd name="T22" fmla="*/ 67 w 214"/>
                  <a:gd name="T23" fmla="*/ 80 h 88"/>
                  <a:gd name="T24" fmla="*/ 67 w 214"/>
                  <a:gd name="T25" fmla="*/ 80 h 88"/>
                  <a:gd name="T26" fmla="*/ 103 w 214"/>
                  <a:gd name="T27" fmla="*/ 67 h 88"/>
                  <a:gd name="T28" fmla="*/ 149 w 214"/>
                  <a:gd name="T29" fmla="*/ 52 h 88"/>
                  <a:gd name="T30" fmla="*/ 190 w 214"/>
                  <a:gd name="T31" fmla="*/ 37 h 88"/>
                  <a:gd name="T32" fmla="*/ 205 w 214"/>
                  <a:gd name="T33" fmla="*/ 30 h 88"/>
                  <a:gd name="T34" fmla="*/ 213 w 214"/>
                  <a:gd name="T35" fmla="*/ 26 h 88"/>
                  <a:gd name="T36" fmla="*/ 213 w 214"/>
                  <a:gd name="T37" fmla="*/ 26 h 88"/>
                  <a:gd name="T38" fmla="*/ 214 w 214"/>
                  <a:gd name="T39" fmla="*/ 20 h 88"/>
                  <a:gd name="T40" fmla="*/ 213 w 214"/>
                  <a:gd name="T41" fmla="*/ 13 h 88"/>
                  <a:gd name="T42" fmla="*/ 210 w 214"/>
                  <a:gd name="T43" fmla="*/ 7 h 88"/>
                  <a:gd name="T44" fmla="*/ 205 w 214"/>
                  <a:gd name="T45" fmla="*/ 0 h 88"/>
                  <a:gd name="T46" fmla="*/ 79 w 214"/>
                  <a:gd name="T47" fmla="*/ 50 h 88"/>
                  <a:gd name="T48" fmla="*/ 79 w 214"/>
                  <a:gd name="T49" fmla="*/ 50 h 88"/>
                  <a:gd name="T50" fmla="*/ 68 w 214"/>
                  <a:gd name="T51" fmla="*/ 54 h 88"/>
                  <a:gd name="T52" fmla="*/ 59 w 214"/>
                  <a:gd name="T53" fmla="*/ 56 h 88"/>
                  <a:gd name="T54" fmla="*/ 59 w 214"/>
                  <a:gd name="T55" fmla="*/ 56 h 88"/>
                  <a:gd name="T56" fmla="*/ 59 w 214"/>
                  <a:gd name="T57" fmla="*/ 56 h 88"/>
                  <a:gd name="T58" fmla="*/ 36 w 214"/>
                  <a:gd name="T59" fmla="*/ 63 h 88"/>
                  <a:gd name="T60" fmla="*/ 36 w 214"/>
                  <a:gd name="T61" fmla="*/ 63 h 88"/>
                  <a:gd name="T62" fmla="*/ 36 w 214"/>
                  <a:gd name="T63" fmla="*/ 56 h 88"/>
                  <a:gd name="T64" fmla="*/ 40 w 214"/>
                  <a:gd name="T65" fmla="*/ 45 h 88"/>
                  <a:gd name="T66" fmla="*/ 40 w 214"/>
                  <a:gd name="T67" fmla="*/ 45 h 88"/>
                  <a:gd name="T68" fmla="*/ 14 w 214"/>
                  <a:gd name="T69" fmla="*/ 60 h 88"/>
                  <a:gd name="T70" fmla="*/ 3 w 214"/>
                  <a:gd name="T71" fmla="*/ 66 h 88"/>
                  <a:gd name="T72" fmla="*/ 3 w 214"/>
                  <a:gd name="T73" fmla="*/ 66 h 88"/>
                  <a:gd name="T74" fmla="*/ 10 w 214"/>
                  <a:gd name="T75" fmla="*/ 66 h 88"/>
                  <a:gd name="T76" fmla="*/ 10 w 214"/>
                  <a:gd name="T77" fmla="*/ 66 h 88"/>
                  <a:gd name="T78" fmla="*/ 3 w 214"/>
                  <a:gd name="T79" fmla="*/ 66 h 88"/>
                  <a:gd name="T80" fmla="*/ 3 w 214"/>
                  <a:gd name="T81" fmla="*/ 66 h 88"/>
                  <a:gd name="T82" fmla="*/ 1 w 214"/>
                  <a:gd name="T83" fmla="*/ 70 h 88"/>
                  <a:gd name="T84" fmla="*/ 0 w 214"/>
                  <a:gd name="T85" fmla="*/ 73 h 88"/>
                  <a:gd name="T86" fmla="*/ 0 w 214"/>
                  <a:gd name="T87" fmla="*/ 76 h 88"/>
                  <a:gd name="T88" fmla="*/ 1 w 214"/>
                  <a:gd name="T89" fmla="*/ 81 h 88"/>
                  <a:gd name="T90" fmla="*/ 1 w 214"/>
                  <a:gd name="T91" fmla="*/ 8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4" h="88">
                    <a:moveTo>
                      <a:pt x="1" y="81"/>
                    </a:moveTo>
                    <a:lnTo>
                      <a:pt x="1" y="81"/>
                    </a:lnTo>
                    <a:lnTo>
                      <a:pt x="2" y="83"/>
                    </a:lnTo>
                    <a:lnTo>
                      <a:pt x="6" y="85"/>
                    </a:lnTo>
                    <a:lnTo>
                      <a:pt x="9" y="87"/>
                    </a:lnTo>
                    <a:lnTo>
                      <a:pt x="12" y="88"/>
                    </a:lnTo>
                    <a:lnTo>
                      <a:pt x="21" y="88"/>
                    </a:lnTo>
                    <a:lnTo>
                      <a:pt x="31" y="88"/>
                    </a:lnTo>
                    <a:lnTo>
                      <a:pt x="42" y="86"/>
                    </a:lnTo>
                    <a:lnTo>
                      <a:pt x="52" y="84"/>
                    </a:lnTo>
                    <a:lnTo>
                      <a:pt x="67" y="80"/>
                    </a:lnTo>
                    <a:lnTo>
                      <a:pt x="67" y="80"/>
                    </a:lnTo>
                    <a:lnTo>
                      <a:pt x="67" y="80"/>
                    </a:lnTo>
                    <a:lnTo>
                      <a:pt x="103" y="67"/>
                    </a:lnTo>
                    <a:lnTo>
                      <a:pt x="149" y="52"/>
                    </a:lnTo>
                    <a:lnTo>
                      <a:pt x="190" y="37"/>
                    </a:lnTo>
                    <a:lnTo>
                      <a:pt x="205" y="30"/>
                    </a:lnTo>
                    <a:lnTo>
                      <a:pt x="213" y="26"/>
                    </a:lnTo>
                    <a:lnTo>
                      <a:pt x="213" y="26"/>
                    </a:lnTo>
                    <a:lnTo>
                      <a:pt x="214" y="20"/>
                    </a:lnTo>
                    <a:lnTo>
                      <a:pt x="213" y="13"/>
                    </a:lnTo>
                    <a:lnTo>
                      <a:pt x="210" y="7"/>
                    </a:lnTo>
                    <a:lnTo>
                      <a:pt x="205" y="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68" y="54"/>
                    </a:lnTo>
                    <a:lnTo>
                      <a:pt x="59" y="56"/>
                    </a:lnTo>
                    <a:lnTo>
                      <a:pt x="59" y="56"/>
                    </a:lnTo>
                    <a:lnTo>
                      <a:pt x="59" y="56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6" y="56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14" y="60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" y="70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81"/>
                    </a:lnTo>
                    <a:lnTo>
                      <a:pt x="1" y="8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" name="Freeform 403">
                <a:extLst>
                  <a:ext uri="{FF2B5EF4-FFF2-40B4-BE49-F238E27FC236}">
                    <a16:creationId xmlns:a16="http://schemas.microsoft.com/office/drawing/2014/main" xmlns="" id="{396B734C-E8CE-47D8-8A15-987E58585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651" y="5099050"/>
                <a:ext cx="271463" cy="155575"/>
              </a:xfrm>
              <a:custGeom>
                <a:avLst/>
                <a:gdLst>
                  <a:gd name="T0" fmla="*/ 171 w 171"/>
                  <a:gd name="T1" fmla="*/ 34 h 98"/>
                  <a:gd name="T2" fmla="*/ 171 w 171"/>
                  <a:gd name="T3" fmla="*/ 34 h 98"/>
                  <a:gd name="T4" fmla="*/ 165 w 171"/>
                  <a:gd name="T5" fmla="*/ 23 h 98"/>
                  <a:gd name="T6" fmla="*/ 159 w 171"/>
                  <a:gd name="T7" fmla="*/ 13 h 98"/>
                  <a:gd name="T8" fmla="*/ 152 w 171"/>
                  <a:gd name="T9" fmla="*/ 6 h 98"/>
                  <a:gd name="T10" fmla="*/ 145 w 171"/>
                  <a:gd name="T11" fmla="*/ 0 h 98"/>
                  <a:gd name="T12" fmla="*/ 145 w 171"/>
                  <a:gd name="T13" fmla="*/ 0 h 98"/>
                  <a:gd name="T14" fmla="*/ 143 w 171"/>
                  <a:gd name="T15" fmla="*/ 1 h 98"/>
                  <a:gd name="T16" fmla="*/ 140 w 171"/>
                  <a:gd name="T17" fmla="*/ 4 h 98"/>
                  <a:gd name="T18" fmla="*/ 140 w 171"/>
                  <a:gd name="T19" fmla="*/ 4 h 98"/>
                  <a:gd name="T20" fmla="*/ 137 w 171"/>
                  <a:gd name="T21" fmla="*/ 12 h 98"/>
                  <a:gd name="T22" fmla="*/ 135 w 171"/>
                  <a:gd name="T23" fmla="*/ 15 h 98"/>
                  <a:gd name="T24" fmla="*/ 131 w 171"/>
                  <a:gd name="T25" fmla="*/ 19 h 98"/>
                  <a:gd name="T26" fmla="*/ 126 w 171"/>
                  <a:gd name="T27" fmla="*/ 20 h 98"/>
                  <a:gd name="T28" fmla="*/ 119 w 171"/>
                  <a:gd name="T29" fmla="*/ 21 h 98"/>
                  <a:gd name="T30" fmla="*/ 112 w 171"/>
                  <a:gd name="T31" fmla="*/ 20 h 98"/>
                  <a:gd name="T32" fmla="*/ 101 w 171"/>
                  <a:gd name="T33" fmla="*/ 17 h 98"/>
                  <a:gd name="T34" fmla="*/ 101 w 171"/>
                  <a:gd name="T35" fmla="*/ 17 h 98"/>
                  <a:gd name="T36" fmla="*/ 90 w 171"/>
                  <a:gd name="T37" fmla="*/ 12 h 98"/>
                  <a:gd name="T38" fmla="*/ 82 w 171"/>
                  <a:gd name="T39" fmla="*/ 9 h 98"/>
                  <a:gd name="T40" fmla="*/ 75 w 171"/>
                  <a:gd name="T41" fmla="*/ 9 h 98"/>
                  <a:gd name="T42" fmla="*/ 74 w 171"/>
                  <a:gd name="T43" fmla="*/ 10 h 98"/>
                  <a:gd name="T44" fmla="*/ 72 w 171"/>
                  <a:gd name="T45" fmla="*/ 12 h 98"/>
                  <a:gd name="T46" fmla="*/ 72 w 171"/>
                  <a:gd name="T47" fmla="*/ 12 h 98"/>
                  <a:gd name="T48" fmla="*/ 64 w 171"/>
                  <a:gd name="T49" fmla="*/ 25 h 98"/>
                  <a:gd name="T50" fmla="*/ 54 w 171"/>
                  <a:gd name="T51" fmla="*/ 40 h 98"/>
                  <a:gd name="T52" fmla="*/ 54 w 171"/>
                  <a:gd name="T53" fmla="*/ 40 h 98"/>
                  <a:gd name="T54" fmla="*/ 48 w 171"/>
                  <a:gd name="T55" fmla="*/ 47 h 98"/>
                  <a:gd name="T56" fmla="*/ 40 w 171"/>
                  <a:gd name="T57" fmla="*/ 54 h 98"/>
                  <a:gd name="T58" fmla="*/ 23 w 171"/>
                  <a:gd name="T59" fmla="*/ 68 h 98"/>
                  <a:gd name="T60" fmla="*/ 23 w 171"/>
                  <a:gd name="T61" fmla="*/ 68 h 98"/>
                  <a:gd name="T62" fmla="*/ 17 w 171"/>
                  <a:gd name="T63" fmla="*/ 73 h 98"/>
                  <a:gd name="T64" fmla="*/ 10 w 171"/>
                  <a:gd name="T65" fmla="*/ 78 h 98"/>
                  <a:gd name="T66" fmla="*/ 8 w 171"/>
                  <a:gd name="T67" fmla="*/ 82 h 98"/>
                  <a:gd name="T68" fmla="*/ 5 w 171"/>
                  <a:gd name="T69" fmla="*/ 86 h 98"/>
                  <a:gd name="T70" fmla="*/ 2 w 171"/>
                  <a:gd name="T71" fmla="*/ 92 h 98"/>
                  <a:gd name="T72" fmla="*/ 0 w 171"/>
                  <a:gd name="T73" fmla="*/ 98 h 98"/>
                  <a:gd name="T74" fmla="*/ 0 w 171"/>
                  <a:gd name="T75" fmla="*/ 98 h 98"/>
                  <a:gd name="T76" fmla="*/ 15 w 171"/>
                  <a:gd name="T77" fmla="*/ 96 h 98"/>
                  <a:gd name="T78" fmla="*/ 37 w 171"/>
                  <a:gd name="T79" fmla="*/ 89 h 98"/>
                  <a:gd name="T80" fmla="*/ 64 w 171"/>
                  <a:gd name="T81" fmla="*/ 82 h 98"/>
                  <a:gd name="T82" fmla="*/ 94 w 171"/>
                  <a:gd name="T83" fmla="*/ 71 h 98"/>
                  <a:gd name="T84" fmla="*/ 124 w 171"/>
                  <a:gd name="T85" fmla="*/ 60 h 98"/>
                  <a:gd name="T86" fmla="*/ 148 w 171"/>
                  <a:gd name="T87" fmla="*/ 50 h 98"/>
                  <a:gd name="T88" fmla="*/ 158 w 171"/>
                  <a:gd name="T89" fmla="*/ 44 h 98"/>
                  <a:gd name="T90" fmla="*/ 165 w 171"/>
                  <a:gd name="T91" fmla="*/ 40 h 98"/>
                  <a:gd name="T92" fmla="*/ 169 w 171"/>
                  <a:gd name="T93" fmla="*/ 36 h 98"/>
                  <a:gd name="T94" fmla="*/ 170 w 171"/>
                  <a:gd name="T95" fmla="*/ 35 h 98"/>
                  <a:gd name="T96" fmla="*/ 171 w 171"/>
                  <a:gd name="T97" fmla="*/ 34 h 98"/>
                  <a:gd name="T98" fmla="*/ 171 w 171"/>
                  <a:gd name="T99" fmla="*/ 3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98">
                    <a:moveTo>
                      <a:pt x="171" y="34"/>
                    </a:moveTo>
                    <a:lnTo>
                      <a:pt x="171" y="34"/>
                    </a:lnTo>
                    <a:lnTo>
                      <a:pt x="165" y="23"/>
                    </a:lnTo>
                    <a:lnTo>
                      <a:pt x="159" y="13"/>
                    </a:lnTo>
                    <a:lnTo>
                      <a:pt x="152" y="6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3" y="1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2"/>
                    </a:lnTo>
                    <a:lnTo>
                      <a:pt x="135" y="15"/>
                    </a:lnTo>
                    <a:lnTo>
                      <a:pt x="131" y="19"/>
                    </a:lnTo>
                    <a:lnTo>
                      <a:pt x="126" y="20"/>
                    </a:lnTo>
                    <a:lnTo>
                      <a:pt x="119" y="21"/>
                    </a:lnTo>
                    <a:lnTo>
                      <a:pt x="112" y="20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90" y="12"/>
                    </a:lnTo>
                    <a:lnTo>
                      <a:pt x="82" y="9"/>
                    </a:lnTo>
                    <a:lnTo>
                      <a:pt x="75" y="9"/>
                    </a:lnTo>
                    <a:lnTo>
                      <a:pt x="74" y="10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64" y="25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48" y="47"/>
                    </a:lnTo>
                    <a:lnTo>
                      <a:pt x="40" y="54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17" y="73"/>
                    </a:lnTo>
                    <a:lnTo>
                      <a:pt x="10" y="78"/>
                    </a:lnTo>
                    <a:lnTo>
                      <a:pt x="8" y="82"/>
                    </a:lnTo>
                    <a:lnTo>
                      <a:pt x="5" y="86"/>
                    </a:lnTo>
                    <a:lnTo>
                      <a:pt x="2" y="92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15" y="96"/>
                    </a:lnTo>
                    <a:lnTo>
                      <a:pt x="37" y="89"/>
                    </a:lnTo>
                    <a:lnTo>
                      <a:pt x="64" y="82"/>
                    </a:lnTo>
                    <a:lnTo>
                      <a:pt x="94" y="71"/>
                    </a:lnTo>
                    <a:lnTo>
                      <a:pt x="124" y="60"/>
                    </a:lnTo>
                    <a:lnTo>
                      <a:pt x="148" y="50"/>
                    </a:lnTo>
                    <a:lnTo>
                      <a:pt x="158" y="44"/>
                    </a:lnTo>
                    <a:lnTo>
                      <a:pt x="165" y="40"/>
                    </a:lnTo>
                    <a:lnTo>
                      <a:pt x="169" y="36"/>
                    </a:lnTo>
                    <a:lnTo>
                      <a:pt x="170" y="35"/>
                    </a:lnTo>
                    <a:lnTo>
                      <a:pt x="171" y="34"/>
                    </a:lnTo>
                    <a:lnTo>
                      <a:pt x="171" y="34"/>
                    </a:lnTo>
                    <a:close/>
                  </a:path>
                </a:pathLst>
              </a:custGeom>
              <a:solidFill>
                <a:srgbClr val="FAB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" name="Freeform 405">
                <a:extLst>
                  <a:ext uri="{FF2B5EF4-FFF2-40B4-BE49-F238E27FC236}">
                    <a16:creationId xmlns:a16="http://schemas.microsoft.com/office/drawing/2014/main" xmlns="" id="{6587A19E-B9EC-4BEC-A190-6EF913847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5113" y="5207000"/>
                <a:ext cx="15875" cy="22225"/>
              </a:xfrm>
              <a:custGeom>
                <a:avLst/>
                <a:gdLst>
                  <a:gd name="T0" fmla="*/ 5 w 10"/>
                  <a:gd name="T1" fmla="*/ 3 h 14"/>
                  <a:gd name="T2" fmla="*/ 5 w 10"/>
                  <a:gd name="T3" fmla="*/ 3 h 14"/>
                  <a:gd name="T4" fmla="*/ 4 w 10"/>
                  <a:gd name="T5" fmla="*/ 0 h 14"/>
                  <a:gd name="T6" fmla="*/ 1 w 10"/>
                  <a:gd name="T7" fmla="*/ 0 h 14"/>
                  <a:gd name="T8" fmla="*/ 1 w 10"/>
                  <a:gd name="T9" fmla="*/ 0 h 14"/>
                  <a:gd name="T10" fmla="*/ 0 w 10"/>
                  <a:gd name="T11" fmla="*/ 2 h 14"/>
                  <a:gd name="T12" fmla="*/ 0 w 10"/>
                  <a:gd name="T13" fmla="*/ 3 h 14"/>
                  <a:gd name="T14" fmla="*/ 0 w 10"/>
                  <a:gd name="T15" fmla="*/ 3 h 14"/>
                  <a:gd name="T16" fmla="*/ 3 w 10"/>
                  <a:gd name="T17" fmla="*/ 8 h 14"/>
                  <a:gd name="T18" fmla="*/ 3 w 10"/>
                  <a:gd name="T19" fmla="*/ 8 h 14"/>
                  <a:gd name="T20" fmla="*/ 7 w 10"/>
                  <a:gd name="T21" fmla="*/ 14 h 14"/>
                  <a:gd name="T22" fmla="*/ 7 w 10"/>
                  <a:gd name="T23" fmla="*/ 14 h 14"/>
                  <a:gd name="T24" fmla="*/ 8 w 10"/>
                  <a:gd name="T25" fmla="*/ 14 h 14"/>
                  <a:gd name="T26" fmla="*/ 9 w 10"/>
                  <a:gd name="T27" fmla="*/ 14 h 14"/>
                  <a:gd name="T28" fmla="*/ 9 w 10"/>
                  <a:gd name="T29" fmla="*/ 14 h 14"/>
                  <a:gd name="T30" fmla="*/ 10 w 10"/>
                  <a:gd name="T31" fmla="*/ 13 h 14"/>
                  <a:gd name="T32" fmla="*/ 9 w 10"/>
                  <a:gd name="T33" fmla="*/ 10 h 14"/>
                  <a:gd name="T34" fmla="*/ 9 w 10"/>
                  <a:gd name="T35" fmla="*/ 10 h 14"/>
                  <a:gd name="T36" fmla="*/ 6 w 10"/>
                  <a:gd name="T37" fmla="*/ 6 h 14"/>
                  <a:gd name="T38" fmla="*/ 6 w 10"/>
                  <a:gd name="T39" fmla="*/ 6 h 14"/>
                  <a:gd name="T40" fmla="*/ 5 w 10"/>
                  <a:gd name="T41" fmla="*/ 3 h 14"/>
                  <a:gd name="T42" fmla="*/ 5 w 10"/>
                  <a:gd name="T4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4">
                    <a:moveTo>
                      <a:pt x="5" y="3"/>
                    </a:moveTo>
                    <a:lnTo>
                      <a:pt x="5" y="3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" name="Freeform 407">
                <a:extLst>
                  <a:ext uri="{FF2B5EF4-FFF2-40B4-BE49-F238E27FC236}">
                    <a16:creationId xmlns:a16="http://schemas.microsoft.com/office/drawing/2014/main" xmlns="" id="{4E66F56A-C011-4A64-928C-2C1F54ECE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0513" y="5183188"/>
                <a:ext cx="19050" cy="23813"/>
              </a:xfrm>
              <a:custGeom>
                <a:avLst/>
                <a:gdLst>
                  <a:gd name="T0" fmla="*/ 4 w 12"/>
                  <a:gd name="T1" fmla="*/ 2 h 15"/>
                  <a:gd name="T2" fmla="*/ 4 w 12"/>
                  <a:gd name="T3" fmla="*/ 2 h 15"/>
                  <a:gd name="T4" fmla="*/ 3 w 12"/>
                  <a:gd name="T5" fmla="*/ 1 h 15"/>
                  <a:gd name="T6" fmla="*/ 2 w 12"/>
                  <a:gd name="T7" fmla="*/ 0 h 15"/>
                  <a:gd name="T8" fmla="*/ 2 w 12"/>
                  <a:gd name="T9" fmla="*/ 0 h 15"/>
                  <a:gd name="T10" fmla="*/ 1 w 12"/>
                  <a:gd name="T11" fmla="*/ 1 h 15"/>
                  <a:gd name="T12" fmla="*/ 0 w 12"/>
                  <a:gd name="T13" fmla="*/ 2 h 15"/>
                  <a:gd name="T14" fmla="*/ 0 w 12"/>
                  <a:gd name="T15" fmla="*/ 2 h 15"/>
                  <a:gd name="T16" fmla="*/ 1 w 12"/>
                  <a:gd name="T17" fmla="*/ 5 h 15"/>
                  <a:gd name="T18" fmla="*/ 3 w 12"/>
                  <a:gd name="T19" fmla="*/ 9 h 15"/>
                  <a:gd name="T20" fmla="*/ 3 w 12"/>
                  <a:gd name="T21" fmla="*/ 9 h 15"/>
                  <a:gd name="T22" fmla="*/ 9 w 12"/>
                  <a:gd name="T23" fmla="*/ 14 h 15"/>
                  <a:gd name="T24" fmla="*/ 9 w 12"/>
                  <a:gd name="T25" fmla="*/ 14 h 15"/>
                  <a:gd name="T26" fmla="*/ 10 w 12"/>
                  <a:gd name="T27" fmla="*/ 15 h 15"/>
                  <a:gd name="T28" fmla="*/ 11 w 12"/>
                  <a:gd name="T29" fmla="*/ 14 h 15"/>
                  <a:gd name="T30" fmla="*/ 11 w 12"/>
                  <a:gd name="T31" fmla="*/ 14 h 15"/>
                  <a:gd name="T32" fmla="*/ 12 w 12"/>
                  <a:gd name="T33" fmla="*/ 13 h 15"/>
                  <a:gd name="T34" fmla="*/ 11 w 12"/>
                  <a:gd name="T35" fmla="*/ 12 h 15"/>
                  <a:gd name="T36" fmla="*/ 11 w 12"/>
                  <a:gd name="T37" fmla="*/ 12 h 15"/>
                  <a:gd name="T38" fmla="*/ 5 w 12"/>
                  <a:gd name="T39" fmla="*/ 7 h 15"/>
                  <a:gd name="T40" fmla="*/ 5 w 12"/>
                  <a:gd name="T41" fmla="*/ 7 h 15"/>
                  <a:gd name="T42" fmla="*/ 4 w 12"/>
                  <a:gd name="T43" fmla="*/ 2 h 15"/>
                  <a:gd name="T44" fmla="*/ 4 w 12"/>
                  <a:gd name="T4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5">
                    <a:moveTo>
                      <a:pt x="4" y="2"/>
                    </a:move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" name="Freeform 408">
                <a:extLst>
                  <a:ext uri="{FF2B5EF4-FFF2-40B4-BE49-F238E27FC236}">
                    <a16:creationId xmlns:a16="http://schemas.microsoft.com/office/drawing/2014/main" xmlns="" id="{03B7C857-8FA0-44E5-8306-34346C250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738" y="5162550"/>
                <a:ext cx="20638" cy="25400"/>
              </a:xfrm>
              <a:custGeom>
                <a:avLst/>
                <a:gdLst>
                  <a:gd name="T0" fmla="*/ 3 w 13"/>
                  <a:gd name="T1" fmla="*/ 1 h 16"/>
                  <a:gd name="T2" fmla="*/ 3 w 13"/>
                  <a:gd name="T3" fmla="*/ 1 h 16"/>
                  <a:gd name="T4" fmla="*/ 2 w 13"/>
                  <a:gd name="T5" fmla="*/ 0 h 16"/>
                  <a:gd name="T6" fmla="*/ 1 w 13"/>
                  <a:gd name="T7" fmla="*/ 0 h 16"/>
                  <a:gd name="T8" fmla="*/ 1 w 13"/>
                  <a:gd name="T9" fmla="*/ 0 h 16"/>
                  <a:gd name="T10" fmla="*/ 0 w 13"/>
                  <a:gd name="T11" fmla="*/ 1 h 16"/>
                  <a:gd name="T12" fmla="*/ 0 w 13"/>
                  <a:gd name="T13" fmla="*/ 2 h 16"/>
                  <a:gd name="T14" fmla="*/ 0 w 13"/>
                  <a:gd name="T15" fmla="*/ 2 h 16"/>
                  <a:gd name="T16" fmla="*/ 3 w 13"/>
                  <a:gd name="T17" fmla="*/ 9 h 16"/>
                  <a:gd name="T18" fmla="*/ 3 w 13"/>
                  <a:gd name="T19" fmla="*/ 9 h 16"/>
                  <a:gd name="T20" fmla="*/ 10 w 13"/>
                  <a:gd name="T21" fmla="*/ 16 h 16"/>
                  <a:gd name="T22" fmla="*/ 10 w 13"/>
                  <a:gd name="T23" fmla="*/ 16 h 16"/>
                  <a:gd name="T24" fmla="*/ 11 w 13"/>
                  <a:gd name="T25" fmla="*/ 16 h 16"/>
                  <a:gd name="T26" fmla="*/ 12 w 13"/>
                  <a:gd name="T27" fmla="*/ 16 h 16"/>
                  <a:gd name="T28" fmla="*/ 12 w 13"/>
                  <a:gd name="T29" fmla="*/ 16 h 16"/>
                  <a:gd name="T30" fmla="*/ 13 w 13"/>
                  <a:gd name="T31" fmla="*/ 14 h 16"/>
                  <a:gd name="T32" fmla="*/ 12 w 13"/>
                  <a:gd name="T33" fmla="*/ 13 h 16"/>
                  <a:gd name="T34" fmla="*/ 12 w 13"/>
                  <a:gd name="T35" fmla="*/ 13 h 16"/>
                  <a:gd name="T36" fmla="*/ 7 w 13"/>
                  <a:gd name="T37" fmla="*/ 6 h 16"/>
                  <a:gd name="T38" fmla="*/ 7 w 13"/>
                  <a:gd name="T39" fmla="*/ 6 h 16"/>
                  <a:gd name="T40" fmla="*/ 3 w 13"/>
                  <a:gd name="T41" fmla="*/ 1 h 16"/>
                  <a:gd name="T42" fmla="*/ 3 w 13"/>
                  <a:gd name="T4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6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" name="Freeform 409">
                <a:extLst>
                  <a:ext uri="{FF2B5EF4-FFF2-40B4-BE49-F238E27FC236}">
                    <a16:creationId xmlns:a16="http://schemas.microsoft.com/office/drawing/2014/main" xmlns="" id="{C1AFEF36-CD82-4725-B3F3-2D6F1F734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1788" y="5133975"/>
                <a:ext cx="26988" cy="30163"/>
              </a:xfrm>
              <a:custGeom>
                <a:avLst/>
                <a:gdLst>
                  <a:gd name="T0" fmla="*/ 5 w 17"/>
                  <a:gd name="T1" fmla="*/ 2 h 19"/>
                  <a:gd name="T2" fmla="*/ 5 w 17"/>
                  <a:gd name="T3" fmla="*/ 2 h 19"/>
                  <a:gd name="T4" fmla="*/ 4 w 17"/>
                  <a:gd name="T5" fmla="*/ 0 h 19"/>
                  <a:gd name="T6" fmla="*/ 2 w 17"/>
                  <a:gd name="T7" fmla="*/ 0 h 19"/>
                  <a:gd name="T8" fmla="*/ 2 w 17"/>
                  <a:gd name="T9" fmla="*/ 0 h 19"/>
                  <a:gd name="T10" fmla="*/ 1 w 17"/>
                  <a:gd name="T11" fmla="*/ 1 h 19"/>
                  <a:gd name="T12" fmla="*/ 0 w 17"/>
                  <a:gd name="T13" fmla="*/ 2 h 19"/>
                  <a:gd name="T14" fmla="*/ 0 w 17"/>
                  <a:gd name="T15" fmla="*/ 2 h 19"/>
                  <a:gd name="T16" fmla="*/ 1 w 17"/>
                  <a:gd name="T17" fmla="*/ 7 h 19"/>
                  <a:gd name="T18" fmla="*/ 5 w 17"/>
                  <a:gd name="T19" fmla="*/ 11 h 19"/>
                  <a:gd name="T20" fmla="*/ 5 w 17"/>
                  <a:gd name="T21" fmla="*/ 11 h 19"/>
                  <a:gd name="T22" fmla="*/ 9 w 17"/>
                  <a:gd name="T23" fmla="*/ 14 h 19"/>
                  <a:gd name="T24" fmla="*/ 13 w 17"/>
                  <a:gd name="T25" fmla="*/ 19 h 19"/>
                  <a:gd name="T26" fmla="*/ 13 w 17"/>
                  <a:gd name="T27" fmla="*/ 19 h 19"/>
                  <a:gd name="T28" fmla="*/ 16 w 17"/>
                  <a:gd name="T29" fmla="*/ 19 h 19"/>
                  <a:gd name="T30" fmla="*/ 17 w 17"/>
                  <a:gd name="T31" fmla="*/ 18 h 19"/>
                  <a:gd name="T32" fmla="*/ 17 w 17"/>
                  <a:gd name="T33" fmla="*/ 18 h 19"/>
                  <a:gd name="T34" fmla="*/ 17 w 17"/>
                  <a:gd name="T35" fmla="*/ 17 h 19"/>
                  <a:gd name="T36" fmla="*/ 16 w 17"/>
                  <a:gd name="T37" fmla="*/ 16 h 19"/>
                  <a:gd name="T38" fmla="*/ 16 w 17"/>
                  <a:gd name="T39" fmla="*/ 16 h 19"/>
                  <a:gd name="T40" fmla="*/ 11 w 17"/>
                  <a:gd name="T41" fmla="*/ 12 h 19"/>
                  <a:gd name="T42" fmla="*/ 8 w 17"/>
                  <a:gd name="T43" fmla="*/ 9 h 19"/>
                  <a:gd name="T44" fmla="*/ 8 w 17"/>
                  <a:gd name="T45" fmla="*/ 9 h 19"/>
                  <a:gd name="T46" fmla="*/ 6 w 17"/>
                  <a:gd name="T47" fmla="*/ 6 h 19"/>
                  <a:gd name="T48" fmla="*/ 5 w 17"/>
                  <a:gd name="T49" fmla="*/ 2 h 19"/>
                  <a:gd name="T50" fmla="*/ 5 w 17"/>
                  <a:gd name="T5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7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9" y="14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1" y="12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D4A39E5-301E-455C-8400-3C76EC6E5F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8610995" y="4769034"/>
              <a:ext cx="1357890" cy="3079563"/>
              <a:chOff x="8610994" y="4420962"/>
              <a:chExt cx="1511367" cy="3427635"/>
            </a:xfrm>
          </p:grpSpPr>
          <p:sp>
            <p:nvSpPr>
              <p:cNvPr id="106" name="Freeform 56">
                <a:extLst>
                  <a:ext uri="{FF2B5EF4-FFF2-40B4-BE49-F238E27FC236}">
                    <a16:creationId xmlns:a16="http://schemas.microsoft.com/office/drawing/2014/main" xmlns="" id="{200F76DC-DD75-4506-8D58-BB45AD5BF6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293210">
                <a:off x="9193376" y="4890840"/>
                <a:ext cx="481420" cy="514515"/>
              </a:xfrm>
              <a:custGeom>
                <a:avLst/>
                <a:gdLst>
                  <a:gd name="T0" fmla="*/ 16 w 165"/>
                  <a:gd name="T1" fmla="*/ 171 h 190"/>
                  <a:gd name="T2" fmla="*/ 46 w 165"/>
                  <a:gd name="T3" fmla="*/ 181 h 190"/>
                  <a:gd name="T4" fmla="*/ 89 w 165"/>
                  <a:gd name="T5" fmla="*/ 190 h 190"/>
                  <a:gd name="T6" fmla="*/ 99 w 165"/>
                  <a:gd name="T7" fmla="*/ 188 h 190"/>
                  <a:gd name="T8" fmla="*/ 101 w 165"/>
                  <a:gd name="T9" fmla="*/ 183 h 190"/>
                  <a:gd name="T10" fmla="*/ 108 w 165"/>
                  <a:gd name="T11" fmla="*/ 181 h 190"/>
                  <a:gd name="T12" fmla="*/ 116 w 165"/>
                  <a:gd name="T13" fmla="*/ 183 h 190"/>
                  <a:gd name="T14" fmla="*/ 125 w 165"/>
                  <a:gd name="T15" fmla="*/ 179 h 190"/>
                  <a:gd name="T16" fmla="*/ 129 w 165"/>
                  <a:gd name="T17" fmla="*/ 167 h 190"/>
                  <a:gd name="T18" fmla="*/ 137 w 165"/>
                  <a:gd name="T19" fmla="*/ 162 h 190"/>
                  <a:gd name="T20" fmla="*/ 143 w 165"/>
                  <a:gd name="T21" fmla="*/ 161 h 190"/>
                  <a:gd name="T22" fmla="*/ 148 w 165"/>
                  <a:gd name="T23" fmla="*/ 156 h 190"/>
                  <a:gd name="T24" fmla="*/ 148 w 165"/>
                  <a:gd name="T25" fmla="*/ 147 h 190"/>
                  <a:gd name="T26" fmla="*/ 151 w 165"/>
                  <a:gd name="T27" fmla="*/ 138 h 190"/>
                  <a:gd name="T28" fmla="*/ 156 w 165"/>
                  <a:gd name="T29" fmla="*/ 135 h 190"/>
                  <a:gd name="T30" fmla="*/ 160 w 165"/>
                  <a:gd name="T31" fmla="*/ 131 h 190"/>
                  <a:gd name="T32" fmla="*/ 160 w 165"/>
                  <a:gd name="T33" fmla="*/ 118 h 190"/>
                  <a:gd name="T34" fmla="*/ 159 w 165"/>
                  <a:gd name="T35" fmla="*/ 109 h 190"/>
                  <a:gd name="T36" fmla="*/ 164 w 165"/>
                  <a:gd name="T37" fmla="*/ 101 h 190"/>
                  <a:gd name="T38" fmla="*/ 165 w 165"/>
                  <a:gd name="T39" fmla="*/ 93 h 190"/>
                  <a:gd name="T40" fmla="*/ 159 w 165"/>
                  <a:gd name="T41" fmla="*/ 84 h 190"/>
                  <a:gd name="T42" fmla="*/ 158 w 165"/>
                  <a:gd name="T43" fmla="*/ 73 h 190"/>
                  <a:gd name="T44" fmla="*/ 161 w 165"/>
                  <a:gd name="T45" fmla="*/ 66 h 190"/>
                  <a:gd name="T46" fmla="*/ 160 w 165"/>
                  <a:gd name="T47" fmla="*/ 62 h 190"/>
                  <a:gd name="T48" fmla="*/ 152 w 165"/>
                  <a:gd name="T49" fmla="*/ 54 h 190"/>
                  <a:gd name="T50" fmla="*/ 145 w 165"/>
                  <a:gd name="T51" fmla="*/ 44 h 190"/>
                  <a:gd name="T52" fmla="*/ 144 w 165"/>
                  <a:gd name="T53" fmla="*/ 32 h 190"/>
                  <a:gd name="T54" fmla="*/ 132 w 165"/>
                  <a:gd name="T55" fmla="*/ 27 h 190"/>
                  <a:gd name="T56" fmla="*/ 126 w 165"/>
                  <a:gd name="T57" fmla="*/ 19 h 190"/>
                  <a:gd name="T58" fmla="*/ 121 w 165"/>
                  <a:gd name="T59" fmla="*/ 9 h 190"/>
                  <a:gd name="T60" fmla="*/ 111 w 165"/>
                  <a:gd name="T61" fmla="*/ 7 h 190"/>
                  <a:gd name="T62" fmla="*/ 94 w 165"/>
                  <a:gd name="T63" fmla="*/ 1 h 190"/>
                  <a:gd name="T64" fmla="*/ 79 w 165"/>
                  <a:gd name="T65" fmla="*/ 5 h 190"/>
                  <a:gd name="T66" fmla="*/ 77 w 165"/>
                  <a:gd name="T67" fmla="*/ 10 h 190"/>
                  <a:gd name="T68" fmla="*/ 77 w 165"/>
                  <a:gd name="T69" fmla="*/ 39 h 190"/>
                  <a:gd name="T70" fmla="*/ 78 w 165"/>
                  <a:gd name="T71" fmla="*/ 69 h 190"/>
                  <a:gd name="T72" fmla="*/ 74 w 165"/>
                  <a:gd name="T73" fmla="*/ 72 h 190"/>
                  <a:gd name="T74" fmla="*/ 72 w 165"/>
                  <a:gd name="T75" fmla="*/ 79 h 190"/>
                  <a:gd name="T76" fmla="*/ 73 w 165"/>
                  <a:gd name="T77" fmla="*/ 87 h 190"/>
                  <a:gd name="T78" fmla="*/ 66 w 165"/>
                  <a:gd name="T79" fmla="*/ 98 h 190"/>
                  <a:gd name="T80" fmla="*/ 66 w 165"/>
                  <a:gd name="T81" fmla="*/ 108 h 190"/>
                  <a:gd name="T82" fmla="*/ 69 w 165"/>
                  <a:gd name="T83" fmla="*/ 118 h 190"/>
                  <a:gd name="T84" fmla="*/ 68 w 165"/>
                  <a:gd name="T85" fmla="*/ 123 h 190"/>
                  <a:gd name="T86" fmla="*/ 65 w 165"/>
                  <a:gd name="T87" fmla="*/ 130 h 190"/>
                  <a:gd name="T88" fmla="*/ 67 w 165"/>
                  <a:gd name="T89" fmla="*/ 137 h 190"/>
                  <a:gd name="T90" fmla="*/ 74 w 165"/>
                  <a:gd name="T91" fmla="*/ 144 h 190"/>
                  <a:gd name="T92" fmla="*/ 75 w 165"/>
                  <a:gd name="T93" fmla="*/ 159 h 190"/>
                  <a:gd name="T94" fmla="*/ 79 w 165"/>
                  <a:gd name="T95" fmla="*/ 163 h 190"/>
                  <a:gd name="T96" fmla="*/ 76 w 165"/>
                  <a:gd name="T97" fmla="*/ 169 h 190"/>
                  <a:gd name="T98" fmla="*/ 55 w 165"/>
                  <a:gd name="T99" fmla="*/ 171 h 190"/>
                  <a:gd name="T100" fmla="*/ 0 w 165"/>
                  <a:gd name="T101" fmla="*/ 16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5" h="190">
                    <a:moveTo>
                      <a:pt x="7" y="166"/>
                    </a:moveTo>
                    <a:lnTo>
                      <a:pt x="7" y="166"/>
                    </a:lnTo>
                    <a:lnTo>
                      <a:pt x="16" y="171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46" y="181"/>
                    </a:lnTo>
                    <a:lnTo>
                      <a:pt x="69" y="187"/>
                    </a:lnTo>
                    <a:lnTo>
                      <a:pt x="80" y="189"/>
                    </a:lnTo>
                    <a:lnTo>
                      <a:pt x="89" y="190"/>
                    </a:lnTo>
                    <a:lnTo>
                      <a:pt x="96" y="190"/>
                    </a:lnTo>
                    <a:lnTo>
                      <a:pt x="98" y="189"/>
                    </a:lnTo>
                    <a:lnTo>
                      <a:pt x="99" y="188"/>
                    </a:lnTo>
                    <a:lnTo>
                      <a:pt x="99" y="188"/>
                    </a:lnTo>
                    <a:lnTo>
                      <a:pt x="100" y="186"/>
                    </a:lnTo>
                    <a:lnTo>
                      <a:pt x="101" y="183"/>
                    </a:lnTo>
                    <a:lnTo>
                      <a:pt x="105" y="181"/>
                    </a:lnTo>
                    <a:lnTo>
                      <a:pt x="107" y="181"/>
                    </a:lnTo>
                    <a:lnTo>
                      <a:pt x="108" y="181"/>
                    </a:lnTo>
                    <a:lnTo>
                      <a:pt x="108" y="181"/>
                    </a:lnTo>
                    <a:lnTo>
                      <a:pt x="112" y="182"/>
                    </a:lnTo>
                    <a:lnTo>
                      <a:pt x="116" y="183"/>
                    </a:lnTo>
                    <a:lnTo>
                      <a:pt x="120" y="182"/>
                    </a:lnTo>
                    <a:lnTo>
                      <a:pt x="120" y="182"/>
                    </a:lnTo>
                    <a:lnTo>
                      <a:pt x="125" y="179"/>
                    </a:lnTo>
                    <a:lnTo>
                      <a:pt x="127" y="174"/>
                    </a:lnTo>
                    <a:lnTo>
                      <a:pt x="129" y="167"/>
                    </a:lnTo>
                    <a:lnTo>
                      <a:pt x="129" y="167"/>
                    </a:lnTo>
                    <a:lnTo>
                      <a:pt x="130" y="165"/>
                    </a:lnTo>
                    <a:lnTo>
                      <a:pt x="132" y="163"/>
                    </a:lnTo>
                    <a:lnTo>
                      <a:pt x="137" y="162"/>
                    </a:lnTo>
                    <a:lnTo>
                      <a:pt x="137" y="162"/>
                    </a:lnTo>
                    <a:lnTo>
                      <a:pt x="141" y="162"/>
                    </a:lnTo>
                    <a:lnTo>
                      <a:pt x="143" y="161"/>
                    </a:lnTo>
                    <a:lnTo>
                      <a:pt x="145" y="159"/>
                    </a:lnTo>
                    <a:lnTo>
                      <a:pt x="145" y="159"/>
                    </a:lnTo>
                    <a:lnTo>
                      <a:pt x="148" y="156"/>
                    </a:lnTo>
                    <a:lnTo>
                      <a:pt x="148" y="152"/>
                    </a:lnTo>
                    <a:lnTo>
                      <a:pt x="148" y="147"/>
                    </a:lnTo>
                    <a:lnTo>
                      <a:pt x="148" y="147"/>
                    </a:lnTo>
                    <a:lnTo>
                      <a:pt x="148" y="145"/>
                    </a:lnTo>
                    <a:lnTo>
                      <a:pt x="149" y="141"/>
                    </a:lnTo>
                    <a:lnTo>
                      <a:pt x="151" y="138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6" y="135"/>
                    </a:lnTo>
                    <a:lnTo>
                      <a:pt x="158" y="134"/>
                    </a:lnTo>
                    <a:lnTo>
                      <a:pt x="160" y="131"/>
                    </a:lnTo>
                    <a:lnTo>
                      <a:pt x="160" y="131"/>
                    </a:lnTo>
                    <a:lnTo>
                      <a:pt x="161" y="127"/>
                    </a:lnTo>
                    <a:lnTo>
                      <a:pt x="161" y="124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58" y="113"/>
                    </a:lnTo>
                    <a:lnTo>
                      <a:pt x="159" y="109"/>
                    </a:lnTo>
                    <a:lnTo>
                      <a:pt x="161" y="105"/>
                    </a:lnTo>
                    <a:lnTo>
                      <a:pt x="164" y="101"/>
                    </a:lnTo>
                    <a:lnTo>
                      <a:pt x="164" y="101"/>
                    </a:lnTo>
                    <a:lnTo>
                      <a:pt x="165" y="98"/>
                    </a:lnTo>
                    <a:lnTo>
                      <a:pt x="165" y="96"/>
                    </a:lnTo>
                    <a:lnTo>
                      <a:pt x="165" y="93"/>
                    </a:lnTo>
                    <a:lnTo>
                      <a:pt x="163" y="89"/>
                    </a:lnTo>
                    <a:lnTo>
                      <a:pt x="163" y="89"/>
                    </a:lnTo>
                    <a:lnTo>
                      <a:pt x="159" y="84"/>
                    </a:lnTo>
                    <a:lnTo>
                      <a:pt x="158" y="79"/>
                    </a:lnTo>
                    <a:lnTo>
                      <a:pt x="158" y="76"/>
                    </a:lnTo>
                    <a:lnTo>
                      <a:pt x="158" y="73"/>
                    </a:lnTo>
                    <a:lnTo>
                      <a:pt x="158" y="73"/>
                    </a:lnTo>
                    <a:lnTo>
                      <a:pt x="160" y="70"/>
                    </a:lnTo>
                    <a:lnTo>
                      <a:pt x="161" y="66"/>
                    </a:lnTo>
                    <a:lnTo>
                      <a:pt x="161" y="64"/>
                    </a:lnTo>
                    <a:lnTo>
                      <a:pt x="161" y="64"/>
                    </a:lnTo>
                    <a:lnTo>
                      <a:pt x="160" y="62"/>
                    </a:lnTo>
                    <a:lnTo>
                      <a:pt x="158" y="59"/>
                    </a:lnTo>
                    <a:lnTo>
                      <a:pt x="152" y="54"/>
                    </a:lnTo>
                    <a:lnTo>
                      <a:pt x="152" y="54"/>
                    </a:lnTo>
                    <a:lnTo>
                      <a:pt x="150" y="52"/>
                    </a:lnTo>
                    <a:lnTo>
                      <a:pt x="148" y="50"/>
                    </a:lnTo>
                    <a:lnTo>
                      <a:pt x="145" y="44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44" y="32"/>
                    </a:lnTo>
                    <a:lnTo>
                      <a:pt x="141" y="30"/>
                    </a:lnTo>
                    <a:lnTo>
                      <a:pt x="132" y="27"/>
                    </a:lnTo>
                    <a:lnTo>
                      <a:pt x="132" y="27"/>
                    </a:lnTo>
                    <a:lnTo>
                      <a:pt x="130" y="26"/>
                    </a:lnTo>
                    <a:lnTo>
                      <a:pt x="128" y="23"/>
                    </a:lnTo>
                    <a:lnTo>
                      <a:pt x="126" y="19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1" y="9"/>
                    </a:lnTo>
                    <a:lnTo>
                      <a:pt x="118" y="8"/>
                    </a:lnTo>
                    <a:lnTo>
                      <a:pt x="111" y="7"/>
                    </a:lnTo>
                    <a:lnTo>
                      <a:pt x="111" y="7"/>
                    </a:lnTo>
                    <a:lnTo>
                      <a:pt x="104" y="5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88" y="0"/>
                    </a:lnTo>
                    <a:lnTo>
                      <a:pt x="83" y="1"/>
                    </a:lnTo>
                    <a:lnTo>
                      <a:pt x="79" y="5"/>
                    </a:lnTo>
                    <a:lnTo>
                      <a:pt x="78" y="8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6" y="17"/>
                    </a:lnTo>
                    <a:lnTo>
                      <a:pt x="76" y="25"/>
                    </a:lnTo>
                    <a:lnTo>
                      <a:pt x="77" y="39"/>
                    </a:lnTo>
                    <a:lnTo>
                      <a:pt x="78" y="54"/>
                    </a:lnTo>
                    <a:lnTo>
                      <a:pt x="78" y="62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5" y="71"/>
                    </a:lnTo>
                    <a:lnTo>
                      <a:pt x="74" y="72"/>
                    </a:lnTo>
                    <a:lnTo>
                      <a:pt x="74" y="72"/>
                    </a:lnTo>
                    <a:lnTo>
                      <a:pt x="73" y="75"/>
                    </a:lnTo>
                    <a:lnTo>
                      <a:pt x="72" y="79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7"/>
                    </a:lnTo>
                    <a:lnTo>
                      <a:pt x="72" y="92"/>
                    </a:lnTo>
                    <a:lnTo>
                      <a:pt x="66" y="98"/>
                    </a:lnTo>
                    <a:lnTo>
                      <a:pt x="66" y="98"/>
                    </a:lnTo>
                    <a:lnTo>
                      <a:pt x="64" y="102"/>
                    </a:lnTo>
                    <a:lnTo>
                      <a:pt x="64" y="105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68" y="114"/>
                    </a:lnTo>
                    <a:lnTo>
                      <a:pt x="69" y="118"/>
                    </a:lnTo>
                    <a:lnTo>
                      <a:pt x="69" y="120"/>
                    </a:lnTo>
                    <a:lnTo>
                      <a:pt x="68" y="123"/>
                    </a:lnTo>
                    <a:lnTo>
                      <a:pt x="68" y="123"/>
                    </a:lnTo>
                    <a:lnTo>
                      <a:pt x="66" y="126"/>
                    </a:lnTo>
                    <a:lnTo>
                      <a:pt x="65" y="129"/>
                    </a:lnTo>
                    <a:lnTo>
                      <a:pt x="65" y="130"/>
                    </a:lnTo>
                    <a:lnTo>
                      <a:pt x="65" y="130"/>
                    </a:lnTo>
                    <a:lnTo>
                      <a:pt x="66" y="134"/>
                    </a:lnTo>
                    <a:lnTo>
                      <a:pt x="67" y="137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4" y="144"/>
                    </a:lnTo>
                    <a:lnTo>
                      <a:pt x="75" y="146"/>
                    </a:lnTo>
                    <a:lnTo>
                      <a:pt x="76" y="150"/>
                    </a:lnTo>
                    <a:lnTo>
                      <a:pt x="75" y="159"/>
                    </a:lnTo>
                    <a:lnTo>
                      <a:pt x="75" y="159"/>
                    </a:lnTo>
                    <a:lnTo>
                      <a:pt x="76" y="161"/>
                    </a:lnTo>
                    <a:lnTo>
                      <a:pt x="79" y="163"/>
                    </a:lnTo>
                    <a:lnTo>
                      <a:pt x="79" y="163"/>
                    </a:lnTo>
                    <a:lnTo>
                      <a:pt x="78" y="167"/>
                    </a:lnTo>
                    <a:lnTo>
                      <a:pt x="76" y="169"/>
                    </a:lnTo>
                    <a:lnTo>
                      <a:pt x="73" y="170"/>
                    </a:lnTo>
                    <a:lnTo>
                      <a:pt x="67" y="171"/>
                    </a:lnTo>
                    <a:lnTo>
                      <a:pt x="55" y="171"/>
                    </a:lnTo>
                    <a:lnTo>
                      <a:pt x="41" y="169"/>
                    </a:lnTo>
                    <a:lnTo>
                      <a:pt x="12" y="165"/>
                    </a:lnTo>
                    <a:lnTo>
                      <a:pt x="0" y="161"/>
                    </a:lnTo>
                    <a:lnTo>
                      <a:pt x="7" y="166"/>
                    </a:lnTo>
                    <a:close/>
                  </a:path>
                </a:pathLst>
              </a:custGeom>
              <a:solidFill>
                <a:srgbClr val="62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CEF5B0DE-13E7-46AF-BD93-E840E364E11D}"/>
                  </a:ext>
                </a:extLst>
              </p:cNvPr>
              <p:cNvGrpSpPr/>
              <p:nvPr/>
            </p:nvGrpSpPr>
            <p:grpSpPr>
              <a:xfrm>
                <a:off x="8610994" y="4420962"/>
                <a:ext cx="1511367" cy="3427635"/>
                <a:chOff x="3922846" y="8820748"/>
                <a:chExt cx="695718" cy="1700019"/>
              </a:xfrm>
            </p:grpSpPr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xmlns="" id="{66ACCB53-CE2B-4EFF-AB93-F498CA761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7607" y="9013825"/>
                  <a:ext cx="134308" cy="275333"/>
                </a:xfrm>
                <a:custGeom>
                  <a:avLst/>
                  <a:gdLst>
                    <a:gd name="T0" fmla="*/ 84 w 100"/>
                    <a:gd name="T1" fmla="*/ 205 h 205"/>
                    <a:gd name="T2" fmla="*/ 84 w 100"/>
                    <a:gd name="T3" fmla="*/ 205 h 205"/>
                    <a:gd name="T4" fmla="*/ 79 w 100"/>
                    <a:gd name="T5" fmla="*/ 204 h 205"/>
                    <a:gd name="T6" fmla="*/ 73 w 100"/>
                    <a:gd name="T7" fmla="*/ 201 h 205"/>
                    <a:gd name="T8" fmla="*/ 65 w 100"/>
                    <a:gd name="T9" fmla="*/ 195 h 205"/>
                    <a:gd name="T10" fmla="*/ 56 w 100"/>
                    <a:gd name="T11" fmla="*/ 189 h 205"/>
                    <a:gd name="T12" fmla="*/ 47 w 100"/>
                    <a:gd name="T13" fmla="*/ 180 h 205"/>
                    <a:gd name="T14" fmla="*/ 39 w 100"/>
                    <a:gd name="T15" fmla="*/ 169 h 205"/>
                    <a:gd name="T16" fmla="*/ 30 w 100"/>
                    <a:gd name="T17" fmla="*/ 157 h 205"/>
                    <a:gd name="T18" fmla="*/ 21 w 100"/>
                    <a:gd name="T19" fmla="*/ 143 h 205"/>
                    <a:gd name="T20" fmla="*/ 13 w 100"/>
                    <a:gd name="T21" fmla="*/ 129 h 205"/>
                    <a:gd name="T22" fmla="*/ 8 w 100"/>
                    <a:gd name="T23" fmla="*/ 113 h 205"/>
                    <a:gd name="T24" fmla="*/ 3 w 100"/>
                    <a:gd name="T25" fmla="*/ 96 h 205"/>
                    <a:gd name="T26" fmla="*/ 1 w 100"/>
                    <a:gd name="T27" fmla="*/ 78 h 205"/>
                    <a:gd name="T28" fmla="*/ 0 w 100"/>
                    <a:gd name="T29" fmla="*/ 60 h 205"/>
                    <a:gd name="T30" fmla="*/ 1 w 100"/>
                    <a:gd name="T31" fmla="*/ 50 h 205"/>
                    <a:gd name="T32" fmla="*/ 3 w 100"/>
                    <a:gd name="T33" fmla="*/ 40 h 205"/>
                    <a:gd name="T34" fmla="*/ 5 w 100"/>
                    <a:gd name="T35" fmla="*/ 30 h 205"/>
                    <a:gd name="T36" fmla="*/ 9 w 100"/>
                    <a:gd name="T37" fmla="*/ 20 h 205"/>
                    <a:gd name="T38" fmla="*/ 13 w 100"/>
                    <a:gd name="T39" fmla="*/ 10 h 205"/>
                    <a:gd name="T40" fmla="*/ 18 w 100"/>
                    <a:gd name="T41" fmla="*/ 0 h 205"/>
                    <a:gd name="T42" fmla="*/ 18 w 100"/>
                    <a:gd name="T43" fmla="*/ 0 h 205"/>
                    <a:gd name="T44" fmla="*/ 28 w 100"/>
                    <a:gd name="T45" fmla="*/ 0 h 205"/>
                    <a:gd name="T46" fmla="*/ 36 w 100"/>
                    <a:gd name="T47" fmla="*/ 0 h 205"/>
                    <a:gd name="T48" fmla="*/ 47 w 100"/>
                    <a:gd name="T49" fmla="*/ 1 h 205"/>
                    <a:gd name="T50" fmla="*/ 60 w 100"/>
                    <a:gd name="T51" fmla="*/ 4 h 205"/>
                    <a:gd name="T52" fmla="*/ 65 w 100"/>
                    <a:gd name="T53" fmla="*/ 6 h 205"/>
                    <a:gd name="T54" fmla="*/ 71 w 100"/>
                    <a:gd name="T55" fmla="*/ 9 h 205"/>
                    <a:gd name="T56" fmla="*/ 76 w 100"/>
                    <a:gd name="T57" fmla="*/ 12 h 205"/>
                    <a:gd name="T58" fmla="*/ 80 w 100"/>
                    <a:gd name="T59" fmla="*/ 16 h 205"/>
                    <a:gd name="T60" fmla="*/ 84 w 100"/>
                    <a:gd name="T61" fmla="*/ 20 h 205"/>
                    <a:gd name="T62" fmla="*/ 87 w 100"/>
                    <a:gd name="T63" fmla="*/ 26 h 205"/>
                    <a:gd name="T64" fmla="*/ 87 w 100"/>
                    <a:gd name="T65" fmla="*/ 26 h 205"/>
                    <a:gd name="T66" fmla="*/ 90 w 100"/>
                    <a:gd name="T67" fmla="*/ 38 h 205"/>
                    <a:gd name="T68" fmla="*/ 94 w 100"/>
                    <a:gd name="T69" fmla="*/ 51 h 205"/>
                    <a:gd name="T70" fmla="*/ 97 w 100"/>
                    <a:gd name="T71" fmla="*/ 65 h 205"/>
                    <a:gd name="T72" fmla="*/ 98 w 100"/>
                    <a:gd name="T73" fmla="*/ 80 h 205"/>
                    <a:gd name="T74" fmla="*/ 100 w 100"/>
                    <a:gd name="T75" fmla="*/ 109 h 205"/>
                    <a:gd name="T76" fmla="*/ 99 w 100"/>
                    <a:gd name="T77" fmla="*/ 138 h 205"/>
                    <a:gd name="T78" fmla="*/ 97 w 100"/>
                    <a:gd name="T79" fmla="*/ 164 h 205"/>
                    <a:gd name="T80" fmla="*/ 94 w 100"/>
                    <a:gd name="T81" fmla="*/ 185 h 205"/>
                    <a:gd name="T82" fmla="*/ 92 w 100"/>
                    <a:gd name="T83" fmla="*/ 193 h 205"/>
                    <a:gd name="T84" fmla="*/ 88 w 100"/>
                    <a:gd name="T85" fmla="*/ 200 h 205"/>
                    <a:gd name="T86" fmla="*/ 86 w 100"/>
                    <a:gd name="T87" fmla="*/ 204 h 205"/>
                    <a:gd name="T88" fmla="*/ 84 w 100"/>
                    <a:gd name="T89" fmla="*/ 205 h 205"/>
                    <a:gd name="T90" fmla="*/ 84 w 100"/>
                    <a:gd name="T91" fmla="*/ 20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0" h="205">
                      <a:moveTo>
                        <a:pt x="84" y="205"/>
                      </a:moveTo>
                      <a:lnTo>
                        <a:pt x="84" y="205"/>
                      </a:lnTo>
                      <a:lnTo>
                        <a:pt x="79" y="204"/>
                      </a:lnTo>
                      <a:lnTo>
                        <a:pt x="73" y="201"/>
                      </a:lnTo>
                      <a:lnTo>
                        <a:pt x="65" y="195"/>
                      </a:lnTo>
                      <a:lnTo>
                        <a:pt x="56" y="189"/>
                      </a:lnTo>
                      <a:lnTo>
                        <a:pt x="47" y="180"/>
                      </a:lnTo>
                      <a:lnTo>
                        <a:pt x="39" y="169"/>
                      </a:lnTo>
                      <a:lnTo>
                        <a:pt x="30" y="157"/>
                      </a:lnTo>
                      <a:lnTo>
                        <a:pt x="21" y="143"/>
                      </a:lnTo>
                      <a:lnTo>
                        <a:pt x="13" y="129"/>
                      </a:lnTo>
                      <a:lnTo>
                        <a:pt x="8" y="113"/>
                      </a:lnTo>
                      <a:lnTo>
                        <a:pt x="3" y="96"/>
                      </a:lnTo>
                      <a:lnTo>
                        <a:pt x="1" y="78"/>
                      </a:lnTo>
                      <a:lnTo>
                        <a:pt x="0" y="60"/>
                      </a:lnTo>
                      <a:lnTo>
                        <a:pt x="1" y="50"/>
                      </a:lnTo>
                      <a:lnTo>
                        <a:pt x="3" y="40"/>
                      </a:lnTo>
                      <a:lnTo>
                        <a:pt x="5" y="30"/>
                      </a:lnTo>
                      <a:lnTo>
                        <a:pt x="9" y="20"/>
                      </a:lnTo>
                      <a:lnTo>
                        <a:pt x="13" y="1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7" y="1"/>
                      </a:lnTo>
                      <a:lnTo>
                        <a:pt x="60" y="4"/>
                      </a:lnTo>
                      <a:lnTo>
                        <a:pt x="65" y="6"/>
                      </a:lnTo>
                      <a:lnTo>
                        <a:pt x="71" y="9"/>
                      </a:lnTo>
                      <a:lnTo>
                        <a:pt x="76" y="12"/>
                      </a:lnTo>
                      <a:lnTo>
                        <a:pt x="80" y="16"/>
                      </a:lnTo>
                      <a:lnTo>
                        <a:pt x="84" y="20"/>
                      </a:lnTo>
                      <a:lnTo>
                        <a:pt x="87" y="26"/>
                      </a:lnTo>
                      <a:lnTo>
                        <a:pt x="87" y="26"/>
                      </a:lnTo>
                      <a:lnTo>
                        <a:pt x="90" y="38"/>
                      </a:lnTo>
                      <a:lnTo>
                        <a:pt x="94" y="51"/>
                      </a:lnTo>
                      <a:lnTo>
                        <a:pt x="97" y="65"/>
                      </a:lnTo>
                      <a:lnTo>
                        <a:pt x="98" y="80"/>
                      </a:lnTo>
                      <a:lnTo>
                        <a:pt x="100" y="109"/>
                      </a:lnTo>
                      <a:lnTo>
                        <a:pt x="99" y="138"/>
                      </a:lnTo>
                      <a:lnTo>
                        <a:pt x="97" y="164"/>
                      </a:lnTo>
                      <a:lnTo>
                        <a:pt x="94" y="185"/>
                      </a:lnTo>
                      <a:lnTo>
                        <a:pt x="92" y="193"/>
                      </a:lnTo>
                      <a:lnTo>
                        <a:pt x="88" y="200"/>
                      </a:lnTo>
                      <a:lnTo>
                        <a:pt x="86" y="204"/>
                      </a:lnTo>
                      <a:lnTo>
                        <a:pt x="84" y="205"/>
                      </a:lnTo>
                      <a:lnTo>
                        <a:pt x="84" y="205"/>
                      </a:lnTo>
                      <a:close/>
                    </a:path>
                  </a:pathLst>
                </a:custGeom>
                <a:solidFill>
                  <a:srgbClr val="2D2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xmlns="" id="{18BE048E-4DA0-44B2-98CF-8B1C0CCE3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9548" y="9011139"/>
                  <a:ext cx="177287" cy="257872"/>
                </a:xfrm>
                <a:custGeom>
                  <a:avLst/>
                  <a:gdLst>
                    <a:gd name="T0" fmla="*/ 109 w 132"/>
                    <a:gd name="T1" fmla="*/ 0 h 192"/>
                    <a:gd name="T2" fmla="*/ 78 w 132"/>
                    <a:gd name="T3" fmla="*/ 6 h 192"/>
                    <a:gd name="T4" fmla="*/ 35 w 132"/>
                    <a:gd name="T5" fmla="*/ 18 h 192"/>
                    <a:gd name="T6" fmla="*/ 28 w 132"/>
                    <a:gd name="T7" fmla="*/ 23 h 192"/>
                    <a:gd name="T8" fmla="*/ 28 w 132"/>
                    <a:gd name="T9" fmla="*/ 30 h 192"/>
                    <a:gd name="T10" fmla="*/ 23 w 132"/>
                    <a:gd name="T11" fmla="*/ 34 h 192"/>
                    <a:gd name="T12" fmla="*/ 15 w 132"/>
                    <a:gd name="T13" fmla="*/ 36 h 192"/>
                    <a:gd name="T14" fmla="*/ 10 w 132"/>
                    <a:gd name="T15" fmla="*/ 44 h 192"/>
                    <a:gd name="T16" fmla="*/ 11 w 132"/>
                    <a:gd name="T17" fmla="*/ 56 h 192"/>
                    <a:gd name="T18" fmla="*/ 7 w 132"/>
                    <a:gd name="T19" fmla="*/ 64 h 192"/>
                    <a:gd name="T20" fmla="*/ 2 w 132"/>
                    <a:gd name="T21" fmla="*/ 68 h 192"/>
                    <a:gd name="T22" fmla="*/ 0 w 132"/>
                    <a:gd name="T23" fmla="*/ 75 h 192"/>
                    <a:gd name="T24" fmla="*/ 5 w 132"/>
                    <a:gd name="T25" fmla="*/ 84 h 192"/>
                    <a:gd name="T26" fmla="*/ 6 w 132"/>
                    <a:gd name="T27" fmla="*/ 93 h 192"/>
                    <a:gd name="T28" fmla="*/ 3 w 132"/>
                    <a:gd name="T29" fmla="*/ 98 h 192"/>
                    <a:gd name="T30" fmla="*/ 2 w 132"/>
                    <a:gd name="T31" fmla="*/ 103 h 192"/>
                    <a:gd name="T32" fmla="*/ 7 w 132"/>
                    <a:gd name="T33" fmla="*/ 114 h 192"/>
                    <a:gd name="T34" fmla="*/ 11 w 132"/>
                    <a:gd name="T35" fmla="*/ 122 h 192"/>
                    <a:gd name="T36" fmla="*/ 11 w 132"/>
                    <a:gd name="T37" fmla="*/ 131 h 192"/>
                    <a:gd name="T38" fmla="*/ 15 w 132"/>
                    <a:gd name="T39" fmla="*/ 139 h 192"/>
                    <a:gd name="T40" fmla="*/ 24 w 132"/>
                    <a:gd name="T41" fmla="*/ 144 h 192"/>
                    <a:gd name="T42" fmla="*/ 29 w 132"/>
                    <a:gd name="T43" fmla="*/ 152 h 192"/>
                    <a:gd name="T44" fmla="*/ 30 w 132"/>
                    <a:gd name="T45" fmla="*/ 160 h 192"/>
                    <a:gd name="T46" fmla="*/ 34 w 132"/>
                    <a:gd name="T47" fmla="*/ 164 h 192"/>
                    <a:gd name="T48" fmla="*/ 43 w 132"/>
                    <a:gd name="T49" fmla="*/ 166 h 192"/>
                    <a:gd name="T50" fmla="*/ 55 w 132"/>
                    <a:gd name="T51" fmla="*/ 173 h 192"/>
                    <a:gd name="T52" fmla="*/ 61 w 132"/>
                    <a:gd name="T53" fmla="*/ 182 h 192"/>
                    <a:gd name="T54" fmla="*/ 74 w 132"/>
                    <a:gd name="T55" fmla="*/ 182 h 192"/>
                    <a:gd name="T56" fmla="*/ 84 w 132"/>
                    <a:gd name="T57" fmla="*/ 185 h 192"/>
                    <a:gd name="T58" fmla="*/ 93 w 132"/>
                    <a:gd name="T59" fmla="*/ 192 h 192"/>
                    <a:gd name="T60" fmla="*/ 102 w 132"/>
                    <a:gd name="T61" fmla="*/ 190 h 192"/>
                    <a:gd name="T62" fmla="*/ 121 w 132"/>
                    <a:gd name="T63" fmla="*/ 186 h 192"/>
                    <a:gd name="T64" fmla="*/ 132 w 132"/>
                    <a:gd name="T65" fmla="*/ 175 h 192"/>
                    <a:gd name="T66" fmla="*/ 131 w 132"/>
                    <a:gd name="T67" fmla="*/ 170 h 192"/>
                    <a:gd name="T68" fmla="*/ 117 w 132"/>
                    <a:gd name="T69" fmla="*/ 144 h 192"/>
                    <a:gd name="T70" fmla="*/ 103 w 132"/>
                    <a:gd name="T71" fmla="*/ 119 h 192"/>
                    <a:gd name="T72" fmla="*/ 104 w 132"/>
                    <a:gd name="T73" fmla="*/ 115 h 192"/>
                    <a:gd name="T74" fmla="*/ 103 w 132"/>
                    <a:gd name="T75" fmla="*/ 107 h 192"/>
                    <a:gd name="T76" fmla="*/ 98 w 132"/>
                    <a:gd name="T77" fmla="*/ 100 h 192"/>
                    <a:gd name="T78" fmla="*/ 99 w 132"/>
                    <a:gd name="T79" fmla="*/ 87 h 192"/>
                    <a:gd name="T80" fmla="*/ 94 w 132"/>
                    <a:gd name="T81" fmla="*/ 78 h 192"/>
                    <a:gd name="T82" fmla="*/ 86 w 132"/>
                    <a:gd name="T83" fmla="*/ 71 h 192"/>
                    <a:gd name="T84" fmla="*/ 85 w 132"/>
                    <a:gd name="T85" fmla="*/ 66 h 192"/>
                    <a:gd name="T86" fmla="*/ 84 w 132"/>
                    <a:gd name="T87" fmla="*/ 58 h 192"/>
                    <a:gd name="T88" fmla="*/ 80 w 132"/>
                    <a:gd name="T89" fmla="*/ 54 h 192"/>
                    <a:gd name="T90" fmla="*/ 71 w 132"/>
                    <a:gd name="T91" fmla="*/ 52 h 192"/>
                    <a:gd name="T92" fmla="*/ 62 w 132"/>
                    <a:gd name="T93" fmla="*/ 39 h 192"/>
                    <a:gd name="T94" fmla="*/ 57 w 132"/>
                    <a:gd name="T95" fmla="*/ 35 h 192"/>
                    <a:gd name="T96" fmla="*/ 57 w 132"/>
                    <a:gd name="T97" fmla="*/ 30 h 192"/>
                    <a:gd name="T98" fmla="*/ 74 w 132"/>
                    <a:gd name="T99" fmla="*/ 18 h 192"/>
                    <a:gd name="T100" fmla="*/ 127 w 132"/>
                    <a:gd name="T101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2" h="192">
                      <a:moveTo>
                        <a:pt x="120" y="0"/>
                      </a:moveTo>
                      <a:lnTo>
                        <a:pt x="120" y="0"/>
                      </a:lnTo>
                      <a:lnTo>
                        <a:pt x="109" y="0"/>
                      </a:lnTo>
                      <a:lnTo>
                        <a:pt x="99" y="1"/>
                      </a:lnTo>
                      <a:lnTo>
                        <a:pt x="99" y="1"/>
                      </a:lnTo>
                      <a:lnTo>
                        <a:pt x="78" y="6"/>
                      </a:lnTo>
                      <a:lnTo>
                        <a:pt x="53" y="11"/>
                      </a:lnTo>
                      <a:lnTo>
                        <a:pt x="43" y="14"/>
                      </a:lnTo>
                      <a:lnTo>
                        <a:pt x="35" y="18"/>
                      </a:lnTo>
                      <a:lnTo>
                        <a:pt x="29" y="21"/>
                      </a:lnTo>
                      <a:lnTo>
                        <a:pt x="28" y="22"/>
                      </a:lnTo>
                      <a:lnTo>
                        <a:pt x="28" y="23"/>
                      </a:lnTo>
                      <a:lnTo>
                        <a:pt x="28" y="23"/>
                      </a:lnTo>
                      <a:lnTo>
                        <a:pt x="28" y="26"/>
                      </a:lnTo>
                      <a:lnTo>
                        <a:pt x="28" y="30"/>
                      </a:lnTo>
                      <a:lnTo>
                        <a:pt x="26" y="32"/>
                      </a:lnTo>
                      <a:lnTo>
                        <a:pt x="24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18" y="35"/>
                      </a:lnTo>
                      <a:lnTo>
                        <a:pt x="15" y="36"/>
                      </a:lnTo>
                      <a:lnTo>
                        <a:pt x="11" y="40"/>
                      </a:lnTo>
                      <a:lnTo>
                        <a:pt x="11" y="40"/>
                      </a:lnTo>
                      <a:lnTo>
                        <a:pt x="10" y="44"/>
                      </a:lnTo>
                      <a:lnTo>
                        <a:pt x="9" y="48"/>
                      </a:lnTo>
                      <a:lnTo>
                        <a:pt x="11" y="56"/>
                      </a:lnTo>
                      <a:lnTo>
                        <a:pt x="11" y="56"/>
                      </a:lnTo>
                      <a:lnTo>
                        <a:pt x="11" y="58"/>
                      </a:lnTo>
                      <a:lnTo>
                        <a:pt x="10" y="61"/>
                      </a:lnTo>
                      <a:lnTo>
                        <a:pt x="7" y="64"/>
                      </a:lnTo>
                      <a:lnTo>
                        <a:pt x="7" y="64"/>
                      </a:lnTo>
                      <a:lnTo>
                        <a:pt x="3" y="66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75"/>
                      </a:lnTo>
                      <a:lnTo>
                        <a:pt x="2" y="78"/>
                      </a:lnTo>
                      <a:lnTo>
                        <a:pt x="5" y="84"/>
                      </a:lnTo>
                      <a:lnTo>
                        <a:pt x="5" y="84"/>
                      </a:lnTo>
                      <a:lnTo>
                        <a:pt x="5" y="85"/>
                      </a:lnTo>
                      <a:lnTo>
                        <a:pt x="6" y="88"/>
                      </a:lnTo>
                      <a:lnTo>
                        <a:pt x="6" y="93"/>
                      </a:lnTo>
                      <a:lnTo>
                        <a:pt x="4" y="95"/>
                      </a:lnTo>
                      <a:lnTo>
                        <a:pt x="4" y="95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6"/>
                      </a:lnTo>
                      <a:lnTo>
                        <a:pt x="4" y="110"/>
                      </a:lnTo>
                      <a:lnTo>
                        <a:pt x="7" y="114"/>
                      </a:lnTo>
                      <a:lnTo>
                        <a:pt x="7" y="114"/>
                      </a:lnTo>
                      <a:lnTo>
                        <a:pt x="10" y="118"/>
                      </a:lnTo>
                      <a:lnTo>
                        <a:pt x="11" y="122"/>
                      </a:lnTo>
                      <a:lnTo>
                        <a:pt x="11" y="127"/>
                      </a:lnTo>
                      <a:lnTo>
                        <a:pt x="11" y="131"/>
                      </a:lnTo>
                      <a:lnTo>
                        <a:pt x="11" y="131"/>
                      </a:lnTo>
                      <a:lnTo>
                        <a:pt x="11" y="134"/>
                      </a:lnTo>
                      <a:lnTo>
                        <a:pt x="13" y="137"/>
                      </a:lnTo>
                      <a:lnTo>
                        <a:pt x="15" y="139"/>
                      </a:lnTo>
                      <a:lnTo>
                        <a:pt x="18" y="141"/>
                      </a:lnTo>
                      <a:lnTo>
                        <a:pt x="18" y="141"/>
                      </a:lnTo>
                      <a:lnTo>
                        <a:pt x="24" y="144"/>
                      </a:lnTo>
                      <a:lnTo>
                        <a:pt x="28" y="148"/>
                      </a:lnTo>
                      <a:lnTo>
                        <a:pt x="29" y="150"/>
                      </a:lnTo>
                      <a:lnTo>
                        <a:pt x="29" y="152"/>
                      </a:lnTo>
                      <a:lnTo>
                        <a:pt x="29" y="152"/>
                      </a:lnTo>
                      <a:lnTo>
                        <a:pt x="30" y="157"/>
                      </a:lnTo>
                      <a:lnTo>
                        <a:pt x="30" y="160"/>
                      </a:lnTo>
                      <a:lnTo>
                        <a:pt x="31" y="162"/>
                      </a:lnTo>
                      <a:lnTo>
                        <a:pt x="31" y="162"/>
                      </a:lnTo>
                      <a:lnTo>
                        <a:pt x="34" y="164"/>
                      </a:lnTo>
                      <a:lnTo>
                        <a:pt x="38" y="165"/>
                      </a:lnTo>
                      <a:lnTo>
                        <a:pt x="43" y="166"/>
                      </a:lnTo>
                      <a:lnTo>
                        <a:pt x="43" y="166"/>
                      </a:lnTo>
                      <a:lnTo>
                        <a:pt x="47" y="168"/>
                      </a:lnTo>
                      <a:lnTo>
                        <a:pt x="50" y="169"/>
                      </a:lnTo>
                      <a:lnTo>
                        <a:pt x="55" y="173"/>
                      </a:lnTo>
                      <a:lnTo>
                        <a:pt x="59" y="180"/>
                      </a:lnTo>
                      <a:lnTo>
                        <a:pt x="59" y="180"/>
                      </a:lnTo>
                      <a:lnTo>
                        <a:pt x="61" y="182"/>
                      </a:lnTo>
                      <a:lnTo>
                        <a:pt x="64" y="183"/>
                      </a:lnTo>
                      <a:lnTo>
                        <a:pt x="74" y="182"/>
                      </a:lnTo>
                      <a:lnTo>
                        <a:pt x="74" y="182"/>
                      </a:lnTo>
                      <a:lnTo>
                        <a:pt x="77" y="182"/>
                      </a:lnTo>
                      <a:lnTo>
                        <a:pt x="80" y="182"/>
                      </a:lnTo>
                      <a:lnTo>
                        <a:pt x="84" y="185"/>
                      </a:lnTo>
                      <a:lnTo>
                        <a:pt x="90" y="191"/>
                      </a:lnTo>
                      <a:lnTo>
                        <a:pt x="90" y="191"/>
                      </a:lnTo>
                      <a:lnTo>
                        <a:pt x="93" y="192"/>
                      </a:lnTo>
                      <a:lnTo>
                        <a:pt x="95" y="192"/>
                      </a:lnTo>
                      <a:lnTo>
                        <a:pt x="102" y="190"/>
                      </a:lnTo>
                      <a:lnTo>
                        <a:pt x="102" y="190"/>
                      </a:lnTo>
                      <a:lnTo>
                        <a:pt x="110" y="187"/>
                      </a:lnTo>
                      <a:lnTo>
                        <a:pt x="121" y="186"/>
                      </a:lnTo>
                      <a:lnTo>
                        <a:pt x="121" y="186"/>
                      </a:lnTo>
                      <a:lnTo>
                        <a:pt x="126" y="184"/>
                      </a:lnTo>
                      <a:lnTo>
                        <a:pt x="129" y="181"/>
                      </a:lnTo>
                      <a:lnTo>
                        <a:pt x="132" y="175"/>
                      </a:lnTo>
                      <a:lnTo>
                        <a:pt x="132" y="173"/>
                      </a:lnTo>
                      <a:lnTo>
                        <a:pt x="131" y="170"/>
                      </a:lnTo>
                      <a:lnTo>
                        <a:pt x="131" y="170"/>
                      </a:lnTo>
                      <a:lnTo>
                        <a:pt x="128" y="164"/>
                      </a:lnTo>
                      <a:lnTo>
                        <a:pt x="125" y="158"/>
                      </a:lnTo>
                      <a:lnTo>
                        <a:pt x="117" y="144"/>
                      </a:lnTo>
                      <a:lnTo>
                        <a:pt x="109" y="132"/>
                      </a:lnTo>
                      <a:lnTo>
                        <a:pt x="105" y="126"/>
                      </a:lnTo>
                      <a:lnTo>
                        <a:pt x="103" y="119"/>
                      </a:lnTo>
                      <a:lnTo>
                        <a:pt x="103" y="119"/>
                      </a:lnTo>
                      <a:lnTo>
                        <a:pt x="104" y="116"/>
                      </a:lnTo>
                      <a:lnTo>
                        <a:pt x="104" y="115"/>
                      </a:lnTo>
                      <a:lnTo>
                        <a:pt x="104" y="115"/>
                      </a:lnTo>
                      <a:lnTo>
                        <a:pt x="104" y="111"/>
                      </a:lnTo>
                      <a:lnTo>
                        <a:pt x="103" y="107"/>
                      </a:lnTo>
                      <a:lnTo>
                        <a:pt x="101" y="104"/>
                      </a:lnTo>
                      <a:lnTo>
                        <a:pt x="101" y="104"/>
                      </a:lnTo>
                      <a:lnTo>
                        <a:pt x="98" y="100"/>
                      </a:lnTo>
                      <a:lnTo>
                        <a:pt x="98" y="96"/>
                      </a:lnTo>
                      <a:lnTo>
                        <a:pt x="99" y="87"/>
                      </a:lnTo>
                      <a:lnTo>
                        <a:pt x="99" y="87"/>
                      </a:lnTo>
                      <a:lnTo>
                        <a:pt x="99" y="83"/>
                      </a:lnTo>
                      <a:lnTo>
                        <a:pt x="98" y="80"/>
                      </a:lnTo>
                      <a:lnTo>
                        <a:pt x="94" y="78"/>
                      </a:lnTo>
                      <a:lnTo>
                        <a:pt x="94" y="78"/>
                      </a:lnTo>
                      <a:lnTo>
                        <a:pt x="90" y="75"/>
                      </a:lnTo>
                      <a:lnTo>
                        <a:pt x="86" y="71"/>
                      </a:lnTo>
                      <a:lnTo>
                        <a:pt x="85" y="69"/>
                      </a:lnTo>
                      <a:lnTo>
                        <a:pt x="85" y="66"/>
                      </a:lnTo>
                      <a:lnTo>
                        <a:pt x="85" y="66"/>
                      </a:lnTo>
                      <a:lnTo>
                        <a:pt x="85" y="63"/>
                      </a:lnTo>
                      <a:lnTo>
                        <a:pt x="85" y="60"/>
                      </a:lnTo>
                      <a:lnTo>
                        <a:pt x="84" y="58"/>
                      </a:lnTo>
                      <a:lnTo>
                        <a:pt x="84" y="58"/>
                      </a:lnTo>
                      <a:lnTo>
                        <a:pt x="83" y="56"/>
                      </a:lnTo>
                      <a:lnTo>
                        <a:pt x="80" y="54"/>
                      </a:lnTo>
                      <a:lnTo>
                        <a:pt x="74" y="53"/>
                      </a:lnTo>
                      <a:lnTo>
                        <a:pt x="74" y="53"/>
                      </a:lnTo>
                      <a:lnTo>
                        <a:pt x="71" y="52"/>
                      </a:lnTo>
                      <a:lnTo>
                        <a:pt x="69" y="50"/>
                      </a:lnTo>
                      <a:lnTo>
                        <a:pt x="66" y="46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0" y="36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6" y="33"/>
                      </a:lnTo>
                      <a:lnTo>
                        <a:pt x="57" y="30"/>
                      </a:lnTo>
                      <a:lnTo>
                        <a:pt x="59" y="26"/>
                      </a:lnTo>
                      <a:lnTo>
                        <a:pt x="63" y="24"/>
                      </a:lnTo>
                      <a:lnTo>
                        <a:pt x="74" y="18"/>
                      </a:lnTo>
                      <a:lnTo>
                        <a:pt x="88" y="12"/>
                      </a:lnTo>
                      <a:lnTo>
                        <a:pt x="115" y="3"/>
                      </a:lnTo>
                      <a:lnTo>
                        <a:pt x="127" y="0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623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0" name="Freeform 40">
                  <a:extLst>
                    <a:ext uri="{FF2B5EF4-FFF2-40B4-BE49-F238E27FC236}">
                      <a16:creationId xmlns:a16="http://schemas.microsoft.com/office/drawing/2014/main" xmlns="" id="{74B457AE-CF96-4215-82F2-4967CACF8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5359" y="8982935"/>
                  <a:ext cx="134308" cy="204149"/>
                </a:xfrm>
                <a:custGeom>
                  <a:avLst/>
                  <a:gdLst>
                    <a:gd name="T0" fmla="*/ 0 w 100"/>
                    <a:gd name="T1" fmla="*/ 69 h 152"/>
                    <a:gd name="T2" fmla="*/ 0 w 100"/>
                    <a:gd name="T3" fmla="*/ 69 h 152"/>
                    <a:gd name="T4" fmla="*/ 3 w 100"/>
                    <a:gd name="T5" fmla="*/ 73 h 152"/>
                    <a:gd name="T6" fmla="*/ 7 w 100"/>
                    <a:gd name="T7" fmla="*/ 76 h 152"/>
                    <a:gd name="T8" fmla="*/ 12 w 100"/>
                    <a:gd name="T9" fmla="*/ 86 h 152"/>
                    <a:gd name="T10" fmla="*/ 18 w 100"/>
                    <a:gd name="T11" fmla="*/ 97 h 152"/>
                    <a:gd name="T12" fmla="*/ 21 w 100"/>
                    <a:gd name="T13" fmla="*/ 109 h 152"/>
                    <a:gd name="T14" fmla="*/ 26 w 100"/>
                    <a:gd name="T15" fmla="*/ 130 h 152"/>
                    <a:gd name="T16" fmla="*/ 29 w 100"/>
                    <a:gd name="T17" fmla="*/ 139 h 152"/>
                    <a:gd name="T18" fmla="*/ 67 w 100"/>
                    <a:gd name="T19" fmla="*/ 152 h 152"/>
                    <a:gd name="T20" fmla="*/ 100 w 100"/>
                    <a:gd name="T21" fmla="*/ 120 h 152"/>
                    <a:gd name="T22" fmla="*/ 54 w 100"/>
                    <a:gd name="T23" fmla="*/ 0 h 152"/>
                    <a:gd name="T24" fmla="*/ 0 w 100"/>
                    <a:gd name="T25" fmla="*/ 69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0" h="152">
                      <a:moveTo>
                        <a:pt x="0" y="69"/>
                      </a:moveTo>
                      <a:lnTo>
                        <a:pt x="0" y="69"/>
                      </a:lnTo>
                      <a:lnTo>
                        <a:pt x="3" y="73"/>
                      </a:lnTo>
                      <a:lnTo>
                        <a:pt x="7" y="76"/>
                      </a:lnTo>
                      <a:lnTo>
                        <a:pt x="12" y="86"/>
                      </a:lnTo>
                      <a:lnTo>
                        <a:pt x="18" y="97"/>
                      </a:lnTo>
                      <a:lnTo>
                        <a:pt x="21" y="109"/>
                      </a:lnTo>
                      <a:lnTo>
                        <a:pt x="26" y="130"/>
                      </a:lnTo>
                      <a:lnTo>
                        <a:pt x="29" y="139"/>
                      </a:lnTo>
                      <a:lnTo>
                        <a:pt x="67" y="152"/>
                      </a:lnTo>
                      <a:lnTo>
                        <a:pt x="100" y="120"/>
                      </a:lnTo>
                      <a:lnTo>
                        <a:pt x="54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E9A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7" name="Freeform 42">
                  <a:extLst>
                    <a:ext uri="{FF2B5EF4-FFF2-40B4-BE49-F238E27FC236}">
                      <a16:creationId xmlns:a16="http://schemas.microsoft.com/office/drawing/2014/main" xmlns="" id="{809F7510-14C3-4FFA-83C4-23C5911F7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4468" y="10309902"/>
                  <a:ext cx="98046" cy="162514"/>
                </a:xfrm>
                <a:custGeom>
                  <a:avLst/>
                  <a:gdLst>
                    <a:gd name="T0" fmla="*/ 9 w 73"/>
                    <a:gd name="T1" fmla="*/ 94 h 121"/>
                    <a:gd name="T2" fmla="*/ 9 w 73"/>
                    <a:gd name="T3" fmla="*/ 94 h 121"/>
                    <a:gd name="T4" fmla="*/ 11 w 73"/>
                    <a:gd name="T5" fmla="*/ 101 h 121"/>
                    <a:gd name="T6" fmla="*/ 14 w 73"/>
                    <a:gd name="T7" fmla="*/ 107 h 121"/>
                    <a:gd name="T8" fmla="*/ 17 w 73"/>
                    <a:gd name="T9" fmla="*/ 111 h 121"/>
                    <a:gd name="T10" fmla="*/ 22 w 73"/>
                    <a:gd name="T11" fmla="*/ 114 h 121"/>
                    <a:gd name="T12" fmla="*/ 27 w 73"/>
                    <a:gd name="T13" fmla="*/ 118 h 121"/>
                    <a:gd name="T14" fmla="*/ 32 w 73"/>
                    <a:gd name="T15" fmla="*/ 120 h 121"/>
                    <a:gd name="T16" fmla="*/ 37 w 73"/>
                    <a:gd name="T17" fmla="*/ 121 h 121"/>
                    <a:gd name="T18" fmla="*/ 43 w 73"/>
                    <a:gd name="T19" fmla="*/ 121 h 121"/>
                    <a:gd name="T20" fmla="*/ 48 w 73"/>
                    <a:gd name="T21" fmla="*/ 120 h 121"/>
                    <a:gd name="T22" fmla="*/ 54 w 73"/>
                    <a:gd name="T23" fmla="*/ 119 h 121"/>
                    <a:gd name="T24" fmla="*/ 58 w 73"/>
                    <a:gd name="T25" fmla="*/ 117 h 121"/>
                    <a:gd name="T26" fmla="*/ 63 w 73"/>
                    <a:gd name="T27" fmla="*/ 113 h 121"/>
                    <a:gd name="T28" fmla="*/ 66 w 73"/>
                    <a:gd name="T29" fmla="*/ 110 h 121"/>
                    <a:gd name="T30" fmla="*/ 69 w 73"/>
                    <a:gd name="T31" fmla="*/ 106 h 121"/>
                    <a:gd name="T32" fmla="*/ 72 w 73"/>
                    <a:gd name="T33" fmla="*/ 100 h 121"/>
                    <a:gd name="T34" fmla="*/ 73 w 73"/>
                    <a:gd name="T35" fmla="*/ 94 h 121"/>
                    <a:gd name="T36" fmla="*/ 73 w 73"/>
                    <a:gd name="T37" fmla="*/ 94 h 121"/>
                    <a:gd name="T38" fmla="*/ 73 w 73"/>
                    <a:gd name="T39" fmla="*/ 89 h 121"/>
                    <a:gd name="T40" fmla="*/ 70 w 73"/>
                    <a:gd name="T41" fmla="*/ 78 h 121"/>
                    <a:gd name="T42" fmla="*/ 65 w 73"/>
                    <a:gd name="T43" fmla="*/ 49 h 121"/>
                    <a:gd name="T44" fmla="*/ 55 w 73"/>
                    <a:gd name="T45" fmla="*/ 12 h 121"/>
                    <a:gd name="T46" fmla="*/ 0 w 73"/>
                    <a:gd name="T47" fmla="*/ 0 h 121"/>
                    <a:gd name="T48" fmla="*/ 13 w 73"/>
                    <a:gd name="T49" fmla="*/ 71 h 121"/>
                    <a:gd name="T50" fmla="*/ 9 w 73"/>
                    <a:gd name="T51" fmla="*/ 94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3" h="121">
                      <a:moveTo>
                        <a:pt x="9" y="94"/>
                      </a:moveTo>
                      <a:lnTo>
                        <a:pt x="9" y="94"/>
                      </a:lnTo>
                      <a:lnTo>
                        <a:pt x="11" y="101"/>
                      </a:lnTo>
                      <a:lnTo>
                        <a:pt x="14" y="107"/>
                      </a:lnTo>
                      <a:lnTo>
                        <a:pt x="17" y="111"/>
                      </a:lnTo>
                      <a:lnTo>
                        <a:pt x="22" y="114"/>
                      </a:lnTo>
                      <a:lnTo>
                        <a:pt x="27" y="118"/>
                      </a:lnTo>
                      <a:lnTo>
                        <a:pt x="32" y="120"/>
                      </a:lnTo>
                      <a:lnTo>
                        <a:pt x="37" y="121"/>
                      </a:lnTo>
                      <a:lnTo>
                        <a:pt x="43" y="121"/>
                      </a:lnTo>
                      <a:lnTo>
                        <a:pt x="48" y="120"/>
                      </a:lnTo>
                      <a:lnTo>
                        <a:pt x="54" y="119"/>
                      </a:lnTo>
                      <a:lnTo>
                        <a:pt x="58" y="117"/>
                      </a:lnTo>
                      <a:lnTo>
                        <a:pt x="63" y="113"/>
                      </a:lnTo>
                      <a:lnTo>
                        <a:pt x="66" y="110"/>
                      </a:lnTo>
                      <a:lnTo>
                        <a:pt x="69" y="106"/>
                      </a:lnTo>
                      <a:lnTo>
                        <a:pt x="72" y="100"/>
                      </a:lnTo>
                      <a:lnTo>
                        <a:pt x="73" y="94"/>
                      </a:lnTo>
                      <a:lnTo>
                        <a:pt x="73" y="94"/>
                      </a:lnTo>
                      <a:lnTo>
                        <a:pt x="73" y="89"/>
                      </a:lnTo>
                      <a:lnTo>
                        <a:pt x="70" y="78"/>
                      </a:lnTo>
                      <a:lnTo>
                        <a:pt x="65" y="49"/>
                      </a:lnTo>
                      <a:lnTo>
                        <a:pt x="55" y="12"/>
                      </a:lnTo>
                      <a:lnTo>
                        <a:pt x="0" y="0"/>
                      </a:lnTo>
                      <a:lnTo>
                        <a:pt x="13" y="71"/>
                      </a:lnTo>
                      <a:lnTo>
                        <a:pt x="9" y="94"/>
                      </a:lnTo>
                      <a:close/>
                    </a:path>
                  </a:pathLst>
                </a:custGeom>
                <a:solidFill>
                  <a:srgbClr val="E9A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8" name="Freeform 43">
                  <a:extLst>
                    <a:ext uri="{FF2B5EF4-FFF2-40B4-BE49-F238E27FC236}">
                      <a16:creationId xmlns:a16="http://schemas.microsoft.com/office/drawing/2014/main" xmlns="" id="{54CC4179-1A85-40D4-8EF0-1B91EA8A3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2846" y="10417349"/>
                  <a:ext cx="263245" cy="103418"/>
                </a:xfrm>
                <a:custGeom>
                  <a:avLst/>
                  <a:gdLst>
                    <a:gd name="T0" fmla="*/ 163 w 196"/>
                    <a:gd name="T1" fmla="*/ 8 h 77"/>
                    <a:gd name="T2" fmla="*/ 176 w 196"/>
                    <a:gd name="T3" fmla="*/ 1 h 77"/>
                    <a:gd name="T4" fmla="*/ 178 w 196"/>
                    <a:gd name="T5" fmla="*/ 0 h 77"/>
                    <a:gd name="T6" fmla="*/ 182 w 196"/>
                    <a:gd name="T7" fmla="*/ 1 h 77"/>
                    <a:gd name="T8" fmla="*/ 188 w 196"/>
                    <a:gd name="T9" fmla="*/ 12 h 77"/>
                    <a:gd name="T10" fmla="*/ 188 w 196"/>
                    <a:gd name="T11" fmla="*/ 13 h 77"/>
                    <a:gd name="T12" fmla="*/ 193 w 196"/>
                    <a:gd name="T13" fmla="*/ 31 h 77"/>
                    <a:gd name="T14" fmla="*/ 192 w 196"/>
                    <a:gd name="T15" fmla="*/ 39 h 77"/>
                    <a:gd name="T16" fmla="*/ 194 w 196"/>
                    <a:gd name="T17" fmla="*/ 39 h 77"/>
                    <a:gd name="T18" fmla="*/ 196 w 196"/>
                    <a:gd name="T19" fmla="*/ 59 h 77"/>
                    <a:gd name="T20" fmla="*/ 192 w 196"/>
                    <a:gd name="T21" fmla="*/ 63 h 77"/>
                    <a:gd name="T22" fmla="*/ 152 w 196"/>
                    <a:gd name="T23" fmla="*/ 66 h 77"/>
                    <a:gd name="T24" fmla="*/ 147 w 196"/>
                    <a:gd name="T25" fmla="*/ 63 h 77"/>
                    <a:gd name="T26" fmla="*/ 147 w 196"/>
                    <a:gd name="T27" fmla="*/ 62 h 77"/>
                    <a:gd name="T28" fmla="*/ 145 w 196"/>
                    <a:gd name="T29" fmla="*/ 59 h 77"/>
                    <a:gd name="T30" fmla="*/ 142 w 196"/>
                    <a:gd name="T31" fmla="*/ 59 h 77"/>
                    <a:gd name="T32" fmla="*/ 89 w 196"/>
                    <a:gd name="T33" fmla="*/ 73 h 77"/>
                    <a:gd name="T34" fmla="*/ 77 w 196"/>
                    <a:gd name="T35" fmla="*/ 76 h 77"/>
                    <a:gd name="T36" fmla="*/ 68 w 196"/>
                    <a:gd name="T37" fmla="*/ 77 h 77"/>
                    <a:gd name="T38" fmla="*/ 44 w 196"/>
                    <a:gd name="T39" fmla="*/ 77 h 77"/>
                    <a:gd name="T40" fmla="*/ 34 w 196"/>
                    <a:gd name="T41" fmla="*/ 76 h 77"/>
                    <a:gd name="T42" fmla="*/ 14 w 196"/>
                    <a:gd name="T43" fmla="*/ 71 h 77"/>
                    <a:gd name="T44" fmla="*/ 3 w 196"/>
                    <a:gd name="T45" fmla="*/ 67 h 77"/>
                    <a:gd name="T46" fmla="*/ 0 w 196"/>
                    <a:gd name="T47" fmla="*/ 63 h 77"/>
                    <a:gd name="T48" fmla="*/ 1 w 196"/>
                    <a:gd name="T49" fmla="*/ 62 h 77"/>
                    <a:gd name="T50" fmla="*/ 3 w 196"/>
                    <a:gd name="T51" fmla="*/ 62 h 77"/>
                    <a:gd name="T52" fmla="*/ 3 w 196"/>
                    <a:gd name="T53" fmla="*/ 59 h 77"/>
                    <a:gd name="T54" fmla="*/ 6 w 196"/>
                    <a:gd name="T55" fmla="*/ 52 h 77"/>
                    <a:gd name="T56" fmla="*/ 9 w 196"/>
                    <a:gd name="T57" fmla="*/ 49 h 77"/>
                    <a:gd name="T58" fmla="*/ 17 w 196"/>
                    <a:gd name="T59" fmla="*/ 45 h 77"/>
                    <a:gd name="T60" fmla="*/ 22 w 196"/>
                    <a:gd name="T61" fmla="*/ 44 h 77"/>
                    <a:gd name="T62" fmla="*/ 32 w 196"/>
                    <a:gd name="T63" fmla="*/ 44 h 77"/>
                    <a:gd name="T64" fmla="*/ 60 w 196"/>
                    <a:gd name="T65" fmla="*/ 30 h 77"/>
                    <a:gd name="T66" fmla="*/ 93 w 196"/>
                    <a:gd name="T67" fmla="*/ 9 h 77"/>
                    <a:gd name="T68" fmla="*/ 102 w 196"/>
                    <a:gd name="T69" fmla="*/ 2 h 77"/>
                    <a:gd name="T70" fmla="*/ 108 w 196"/>
                    <a:gd name="T71" fmla="*/ 3 h 77"/>
                    <a:gd name="T72" fmla="*/ 112 w 196"/>
                    <a:gd name="T73" fmla="*/ 7 h 77"/>
                    <a:gd name="T74" fmla="*/ 123 w 196"/>
                    <a:gd name="T75" fmla="*/ 13 h 77"/>
                    <a:gd name="T76" fmla="*/ 134 w 196"/>
                    <a:gd name="T77" fmla="*/ 14 h 77"/>
                    <a:gd name="T78" fmla="*/ 141 w 196"/>
                    <a:gd name="T79" fmla="*/ 14 h 77"/>
                    <a:gd name="T80" fmla="*/ 162 w 196"/>
                    <a:gd name="T81" fmla="*/ 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6" h="77">
                      <a:moveTo>
                        <a:pt x="162" y="8"/>
                      </a:moveTo>
                      <a:lnTo>
                        <a:pt x="163" y="8"/>
                      </a:lnTo>
                      <a:lnTo>
                        <a:pt x="163" y="8"/>
                      </a:lnTo>
                      <a:lnTo>
                        <a:pt x="176" y="1"/>
                      </a:lnTo>
                      <a:lnTo>
                        <a:pt x="176" y="1"/>
                      </a:lnTo>
                      <a:lnTo>
                        <a:pt x="178" y="0"/>
                      </a:lnTo>
                      <a:lnTo>
                        <a:pt x="182" y="1"/>
                      </a:lnTo>
                      <a:lnTo>
                        <a:pt x="182" y="1"/>
                      </a:lnTo>
                      <a:lnTo>
                        <a:pt x="185" y="7"/>
                      </a:lnTo>
                      <a:lnTo>
                        <a:pt x="188" y="12"/>
                      </a:lnTo>
                      <a:lnTo>
                        <a:pt x="188" y="13"/>
                      </a:lnTo>
                      <a:lnTo>
                        <a:pt x="188" y="13"/>
                      </a:lnTo>
                      <a:lnTo>
                        <a:pt x="192" y="21"/>
                      </a:lnTo>
                      <a:lnTo>
                        <a:pt x="193" y="31"/>
                      </a:lnTo>
                      <a:lnTo>
                        <a:pt x="193" y="31"/>
                      </a:lnTo>
                      <a:lnTo>
                        <a:pt x="192" y="39"/>
                      </a:lnTo>
                      <a:lnTo>
                        <a:pt x="192" y="39"/>
                      </a:lnTo>
                      <a:lnTo>
                        <a:pt x="194" y="39"/>
                      </a:lnTo>
                      <a:lnTo>
                        <a:pt x="196" y="59"/>
                      </a:lnTo>
                      <a:lnTo>
                        <a:pt x="196" y="59"/>
                      </a:lnTo>
                      <a:lnTo>
                        <a:pt x="195" y="62"/>
                      </a:lnTo>
                      <a:lnTo>
                        <a:pt x="192" y="63"/>
                      </a:lnTo>
                      <a:lnTo>
                        <a:pt x="152" y="66"/>
                      </a:lnTo>
                      <a:lnTo>
                        <a:pt x="152" y="66"/>
                      </a:lnTo>
                      <a:lnTo>
                        <a:pt x="149" y="66"/>
                      </a:lnTo>
                      <a:lnTo>
                        <a:pt x="147" y="63"/>
                      </a:lnTo>
                      <a:lnTo>
                        <a:pt x="147" y="62"/>
                      </a:lnTo>
                      <a:lnTo>
                        <a:pt x="147" y="62"/>
                      </a:lnTo>
                      <a:lnTo>
                        <a:pt x="146" y="60"/>
                      </a:lnTo>
                      <a:lnTo>
                        <a:pt x="145" y="59"/>
                      </a:lnTo>
                      <a:lnTo>
                        <a:pt x="144" y="59"/>
                      </a:lnTo>
                      <a:lnTo>
                        <a:pt x="142" y="59"/>
                      </a:lnTo>
                      <a:lnTo>
                        <a:pt x="89" y="73"/>
                      </a:lnTo>
                      <a:lnTo>
                        <a:pt x="89" y="73"/>
                      </a:lnTo>
                      <a:lnTo>
                        <a:pt x="83" y="74"/>
                      </a:lnTo>
                      <a:lnTo>
                        <a:pt x="77" y="76"/>
                      </a:lnTo>
                      <a:lnTo>
                        <a:pt x="68" y="77"/>
                      </a:lnTo>
                      <a:lnTo>
                        <a:pt x="68" y="77"/>
                      </a:lnTo>
                      <a:lnTo>
                        <a:pt x="57" y="77"/>
                      </a:lnTo>
                      <a:lnTo>
                        <a:pt x="44" y="77"/>
                      </a:lnTo>
                      <a:lnTo>
                        <a:pt x="44" y="77"/>
                      </a:lnTo>
                      <a:lnTo>
                        <a:pt x="34" y="76"/>
                      </a:lnTo>
                      <a:lnTo>
                        <a:pt x="24" y="74"/>
                      </a:lnTo>
                      <a:lnTo>
                        <a:pt x="14" y="71"/>
                      </a:lnTo>
                      <a:lnTo>
                        <a:pt x="3" y="67"/>
                      </a:lnTo>
                      <a:lnTo>
                        <a:pt x="3" y="67"/>
                      </a:lnTo>
                      <a:lnTo>
                        <a:pt x="1" y="65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1" y="62"/>
                      </a:lnTo>
                      <a:lnTo>
                        <a:pt x="3" y="62"/>
                      </a:lnTo>
                      <a:lnTo>
                        <a:pt x="3" y="62"/>
                      </a:lnTo>
                      <a:lnTo>
                        <a:pt x="3" y="62"/>
                      </a:lnTo>
                      <a:lnTo>
                        <a:pt x="3" y="59"/>
                      </a:lnTo>
                      <a:lnTo>
                        <a:pt x="4" y="55"/>
                      </a:lnTo>
                      <a:lnTo>
                        <a:pt x="6" y="52"/>
                      </a:lnTo>
                      <a:lnTo>
                        <a:pt x="6" y="52"/>
                      </a:lnTo>
                      <a:lnTo>
                        <a:pt x="9" y="49"/>
                      </a:lnTo>
                      <a:lnTo>
                        <a:pt x="13" y="46"/>
                      </a:lnTo>
                      <a:lnTo>
                        <a:pt x="17" y="45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60" y="30"/>
                      </a:lnTo>
                      <a:lnTo>
                        <a:pt x="83" y="17"/>
                      </a:lnTo>
                      <a:lnTo>
                        <a:pt x="93" y="9"/>
                      </a:lnTo>
                      <a:lnTo>
                        <a:pt x="102" y="2"/>
                      </a:lnTo>
                      <a:lnTo>
                        <a:pt x="102" y="2"/>
                      </a:lnTo>
                      <a:lnTo>
                        <a:pt x="106" y="2"/>
                      </a:lnTo>
                      <a:lnTo>
                        <a:pt x="108" y="3"/>
                      </a:lnTo>
                      <a:lnTo>
                        <a:pt x="108" y="3"/>
                      </a:lnTo>
                      <a:lnTo>
                        <a:pt x="112" y="7"/>
                      </a:lnTo>
                      <a:lnTo>
                        <a:pt x="119" y="11"/>
                      </a:lnTo>
                      <a:lnTo>
                        <a:pt x="123" y="13"/>
                      </a:lnTo>
                      <a:lnTo>
                        <a:pt x="129" y="14"/>
                      </a:lnTo>
                      <a:lnTo>
                        <a:pt x="134" y="14"/>
                      </a:lnTo>
                      <a:lnTo>
                        <a:pt x="141" y="14"/>
                      </a:lnTo>
                      <a:lnTo>
                        <a:pt x="141" y="14"/>
                      </a:lnTo>
                      <a:lnTo>
                        <a:pt x="145" y="13"/>
                      </a:lnTo>
                      <a:lnTo>
                        <a:pt x="162" y="8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9" name="Freeform 44">
                  <a:extLst>
                    <a:ext uri="{FF2B5EF4-FFF2-40B4-BE49-F238E27FC236}">
                      <a16:creationId xmlns:a16="http://schemas.microsoft.com/office/drawing/2014/main" xmlns="" id="{A7B630EA-F706-4E6C-AD83-72AC7444C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569" y="9576578"/>
                  <a:ext cx="552008" cy="774960"/>
                </a:xfrm>
                <a:custGeom>
                  <a:avLst/>
                  <a:gdLst>
                    <a:gd name="T0" fmla="*/ 359 w 411"/>
                    <a:gd name="T1" fmla="*/ 557 h 577"/>
                    <a:gd name="T2" fmla="*/ 346 w 411"/>
                    <a:gd name="T3" fmla="*/ 543 h 577"/>
                    <a:gd name="T4" fmla="*/ 306 w 411"/>
                    <a:gd name="T5" fmla="*/ 500 h 577"/>
                    <a:gd name="T6" fmla="*/ 260 w 411"/>
                    <a:gd name="T7" fmla="*/ 442 h 577"/>
                    <a:gd name="T8" fmla="*/ 227 w 411"/>
                    <a:gd name="T9" fmla="*/ 394 h 577"/>
                    <a:gd name="T10" fmla="*/ 208 w 411"/>
                    <a:gd name="T11" fmla="*/ 359 h 577"/>
                    <a:gd name="T12" fmla="*/ 200 w 411"/>
                    <a:gd name="T13" fmla="*/ 343 h 577"/>
                    <a:gd name="T14" fmla="*/ 192 w 411"/>
                    <a:gd name="T15" fmla="*/ 319 h 577"/>
                    <a:gd name="T16" fmla="*/ 180 w 411"/>
                    <a:gd name="T17" fmla="*/ 265 h 577"/>
                    <a:gd name="T18" fmla="*/ 167 w 411"/>
                    <a:gd name="T19" fmla="*/ 223 h 577"/>
                    <a:gd name="T20" fmla="*/ 159 w 411"/>
                    <a:gd name="T21" fmla="*/ 203 h 577"/>
                    <a:gd name="T22" fmla="*/ 135 w 411"/>
                    <a:gd name="T23" fmla="*/ 246 h 577"/>
                    <a:gd name="T24" fmla="*/ 109 w 411"/>
                    <a:gd name="T25" fmla="*/ 312 h 577"/>
                    <a:gd name="T26" fmla="*/ 109 w 411"/>
                    <a:gd name="T27" fmla="*/ 313 h 577"/>
                    <a:gd name="T28" fmla="*/ 109 w 411"/>
                    <a:gd name="T29" fmla="*/ 322 h 577"/>
                    <a:gd name="T30" fmla="*/ 110 w 411"/>
                    <a:gd name="T31" fmla="*/ 345 h 577"/>
                    <a:gd name="T32" fmla="*/ 115 w 411"/>
                    <a:gd name="T33" fmla="*/ 458 h 577"/>
                    <a:gd name="T34" fmla="*/ 115 w 411"/>
                    <a:gd name="T35" fmla="*/ 458 h 577"/>
                    <a:gd name="T36" fmla="*/ 117 w 411"/>
                    <a:gd name="T37" fmla="*/ 552 h 577"/>
                    <a:gd name="T38" fmla="*/ 115 w 411"/>
                    <a:gd name="T39" fmla="*/ 567 h 577"/>
                    <a:gd name="T40" fmla="*/ 56 w 411"/>
                    <a:gd name="T41" fmla="*/ 577 h 577"/>
                    <a:gd name="T42" fmla="*/ 14 w 411"/>
                    <a:gd name="T43" fmla="*/ 399 h 577"/>
                    <a:gd name="T44" fmla="*/ 2 w 411"/>
                    <a:gd name="T45" fmla="*/ 333 h 577"/>
                    <a:gd name="T46" fmla="*/ 0 w 411"/>
                    <a:gd name="T47" fmla="*/ 314 h 577"/>
                    <a:gd name="T48" fmla="*/ 3 w 411"/>
                    <a:gd name="T49" fmla="*/ 271 h 577"/>
                    <a:gd name="T50" fmla="*/ 10 w 411"/>
                    <a:gd name="T51" fmla="*/ 223 h 577"/>
                    <a:gd name="T52" fmla="*/ 29 w 411"/>
                    <a:gd name="T53" fmla="*/ 147 h 577"/>
                    <a:gd name="T54" fmla="*/ 53 w 411"/>
                    <a:gd name="T55" fmla="*/ 63 h 577"/>
                    <a:gd name="T56" fmla="*/ 222 w 411"/>
                    <a:gd name="T57" fmla="*/ 0 h 577"/>
                    <a:gd name="T58" fmla="*/ 228 w 411"/>
                    <a:gd name="T59" fmla="*/ 10 h 577"/>
                    <a:gd name="T60" fmla="*/ 243 w 411"/>
                    <a:gd name="T61" fmla="*/ 29 h 577"/>
                    <a:gd name="T62" fmla="*/ 250 w 411"/>
                    <a:gd name="T63" fmla="*/ 35 h 577"/>
                    <a:gd name="T64" fmla="*/ 263 w 411"/>
                    <a:gd name="T65" fmla="*/ 50 h 577"/>
                    <a:gd name="T66" fmla="*/ 273 w 411"/>
                    <a:gd name="T67" fmla="*/ 65 h 577"/>
                    <a:gd name="T68" fmla="*/ 279 w 411"/>
                    <a:gd name="T69" fmla="*/ 82 h 577"/>
                    <a:gd name="T70" fmla="*/ 288 w 411"/>
                    <a:gd name="T71" fmla="*/ 120 h 577"/>
                    <a:gd name="T72" fmla="*/ 290 w 411"/>
                    <a:gd name="T73" fmla="*/ 162 h 577"/>
                    <a:gd name="T74" fmla="*/ 290 w 411"/>
                    <a:gd name="T75" fmla="*/ 223 h 577"/>
                    <a:gd name="T76" fmla="*/ 292 w 411"/>
                    <a:gd name="T77" fmla="*/ 259 h 577"/>
                    <a:gd name="T78" fmla="*/ 297 w 411"/>
                    <a:gd name="T79" fmla="*/ 289 h 577"/>
                    <a:gd name="T80" fmla="*/ 302 w 411"/>
                    <a:gd name="T81" fmla="*/ 301 h 577"/>
                    <a:gd name="T82" fmla="*/ 309 w 411"/>
                    <a:gd name="T83" fmla="*/ 310 h 577"/>
                    <a:gd name="T84" fmla="*/ 316 w 411"/>
                    <a:gd name="T85" fmla="*/ 316 h 577"/>
                    <a:gd name="T86" fmla="*/ 329 w 411"/>
                    <a:gd name="T87" fmla="*/ 335 h 577"/>
                    <a:gd name="T88" fmla="*/ 348 w 411"/>
                    <a:gd name="T89" fmla="*/ 373 h 577"/>
                    <a:gd name="T90" fmla="*/ 371 w 411"/>
                    <a:gd name="T91" fmla="*/ 432 h 577"/>
                    <a:gd name="T92" fmla="*/ 396 w 411"/>
                    <a:gd name="T93" fmla="*/ 493 h 577"/>
                    <a:gd name="T94" fmla="*/ 411 w 411"/>
                    <a:gd name="T95" fmla="*/ 52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11" h="577">
                      <a:moveTo>
                        <a:pt x="411" y="520"/>
                      </a:moveTo>
                      <a:lnTo>
                        <a:pt x="359" y="557"/>
                      </a:lnTo>
                      <a:lnTo>
                        <a:pt x="359" y="557"/>
                      </a:lnTo>
                      <a:lnTo>
                        <a:pt x="346" y="543"/>
                      </a:lnTo>
                      <a:lnTo>
                        <a:pt x="328" y="525"/>
                      </a:lnTo>
                      <a:lnTo>
                        <a:pt x="306" y="500"/>
                      </a:lnTo>
                      <a:lnTo>
                        <a:pt x="283" y="473"/>
                      </a:lnTo>
                      <a:lnTo>
                        <a:pt x="260" y="442"/>
                      </a:lnTo>
                      <a:lnTo>
                        <a:pt x="236" y="410"/>
                      </a:lnTo>
                      <a:lnTo>
                        <a:pt x="227" y="394"/>
                      </a:lnTo>
                      <a:lnTo>
                        <a:pt x="217" y="377"/>
                      </a:lnTo>
                      <a:lnTo>
                        <a:pt x="208" y="359"/>
                      </a:lnTo>
                      <a:lnTo>
                        <a:pt x="200" y="343"/>
                      </a:lnTo>
                      <a:lnTo>
                        <a:pt x="200" y="343"/>
                      </a:lnTo>
                      <a:lnTo>
                        <a:pt x="196" y="333"/>
                      </a:lnTo>
                      <a:lnTo>
                        <a:pt x="192" y="319"/>
                      </a:lnTo>
                      <a:lnTo>
                        <a:pt x="185" y="284"/>
                      </a:lnTo>
                      <a:lnTo>
                        <a:pt x="180" y="265"/>
                      </a:lnTo>
                      <a:lnTo>
                        <a:pt x="175" y="244"/>
                      </a:lnTo>
                      <a:lnTo>
                        <a:pt x="167" y="223"/>
                      </a:lnTo>
                      <a:lnTo>
                        <a:pt x="159" y="203"/>
                      </a:lnTo>
                      <a:lnTo>
                        <a:pt x="159" y="203"/>
                      </a:lnTo>
                      <a:lnTo>
                        <a:pt x="147" y="222"/>
                      </a:lnTo>
                      <a:lnTo>
                        <a:pt x="135" y="246"/>
                      </a:lnTo>
                      <a:lnTo>
                        <a:pt x="122" y="276"/>
                      </a:lnTo>
                      <a:lnTo>
                        <a:pt x="109" y="312"/>
                      </a:lnTo>
                      <a:lnTo>
                        <a:pt x="109" y="313"/>
                      </a:lnTo>
                      <a:lnTo>
                        <a:pt x="109" y="313"/>
                      </a:lnTo>
                      <a:lnTo>
                        <a:pt x="109" y="322"/>
                      </a:lnTo>
                      <a:lnTo>
                        <a:pt x="109" y="322"/>
                      </a:lnTo>
                      <a:lnTo>
                        <a:pt x="109" y="322"/>
                      </a:lnTo>
                      <a:lnTo>
                        <a:pt x="110" y="345"/>
                      </a:lnTo>
                      <a:lnTo>
                        <a:pt x="111" y="378"/>
                      </a:lnTo>
                      <a:lnTo>
                        <a:pt x="115" y="458"/>
                      </a:lnTo>
                      <a:lnTo>
                        <a:pt x="115" y="458"/>
                      </a:lnTo>
                      <a:lnTo>
                        <a:pt x="115" y="458"/>
                      </a:lnTo>
                      <a:lnTo>
                        <a:pt x="117" y="527"/>
                      </a:lnTo>
                      <a:lnTo>
                        <a:pt x="117" y="552"/>
                      </a:lnTo>
                      <a:lnTo>
                        <a:pt x="116" y="561"/>
                      </a:lnTo>
                      <a:lnTo>
                        <a:pt x="115" y="567"/>
                      </a:lnTo>
                      <a:lnTo>
                        <a:pt x="56" y="577"/>
                      </a:lnTo>
                      <a:lnTo>
                        <a:pt x="56" y="577"/>
                      </a:lnTo>
                      <a:lnTo>
                        <a:pt x="31" y="480"/>
                      </a:lnTo>
                      <a:lnTo>
                        <a:pt x="14" y="399"/>
                      </a:lnTo>
                      <a:lnTo>
                        <a:pt x="6" y="363"/>
                      </a:lnTo>
                      <a:lnTo>
                        <a:pt x="2" y="333"/>
                      </a:lnTo>
                      <a:lnTo>
                        <a:pt x="2" y="333"/>
                      </a:lnTo>
                      <a:lnTo>
                        <a:pt x="0" y="314"/>
                      </a:lnTo>
                      <a:lnTo>
                        <a:pt x="0" y="294"/>
                      </a:lnTo>
                      <a:lnTo>
                        <a:pt x="3" y="271"/>
                      </a:lnTo>
                      <a:lnTo>
                        <a:pt x="6" y="247"/>
                      </a:lnTo>
                      <a:lnTo>
                        <a:pt x="10" y="223"/>
                      </a:lnTo>
                      <a:lnTo>
                        <a:pt x="16" y="196"/>
                      </a:lnTo>
                      <a:lnTo>
                        <a:pt x="29" y="147"/>
                      </a:lnTo>
                      <a:lnTo>
                        <a:pt x="42" y="100"/>
                      </a:lnTo>
                      <a:lnTo>
                        <a:pt x="53" y="63"/>
                      </a:lnTo>
                      <a:lnTo>
                        <a:pt x="66" y="28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28" y="10"/>
                      </a:lnTo>
                      <a:lnTo>
                        <a:pt x="235" y="20"/>
                      </a:lnTo>
                      <a:lnTo>
                        <a:pt x="243" y="29"/>
                      </a:lnTo>
                      <a:lnTo>
                        <a:pt x="250" y="35"/>
                      </a:lnTo>
                      <a:lnTo>
                        <a:pt x="250" y="35"/>
                      </a:lnTo>
                      <a:lnTo>
                        <a:pt x="256" y="42"/>
                      </a:lnTo>
                      <a:lnTo>
                        <a:pt x="263" y="50"/>
                      </a:lnTo>
                      <a:lnTo>
                        <a:pt x="268" y="56"/>
                      </a:lnTo>
                      <a:lnTo>
                        <a:pt x="273" y="65"/>
                      </a:lnTo>
                      <a:lnTo>
                        <a:pt x="276" y="73"/>
                      </a:lnTo>
                      <a:lnTo>
                        <a:pt x="279" y="82"/>
                      </a:lnTo>
                      <a:lnTo>
                        <a:pt x="285" y="100"/>
                      </a:lnTo>
                      <a:lnTo>
                        <a:pt x="288" y="120"/>
                      </a:lnTo>
                      <a:lnTo>
                        <a:pt x="289" y="141"/>
                      </a:lnTo>
                      <a:lnTo>
                        <a:pt x="290" y="162"/>
                      </a:lnTo>
                      <a:lnTo>
                        <a:pt x="290" y="183"/>
                      </a:lnTo>
                      <a:lnTo>
                        <a:pt x="290" y="223"/>
                      </a:lnTo>
                      <a:lnTo>
                        <a:pt x="290" y="241"/>
                      </a:lnTo>
                      <a:lnTo>
                        <a:pt x="292" y="259"/>
                      </a:lnTo>
                      <a:lnTo>
                        <a:pt x="293" y="276"/>
                      </a:lnTo>
                      <a:lnTo>
                        <a:pt x="297" y="289"/>
                      </a:lnTo>
                      <a:lnTo>
                        <a:pt x="299" y="295"/>
                      </a:lnTo>
                      <a:lnTo>
                        <a:pt x="302" y="301"/>
                      </a:lnTo>
                      <a:lnTo>
                        <a:pt x="305" y="305"/>
                      </a:lnTo>
                      <a:lnTo>
                        <a:pt x="309" y="310"/>
                      </a:lnTo>
                      <a:lnTo>
                        <a:pt x="309" y="310"/>
                      </a:lnTo>
                      <a:lnTo>
                        <a:pt x="316" y="316"/>
                      </a:lnTo>
                      <a:lnTo>
                        <a:pt x="324" y="325"/>
                      </a:lnTo>
                      <a:lnTo>
                        <a:pt x="329" y="335"/>
                      </a:lnTo>
                      <a:lnTo>
                        <a:pt x="336" y="347"/>
                      </a:lnTo>
                      <a:lnTo>
                        <a:pt x="348" y="373"/>
                      </a:lnTo>
                      <a:lnTo>
                        <a:pt x="360" y="402"/>
                      </a:lnTo>
                      <a:lnTo>
                        <a:pt x="371" y="432"/>
                      </a:lnTo>
                      <a:lnTo>
                        <a:pt x="383" y="463"/>
                      </a:lnTo>
                      <a:lnTo>
                        <a:pt x="396" y="493"/>
                      </a:lnTo>
                      <a:lnTo>
                        <a:pt x="404" y="507"/>
                      </a:lnTo>
                      <a:lnTo>
                        <a:pt x="411" y="520"/>
                      </a:lnTo>
                      <a:lnTo>
                        <a:pt x="411" y="52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0" name="Freeform 45">
                  <a:extLst>
                    <a:ext uri="{FF2B5EF4-FFF2-40B4-BE49-F238E27FC236}">
                      <a16:creationId xmlns:a16="http://schemas.microsoft.com/office/drawing/2014/main" xmlns="" id="{DD6A8A44-75D1-4D1E-B6AB-A7F4B2648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6795" y="10297814"/>
                  <a:ext cx="99388" cy="103418"/>
                </a:xfrm>
                <a:custGeom>
                  <a:avLst/>
                  <a:gdLst>
                    <a:gd name="T0" fmla="*/ 71 w 74"/>
                    <a:gd name="T1" fmla="*/ 40 h 77"/>
                    <a:gd name="T2" fmla="*/ 52 w 74"/>
                    <a:gd name="T3" fmla="*/ 0 h 77"/>
                    <a:gd name="T4" fmla="*/ 0 w 74"/>
                    <a:gd name="T5" fmla="*/ 25 h 77"/>
                    <a:gd name="T6" fmla="*/ 17 w 74"/>
                    <a:gd name="T7" fmla="*/ 48 h 77"/>
                    <a:gd name="T8" fmla="*/ 20 w 74"/>
                    <a:gd name="T9" fmla="*/ 72 h 77"/>
                    <a:gd name="T10" fmla="*/ 20 w 74"/>
                    <a:gd name="T11" fmla="*/ 72 h 77"/>
                    <a:gd name="T12" fmla="*/ 27 w 74"/>
                    <a:gd name="T13" fmla="*/ 75 h 77"/>
                    <a:gd name="T14" fmla="*/ 34 w 74"/>
                    <a:gd name="T15" fmla="*/ 76 h 77"/>
                    <a:gd name="T16" fmla="*/ 40 w 74"/>
                    <a:gd name="T17" fmla="*/ 77 h 77"/>
                    <a:gd name="T18" fmla="*/ 46 w 74"/>
                    <a:gd name="T19" fmla="*/ 76 h 77"/>
                    <a:gd name="T20" fmla="*/ 51 w 74"/>
                    <a:gd name="T21" fmla="*/ 76 h 77"/>
                    <a:gd name="T22" fmla="*/ 56 w 74"/>
                    <a:gd name="T23" fmla="*/ 74 h 77"/>
                    <a:gd name="T24" fmla="*/ 61 w 74"/>
                    <a:gd name="T25" fmla="*/ 72 h 77"/>
                    <a:gd name="T26" fmla="*/ 64 w 74"/>
                    <a:gd name="T27" fmla="*/ 69 h 77"/>
                    <a:gd name="T28" fmla="*/ 68 w 74"/>
                    <a:gd name="T29" fmla="*/ 66 h 77"/>
                    <a:gd name="T30" fmla="*/ 71 w 74"/>
                    <a:gd name="T31" fmla="*/ 63 h 77"/>
                    <a:gd name="T32" fmla="*/ 73 w 74"/>
                    <a:gd name="T33" fmla="*/ 59 h 77"/>
                    <a:gd name="T34" fmla="*/ 74 w 74"/>
                    <a:gd name="T35" fmla="*/ 55 h 77"/>
                    <a:gd name="T36" fmla="*/ 74 w 74"/>
                    <a:gd name="T37" fmla="*/ 52 h 77"/>
                    <a:gd name="T38" fmla="*/ 74 w 74"/>
                    <a:gd name="T39" fmla="*/ 47 h 77"/>
                    <a:gd name="T40" fmla="*/ 73 w 74"/>
                    <a:gd name="T41" fmla="*/ 44 h 77"/>
                    <a:gd name="T42" fmla="*/ 71 w 74"/>
                    <a:gd name="T43" fmla="*/ 40 h 77"/>
                    <a:gd name="T44" fmla="*/ 71 w 74"/>
                    <a:gd name="T45" fmla="*/ 4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4" h="77">
                      <a:moveTo>
                        <a:pt x="71" y="40"/>
                      </a:moveTo>
                      <a:lnTo>
                        <a:pt x="52" y="0"/>
                      </a:lnTo>
                      <a:lnTo>
                        <a:pt x="0" y="25"/>
                      </a:lnTo>
                      <a:lnTo>
                        <a:pt x="17" y="48"/>
                      </a:lnTo>
                      <a:lnTo>
                        <a:pt x="20" y="72"/>
                      </a:lnTo>
                      <a:lnTo>
                        <a:pt x="20" y="72"/>
                      </a:lnTo>
                      <a:lnTo>
                        <a:pt x="27" y="75"/>
                      </a:lnTo>
                      <a:lnTo>
                        <a:pt x="34" y="76"/>
                      </a:lnTo>
                      <a:lnTo>
                        <a:pt x="40" y="77"/>
                      </a:lnTo>
                      <a:lnTo>
                        <a:pt x="46" y="76"/>
                      </a:lnTo>
                      <a:lnTo>
                        <a:pt x="51" y="76"/>
                      </a:lnTo>
                      <a:lnTo>
                        <a:pt x="56" y="74"/>
                      </a:lnTo>
                      <a:lnTo>
                        <a:pt x="61" y="72"/>
                      </a:lnTo>
                      <a:lnTo>
                        <a:pt x="64" y="69"/>
                      </a:lnTo>
                      <a:lnTo>
                        <a:pt x="68" y="66"/>
                      </a:lnTo>
                      <a:lnTo>
                        <a:pt x="71" y="63"/>
                      </a:lnTo>
                      <a:lnTo>
                        <a:pt x="73" y="59"/>
                      </a:lnTo>
                      <a:lnTo>
                        <a:pt x="74" y="55"/>
                      </a:lnTo>
                      <a:lnTo>
                        <a:pt x="74" y="52"/>
                      </a:lnTo>
                      <a:lnTo>
                        <a:pt x="74" y="47"/>
                      </a:lnTo>
                      <a:lnTo>
                        <a:pt x="73" y="44"/>
                      </a:lnTo>
                      <a:lnTo>
                        <a:pt x="71" y="40"/>
                      </a:lnTo>
                      <a:lnTo>
                        <a:pt x="71" y="40"/>
                      </a:lnTo>
                      <a:close/>
                    </a:path>
                  </a:pathLst>
                </a:custGeom>
                <a:solidFill>
                  <a:srgbClr val="E9A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1" name="Freeform 46">
                  <a:extLst>
                    <a:ext uri="{FF2B5EF4-FFF2-40B4-BE49-F238E27FC236}">
                      <a16:creationId xmlns:a16="http://schemas.microsoft.com/office/drawing/2014/main" xmlns="" id="{A63E4739-9432-4DD2-B34B-A4DE5D955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979" y="10289756"/>
                  <a:ext cx="104761" cy="61782"/>
                </a:xfrm>
                <a:custGeom>
                  <a:avLst/>
                  <a:gdLst>
                    <a:gd name="T0" fmla="*/ 0 w 78"/>
                    <a:gd name="T1" fmla="*/ 8 h 46"/>
                    <a:gd name="T2" fmla="*/ 78 w 78"/>
                    <a:gd name="T3" fmla="*/ 0 h 46"/>
                    <a:gd name="T4" fmla="*/ 76 w 78"/>
                    <a:gd name="T5" fmla="*/ 36 h 46"/>
                    <a:gd name="T6" fmla="*/ 14 w 78"/>
                    <a:gd name="T7" fmla="*/ 46 h 46"/>
                    <a:gd name="T8" fmla="*/ 0 w 78"/>
                    <a:gd name="T9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46">
                      <a:moveTo>
                        <a:pt x="0" y="8"/>
                      </a:moveTo>
                      <a:lnTo>
                        <a:pt x="78" y="0"/>
                      </a:lnTo>
                      <a:lnTo>
                        <a:pt x="76" y="36"/>
                      </a:lnTo>
                      <a:lnTo>
                        <a:pt x="14" y="4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2" name="Freeform 47">
                  <a:extLst>
                    <a:ext uri="{FF2B5EF4-FFF2-40B4-BE49-F238E27FC236}">
                      <a16:creationId xmlns:a16="http://schemas.microsoft.com/office/drawing/2014/main" xmlns="" id="{184C141B-3941-41FE-979D-7FB1A288B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7846" y="10241405"/>
                  <a:ext cx="115505" cy="98046"/>
                </a:xfrm>
                <a:custGeom>
                  <a:avLst/>
                  <a:gdLst>
                    <a:gd name="T0" fmla="*/ 25 w 86"/>
                    <a:gd name="T1" fmla="*/ 73 h 73"/>
                    <a:gd name="T2" fmla="*/ 86 w 86"/>
                    <a:gd name="T3" fmla="*/ 41 h 73"/>
                    <a:gd name="T4" fmla="*/ 68 w 86"/>
                    <a:gd name="T5" fmla="*/ 0 h 73"/>
                    <a:gd name="T6" fmla="*/ 0 w 86"/>
                    <a:gd name="T7" fmla="*/ 48 h 73"/>
                    <a:gd name="T8" fmla="*/ 25 w 86"/>
                    <a:gd name="T9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73">
                      <a:moveTo>
                        <a:pt x="25" y="73"/>
                      </a:moveTo>
                      <a:lnTo>
                        <a:pt x="86" y="41"/>
                      </a:lnTo>
                      <a:lnTo>
                        <a:pt x="68" y="0"/>
                      </a:lnTo>
                      <a:lnTo>
                        <a:pt x="0" y="48"/>
                      </a:lnTo>
                      <a:lnTo>
                        <a:pt x="25" y="7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Freeform 49">
                  <a:extLst>
                    <a:ext uri="{FF2B5EF4-FFF2-40B4-BE49-F238E27FC236}">
                      <a16:creationId xmlns:a16="http://schemas.microsoft.com/office/drawing/2014/main" xmlns="" id="{9B26D1FE-59D7-4C9C-BDC7-C8075829F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4002" y="8988307"/>
                  <a:ext cx="226982" cy="210865"/>
                </a:xfrm>
                <a:custGeom>
                  <a:avLst/>
                  <a:gdLst>
                    <a:gd name="T0" fmla="*/ 162 w 169"/>
                    <a:gd name="T1" fmla="*/ 101 h 157"/>
                    <a:gd name="T2" fmla="*/ 164 w 169"/>
                    <a:gd name="T3" fmla="*/ 95 h 157"/>
                    <a:gd name="T4" fmla="*/ 168 w 169"/>
                    <a:gd name="T5" fmla="*/ 88 h 157"/>
                    <a:gd name="T6" fmla="*/ 167 w 169"/>
                    <a:gd name="T7" fmla="*/ 81 h 157"/>
                    <a:gd name="T8" fmla="*/ 159 w 169"/>
                    <a:gd name="T9" fmla="*/ 74 h 157"/>
                    <a:gd name="T10" fmla="*/ 155 w 169"/>
                    <a:gd name="T11" fmla="*/ 67 h 157"/>
                    <a:gd name="T12" fmla="*/ 156 w 169"/>
                    <a:gd name="T13" fmla="*/ 60 h 157"/>
                    <a:gd name="T14" fmla="*/ 155 w 169"/>
                    <a:gd name="T15" fmla="*/ 54 h 157"/>
                    <a:gd name="T16" fmla="*/ 145 w 169"/>
                    <a:gd name="T17" fmla="*/ 47 h 157"/>
                    <a:gd name="T18" fmla="*/ 137 w 169"/>
                    <a:gd name="T19" fmla="*/ 40 h 157"/>
                    <a:gd name="T20" fmla="*/ 134 w 169"/>
                    <a:gd name="T21" fmla="*/ 30 h 157"/>
                    <a:gd name="T22" fmla="*/ 128 w 169"/>
                    <a:gd name="T23" fmla="*/ 24 h 157"/>
                    <a:gd name="T24" fmla="*/ 117 w 169"/>
                    <a:gd name="T25" fmla="*/ 23 h 157"/>
                    <a:gd name="T26" fmla="*/ 108 w 169"/>
                    <a:gd name="T27" fmla="*/ 17 h 157"/>
                    <a:gd name="T28" fmla="*/ 105 w 169"/>
                    <a:gd name="T29" fmla="*/ 10 h 157"/>
                    <a:gd name="T30" fmla="*/ 99 w 169"/>
                    <a:gd name="T31" fmla="*/ 7 h 157"/>
                    <a:gd name="T32" fmla="*/ 89 w 169"/>
                    <a:gd name="T33" fmla="*/ 8 h 157"/>
                    <a:gd name="T34" fmla="*/ 76 w 169"/>
                    <a:gd name="T35" fmla="*/ 7 h 157"/>
                    <a:gd name="T36" fmla="*/ 69 w 169"/>
                    <a:gd name="T37" fmla="*/ 0 h 157"/>
                    <a:gd name="T38" fmla="*/ 61 w 169"/>
                    <a:gd name="T39" fmla="*/ 3 h 157"/>
                    <a:gd name="T40" fmla="*/ 53 w 169"/>
                    <a:gd name="T41" fmla="*/ 6 h 157"/>
                    <a:gd name="T42" fmla="*/ 43 w 169"/>
                    <a:gd name="T43" fmla="*/ 6 h 157"/>
                    <a:gd name="T44" fmla="*/ 32 w 169"/>
                    <a:gd name="T45" fmla="*/ 3 h 157"/>
                    <a:gd name="T46" fmla="*/ 23 w 169"/>
                    <a:gd name="T47" fmla="*/ 8 h 157"/>
                    <a:gd name="T48" fmla="*/ 10 w 169"/>
                    <a:gd name="T49" fmla="*/ 17 h 157"/>
                    <a:gd name="T50" fmla="*/ 5 w 169"/>
                    <a:gd name="T51" fmla="*/ 20 h 157"/>
                    <a:gd name="T52" fmla="*/ 0 w 169"/>
                    <a:gd name="T53" fmla="*/ 34 h 157"/>
                    <a:gd name="T54" fmla="*/ 2 w 169"/>
                    <a:gd name="T55" fmla="*/ 38 h 157"/>
                    <a:gd name="T56" fmla="*/ 27 w 169"/>
                    <a:gd name="T57" fmla="*/ 58 h 157"/>
                    <a:gd name="T58" fmla="*/ 50 w 169"/>
                    <a:gd name="T59" fmla="*/ 77 h 157"/>
                    <a:gd name="T60" fmla="*/ 50 w 169"/>
                    <a:gd name="T61" fmla="*/ 83 h 157"/>
                    <a:gd name="T62" fmla="*/ 53 w 169"/>
                    <a:gd name="T63" fmla="*/ 89 h 157"/>
                    <a:gd name="T64" fmla="*/ 62 w 169"/>
                    <a:gd name="T65" fmla="*/ 94 h 157"/>
                    <a:gd name="T66" fmla="*/ 65 w 169"/>
                    <a:gd name="T67" fmla="*/ 107 h 157"/>
                    <a:gd name="T68" fmla="*/ 74 w 169"/>
                    <a:gd name="T69" fmla="*/ 114 h 157"/>
                    <a:gd name="T70" fmla="*/ 77 w 169"/>
                    <a:gd name="T71" fmla="*/ 115 h 157"/>
                    <a:gd name="T72" fmla="*/ 86 w 169"/>
                    <a:gd name="T73" fmla="*/ 122 h 157"/>
                    <a:gd name="T74" fmla="*/ 89 w 169"/>
                    <a:gd name="T75" fmla="*/ 128 h 157"/>
                    <a:gd name="T76" fmla="*/ 93 w 169"/>
                    <a:gd name="T77" fmla="*/ 131 h 157"/>
                    <a:gd name="T78" fmla="*/ 103 w 169"/>
                    <a:gd name="T79" fmla="*/ 132 h 157"/>
                    <a:gd name="T80" fmla="*/ 114 w 169"/>
                    <a:gd name="T81" fmla="*/ 135 h 157"/>
                    <a:gd name="T82" fmla="*/ 123 w 169"/>
                    <a:gd name="T83" fmla="*/ 142 h 157"/>
                    <a:gd name="T84" fmla="*/ 138 w 169"/>
                    <a:gd name="T85" fmla="*/ 148 h 157"/>
                    <a:gd name="T86" fmla="*/ 158 w 169"/>
                    <a:gd name="T87" fmla="*/ 155 h 157"/>
                    <a:gd name="T88" fmla="*/ 161 w 169"/>
                    <a:gd name="T89" fmla="*/ 151 h 157"/>
                    <a:gd name="T90" fmla="*/ 159 w 169"/>
                    <a:gd name="T91" fmla="*/ 142 h 157"/>
                    <a:gd name="T92" fmla="*/ 157 w 169"/>
                    <a:gd name="T93" fmla="*/ 136 h 157"/>
                    <a:gd name="T94" fmla="*/ 159 w 169"/>
                    <a:gd name="T95" fmla="*/ 131 h 157"/>
                    <a:gd name="T96" fmla="*/ 163 w 169"/>
                    <a:gd name="T97" fmla="*/ 127 h 157"/>
                    <a:gd name="T98" fmla="*/ 169 w 169"/>
                    <a:gd name="T99" fmla="*/ 121 h 157"/>
                    <a:gd name="T100" fmla="*/ 167 w 169"/>
                    <a:gd name="T101" fmla="*/ 111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9" h="157">
                      <a:moveTo>
                        <a:pt x="162" y="103"/>
                      </a:moveTo>
                      <a:lnTo>
                        <a:pt x="162" y="103"/>
                      </a:lnTo>
                      <a:lnTo>
                        <a:pt x="162" y="101"/>
                      </a:lnTo>
                      <a:lnTo>
                        <a:pt x="162" y="99"/>
                      </a:lnTo>
                      <a:lnTo>
                        <a:pt x="164" y="95"/>
                      </a:lnTo>
                      <a:lnTo>
                        <a:pt x="164" y="95"/>
                      </a:lnTo>
                      <a:lnTo>
                        <a:pt x="167" y="91"/>
                      </a:lnTo>
                      <a:lnTo>
                        <a:pt x="167" y="91"/>
                      </a:lnTo>
                      <a:lnTo>
                        <a:pt x="168" y="88"/>
                      </a:lnTo>
                      <a:lnTo>
                        <a:pt x="168" y="84"/>
                      </a:lnTo>
                      <a:lnTo>
                        <a:pt x="168" y="84"/>
                      </a:lnTo>
                      <a:lnTo>
                        <a:pt x="167" y="81"/>
                      </a:lnTo>
                      <a:lnTo>
                        <a:pt x="163" y="78"/>
                      </a:lnTo>
                      <a:lnTo>
                        <a:pt x="159" y="74"/>
                      </a:lnTo>
                      <a:lnTo>
                        <a:pt x="159" y="74"/>
                      </a:lnTo>
                      <a:lnTo>
                        <a:pt x="157" y="73"/>
                      </a:lnTo>
                      <a:lnTo>
                        <a:pt x="156" y="70"/>
                      </a:lnTo>
                      <a:lnTo>
                        <a:pt x="155" y="67"/>
                      </a:lnTo>
                      <a:lnTo>
                        <a:pt x="155" y="63"/>
                      </a:lnTo>
                      <a:lnTo>
                        <a:pt x="155" y="63"/>
                      </a:lnTo>
                      <a:lnTo>
                        <a:pt x="156" y="60"/>
                      </a:lnTo>
                      <a:lnTo>
                        <a:pt x="156" y="58"/>
                      </a:lnTo>
                      <a:lnTo>
                        <a:pt x="155" y="54"/>
                      </a:lnTo>
                      <a:lnTo>
                        <a:pt x="155" y="54"/>
                      </a:lnTo>
                      <a:lnTo>
                        <a:pt x="152" y="51"/>
                      </a:lnTo>
                      <a:lnTo>
                        <a:pt x="150" y="49"/>
                      </a:lnTo>
                      <a:lnTo>
                        <a:pt x="145" y="47"/>
                      </a:lnTo>
                      <a:lnTo>
                        <a:pt x="145" y="47"/>
                      </a:lnTo>
                      <a:lnTo>
                        <a:pt x="140" y="43"/>
                      </a:lnTo>
                      <a:lnTo>
                        <a:pt x="137" y="40"/>
                      </a:lnTo>
                      <a:lnTo>
                        <a:pt x="135" y="36"/>
                      </a:lnTo>
                      <a:lnTo>
                        <a:pt x="134" y="30"/>
                      </a:lnTo>
                      <a:lnTo>
                        <a:pt x="134" y="30"/>
                      </a:lnTo>
                      <a:lnTo>
                        <a:pt x="132" y="28"/>
                      </a:lnTo>
                      <a:lnTo>
                        <a:pt x="131" y="26"/>
                      </a:lnTo>
                      <a:lnTo>
                        <a:pt x="128" y="24"/>
                      </a:lnTo>
                      <a:lnTo>
                        <a:pt x="124" y="24"/>
                      </a:lnTo>
                      <a:lnTo>
                        <a:pt x="124" y="24"/>
                      </a:lnTo>
                      <a:lnTo>
                        <a:pt x="117" y="23"/>
                      </a:lnTo>
                      <a:lnTo>
                        <a:pt x="112" y="21"/>
                      </a:lnTo>
                      <a:lnTo>
                        <a:pt x="109" y="19"/>
                      </a:lnTo>
                      <a:lnTo>
                        <a:pt x="108" y="17"/>
                      </a:lnTo>
                      <a:lnTo>
                        <a:pt x="108" y="17"/>
                      </a:lnTo>
                      <a:lnTo>
                        <a:pt x="106" y="13"/>
                      </a:lnTo>
                      <a:lnTo>
                        <a:pt x="105" y="10"/>
                      </a:lnTo>
                      <a:lnTo>
                        <a:pt x="103" y="9"/>
                      </a:lnTo>
                      <a:lnTo>
                        <a:pt x="103" y="9"/>
                      </a:lnTo>
                      <a:lnTo>
                        <a:pt x="99" y="7"/>
                      </a:lnTo>
                      <a:lnTo>
                        <a:pt x="96" y="7"/>
                      </a:lnTo>
                      <a:lnTo>
                        <a:pt x="89" y="8"/>
                      </a:lnTo>
                      <a:lnTo>
                        <a:pt x="89" y="8"/>
                      </a:lnTo>
                      <a:lnTo>
                        <a:pt x="85" y="9"/>
                      </a:lnTo>
                      <a:lnTo>
                        <a:pt x="82" y="9"/>
                      </a:lnTo>
                      <a:lnTo>
                        <a:pt x="76" y="7"/>
                      </a:lnTo>
                      <a:lnTo>
                        <a:pt x="70" y="2"/>
                      </a:lnTo>
                      <a:lnTo>
                        <a:pt x="69" y="2"/>
                      </a:lnTo>
                      <a:lnTo>
                        <a:pt x="69" y="0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61" y="3"/>
                      </a:lnTo>
                      <a:lnTo>
                        <a:pt x="61" y="3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1" y="7"/>
                      </a:lnTo>
                      <a:lnTo>
                        <a:pt x="49" y="7"/>
                      </a:lnTo>
                      <a:lnTo>
                        <a:pt x="43" y="6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29" y="4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18" y="13"/>
                      </a:lnTo>
                      <a:lnTo>
                        <a:pt x="10" y="17"/>
                      </a:lnTo>
                      <a:lnTo>
                        <a:pt x="10" y="17"/>
                      </a:lnTo>
                      <a:lnTo>
                        <a:pt x="7" y="19"/>
                      </a:lnTo>
                      <a:lnTo>
                        <a:pt x="7" y="19"/>
                      </a:lnTo>
                      <a:lnTo>
                        <a:pt x="5" y="20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1" y="36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8" y="43"/>
                      </a:lnTo>
                      <a:lnTo>
                        <a:pt x="13" y="48"/>
                      </a:lnTo>
                      <a:lnTo>
                        <a:pt x="27" y="58"/>
                      </a:lnTo>
                      <a:lnTo>
                        <a:pt x="39" y="67"/>
                      </a:lnTo>
                      <a:lnTo>
                        <a:pt x="44" y="72"/>
                      </a:lnTo>
                      <a:lnTo>
                        <a:pt x="50" y="77"/>
                      </a:lnTo>
                      <a:lnTo>
                        <a:pt x="50" y="77"/>
                      </a:lnTo>
                      <a:lnTo>
                        <a:pt x="50" y="81"/>
                      </a:lnTo>
                      <a:lnTo>
                        <a:pt x="50" y="83"/>
                      </a:lnTo>
                      <a:lnTo>
                        <a:pt x="50" y="83"/>
                      </a:lnTo>
                      <a:lnTo>
                        <a:pt x="51" y="86"/>
                      </a:lnTo>
                      <a:lnTo>
                        <a:pt x="53" y="89"/>
                      </a:lnTo>
                      <a:lnTo>
                        <a:pt x="57" y="92"/>
                      </a:lnTo>
                      <a:lnTo>
                        <a:pt x="57" y="92"/>
                      </a:lnTo>
                      <a:lnTo>
                        <a:pt x="62" y="94"/>
                      </a:lnTo>
                      <a:lnTo>
                        <a:pt x="64" y="97"/>
                      </a:lnTo>
                      <a:lnTo>
                        <a:pt x="65" y="107"/>
                      </a:lnTo>
                      <a:lnTo>
                        <a:pt x="65" y="107"/>
                      </a:lnTo>
                      <a:lnTo>
                        <a:pt x="67" y="111"/>
                      </a:lnTo>
                      <a:lnTo>
                        <a:pt x="70" y="113"/>
                      </a:lnTo>
                      <a:lnTo>
                        <a:pt x="74" y="114"/>
                      </a:lnTo>
                      <a:lnTo>
                        <a:pt x="74" y="114"/>
                      </a:lnTo>
                      <a:lnTo>
                        <a:pt x="77" y="115"/>
                      </a:lnTo>
                      <a:lnTo>
                        <a:pt x="77" y="115"/>
                      </a:lnTo>
                      <a:lnTo>
                        <a:pt x="83" y="117"/>
                      </a:lnTo>
                      <a:lnTo>
                        <a:pt x="85" y="118"/>
                      </a:lnTo>
                      <a:lnTo>
                        <a:pt x="86" y="122"/>
                      </a:lnTo>
                      <a:lnTo>
                        <a:pt x="86" y="122"/>
                      </a:lnTo>
                      <a:lnTo>
                        <a:pt x="88" y="126"/>
                      </a:lnTo>
                      <a:lnTo>
                        <a:pt x="89" y="128"/>
                      </a:lnTo>
                      <a:lnTo>
                        <a:pt x="91" y="129"/>
                      </a:lnTo>
                      <a:lnTo>
                        <a:pt x="91" y="129"/>
                      </a:lnTo>
                      <a:lnTo>
                        <a:pt x="93" y="131"/>
                      </a:lnTo>
                      <a:lnTo>
                        <a:pt x="97" y="132"/>
                      </a:lnTo>
                      <a:lnTo>
                        <a:pt x="103" y="132"/>
                      </a:lnTo>
                      <a:lnTo>
                        <a:pt x="103" y="132"/>
                      </a:lnTo>
                      <a:lnTo>
                        <a:pt x="106" y="132"/>
                      </a:lnTo>
                      <a:lnTo>
                        <a:pt x="109" y="132"/>
                      </a:lnTo>
                      <a:lnTo>
                        <a:pt x="114" y="135"/>
                      </a:lnTo>
                      <a:lnTo>
                        <a:pt x="119" y="140"/>
                      </a:lnTo>
                      <a:lnTo>
                        <a:pt x="119" y="140"/>
                      </a:lnTo>
                      <a:lnTo>
                        <a:pt x="123" y="142"/>
                      </a:lnTo>
                      <a:lnTo>
                        <a:pt x="126" y="140"/>
                      </a:lnTo>
                      <a:lnTo>
                        <a:pt x="126" y="140"/>
                      </a:lnTo>
                      <a:lnTo>
                        <a:pt x="138" y="148"/>
                      </a:lnTo>
                      <a:lnTo>
                        <a:pt x="148" y="153"/>
                      </a:lnTo>
                      <a:lnTo>
                        <a:pt x="158" y="157"/>
                      </a:lnTo>
                      <a:lnTo>
                        <a:pt x="158" y="155"/>
                      </a:lnTo>
                      <a:lnTo>
                        <a:pt x="158" y="155"/>
                      </a:lnTo>
                      <a:lnTo>
                        <a:pt x="159" y="154"/>
                      </a:lnTo>
                      <a:lnTo>
                        <a:pt x="161" y="151"/>
                      </a:lnTo>
                      <a:lnTo>
                        <a:pt x="161" y="147"/>
                      </a:lnTo>
                      <a:lnTo>
                        <a:pt x="160" y="145"/>
                      </a:lnTo>
                      <a:lnTo>
                        <a:pt x="159" y="142"/>
                      </a:lnTo>
                      <a:lnTo>
                        <a:pt x="159" y="142"/>
                      </a:lnTo>
                      <a:lnTo>
                        <a:pt x="157" y="139"/>
                      </a:lnTo>
                      <a:lnTo>
                        <a:pt x="157" y="136"/>
                      </a:lnTo>
                      <a:lnTo>
                        <a:pt x="157" y="134"/>
                      </a:lnTo>
                      <a:lnTo>
                        <a:pt x="157" y="133"/>
                      </a:lnTo>
                      <a:lnTo>
                        <a:pt x="159" y="131"/>
                      </a:lnTo>
                      <a:lnTo>
                        <a:pt x="160" y="129"/>
                      </a:lnTo>
                      <a:lnTo>
                        <a:pt x="160" y="129"/>
                      </a:lnTo>
                      <a:lnTo>
                        <a:pt x="163" y="127"/>
                      </a:lnTo>
                      <a:lnTo>
                        <a:pt x="167" y="124"/>
                      </a:lnTo>
                      <a:lnTo>
                        <a:pt x="169" y="121"/>
                      </a:lnTo>
                      <a:lnTo>
                        <a:pt x="169" y="121"/>
                      </a:lnTo>
                      <a:lnTo>
                        <a:pt x="169" y="117"/>
                      </a:lnTo>
                      <a:lnTo>
                        <a:pt x="169" y="115"/>
                      </a:lnTo>
                      <a:lnTo>
                        <a:pt x="167" y="111"/>
                      </a:lnTo>
                      <a:lnTo>
                        <a:pt x="162" y="103"/>
                      </a:lnTo>
                      <a:lnTo>
                        <a:pt x="162" y="103"/>
                      </a:lnTo>
                      <a:close/>
                    </a:path>
                  </a:pathLst>
                </a:custGeom>
                <a:solidFill>
                  <a:srgbClr val="623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5" name="Freeform 50">
                  <a:extLst>
                    <a:ext uri="{FF2B5EF4-FFF2-40B4-BE49-F238E27FC236}">
                      <a16:creationId xmlns:a16="http://schemas.microsoft.com/office/drawing/2014/main" xmlns="" id="{576D5AC5-5743-478E-8B3A-5AFEA7DB4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7899" y="9841165"/>
                  <a:ext cx="122221" cy="350546"/>
                </a:xfrm>
                <a:custGeom>
                  <a:avLst/>
                  <a:gdLst>
                    <a:gd name="T0" fmla="*/ 91 w 91"/>
                    <a:gd name="T1" fmla="*/ 6 h 261"/>
                    <a:gd name="T2" fmla="*/ 91 w 91"/>
                    <a:gd name="T3" fmla="*/ 6 h 261"/>
                    <a:gd name="T4" fmla="*/ 67 w 91"/>
                    <a:gd name="T5" fmla="*/ 49 h 261"/>
                    <a:gd name="T6" fmla="*/ 41 w 91"/>
                    <a:gd name="T7" fmla="*/ 115 h 261"/>
                    <a:gd name="T8" fmla="*/ 41 w 91"/>
                    <a:gd name="T9" fmla="*/ 116 h 261"/>
                    <a:gd name="T10" fmla="*/ 41 w 91"/>
                    <a:gd name="T11" fmla="*/ 125 h 261"/>
                    <a:gd name="T12" fmla="*/ 42 w 91"/>
                    <a:gd name="T13" fmla="*/ 148 h 261"/>
                    <a:gd name="T14" fmla="*/ 47 w 91"/>
                    <a:gd name="T15" fmla="*/ 261 h 261"/>
                    <a:gd name="T16" fmla="*/ 43 w 91"/>
                    <a:gd name="T17" fmla="*/ 248 h 261"/>
                    <a:gd name="T18" fmla="*/ 31 w 91"/>
                    <a:gd name="T19" fmla="*/ 209 h 261"/>
                    <a:gd name="T20" fmla="*/ 26 w 91"/>
                    <a:gd name="T21" fmla="*/ 184 h 261"/>
                    <a:gd name="T22" fmla="*/ 27 w 91"/>
                    <a:gd name="T23" fmla="*/ 177 h 261"/>
                    <a:gd name="T24" fmla="*/ 31 w 91"/>
                    <a:gd name="T25" fmla="*/ 171 h 261"/>
                    <a:gd name="T26" fmla="*/ 33 w 91"/>
                    <a:gd name="T27" fmla="*/ 160 h 261"/>
                    <a:gd name="T28" fmla="*/ 31 w 91"/>
                    <a:gd name="T29" fmla="*/ 154 h 261"/>
                    <a:gd name="T30" fmla="*/ 22 w 91"/>
                    <a:gd name="T31" fmla="*/ 147 h 261"/>
                    <a:gd name="T32" fmla="*/ 3 w 91"/>
                    <a:gd name="T33" fmla="*/ 137 h 261"/>
                    <a:gd name="T34" fmla="*/ 0 w 91"/>
                    <a:gd name="T35" fmla="*/ 132 h 261"/>
                    <a:gd name="T36" fmla="*/ 0 w 91"/>
                    <a:gd name="T37" fmla="*/ 127 h 261"/>
                    <a:gd name="T38" fmla="*/ 3 w 91"/>
                    <a:gd name="T39" fmla="*/ 116 h 261"/>
                    <a:gd name="T40" fmla="*/ 15 w 91"/>
                    <a:gd name="T41" fmla="*/ 101 h 261"/>
                    <a:gd name="T42" fmla="*/ 31 w 91"/>
                    <a:gd name="T43" fmla="*/ 81 h 261"/>
                    <a:gd name="T44" fmla="*/ 44 w 91"/>
                    <a:gd name="T45" fmla="*/ 54 h 261"/>
                    <a:gd name="T46" fmla="*/ 46 w 91"/>
                    <a:gd name="T47" fmla="*/ 48 h 261"/>
                    <a:gd name="T48" fmla="*/ 45 w 91"/>
                    <a:gd name="T49" fmla="*/ 38 h 261"/>
                    <a:gd name="T50" fmla="*/ 39 w 91"/>
                    <a:gd name="T51" fmla="*/ 30 h 261"/>
                    <a:gd name="T52" fmla="*/ 30 w 91"/>
                    <a:gd name="T53" fmla="*/ 24 h 261"/>
                    <a:gd name="T54" fmla="*/ 23 w 91"/>
                    <a:gd name="T55" fmla="*/ 18 h 261"/>
                    <a:gd name="T56" fmla="*/ 23 w 91"/>
                    <a:gd name="T57" fmla="*/ 14 h 261"/>
                    <a:gd name="T58" fmla="*/ 37 w 91"/>
                    <a:gd name="T59" fmla="*/ 3 h 261"/>
                    <a:gd name="T60" fmla="*/ 43 w 91"/>
                    <a:gd name="T61" fmla="*/ 1 h 261"/>
                    <a:gd name="T62" fmla="*/ 54 w 91"/>
                    <a:gd name="T63" fmla="*/ 3 h 261"/>
                    <a:gd name="T64" fmla="*/ 63 w 91"/>
                    <a:gd name="T65" fmla="*/ 7 h 261"/>
                    <a:gd name="T66" fmla="*/ 62 w 91"/>
                    <a:gd name="T67" fmla="*/ 1 h 261"/>
                    <a:gd name="T68" fmla="*/ 60 w 91"/>
                    <a:gd name="T69" fmla="*/ 0 h 261"/>
                    <a:gd name="T70" fmla="*/ 76 w 91"/>
                    <a:gd name="T71" fmla="*/ 1 h 261"/>
                    <a:gd name="T72" fmla="*/ 89 w 91"/>
                    <a:gd name="T73" fmla="*/ 5 h 261"/>
                    <a:gd name="T74" fmla="*/ 91 w 91"/>
                    <a:gd name="T75" fmla="*/ 6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1" h="261">
                      <a:moveTo>
                        <a:pt x="91" y="6"/>
                      </a:moveTo>
                      <a:lnTo>
                        <a:pt x="91" y="6"/>
                      </a:lnTo>
                      <a:lnTo>
                        <a:pt x="91" y="6"/>
                      </a:lnTo>
                      <a:lnTo>
                        <a:pt x="91" y="6"/>
                      </a:lnTo>
                      <a:lnTo>
                        <a:pt x="79" y="25"/>
                      </a:lnTo>
                      <a:lnTo>
                        <a:pt x="67" y="49"/>
                      </a:lnTo>
                      <a:lnTo>
                        <a:pt x="54" y="79"/>
                      </a:lnTo>
                      <a:lnTo>
                        <a:pt x="41" y="115"/>
                      </a:lnTo>
                      <a:lnTo>
                        <a:pt x="41" y="116"/>
                      </a:lnTo>
                      <a:lnTo>
                        <a:pt x="41" y="116"/>
                      </a:lnTo>
                      <a:lnTo>
                        <a:pt x="41" y="125"/>
                      </a:lnTo>
                      <a:lnTo>
                        <a:pt x="41" y="125"/>
                      </a:lnTo>
                      <a:lnTo>
                        <a:pt x="41" y="125"/>
                      </a:lnTo>
                      <a:lnTo>
                        <a:pt x="42" y="148"/>
                      </a:lnTo>
                      <a:lnTo>
                        <a:pt x="43" y="181"/>
                      </a:lnTo>
                      <a:lnTo>
                        <a:pt x="47" y="261"/>
                      </a:lnTo>
                      <a:lnTo>
                        <a:pt x="47" y="261"/>
                      </a:lnTo>
                      <a:lnTo>
                        <a:pt x="43" y="248"/>
                      </a:lnTo>
                      <a:lnTo>
                        <a:pt x="34" y="223"/>
                      </a:lnTo>
                      <a:lnTo>
                        <a:pt x="31" y="209"/>
                      </a:lnTo>
                      <a:lnTo>
                        <a:pt x="27" y="195"/>
                      </a:lnTo>
                      <a:lnTo>
                        <a:pt x="26" y="184"/>
                      </a:lnTo>
                      <a:lnTo>
                        <a:pt x="26" y="180"/>
                      </a:lnTo>
                      <a:lnTo>
                        <a:pt x="27" y="177"/>
                      </a:lnTo>
                      <a:lnTo>
                        <a:pt x="27" y="177"/>
                      </a:lnTo>
                      <a:lnTo>
                        <a:pt x="31" y="171"/>
                      </a:lnTo>
                      <a:lnTo>
                        <a:pt x="32" y="165"/>
                      </a:lnTo>
                      <a:lnTo>
                        <a:pt x="33" y="160"/>
                      </a:lnTo>
                      <a:lnTo>
                        <a:pt x="32" y="157"/>
                      </a:lnTo>
                      <a:lnTo>
                        <a:pt x="31" y="154"/>
                      </a:lnTo>
                      <a:lnTo>
                        <a:pt x="28" y="150"/>
                      </a:lnTo>
                      <a:lnTo>
                        <a:pt x="22" y="147"/>
                      </a:lnTo>
                      <a:lnTo>
                        <a:pt x="9" y="140"/>
                      </a:lnTo>
                      <a:lnTo>
                        <a:pt x="3" y="137"/>
                      </a:lnTo>
                      <a:lnTo>
                        <a:pt x="1" y="135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27"/>
                      </a:lnTo>
                      <a:lnTo>
                        <a:pt x="0" y="124"/>
                      </a:lnTo>
                      <a:lnTo>
                        <a:pt x="3" y="116"/>
                      </a:lnTo>
                      <a:lnTo>
                        <a:pt x="9" y="108"/>
                      </a:lnTo>
                      <a:lnTo>
                        <a:pt x="15" y="101"/>
                      </a:lnTo>
                      <a:lnTo>
                        <a:pt x="23" y="92"/>
                      </a:lnTo>
                      <a:lnTo>
                        <a:pt x="31" y="81"/>
                      </a:lnTo>
                      <a:lnTo>
                        <a:pt x="38" y="69"/>
                      </a:lnTo>
                      <a:lnTo>
                        <a:pt x="44" y="54"/>
                      </a:lnTo>
                      <a:lnTo>
                        <a:pt x="44" y="54"/>
                      </a:lnTo>
                      <a:lnTo>
                        <a:pt x="46" y="48"/>
                      </a:lnTo>
                      <a:lnTo>
                        <a:pt x="46" y="42"/>
                      </a:lnTo>
                      <a:lnTo>
                        <a:pt x="45" y="38"/>
                      </a:lnTo>
                      <a:lnTo>
                        <a:pt x="43" y="33"/>
                      </a:lnTo>
                      <a:lnTo>
                        <a:pt x="39" y="30"/>
                      </a:lnTo>
                      <a:lnTo>
                        <a:pt x="36" y="28"/>
                      </a:lnTo>
                      <a:lnTo>
                        <a:pt x="30" y="24"/>
                      </a:lnTo>
                      <a:lnTo>
                        <a:pt x="24" y="19"/>
                      </a:lnTo>
                      <a:lnTo>
                        <a:pt x="23" y="18"/>
                      </a:lnTo>
                      <a:lnTo>
                        <a:pt x="22" y="16"/>
                      </a:lnTo>
                      <a:lnTo>
                        <a:pt x="23" y="14"/>
                      </a:lnTo>
                      <a:lnTo>
                        <a:pt x="26" y="10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43" y="1"/>
                      </a:lnTo>
                      <a:lnTo>
                        <a:pt x="48" y="1"/>
                      </a:lnTo>
                      <a:lnTo>
                        <a:pt x="54" y="3"/>
                      </a:lnTo>
                      <a:lnTo>
                        <a:pt x="58" y="5"/>
                      </a:lnTo>
                      <a:lnTo>
                        <a:pt x="63" y="7"/>
                      </a:lnTo>
                      <a:lnTo>
                        <a:pt x="63" y="6"/>
                      </a:lnTo>
                      <a:lnTo>
                        <a:pt x="62" y="1"/>
                      </a:lnTo>
                      <a:lnTo>
                        <a:pt x="62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6" y="1"/>
                      </a:lnTo>
                      <a:lnTo>
                        <a:pt x="86" y="4"/>
                      </a:lnTo>
                      <a:lnTo>
                        <a:pt x="89" y="5"/>
                      </a:lnTo>
                      <a:lnTo>
                        <a:pt x="91" y="6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6" name="Freeform 51">
                  <a:extLst>
                    <a:ext uri="{FF2B5EF4-FFF2-40B4-BE49-F238E27FC236}">
                      <a16:creationId xmlns:a16="http://schemas.microsoft.com/office/drawing/2014/main" xmlns="" id="{DEA23BF6-C964-4839-B987-68AB9E1ED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635" y="9144105"/>
                  <a:ext cx="329056" cy="568125"/>
                </a:xfrm>
                <a:custGeom>
                  <a:avLst/>
                  <a:gdLst>
                    <a:gd name="T0" fmla="*/ 148 w 245"/>
                    <a:gd name="T1" fmla="*/ 0 h 423"/>
                    <a:gd name="T2" fmla="*/ 136 w 245"/>
                    <a:gd name="T3" fmla="*/ 6 h 423"/>
                    <a:gd name="T4" fmla="*/ 115 w 245"/>
                    <a:gd name="T5" fmla="*/ 12 h 423"/>
                    <a:gd name="T6" fmla="*/ 85 w 245"/>
                    <a:gd name="T7" fmla="*/ 16 h 423"/>
                    <a:gd name="T8" fmla="*/ 69 w 245"/>
                    <a:gd name="T9" fmla="*/ 15 h 423"/>
                    <a:gd name="T10" fmla="*/ 39 w 245"/>
                    <a:gd name="T11" fmla="*/ 63 h 423"/>
                    <a:gd name="T12" fmla="*/ 22 w 245"/>
                    <a:gd name="T13" fmla="*/ 102 h 423"/>
                    <a:gd name="T14" fmla="*/ 16 w 245"/>
                    <a:gd name="T15" fmla="*/ 130 h 423"/>
                    <a:gd name="T16" fmla="*/ 15 w 245"/>
                    <a:gd name="T17" fmla="*/ 147 h 423"/>
                    <a:gd name="T18" fmla="*/ 10 w 245"/>
                    <a:gd name="T19" fmla="*/ 180 h 423"/>
                    <a:gd name="T20" fmla="*/ 7 w 245"/>
                    <a:gd name="T21" fmla="*/ 225 h 423"/>
                    <a:gd name="T22" fmla="*/ 9 w 245"/>
                    <a:gd name="T23" fmla="*/ 283 h 423"/>
                    <a:gd name="T24" fmla="*/ 12 w 245"/>
                    <a:gd name="T25" fmla="*/ 314 h 423"/>
                    <a:gd name="T26" fmla="*/ 14 w 245"/>
                    <a:gd name="T27" fmla="*/ 330 h 423"/>
                    <a:gd name="T28" fmla="*/ 12 w 245"/>
                    <a:gd name="T29" fmla="*/ 341 h 423"/>
                    <a:gd name="T30" fmla="*/ 5 w 245"/>
                    <a:gd name="T31" fmla="*/ 360 h 423"/>
                    <a:gd name="T32" fmla="*/ 0 w 245"/>
                    <a:gd name="T33" fmla="*/ 378 h 423"/>
                    <a:gd name="T34" fmla="*/ 1 w 245"/>
                    <a:gd name="T35" fmla="*/ 389 h 423"/>
                    <a:gd name="T36" fmla="*/ 7 w 245"/>
                    <a:gd name="T37" fmla="*/ 403 h 423"/>
                    <a:gd name="T38" fmla="*/ 9 w 245"/>
                    <a:gd name="T39" fmla="*/ 407 h 423"/>
                    <a:gd name="T40" fmla="*/ 18 w 245"/>
                    <a:gd name="T41" fmla="*/ 414 h 423"/>
                    <a:gd name="T42" fmla="*/ 38 w 245"/>
                    <a:gd name="T43" fmla="*/ 420 h 423"/>
                    <a:gd name="T44" fmla="*/ 72 w 245"/>
                    <a:gd name="T45" fmla="*/ 423 h 423"/>
                    <a:gd name="T46" fmla="*/ 114 w 245"/>
                    <a:gd name="T47" fmla="*/ 422 h 423"/>
                    <a:gd name="T48" fmla="*/ 176 w 245"/>
                    <a:gd name="T49" fmla="*/ 416 h 423"/>
                    <a:gd name="T50" fmla="*/ 245 w 245"/>
                    <a:gd name="T51" fmla="*/ 404 h 423"/>
                    <a:gd name="T52" fmla="*/ 235 w 245"/>
                    <a:gd name="T53" fmla="*/ 347 h 423"/>
                    <a:gd name="T54" fmla="*/ 210 w 245"/>
                    <a:gd name="T55" fmla="*/ 220 h 423"/>
                    <a:gd name="T56" fmla="*/ 178 w 245"/>
                    <a:gd name="T57" fmla="*/ 83 h 423"/>
                    <a:gd name="T58" fmla="*/ 162 w 245"/>
                    <a:gd name="T59" fmla="*/ 31 h 423"/>
                    <a:gd name="T60" fmla="*/ 151 w 245"/>
                    <a:gd name="T61" fmla="*/ 6 h 423"/>
                    <a:gd name="T62" fmla="*/ 148 w 245"/>
                    <a:gd name="T63" fmla="*/ 0 h 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5" h="423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43" y="4"/>
                      </a:lnTo>
                      <a:lnTo>
                        <a:pt x="136" y="6"/>
                      </a:lnTo>
                      <a:lnTo>
                        <a:pt x="126" y="9"/>
                      </a:lnTo>
                      <a:lnTo>
                        <a:pt x="115" y="12"/>
                      </a:lnTo>
                      <a:lnTo>
                        <a:pt x="101" y="15"/>
                      </a:lnTo>
                      <a:lnTo>
                        <a:pt x="85" y="16"/>
                      </a:lnTo>
                      <a:lnTo>
                        <a:pt x="69" y="15"/>
                      </a:lnTo>
                      <a:lnTo>
                        <a:pt x="69" y="15"/>
                      </a:lnTo>
                      <a:lnTo>
                        <a:pt x="51" y="40"/>
                      </a:lnTo>
                      <a:lnTo>
                        <a:pt x="39" y="63"/>
                      </a:lnTo>
                      <a:lnTo>
                        <a:pt x="29" y="84"/>
                      </a:lnTo>
                      <a:lnTo>
                        <a:pt x="22" y="102"/>
                      </a:lnTo>
                      <a:lnTo>
                        <a:pt x="19" y="117"/>
                      </a:lnTo>
                      <a:lnTo>
                        <a:pt x="16" y="130"/>
                      </a:lnTo>
                      <a:lnTo>
                        <a:pt x="15" y="147"/>
                      </a:lnTo>
                      <a:lnTo>
                        <a:pt x="15" y="147"/>
                      </a:lnTo>
                      <a:lnTo>
                        <a:pt x="11" y="163"/>
                      </a:lnTo>
                      <a:lnTo>
                        <a:pt x="10" y="180"/>
                      </a:lnTo>
                      <a:lnTo>
                        <a:pt x="8" y="201"/>
                      </a:lnTo>
                      <a:lnTo>
                        <a:pt x="7" y="225"/>
                      </a:lnTo>
                      <a:lnTo>
                        <a:pt x="7" y="253"/>
                      </a:lnTo>
                      <a:lnTo>
                        <a:pt x="9" y="283"/>
                      </a:lnTo>
                      <a:lnTo>
                        <a:pt x="12" y="314"/>
                      </a:lnTo>
                      <a:lnTo>
                        <a:pt x="12" y="314"/>
                      </a:lnTo>
                      <a:lnTo>
                        <a:pt x="14" y="322"/>
                      </a:lnTo>
                      <a:lnTo>
                        <a:pt x="14" y="330"/>
                      </a:lnTo>
                      <a:lnTo>
                        <a:pt x="14" y="335"/>
                      </a:lnTo>
                      <a:lnTo>
                        <a:pt x="12" y="341"/>
                      </a:lnTo>
                      <a:lnTo>
                        <a:pt x="9" y="351"/>
                      </a:lnTo>
                      <a:lnTo>
                        <a:pt x="5" y="360"/>
                      </a:lnTo>
                      <a:lnTo>
                        <a:pt x="1" y="368"/>
                      </a:lnTo>
                      <a:lnTo>
                        <a:pt x="0" y="378"/>
                      </a:lnTo>
                      <a:lnTo>
                        <a:pt x="0" y="383"/>
                      </a:lnTo>
                      <a:lnTo>
                        <a:pt x="1" y="389"/>
                      </a:lnTo>
                      <a:lnTo>
                        <a:pt x="4" y="395"/>
                      </a:lnTo>
                      <a:lnTo>
                        <a:pt x="7" y="403"/>
                      </a:lnTo>
                      <a:lnTo>
                        <a:pt x="7" y="403"/>
                      </a:lnTo>
                      <a:lnTo>
                        <a:pt x="9" y="407"/>
                      </a:lnTo>
                      <a:lnTo>
                        <a:pt x="14" y="410"/>
                      </a:lnTo>
                      <a:lnTo>
                        <a:pt x="18" y="414"/>
                      </a:lnTo>
                      <a:lnTo>
                        <a:pt x="23" y="416"/>
                      </a:lnTo>
                      <a:lnTo>
                        <a:pt x="38" y="420"/>
                      </a:lnTo>
                      <a:lnTo>
                        <a:pt x="54" y="422"/>
                      </a:lnTo>
                      <a:lnTo>
                        <a:pt x="72" y="423"/>
                      </a:lnTo>
                      <a:lnTo>
                        <a:pt x="93" y="423"/>
                      </a:lnTo>
                      <a:lnTo>
                        <a:pt x="114" y="422"/>
                      </a:lnTo>
                      <a:lnTo>
                        <a:pt x="135" y="420"/>
                      </a:lnTo>
                      <a:lnTo>
                        <a:pt x="176" y="416"/>
                      </a:lnTo>
                      <a:lnTo>
                        <a:pt x="211" y="410"/>
                      </a:lnTo>
                      <a:lnTo>
                        <a:pt x="245" y="404"/>
                      </a:lnTo>
                      <a:lnTo>
                        <a:pt x="245" y="404"/>
                      </a:lnTo>
                      <a:lnTo>
                        <a:pt x="235" y="347"/>
                      </a:lnTo>
                      <a:lnTo>
                        <a:pt x="223" y="289"/>
                      </a:lnTo>
                      <a:lnTo>
                        <a:pt x="210" y="220"/>
                      </a:lnTo>
                      <a:lnTo>
                        <a:pt x="194" y="149"/>
                      </a:lnTo>
                      <a:lnTo>
                        <a:pt x="178" y="83"/>
                      </a:lnTo>
                      <a:lnTo>
                        <a:pt x="170" y="55"/>
                      </a:lnTo>
                      <a:lnTo>
                        <a:pt x="162" y="31"/>
                      </a:lnTo>
                      <a:lnTo>
                        <a:pt x="155" y="12"/>
                      </a:lnTo>
                      <a:lnTo>
                        <a:pt x="151" y="6"/>
                      </a:lnTo>
                      <a:lnTo>
                        <a:pt x="148" y="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2C38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7" name="Freeform 52">
                  <a:extLst>
                    <a:ext uri="{FF2B5EF4-FFF2-40B4-BE49-F238E27FC236}">
                      <a16:creationId xmlns:a16="http://schemas.microsoft.com/office/drawing/2014/main" xmlns="" id="{48A66B86-B592-4FBA-942A-116FB6DA5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740" y="9469131"/>
                  <a:ext cx="21489" cy="34920"/>
                </a:xfrm>
                <a:custGeom>
                  <a:avLst/>
                  <a:gdLst>
                    <a:gd name="T0" fmla="*/ 5 w 16"/>
                    <a:gd name="T1" fmla="*/ 19 h 26"/>
                    <a:gd name="T2" fmla="*/ 5 w 16"/>
                    <a:gd name="T3" fmla="*/ 19 h 26"/>
                    <a:gd name="T4" fmla="*/ 0 w 16"/>
                    <a:gd name="T5" fmla="*/ 0 h 26"/>
                    <a:gd name="T6" fmla="*/ 16 w 16"/>
                    <a:gd name="T7" fmla="*/ 11 h 26"/>
                    <a:gd name="T8" fmla="*/ 15 w 16"/>
                    <a:gd name="T9" fmla="*/ 26 h 26"/>
                    <a:gd name="T10" fmla="*/ 5 w 16"/>
                    <a:gd name="T11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26">
                      <a:moveTo>
                        <a:pt x="5" y="19"/>
                      </a:moveTo>
                      <a:lnTo>
                        <a:pt x="5" y="19"/>
                      </a:lnTo>
                      <a:lnTo>
                        <a:pt x="0" y="0"/>
                      </a:lnTo>
                      <a:lnTo>
                        <a:pt x="16" y="11"/>
                      </a:lnTo>
                      <a:lnTo>
                        <a:pt x="15" y="26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E9A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8" name="Freeform 53">
                  <a:extLst>
                    <a:ext uri="{FF2B5EF4-FFF2-40B4-BE49-F238E27FC236}">
                      <a16:creationId xmlns:a16="http://schemas.microsoft.com/office/drawing/2014/main" xmlns="" id="{8A74DBC5-1AEE-4DF9-BE30-366685311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5811" y="9224690"/>
                  <a:ext cx="150426" cy="408298"/>
                </a:xfrm>
                <a:custGeom>
                  <a:avLst/>
                  <a:gdLst>
                    <a:gd name="T0" fmla="*/ 106 w 112"/>
                    <a:gd name="T1" fmla="*/ 304 h 304"/>
                    <a:gd name="T2" fmla="*/ 106 w 112"/>
                    <a:gd name="T3" fmla="*/ 304 h 304"/>
                    <a:gd name="T4" fmla="*/ 104 w 112"/>
                    <a:gd name="T5" fmla="*/ 304 h 304"/>
                    <a:gd name="T6" fmla="*/ 101 w 112"/>
                    <a:gd name="T7" fmla="*/ 301 h 304"/>
                    <a:gd name="T8" fmla="*/ 97 w 112"/>
                    <a:gd name="T9" fmla="*/ 294 h 304"/>
                    <a:gd name="T10" fmla="*/ 89 w 112"/>
                    <a:gd name="T11" fmla="*/ 282 h 304"/>
                    <a:gd name="T12" fmla="*/ 89 w 112"/>
                    <a:gd name="T13" fmla="*/ 282 h 304"/>
                    <a:gd name="T14" fmla="*/ 77 w 112"/>
                    <a:gd name="T15" fmla="*/ 259 h 304"/>
                    <a:gd name="T16" fmla="*/ 65 w 112"/>
                    <a:gd name="T17" fmla="*/ 233 h 304"/>
                    <a:gd name="T18" fmla="*/ 65 w 112"/>
                    <a:gd name="T19" fmla="*/ 233 h 304"/>
                    <a:gd name="T20" fmla="*/ 44 w 112"/>
                    <a:gd name="T21" fmla="*/ 187 h 304"/>
                    <a:gd name="T22" fmla="*/ 31 w 112"/>
                    <a:gd name="T23" fmla="*/ 153 h 304"/>
                    <a:gd name="T24" fmla="*/ 18 w 112"/>
                    <a:gd name="T25" fmla="*/ 117 h 304"/>
                    <a:gd name="T26" fmla="*/ 12 w 112"/>
                    <a:gd name="T27" fmla="*/ 98 h 304"/>
                    <a:gd name="T28" fmla="*/ 8 w 112"/>
                    <a:gd name="T29" fmla="*/ 80 h 304"/>
                    <a:gd name="T30" fmla="*/ 3 w 112"/>
                    <a:gd name="T31" fmla="*/ 63 h 304"/>
                    <a:gd name="T32" fmla="*/ 1 w 112"/>
                    <a:gd name="T33" fmla="*/ 46 h 304"/>
                    <a:gd name="T34" fmla="*/ 0 w 112"/>
                    <a:gd name="T35" fmla="*/ 32 h 304"/>
                    <a:gd name="T36" fmla="*/ 0 w 112"/>
                    <a:gd name="T37" fmla="*/ 18 h 304"/>
                    <a:gd name="T38" fmla="*/ 1 w 112"/>
                    <a:gd name="T39" fmla="*/ 13 h 304"/>
                    <a:gd name="T40" fmla="*/ 3 w 112"/>
                    <a:gd name="T41" fmla="*/ 7 h 304"/>
                    <a:gd name="T42" fmla="*/ 5 w 112"/>
                    <a:gd name="T43" fmla="*/ 3 h 304"/>
                    <a:gd name="T44" fmla="*/ 8 w 112"/>
                    <a:gd name="T45" fmla="*/ 0 h 304"/>
                    <a:gd name="T46" fmla="*/ 16 w 112"/>
                    <a:gd name="T47" fmla="*/ 11 h 304"/>
                    <a:gd name="T48" fmla="*/ 16 w 112"/>
                    <a:gd name="T49" fmla="*/ 11 h 304"/>
                    <a:gd name="T50" fmla="*/ 14 w 112"/>
                    <a:gd name="T51" fmla="*/ 16 h 304"/>
                    <a:gd name="T52" fmla="*/ 13 w 112"/>
                    <a:gd name="T53" fmla="*/ 23 h 304"/>
                    <a:gd name="T54" fmla="*/ 12 w 112"/>
                    <a:gd name="T55" fmla="*/ 29 h 304"/>
                    <a:gd name="T56" fmla="*/ 12 w 112"/>
                    <a:gd name="T57" fmla="*/ 38 h 304"/>
                    <a:gd name="T58" fmla="*/ 14 w 112"/>
                    <a:gd name="T59" fmla="*/ 56 h 304"/>
                    <a:gd name="T60" fmla="*/ 19 w 112"/>
                    <a:gd name="T61" fmla="*/ 76 h 304"/>
                    <a:gd name="T62" fmla="*/ 24 w 112"/>
                    <a:gd name="T63" fmla="*/ 98 h 304"/>
                    <a:gd name="T64" fmla="*/ 32 w 112"/>
                    <a:gd name="T65" fmla="*/ 122 h 304"/>
                    <a:gd name="T66" fmla="*/ 41 w 112"/>
                    <a:gd name="T67" fmla="*/ 145 h 304"/>
                    <a:gd name="T68" fmla="*/ 51 w 112"/>
                    <a:gd name="T69" fmla="*/ 169 h 304"/>
                    <a:gd name="T70" fmla="*/ 71 w 112"/>
                    <a:gd name="T71" fmla="*/ 215 h 304"/>
                    <a:gd name="T72" fmla="*/ 89 w 112"/>
                    <a:gd name="T73" fmla="*/ 253 h 304"/>
                    <a:gd name="T74" fmla="*/ 104 w 112"/>
                    <a:gd name="T75" fmla="*/ 281 h 304"/>
                    <a:gd name="T76" fmla="*/ 109 w 112"/>
                    <a:gd name="T77" fmla="*/ 290 h 304"/>
                    <a:gd name="T78" fmla="*/ 112 w 112"/>
                    <a:gd name="T79" fmla="*/ 293 h 304"/>
                    <a:gd name="T80" fmla="*/ 112 w 112"/>
                    <a:gd name="T81" fmla="*/ 293 h 304"/>
                    <a:gd name="T82" fmla="*/ 110 w 112"/>
                    <a:gd name="T83" fmla="*/ 292 h 304"/>
                    <a:gd name="T84" fmla="*/ 106 w 112"/>
                    <a:gd name="T85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2" h="304">
                      <a:moveTo>
                        <a:pt x="106" y="304"/>
                      </a:moveTo>
                      <a:lnTo>
                        <a:pt x="106" y="304"/>
                      </a:lnTo>
                      <a:lnTo>
                        <a:pt x="104" y="304"/>
                      </a:lnTo>
                      <a:lnTo>
                        <a:pt x="101" y="301"/>
                      </a:lnTo>
                      <a:lnTo>
                        <a:pt x="97" y="294"/>
                      </a:lnTo>
                      <a:lnTo>
                        <a:pt x="89" y="282"/>
                      </a:lnTo>
                      <a:lnTo>
                        <a:pt x="89" y="282"/>
                      </a:lnTo>
                      <a:lnTo>
                        <a:pt x="77" y="259"/>
                      </a:lnTo>
                      <a:lnTo>
                        <a:pt x="65" y="233"/>
                      </a:lnTo>
                      <a:lnTo>
                        <a:pt x="65" y="233"/>
                      </a:lnTo>
                      <a:lnTo>
                        <a:pt x="44" y="187"/>
                      </a:lnTo>
                      <a:lnTo>
                        <a:pt x="31" y="153"/>
                      </a:lnTo>
                      <a:lnTo>
                        <a:pt x="18" y="117"/>
                      </a:lnTo>
                      <a:lnTo>
                        <a:pt x="12" y="98"/>
                      </a:lnTo>
                      <a:lnTo>
                        <a:pt x="8" y="80"/>
                      </a:lnTo>
                      <a:lnTo>
                        <a:pt x="3" y="63"/>
                      </a:lnTo>
                      <a:lnTo>
                        <a:pt x="1" y="46"/>
                      </a:lnTo>
                      <a:lnTo>
                        <a:pt x="0" y="32"/>
                      </a:lnTo>
                      <a:lnTo>
                        <a:pt x="0" y="18"/>
                      </a:lnTo>
                      <a:lnTo>
                        <a:pt x="1" y="13"/>
                      </a:lnTo>
                      <a:lnTo>
                        <a:pt x="3" y="7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4" y="16"/>
                      </a:lnTo>
                      <a:lnTo>
                        <a:pt x="13" y="23"/>
                      </a:lnTo>
                      <a:lnTo>
                        <a:pt x="12" y="29"/>
                      </a:lnTo>
                      <a:lnTo>
                        <a:pt x="12" y="38"/>
                      </a:lnTo>
                      <a:lnTo>
                        <a:pt x="14" y="56"/>
                      </a:lnTo>
                      <a:lnTo>
                        <a:pt x="19" y="76"/>
                      </a:lnTo>
                      <a:lnTo>
                        <a:pt x="24" y="98"/>
                      </a:lnTo>
                      <a:lnTo>
                        <a:pt x="32" y="122"/>
                      </a:lnTo>
                      <a:lnTo>
                        <a:pt x="41" y="145"/>
                      </a:lnTo>
                      <a:lnTo>
                        <a:pt x="51" y="169"/>
                      </a:lnTo>
                      <a:lnTo>
                        <a:pt x="71" y="215"/>
                      </a:lnTo>
                      <a:lnTo>
                        <a:pt x="89" y="253"/>
                      </a:lnTo>
                      <a:lnTo>
                        <a:pt x="104" y="281"/>
                      </a:lnTo>
                      <a:lnTo>
                        <a:pt x="109" y="290"/>
                      </a:lnTo>
                      <a:lnTo>
                        <a:pt x="112" y="293"/>
                      </a:lnTo>
                      <a:lnTo>
                        <a:pt x="112" y="293"/>
                      </a:lnTo>
                      <a:lnTo>
                        <a:pt x="110" y="292"/>
                      </a:lnTo>
                      <a:lnTo>
                        <a:pt x="106" y="304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9" name="Freeform 54">
                  <a:extLst>
                    <a:ext uri="{FF2B5EF4-FFF2-40B4-BE49-F238E27FC236}">
                      <a16:creationId xmlns:a16="http://schemas.microsoft.com/office/drawing/2014/main" xmlns="" id="{1CD16AB1-B1E8-41A0-8ED0-88AAC1901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885" y="9530913"/>
                  <a:ext cx="290106" cy="280705"/>
                </a:xfrm>
                <a:custGeom>
                  <a:avLst/>
                  <a:gdLst>
                    <a:gd name="T0" fmla="*/ 3 w 216"/>
                    <a:gd name="T1" fmla="*/ 74 h 209"/>
                    <a:gd name="T2" fmla="*/ 3 w 216"/>
                    <a:gd name="T3" fmla="*/ 74 h 209"/>
                    <a:gd name="T4" fmla="*/ 7 w 216"/>
                    <a:gd name="T5" fmla="*/ 70 h 209"/>
                    <a:gd name="T6" fmla="*/ 11 w 216"/>
                    <a:gd name="T7" fmla="*/ 67 h 209"/>
                    <a:gd name="T8" fmla="*/ 25 w 216"/>
                    <a:gd name="T9" fmla="*/ 59 h 209"/>
                    <a:gd name="T10" fmla="*/ 65 w 216"/>
                    <a:gd name="T11" fmla="*/ 42 h 209"/>
                    <a:gd name="T12" fmla="*/ 86 w 216"/>
                    <a:gd name="T13" fmla="*/ 32 h 209"/>
                    <a:gd name="T14" fmla="*/ 106 w 216"/>
                    <a:gd name="T15" fmla="*/ 22 h 209"/>
                    <a:gd name="T16" fmla="*/ 122 w 216"/>
                    <a:gd name="T17" fmla="*/ 13 h 209"/>
                    <a:gd name="T18" fmla="*/ 129 w 216"/>
                    <a:gd name="T19" fmla="*/ 8 h 209"/>
                    <a:gd name="T20" fmla="*/ 135 w 216"/>
                    <a:gd name="T21" fmla="*/ 3 h 209"/>
                    <a:gd name="T22" fmla="*/ 135 w 216"/>
                    <a:gd name="T23" fmla="*/ 3 h 209"/>
                    <a:gd name="T24" fmla="*/ 137 w 216"/>
                    <a:gd name="T25" fmla="*/ 1 h 209"/>
                    <a:gd name="T26" fmla="*/ 139 w 216"/>
                    <a:gd name="T27" fmla="*/ 0 h 209"/>
                    <a:gd name="T28" fmla="*/ 141 w 216"/>
                    <a:gd name="T29" fmla="*/ 0 h 209"/>
                    <a:gd name="T30" fmla="*/ 144 w 216"/>
                    <a:gd name="T31" fmla="*/ 1 h 209"/>
                    <a:gd name="T32" fmla="*/ 150 w 216"/>
                    <a:gd name="T33" fmla="*/ 4 h 209"/>
                    <a:gd name="T34" fmla="*/ 157 w 216"/>
                    <a:gd name="T35" fmla="*/ 10 h 209"/>
                    <a:gd name="T36" fmla="*/ 163 w 216"/>
                    <a:gd name="T37" fmla="*/ 18 h 209"/>
                    <a:gd name="T38" fmla="*/ 170 w 216"/>
                    <a:gd name="T39" fmla="*/ 27 h 209"/>
                    <a:gd name="T40" fmla="*/ 184 w 216"/>
                    <a:gd name="T41" fmla="*/ 51 h 209"/>
                    <a:gd name="T42" fmla="*/ 197 w 216"/>
                    <a:gd name="T43" fmla="*/ 76 h 209"/>
                    <a:gd name="T44" fmla="*/ 207 w 216"/>
                    <a:gd name="T45" fmla="*/ 99 h 209"/>
                    <a:gd name="T46" fmla="*/ 214 w 216"/>
                    <a:gd name="T47" fmla="*/ 118 h 209"/>
                    <a:gd name="T48" fmla="*/ 216 w 216"/>
                    <a:gd name="T49" fmla="*/ 124 h 209"/>
                    <a:gd name="T50" fmla="*/ 216 w 216"/>
                    <a:gd name="T51" fmla="*/ 128 h 209"/>
                    <a:gd name="T52" fmla="*/ 216 w 216"/>
                    <a:gd name="T53" fmla="*/ 128 h 209"/>
                    <a:gd name="T54" fmla="*/ 214 w 216"/>
                    <a:gd name="T55" fmla="*/ 131 h 209"/>
                    <a:gd name="T56" fmla="*/ 210 w 216"/>
                    <a:gd name="T57" fmla="*/ 137 h 209"/>
                    <a:gd name="T58" fmla="*/ 191 w 216"/>
                    <a:gd name="T59" fmla="*/ 150 h 209"/>
                    <a:gd name="T60" fmla="*/ 165 w 216"/>
                    <a:gd name="T61" fmla="*/ 165 h 209"/>
                    <a:gd name="T62" fmla="*/ 135 w 216"/>
                    <a:gd name="T63" fmla="*/ 181 h 209"/>
                    <a:gd name="T64" fmla="*/ 104 w 216"/>
                    <a:gd name="T65" fmla="*/ 195 h 209"/>
                    <a:gd name="T66" fmla="*/ 89 w 216"/>
                    <a:gd name="T67" fmla="*/ 201 h 209"/>
                    <a:gd name="T68" fmla="*/ 76 w 216"/>
                    <a:gd name="T69" fmla="*/ 205 h 209"/>
                    <a:gd name="T70" fmla="*/ 64 w 216"/>
                    <a:gd name="T71" fmla="*/ 208 h 209"/>
                    <a:gd name="T72" fmla="*/ 54 w 216"/>
                    <a:gd name="T73" fmla="*/ 209 h 209"/>
                    <a:gd name="T74" fmla="*/ 46 w 216"/>
                    <a:gd name="T75" fmla="*/ 208 h 209"/>
                    <a:gd name="T76" fmla="*/ 43 w 216"/>
                    <a:gd name="T77" fmla="*/ 207 h 209"/>
                    <a:gd name="T78" fmla="*/ 41 w 216"/>
                    <a:gd name="T79" fmla="*/ 205 h 209"/>
                    <a:gd name="T80" fmla="*/ 41 w 216"/>
                    <a:gd name="T81" fmla="*/ 205 h 209"/>
                    <a:gd name="T82" fmla="*/ 34 w 216"/>
                    <a:gd name="T83" fmla="*/ 193 h 209"/>
                    <a:gd name="T84" fmla="*/ 25 w 216"/>
                    <a:gd name="T85" fmla="*/ 176 h 209"/>
                    <a:gd name="T86" fmla="*/ 18 w 216"/>
                    <a:gd name="T87" fmla="*/ 158 h 209"/>
                    <a:gd name="T88" fmla="*/ 10 w 216"/>
                    <a:gd name="T89" fmla="*/ 138 h 209"/>
                    <a:gd name="T90" fmla="*/ 4 w 216"/>
                    <a:gd name="T91" fmla="*/ 118 h 209"/>
                    <a:gd name="T92" fmla="*/ 0 w 216"/>
                    <a:gd name="T93" fmla="*/ 100 h 209"/>
                    <a:gd name="T94" fmla="*/ 0 w 216"/>
                    <a:gd name="T95" fmla="*/ 91 h 209"/>
                    <a:gd name="T96" fmla="*/ 0 w 216"/>
                    <a:gd name="T97" fmla="*/ 85 h 209"/>
                    <a:gd name="T98" fmla="*/ 1 w 216"/>
                    <a:gd name="T99" fmla="*/ 79 h 209"/>
                    <a:gd name="T100" fmla="*/ 3 w 216"/>
                    <a:gd name="T101" fmla="*/ 74 h 209"/>
                    <a:gd name="T102" fmla="*/ 3 w 216"/>
                    <a:gd name="T103" fmla="*/ 7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6" h="209">
                      <a:moveTo>
                        <a:pt x="3" y="74"/>
                      </a:moveTo>
                      <a:lnTo>
                        <a:pt x="3" y="74"/>
                      </a:lnTo>
                      <a:lnTo>
                        <a:pt x="7" y="70"/>
                      </a:lnTo>
                      <a:lnTo>
                        <a:pt x="11" y="67"/>
                      </a:lnTo>
                      <a:lnTo>
                        <a:pt x="25" y="59"/>
                      </a:lnTo>
                      <a:lnTo>
                        <a:pt x="65" y="42"/>
                      </a:lnTo>
                      <a:lnTo>
                        <a:pt x="86" y="32"/>
                      </a:lnTo>
                      <a:lnTo>
                        <a:pt x="106" y="22"/>
                      </a:lnTo>
                      <a:lnTo>
                        <a:pt x="122" y="13"/>
                      </a:lnTo>
                      <a:lnTo>
                        <a:pt x="129" y="8"/>
                      </a:lnTo>
                      <a:lnTo>
                        <a:pt x="135" y="3"/>
                      </a:lnTo>
                      <a:lnTo>
                        <a:pt x="135" y="3"/>
                      </a:lnTo>
                      <a:lnTo>
                        <a:pt x="137" y="1"/>
                      </a:lnTo>
                      <a:lnTo>
                        <a:pt x="139" y="0"/>
                      </a:lnTo>
                      <a:lnTo>
                        <a:pt x="141" y="0"/>
                      </a:lnTo>
                      <a:lnTo>
                        <a:pt x="144" y="1"/>
                      </a:lnTo>
                      <a:lnTo>
                        <a:pt x="150" y="4"/>
                      </a:lnTo>
                      <a:lnTo>
                        <a:pt x="157" y="10"/>
                      </a:lnTo>
                      <a:lnTo>
                        <a:pt x="163" y="18"/>
                      </a:lnTo>
                      <a:lnTo>
                        <a:pt x="170" y="27"/>
                      </a:lnTo>
                      <a:lnTo>
                        <a:pt x="184" y="51"/>
                      </a:lnTo>
                      <a:lnTo>
                        <a:pt x="197" y="76"/>
                      </a:lnTo>
                      <a:lnTo>
                        <a:pt x="207" y="99"/>
                      </a:lnTo>
                      <a:lnTo>
                        <a:pt x="214" y="118"/>
                      </a:lnTo>
                      <a:lnTo>
                        <a:pt x="216" y="124"/>
                      </a:lnTo>
                      <a:lnTo>
                        <a:pt x="216" y="128"/>
                      </a:lnTo>
                      <a:lnTo>
                        <a:pt x="216" y="128"/>
                      </a:lnTo>
                      <a:lnTo>
                        <a:pt x="214" y="131"/>
                      </a:lnTo>
                      <a:lnTo>
                        <a:pt x="210" y="137"/>
                      </a:lnTo>
                      <a:lnTo>
                        <a:pt x="191" y="150"/>
                      </a:lnTo>
                      <a:lnTo>
                        <a:pt x="165" y="165"/>
                      </a:lnTo>
                      <a:lnTo>
                        <a:pt x="135" y="181"/>
                      </a:lnTo>
                      <a:lnTo>
                        <a:pt x="104" y="195"/>
                      </a:lnTo>
                      <a:lnTo>
                        <a:pt x="89" y="201"/>
                      </a:lnTo>
                      <a:lnTo>
                        <a:pt x="76" y="205"/>
                      </a:lnTo>
                      <a:lnTo>
                        <a:pt x="64" y="208"/>
                      </a:lnTo>
                      <a:lnTo>
                        <a:pt x="54" y="209"/>
                      </a:lnTo>
                      <a:lnTo>
                        <a:pt x="46" y="208"/>
                      </a:lnTo>
                      <a:lnTo>
                        <a:pt x="43" y="207"/>
                      </a:lnTo>
                      <a:lnTo>
                        <a:pt x="41" y="205"/>
                      </a:lnTo>
                      <a:lnTo>
                        <a:pt x="41" y="205"/>
                      </a:lnTo>
                      <a:lnTo>
                        <a:pt x="34" y="193"/>
                      </a:lnTo>
                      <a:lnTo>
                        <a:pt x="25" y="176"/>
                      </a:lnTo>
                      <a:lnTo>
                        <a:pt x="18" y="158"/>
                      </a:lnTo>
                      <a:lnTo>
                        <a:pt x="10" y="138"/>
                      </a:lnTo>
                      <a:lnTo>
                        <a:pt x="4" y="118"/>
                      </a:lnTo>
                      <a:lnTo>
                        <a:pt x="0" y="100"/>
                      </a:lnTo>
                      <a:lnTo>
                        <a:pt x="0" y="91"/>
                      </a:lnTo>
                      <a:lnTo>
                        <a:pt x="0" y="85"/>
                      </a:lnTo>
                      <a:lnTo>
                        <a:pt x="1" y="79"/>
                      </a:lnTo>
                      <a:lnTo>
                        <a:pt x="3" y="74"/>
                      </a:lnTo>
                      <a:lnTo>
                        <a:pt x="3" y="74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0" name="Freeform 55">
                  <a:extLst>
                    <a:ext uri="{FF2B5EF4-FFF2-40B4-BE49-F238E27FC236}">
                      <a16:creationId xmlns:a16="http://schemas.microsoft.com/office/drawing/2014/main" xmlns="" id="{6A3DB0DF-605B-484C-A5DB-0B7810501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5506" y="9469131"/>
                  <a:ext cx="99388" cy="89987"/>
                </a:xfrm>
                <a:custGeom>
                  <a:avLst/>
                  <a:gdLst>
                    <a:gd name="T0" fmla="*/ 62 w 74"/>
                    <a:gd name="T1" fmla="*/ 65 h 67"/>
                    <a:gd name="T2" fmla="*/ 62 w 74"/>
                    <a:gd name="T3" fmla="*/ 65 h 67"/>
                    <a:gd name="T4" fmla="*/ 58 w 74"/>
                    <a:gd name="T5" fmla="*/ 66 h 67"/>
                    <a:gd name="T6" fmla="*/ 50 w 74"/>
                    <a:gd name="T7" fmla="*/ 67 h 67"/>
                    <a:gd name="T8" fmla="*/ 41 w 74"/>
                    <a:gd name="T9" fmla="*/ 66 h 67"/>
                    <a:gd name="T10" fmla="*/ 31 w 74"/>
                    <a:gd name="T11" fmla="*/ 62 h 67"/>
                    <a:gd name="T12" fmla="*/ 21 w 74"/>
                    <a:gd name="T13" fmla="*/ 59 h 67"/>
                    <a:gd name="T14" fmla="*/ 13 w 74"/>
                    <a:gd name="T15" fmla="*/ 54 h 67"/>
                    <a:gd name="T16" fmla="*/ 9 w 74"/>
                    <a:gd name="T17" fmla="*/ 49 h 67"/>
                    <a:gd name="T18" fmla="*/ 6 w 74"/>
                    <a:gd name="T19" fmla="*/ 46 h 67"/>
                    <a:gd name="T20" fmla="*/ 4 w 74"/>
                    <a:gd name="T21" fmla="*/ 41 h 67"/>
                    <a:gd name="T22" fmla="*/ 3 w 74"/>
                    <a:gd name="T23" fmla="*/ 37 h 67"/>
                    <a:gd name="T24" fmla="*/ 3 w 74"/>
                    <a:gd name="T25" fmla="*/ 37 h 67"/>
                    <a:gd name="T26" fmla="*/ 0 w 74"/>
                    <a:gd name="T27" fmla="*/ 23 h 67"/>
                    <a:gd name="T28" fmla="*/ 0 w 74"/>
                    <a:gd name="T29" fmla="*/ 16 h 67"/>
                    <a:gd name="T30" fmla="*/ 2 w 74"/>
                    <a:gd name="T31" fmla="*/ 12 h 67"/>
                    <a:gd name="T32" fmla="*/ 3 w 74"/>
                    <a:gd name="T33" fmla="*/ 7 h 67"/>
                    <a:gd name="T34" fmla="*/ 4 w 74"/>
                    <a:gd name="T35" fmla="*/ 5 h 67"/>
                    <a:gd name="T36" fmla="*/ 6 w 74"/>
                    <a:gd name="T37" fmla="*/ 4 h 67"/>
                    <a:gd name="T38" fmla="*/ 8 w 74"/>
                    <a:gd name="T39" fmla="*/ 3 h 67"/>
                    <a:gd name="T40" fmla="*/ 8 w 74"/>
                    <a:gd name="T41" fmla="*/ 3 h 67"/>
                    <a:gd name="T42" fmla="*/ 10 w 74"/>
                    <a:gd name="T43" fmla="*/ 6 h 67"/>
                    <a:gd name="T44" fmla="*/ 16 w 74"/>
                    <a:gd name="T45" fmla="*/ 12 h 67"/>
                    <a:gd name="T46" fmla="*/ 19 w 74"/>
                    <a:gd name="T47" fmla="*/ 14 h 67"/>
                    <a:gd name="T48" fmla="*/ 24 w 74"/>
                    <a:gd name="T49" fmla="*/ 16 h 67"/>
                    <a:gd name="T50" fmla="*/ 28 w 74"/>
                    <a:gd name="T51" fmla="*/ 17 h 67"/>
                    <a:gd name="T52" fmla="*/ 31 w 74"/>
                    <a:gd name="T53" fmla="*/ 16 h 67"/>
                    <a:gd name="T54" fmla="*/ 31 w 74"/>
                    <a:gd name="T55" fmla="*/ 16 h 67"/>
                    <a:gd name="T56" fmla="*/ 34 w 74"/>
                    <a:gd name="T57" fmla="*/ 15 h 67"/>
                    <a:gd name="T58" fmla="*/ 34 w 74"/>
                    <a:gd name="T59" fmla="*/ 13 h 67"/>
                    <a:gd name="T60" fmla="*/ 32 w 74"/>
                    <a:gd name="T61" fmla="*/ 10 h 67"/>
                    <a:gd name="T62" fmla="*/ 30 w 74"/>
                    <a:gd name="T63" fmla="*/ 7 h 67"/>
                    <a:gd name="T64" fmla="*/ 26 w 74"/>
                    <a:gd name="T65" fmla="*/ 2 h 67"/>
                    <a:gd name="T66" fmla="*/ 24 w 74"/>
                    <a:gd name="T67" fmla="*/ 0 h 67"/>
                    <a:gd name="T68" fmla="*/ 24 w 74"/>
                    <a:gd name="T69" fmla="*/ 0 h 67"/>
                    <a:gd name="T70" fmla="*/ 36 w 74"/>
                    <a:gd name="T71" fmla="*/ 4 h 67"/>
                    <a:gd name="T72" fmla="*/ 47 w 74"/>
                    <a:gd name="T73" fmla="*/ 11 h 67"/>
                    <a:gd name="T74" fmla="*/ 59 w 74"/>
                    <a:gd name="T75" fmla="*/ 18 h 67"/>
                    <a:gd name="T76" fmla="*/ 64 w 74"/>
                    <a:gd name="T77" fmla="*/ 23 h 67"/>
                    <a:gd name="T78" fmla="*/ 69 w 74"/>
                    <a:gd name="T79" fmla="*/ 27 h 67"/>
                    <a:gd name="T80" fmla="*/ 72 w 74"/>
                    <a:gd name="T81" fmla="*/ 33 h 67"/>
                    <a:gd name="T82" fmla="*/ 74 w 74"/>
                    <a:gd name="T83" fmla="*/ 38 h 67"/>
                    <a:gd name="T84" fmla="*/ 74 w 74"/>
                    <a:gd name="T85" fmla="*/ 45 h 67"/>
                    <a:gd name="T86" fmla="*/ 73 w 74"/>
                    <a:gd name="T87" fmla="*/ 51 h 67"/>
                    <a:gd name="T88" fmla="*/ 69 w 74"/>
                    <a:gd name="T89" fmla="*/ 58 h 67"/>
                    <a:gd name="T90" fmla="*/ 62 w 74"/>
                    <a:gd name="T91" fmla="*/ 65 h 67"/>
                    <a:gd name="T92" fmla="*/ 62 w 74"/>
                    <a:gd name="T93" fmla="*/ 65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4" h="67">
                      <a:moveTo>
                        <a:pt x="62" y="65"/>
                      </a:moveTo>
                      <a:lnTo>
                        <a:pt x="62" y="65"/>
                      </a:lnTo>
                      <a:lnTo>
                        <a:pt x="58" y="66"/>
                      </a:lnTo>
                      <a:lnTo>
                        <a:pt x="50" y="67"/>
                      </a:lnTo>
                      <a:lnTo>
                        <a:pt x="41" y="66"/>
                      </a:lnTo>
                      <a:lnTo>
                        <a:pt x="31" y="62"/>
                      </a:lnTo>
                      <a:lnTo>
                        <a:pt x="21" y="59"/>
                      </a:lnTo>
                      <a:lnTo>
                        <a:pt x="13" y="54"/>
                      </a:lnTo>
                      <a:lnTo>
                        <a:pt x="9" y="49"/>
                      </a:lnTo>
                      <a:lnTo>
                        <a:pt x="6" y="46"/>
                      </a:lnTo>
                      <a:lnTo>
                        <a:pt x="4" y="41"/>
                      </a:lnTo>
                      <a:lnTo>
                        <a:pt x="3" y="37"/>
                      </a:lnTo>
                      <a:lnTo>
                        <a:pt x="3" y="37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3" y="7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10" y="6"/>
                      </a:lnTo>
                      <a:lnTo>
                        <a:pt x="16" y="12"/>
                      </a:lnTo>
                      <a:lnTo>
                        <a:pt x="19" y="14"/>
                      </a:lnTo>
                      <a:lnTo>
                        <a:pt x="24" y="16"/>
                      </a:lnTo>
                      <a:lnTo>
                        <a:pt x="28" y="17"/>
                      </a:lnTo>
                      <a:lnTo>
                        <a:pt x="31" y="16"/>
                      </a:lnTo>
                      <a:lnTo>
                        <a:pt x="31" y="16"/>
                      </a:lnTo>
                      <a:lnTo>
                        <a:pt x="34" y="15"/>
                      </a:lnTo>
                      <a:lnTo>
                        <a:pt x="34" y="13"/>
                      </a:lnTo>
                      <a:lnTo>
                        <a:pt x="32" y="10"/>
                      </a:lnTo>
                      <a:lnTo>
                        <a:pt x="30" y="7"/>
                      </a:lnTo>
                      <a:lnTo>
                        <a:pt x="26" y="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6" y="4"/>
                      </a:lnTo>
                      <a:lnTo>
                        <a:pt x="47" y="11"/>
                      </a:lnTo>
                      <a:lnTo>
                        <a:pt x="59" y="18"/>
                      </a:lnTo>
                      <a:lnTo>
                        <a:pt x="64" y="23"/>
                      </a:lnTo>
                      <a:lnTo>
                        <a:pt x="69" y="27"/>
                      </a:lnTo>
                      <a:lnTo>
                        <a:pt x="72" y="33"/>
                      </a:lnTo>
                      <a:lnTo>
                        <a:pt x="74" y="38"/>
                      </a:lnTo>
                      <a:lnTo>
                        <a:pt x="74" y="45"/>
                      </a:lnTo>
                      <a:lnTo>
                        <a:pt x="73" y="51"/>
                      </a:lnTo>
                      <a:lnTo>
                        <a:pt x="69" y="58"/>
                      </a:lnTo>
                      <a:lnTo>
                        <a:pt x="62" y="65"/>
                      </a:lnTo>
                      <a:lnTo>
                        <a:pt x="62" y="65"/>
                      </a:lnTo>
                      <a:close/>
                    </a:path>
                  </a:pathLst>
                </a:custGeom>
                <a:solidFill>
                  <a:srgbClr val="E9A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3" name="Freeform 58">
                  <a:extLst>
                    <a:ext uri="{FF2B5EF4-FFF2-40B4-BE49-F238E27FC236}">
                      <a16:creationId xmlns:a16="http://schemas.microsoft.com/office/drawing/2014/main" xmlns="" id="{B71F5715-EA1B-46B3-AACA-6EB9F5B67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30347">
                  <a:off x="4008803" y="8856685"/>
                  <a:ext cx="397553" cy="424415"/>
                </a:xfrm>
                <a:custGeom>
                  <a:avLst/>
                  <a:gdLst>
                    <a:gd name="T0" fmla="*/ 2 w 296"/>
                    <a:gd name="T1" fmla="*/ 24 h 316"/>
                    <a:gd name="T2" fmla="*/ 24 w 296"/>
                    <a:gd name="T3" fmla="*/ 14 h 316"/>
                    <a:gd name="T4" fmla="*/ 44 w 296"/>
                    <a:gd name="T5" fmla="*/ 5 h 316"/>
                    <a:gd name="T6" fmla="*/ 65 w 296"/>
                    <a:gd name="T7" fmla="*/ 0 h 316"/>
                    <a:gd name="T8" fmla="*/ 86 w 296"/>
                    <a:gd name="T9" fmla="*/ 0 h 316"/>
                    <a:gd name="T10" fmla="*/ 99 w 296"/>
                    <a:gd name="T11" fmla="*/ 4 h 316"/>
                    <a:gd name="T12" fmla="*/ 123 w 296"/>
                    <a:gd name="T13" fmla="*/ 14 h 316"/>
                    <a:gd name="T14" fmla="*/ 147 w 296"/>
                    <a:gd name="T15" fmla="*/ 32 h 316"/>
                    <a:gd name="T16" fmla="*/ 169 w 296"/>
                    <a:gd name="T17" fmla="*/ 59 h 316"/>
                    <a:gd name="T18" fmla="*/ 179 w 296"/>
                    <a:gd name="T19" fmla="*/ 75 h 316"/>
                    <a:gd name="T20" fmla="*/ 188 w 296"/>
                    <a:gd name="T21" fmla="*/ 93 h 316"/>
                    <a:gd name="T22" fmla="*/ 192 w 296"/>
                    <a:gd name="T23" fmla="*/ 98 h 316"/>
                    <a:gd name="T24" fmla="*/ 192 w 296"/>
                    <a:gd name="T25" fmla="*/ 100 h 316"/>
                    <a:gd name="T26" fmla="*/ 203 w 296"/>
                    <a:gd name="T27" fmla="*/ 115 h 316"/>
                    <a:gd name="T28" fmla="*/ 215 w 296"/>
                    <a:gd name="T29" fmla="*/ 126 h 316"/>
                    <a:gd name="T30" fmla="*/ 242 w 296"/>
                    <a:gd name="T31" fmla="*/ 144 h 316"/>
                    <a:gd name="T32" fmla="*/ 270 w 296"/>
                    <a:gd name="T33" fmla="*/ 162 h 316"/>
                    <a:gd name="T34" fmla="*/ 281 w 296"/>
                    <a:gd name="T35" fmla="*/ 175 h 316"/>
                    <a:gd name="T36" fmla="*/ 290 w 296"/>
                    <a:gd name="T37" fmla="*/ 189 h 316"/>
                    <a:gd name="T38" fmla="*/ 292 w 296"/>
                    <a:gd name="T39" fmla="*/ 197 h 316"/>
                    <a:gd name="T40" fmla="*/ 294 w 296"/>
                    <a:gd name="T41" fmla="*/ 204 h 316"/>
                    <a:gd name="T42" fmla="*/ 296 w 296"/>
                    <a:gd name="T43" fmla="*/ 233 h 316"/>
                    <a:gd name="T44" fmla="*/ 292 w 296"/>
                    <a:gd name="T45" fmla="*/ 259 h 316"/>
                    <a:gd name="T46" fmla="*/ 282 w 296"/>
                    <a:gd name="T47" fmla="*/ 283 h 316"/>
                    <a:gd name="T48" fmla="*/ 264 w 296"/>
                    <a:gd name="T49" fmla="*/ 301 h 316"/>
                    <a:gd name="T50" fmla="*/ 243 w 296"/>
                    <a:gd name="T51" fmla="*/ 312 h 316"/>
                    <a:gd name="T52" fmla="*/ 217 w 296"/>
                    <a:gd name="T53" fmla="*/ 316 h 316"/>
                    <a:gd name="T54" fmla="*/ 186 w 296"/>
                    <a:gd name="T55" fmla="*/ 309 h 316"/>
                    <a:gd name="T56" fmla="*/ 153 w 296"/>
                    <a:gd name="T57" fmla="*/ 290 h 316"/>
                    <a:gd name="T58" fmla="*/ 143 w 296"/>
                    <a:gd name="T59" fmla="*/ 278 h 316"/>
                    <a:gd name="T60" fmla="*/ 132 w 296"/>
                    <a:gd name="T61" fmla="*/ 262 h 316"/>
                    <a:gd name="T62" fmla="*/ 114 w 296"/>
                    <a:gd name="T63" fmla="*/ 229 h 316"/>
                    <a:gd name="T64" fmla="*/ 102 w 296"/>
                    <a:gd name="T65" fmla="*/ 193 h 316"/>
                    <a:gd name="T66" fmla="*/ 96 w 296"/>
                    <a:gd name="T67" fmla="*/ 156 h 316"/>
                    <a:gd name="T68" fmla="*/ 93 w 296"/>
                    <a:gd name="T69" fmla="*/ 137 h 316"/>
                    <a:gd name="T70" fmla="*/ 93 w 296"/>
                    <a:gd name="T71" fmla="*/ 135 h 316"/>
                    <a:gd name="T72" fmla="*/ 100 w 296"/>
                    <a:gd name="T73" fmla="*/ 127 h 316"/>
                    <a:gd name="T74" fmla="*/ 100 w 296"/>
                    <a:gd name="T75" fmla="*/ 117 h 316"/>
                    <a:gd name="T76" fmla="*/ 98 w 296"/>
                    <a:gd name="T77" fmla="*/ 109 h 316"/>
                    <a:gd name="T78" fmla="*/ 91 w 296"/>
                    <a:gd name="T79" fmla="*/ 101 h 316"/>
                    <a:gd name="T80" fmla="*/ 85 w 296"/>
                    <a:gd name="T81" fmla="*/ 98 h 316"/>
                    <a:gd name="T82" fmla="*/ 81 w 296"/>
                    <a:gd name="T83" fmla="*/ 98 h 316"/>
                    <a:gd name="T84" fmla="*/ 77 w 296"/>
                    <a:gd name="T85" fmla="*/ 103 h 316"/>
                    <a:gd name="T86" fmla="*/ 72 w 296"/>
                    <a:gd name="T87" fmla="*/ 109 h 316"/>
                    <a:gd name="T88" fmla="*/ 70 w 296"/>
                    <a:gd name="T89" fmla="*/ 111 h 316"/>
                    <a:gd name="T90" fmla="*/ 68 w 296"/>
                    <a:gd name="T91" fmla="*/ 109 h 316"/>
                    <a:gd name="T92" fmla="*/ 64 w 296"/>
                    <a:gd name="T93" fmla="*/ 103 h 316"/>
                    <a:gd name="T94" fmla="*/ 57 w 296"/>
                    <a:gd name="T95" fmla="*/ 87 h 316"/>
                    <a:gd name="T96" fmla="*/ 55 w 296"/>
                    <a:gd name="T97" fmla="*/ 87 h 316"/>
                    <a:gd name="T98" fmla="*/ 53 w 296"/>
                    <a:gd name="T99" fmla="*/ 72 h 316"/>
                    <a:gd name="T100" fmla="*/ 51 w 296"/>
                    <a:gd name="T101" fmla="*/ 58 h 316"/>
                    <a:gd name="T102" fmla="*/ 48 w 296"/>
                    <a:gd name="T103" fmla="*/ 53 h 316"/>
                    <a:gd name="T104" fmla="*/ 44 w 296"/>
                    <a:gd name="T105" fmla="*/ 51 h 316"/>
                    <a:gd name="T106" fmla="*/ 40 w 296"/>
                    <a:gd name="T107" fmla="*/ 47 h 316"/>
                    <a:gd name="T108" fmla="*/ 38 w 296"/>
                    <a:gd name="T109" fmla="*/ 41 h 316"/>
                    <a:gd name="T110" fmla="*/ 35 w 296"/>
                    <a:gd name="T111" fmla="*/ 38 h 316"/>
                    <a:gd name="T112" fmla="*/ 22 w 296"/>
                    <a:gd name="T113" fmla="*/ 36 h 316"/>
                    <a:gd name="T114" fmla="*/ 12 w 296"/>
                    <a:gd name="T115" fmla="*/ 35 h 316"/>
                    <a:gd name="T116" fmla="*/ 11 w 296"/>
                    <a:gd name="T117" fmla="*/ 31 h 316"/>
                    <a:gd name="T118" fmla="*/ 14 w 296"/>
                    <a:gd name="T119" fmla="*/ 27 h 316"/>
                    <a:gd name="T120" fmla="*/ 0 w 296"/>
                    <a:gd name="T121" fmla="*/ 29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96" h="316">
                      <a:moveTo>
                        <a:pt x="2" y="24"/>
                      </a:moveTo>
                      <a:lnTo>
                        <a:pt x="2" y="24"/>
                      </a:lnTo>
                      <a:lnTo>
                        <a:pt x="12" y="18"/>
                      </a:lnTo>
                      <a:lnTo>
                        <a:pt x="24" y="14"/>
                      </a:lnTo>
                      <a:lnTo>
                        <a:pt x="44" y="5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lnTo>
                        <a:pt x="75" y="0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99" y="4"/>
                      </a:lnTo>
                      <a:lnTo>
                        <a:pt x="111" y="8"/>
                      </a:lnTo>
                      <a:lnTo>
                        <a:pt x="123" y="14"/>
                      </a:lnTo>
                      <a:lnTo>
                        <a:pt x="135" y="22"/>
                      </a:lnTo>
                      <a:lnTo>
                        <a:pt x="147" y="32"/>
                      </a:lnTo>
                      <a:lnTo>
                        <a:pt x="158" y="44"/>
                      </a:lnTo>
                      <a:lnTo>
                        <a:pt x="169" y="59"/>
                      </a:lnTo>
                      <a:lnTo>
                        <a:pt x="179" y="75"/>
                      </a:lnTo>
                      <a:lnTo>
                        <a:pt x="179" y="75"/>
                      </a:lnTo>
                      <a:lnTo>
                        <a:pt x="188" y="93"/>
                      </a:lnTo>
                      <a:lnTo>
                        <a:pt x="188" y="93"/>
                      </a:lnTo>
                      <a:lnTo>
                        <a:pt x="192" y="98"/>
                      </a:lnTo>
                      <a:lnTo>
                        <a:pt x="192" y="98"/>
                      </a:lnTo>
                      <a:lnTo>
                        <a:pt x="192" y="100"/>
                      </a:lnTo>
                      <a:lnTo>
                        <a:pt x="192" y="100"/>
                      </a:lnTo>
                      <a:lnTo>
                        <a:pt x="197" y="107"/>
                      </a:lnTo>
                      <a:lnTo>
                        <a:pt x="203" y="115"/>
                      </a:lnTo>
                      <a:lnTo>
                        <a:pt x="208" y="121"/>
                      </a:lnTo>
                      <a:lnTo>
                        <a:pt x="215" y="126"/>
                      </a:lnTo>
                      <a:lnTo>
                        <a:pt x="228" y="136"/>
                      </a:lnTo>
                      <a:lnTo>
                        <a:pt x="242" y="144"/>
                      </a:lnTo>
                      <a:lnTo>
                        <a:pt x="257" y="152"/>
                      </a:lnTo>
                      <a:lnTo>
                        <a:pt x="270" y="162"/>
                      </a:lnTo>
                      <a:lnTo>
                        <a:pt x="275" y="168"/>
                      </a:lnTo>
                      <a:lnTo>
                        <a:pt x="281" y="175"/>
                      </a:lnTo>
                      <a:lnTo>
                        <a:pt x="285" y="181"/>
                      </a:lnTo>
                      <a:lnTo>
                        <a:pt x="290" y="189"/>
                      </a:lnTo>
                      <a:lnTo>
                        <a:pt x="290" y="189"/>
                      </a:lnTo>
                      <a:lnTo>
                        <a:pt x="292" y="197"/>
                      </a:lnTo>
                      <a:lnTo>
                        <a:pt x="294" y="204"/>
                      </a:lnTo>
                      <a:lnTo>
                        <a:pt x="294" y="204"/>
                      </a:lnTo>
                      <a:lnTo>
                        <a:pt x="296" y="219"/>
                      </a:lnTo>
                      <a:lnTo>
                        <a:pt x="296" y="233"/>
                      </a:lnTo>
                      <a:lnTo>
                        <a:pt x="295" y="246"/>
                      </a:lnTo>
                      <a:lnTo>
                        <a:pt x="292" y="259"/>
                      </a:lnTo>
                      <a:lnTo>
                        <a:pt x="287" y="272"/>
                      </a:lnTo>
                      <a:lnTo>
                        <a:pt x="282" y="283"/>
                      </a:lnTo>
                      <a:lnTo>
                        <a:pt x="274" y="292"/>
                      </a:lnTo>
                      <a:lnTo>
                        <a:pt x="264" y="301"/>
                      </a:lnTo>
                      <a:lnTo>
                        <a:pt x="254" y="308"/>
                      </a:lnTo>
                      <a:lnTo>
                        <a:pt x="243" y="312"/>
                      </a:lnTo>
                      <a:lnTo>
                        <a:pt x="230" y="316"/>
                      </a:lnTo>
                      <a:lnTo>
                        <a:pt x="217" y="316"/>
                      </a:lnTo>
                      <a:lnTo>
                        <a:pt x="203" y="313"/>
                      </a:lnTo>
                      <a:lnTo>
                        <a:pt x="186" y="309"/>
                      </a:lnTo>
                      <a:lnTo>
                        <a:pt x="171" y="301"/>
                      </a:lnTo>
                      <a:lnTo>
                        <a:pt x="153" y="290"/>
                      </a:lnTo>
                      <a:lnTo>
                        <a:pt x="145" y="281"/>
                      </a:lnTo>
                      <a:lnTo>
                        <a:pt x="143" y="278"/>
                      </a:lnTo>
                      <a:lnTo>
                        <a:pt x="143" y="278"/>
                      </a:lnTo>
                      <a:lnTo>
                        <a:pt x="132" y="262"/>
                      </a:lnTo>
                      <a:lnTo>
                        <a:pt x="123" y="246"/>
                      </a:lnTo>
                      <a:lnTo>
                        <a:pt x="114" y="229"/>
                      </a:lnTo>
                      <a:lnTo>
                        <a:pt x="108" y="211"/>
                      </a:lnTo>
                      <a:lnTo>
                        <a:pt x="102" y="193"/>
                      </a:lnTo>
                      <a:lnTo>
                        <a:pt x="98" y="175"/>
                      </a:lnTo>
                      <a:lnTo>
                        <a:pt x="96" y="156"/>
                      </a:lnTo>
                      <a:lnTo>
                        <a:pt x="93" y="137"/>
                      </a:lnTo>
                      <a:lnTo>
                        <a:pt x="93" y="137"/>
                      </a:lnTo>
                      <a:lnTo>
                        <a:pt x="93" y="135"/>
                      </a:lnTo>
                      <a:lnTo>
                        <a:pt x="93" y="135"/>
                      </a:lnTo>
                      <a:lnTo>
                        <a:pt x="98" y="132"/>
                      </a:lnTo>
                      <a:lnTo>
                        <a:pt x="100" y="127"/>
                      </a:lnTo>
                      <a:lnTo>
                        <a:pt x="100" y="123"/>
                      </a:lnTo>
                      <a:lnTo>
                        <a:pt x="100" y="117"/>
                      </a:lnTo>
                      <a:lnTo>
                        <a:pt x="100" y="117"/>
                      </a:lnTo>
                      <a:lnTo>
                        <a:pt x="98" y="109"/>
                      </a:lnTo>
                      <a:lnTo>
                        <a:pt x="93" y="103"/>
                      </a:lnTo>
                      <a:lnTo>
                        <a:pt x="91" y="101"/>
                      </a:lnTo>
                      <a:lnTo>
                        <a:pt x="88" y="100"/>
                      </a:lnTo>
                      <a:lnTo>
                        <a:pt x="85" y="98"/>
                      </a:lnTo>
                      <a:lnTo>
                        <a:pt x="81" y="98"/>
                      </a:lnTo>
                      <a:lnTo>
                        <a:pt x="81" y="98"/>
                      </a:lnTo>
                      <a:lnTo>
                        <a:pt x="79" y="100"/>
                      </a:lnTo>
                      <a:lnTo>
                        <a:pt x="77" y="103"/>
                      </a:lnTo>
                      <a:lnTo>
                        <a:pt x="75" y="106"/>
                      </a:lnTo>
                      <a:lnTo>
                        <a:pt x="72" y="109"/>
                      </a:lnTo>
                      <a:lnTo>
                        <a:pt x="72" y="109"/>
                      </a:lnTo>
                      <a:lnTo>
                        <a:pt x="70" y="111"/>
                      </a:lnTo>
                      <a:lnTo>
                        <a:pt x="68" y="109"/>
                      </a:lnTo>
                      <a:lnTo>
                        <a:pt x="68" y="109"/>
                      </a:lnTo>
                      <a:lnTo>
                        <a:pt x="66" y="107"/>
                      </a:lnTo>
                      <a:lnTo>
                        <a:pt x="64" y="103"/>
                      </a:lnTo>
                      <a:lnTo>
                        <a:pt x="57" y="87"/>
                      </a:lnTo>
                      <a:lnTo>
                        <a:pt x="57" y="87"/>
                      </a:lnTo>
                      <a:lnTo>
                        <a:pt x="56" y="89"/>
                      </a:lnTo>
                      <a:lnTo>
                        <a:pt x="55" y="87"/>
                      </a:lnTo>
                      <a:lnTo>
                        <a:pt x="54" y="84"/>
                      </a:lnTo>
                      <a:lnTo>
                        <a:pt x="53" y="72"/>
                      </a:lnTo>
                      <a:lnTo>
                        <a:pt x="53" y="65"/>
                      </a:lnTo>
                      <a:lnTo>
                        <a:pt x="51" y="58"/>
                      </a:lnTo>
                      <a:lnTo>
                        <a:pt x="49" y="55"/>
                      </a:lnTo>
                      <a:lnTo>
                        <a:pt x="48" y="53"/>
                      </a:lnTo>
                      <a:lnTo>
                        <a:pt x="46" y="52"/>
                      </a:lnTo>
                      <a:lnTo>
                        <a:pt x="44" y="51"/>
                      </a:lnTo>
                      <a:lnTo>
                        <a:pt x="40" y="47"/>
                      </a:lnTo>
                      <a:lnTo>
                        <a:pt x="40" y="47"/>
                      </a:lnTo>
                      <a:lnTo>
                        <a:pt x="39" y="43"/>
                      </a:lnTo>
                      <a:lnTo>
                        <a:pt x="38" y="41"/>
                      </a:lnTo>
                      <a:lnTo>
                        <a:pt x="37" y="39"/>
                      </a:lnTo>
                      <a:lnTo>
                        <a:pt x="35" y="38"/>
                      </a:lnTo>
                      <a:lnTo>
                        <a:pt x="28" y="37"/>
                      </a:lnTo>
                      <a:lnTo>
                        <a:pt x="22" y="36"/>
                      </a:lnTo>
                      <a:lnTo>
                        <a:pt x="16" y="36"/>
                      </a:lnTo>
                      <a:lnTo>
                        <a:pt x="12" y="35"/>
                      </a:lnTo>
                      <a:lnTo>
                        <a:pt x="11" y="33"/>
                      </a:lnTo>
                      <a:lnTo>
                        <a:pt x="11" y="31"/>
                      </a:lnTo>
                      <a:lnTo>
                        <a:pt x="12" y="29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623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4" name="Freeform 59">
                  <a:extLst>
                    <a:ext uri="{FF2B5EF4-FFF2-40B4-BE49-F238E27FC236}">
                      <a16:creationId xmlns:a16="http://schemas.microsoft.com/office/drawing/2014/main" xmlns="" id="{89AF765C-B22D-45C2-9BE4-0D0EF6357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3258" y="9196485"/>
                  <a:ext cx="221609" cy="382780"/>
                </a:xfrm>
                <a:custGeom>
                  <a:avLst/>
                  <a:gdLst>
                    <a:gd name="T0" fmla="*/ 136 w 165"/>
                    <a:gd name="T1" fmla="*/ 170 h 285"/>
                    <a:gd name="T2" fmla="*/ 114 w 165"/>
                    <a:gd name="T3" fmla="*/ 110 h 285"/>
                    <a:gd name="T4" fmla="*/ 92 w 165"/>
                    <a:gd name="T5" fmla="*/ 60 h 285"/>
                    <a:gd name="T6" fmla="*/ 73 w 165"/>
                    <a:gd name="T7" fmla="*/ 27 h 285"/>
                    <a:gd name="T8" fmla="*/ 67 w 165"/>
                    <a:gd name="T9" fmla="*/ 20 h 285"/>
                    <a:gd name="T10" fmla="*/ 48 w 165"/>
                    <a:gd name="T11" fmla="*/ 4 h 285"/>
                    <a:gd name="T12" fmla="*/ 37 w 165"/>
                    <a:gd name="T13" fmla="*/ 1 h 285"/>
                    <a:gd name="T14" fmla="*/ 27 w 165"/>
                    <a:gd name="T15" fmla="*/ 0 h 285"/>
                    <a:gd name="T16" fmla="*/ 17 w 165"/>
                    <a:gd name="T17" fmla="*/ 3 h 285"/>
                    <a:gd name="T18" fmla="*/ 8 w 165"/>
                    <a:gd name="T19" fmla="*/ 11 h 285"/>
                    <a:gd name="T20" fmla="*/ 3 w 165"/>
                    <a:gd name="T21" fmla="*/ 25 h 285"/>
                    <a:gd name="T22" fmla="*/ 0 w 165"/>
                    <a:gd name="T23" fmla="*/ 45 h 285"/>
                    <a:gd name="T24" fmla="*/ 0 w 165"/>
                    <a:gd name="T25" fmla="*/ 54 h 285"/>
                    <a:gd name="T26" fmla="*/ 5 w 165"/>
                    <a:gd name="T27" fmla="*/ 73 h 285"/>
                    <a:gd name="T28" fmla="*/ 15 w 165"/>
                    <a:gd name="T29" fmla="*/ 92 h 285"/>
                    <a:gd name="T30" fmla="*/ 35 w 165"/>
                    <a:gd name="T31" fmla="*/ 121 h 285"/>
                    <a:gd name="T32" fmla="*/ 64 w 165"/>
                    <a:gd name="T33" fmla="*/ 162 h 285"/>
                    <a:gd name="T34" fmla="*/ 78 w 165"/>
                    <a:gd name="T35" fmla="*/ 184 h 285"/>
                    <a:gd name="T36" fmla="*/ 89 w 165"/>
                    <a:gd name="T37" fmla="*/ 208 h 285"/>
                    <a:gd name="T38" fmla="*/ 89 w 165"/>
                    <a:gd name="T39" fmla="*/ 209 h 285"/>
                    <a:gd name="T40" fmla="*/ 82 w 165"/>
                    <a:gd name="T41" fmla="*/ 215 h 285"/>
                    <a:gd name="T42" fmla="*/ 63 w 165"/>
                    <a:gd name="T43" fmla="*/ 222 h 285"/>
                    <a:gd name="T44" fmla="*/ 32 w 165"/>
                    <a:gd name="T45" fmla="*/ 228 h 285"/>
                    <a:gd name="T46" fmla="*/ 26 w 165"/>
                    <a:gd name="T47" fmla="*/ 229 h 285"/>
                    <a:gd name="T48" fmla="*/ 18 w 165"/>
                    <a:gd name="T49" fmla="*/ 251 h 285"/>
                    <a:gd name="T50" fmla="*/ 11 w 165"/>
                    <a:gd name="T51" fmla="*/ 273 h 285"/>
                    <a:gd name="T52" fmla="*/ 50 w 165"/>
                    <a:gd name="T53" fmla="*/ 281 h 285"/>
                    <a:gd name="T54" fmla="*/ 82 w 165"/>
                    <a:gd name="T55" fmla="*/ 284 h 285"/>
                    <a:gd name="T56" fmla="*/ 108 w 165"/>
                    <a:gd name="T57" fmla="*/ 284 h 285"/>
                    <a:gd name="T58" fmla="*/ 128 w 165"/>
                    <a:gd name="T59" fmla="*/ 282 h 285"/>
                    <a:gd name="T60" fmla="*/ 143 w 165"/>
                    <a:gd name="T61" fmla="*/ 276 h 285"/>
                    <a:gd name="T62" fmla="*/ 154 w 165"/>
                    <a:gd name="T63" fmla="*/ 269 h 285"/>
                    <a:gd name="T64" fmla="*/ 160 w 165"/>
                    <a:gd name="T65" fmla="*/ 260 h 285"/>
                    <a:gd name="T66" fmla="*/ 164 w 165"/>
                    <a:gd name="T67" fmla="*/ 249 h 285"/>
                    <a:gd name="T68" fmla="*/ 165 w 165"/>
                    <a:gd name="T69" fmla="*/ 238 h 285"/>
                    <a:gd name="T70" fmla="*/ 159 w 165"/>
                    <a:gd name="T71" fmla="*/ 215 h 285"/>
                    <a:gd name="T72" fmla="*/ 149 w 165"/>
                    <a:gd name="T73" fmla="*/ 193 h 285"/>
                    <a:gd name="T74" fmla="*/ 136 w 165"/>
                    <a:gd name="T75" fmla="*/ 17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5" h="285">
                      <a:moveTo>
                        <a:pt x="136" y="170"/>
                      </a:moveTo>
                      <a:lnTo>
                        <a:pt x="136" y="170"/>
                      </a:lnTo>
                      <a:lnTo>
                        <a:pt x="129" y="152"/>
                      </a:lnTo>
                      <a:lnTo>
                        <a:pt x="114" y="110"/>
                      </a:lnTo>
                      <a:lnTo>
                        <a:pt x="103" y="85"/>
                      </a:lnTo>
                      <a:lnTo>
                        <a:pt x="92" y="60"/>
                      </a:lnTo>
                      <a:lnTo>
                        <a:pt x="79" y="37"/>
                      </a:lnTo>
                      <a:lnTo>
                        <a:pt x="73" y="27"/>
                      </a:lnTo>
                      <a:lnTo>
                        <a:pt x="67" y="20"/>
                      </a:lnTo>
                      <a:lnTo>
                        <a:pt x="67" y="20"/>
                      </a:lnTo>
                      <a:lnTo>
                        <a:pt x="58" y="11"/>
                      </a:lnTo>
                      <a:lnTo>
                        <a:pt x="48" y="4"/>
                      </a:lnTo>
                      <a:lnTo>
                        <a:pt x="42" y="2"/>
                      </a:lnTo>
                      <a:lnTo>
                        <a:pt x="37" y="1"/>
                      </a:lnTo>
                      <a:lnTo>
                        <a:pt x="32" y="0"/>
                      </a:lnTo>
                      <a:lnTo>
                        <a:pt x="27" y="0"/>
                      </a:lnTo>
                      <a:lnTo>
                        <a:pt x="21" y="1"/>
                      </a:lnTo>
                      <a:lnTo>
                        <a:pt x="17" y="3"/>
                      </a:lnTo>
                      <a:lnTo>
                        <a:pt x="13" y="6"/>
                      </a:lnTo>
                      <a:lnTo>
                        <a:pt x="8" y="11"/>
                      </a:lnTo>
                      <a:lnTo>
                        <a:pt x="5" y="17"/>
                      </a:lnTo>
                      <a:lnTo>
                        <a:pt x="3" y="25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3" y="64"/>
                      </a:lnTo>
                      <a:lnTo>
                        <a:pt x="5" y="73"/>
                      </a:lnTo>
                      <a:lnTo>
                        <a:pt x="9" y="82"/>
                      </a:lnTo>
                      <a:lnTo>
                        <a:pt x="15" y="92"/>
                      </a:lnTo>
                      <a:lnTo>
                        <a:pt x="21" y="101"/>
                      </a:lnTo>
                      <a:lnTo>
                        <a:pt x="35" y="121"/>
                      </a:lnTo>
                      <a:lnTo>
                        <a:pt x="50" y="141"/>
                      </a:lnTo>
                      <a:lnTo>
                        <a:pt x="64" y="162"/>
                      </a:lnTo>
                      <a:lnTo>
                        <a:pt x="71" y="173"/>
                      </a:lnTo>
                      <a:lnTo>
                        <a:pt x="78" y="184"/>
                      </a:lnTo>
                      <a:lnTo>
                        <a:pt x="83" y="196"/>
                      </a:lnTo>
                      <a:lnTo>
                        <a:pt x="89" y="208"/>
                      </a:lnTo>
                      <a:lnTo>
                        <a:pt x="89" y="208"/>
                      </a:lnTo>
                      <a:lnTo>
                        <a:pt x="89" y="209"/>
                      </a:lnTo>
                      <a:lnTo>
                        <a:pt x="88" y="211"/>
                      </a:lnTo>
                      <a:lnTo>
                        <a:pt x="82" y="215"/>
                      </a:lnTo>
                      <a:lnTo>
                        <a:pt x="73" y="219"/>
                      </a:lnTo>
                      <a:lnTo>
                        <a:pt x="63" y="222"/>
                      </a:lnTo>
                      <a:lnTo>
                        <a:pt x="41" y="227"/>
                      </a:lnTo>
                      <a:lnTo>
                        <a:pt x="32" y="228"/>
                      </a:lnTo>
                      <a:lnTo>
                        <a:pt x="26" y="229"/>
                      </a:lnTo>
                      <a:lnTo>
                        <a:pt x="26" y="229"/>
                      </a:lnTo>
                      <a:lnTo>
                        <a:pt x="22" y="236"/>
                      </a:lnTo>
                      <a:lnTo>
                        <a:pt x="18" y="251"/>
                      </a:lnTo>
                      <a:lnTo>
                        <a:pt x="11" y="273"/>
                      </a:lnTo>
                      <a:lnTo>
                        <a:pt x="11" y="273"/>
                      </a:lnTo>
                      <a:lnTo>
                        <a:pt x="31" y="278"/>
                      </a:lnTo>
                      <a:lnTo>
                        <a:pt x="50" y="281"/>
                      </a:lnTo>
                      <a:lnTo>
                        <a:pt x="67" y="283"/>
                      </a:lnTo>
                      <a:lnTo>
                        <a:pt x="82" y="284"/>
                      </a:lnTo>
                      <a:lnTo>
                        <a:pt x="95" y="285"/>
                      </a:lnTo>
                      <a:lnTo>
                        <a:pt x="108" y="284"/>
                      </a:lnTo>
                      <a:lnTo>
                        <a:pt x="118" y="284"/>
                      </a:lnTo>
                      <a:lnTo>
                        <a:pt x="128" y="282"/>
                      </a:lnTo>
                      <a:lnTo>
                        <a:pt x="136" y="280"/>
                      </a:lnTo>
                      <a:lnTo>
                        <a:pt x="143" y="276"/>
                      </a:lnTo>
                      <a:lnTo>
                        <a:pt x="149" y="273"/>
                      </a:lnTo>
                      <a:lnTo>
                        <a:pt x="154" y="269"/>
                      </a:lnTo>
                      <a:lnTo>
                        <a:pt x="157" y="264"/>
                      </a:lnTo>
                      <a:lnTo>
                        <a:pt x="160" y="260"/>
                      </a:lnTo>
                      <a:lnTo>
                        <a:pt x="163" y="254"/>
                      </a:lnTo>
                      <a:lnTo>
                        <a:pt x="164" y="249"/>
                      </a:lnTo>
                      <a:lnTo>
                        <a:pt x="165" y="243"/>
                      </a:lnTo>
                      <a:lnTo>
                        <a:pt x="165" y="238"/>
                      </a:lnTo>
                      <a:lnTo>
                        <a:pt x="163" y="226"/>
                      </a:lnTo>
                      <a:lnTo>
                        <a:pt x="159" y="215"/>
                      </a:lnTo>
                      <a:lnTo>
                        <a:pt x="155" y="203"/>
                      </a:lnTo>
                      <a:lnTo>
                        <a:pt x="149" y="193"/>
                      </a:lnTo>
                      <a:lnTo>
                        <a:pt x="144" y="183"/>
                      </a:lnTo>
                      <a:lnTo>
                        <a:pt x="136" y="170"/>
                      </a:lnTo>
                      <a:lnTo>
                        <a:pt x="136" y="170"/>
                      </a:lnTo>
                      <a:close/>
                    </a:path>
                  </a:pathLst>
                </a:custGeom>
                <a:solidFill>
                  <a:srgbClr val="6D6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xmlns="" id="{2DD9378D-E003-436B-8651-35A05F4F100D}"/>
                    </a:ext>
                  </a:extLst>
                </p:cNvPr>
                <p:cNvGrpSpPr/>
                <p:nvPr/>
              </p:nvGrpSpPr>
              <p:grpSpPr>
                <a:xfrm rot="1293210">
                  <a:off x="4021505" y="8820748"/>
                  <a:ext cx="282048" cy="284734"/>
                  <a:chOff x="3987314" y="8845940"/>
                  <a:chExt cx="282048" cy="284734"/>
                </a:xfrm>
              </p:grpSpPr>
              <p:sp>
                <p:nvSpPr>
                  <p:cNvPr id="72" name="Freeform 41">
                    <a:extLst>
                      <a:ext uri="{FF2B5EF4-FFF2-40B4-BE49-F238E27FC236}">
                        <a16:creationId xmlns:a16="http://schemas.microsoft.com/office/drawing/2014/main" xmlns="" id="{625B089F-05C9-4B66-8FE8-B0D12860D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4774" y="8878174"/>
                    <a:ext cx="157141" cy="252500"/>
                  </a:xfrm>
                  <a:custGeom>
                    <a:avLst/>
                    <a:gdLst>
                      <a:gd name="T0" fmla="*/ 25 w 117"/>
                      <a:gd name="T1" fmla="*/ 13 h 188"/>
                      <a:gd name="T2" fmla="*/ 25 w 117"/>
                      <a:gd name="T3" fmla="*/ 13 h 188"/>
                      <a:gd name="T4" fmla="*/ 20 w 117"/>
                      <a:gd name="T5" fmla="*/ 16 h 188"/>
                      <a:gd name="T6" fmla="*/ 17 w 117"/>
                      <a:gd name="T7" fmla="*/ 21 h 188"/>
                      <a:gd name="T8" fmla="*/ 15 w 117"/>
                      <a:gd name="T9" fmla="*/ 25 h 188"/>
                      <a:gd name="T10" fmla="*/ 13 w 117"/>
                      <a:gd name="T11" fmla="*/ 31 h 188"/>
                      <a:gd name="T12" fmla="*/ 8 w 117"/>
                      <a:gd name="T13" fmla="*/ 46 h 188"/>
                      <a:gd name="T14" fmla="*/ 4 w 117"/>
                      <a:gd name="T15" fmla="*/ 70 h 188"/>
                      <a:gd name="T16" fmla="*/ 4 w 117"/>
                      <a:gd name="T17" fmla="*/ 70 h 188"/>
                      <a:gd name="T18" fmla="*/ 2 w 117"/>
                      <a:gd name="T19" fmla="*/ 85 h 188"/>
                      <a:gd name="T20" fmla="*/ 0 w 117"/>
                      <a:gd name="T21" fmla="*/ 97 h 188"/>
                      <a:gd name="T22" fmla="*/ 0 w 117"/>
                      <a:gd name="T23" fmla="*/ 109 h 188"/>
                      <a:gd name="T24" fmla="*/ 2 w 117"/>
                      <a:gd name="T25" fmla="*/ 120 h 188"/>
                      <a:gd name="T26" fmla="*/ 3 w 117"/>
                      <a:gd name="T27" fmla="*/ 131 h 188"/>
                      <a:gd name="T28" fmla="*/ 5 w 117"/>
                      <a:gd name="T29" fmla="*/ 140 h 188"/>
                      <a:gd name="T30" fmla="*/ 8 w 117"/>
                      <a:gd name="T31" fmla="*/ 149 h 188"/>
                      <a:gd name="T32" fmla="*/ 11 w 117"/>
                      <a:gd name="T33" fmla="*/ 157 h 188"/>
                      <a:gd name="T34" fmla="*/ 16 w 117"/>
                      <a:gd name="T35" fmla="*/ 164 h 188"/>
                      <a:gd name="T36" fmla="*/ 20 w 117"/>
                      <a:gd name="T37" fmla="*/ 170 h 188"/>
                      <a:gd name="T38" fmla="*/ 25 w 117"/>
                      <a:gd name="T39" fmla="*/ 175 h 188"/>
                      <a:gd name="T40" fmla="*/ 29 w 117"/>
                      <a:gd name="T41" fmla="*/ 179 h 188"/>
                      <a:gd name="T42" fmla="*/ 35 w 117"/>
                      <a:gd name="T43" fmla="*/ 183 h 188"/>
                      <a:gd name="T44" fmla="*/ 40 w 117"/>
                      <a:gd name="T45" fmla="*/ 186 h 188"/>
                      <a:gd name="T46" fmla="*/ 45 w 117"/>
                      <a:gd name="T47" fmla="*/ 187 h 188"/>
                      <a:gd name="T48" fmla="*/ 50 w 117"/>
                      <a:gd name="T49" fmla="*/ 188 h 188"/>
                      <a:gd name="T50" fmla="*/ 50 w 117"/>
                      <a:gd name="T51" fmla="*/ 188 h 188"/>
                      <a:gd name="T52" fmla="*/ 58 w 117"/>
                      <a:gd name="T53" fmla="*/ 187 h 188"/>
                      <a:gd name="T54" fmla="*/ 66 w 117"/>
                      <a:gd name="T55" fmla="*/ 187 h 188"/>
                      <a:gd name="T56" fmla="*/ 72 w 117"/>
                      <a:gd name="T57" fmla="*/ 185 h 188"/>
                      <a:gd name="T58" fmla="*/ 78 w 117"/>
                      <a:gd name="T59" fmla="*/ 183 h 188"/>
                      <a:gd name="T60" fmla="*/ 89 w 117"/>
                      <a:gd name="T61" fmla="*/ 177 h 188"/>
                      <a:gd name="T62" fmla="*/ 97 w 117"/>
                      <a:gd name="T63" fmla="*/ 171 h 188"/>
                      <a:gd name="T64" fmla="*/ 104 w 117"/>
                      <a:gd name="T65" fmla="*/ 162 h 188"/>
                      <a:gd name="T66" fmla="*/ 110 w 117"/>
                      <a:gd name="T67" fmla="*/ 153 h 188"/>
                      <a:gd name="T68" fmla="*/ 113 w 117"/>
                      <a:gd name="T69" fmla="*/ 145 h 188"/>
                      <a:gd name="T70" fmla="*/ 116 w 117"/>
                      <a:gd name="T71" fmla="*/ 136 h 188"/>
                      <a:gd name="T72" fmla="*/ 116 w 117"/>
                      <a:gd name="T73" fmla="*/ 136 h 188"/>
                      <a:gd name="T74" fmla="*/ 117 w 117"/>
                      <a:gd name="T75" fmla="*/ 128 h 188"/>
                      <a:gd name="T76" fmla="*/ 117 w 117"/>
                      <a:gd name="T77" fmla="*/ 114 h 188"/>
                      <a:gd name="T78" fmla="*/ 117 w 117"/>
                      <a:gd name="T79" fmla="*/ 100 h 188"/>
                      <a:gd name="T80" fmla="*/ 115 w 117"/>
                      <a:gd name="T81" fmla="*/ 84 h 188"/>
                      <a:gd name="T82" fmla="*/ 112 w 117"/>
                      <a:gd name="T83" fmla="*/ 67 h 188"/>
                      <a:gd name="T84" fmla="*/ 109 w 117"/>
                      <a:gd name="T85" fmla="*/ 59 h 188"/>
                      <a:gd name="T86" fmla="*/ 105 w 117"/>
                      <a:gd name="T87" fmla="*/ 52 h 188"/>
                      <a:gd name="T88" fmla="*/ 102 w 117"/>
                      <a:gd name="T89" fmla="*/ 44 h 188"/>
                      <a:gd name="T90" fmla="*/ 96 w 117"/>
                      <a:gd name="T91" fmla="*/ 36 h 188"/>
                      <a:gd name="T92" fmla="*/ 91 w 117"/>
                      <a:gd name="T93" fmla="*/ 30 h 188"/>
                      <a:gd name="T94" fmla="*/ 85 w 117"/>
                      <a:gd name="T95" fmla="*/ 23 h 188"/>
                      <a:gd name="T96" fmla="*/ 85 w 117"/>
                      <a:gd name="T97" fmla="*/ 23 h 188"/>
                      <a:gd name="T98" fmla="*/ 70 w 117"/>
                      <a:gd name="T99" fmla="*/ 10 h 188"/>
                      <a:gd name="T100" fmla="*/ 63 w 117"/>
                      <a:gd name="T101" fmla="*/ 4 h 188"/>
                      <a:gd name="T102" fmla="*/ 57 w 117"/>
                      <a:gd name="T103" fmla="*/ 1 h 188"/>
                      <a:gd name="T104" fmla="*/ 50 w 117"/>
                      <a:gd name="T105" fmla="*/ 0 h 188"/>
                      <a:gd name="T106" fmla="*/ 42 w 117"/>
                      <a:gd name="T107" fmla="*/ 2 h 188"/>
                      <a:gd name="T108" fmla="*/ 35 w 117"/>
                      <a:gd name="T109" fmla="*/ 5 h 188"/>
                      <a:gd name="T110" fmla="*/ 25 w 117"/>
                      <a:gd name="T111" fmla="*/ 13 h 188"/>
                      <a:gd name="T112" fmla="*/ 25 w 117"/>
                      <a:gd name="T113" fmla="*/ 13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17" h="188">
                        <a:moveTo>
                          <a:pt x="25" y="13"/>
                        </a:moveTo>
                        <a:lnTo>
                          <a:pt x="25" y="13"/>
                        </a:lnTo>
                        <a:lnTo>
                          <a:pt x="20" y="16"/>
                        </a:lnTo>
                        <a:lnTo>
                          <a:pt x="17" y="21"/>
                        </a:lnTo>
                        <a:lnTo>
                          <a:pt x="15" y="25"/>
                        </a:lnTo>
                        <a:lnTo>
                          <a:pt x="13" y="31"/>
                        </a:lnTo>
                        <a:lnTo>
                          <a:pt x="8" y="46"/>
                        </a:lnTo>
                        <a:lnTo>
                          <a:pt x="4" y="70"/>
                        </a:lnTo>
                        <a:lnTo>
                          <a:pt x="4" y="70"/>
                        </a:lnTo>
                        <a:lnTo>
                          <a:pt x="2" y="85"/>
                        </a:lnTo>
                        <a:lnTo>
                          <a:pt x="0" y="97"/>
                        </a:lnTo>
                        <a:lnTo>
                          <a:pt x="0" y="109"/>
                        </a:lnTo>
                        <a:lnTo>
                          <a:pt x="2" y="120"/>
                        </a:lnTo>
                        <a:lnTo>
                          <a:pt x="3" y="131"/>
                        </a:lnTo>
                        <a:lnTo>
                          <a:pt x="5" y="140"/>
                        </a:lnTo>
                        <a:lnTo>
                          <a:pt x="8" y="149"/>
                        </a:lnTo>
                        <a:lnTo>
                          <a:pt x="11" y="157"/>
                        </a:lnTo>
                        <a:lnTo>
                          <a:pt x="16" y="164"/>
                        </a:lnTo>
                        <a:lnTo>
                          <a:pt x="20" y="170"/>
                        </a:lnTo>
                        <a:lnTo>
                          <a:pt x="25" y="175"/>
                        </a:lnTo>
                        <a:lnTo>
                          <a:pt x="29" y="179"/>
                        </a:lnTo>
                        <a:lnTo>
                          <a:pt x="35" y="183"/>
                        </a:lnTo>
                        <a:lnTo>
                          <a:pt x="40" y="186"/>
                        </a:lnTo>
                        <a:lnTo>
                          <a:pt x="45" y="187"/>
                        </a:lnTo>
                        <a:lnTo>
                          <a:pt x="50" y="188"/>
                        </a:lnTo>
                        <a:lnTo>
                          <a:pt x="50" y="188"/>
                        </a:lnTo>
                        <a:lnTo>
                          <a:pt x="58" y="187"/>
                        </a:lnTo>
                        <a:lnTo>
                          <a:pt x="66" y="187"/>
                        </a:lnTo>
                        <a:lnTo>
                          <a:pt x="72" y="185"/>
                        </a:lnTo>
                        <a:lnTo>
                          <a:pt x="78" y="183"/>
                        </a:lnTo>
                        <a:lnTo>
                          <a:pt x="89" y="177"/>
                        </a:lnTo>
                        <a:lnTo>
                          <a:pt x="97" y="171"/>
                        </a:lnTo>
                        <a:lnTo>
                          <a:pt x="104" y="162"/>
                        </a:lnTo>
                        <a:lnTo>
                          <a:pt x="110" y="153"/>
                        </a:lnTo>
                        <a:lnTo>
                          <a:pt x="113" y="145"/>
                        </a:lnTo>
                        <a:lnTo>
                          <a:pt x="116" y="136"/>
                        </a:lnTo>
                        <a:lnTo>
                          <a:pt x="116" y="136"/>
                        </a:lnTo>
                        <a:lnTo>
                          <a:pt x="117" y="128"/>
                        </a:lnTo>
                        <a:lnTo>
                          <a:pt x="117" y="114"/>
                        </a:lnTo>
                        <a:lnTo>
                          <a:pt x="117" y="100"/>
                        </a:lnTo>
                        <a:lnTo>
                          <a:pt x="115" y="84"/>
                        </a:lnTo>
                        <a:lnTo>
                          <a:pt x="112" y="67"/>
                        </a:lnTo>
                        <a:lnTo>
                          <a:pt x="109" y="59"/>
                        </a:lnTo>
                        <a:lnTo>
                          <a:pt x="105" y="52"/>
                        </a:lnTo>
                        <a:lnTo>
                          <a:pt x="102" y="44"/>
                        </a:lnTo>
                        <a:lnTo>
                          <a:pt x="96" y="36"/>
                        </a:lnTo>
                        <a:lnTo>
                          <a:pt x="91" y="30"/>
                        </a:lnTo>
                        <a:lnTo>
                          <a:pt x="85" y="23"/>
                        </a:lnTo>
                        <a:lnTo>
                          <a:pt x="85" y="23"/>
                        </a:lnTo>
                        <a:lnTo>
                          <a:pt x="70" y="10"/>
                        </a:lnTo>
                        <a:lnTo>
                          <a:pt x="63" y="4"/>
                        </a:lnTo>
                        <a:lnTo>
                          <a:pt x="57" y="1"/>
                        </a:lnTo>
                        <a:lnTo>
                          <a:pt x="50" y="0"/>
                        </a:lnTo>
                        <a:lnTo>
                          <a:pt x="42" y="2"/>
                        </a:lnTo>
                        <a:lnTo>
                          <a:pt x="35" y="5"/>
                        </a:lnTo>
                        <a:lnTo>
                          <a:pt x="25" y="13"/>
                        </a:lnTo>
                        <a:lnTo>
                          <a:pt x="25" y="13"/>
                        </a:lnTo>
                        <a:close/>
                      </a:path>
                    </a:pathLst>
                  </a:custGeom>
                  <a:solidFill>
                    <a:srgbClr val="E9A9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83" name="Freeform 48">
                    <a:extLst>
                      <a:ext uri="{FF2B5EF4-FFF2-40B4-BE49-F238E27FC236}">
                        <a16:creationId xmlns:a16="http://schemas.microsoft.com/office/drawing/2014/main" xmlns="" id="{07438A10-D8D0-4A54-9AEF-0B963C868A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26263" y="8845940"/>
                    <a:ext cx="243099" cy="188032"/>
                  </a:xfrm>
                  <a:custGeom>
                    <a:avLst/>
                    <a:gdLst>
                      <a:gd name="T0" fmla="*/ 172 w 181"/>
                      <a:gd name="T1" fmla="*/ 84 h 140"/>
                      <a:gd name="T2" fmla="*/ 173 w 181"/>
                      <a:gd name="T3" fmla="*/ 78 h 140"/>
                      <a:gd name="T4" fmla="*/ 174 w 181"/>
                      <a:gd name="T5" fmla="*/ 67 h 140"/>
                      <a:gd name="T6" fmla="*/ 170 w 181"/>
                      <a:gd name="T7" fmla="*/ 61 h 140"/>
                      <a:gd name="T8" fmla="*/ 163 w 181"/>
                      <a:gd name="T9" fmla="*/ 57 h 140"/>
                      <a:gd name="T10" fmla="*/ 159 w 181"/>
                      <a:gd name="T11" fmla="*/ 48 h 140"/>
                      <a:gd name="T12" fmla="*/ 159 w 181"/>
                      <a:gd name="T13" fmla="*/ 43 h 140"/>
                      <a:gd name="T14" fmla="*/ 155 w 181"/>
                      <a:gd name="T15" fmla="*/ 37 h 140"/>
                      <a:gd name="T16" fmla="*/ 147 w 181"/>
                      <a:gd name="T17" fmla="*/ 33 h 140"/>
                      <a:gd name="T18" fmla="*/ 136 w 181"/>
                      <a:gd name="T19" fmla="*/ 24 h 140"/>
                      <a:gd name="T20" fmla="*/ 131 w 181"/>
                      <a:gd name="T21" fmla="*/ 16 h 140"/>
                      <a:gd name="T22" fmla="*/ 122 w 181"/>
                      <a:gd name="T23" fmla="*/ 14 h 140"/>
                      <a:gd name="T24" fmla="*/ 117 w 181"/>
                      <a:gd name="T25" fmla="*/ 14 h 140"/>
                      <a:gd name="T26" fmla="*/ 106 w 181"/>
                      <a:gd name="T27" fmla="*/ 9 h 140"/>
                      <a:gd name="T28" fmla="*/ 105 w 181"/>
                      <a:gd name="T29" fmla="*/ 8 h 140"/>
                      <a:gd name="T30" fmla="*/ 99 w 181"/>
                      <a:gd name="T31" fmla="*/ 2 h 140"/>
                      <a:gd name="T32" fmla="*/ 93 w 181"/>
                      <a:gd name="T33" fmla="*/ 2 h 140"/>
                      <a:gd name="T34" fmla="*/ 85 w 181"/>
                      <a:gd name="T35" fmla="*/ 4 h 140"/>
                      <a:gd name="T36" fmla="*/ 75 w 181"/>
                      <a:gd name="T37" fmla="*/ 5 h 140"/>
                      <a:gd name="T38" fmla="*/ 67 w 181"/>
                      <a:gd name="T39" fmla="*/ 2 h 140"/>
                      <a:gd name="T40" fmla="*/ 63 w 181"/>
                      <a:gd name="T41" fmla="*/ 0 h 140"/>
                      <a:gd name="T42" fmla="*/ 56 w 181"/>
                      <a:gd name="T43" fmla="*/ 2 h 140"/>
                      <a:gd name="T44" fmla="*/ 46 w 181"/>
                      <a:gd name="T45" fmla="*/ 8 h 140"/>
                      <a:gd name="T46" fmla="*/ 34 w 181"/>
                      <a:gd name="T47" fmla="*/ 7 h 140"/>
                      <a:gd name="T48" fmla="*/ 29 w 181"/>
                      <a:gd name="T49" fmla="*/ 7 h 140"/>
                      <a:gd name="T50" fmla="*/ 21 w 181"/>
                      <a:gd name="T51" fmla="*/ 14 h 140"/>
                      <a:gd name="T52" fmla="*/ 5 w 181"/>
                      <a:gd name="T53" fmla="*/ 27 h 140"/>
                      <a:gd name="T54" fmla="*/ 1 w 181"/>
                      <a:gd name="T55" fmla="*/ 35 h 140"/>
                      <a:gd name="T56" fmla="*/ 0 w 181"/>
                      <a:gd name="T57" fmla="*/ 38 h 140"/>
                      <a:gd name="T58" fmla="*/ 4 w 181"/>
                      <a:gd name="T59" fmla="*/ 47 h 140"/>
                      <a:gd name="T60" fmla="*/ 16 w 181"/>
                      <a:gd name="T61" fmla="*/ 55 h 140"/>
                      <a:gd name="T62" fmla="*/ 52 w 181"/>
                      <a:gd name="T63" fmla="*/ 73 h 140"/>
                      <a:gd name="T64" fmla="*/ 57 w 181"/>
                      <a:gd name="T65" fmla="*/ 82 h 140"/>
                      <a:gd name="T66" fmla="*/ 59 w 181"/>
                      <a:gd name="T67" fmla="*/ 87 h 140"/>
                      <a:gd name="T68" fmla="*/ 67 w 181"/>
                      <a:gd name="T69" fmla="*/ 91 h 140"/>
                      <a:gd name="T70" fmla="*/ 77 w 181"/>
                      <a:gd name="T71" fmla="*/ 105 h 140"/>
                      <a:gd name="T72" fmla="*/ 83 w 181"/>
                      <a:gd name="T73" fmla="*/ 110 h 140"/>
                      <a:gd name="T74" fmla="*/ 93 w 181"/>
                      <a:gd name="T75" fmla="*/ 111 h 140"/>
                      <a:gd name="T76" fmla="*/ 100 w 181"/>
                      <a:gd name="T77" fmla="*/ 116 h 140"/>
                      <a:gd name="T78" fmla="*/ 104 w 181"/>
                      <a:gd name="T79" fmla="*/ 122 h 140"/>
                      <a:gd name="T80" fmla="*/ 108 w 181"/>
                      <a:gd name="T81" fmla="*/ 124 h 140"/>
                      <a:gd name="T82" fmla="*/ 118 w 181"/>
                      <a:gd name="T83" fmla="*/ 123 h 140"/>
                      <a:gd name="T84" fmla="*/ 126 w 181"/>
                      <a:gd name="T85" fmla="*/ 123 h 140"/>
                      <a:gd name="T86" fmla="*/ 136 w 181"/>
                      <a:gd name="T87" fmla="*/ 130 h 140"/>
                      <a:gd name="T88" fmla="*/ 142 w 181"/>
                      <a:gd name="T89" fmla="*/ 130 h 140"/>
                      <a:gd name="T90" fmla="*/ 175 w 181"/>
                      <a:gd name="T91" fmla="*/ 140 h 140"/>
                      <a:gd name="T92" fmla="*/ 176 w 181"/>
                      <a:gd name="T93" fmla="*/ 137 h 140"/>
                      <a:gd name="T94" fmla="*/ 179 w 181"/>
                      <a:gd name="T95" fmla="*/ 134 h 140"/>
                      <a:gd name="T96" fmla="*/ 175 w 181"/>
                      <a:gd name="T97" fmla="*/ 125 h 140"/>
                      <a:gd name="T98" fmla="*/ 172 w 181"/>
                      <a:gd name="T99" fmla="*/ 122 h 140"/>
                      <a:gd name="T100" fmla="*/ 172 w 181"/>
                      <a:gd name="T101" fmla="*/ 116 h 140"/>
                      <a:gd name="T102" fmla="*/ 174 w 181"/>
                      <a:gd name="T103" fmla="*/ 113 h 140"/>
                      <a:gd name="T104" fmla="*/ 180 w 181"/>
                      <a:gd name="T105" fmla="*/ 108 h 140"/>
                      <a:gd name="T106" fmla="*/ 181 w 181"/>
                      <a:gd name="T107" fmla="*/ 102 h 140"/>
                      <a:gd name="T108" fmla="*/ 181 w 181"/>
                      <a:gd name="T109" fmla="*/ 98 h 140"/>
                      <a:gd name="T110" fmla="*/ 172 w 181"/>
                      <a:gd name="T111" fmla="*/ 87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81" h="140">
                        <a:moveTo>
                          <a:pt x="172" y="87"/>
                        </a:moveTo>
                        <a:lnTo>
                          <a:pt x="172" y="87"/>
                        </a:lnTo>
                        <a:lnTo>
                          <a:pt x="172" y="84"/>
                        </a:lnTo>
                        <a:lnTo>
                          <a:pt x="171" y="82"/>
                        </a:lnTo>
                        <a:lnTo>
                          <a:pt x="173" y="78"/>
                        </a:lnTo>
                        <a:lnTo>
                          <a:pt x="173" y="78"/>
                        </a:lnTo>
                        <a:lnTo>
                          <a:pt x="174" y="73"/>
                        </a:lnTo>
                        <a:lnTo>
                          <a:pt x="175" y="70"/>
                        </a:lnTo>
                        <a:lnTo>
                          <a:pt x="174" y="67"/>
                        </a:lnTo>
                        <a:lnTo>
                          <a:pt x="174" y="67"/>
                        </a:lnTo>
                        <a:lnTo>
                          <a:pt x="173" y="63"/>
                        </a:lnTo>
                        <a:lnTo>
                          <a:pt x="170" y="61"/>
                        </a:lnTo>
                        <a:lnTo>
                          <a:pt x="164" y="59"/>
                        </a:lnTo>
                        <a:lnTo>
                          <a:pt x="164" y="59"/>
                        </a:lnTo>
                        <a:lnTo>
                          <a:pt x="163" y="57"/>
                        </a:lnTo>
                        <a:lnTo>
                          <a:pt x="161" y="55"/>
                        </a:lnTo>
                        <a:lnTo>
                          <a:pt x="159" y="51"/>
                        </a:lnTo>
                        <a:lnTo>
                          <a:pt x="159" y="48"/>
                        </a:lnTo>
                        <a:lnTo>
                          <a:pt x="159" y="48"/>
                        </a:lnTo>
                        <a:lnTo>
                          <a:pt x="159" y="45"/>
                        </a:lnTo>
                        <a:lnTo>
                          <a:pt x="159" y="43"/>
                        </a:lnTo>
                        <a:lnTo>
                          <a:pt x="158" y="39"/>
                        </a:lnTo>
                        <a:lnTo>
                          <a:pt x="158" y="39"/>
                        </a:lnTo>
                        <a:lnTo>
                          <a:pt x="155" y="37"/>
                        </a:lnTo>
                        <a:lnTo>
                          <a:pt x="151" y="34"/>
                        </a:lnTo>
                        <a:lnTo>
                          <a:pt x="147" y="33"/>
                        </a:lnTo>
                        <a:lnTo>
                          <a:pt x="147" y="33"/>
                        </a:lnTo>
                        <a:lnTo>
                          <a:pt x="141" y="32"/>
                        </a:lnTo>
                        <a:lnTo>
                          <a:pt x="138" y="28"/>
                        </a:lnTo>
                        <a:lnTo>
                          <a:pt x="136" y="24"/>
                        </a:lnTo>
                        <a:lnTo>
                          <a:pt x="133" y="18"/>
                        </a:lnTo>
                        <a:lnTo>
                          <a:pt x="133" y="18"/>
                        </a:lnTo>
                        <a:lnTo>
                          <a:pt x="131" y="16"/>
                        </a:lnTo>
                        <a:lnTo>
                          <a:pt x="130" y="15"/>
                        </a:lnTo>
                        <a:lnTo>
                          <a:pt x="126" y="14"/>
                        </a:lnTo>
                        <a:lnTo>
                          <a:pt x="122" y="14"/>
                        </a:lnTo>
                        <a:lnTo>
                          <a:pt x="122" y="14"/>
                        </a:lnTo>
                        <a:lnTo>
                          <a:pt x="117" y="14"/>
                        </a:lnTo>
                        <a:lnTo>
                          <a:pt x="117" y="14"/>
                        </a:lnTo>
                        <a:lnTo>
                          <a:pt x="110" y="13"/>
                        </a:lnTo>
                        <a:lnTo>
                          <a:pt x="108" y="12"/>
                        </a:lnTo>
                        <a:lnTo>
                          <a:pt x="106" y="9"/>
                        </a:lnTo>
                        <a:lnTo>
                          <a:pt x="106" y="9"/>
                        </a:lnTo>
                        <a:lnTo>
                          <a:pt x="105" y="8"/>
                        </a:lnTo>
                        <a:lnTo>
                          <a:pt x="105" y="8"/>
                        </a:lnTo>
                        <a:lnTo>
                          <a:pt x="102" y="5"/>
                        </a:lnTo>
                        <a:lnTo>
                          <a:pt x="100" y="3"/>
                        </a:lnTo>
                        <a:lnTo>
                          <a:pt x="99" y="2"/>
                        </a:lnTo>
                        <a:lnTo>
                          <a:pt x="99" y="2"/>
                        </a:lnTo>
                        <a:lnTo>
                          <a:pt x="96" y="2"/>
                        </a:lnTo>
                        <a:lnTo>
                          <a:pt x="93" y="2"/>
                        </a:lnTo>
                        <a:lnTo>
                          <a:pt x="87" y="3"/>
                        </a:lnTo>
                        <a:lnTo>
                          <a:pt x="87" y="3"/>
                        </a:lnTo>
                        <a:lnTo>
                          <a:pt x="85" y="4"/>
                        </a:lnTo>
                        <a:lnTo>
                          <a:pt x="85" y="4"/>
                        </a:lnTo>
                        <a:lnTo>
                          <a:pt x="79" y="5"/>
                        </a:lnTo>
                        <a:lnTo>
                          <a:pt x="75" y="5"/>
                        </a:lnTo>
                        <a:lnTo>
                          <a:pt x="70" y="3"/>
                        </a:lnTo>
                        <a:lnTo>
                          <a:pt x="67" y="2"/>
                        </a:lnTo>
                        <a:lnTo>
                          <a:pt x="67" y="2"/>
                        </a:lnTo>
                        <a:lnTo>
                          <a:pt x="64" y="0"/>
                        </a:lnTo>
                        <a:lnTo>
                          <a:pt x="64" y="0"/>
                        </a:lnTo>
                        <a:lnTo>
                          <a:pt x="63" y="0"/>
                        </a:lnTo>
                        <a:lnTo>
                          <a:pt x="61" y="0"/>
                        </a:lnTo>
                        <a:lnTo>
                          <a:pt x="56" y="2"/>
                        </a:lnTo>
                        <a:lnTo>
                          <a:pt x="56" y="2"/>
                        </a:lnTo>
                        <a:lnTo>
                          <a:pt x="50" y="7"/>
                        </a:lnTo>
                        <a:lnTo>
                          <a:pt x="50" y="7"/>
                        </a:lnTo>
                        <a:lnTo>
                          <a:pt x="46" y="8"/>
                        </a:lnTo>
                        <a:lnTo>
                          <a:pt x="42" y="8"/>
                        </a:lnTo>
                        <a:lnTo>
                          <a:pt x="34" y="7"/>
                        </a:lnTo>
                        <a:lnTo>
                          <a:pt x="34" y="7"/>
                        </a:lnTo>
                        <a:lnTo>
                          <a:pt x="31" y="7"/>
                        </a:lnTo>
                        <a:lnTo>
                          <a:pt x="31" y="7"/>
                        </a:lnTo>
                        <a:lnTo>
                          <a:pt x="29" y="7"/>
                        </a:lnTo>
                        <a:lnTo>
                          <a:pt x="26" y="8"/>
                        </a:lnTo>
                        <a:lnTo>
                          <a:pt x="21" y="13"/>
                        </a:lnTo>
                        <a:lnTo>
                          <a:pt x="21" y="14"/>
                        </a:lnTo>
                        <a:lnTo>
                          <a:pt x="21" y="14"/>
                        </a:lnTo>
                        <a:lnTo>
                          <a:pt x="14" y="20"/>
                        </a:lnTo>
                        <a:lnTo>
                          <a:pt x="5" y="27"/>
                        </a:lnTo>
                        <a:lnTo>
                          <a:pt x="5" y="27"/>
                        </a:lnTo>
                        <a:lnTo>
                          <a:pt x="2" y="30"/>
                        </a:lnTo>
                        <a:lnTo>
                          <a:pt x="1" y="35"/>
                        </a:lnTo>
                        <a:lnTo>
                          <a:pt x="1" y="35"/>
                        </a:lnTo>
                        <a:lnTo>
                          <a:pt x="1" y="35"/>
                        </a:lnTo>
                        <a:lnTo>
                          <a:pt x="0" y="38"/>
                        </a:lnTo>
                        <a:lnTo>
                          <a:pt x="1" y="41"/>
                        </a:lnTo>
                        <a:lnTo>
                          <a:pt x="2" y="45"/>
                        </a:lnTo>
                        <a:lnTo>
                          <a:pt x="4" y="47"/>
                        </a:lnTo>
                        <a:lnTo>
                          <a:pt x="4" y="47"/>
                        </a:lnTo>
                        <a:lnTo>
                          <a:pt x="10" y="51"/>
                        </a:lnTo>
                        <a:lnTo>
                          <a:pt x="16" y="55"/>
                        </a:lnTo>
                        <a:lnTo>
                          <a:pt x="31" y="62"/>
                        </a:lnTo>
                        <a:lnTo>
                          <a:pt x="45" y="69"/>
                        </a:lnTo>
                        <a:lnTo>
                          <a:pt x="52" y="73"/>
                        </a:lnTo>
                        <a:lnTo>
                          <a:pt x="57" y="78"/>
                        </a:lnTo>
                        <a:lnTo>
                          <a:pt x="57" y="78"/>
                        </a:lnTo>
                        <a:lnTo>
                          <a:pt x="57" y="82"/>
                        </a:lnTo>
                        <a:lnTo>
                          <a:pt x="58" y="83"/>
                        </a:lnTo>
                        <a:lnTo>
                          <a:pt x="58" y="83"/>
                        </a:lnTo>
                        <a:lnTo>
                          <a:pt x="59" y="87"/>
                        </a:lnTo>
                        <a:lnTo>
                          <a:pt x="63" y="89"/>
                        </a:lnTo>
                        <a:lnTo>
                          <a:pt x="67" y="91"/>
                        </a:lnTo>
                        <a:lnTo>
                          <a:pt x="67" y="91"/>
                        </a:lnTo>
                        <a:lnTo>
                          <a:pt x="72" y="93"/>
                        </a:lnTo>
                        <a:lnTo>
                          <a:pt x="74" y="97"/>
                        </a:lnTo>
                        <a:lnTo>
                          <a:pt x="77" y="105"/>
                        </a:lnTo>
                        <a:lnTo>
                          <a:pt x="77" y="105"/>
                        </a:lnTo>
                        <a:lnTo>
                          <a:pt x="79" y="109"/>
                        </a:lnTo>
                        <a:lnTo>
                          <a:pt x="83" y="110"/>
                        </a:lnTo>
                        <a:lnTo>
                          <a:pt x="86" y="111"/>
                        </a:lnTo>
                        <a:lnTo>
                          <a:pt x="86" y="111"/>
                        </a:lnTo>
                        <a:lnTo>
                          <a:pt x="93" y="111"/>
                        </a:lnTo>
                        <a:lnTo>
                          <a:pt x="97" y="113"/>
                        </a:lnTo>
                        <a:lnTo>
                          <a:pt x="99" y="114"/>
                        </a:lnTo>
                        <a:lnTo>
                          <a:pt x="100" y="116"/>
                        </a:lnTo>
                        <a:lnTo>
                          <a:pt x="100" y="116"/>
                        </a:lnTo>
                        <a:lnTo>
                          <a:pt x="102" y="120"/>
                        </a:lnTo>
                        <a:lnTo>
                          <a:pt x="104" y="122"/>
                        </a:lnTo>
                        <a:lnTo>
                          <a:pt x="106" y="123"/>
                        </a:lnTo>
                        <a:lnTo>
                          <a:pt x="106" y="123"/>
                        </a:lnTo>
                        <a:lnTo>
                          <a:pt x="108" y="124"/>
                        </a:lnTo>
                        <a:lnTo>
                          <a:pt x="112" y="124"/>
                        </a:lnTo>
                        <a:lnTo>
                          <a:pt x="118" y="123"/>
                        </a:lnTo>
                        <a:lnTo>
                          <a:pt x="118" y="123"/>
                        </a:lnTo>
                        <a:lnTo>
                          <a:pt x="120" y="123"/>
                        </a:lnTo>
                        <a:lnTo>
                          <a:pt x="120" y="123"/>
                        </a:lnTo>
                        <a:lnTo>
                          <a:pt x="126" y="123"/>
                        </a:lnTo>
                        <a:lnTo>
                          <a:pt x="130" y="125"/>
                        </a:lnTo>
                        <a:lnTo>
                          <a:pt x="136" y="130"/>
                        </a:lnTo>
                        <a:lnTo>
                          <a:pt x="136" y="130"/>
                        </a:lnTo>
                        <a:lnTo>
                          <a:pt x="139" y="130"/>
                        </a:lnTo>
                        <a:lnTo>
                          <a:pt x="142" y="130"/>
                        </a:lnTo>
                        <a:lnTo>
                          <a:pt x="142" y="130"/>
                        </a:lnTo>
                        <a:lnTo>
                          <a:pt x="153" y="133"/>
                        </a:lnTo>
                        <a:lnTo>
                          <a:pt x="163" y="136"/>
                        </a:lnTo>
                        <a:lnTo>
                          <a:pt x="175" y="140"/>
                        </a:lnTo>
                        <a:lnTo>
                          <a:pt x="175" y="140"/>
                        </a:lnTo>
                        <a:lnTo>
                          <a:pt x="175" y="140"/>
                        </a:lnTo>
                        <a:lnTo>
                          <a:pt x="176" y="137"/>
                        </a:lnTo>
                        <a:lnTo>
                          <a:pt x="176" y="137"/>
                        </a:lnTo>
                        <a:lnTo>
                          <a:pt x="177" y="137"/>
                        </a:lnTo>
                        <a:lnTo>
                          <a:pt x="179" y="134"/>
                        </a:lnTo>
                        <a:lnTo>
                          <a:pt x="179" y="130"/>
                        </a:lnTo>
                        <a:lnTo>
                          <a:pt x="177" y="127"/>
                        </a:lnTo>
                        <a:lnTo>
                          <a:pt x="175" y="125"/>
                        </a:lnTo>
                        <a:lnTo>
                          <a:pt x="175" y="125"/>
                        </a:lnTo>
                        <a:lnTo>
                          <a:pt x="172" y="122"/>
                        </a:lnTo>
                        <a:lnTo>
                          <a:pt x="172" y="122"/>
                        </a:lnTo>
                        <a:lnTo>
                          <a:pt x="171" y="119"/>
                        </a:lnTo>
                        <a:lnTo>
                          <a:pt x="172" y="116"/>
                        </a:lnTo>
                        <a:lnTo>
                          <a:pt x="172" y="116"/>
                        </a:lnTo>
                        <a:lnTo>
                          <a:pt x="173" y="113"/>
                        </a:lnTo>
                        <a:lnTo>
                          <a:pt x="174" y="113"/>
                        </a:lnTo>
                        <a:lnTo>
                          <a:pt x="174" y="113"/>
                        </a:lnTo>
                        <a:lnTo>
                          <a:pt x="175" y="111"/>
                        </a:lnTo>
                        <a:lnTo>
                          <a:pt x="179" y="108"/>
                        </a:lnTo>
                        <a:lnTo>
                          <a:pt x="180" y="108"/>
                        </a:lnTo>
                        <a:lnTo>
                          <a:pt x="180" y="108"/>
                        </a:lnTo>
                        <a:lnTo>
                          <a:pt x="181" y="105"/>
                        </a:lnTo>
                        <a:lnTo>
                          <a:pt x="181" y="102"/>
                        </a:lnTo>
                        <a:lnTo>
                          <a:pt x="181" y="102"/>
                        </a:lnTo>
                        <a:lnTo>
                          <a:pt x="181" y="100"/>
                        </a:lnTo>
                        <a:lnTo>
                          <a:pt x="181" y="98"/>
                        </a:lnTo>
                        <a:lnTo>
                          <a:pt x="177" y="93"/>
                        </a:lnTo>
                        <a:lnTo>
                          <a:pt x="172" y="87"/>
                        </a:lnTo>
                        <a:lnTo>
                          <a:pt x="172" y="87"/>
                        </a:lnTo>
                        <a:close/>
                      </a:path>
                    </a:pathLst>
                  </a:custGeom>
                  <a:solidFill>
                    <a:srgbClr val="623F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5" name="Freeform 60">
                    <a:extLst>
                      <a:ext uri="{FF2B5EF4-FFF2-40B4-BE49-F238E27FC236}">
                        <a16:creationId xmlns:a16="http://schemas.microsoft.com/office/drawing/2014/main" xmlns="" id="{6DDC7AE9-F733-4629-9334-257985EC8B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7314" y="8996365"/>
                    <a:ext cx="37606" cy="68498"/>
                  </a:xfrm>
                  <a:custGeom>
                    <a:avLst/>
                    <a:gdLst>
                      <a:gd name="T0" fmla="*/ 28 w 28"/>
                      <a:gd name="T1" fmla="*/ 2 h 51"/>
                      <a:gd name="T2" fmla="*/ 15 w 28"/>
                      <a:gd name="T3" fmla="*/ 0 h 51"/>
                      <a:gd name="T4" fmla="*/ 15 w 28"/>
                      <a:gd name="T5" fmla="*/ 0 h 51"/>
                      <a:gd name="T6" fmla="*/ 12 w 28"/>
                      <a:gd name="T7" fmla="*/ 12 h 51"/>
                      <a:gd name="T8" fmla="*/ 10 w 28"/>
                      <a:gd name="T9" fmla="*/ 18 h 51"/>
                      <a:gd name="T10" fmla="*/ 7 w 28"/>
                      <a:gd name="T11" fmla="*/ 22 h 51"/>
                      <a:gd name="T12" fmla="*/ 2 w 28"/>
                      <a:gd name="T13" fmla="*/ 30 h 51"/>
                      <a:gd name="T14" fmla="*/ 2 w 28"/>
                      <a:gd name="T15" fmla="*/ 30 h 51"/>
                      <a:gd name="T16" fmla="*/ 0 w 28"/>
                      <a:gd name="T17" fmla="*/ 32 h 51"/>
                      <a:gd name="T18" fmla="*/ 0 w 28"/>
                      <a:gd name="T19" fmla="*/ 35 h 51"/>
                      <a:gd name="T20" fmla="*/ 0 w 28"/>
                      <a:gd name="T21" fmla="*/ 39 h 51"/>
                      <a:gd name="T22" fmla="*/ 0 w 28"/>
                      <a:gd name="T23" fmla="*/ 42 h 51"/>
                      <a:gd name="T24" fmla="*/ 2 w 28"/>
                      <a:gd name="T25" fmla="*/ 45 h 51"/>
                      <a:gd name="T26" fmla="*/ 4 w 28"/>
                      <a:gd name="T27" fmla="*/ 47 h 51"/>
                      <a:gd name="T28" fmla="*/ 7 w 28"/>
                      <a:gd name="T29" fmla="*/ 50 h 51"/>
                      <a:gd name="T30" fmla="*/ 9 w 28"/>
                      <a:gd name="T31" fmla="*/ 50 h 51"/>
                      <a:gd name="T32" fmla="*/ 24 w 28"/>
                      <a:gd name="T33" fmla="*/ 51 h 51"/>
                      <a:gd name="T34" fmla="*/ 28 w 28"/>
                      <a:gd name="T35" fmla="*/ 2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8" h="51">
                        <a:moveTo>
                          <a:pt x="28" y="2"/>
                        </a:move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2" y="12"/>
                        </a:lnTo>
                        <a:lnTo>
                          <a:pt x="10" y="18"/>
                        </a:lnTo>
                        <a:lnTo>
                          <a:pt x="7" y="22"/>
                        </a:lnTo>
                        <a:lnTo>
                          <a:pt x="2" y="30"/>
                        </a:lnTo>
                        <a:lnTo>
                          <a:pt x="2" y="30"/>
                        </a:lnTo>
                        <a:lnTo>
                          <a:pt x="0" y="32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2" y="45"/>
                        </a:lnTo>
                        <a:lnTo>
                          <a:pt x="4" y="47"/>
                        </a:lnTo>
                        <a:lnTo>
                          <a:pt x="7" y="50"/>
                        </a:lnTo>
                        <a:lnTo>
                          <a:pt x="9" y="50"/>
                        </a:lnTo>
                        <a:lnTo>
                          <a:pt x="24" y="51"/>
                        </a:lnTo>
                        <a:lnTo>
                          <a:pt x="28" y="2"/>
                        </a:lnTo>
                        <a:close/>
                      </a:path>
                    </a:pathLst>
                  </a:custGeom>
                  <a:solidFill>
                    <a:srgbClr val="E9A9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6" name="Freeform 61">
                    <a:extLst>
                      <a:ext uri="{FF2B5EF4-FFF2-40B4-BE49-F238E27FC236}">
                        <a16:creationId xmlns:a16="http://schemas.microsoft.com/office/drawing/2014/main" xmlns="" id="{81EF3D36-C20F-4A2F-908E-B910C2D3F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7314" y="8996365"/>
                    <a:ext cx="37606" cy="68498"/>
                  </a:xfrm>
                  <a:custGeom>
                    <a:avLst/>
                    <a:gdLst>
                      <a:gd name="T0" fmla="*/ 28 w 28"/>
                      <a:gd name="T1" fmla="*/ 2 h 51"/>
                      <a:gd name="T2" fmla="*/ 15 w 28"/>
                      <a:gd name="T3" fmla="*/ 0 h 51"/>
                      <a:gd name="T4" fmla="*/ 15 w 28"/>
                      <a:gd name="T5" fmla="*/ 0 h 51"/>
                      <a:gd name="T6" fmla="*/ 12 w 28"/>
                      <a:gd name="T7" fmla="*/ 12 h 51"/>
                      <a:gd name="T8" fmla="*/ 10 w 28"/>
                      <a:gd name="T9" fmla="*/ 18 h 51"/>
                      <a:gd name="T10" fmla="*/ 7 w 28"/>
                      <a:gd name="T11" fmla="*/ 22 h 51"/>
                      <a:gd name="T12" fmla="*/ 2 w 28"/>
                      <a:gd name="T13" fmla="*/ 30 h 51"/>
                      <a:gd name="T14" fmla="*/ 2 w 28"/>
                      <a:gd name="T15" fmla="*/ 30 h 51"/>
                      <a:gd name="T16" fmla="*/ 0 w 28"/>
                      <a:gd name="T17" fmla="*/ 32 h 51"/>
                      <a:gd name="T18" fmla="*/ 0 w 28"/>
                      <a:gd name="T19" fmla="*/ 35 h 51"/>
                      <a:gd name="T20" fmla="*/ 0 w 28"/>
                      <a:gd name="T21" fmla="*/ 39 h 51"/>
                      <a:gd name="T22" fmla="*/ 0 w 28"/>
                      <a:gd name="T23" fmla="*/ 42 h 51"/>
                      <a:gd name="T24" fmla="*/ 2 w 28"/>
                      <a:gd name="T25" fmla="*/ 45 h 51"/>
                      <a:gd name="T26" fmla="*/ 4 w 28"/>
                      <a:gd name="T27" fmla="*/ 47 h 51"/>
                      <a:gd name="T28" fmla="*/ 7 w 28"/>
                      <a:gd name="T29" fmla="*/ 50 h 51"/>
                      <a:gd name="T30" fmla="*/ 9 w 28"/>
                      <a:gd name="T31" fmla="*/ 50 h 51"/>
                      <a:gd name="T32" fmla="*/ 24 w 28"/>
                      <a:gd name="T33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8" h="51">
                        <a:moveTo>
                          <a:pt x="28" y="2"/>
                        </a:move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2" y="12"/>
                        </a:lnTo>
                        <a:lnTo>
                          <a:pt x="10" y="18"/>
                        </a:lnTo>
                        <a:lnTo>
                          <a:pt x="7" y="22"/>
                        </a:lnTo>
                        <a:lnTo>
                          <a:pt x="2" y="30"/>
                        </a:lnTo>
                        <a:lnTo>
                          <a:pt x="2" y="30"/>
                        </a:lnTo>
                        <a:lnTo>
                          <a:pt x="0" y="32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2" y="45"/>
                        </a:lnTo>
                        <a:lnTo>
                          <a:pt x="4" y="47"/>
                        </a:lnTo>
                        <a:lnTo>
                          <a:pt x="7" y="50"/>
                        </a:lnTo>
                        <a:lnTo>
                          <a:pt x="9" y="50"/>
                        </a:lnTo>
                        <a:lnTo>
                          <a:pt x="24" y="51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7" name="Freeform 62">
                    <a:extLst>
                      <a:ext uri="{FF2B5EF4-FFF2-40B4-BE49-F238E27FC236}">
                        <a16:creationId xmlns:a16="http://schemas.microsoft.com/office/drawing/2014/main" xmlns="" id="{82AB0006-761D-4440-843D-1C98CF5C4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8803" y="8856685"/>
                    <a:ext cx="174601" cy="159827"/>
                  </a:xfrm>
                  <a:custGeom>
                    <a:avLst/>
                    <a:gdLst>
                      <a:gd name="T0" fmla="*/ 130 w 130"/>
                      <a:gd name="T1" fmla="*/ 97 h 119"/>
                      <a:gd name="T2" fmla="*/ 123 w 130"/>
                      <a:gd name="T3" fmla="*/ 85 h 119"/>
                      <a:gd name="T4" fmla="*/ 107 w 130"/>
                      <a:gd name="T5" fmla="*/ 60 h 119"/>
                      <a:gd name="T6" fmla="*/ 101 w 130"/>
                      <a:gd name="T7" fmla="*/ 47 h 119"/>
                      <a:gd name="T8" fmla="*/ 102 w 130"/>
                      <a:gd name="T9" fmla="*/ 43 h 119"/>
                      <a:gd name="T10" fmla="*/ 103 w 130"/>
                      <a:gd name="T11" fmla="*/ 42 h 119"/>
                      <a:gd name="T12" fmla="*/ 102 w 130"/>
                      <a:gd name="T13" fmla="*/ 35 h 119"/>
                      <a:gd name="T14" fmla="*/ 99 w 130"/>
                      <a:gd name="T15" fmla="*/ 31 h 119"/>
                      <a:gd name="T16" fmla="*/ 96 w 130"/>
                      <a:gd name="T17" fmla="*/ 24 h 119"/>
                      <a:gd name="T18" fmla="*/ 97 w 130"/>
                      <a:gd name="T19" fmla="*/ 15 h 119"/>
                      <a:gd name="T20" fmla="*/ 96 w 130"/>
                      <a:gd name="T21" fmla="*/ 8 h 119"/>
                      <a:gd name="T22" fmla="*/ 92 w 130"/>
                      <a:gd name="T23" fmla="*/ 6 h 119"/>
                      <a:gd name="T24" fmla="*/ 86 w 130"/>
                      <a:gd name="T25" fmla="*/ 0 h 119"/>
                      <a:gd name="T26" fmla="*/ 75 w 130"/>
                      <a:gd name="T27" fmla="*/ 0 h 119"/>
                      <a:gd name="T28" fmla="*/ 54 w 130"/>
                      <a:gd name="T29" fmla="*/ 3 h 119"/>
                      <a:gd name="T30" fmla="*/ 44 w 130"/>
                      <a:gd name="T31" fmla="*/ 5 h 119"/>
                      <a:gd name="T32" fmla="*/ 12 w 130"/>
                      <a:gd name="T33" fmla="*/ 18 h 119"/>
                      <a:gd name="T34" fmla="*/ 2 w 130"/>
                      <a:gd name="T35" fmla="*/ 24 h 119"/>
                      <a:gd name="T36" fmla="*/ 0 w 130"/>
                      <a:gd name="T37" fmla="*/ 29 h 119"/>
                      <a:gd name="T38" fmla="*/ 0 w 130"/>
                      <a:gd name="T39" fmla="*/ 30 h 119"/>
                      <a:gd name="T40" fmla="*/ 0 w 130"/>
                      <a:gd name="T41" fmla="*/ 33 h 119"/>
                      <a:gd name="T42" fmla="*/ 5 w 130"/>
                      <a:gd name="T43" fmla="*/ 41 h 119"/>
                      <a:gd name="T44" fmla="*/ 10 w 130"/>
                      <a:gd name="T45" fmla="*/ 46 h 119"/>
                      <a:gd name="T46" fmla="*/ 11 w 130"/>
                      <a:gd name="T47" fmla="*/ 54 h 119"/>
                      <a:gd name="T48" fmla="*/ 10 w 130"/>
                      <a:gd name="T49" fmla="*/ 59 h 119"/>
                      <a:gd name="T50" fmla="*/ 11 w 130"/>
                      <a:gd name="T51" fmla="*/ 64 h 119"/>
                      <a:gd name="T52" fmla="*/ 16 w 130"/>
                      <a:gd name="T53" fmla="*/ 69 h 119"/>
                      <a:gd name="T54" fmla="*/ 22 w 130"/>
                      <a:gd name="T55" fmla="*/ 72 h 119"/>
                      <a:gd name="T56" fmla="*/ 27 w 130"/>
                      <a:gd name="T57" fmla="*/ 78 h 119"/>
                      <a:gd name="T58" fmla="*/ 28 w 130"/>
                      <a:gd name="T59" fmla="*/ 80 h 119"/>
                      <a:gd name="T60" fmla="*/ 29 w 130"/>
                      <a:gd name="T61" fmla="*/ 87 h 119"/>
                      <a:gd name="T62" fmla="*/ 31 w 130"/>
                      <a:gd name="T63" fmla="*/ 90 h 119"/>
                      <a:gd name="T64" fmla="*/ 36 w 130"/>
                      <a:gd name="T65" fmla="*/ 93 h 119"/>
                      <a:gd name="T66" fmla="*/ 42 w 130"/>
                      <a:gd name="T67" fmla="*/ 94 h 119"/>
                      <a:gd name="T68" fmla="*/ 48 w 130"/>
                      <a:gd name="T69" fmla="*/ 96 h 119"/>
                      <a:gd name="T70" fmla="*/ 57 w 130"/>
                      <a:gd name="T71" fmla="*/ 107 h 119"/>
                      <a:gd name="T72" fmla="*/ 59 w 130"/>
                      <a:gd name="T73" fmla="*/ 109 h 119"/>
                      <a:gd name="T74" fmla="*/ 68 w 130"/>
                      <a:gd name="T75" fmla="*/ 109 h 119"/>
                      <a:gd name="T76" fmla="*/ 72 w 130"/>
                      <a:gd name="T77" fmla="*/ 109 h 119"/>
                      <a:gd name="T78" fmla="*/ 72 w 130"/>
                      <a:gd name="T79" fmla="*/ 109 h 119"/>
                      <a:gd name="T80" fmla="*/ 78 w 130"/>
                      <a:gd name="T81" fmla="*/ 109 h 119"/>
                      <a:gd name="T82" fmla="*/ 89 w 130"/>
                      <a:gd name="T83" fmla="*/ 118 h 119"/>
                      <a:gd name="T84" fmla="*/ 91 w 130"/>
                      <a:gd name="T85" fmla="*/ 119 h 119"/>
                      <a:gd name="T86" fmla="*/ 100 w 130"/>
                      <a:gd name="T87" fmla="*/ 117 h 119"/>
                      <a:gd name="T88" fmla="*/ 100 w 130"/>
                      <a:gd name="T89" fmla="*/ 117 h 119"/>
                      <a:gd name="T90" fmla="*/ 119 w 130"/>
                      <a:gd name="T91" fmla="*/ 114 h 119"/>
                      <a:gd name="T92" fmla="*/ 124 w 130"/>
                      <a:gd name="T93" fmla="*/ 112 h 119"/>
                      <a:gd name="T94" fmla="*/ 130 w 130"/>
                      <a:gd name="T95" fmla="*/ 103 h 119"/>
                      <a:gd name="T96" fmla="*/ 130 w 130"/>
                      <a:gd name="T97" fmla="*/ 9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30" h="119">
                        <a:moveTo>
                          <a:pt x="130" y="97"/>
                        </a:moveTo>
                        <a:lnTo>
                          <a:pt x="130" y="97"/>
                        </a:lnTo>
                        <a:lnTo>
                          <a:pt x="126" y="92"/>
                        </a:lnTo>
                        <a:lnTo>
                          <a:pt x="123" y="85"/>
                        </a:lnTo>
                        <a:lnTo>
                          <a:pt x="115" y="72"/>
                        </a:lnTo>
                        <a:lnTo>
                          <a:pt x="107" y="60"/>
                        </a:lnTo>
                        <a:lnTo>
                          <a:pt x="103" y="53"/>
                        </a:lnTo>
                        <a:lnTo>
                          <a:pt x="101" y="47"/>
                        </a:lnTo>
                        <a:lnTo>
                          <a:pt x="101" y="47"/>
                        </a:lnTo>
                        <a:lnTo>
                          <a:pt x="102" y="43"/>
                        </a:lnTo>
                        <a:lnTo>
                          <a:pt x="103" y="42"/>
                        </a:lnTo>
                        <a:lnTo>
                          <a:pt x="103" y="42"/>
                        </a:lnTo>
                        <a:lnTo>
                          <a:pt x="103" y="38"/>
                        </a:lnTo>
                        <a:lnTo>
                          <a:pt x="102" y="35"/>
                        </a:lnTo>
                        <a:lnTo>
                          <a:pt x="99" y="31"/>
                        </a:lnTo>
                        <a:lnTo>
                          <a:pt x="99" y="31"/>
                        </a:lnTo>
                        <a:lnTo>
                          <a:pt x="96" y="27"/>
                        </a:lnTo>
                        <a:lnTo>
                          <a:pt x="96" y="24"/>
                        </a:lnTo>
                        <a:lnTo>
                          <a:pt x="97" y="15"/>
                        </a:lnTo>
                        <a:lnTo>
                          <a:pt x="97" y="15"/>
                        </a:lnTo>
                        <a:lnTo>
                          <a:pt x="97" y="10"/>
                        </a:lnTo>
                        <a:lnTo>
                          <a:pt x="96" y="8"/>
                        </a:lnTo>
                        <a:lnTo>
                          <a:pt x="92" y="6"/>
                        </a:lnTo>
                        <a:lnTo>
                          <a:pt x="92" y="6"/>
                        </a:lnTo>
                        <a:lnTo>
                          <a:pt x="90" y="4"/>
                        </a:lnTo>
                        <a:lnTo>
                          <a:pt x="86" y="0"/>
                        </a:lnTo>
                        <a:lnTo>
                          <a:pt x="86" y="0"/>
                        </a:lnTo>
                        <a:lnTo>
                          <a:pt x="75" y="0"/>
                        </a:lnTo>
                        <a:lnTo>
                          <a:pt x="65" y="0"/>
                        </a:lnTo>
                        <a:lnTo>
                          <a:pt x="54" y="3"/>
                        </a:lnTo>
                        <a:lnTo>
                          <a:pt x="44" y="5"/>
                        </a:lnTo>
                        <a:lnTo>
                          <a:pt x="44" y="5"/>
                        </a:lnTo>
                        <a:lnTo>
                          <a:pt x="24" y="14"/>
                        </a:lnTo>
                        <a:lnTo>
                          <a:pt x="12" y="18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0" y="27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3"/>
                        </a:lnTo>
                        <a:lnTo>
                          <a:pt x="2" y="38"/>
                        </a:lnTo>
                        <a:lnTo>
                          <a:pt x="5" y="41"/>
                        </a:lnTo>
                        <a:lnTo>
                          <a:pt x="5" y="41"/>
                        </a:lnTo>
                        <a:lnTo>
                          <a:pt x="10" y="46"/>
                        </a:lnTo>
                        <a:lnTo>
                          <a:pt x="11" y="49"/>
                        </a:lnTo>
                        <a:lnTo>
                          <a:pt x="11" y="54"/>
                        </a:lnTo>
                        <a:lnTo>
                          <a:pt x="10" y="59"/>
                        </a:lnTo>
                        <a:lnTo>
                          <a:pt x="10" y="59"/>
                        </a:lnTo>
                        <a:lnTo>
                          <a:pt x="10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16" y="69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27" y="78"/>
                        </a:lnTo>
                        <a:lnTo>
                          <a:pt x="28" y="80"/>
                        </a:lnTo>
                        <a:lnTo>
                          <a:pt x="28" y="80"/>
                        </a:lnTo>
                        <a:lnTo>
                          <a:pt x="28" y="84"/>
                        </a:lnTo>
                        <a:lnTo>
                          <a:pt x="29" y="87"/>
                        </a:lnTo>
                        <a:lnTo>
                          <a:pt x="31" y="90"/>
                        </a:lnTo>
                        <a:lnTo>
                          <a:pt x="31" y="90"/>
                        </a:lnTo>
                        <a:lnTo>
                          <a:pt x="32" y="92"/>
                        </a:lnTo>
                        <a:lnTo>
                          <a:pt x="36" y="93"/>
                        </a:lnTo>
                        <a:lnTo>
                          <a:pt x="42" y="94"/>
                        </a:lnTo>
                        <a:lnTo>
                          <a:pt x="42" y="94"/>
                        </a:lnTo>
                        <a:lnTo>
                          <a:pt x="46" y="95"/>
                        </a:lnTo>
                        <a:lnTo>
                          <a:pt x="48" y="96"/>
                        </a:lnTo>
                        <a:lnTo>
                          <a:pt x="53" y="101"/>
                        </a:lnTo>
                        <a:lnTo>
                          <a:pt x="57" y="107"/>
                        </a:lnTo>
                        <a:lnTo>
                          <a:pt x="57" y="107"/>
                        </a:lnTo>
                        <a:lnTo>
                          <a:pt x="59" y="109"/>
                        </a:lnTo>
                        <a:lnTo>
                          <a:pt x="61" y="109"/>
                        </a:lnTo>
                        <a:lnTo>
                          <a:pt x="68" y="109"/>
                        </a:lnTo>
                        <a:lnTo>
                          <a:pt x="68" y="109"/>
                        </a:lnTo>
                        <a:lnTo>
                          <a:pt x="72" y="109"/>
                        </a:lnTo>
                        <a:lnTo>
                          <a:pt x="72" y="109"/>
                        </a:lnTo>
                        <a:lnTo>
                          <a:pt x="72" y="109"/>
                        </a:lnTo>
                        <a:lnTo>
                          <a:pt x="76" y="109"/>
                        </a:lnTo>
                        <a:lnTo>
                          <a:pt x="78" y="109"/>
                        </a:lnTo>
                        <a:lnTo>
                          <a:pt x="82" y="113"/>
                        </a:lnTo>
                        <a:lnTo>
                          <a:pt x="89" y="118"/>
                        </a:lnTo>
                        <a:lnTo>
                          <a:pt x="89" y="118"/>
                        </a:lnTo>
                        <a:lnTo>
                          <a:pt x="91" y="119"/>
                        </a:lnTo>
                        <a:lnTo>
                          <a:pt x="93" y="119"/>
                        </a:lnTo>
                        <a:lnTo>
                          <a:pt x="100" y="117"/>
                        </a:lnTo>
                        <a:lnTo>
                          <a:pt x="100" y="117"/>
                        </a:lnTo>
                        <a:lnTo>
                          <a:pt x="100" y="117"/>
                        </a:lnTo>
                        <a:lnTo>
                          <a:pt x="109" y="115"/>
                        </a:lnTo>
                        <a:lnTo>
                          <a:pt x="119" y="114"/>
                        </a:lnTo>
                        <a:lnTo>
                          <a:pt x="119" y="114"/>
                        </a:lnTo>
                        <a:lnTo>
                          <a:pt x="124" y="112"/>
                        </a:lnTo>
                        <a:lnTo>
                          <a:pt x="129" y="108"/>
                        </a:lnTo>
                        <a:lnTo>
                          <a:pt x="130" y="103"/>
                        </a:lnTo>
                        <a:lnTo>
                          <a:pt x="130" y="101"/>
                        </a:lnTo>
                        <a:lnTo>
                          <a:pt x="130" y="97"/>
                        </a:lnTo>
                        <a:lnTo>
                          <a:pt x="130" y="97"/>
                        </a:lnTo>
                        <a:close/>
                      </a:path>
                    </a:pathLst>
                  </a:custGeom>
                  <a:solidFill>
                    <a:srgbClr val="623F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98" name="Freeform 63">
                  <a:extLst>
                    <a:ext uri="{FF2B5EF4-FFF2-40B4-BE49-F238E27FC236}">
                      <a16:creationId xmlns:a16="http://schemas.microsoft.com/office/drawing/2014/main" xmlns="" id="{93B9F106-6890-400A-BE57-01696C394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947" y="10355567"/>
                  <a:ext cx="268617" cy="162514"/>
                </a:xfrm>
                <a:custGeom>
                  <a:avLst/>
                  <a:gdLst>
                    <a:gd name="T0" fmla="*/ 192 w 200"/>
                    <a:gd name="T1" fmla="*/ 35 h 121"/>
                    <a:gd name="T2" fmla="*/ 190 w 200"/>
                    <a:gd name="T3" fmla="*/ 36 h 121"/>
                    <a:gd name="T4" fmla="*/ 189 w 200"/>
                    <a:gd name="T5" fmla="*/ 30 h 121"/>
                    <a:gd name="T6" fmla="*/ 185 w 200"/>
                    <a:gd name="T7" fmla="*/ 17 h 121"/>
                    <a:gd name="T8" fmla="*/ 175 w 200"/>
                    <a:gd name="T9" fmla="*/ 5 h 121"/>
                    <a:gd name="T10" fmla="*/ 169 w 200"/>
                    <a:gd name="T11" fmla="*/ 1 h 121"/>
                    <a:gd name="T12" fmla="*/ 164 w 200"/>
                    <a:gd name="T13" fmla="*/ 2 h 121"/>
                    <a:gd name="T14" fmla="*/ 155 w 200"/>
                    <a:gd name="T15" fmla="*/ 10 h 121"/>
                    <a:gd name="T16" fmla="*/ 138 w 200"/>
                    <a:gd name="T17" fmla="*/ 22 h 121"/>
                    <a:gd name="T18" fmla="*/ 130 w 200"/>
                    <a:gd name="T19" fmla="*/ 26 h 121"/>
                    <a:gd name="T20" fmla="*/ 118 w 200"/>
                    <a:gd name="T21" fmla="*/ 30 h 121"/>
                    <a:gd name="T22" fmla="*/ 107 w 200"/>
                    <a:gd name="T23" fmla="*/ 29 h 121"/>
                    <a:gd name="T24" fmla="*/ 94 w 200"/>
                    <a:gd name="T25" fmla="*/ 24 h 121"/>
                    <a:gd name="T26" fmla="*/ 91 w 200"/>
                    <a:gd name="T27" fmla="*/ 23 h 121"/>
                    <a:gd name="T28" fmla="*/ 87 w 200"/>
                    <a:gd name="T29" fmla="*/ 25 h 121"/>
                    <a:gd name="T30" fmla="*/ 72 w 200"/>
                    <a:gd name="T31" fmla="*/ 44 h 121"/>
                    <a:gd name="T32" fmla="*/ 28 w 200"/>
                    <a:gd name="T33" fmla="*/ 88 h 121"/>
                    <a:gd name="T34" fmla="*/ 28 w 200"/>
                    <a:gd name="T35" fmla="*/ 88 h 121"/>
                    <a:gd name="T36" fmla="*/ 18 w 200"/>
                    <a:gd name="T37" fmla="*/ 91 h 121"/>
                    <a:gd name="T38" fmla="*/ 12 w 200"/>
                    <a:gd name="T39" fmla="*/ 94 h 121"/>
                    <a:gd name="T40" fmla="*/ 5 w 200"/>
                    <a:gd name="T41" fmla="*/ 99 h 121"/>
                    <a:gd name="T42" fmla="*/ 3 w 200"/>
                    <a:gd name="T43" fmla="*/ 103 h 121"/>
                    <a:gd name="T44" fmla="*/ 1 w 200"/>
                    <a:gd name="T45" fmla="*/ 111 h 121"/>
                    <a:gd name="T46" fmla="*/ 3 w 200"/>
                    <a:gd name="T47" fmla="*/ 114 h 121"/>
                    <a:gd name="T48" fmla="*/ 0 w 200"/>
                    <a:gd name="T49" fmla="*/ 116 h 121"/>
                    <a:gd name="T50" fmla="*/ 1 w 200"/>
                    <a:gd name="T51" fmla="*/ 119 h 121"/>
                    <a:gd name="T52" fmla="*/ 5 w 200"/>
                    <a:gd name="T53" fmla="*/ 120 h 121"/>
                    <a:gd name="T54" fmla="*/ 16 w 200"/>
                    <a:gd name="T55" fmla="*/ 121 h 121"/>
                    <a:gd name="T56" fmla="*/ 46 w 200"/>
                    <a:gd name="T57" fmla="*/ 119 h 121"/>
                    <a:gd name="T58" fmla="*/ 74 w 200"/>
                    <a:gd name="T59" fmla="*/ 111 h 121"/>
                    <a:gd name="T60" fmla="*/ 83 w 200"/>
                    <a:gd name="T61" fmla="*/ 108 h 121"/>
                    <a:gd name="T62" fmla="*/ 95 w 200"/>
                    <a:gd name="T63" fmla="*/ 101 h 121"/>
                    <a:gd name="T64" fmla="*/ 145 w 200"/>
                    <a:gd name="T65" fmla="*/ 70 h 121"/>
                    <a:gd name="T66" fmla="*/ 149 w 200"/>
                    <a:gd name="T67" fmla="*/ 70 h 121"/>
                    <a:gd name="T68" fmla="*/ 151 w 200"/>
                    <a:gd name="T69" fmla="*/ 73 h 121"/>
                    <a:gd name="T70" fmla="*/ 151 w 200"/>
                    <a:gd name="T71" fmla="*/ 74 h 121"/>
                    <a:gd name="T72" fmla="*/ 154 w 200"/>
                    <a:gd name="T73" fmla="*/ 76 h 121"/>
                    <a:gd name="T74" fmla="*/ 157 w 200"/>
                    <a:gd name="T75" fmla="*/ 76 h 121"/>
                    <a:gd name="T76" fmla="*/ 198 w 200"/>
                    <a:gd name="T77" fmla="*/ 60 h 121"/>
                    <a:gd name="T78" fmla="*/ 200 w 200"/>
                    <a:gd name="T79" fmla="*/ 58 h 121"/>
                    <a:gd name="T80" fmla="*/ 200 w 200"/>
                    <a:gd name="T81" fmla="*/ 55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0" h="121">
                      <a:moveTo>
                        <a:pt x="200" y="55"/>
                      </a:moveTo>
                      <a:lnTo>
                        <a:pt x="192" y="35"/>
                      </a:lnTo>
                      <a:lnTo>
                        <a:pt x="190" y="36"/>
                      </a:lnTo>
                      <a:lnTo>
                        <a:pt x="190" y="36"/>
                      </a:lnTo>
                      <a:lnTo>
                        <a:pt x="190" y="36"/>
                      </a:lnTo>
                      <a:lnTo>
                        <a:pt x="189" y="30"/>
                      </a:lnTo>
                      <a:lnTo>
                        <a:pt x="188" y="23"/>
                      </a:lnTo>
                      <a:lnTo>
                        <a:pt x="185" y="17"/>
                      </a:lnTo>
                      <a:lnTo>
                        <a:pt x="181" y="13"/>
                      </a:lnTo>
                      <a:lnTo>
                        <a:pt x="175" y="5"/>
                      </a:lnTo>
                      <a:lnTo>
                        <a:pt x="169" y="1"/>
                      </a:lnTo>
                      <a:lnTo>
                        <a:pt x="169" y="1"/>
                      </a:lnTo>
                      <a:lnTo>
                        <a:pt x="166" y="0"/>
                      </a:lnTo>
                      <a:lnTo>
                        <a:pt x="164" y="2"/>
                      </a:lnTo>
                      <a:lnTo>
                        <a:pt x="164" y="2"/>
                      </a:lnTo>
                      <a:lnTo>
                        <a:pt x="155" y="10"/>
                      </a:lnTo>
                      <a:lnTo>
                        <a:pt x="147" y="16"/>
                      </a:lnTo>
                      <a:lnTo>
                        <a:pt x="138" y="22"/>
                      </a:lnTo>
                      <a:lnTo>
                        <a:pt x="130" y="26"/>
                      </a:lnTo>
                      <a:lnTo>
                        <a:pt x="130" y="26"/>
                      </a:lnTo>
                      <a:lnTo>
                        <a:pt x="124" y="29"/>
                      </a:lnTo>
                      <a:lnTo>
                        <a:pt x="118" y="30"/>
                      </a:lnTo>
                      <a:lnTo>
                        <a:pt x="113" y="30"/>
                      </a:lnTo>
                      <a:lnTo>
                        <a:pt x="107" y="29"/>
                      </a:lnTo>
                      <a:lnTo>
                        <a:pt x="100" y="26"/>
                      </a:lnTo>
                      <a:lnTo>
                        <a:pt x="94" y="24"/>
                      </a:lnTo>
                      <a:lnTo>
                        <a:pt x="94" y="24"/>
                      </a:lnTo>
                      <a:lnTo>
                        <a:pt x="91" y="23"/>
                      </a:lnTo>
                      <a:lnTo>
                        <a:pt x="87" y="25"/>
                      </a:lnTo>
                      <a:lnTo>
                        <a:pt x="87" y="25"/>
                      </a:lnTo>
                      <a:lnTo>
                        <a:pt x="81" y="34"/>
                      </a:lnTo>
                      <a:lnTo>
                        <a:pt x="72" y="44"/>
                      </a:lnTo>
                      <a:lnTo>
                        <a:pt x="52" y="65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18" y="91"/>
                      </a:lnTo>
                      <a:lnTo>
                        <a:pt x="18" y="91"/>
                      </a:lnTo>
                      <a:lnTo>
                        <a:pt x="12" y="94"/>
                      </a:lnTo>
                      <a:lnTo>
                        <a:pt x="8" y="96"/>
                      </a:lnTo>
                      <a:lnTo>
                        <a:pt x="5" y="99"/>
                      </a:lnTo>
                      <a:lnTo>
                        <a:pt x="3" y="103"/>
                      </a:lnTo>
                      <a:lnTo>
                        <a:pt x="3" y="103"/>
                      </a:lnTo>
                      <a:lnTo>
                        <a:pt x="1" y="107"/>
                      </a:lnTo>
                      <a:lnTo>
                        <a:pt x="1" y="111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0" y="117"/>
                      </a:lnTo>
                      <a:lnTo>
                        <a:pt x="1" y="119"/>
                      </a:lnTo>
                      <a:lnTo>
                        <a:pt x="3" y="120"/>
                      </a:lnTo>
                      <a:lnTo>
                        <a:pt x="5" y="120"/>
                      </a:lnTo>
                      <a:lnTo>
                        <a:pt x="5" y="120"/>
                      </a:lnTo>
                      <a:lnTo>
                        <a:pt x="16" y="121"/>
                      </a:lnTo>
                      <a:lnTo>
                        <a:pt x="26" y="121"/>
                      </a:lnTo>
                      <a:lnTo>
                        <a:pt x="46" y="119"/>
                      </a:lnTo>
                      <a:lnTo>
                        <a:pt x="61" y="116"/>
                      </a:lnTo>
                      <a:lnTo>
                        <a:pt x="74" y="111"/>
                      </a:lnTo>
                      <a:lnTo>
                        <a:pt x="74" y="111"/>
                      </a:lnTo>
                      <a:lnTo>
                        <a:pt x="83" y="108"/>
                      </a:lnTo>
                      <a:lnTo>
                        <a:pt x="90" y="105"/>
                      </a:lnTo>
                      <a:lnTo>
                        <a:pt x="95" y="101"/>
                      </a:lnTo>
                      <a:lnTo>
                        <a:pt x="145" y="70"/>
                      </a:lnTo>
                      <a:lnTo>
                        <a:pt x="145" y="70"/>
                      </a:lnTo>
                      <a:lnTo>
                        <a:pt x="147" y="70"/>
                      </a:lnTo>
                      <a:lnTo>
                        <a:pt x="149" y="70"/>
                      </a:lnTo>
                      <a:lnTo>
                        <a:pt x="150" y="72"/>
                      </a:lnTo>
                      <a:lnTo>
                        <a:pt x="151" y="73"/>
                      </a:lnTo>
                      <a:lnTo>
                        <a:pt x="151" y="74"/>
                      </a:lnTo>
                      <a:lnTo>
                        <a:pt x="151" y="74"/>
                      </a:lnTo>
                      <a:lnTo>
                        <a:pt x="153" y="76"/>
                      </a:lnTo>
                      <a:lnTo>
                        <a:pt x="154" y="76"/>
                      </a:lnTo>
                      <a:lnTo>
                        <a:pt x="156" y="77"/>
                      </a:lnTo>
                      <a:lnTo>
                        <a:pt x="157" y="76"/>
                      </a:lnTo>
                      <a:lnTo>
                        <a:pt x="198" y="60"/>
                      </a:lnTo>
                      <a:lnTo>
                        <a:pt x="198" y="60"/>
                      </a:lnTo>
                      <a:lnTo>
                        <a:pt x="199" y="59"/>
                      </a:lnTo>
                      <a:lnTo>
                        <a:pt x="200" y="58"/>
                      </a:lnTo>
                      <a:lnTo>
                        <a:pt x="200" y="57"/>
                      </a:lnTo>
                      <a:lnTo>
                        <a:pt x="200" y="55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9" name="Freeform 64">
                  <a:extLst>
                    <a:ext uri="{FF2B5EF4-FFF2-40B4-BE49-F238E27FC236}">
                      <a16:creationId xmlns:a16="http://schemas.microsoft.com/office/drawing/2014/main" xmlns="" id="{F0BB84A5-8E5F-4686-9AFA-83F2B09ED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947" y="10355567"/>
                  <a:ext cx="268617" cy="162514"/>
                </a:xfrm>
                <a:custGeom>
                  <a:avLst/>
                  <a:gdLst>
                    <a:gd name="T0" fmla="*/ 192 w 200"/>
                    <a:gd name="T1" fmla="*/ 35 h 121"/>
                    <a:gd name="T2" fmla="*/ 190 w 200"/>
                    <a:gd name="T3" fmla="*/ 36 h 121"/>
                    <a:gd name="T4" fmla="*/ 189 w 200"/>
                    <a:gd name="T5" fmla="*/ 30 h 121"/>
                    <a:gd name="T6" fmla="*/ 185 w 200"/>
                    <a:gd name="T7" fmla="*/ 17 h 121"/>
                    <a:gd name="T8" fmla="*/ 175 w 200"/>
                    <a:gd name="T9" fmla="*/ 5 h 121"/>
                    <a:gd name="T10" fmla="*/ 169 w 200"/>
                    <a:gd name="T11" fmla="*/ 1 h 121"/>
                    <a:gd name="T12" fmla="*/ 164 w 200"/>
                    <a:gd name="T13" fmla="*/ 2 h 121"/>
                    <a:gd name="T14" fmla="*/ 155 w 200"/>
                    <a:gd name="T15" fmla="*/ 10 h 121"/>
                    <a:gd name="T16" fmla="*/ 138 w 200"/>
                    <a:gd name="T17" fmla="*/ 22 h 121"/>
                    <a:gd name="T18" fmla="*/ 130 w 200"/>
                    <a:gd name="T19" fmla="*/ 26 h 121"/>
                    <a:gd name="T20" fmla="*/ 118 w 200"/>
                    <a:gd name="T21" fmla="*/ 30 h 121"/>
                    <a:gd name="T22" fmla="*/ 107 w 200"/>
                    <a:gd name="T23" fmla="*/ 29 h 121"/>
                    <a:gd name="T24" fmla="*/ 94 w 200"/>
                    <a:gd name="T25" fmla="*/ 24 h 121"/>
                    <a:gd name="T26" fmla="*/ 91 w 200"/>
                    <a:gd name="T27" fmla="*/ 23 h 121"/>
                    <a:gd name="T28" fmla="*/ 87 w 200"/>
                    <a:gd name="T29" fmla="*/ 25 h 121"/>
                    <a:gd name="T30" fmla="*/ 72 w 200"/>
                    <a:gd name="T31" fmla="*/ 44 h 121"/>
                    <a:gd name="T32" fmla="*/ 28 w 200"/>
                    <a:gd name="T33" fmla="*/ 88 h 121"/>
                    <a:gd name="T34" fmla="*/ 28 w 200"/>
                    <a:gd name="T35" fmla="*/ 88 h 121"/>
                    <a:gd name="T36" fmla="*/ 18 w 200"/>
                    <a:gd name="T37" fmla="*/ 91 h 121"/>
                    <a:gd name="T38" fmla="*/ 12 w 200"/>
                    <a:gd name="T39" fmla="*/ 94 h 121"/>
                    <a:gd name="T40" fmla="*/ 5 w 200"/>
                    <a:gd name="T41" fmla="*/ 99 h 121"/>
                    <a:gd name="T42" fmla="*/ 3 w 200"/>
                    <a:gd name="T43" fmla="*/ 103 h 121"/>
                    <a:gd name="T44" fmla="*/ 1 w 200"/>
                    <a:gd name="T45" fmla="*/ 111 h 121"/>
                    <a:gd name="T46" fmla="*/ 3 w 200"/>
                    <a:gd name="T47" fmla="*/ 114 h 121"/>
                    <a:gd name="T48" fmla="*/ 0 w 200"/>
                    <a:gd name="T49" fmla="*/ 116 h 121"/>
                    <a:gd name="T50" fmla="*/ 1 w 200"/>
                    <a:gd name="T51" fmla="*/ 119 h 121"/>
                    <a:gd name="T52" fmla="*/ 5 w 200"/>
                    <a:gd name="T53" fmla="*/ 120 h 121"/>
                    <a:gd name="T54" fmla="*/ 16 w 200"/>
                    <a:gd name="T55" fmla="*/ 121 h 121"/>
                    <a:gd name="T56" fmla="*/ 46 w 200"/>
                    <a:gd name="T57" fmla="*/ 119 h 121"/>
                    <a:gd name="T58" fmla="*/ 74 w 200"/>
                    <a:gd name="T59" fmla="*/ 111 h 121"/>
                    <a:gd name="T60" fmla="*/ 83 w 200"/>
                    <a:gd name="T61" fmla="*/ 108 h 121"/>
                    <a:gd name="T62" fmla="*/ 95 w 200"/>
                    <a:gd name="T63" fmla="*/ 101 h 121"/>
                    <a:gd name="T64" fmla="*/ 145 w 200"/>
                    <a:gd name="T65" fmla="*/ 70 h 121"/>
                    <a:gd name="T66" fmla="*/ 149 w 200"/>
                    <a:gd name="T67" fmla="*/ 70 h 121"/>
                    <a:gd name="T68" fmla="*/ 151 w 200"/>
                    <a:gd name="T69" fmla="*/ 73 h 121"/>
                    <a:gd name="T70" fmla="*/ 151 w 200"/>
                    <a:gd name="T71" fmla="*/ 74 h 121"/>
                    <a:gd name="T72" fmla="*/ 154 w 200"/>
                    <a:gd name="T73" fmla="*/ 76 h 121"/>
                    <a:gd name="T74" fmla="*/ 157 w 200"/>
                    <a:gd name="T75" fmla="*/ 76 h 121"/>
                    <a:gd name="T76" fmla="*/ 198 w 200"/>
                    <a:gd name="T77" fmla="*/ 60 h 121"/>
                    <a:gd name="T78" fmla="*/ 200 w 200"/>
                    <a:gd name="T79" fmla="*/ 58 h 121"/>
                    <a:gd name="T80" fmla="*/ 200 w 200"/>
                    <a:gd name="T81" fmla="*/ 55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0" h="121">
                      <a:moveTo>
                        <a:pt x="200" y="55"/>
                      </a:moveTo>
                      <a:lnTo>
                        <a:pt x="192" y="35"/>
                      </a:lnTo>
                      <a:lnTo>
                        <a:pt x="190" y="36"/>
                      </a:lnTo>
                      <a:lnTo>
                        <a:pt x="190" y="36"/>
                      </a:lnTo>
                      <a:lnTo>
                        <a:pt x="190" y="36"/>
                      </a:lnTo>
                      <a:lnTo>
                        <a:pt x="189" y="30"/>
                      </a:lnTo>
                      <a:lnTo>
                        <a:pt x="188" y="23"/>
                      </a:lnTo>
                      <a:lnTo>
                        <a:pt x="185" y="17"/>
                      </a:lnTo>
                      <a:lnTo>
                        <a:pt x="181" y="13"/>
                      </a:lnTo>
                      <a:lnTo>
                        <a:pt x="175" y="5"/>
                      </a:lnTo>
                      <a:lnTo>
                        <a:pt x="169" y="1"/>
                      </a:lnTo>
                      <a:lnTo>
                        <a:pt x="169" y="1"/>
                      </a:lnTo>
                      <a:lnTo>
                        <a:pt x="166" y="0"/>
                      </a:lnTo>
                      <a:lnTo>
                        <a:pt x="164" y="2"/>
                      </a:lnTo>
                      <a:lnTo>
                        <a:pt x="164" y="2"/>
                      </a:lnTo>
                      <a:lnTo>
                        <a:pt x="155" y="10"/>
                      </a:lnTo>
                      <a:lnTo>
                        <a:pt x="147" y="16"/>
                      </a:lnTo>
                      <a:lnTo>
                        <a:pt x="138" y="22"/>
                      </a:lnTo>
                      <a:lnTo>
                        <a:pt x="130" y="26"/>
                      </a:lnTo>
                      <a:lnTo>
                        <a:pt x="130" y="26"/>
                      </a:lnTo>
                      <a:lnTo>
                        <a:pt x="124" y="29"/>
                      </a:lnTo>
                      <a:lnTo>
                        <a:pt x="118" y="30"/>
                      </a:lnTo>
                      <a:lnTo>
                        <a:pt x="113" y="30"/>
                      </a:lnTo>
                      <a:lnTo>
                        <a:pt x="107" y="29"/>
                      </a:lnTo>
                      <a:lnTo>
                        <a:pt x="100" y="26"/>
                      </a:lnTo>
                      <a:lnTo>
                        <a:pt x="94" y="24"/>
                      </a:lnTo>
                      <a:lnTo>
                        <a:pt x="94" y="24"/>
                      </a:lnTo>
                      <a:lnTo>
                        <a:pt x="91" y="23"/>
                      </a:lnTo>
                      <a:lnTo>
                        <a:pt x="87" y="25"/>
                      </a:lnTo>
                      <a:lnTo>
                        <a:pt x="87" y="25"/>
                      </a:lnTo>
                      <a:lnTo>
                        <a:pt x="81" y="34"/>
                      </a:lnTo>
                      <a:lnTo>
                        <a:pt x="72" y="44"/>
                      </a:lnTo>
                      <a:lnTo>
                        <a:pt x="52" y="65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18" y="91"/>
                      </a:lnTo>
                      <a:lnTo>
                        <a:pt x="18" y="91"/>
                      </a:lnTo>
                      <a:lnTo>
                        <a:pt x="12" y="94"/>
                      </a:lnTo>
                      <a:lnTo>
                        <a:pt x="8" y="96"/>
                      </a:lnTo>
                      <a:lnTo>
                        <a:pt x="5" y="99"/>
                      </a:lnTo>
                      <a:lnTo>
                        <a:pt x="3" y="103"/>
                      </a:lnTo>
                      <a:lnTo>
                        <a:pt x="3" y="103"/>
                      </a:lnTo>
                      <a:lnTo>
                        <a:pt x="1" y="107"/>
                      </a:lnTo>
                      <a:lnTo>
                        <a:pt x="1" y="111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0" y="117"/>
                      </a:lnTo>
                      <a:lnTo>
                        <a:pt x="1" y="119"/>
                      </a:lnTo>
                      <a:lnTo>
                        <a:pt x="3" y="120"/>
                      </a:lnTo>
                      <a:lnTo>
                        <a:pt x="5" y="120"/>
                      </a:lnTo>
                      <a:lnTo>
                        <a:pt x="5" y="120"/>
                      </a:lnTo>
                      <a:lnTo>
                        <a:pt x="16" y="121"/>
                      </a:lnTo>
                      <a:lnTo>
                        <a:pt x="26" y="121"/>
                      </a:lnTo>
                      <a:lnTo>
                        <a:pt x="46" y="119"/>
                      </a:lnTo>
                      <a:lnTo>
                        <a:pt x="61" y="116"/>
                      </a:lnTo>
                      <a:lnTo>
                        <a:pt x="74" y="111"/>
                      </a:lnTo>
                      <a:lnTo>
                        <a:pt x="74" y="111"/>
                      </a:lnTo>
                      <a:lnTo>
                        <a:pt x="83" y="108"/>
                      </a:lnTo>
                      <a:lnTo>
                        <a:pt x="90" y="105"/>
                      </a:lnTo>
                      <a:lnTo>
                        <a:pt x="95" y="101"/>
                      </a:lnTo>
                      <a:lnTo>
                        <a:pt x="145" y="70"/>
                      </a:lnTo>
                      <a:lnTo>
                        <a:pt x="145" y="70"/>
                      </a:lnTo>
                      <a:lnTo>
                        <a:pt x="147" y="70"/>
                      </a:lnTo>
                      <a:lnTo>
                        <a:pt x="149" y="70"/>
                      </a:lnTo>
                      <a:lnTo>
                        <a:pt x="150" y="72"/>
                      </a:lnTo>
                      <a:lnTo>
                        <a:pt x="151" y="73"/>
                      </a:lnTo>
                      <a:lnTo>
                        <a:pt x="151" y="74"/>
                      </a:lnTo>
                      <a:lnTo>
                        <a:pt x="151" y="74"/>
                      </a:lnTo>
                      <a:lnTo>
                        <a:pt x="153" y="76"/>
                      </a:lnTo>
                      <a:lnTo>
                        <a:pt x="154" y="76"/>
                      </a:lnTo>
                      <a:lnTo>
                        <a:pt x="156" y="77"/>
                      </a:lnTo>
                      <a:lnTo>
                        <a:pt x="157" y="76"/>
                      </a:lnTo>
                      <a:lnTo>
                        <a:pt x="198" y="60"/>
                      </a:lnTo>
                      <a:lnTo>
                        <a:pt x="198" y="60"/>
                      </a:lnTo>
                      <a:lnTo>
                        <a:pt x="199" y="59"/>
                      </a:lnTo>
                      <a:lnTo>
                        <a:pt x="200" y="58"/>
                      </a:lnTo>
                      <a:lnTo>
                        <a:pt x="200" y="57"/>
                      </a:lnTo>
                      <a:lnTo>
                        <a:pt x="200" y="5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282DB04-F68F-4BE0-ACF6-75E527568D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8810888">
              <a:off x="7492308" y="3369593"/>
              <a:ext cx="1048578" cy="1921155"/>
            </a:xfrm>
            <a:custGeom>
              <a:avLst/>
              <a:gdLst>
                <a:gd name="connsiteX0" fmla="*/ 0 w 906780"/>
                <a:gd name="connsiteY0" fmla="*/ 0 h 1066800"/>
                <a:gd name="connsiteX1" fmla="*/ 906780 w 906780"/>
                <a:gd name="connsiteY1" fmla="*/ 0 h 1066800"/>
                <a:gd name="connsiteX2" fmla="*/ 662940 w 906780"/>
                <a:gd name="connsiteY2" fmla="*/ 1059180 h 1066800"/>
                <a:gd name="connsiteX3" fmla="*/ 381000 w 906780"/>
                <a:gd name="connsiteY3" fmla="*/ 1066800 h 1066800"/>
                <a:gd name="connsiteX4" fmla="*/ 0 w 906780"/>
                <a:gd name="connsiteY4" fmla="*/ 0 h 1066800"/>
                <a:gd name="connsiteX0" fmla="*/ 0 w 906780"/>
                <a:gd name="connsiteY0" fmla="*/ 0 h 1083060"/>
                <a:gd name="connsiteX1" fmla="*/ 906780 w 906780"/>
                <a:gd name="connsiteY1" fmla="*/ 0 h 1083060"/>
                <a:gd name="connsiteX2" fmla="*/ 662940 w 906780"/>
                <a:gd name="connsiteY2" fmla="*/ 1059180 h 1083060"/>
                <a:gd name="connsiteX3" fmla="*/ 535087 w 906780"/>
                <a:gd name="connsiteY3" fmla="*/ 1083060 h 1083060"/>
                <a:gd name="connsiteX4" fmla="*/ 0 w 906780"/>
                <a:gd name="connsiteY4" fmla="*/ 0 h 108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80" h="1083060">
                  <a:moveTo>
                    <a:pt x="0" y="0"/>
                  </a:moveTo>
                  <a:lnTo>
                    <a:pt x="906780" y="0"/>
                  </a:lnTo>
                  <a:lnTo>
                    <a:pt x="662940" y="1059180"/>
                  </a:lnTo>
                  <a:lnTo>
                    <a:pt x="535087" y="10830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D67A5">
                    <a:alpha val="0"/>
                  </a:srgbClr>
                </a:gs>
                <a:gs pos="100000">
                  <a:srgbClr val="6D67A5">
                    <a:alpha val="3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1600"/>
            </a:p>
          </p:txBody>
        </p:sp>
        <p:sp>
          <p:nvSpPr>
            <p:cNvPr id="108" name="Freeform 61">
              <a:extLst>
                <a:ext uri="{FF2B5EF4-FFF2-40B4-BE49-F238E27FC236}">
                  <a16:creationId xmlns:a16="http://schemas.microsoft.com/office/drawing/2014/main" xmlns="" id="{2B896C3E-495B-4FAB-9129-22D5A91CB2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934096" y="3852025"/>
              <a:ext cx="398635" cy="400938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88 h 200"/>
                <a:gd name="T12" fmla="*/ 12 w 200"/>
                <a:gd name="T13" fmla="*/ 100 h 200"/>
                <a:gd name="T14" fmla="*/ 100 w 200"/>
                <a:gd name="T15" fmla="*/ 13 h 200"/>
                <a:gd name="T16" fmla="*/ 187 w 200"/>
                <a:gd name="T17" fmla="*/ 100 h 200"/>
                <a:gd name="T18" fmla="*/ 100 w 200"/>
                <a:gd name="T19" fmla="*/ 188 h 200"/>
                <a:gd name="T20" fmla="*/ 131 w 200"/>
                <a:gd name="T21" fmla="*/ 60 h 200"/>
                <a:gd name="T22" fmla="*/ 100 w 200"/>
                <a:gd name="T23" fmla="*/ 92 h 200"/>
                <a:gd name="T24" fmla="*/ 69 w 200"/>
                <a:gd name="T25" fmla="*/ 60 h 200"/>
                <a:gd name="T26" fmla="*/ 60 w 200"/>
                <a:gd name="T27" fmla="*/ 69 h 200"/>
                <a:gd name="T28" fmla="*/ 91 w 200"/>
                <a:gd name="T29" fmla="*/ 100 h 200"/>
                <a:gd name="T30" fmla="*/ 60 w 200"/>
                <a:gd name="T31" fmla="*/ 132 h 200"/>
                <a:gd name="T32" fmla="*/ 69 w 200"/>
                <a:gd name="T33" fmla="*/ 140 h 200"/>
                <a:gd name="T34" fmla="*/ 100 w 200"/>
                <a:gd name="T35" fmla="*/ 109 h 200"/>
                <a:gd name="T36" fmla="*/ 131 w 200"/>
                <a:gd name="T37" fmla="*/ 140 h 200"/>
                <a:gd name="T38" fmla="*/ 140 w 200"/>
                <a:gd name="T39" fmla="*/ 132 h 200"/>
                <a:gd name="T40" fmla="*/ 109 w 200"/>
                <a:gd name="T41" fmla="*/ 100 h 200"/>
                <a:gd name="T42" fmla="*/ 140 w 200"/>
                <a:gd name="T43" fmla="*/ 69 h 200"/>
                <a:gd name="T44" fmla="*/ 131 w 200"/>
                <a:gd name="T45" fmla="*/ 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6"/>
                    <a:pt x="45" y="200"/>
                    <a:pt x="100" y="200"/>
                  </a:cubicBezTo>
                  <a:cubicBezTo>
                    <a:pt x="155" y="200"/>
                    <a:pt x="200" y="156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88"/>
                  </a:moveTo>
                  <a:cubicBezTo>
                    <a:pt x="52" y="188"/>
                    <a:pt x="12" y="149"/>
                    <a:pt x="12" y="100"/>
                  </a:cubicBezTo>
                  <a:cubicBezTo>
                    <a:pt x="12" y="52"/>
                    <a:pt x="52" y="13"/>
                    <a:pt x="100" y="13"/>
                  </a:cubicBezTo>
                  <a:cubicBezTo>
                    <a:pt x="148" y="13"/>
                    <a:pt x="187" y="52"/>
                    <a:pt x="187" y="100"/>
                  </a:cubicBezTo>
                  <a:cubicBezTo>
                    <a:pt x="187" y="149"/>
                    <a:pt x="148" y="188"/>
                    <a:pt x="100" y="188"/>
                  </a:cubicBezTo>
                  <a:close/>
                  <a:moveTo>
                    <a:pt x="131" y="60"/>
                  </a:moveTo>
                  <a:cubicBezTo>
                    <a:pt x="100" y="92"/>
                    <a:pt x="100" y="92"/>
                    <a:pt x="100" y="92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31" y="60"/>
                  </a:lnTo>
                  <a:close/>
                </a:path>
              </a:pathLst>
            </a:custGeom>
            <a:solidFill>
              <a:srgbClr val="FAB41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D96AA11-BCAD-4DBB-80AA-8C5210FD8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436768" y="12341851"/>
            <a:ext cx="6094102" cy="1839921"/>
            <a:chOff x="388938" y="10925980"/>
            <a:chExt cx="9882196" cy="2983616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B0F0BFEA-9775-487C-8395-BAFA968049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1016444" y="13067918"/>
              <a:ext cx="1008533" cy="838607"/>
              <a:chOff x="1016444" y="12656557"/>
              <a:chExt cx="1008533" cy="1270405"/>
            </a:xfrm>
          </p:grpSpPr>
          <p:sp>
            <p:nvSpPr>
              <p:cNvPr id="299" name="Freeform 902">
                <a:extLst>
                  <a:ext uri="{FF2B5EF4-FFF2-40B4-BE49-F238E27FC236}">
                    <a16:creationId xmlns:a16="http://schemas.microsoft.com/office/drawing/2014/main" xmlns="" id="{EC801D55-CEEF-47BB-9321-D9A8138D2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974" y="12656560"/>
                <a:ext cx="419003" cy="1251410"/>
              </a:xfrm>
              <a:custGeom>
                <a:avLst/>
                <a:gdLst>
                  <a:gd name="T0" fmla="*/ 0 w 172"/>
                  <a:gd name="T1" fmla="*/ 0 h 527"/>
                  <a:gd name="T2" fmla="*/ 154 w 172"/>
                  <a:gd name="T3" fmla="*/ 527 h 527"/>
                  <a:gd name="T4" fmla="*/ 172 w 172"/>
                  <a:gd name="T5" fmla="*/ 527 h 527"/>
                  <a:gd name="T6" fmla="*/ 46 w 172"/>
                  <a:gd name="T7" fmla="*/ 0 h 527"/>
                  <a:gd name="T8" fmla="*/ 0 w 172"/>
                  <a:gd name="T9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527">
                    <a:moveTo>
                      <a:pt x="0" y="0"/>
                    </a:moveTo>
                    <a:lnTo>
                      <a:pt x="154" y="527"/>
                    </a:lnTo>
                    <a:lnTo>
                      <a:pt x="172" y="527"/>
                    </a:lnTo>
                    <a:lnTo>
                      <a:pt x="4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" name="Freeform 903">
                <a:extLst>
                  <a:ext uri="{FF2B5EF4-FFF2-40B4-BE49-F238E27FC236}">
                    <a16:creationId xmlns:a16="http://schemas.microsoft.com/office/drawing/2014/main" xmlns="" id="{C3CB8908-BAA6-464B-8DF7-B92507AED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444" y="12656557"/>
                <a:ext cx="419003" cy="1270405"/>
              </a:xfrm>
              <a:custGeom>
                <a:avLst/>
                <a:gdLst>
                  <a:gd name="T0" fmla="*/ 172 w 172"/>
                  <a:gd name="T1" fmla="*/ 0 h 535"/>
                  <a:gd name="T2" fmla="*/ 17 w 172"/>
                  <a:gd name="T3" fmla="*/ 535 h 535"/>
                  <a:gd name="T4" fmla="*/ 0 w 172"/>
                  <a:gd name="T5" fmla="*/ 535 h 535"/>
                  <a:gd name="T6" fmla="*/ 127 w 172"/>
                  <a:gd name="T7" fmla="*/ 0 h 535"/>
                  <a:gd name="T8" fmla="*/ 172 w 172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535">
                    <a:moveTo>
                      <a:pt x="172" y="0"/>
                    </a:moveTo>
                    <a:lnTo>
                      <a:pt x="17" y="535"/>
                    </a:lnTo>
                    <a:lnTo>
                      <a:pt x="0" y="535"/>
                    </a:lnTo>
                    <a:lnTo>
                      <a:pt x="127" y="0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xmlns="" id="{932A1DE1-5A23-4DC3-83ED-D70EBEC627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899512" y="11668045"/>
              <a:ext cx="1824533" cy="2020828"/>
              <a:chOff x="899512" y="11891612"/>
              <a:chExt cx="1824533" cy="2020828"/>
            </a:xfrm>
          </p:grpSpPr>
          <p:sp>
            <p:nvSpPr>
              <p:cNvPr id="302" name="Freeform 905">
                <a:extLst>
                  <a:ext uri="{FF2B5EF4-FFF2-40B4-BE49-F238E27FC236}">
                    <a16:creationId xmlns:a16="http://schemas.microsoft.com/office/drawing/2014/main" xmlns="" id="{AA4DEEBA-963D-4B3A-BDA2-DA588D05F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512" y="12349084"/>
                <a:ext cx="1274064" cy="1241911"/>
              </a:xfrm>
              <a:custGeom>
                <a:avLst/>
                <a:gdLst>
                  <a:gd name="T0" fmla="*/ 523 w 523"/>
                  <a:gd name="T1" fmla="*/ 262 h 523"/>
                  <a:gd name="T2" fmla="*/ 518 w 523"/>
                  <a:gd name="T3" fmla="*/ 311 h 523"/>
                  <a:gd name="T4" fmla="*/ 505 w 523"/>
                  <a:gd name="T5" fmla="*/ 357 h 523"/>
                  <a:gd name="T6" fmla="*/ 485 w 523"/>
                  <a:gd name="T7" fmla="*/ 398 h 523"/>
                  <a:gd name="T8" fmla="*/ 457 w 523"/>
                  <a:gd name="T9" fmla="*/ 436 h 523"/>
                  <a:gd name="T10" fmla="*/ 448 w 523"/>
                  <a:gd name="T11" fmla="*/ 446 h 523"/>
                  <a:gd name="T12" fmla="*/ 428 w 523"/>
                  <a:gd name="T13" fmla="*/ 464 h 523"/>
                  <a:gd name="T14" fmla="*/ 405 w 523"/>
                  <a:gd name="T15" fmla="*/ 480 h 523"/>
                  <a:gd name="T16" fmla="*/ 382 w 523"/>
                  <a:gd name="T17" fmla="*/ 494 h 523"/>
                  <a:gd name="T18" fmla="*/ 358 w 523"/>
                  <a:gd name="T19" fmla="*/ 505 h 523"/>
                  <a:gd name="T20" fmla="*/ 332 w 523"/>
                  <a:gd name="T21" fmla="*/ 514 h 523"/>
                  <a:gd name="T22" fmla="*/ 304 w 523"/>
                  <a:gd name="T23" fmla="*/ 520 h 523"/>
                  <a:gd name="T24" fmla="*/ 276 w 523"/>
                  <a:gd name="T25" fmla="*/ 523 h 523"/>
                  <a:gd name="T26" fmla="*/ 262 w 523"/>
                  <a:gd name="T27" fmla="*/ 523 h 523"/>
                  <a:gd name="T28" fmla="*/ 235 w 523"/>
                  <a:gd name="T29" fmla="*/ 522 h 523"/>
                  <a:gd name="T30" fmla="*/ 184 w 523"/>
                  <a:gd name="T31" fmla="*/ 512 h 523"/>
                  <a:gd name="T32" fmla="*/ 137 w 523"/>
                  <a:gd name="T33" fmla="*/ 492 h 523"/>
                  <a:gd name="T34" fmla="*/ 96 w 523"/>
                  <a:gd name="T35" fmla="*/ 464 h 523"/>
                  <a:gd name="T36" fmla="*/ 60 w 523"/>
                  <a:gd name="T37" fmla="*/ 429 h 523"/>
                  <a:gd name="T38" fmla="*/ 32 w 523"/>
                  <a:gd name="T39" fmla="*/ 387 h 523"/>
                  <a:gd name="T40" fmla="*/ 12 w 523"/>
                  <a:gd name="T41" fmla="*/ 339 h 523"/>
                  <a:gd name="T42" fmla="*/ 2 w 523"/>
                  <a:gd name="T43" fmla="*/ 289 h 523"/>
                  <a:gd name="T44" fmla="*/ 0 w 523"/>
                  <a:gd name="T45" fmla="*/ 262 h 523"/>
                  <a:gd name="T46" fmla="*/ 1 w 523"/>
                  <a:gd name="T47" fmla="*/ 246 h 523"/>
                  <a:gd name="T48" fmla="*/ 5 w 523"/>
                  <a:gd name="T49" fmla="*/ 213 h 523"/>
                  <a:gd name="T50" fmla="*/ 9 w 523"/>
                  <a:gd name="T51" fmla="*/ 198 h 523"/>
                  <a:gd name="T52" fmla="*/ 22 w 523"/>
                  <a:gd name="T53" fmla="*/ 156 h 523"/>
                  <a:gd name="T54" fmla="*/ 43 w 523"/>
                  <a:gd name="T55" fmla="*/ 120 h 523"/>
                  <a:gd name="T56" fmla="*/ 69 w 523"/>
                  <a:gd name="T57" fmla="*/ 86 h 523"/>
                  <a:gd name="T58" fmla="*/ 100 w 523"/>
                  <a:gd name="T59" fmla="*/ 57 h 523"/>
                  <a:gd name="T60" fmla="*/ 136 w 523"/>
                  <a:gd name="T61" fmla="*/ 34 h 523"/>
                  <a:gd name="T62" fmla="*/ 175 w 523"/>
                  <a:gd name="T63" fmla="*/ 16 h 523"/>
                  <a:gd name="T64" fmla="*/ 217 w 523"/>
                  <a:gd name="T65" fmla="*/ 5 h 523"/>
                  <a:gd name="T66" fmla="*/ 262 w 523"/>
                  <a:gd name="T67" fmla="*/ 0 h 523"/>
                  <a:gd name="T68" fmla="*/ 275 w 523"/>
                  <a:gd name="T69" fmla="*/ 2 h 523"/>
                  <a:gd name="T70" fmla="*/ 314 w 523"/>
                  <a:gd name="T71" fmla="*/ 6 h 523"/>
                  <a:gd name="T72" fmla="*/ 363 w 523"/>
                  <a:gd name="T73" fmla="*/ 22 h 523"/>
                  <a:gd name="T74" fmla="*/ 408 w 523"/>
                  <a:gd name="T75" fmla="*/ 45 h 523"/>
                  <a:gd name="T76" fmla="*/ 447 w 523"/>
                  <a:gd name="T77" fmla="*/ 77 h 523"/>
                  <a:gd name="T78" fmla="*/ 478 w 523"/>
                  <a:gd name="T79" fmla="*/ 116 h 523"/>
                  <a:gd name="T80" fmla="*/ 502 w 523"/>
                  <a:gd name="T81" fmla="*/ 161 h 523"/>
                  <a:gd name="T82" fmla="*/ 517 w 523"/>
                  <a:gd name="T83" fmla="*/ 210 h 523"/>
                  <a:gd name="T84" fmla="*/ 523 w 523"/>
                  <a:gd name="T85" fmla="*/ 249 h 523"/>
                  <a:gd name="T86" fmla="*/ 523 w 523"/>
                  <a:gd name="T87" fmla="*/ 262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3" h="523">
                    <a:moveTo>
                      <a:pt x="523" y="262"/>
                    </a:moveTo>
                    <a:lnTo>
                      <a:pt x="523" y="262"/>
                    </a:lnTo>
                    <a:lnTo>
                      <a:pt x="521" y="287"/>
                    </a:lnTo>
                    <a:lnTo>
                      <a:pt x="518" y="311"/>
                    </a:lnTo>
                    <a:lnTo>
                      <a:pt x="512" y="335"/>
                    </a:lnTo>
                    <a:lnTo>
                      <a:pt x="505" y="357"/>
                    </a:lnTo>
                    <a:lnTo>
                      <a:pt x="496" y="378"/>
                    </a:lnTo>
                    <a:lnTo>
                      <a:pt x="485" y="398"/>
                    </a:lnTo>
                    <a:lnTo>
                      <a:pt x="471" y="419"/>
                    </a:lnTo>
                    <a:lnTo>
                      <a:pt x="457" y="436"/>
                    </a:lnTo>
                    <a:lnTo>
                      <a:pt x="457" y="436"/>
                    </a:lnTo>
                    <a:lnTo>
                      <a:pt x="448" y="446"/>
                    </a:lnTo>
                    <a:lnTo>
                      <a:pt x="438" y="455"/>
                    </a:lnTo>
                    <a:lnTo>
                      <a:pt x="428" y="464"/>
                    </a:lnTo>
                    <a:lnTo>
                      <a:pt x="417" y="472"/>
                    </a:lnTo>
                    <a:lnTo>
                      <a:pt x="405" y="480"/>
                    </a:lnTo>
                    <a:lnTo>
                      <a:pt x="394" y="488"/>
                    </a:lnTo>
                    <a:lnTo>
                      <a:pt x="382" y="494"/>
                    </a:lnTo>
                    <a:lnTo>
                      <a:pt x="370" y="500"/>
                    </a:lnTo>
                    <a:lnTo>
                      <a:pt x="358" y="505"/>
                    </a:lnTo>
                    <a:lnTo>
                      <a:pt x="344" y="510"/>
                    </a:lnTo>
                    <a:lnTo>
                      <a:pt x="332" y="514"/>
                    </a:lnTo>
                    <a:lnTo>
                      <a:pt x="319" y="518"/>
                    </a:lnTo>
                    <a:lnTo>
                      <a:pt x="304" y="520"/>
                    </a:lnTo>
                    <a:lnTo>
                      <a:pt x="291" y="522"/>
                    </a:lnTo>
                    <a:lnTo>
                      <a:pt x="276" y="523"/>
                    </a:lnTo>
                    <a:lnTo>
                      <a:pt x="262" y="523"/>
                    </a:lnTo>
                    <a:lnTo>
                      <a:pt x="262" y="523"/>
                    </a:lnTo>
                    <a:lnTo>
                      <a:pt x="248" y="523"/>
                    </a:lnTo>
                    <a:lnTo>
                      <a:pt x="235" y="522"/>
                    </a:lnTo>
                    <a:lnTo>
                      <a:pt x="209" y="518"/>
                    </a:lnTo>
                    <a:lnTo>
                      <a:pt x="184" y="512"/>
                    </a:lnTo>
                    <a:lnTo>
                      <a:pt x="160" y="503"/>
                    </a:lnTo>
                    <a:lnTo>
                      <a:pt x="137" y="492"/>
                    </a:lnTo>
                    <a:lnTo>
                      <a:pt x="116" y="479"/>
                    </a:lnTo>
                    <a:lnTo>
                      <a:pt x="96" y="464"/>
                    </a:lnTo>
                    <a:lnTo>
                      <a:pt x="77" y="447"/>
                    </a:lnTo>
                    <a:lnTo>
                      <a:pt x="60" y="429"/>
                    </a:lnTo>
                    <a:lnTo>
                      <a:pt x="45" y="408"/>
                    </a:lnTo>
                    <a:lnTo>
                      <a:pt x="32" y="387"/>
                    </a:lnTo>
                    <a:lnTo>
                      <a:pt x="21" y="364"/>
                    </a:lnTo>
                    <a:lnTo>
                      <a:pt x="12" y="339"/>
                    </a:lnTo>
                    <a:lnTo>
                      <a:pt x="5" y="315"/>
                    </a:lnTo>
                    <a:lnTo>
                      <a:pt x="2" y="289"/>
                    </a:lnTo>
                    <a:lnTo>
                      <a:pt x="1" y="276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1" y="246"/>
                    </a:lnTo>
                    <a:lnTo>
                      <a:pt x="2" y="229"/>
                    </a:lnTo>
                    <a:lnTo>
                      <a:pt x="5" y="213"/>
                    </a:lnTo>
                    <a:lnTo>
                      <a:pt x="9" y="198"/>
                    </a:lnTo>
                    <a:lnTo>
                      <a:pt x="9" y="198"/>
                    </a:lnTo>
                    <a:lnTo>
                      <a:pt x="14" y="177"/>
                    </a:lnTo>
                    <a:lnTo>
                      <a:pt x="22" y="156"/>
                    </a:lnTo>
                    <a:lnTo>
                      <a:pt x="32" y="138"/>
                    </a:lnTo>
                    <a:lnTo>
                      <a:pt x="43" y="120"/>
                    </a:lnTo>
                    <a:lnTo>
                      <a:pt x="55" y="102"/>
                    </a:lnTo>
                    <a:lnTo>
                      <a:pt x="69" y="86"/>
                    </a:lnTo>
                    <a:lnTo>
                      <a:pt x="83" y="71"/>
                    </a:lnTo>
                    <a:lnTo>
                      <a:pt x="100" y="57"/>
                    </a:lnTo>
                    <a:lnTo>
                      <a:pt x="117" y="44"/>
                    </a:lnTo>
                    <a:lnTo>
                      <a:pt x="136" y="34"/>
                    </a:lnTo>
                    <a:lnTo>
                      <a:pt x="155" y="24"/>
                    </a:lnTo>
                    <a:lnTo>
                      <a:pt x="175" y="16"/>
                    </a:lnTo>
                    <a:lnTo>
                      <a:pt x="195" y="9"/>
                    </a:lnTo>
                    <a:lnTo>
                      <a:pt x="217" y="5"/>
                    </a:lnTo>
                    <a:lnTo>
                      <a:pt x="239" y="2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75" y="2"/>
                    </a:lnTo>
                    <a:lnTo>
                      <a:pt x="288" y="3"/>
                    </a:lnTo>
                    <a:lnTo>
                      <a:pt x="314" y="6"/>
                    </a:lnTo>
                    <a:lnTo>
                      <a:pt x="340" y="13"/>
                    </a:lnTo>
                    <a:lnTo>
                      <a:pt x="363" y="22"/>
                    </a:lnTo>
                    <a:lnTo>
                      <a:pt x="387" y="33"/>
                    </a:lnTo>
                    <a:lnTo>
                      <a:pt x="408" y="45"/>
                    </a:lnTo>
                    <a:lnTo>
                      <a:pt x="428" y="61"/>
                    </a:lnTo>
                    <a:lnTo>
                      <a:pt x="447" y="77"/>
                    </a:lnTo>
                    <a:lnTo>
                      <a:pt x="463" y="96"/>
                    </a:lnTo>
                    <a:lnTo>
                      <a:pt x="478" y="116"/>
                    </a:lnTo>
                    <a:lnTo>
                      <a:pt x="491" y="138"/>
                    </a:lnTo>
                    <a:lnTo>
                      <a:pt x="502" y="161"/>
                    </a:lnTo>
                    <a:lnTo>
                      <a:pt x="511" y="184"/>
                    </a:lnTo>
                    <a:lnTo>
                      <a:pt x="517" y="210"/>
                    </a:lnTo>
                    <a:lnTo>
                      <a:pt x="521" y="236"/>
                    </a:lnTo>
                    <a:lnTo>
                      <a:pt x="523" y="249"/>
                    </a:lnTo>
                    <a:lnTo>
                      <a:pt x="523" y="262"/>
                    </a:lnTo>
                    <a:lnTo>
                      <a:pt x="523" y="2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" name="Freeform 927">
                <a:extLst>
                  <a:ext uri="{FF2B5EF4-FFF2-40B4-BE49-F238E27FC236}">
                    <a16:creationId xmlns:a16="http://schemas.microsoft.com/office/drawing/2014/main" xmlns="" id="{0EADFC49-293F-4E1A-ABD5-5E97C064C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269" y="13334657"/>
                <a:ext cx="1313067" cy="400552"/>
              </a:xfrm>
              <a:custGeom>
                <a:avLst/>
                <a:gdLst>
                  <a:gd name="T0" fmla="*/ 477 w 495"/>
                  <a:gd name="T1" fmla="*/ 132 h 151"/>
                  <a:gd name="T2" fmla="*/ 477 w 495"/>
                  <a:gd name="T3" fmla="*/ 132 h 151"/>
                  <a:gd name="T4" fmla="*/ 467 w 495"/>
                  <a:gd name="T5" fmla="*/ 135 h 151"/>
                  <a:gd name="T6" fmla="*/ 457 w 495"/>
                  <a:gd name="T7" fmla="*/ 139 h 151"/>
                  <a:gd name="T8" fmla="*/ 432 w 495"/>
                  <a:gd name="T9" fmla="*/ 142 h 151"/>
                  <a:gd name="T10" fmla="*/ 407 w 495"/>
                  <a:gd name="T11" fmla="*/ 145 h 151"/>
                  <a:gd name="T12" fmla="*/ 379 w 495"/>
                  <a:gd name="T13" fmla="*/ 146 h 151"/>
                  <a:gd name="T14" fmla="*/ 318 w 495"/>
                  <a:gd name="T15" fmla="*/ 148 h 151"/>
                  <a:gd name="T16" fmla="*/ 252 w 495"/>
                  <a:gd name="T17" fmla="*/ 149 h 151"/>
                  <a:gd name="T18" fmla="*/ 252 w 495"/>
                  <a:gd name="T19" fmla="*/ 149 h 151"/>
                  <a:gd name="T20" fmla="*/ 193 w 495"/>
                  <a:gd name="T21" fmla="*/ 151 h 151"/>
                  <a:gd name="T22" fmla="*/ 144 w 495"/>
                  <a:gd name="T23" fmla="*/ 151 h 151"/>
                  <a:gd name="T24" fmla="*/ 123 w 495"/>
                  <a:gd name="T25" fmla="*/ 151 h 151"/>
                  <a:gd name="T26" fmla="*/ 104 w 495"/>
                  <a:gd name="T27" fmla="*/ 150 h 151"/>
                  <a:gd name="T28" fmla="*/ 87 w 495"/>
                  <a:gd name="T29" fmla="*/ 148 h 151"/>
                  <a:gd name="T30" fmla="*/ 71 w 495"/>
                  <a:gd name="T31" fmla="*/ 145 h 151"/>
                  <a:gd name="T32" fmla="*/ 58 w 495"/>
                  <a:gd name="T33" fmla="*/ 142 h 151"/>
                  <a:gd name="T34" fmla="*/ 46 w 495"/>
                  <a:gd name="T35" fmla="*/ 138 h 151"/>
                  <a:gd name="T36" fmla="*/ 36 w 495"/>
                  <a:gd name="T37" fmla="*/ 132 h 151"/>
                  <a:gd name="T38" fmla="*/ 27 w 495"/>
                  <a:gd name="T39" fmla="*/ 125 h 151"/>
                  <a:gd name="T40" fmla="*/ 19 w 495"/>
                  <a:gd name="T41" fmla="*/ 117 h 151"/>
                  <a:gd name="T42" fmla="*/ 13 w 495"/>
                  <a:gd name="T43" fmla="*/ 109 h 151"/>
                  <a:gd name="T44" fmla="*/ 8 w 495"/>
                  <a:gd name="T45" fmla="*/ 97 h 151"/>
                  <a:gd name="T46" fmla="*/ 3 w 495"/>
                  <a:gd name="T47" fmla="*/ 85 h 151"/>
                  <a:gd name="T48" fmla="*/ 3 w 495"/>
                  <a:gd name="T49" fmla="*/ 85 h 151"/>
                  <a:gd name="T50" fmla="*/ 1 w 495"/>
                  <a:gd name="T51" fmla="*/ 77 h 151"/>
                  <a:gd name="T52" fmla="*/ 0 w 495"/>
                  <a:gd name="T53" fmla="*/ 70 h 151"/>
                  <a:gd name="T54" fmla="*/ 0 w 495"/>
                  <a:gd name="T55" fmla="*/ 63 h 151"/>
                  <a:gd name="T56" fmla="*/ 1 w 495"/>
                  <a:gd name="T57" fmla="*/ 56 h 151"/>
                  <a:gd name="T58" fmla="*/ 2 w 495"/>
                  <a:gd name="T59" fmla="*/ 51 h 151"/>
                  <a:gd name="T60" fmla="*/ 4 w 495"/>
                  <a:gd name="T61" fmla="*/ 45 h 151"/>
                  <a:gd name="T62" fmla="*/ 8 w 495"/>
                  <a:gd name="T63" fmla="*/ 39 h 151"/>
                  <a:gd name="T64" fmla="*/ 11 w 495"/>
                  <a:gd name="T65" fmla="*/ 34 h 151"/>
                  <a:gd name="T66" fmla="*/ 15 w 495"/>
                  <a:gd name="T67" fmla="*/ 29 h 151"/>
                  <a:gd name="T68" fmla="*/ 21 w 495"/>
                  <a:gd name="T69" fmla="*/ 26 h 151"/>
                  <a:gd name="T70" fmla="*/ 34 w 495"/>
                  <a:gd name="T71" fmla="*/ 18 h 151"/>
                  <a:gd name="T72" fmla="*/ 49 w 495"/>
                  <a:gd name="T73" fmla="*/ 13 h 151"/>
                  <a:gd name="T74" fmla="*/ 67 w 495"/>
                  <a:gd name="T75" fmla="*/ 8 h 151"/>
                  <a:gd name="T76" fmla="*/ 87 w 495"/>
                  <a:gd name="T77" fmla="*/ 4 h 151"/>
                  <a:gd name="T78" fmla="*/ 109 w 495"/>
                  <a:gd name="T79" fmla="*/ 2 h 151"/>
                  <a:gd name="T80" fmla="*/ 134 w 495"/>
                  <a:gd name="T81" fmla="*/ 0 h 151"/>
                  <a:gd name="T82" fmla="*/ 159 w 495"/>
                  <a:gd name="T83" fmla="*/ 0 h 151"/>
                  <a:gd name="T84" fmla="*/ 187 w 495"/>
                  <a:gd name="T85" fmla="*/ 0 h 151"/>
                  <a:gd name="T86" fmla="*/ 216 w 495"/>
                  <a:gd name="T87" fmla="*/ 2 h 151"/>
                  <a:gd name="T88" fmla="*/ 277 w 495"/>
                  <a:gd name="T89" fmla="*/ 6 h 151"/>
                  <a:gd name="T90" fmla="*/ 277 w 495"/>
                  <a:gd name="T91" fmla="*/ 6 h 151"/>
                  <a:gd name="T92" fmla="*/ 334 w 495"/>
                  <a:gd name="T93" fmla="*/ 10 h 151"/>
                  <a:gd name="T94" fmla="*/ 378 w 495"/>
                  <a:gd name="T95" fmla="*/ 13 h 151"/>
                  <a:gd name="T96" fmla="*/ 436 w 495"/>
                  <a:gd name="T97" fmla="*/ 15 h 151"/>
                  <a:gd name="T98" fmla="*/ 455 w 495"/>
                  <a:gd name="T99" fmla="*/ 17 h 151"/>
                  <a:gd name="T100" fmla="*/ 469 w 495"/>
                  <a:gd name="T101" fmla="*/ 19 h 151"/>
                  <a:gd name="T102" fmla="*/ 481 w 495"/>
                  <a:gd name="T103" fmla="*/ 24 h 151"/>
                  <a:gd name="T104" fmla="*/ 495 w 495"/>
                  <a:gd name="T105" fmla="*/ 3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5" h="151">
                    <a:moveTo>
                      <a:pt x="477" y="132"/>
                    </a:moveTo>
                    <a:lnTo>
                      <a:pt x="477" y="132"/>
                    </a:lnTo>
                    <a:lnTo>
                      <a:pt x="467" y="135"/>
                    </a:lnTo>
                    <a:lnTo>
                      <a:pt x="457" y="139"/>
                    </a:lnTo>
                    <a:lnTo>
                      <a:pt x="432" y="142"/>
                    </a:lnTo>
                    <a:lnTo>
                      <a:pt x="407" y="145"/>
                    </a:lnTo>
                    <a:lnTo>
                      <a:pt x="379" y="146"/>
                    </a:lnTo>
                    <a:lnTo>
                      <a:pt x="318" y="148"/>
                    </a:lnTo>
                    <a:lnTo>
                      <a:pt x="252" y="149"/>
                    </a:lnTo>
                    <a:lnTo>
                      <a:pt x="252" y="149"/>
                    </a:lnTo>
                    <a:lnTo>
                      <a:pt x="193" y="151"/>
                    </a:lnTo>
                    <a:lnTo>
                      <a:pt x="144" y="151"/>
                    </a:lnTo>
                    <a:lnTo>
                      <a:pt x="123" y="151"/>
                    </a:lnTo>
                    <a:lnTo>
                      <a:pt x="104" y="150"/>
                    </a:lnTo>
                    <a:lnTo>
                      <a:pt x="87" y="148"/>
                    </a:lnTo>
                    <a:lnTo>
                      <a:pt x="71" y="145"/>
                    </a:lnTo>
                    <a:lnTo>
                      <a:pt x="58" y="142"/>
                    </a:lnTo>
                    <a:lnTo>
                      <a:pt x="46" y="138"/>
                    </a:lnTo>
                    <a:lnTo>
                      <a:pt x="36" y="132"/>
                    </a:lnTo>
                    <a:lnTo>
                      <a:pt x="27" y="125"/>
                    </a:lnTo>
                    <a:lnTo>
                      <a:pt x="19" y="117"/>
                    </a:lnTo>
                    <a:lnTo>
                      <a:pt x="13" y="109"/>
                    </a:lnTo>
                    <a:lnTo>
                      <a:pt x="8" y="97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4" y="45"/>
                    </a:lnTo>
                    <a:lnTo>
                      <a:pt x="8" y="39"/>
                    </a:lnTo>
                    <a:lnTo>
                      <a:pt x="11" y="34"/>
                    </a:lnTo>
                    <a:lnTo>
                      <a:pt x="15" y="29"/>
                    </a:lnTo>
                    <a:lnTo>
                      <a:pt x="21" y="26"/>
                    </a:lnTo>
                    <a:lnTo>
                      <a:pt x="34" y="18"/>
                    </a:lnTo>
                    <a:lnTo>
                      <a:pt x="49" y="13"/>
                    </a:lnTo>
                    <a:lnTo>
                      <a:pt x="67" y="8"/>
                    </a:lnTo>
                    <a:lnTo>
                      <a:pt x="87" y="4"/>
                    </a:lnTo>
                    <a:lnTo>
                      <a:pt x="109" y="2"/>
                    </a:lnTo>
                    <a:lnTo>
                      <a:pt x="134" y="0"/>
                    </a:lnTo>
                    <a:lnTo>
                      <a:pt x="159" y="0"/>
                    </a:lnTo>
                    <a:lnTo>
                      <a:pt x="187" y="0"/>
                    </a:lnTo>
                    <a:lnTo>
                      <a:pt x="216" y="2"/>
                    </a:lnTo>
                    <a:lnTo>
                      <a:pt x="277" y="6"/>
                    </a:lnTo>
                    <a:lnTo>
                      <a:pt x="277" y="6"/>
                    </a:lnTo>
                    <a:lnTo>
                      <a:pt x="334" y="10"/>
                    </a:lnTo>
                    <a:lnTo>
                      <a:pt x="378" y="13"/>
                    </a:lnTo>
                    <a:lnTo>
                      <a:pt x="436" y="15"/>
                    </a:lnTo>
                    <a:lnTo>
                      <a:pt x="455" y="17"/>
                    </a:lnTo>
                    <a:lnTo>
                      <a:pt x="469" y="19"/>
                    </a:lnTo>
                    <a:lnTo>
                      <a:pt x="481" y="24"/>
                    </a:lnTo>
                    <a:lnTo>
                      <a:pt x="495" y="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" name="Freeform 906">
                <a:extLst>
                  <a:ext uri="{FF2B5EF4-FFF2-40B4-BE49-F238E27FC236}">
                    <a16:creationId xmlns:a16="http://schemas.microsoft.com/office/drawing/2014/main" xmlns="" id="{DB0E8FE5-246F-4773-A544-A6FC72115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669" y="12578866"/>
                <a:ext cx="351413" cy="391174"/>
              </a:xfrm>
              <a:custGeom>
                <a:avLst/>
                <a:gdLst>
                  <a:gd name="T0" fmla="*/ 168 w 195"/>
                  <a:gd name="T1" fmla="*/ 5 h 181"/>
                  <a:gd name="T2" fmla="*/ 168 w 195"/>
                  <a:gd name="T3" fmla="*/ 5 h 181"/>
                  <a:gd name="T4" fmla="*/ 146 w 195"/>
                  <a:gd name="T5" fmla="*/ 24 h 181"/>
                  <a:gd name="T6" fmla="*/ 122 w 195"/>
                  <a:gd name="T7" fmla="*/ 42 h 181"/>
                  <a:gd name="T8" fmla="*/ 99 w 195"/>
                  <a:gd name="T9" fmla="*/ 57 h 181"/>
                  <a:gd name="T10" fmla="*/ 75 w 195"/>
                  <a:gd name="T11" fmla="*/ 73 h 181"/>
                  <a:gd name="T12" fmla="*/ 54 w 195"/>
                  <a:gd name="T13" fmla="*/ 86 h 181"/>
                  <a:gd name="T14" fmla="*/ 35 w 195"/>
                  <a:gd name="T15" fmla="*/ 101 h 181"/>
                  <a:gd name="T16" fmla="*/ 26 w 195"/>
                  <a:gd name="T17" fmla="*/ 108 h 181"/>
                  <a:gd name="T18" fmla="*/ 20 w 195"/>
                  <a:gd name="T19" fmla="*/ 114 h 181"/>
                  <a:gd name="T20" fmla="*/ 13 w 195"/>
                  <a:gd name="T21" fmla="*/ 121 h 181"/>
                  <a:gd name="T22" fmla="*/ 9 w 195"/>
                  <a:gd name="T23" fmla="*/ 129 h 181"/>
                  <a:gd name="T24" fmla="*/ 9 w 195"/>
                  <a:gd name="T25" fmla="*/ 129 h 181"/>
                  <a:gd name="T26" fmla="*/ 4 w 195"/>
                  <a:gd name="T27" fmla="*/ 135 h 181"/>
                  <a:gd name="T28" fmla="*/ 2 w 195"/>
                  <a:gd name="T29" fmla="*/ 142 h 181"/>
                  <a:gd name="T30" fmla="*/ 1 w 195"/>
                  <a:gd name="T31" fmla="*/ 148 h 181"/>
                  <a:gd name="T32" fmla="*/ 0 w 195"/>
                  <a:gd name="T33" fmla="*/ 153 h 181"/>
                  <a:gd name="T34" fmla="*/ 0 w 195"/>
                  <a:gd name="T35" fmla="*/ 158 h 181"/>
                  <a:gd name="T36" fmla="*/ 1 w 195"/>
                  <a:gd name="T37" fmla="*/ 162 h 181"/>
                  <a:gd name="T38" fmla="*/ 2 w 195"/>
                  <a:gd name="T39" fmla="*/ 167 h 181"/>
                  <a:gd name="T40" fmla="*/ 4 w 195"/>
                  <a:gd name="T41" fmla="*/ 170 h 181"/>
                  <a:gd name="T42" fmla="*/ 11 w 195"/>
                  <a:gd name="T43" fmla="*/ 176 h 181"/>
                  <a:gd name="T44" fmla="*/ 17 w 195"/>
                  <a:gd name="T45" fmla="*/ 180 h 181"/>
                  <a:gd name="T46" fmla="*/ 26 w 195"/>
                  <a:gd name="T47" fmla="*/ 181 h 181"/>
                  <a:gd name="T48" fmla="*/ 34 w 195"/>
                  <a:gd name="T49" fmla="*/ 181 h 181"/>
                  <a:gd name="T50" fmla="*/ 34 w 195"/>
                  <a:gd name="T51" fmla="*/ 181 h 181"/>
                  <a:gd name="T52" fmla="*/ 39 w 195"/>
                  <a:gd name="T53" fmla="*/ 180 h 181"/>
                  <a:gd name="T54" fmla="*/ 45 w 195"/>
                  <a:gd name="T55" fmla="*/ 177 h 181"/>
                  <a:gd name="T56" fmla="*/ 63 w 195"/>
                  <a:gd name="T57" fmla="*/ 164 h 181"/>
                  <a:gd name="T58" fmla="*/ 83 w 195"/>
                  <a:gd name="T59" fmla="*/ 145 h 181"/>
                  <a:gd name="T60" fmla="*/ 107 w 195"/>
                  <a:gd name="T61" fmla="*/ 123 h 181"/>
                  <a:gd name="T62" fmla="*/ 131 w 195"/>
                  <a:gd name="T63" fmla="*/ 97 h 181"/>
                  <a:gd name="T64" fmla="*/ 155 w 195"/>
                  <a:gd name="T65" fmla="*/ 71 h 181"/>
                  <a:gd name="T66" fmla="*/ 175 w 195"/>
                  <a:gd name="T67" fmla="*/ 43 h 181"/>
                  <a:gd name="T68" fmla="*/ 184 w 195"/>
                  <a:gd name="T69" fmla="*/ 29 h 181"/>
                  <a:gd name="T70" fmla="*/ 191 w 195"/>
                  <a:gd name="T71" fmla="*/ 16 h 181"/>
                  <a:gd name="T72" fmla="*/ 191 w 195"/>
                  <a:gd name="T73" fmla="*/ 16 h 181"/>
                  <a:gd name="T74" fmla="*/ 194 w 195"/>
                  <a:gd name="T75" fmla="*/ 12 h 181"/>
                  <a:gd name="T76" fmla="*/ 195 w 195"/>
                  <a:gd name="T77" fmla="*/ 8 h 181"/>
                  <a:gd name="T78" fmla="*/ 195 w 195"/>
                  <a:gd name="T79" fmla="*/ 5 h 181"/>
                  <a:gd name="T80" fmla="*/ 194 w 195"/>
                  <a:gd name="T81" fmla="*/ 4 h 181"/>
                  <a:gd name="T82" fmla="*/ 192 w 195"/>
                  <a:gd name="T83" fmla="*/ 2 h 181"/>
                  <a:gd name="T84" fmla="*/ 190 w 195"/>
                  <a:gd name="T85" fmla="*/ 2 h 181"/>
                  <a:gd name="T86" fmla="*/ 185 w 195"/>
                  <a:gd name="T87" fmla="*/ 0 h 181"/>
                  <a:gd name="T88" fmla="*/ 179 w 195"/>
                  <a:gd name="T89" fmla="*/ 2 h 181"/>
                  <a:gd name="T90" fmla="*/ 174 w 195"/>
                  <a:gd name="T91" fmla="*/ 4 h 181"/>
                  <a:gd name="T92" fmla="*/ 168 w 195"/>
                  <a:gd name="T93" fmla="*/ 5 h 181"/>
                  <a:gd name="T94" fmla="*/ 168 w 195"/>
                  <a:gd name="T95" fmla="*/ 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5" h="181">
                    <a:moveTo>
                      <a:pt x="168" y="5"/>
                    </a:moveTo>
                    <a:lnTo>
                      <a:pt x="168" y="5"/>
                    </a:lnTo>
                    <a:lnTo>
                      <a:pt x="146" y="24"/>
                    </a:lnTo>
                    <a:lnTo>
                      <a:pt x="122" y="42"/>
                    </a:lnTo>
                    <a:lnTo>
                      <a:pt x="99" y="57"/>
                    </a:lnTo>
                    <a:lnTo>
                      <a:pt x="75" y="73"/>
                    </a:lnTo>
                    <a:lnTo>
                      <a:pt x="54" y="86"/>
                    </a:lnTo>
                    <a:lnTo>
                      <a:pt x="35" y="101"/>
                    </a:lnTo>
                    <a:lnTo>
                      <a:pt x="26" y="108"/>
                    </a:lnTo>
                    <a:lnTo>
                      <a:pt x="20" y="114"/>
                    </a:lnTo>
                    <a:lnTo>
                      <a:pt x="13" y="121"/>
                    </a:lnTo>
                    <a:lnTo>
                      <a:pt x="9" y="129"/>
                    </a:lnTo>
                    <a:lnTo>
                      <a:pt x="9" y="129"/>
                    </a:lnTo>
                    <a:lnTo>
                      <a:pt x="4" y="135"/>
                    </a:lnTo>
                    <a:lnTo>
                      <a:pt x="2" y="142"/>
                    </a:lnTo>
                    <a:lnTo>
                      <a:pt x="1" y="148"/>
                    </a:lnTo>
                    <a:lnTo>
                      <a:pt x="0" y="153"/>
                    </a:lnTo>
                    <a:lnTo>
                      <a:pt x="0" y="158"/>
                    </a:lnTo>
                    <a:lnTo>
                      <a:pt x="1" y="162"/>
                    </a:lnTo>
                    <a:lnTo>
                      <a:pt x="2" y="167"/>
                    </a:lnTo>
                    <a:lnTo>
                      <a:pt x="4" y="170"/>
                    </a:lnTo>
                    <a:lnTo>
                      <a:pt x="11" y="176"/>
                    </a:lnTo>
                    <a:lnTo>
                      <a:pt x="17" y="180"/>
                    </a:lnTo>
                    <a:lnTo>
                      <a:pt x="26" y="181"/>
                    </a:lnTo>
                    <a:lnTo>
                      <a:pt x="34" y="181"/>
                    </a:lnTo>
                    <a:lnTo>
                      <a:pt x="34" y="181"/>
                    </a:lnTo>
                    <a:lnTo>
                      <a:pt x="39" y="180"/>
                    </a:lnTo>
                    <a:lnTo>
                      <a:pt x="45" y="177"/>
                    </a:lnTo>
                    <a:lnTo>
                      <a:pt x="63" y="164"/>
                    </a:lnTo>
                    <a:lnTo>
                      <a:pt x="83" y="145"/>
                    </a:lnTo>
                    <a:lnTo>
                      <a:pt x="107" y="123"/>
                    </a:lnTo>
                    <a:lnTo>
                      <a:pt x="131" y="97"/>
                    </a:lnTo>
                    <a:lnTo>
                      <a:pt x="155" y="71"/>
                    </a:lnTo>
                    <a:lnTo>
                      <a:pt x="175" y="43"/>
                    </a:lnTo>
                    <a:lnTo>
                      <a:pt x="184" y="29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94" y="12"/>
                    </a:lnTo>
                    <a:lnTo>
                      <a:pt x="195" y="8"/>
                    </a:lnTo>
                    <a:lnTo>
                      <a:pt x="195" y="5"/>
                    </a:lnTo>
                    <a:lnTo>
                      <a:pt x="194" y="4"/>
                    </a:lnTo>
                    <a:lnTo>
                      <a:pt x="192" y="2"/>
                    </a:lnTo>
                    <a:lnTo>
                      <a:pt x="190" y="2"/>
                    </a:lnTo>
                    <a:lnTo>
                      <a:pt x="185" y="0"/>
                    </a:lnTo>
                    <a:lnTo>
                      <a:pt x="179" y="2"/>
                    </a:lnTo>
                    <a:lnTo>
                      <a:pt x="174" y="4"/>
                    </a:lnTo>
                    <a:lnTo>
                      <a:pt x="168" y="5"/>
                    </a:lnTo>
                    <a:lnTo>
                      <a:pt x="168" y="5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xmlns="" id="{C638BAE1-7F3B-4AD1-8788-FEC27C3E3D53}"/>
                  </a:ext>
                </a:extLst>
              </p:cNvPr>
              <p:cNvGrpSpPr/>
              <p:nvPr/>
            </p:nvGrpSpPr>
            <p:grpSpPr>
              <a:xfrm>
                <a:off x="2412388" y="12506288"/>
                <a:ext cx="311657" cy="116704"/>
                <a:chOff x="2521848" y="12522675"/>
                <a:chExt cx="311657" cy="116704"/>
              </a:xfrm>
            </p:grpSpPr>
            <p:sp>
              <p:nvSpPr>
                <p:cNvPr id="228" name="Freeform 907">
                  <a:extLst>
                    <a:ext uri="{FF2B5EF4-FFF2-40B4-BE49-F238E27FC236}">
                      <a16:creationId xmlns:a16="http://schemas.microsoft.com/office/drawing/2014/main" xmlns="" id="{FC45833C-0DDB-41C3-AF3C-3A3B51FD4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4047" y="12522675"/>
                  <a:ext cx="59933" cy="95091"/>
                </a:xfrm>
                <a:custGeom>
                  <a:avLst/>
                  <a:gdLst>
                    <a:gd name="T0" fmla="*/ 3 w 25"/>
                    <a:gd name="T1" fmla="*/ 44 h 44"/>
                    <a:gd name="T2" fmla="*/ 3 w 25"/>
                    <a:gd name="T3" fmla="*/ 44 h 44"/>
                    <a:gd name="T4" fmla="*/ 3 w 25"/>
                    <a:gd name="T5" fmla="*/ 44 h 44"/>
                    <a:gd name="T6" fmla="*/ 1 w 25"/>
                    <a:gd name="T7" fmla="*/ 43 h 44"/>
                    <a:gd name="T8" fmla="*/ 0 w 25"/>
                    <a:gd name="T9" fmla="*/ 41 h 44"/>
                    <a:gd name="T10" fmla="*/ 0 w 25"/>
                    <a:gd name="T11" fmla="*/ 39 h 44"/>
                    <a:gd name="T12" fmla="*/ 0 w 25"/>
                    <a:gd name="T13" fmla="*/ 37 h 44"/>
                    <a:gd name="T14" fmla="*/ 14 w 25"/>
                    <a:gd name="T15" fmla="*/ 4 h 44"/>
                    <a:gd name="T16" fmla="*/ 14 w 25"/>
                    <a:gd name="T17" fmla="*/ 4 h 44"/>
                    <a:gd name="T18" fmla="*/ 15 w 25"/>
                    <a:gd name="T19" fmla="*/ 2 h 44"/>
                    <a:gd name="T20" fmla="*/ 18 w 25"/>
                    <a:gd name="T21" fmla="*/ 1 h 44"/>
                    <a:gd name="T22" fmla="*/ 20 w 25"/>
                    <a:gd name="T23" fmla="*/ 0 h 44"/>
                    <a:gd name="T24" fmla="*/ 22 w 25"/>
                    <a:gd name="T25" fmla="*/ 1 h 44"/>
                    <a:gd name="T26" fmla="*/ 22 w 25"/>
                    <a:gd name="T27" fmla="*/ 1 h 44"/>
                    <a:gd name="T28" fmla="*/ 24 w 25"/>
                    <a:gd name="T29" fmla="*/ 2 h 44"/>
                    <a:gd name="T30" fmla="*/ 25 w 25"/>
                    <a:gd name="T31" fmla="*/ 4 h 44"/>
                    <a:gd name="T32" fmla="*/ 25 w 25"/>
                    <a:gd name="T33" fmla="*/ 6 h 44"/>
                    <a:gd name="T34" fmla="*/ 25 w 25"/>
                    <a:gd name="T35" fmla="*/ 9 h 44"/>
                    <a:gd name="T36" fmla="*/ 11 w 25"/>
                    <a:gd name="T37" fmla="*/ 41 h 44"/>
                    <a:gd name="T38" fmla="*/ 11 w 25"/>
                    <a:gd name="T39" fmla="*/ 41 h 44"/>
                    <a:gd name="T40" fmla="*/ 10 w 25"/>
                    <a:gd name="T41" fmla="*/ 43 h 44"/>
                    <a:gd name="T42" fmla="*/ 8 w 25"/>
                    <a:gd name="T43" fmla="*/ 44 h 44"/>
                    <a:gd name="T44" fmla="*/ 5 w 25"/>
                    <a:gd name="T45" fmla="*/ 44 h 44"/>
                    <a:gd name="T46" fmla="*/ 3 w 25"/>
                    <a:gd name="T47" fmla="*/ 44 h 44"/>
                    <a:gd name="T48" fmla="*/ 3 w 25"/>
                    <a:gd name="T49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5" h="44">
                      <a:moveTo>
                        <a:pt x="3" y="44"/>
                      </a:moveTo>
                      <a:lnTo>
                        <a:pt x="3" y="44"/>
                      </a:lnTo>
                      <a:lnTo>
                        <a:pt x="3" y="44"/>
                      </a:lnTo>
                      <a:lnTo>
                        <a:pt x="1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5" y="2"/>
                      </a:lnTo>
                      <a:lnTo>
                        <a:pt x="18" y="1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5" y="4"/>
                      </a:lnTo>
                      <a:lnTo>
                        <a:pt x="25" y="6"/>
                      </a:lnTo>
                      <a:lnTo>
                        <a:pt x="25" y="9"/>
                      </a:lnTo>
                      <a:lnTo>
                        <a:pt x="11" y="41"/>
                      </a:lnTo>
                      <a:lnTo>
                        <a:pt x="11" y="41"/>
                      </a:lnTo>
                      <a:lnTo>
                        <a:pt x="10" y="43"/>
                      </a:lnTo>
                      <a:lnTo>
                        <a:pt x="8" y="44"/>
                      </a:lnTo>
                      <a:lnTo>
                        <a:pt x="5" y="44"/>
                      </a:lnTo>
                      <a:lnTo>
                        <a:pt x="3" y="44"/>
                      </a:lnTo>
                      <a:lnTo>
                        <a:pt x="3" y="44"/>
                      </a:lnTo>
                      <a:close/>
                    </a:path>
                  </a:pathLst>
                </a:custGeom>
                <a:solidFill>
                  <a:srgbClr val="E9A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" name="Freeform 908">
                  <a:extLst>
                    <a:ext uri="{FF2B5EF4-FFF2-40B4-BE49-F238E27FC236}">
                      <a16:creationId xmlns:a16="http://schemas.microsoft.com/office/drawing/2014/main" xmlns="" id="{007EACEF-EB57-4F7F-815D-93CDE1FEB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035" y="12533482"/>
                  <a:ext cx="91100" cy="77802"/>
                </a:xfrm>
                <a:custGeom>
                  <a:avLst/>
                  <a:gdLst>
                    <a:gd name="T0" fmla="*/ 2 w 38"/>
                    <a:gd name="T1" fmla="*/ 34 h 36"/>
                    <a:gd name="T2" fmla="*/ 2 w 38"/>
                    <a:gd name="T3" fmla="*/ 34 h 36"/>
                    <a:gd name="T4" fmla="*/ 2 w 38"/>
                    <a:gd name="T5" fmla="*/ 34 h 36"/>
                    <a:gd name="T6" fmla="*/ 0 w 38"/>
                    <a:gd name="T7" fmla="*/ 32 h 36"/>
                    <a:gd name="T8" fmla="*/ 0 w 38"/>
                    <a:gd name="T9" fmla="*/ 29 h 36"/>
                    <a:gd name="T10" fmla="*/ 0 w 38"/>
                    <a:gd name="T11" fmla="*/ 27 h 36"/>
                    <a:gd name="T12" fmla="*/ 3 w 38"/>
                    <a:gd name="T13" fmla="*/ 26 h 36"/>
                    <a:gd name="T14" fmla="*/ 28 w 38"/>
                    <a:gd name="T15" fmla="*/ 1 h 36"/>
                    <a:gd name="T16" fmla="*/ 28 w 38"/>
                    <a:gd name="T17" fmla="*/ 1 h 36"/>
                    <a:gd name="T18" fmla="*/ 30 w 38"/>
                    <a:gd name="T19" fmla="*/ 0 h 36"/>
                    <a:gd name="T20" fmla="*/ 33 w 38"/>
                    <a:gd name="T21" fmla="*/ 0 h 36"/>
                    <a:gd name="T22" fmla="*/ 35 w 38"/>
                    <a:gd name="T23" fmla="*/ 1 h 36"/>
                    <a:gd name="T24" fmla="*/ 37 w 38"/>
                    <a:gd name="T25" fmla="*/ 3 h 36"/>
                    <a:gd name="T26" fmla="*/ 37 w 38"/>
                    <a:gd name="T27" fmla="*/ 3 h 36"/>
                    <a:gd name="T28" fmla="*/ 38 w 38"/>
                    <a:gd name="T29" fmla="*/ 5 h 36"/>
                    <a:gd name="T30" fmla="*/ 38 w 38"/>
                    <a:gd name="T31" fmla="*/ 7 h 36"/>
                    <a:gd name="T32" fmla="*/ 38 w 38"/>
                    <a:gd name="T33" fmla="*/ 9 h 36"/>
                    <a:gd name="T34" fmla="*/ 37 w 38"/>
                    <a:gd name="T35" fmla="*/ 10 h 36"/>
                    <a:gd name="T36" fmla="*/ 10 w 38"/>
                    <a:gd name="T37" fmla="*/ 35 h 36"/>
                    <a:gd name="T38" fmla="*/ 10 w 38"/>
                    <a:gd name="T39" fmla="*/ 35 h 36"/>
                    <a:gd name="T40" fmla="*/ 8 w 38"/>
                    <a:gd name="T41" fmla="*/ 36 h 36"/>
                    <a:gd name="T42" fmla="*/ 6 w 38"/>
                    <a:gd name="T43" fmla="*/ 36 h 36"/>
                    <a:gd name="T44" fmla="*/ 4 w 38"/>
                    <a:gd name="T45" fmla="*/ 36 h 36"/>
                    <a:gd name="T46" fmla="*/ 2 w 38"/>
                    <a:gd name="T47" fmla="*/ 34 h 36"/>
                    <a:gd name="T48" fmla="*/ 2 w 38"/>
                    <a:gd name="T49" fmla="*/ 3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" h="36">
                      <a:moveTo>
                        <a:pt x="2" y="34"/>
                      </a:move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6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30" y="0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8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7" y="10"/>
                      </a:lnTo>
                      <a:lnTo>
                        <a:pt x="10" y="35"/>
                      </a:lnTo>
                      <a:lnTo>
                        <a:pt x="10" y="35"/>
                      </a:lnTo>
                      <a:lnTo>
                        <a:pt x="8" y="36"/>
                      </a:lnTo>
                      <a:lnTo>
                        <a:pt x="6" y="36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solidFill>
                  <a:srgbClr val="E9A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30" name="Freeform 909">
                  <a:extLst>
                    <a:ext uri="{FF2B5EF4-FFF2-40B4-BE49-F238E27FC236}">
                      <a16:creationId xmlns:a16="http://schemas.microsoft.com/office/drawing/2014/main" xmlns="" id="{C5013A80-75FB-4E71-99AE-0D1F82717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425" y="12535642"/>
                  <a:ext cx="170211" cy="82125"/>
                </a:xfrm>
                <a:custGeom>
                  <a:avLst/>
                  <a:gdLst>
                    <a:gd name="T0" fmla="*/ 7 w 71"/>
                    <a:gd name="T1" fmla="*/ 36 h 38"/>
                    <a:gd name="T2" fmla="*/ 7 w 71"/>
                    <a:gd name="T3" fmla="*/ 36 h 38"/>
                    <a:gd name="T4" fmla="*/ 7 w 71"/>
                    <a:gd name="T5" fmla="*/ 36 h 38"/>
                    <a:gd name="T6" fmla="*/ 4 w 71"/>
                    <a:gd name="T7" fmla="*/ 34 h 38"/>
                    <a:gd name="T8" fmla="*/ 2 w 71"/>
                    <a:gd name="T9" fmla="*/ 32 h 38"/>
                    <a:gd name="T10" fmla="*/ 0 w 71"/>
                    <a:gd name="T11" fmla="*/ 26 h 38"/>
                    <a:gd name="T12" fmla="*/ 0 w 71"/>
                    <a:gd name="T13" fmla="*/ 20 h 38"/>
                    <a:gd name="T14" fmla="*/ 1 w 71"/>
                    <a:gd name="T15" fmla="*/ 18 h 38"/>
                    <a:gd name="T16" fmla="*/ 3 w 71"/>
                    <a:gd name="T17" fmla="*/ 15 h 38"/>
                    <a:gd name="T18" fmla="*/ 4 w 71"/>
                    <a:gd name="T19" fmla="*/ 14 h 38"/>
                    <a:gd name="T20" fmla="*/ 4 w 71"/>
                    <a:gd name="T21" fmla="*/ 14 h 38"/>
                    <a:gd name="T22" fmla="*/ 7 w 71"/>
                    <a:gd name="T23" fmla="*/ 12 h 38"/>
                    <a:gd name="T24" fmla="*/ 10 w 71"/>
                    <a:gd name="T25" fmla="*/ 10 h 38"/>
                    <a:gd name="T26" fmla="*/ 14 w 71"/>
                    <a:gd name="T27" fmla="*/ 9 h 38"/>
                    <a:gd name="T28" fmla="*/ 18 w 71"/>
                    <a:gd name="T29" fmla="*/ 9 h 38"/>
                    <a:gd name="T30" fmla="*/ 32 w 71"/>
                    <a:gd name="T31" fmla="*/ 12 h 38"/>
                    <a:gd name="T32" fmla="*/ 32 w 71"/>
                    <a:gd name="T33" fmla="*/ 12 h 38"/>
                    <a:gd name="T34" fmla="*/ 37 w 71"/>
                    <a:gd name="T35" fmla="*/ 12 h 38"/>
                    <a:gd name="T36" fmla="*/ 40 w 71"/>
                    <a:gd name="T37" fmla="*/ 10 h 38"/>
                    <a:gd name="T38" fmla="*/ 47 w 71"/>
                    <a:gd name="T39" fmla="*/ 7 h 38"/>
                    <a:gd name="T40" fmla="*/ 52 w 71"/>
                    <a:gd name="T41" fmla="*/ 4 h 38"/>
                    <a:gd name="T42" fmla="*/ 52 w 71"/>
                    <a:gd name="T43" fmla="*/ 4 h 38"/>
                    <a:gd name="T44" fmla="*/ 58 w 71"/>
                    <a:gd name="T45" fmla="*/ 2 h 38"/>
                    <a:gd name="T46" fmla="*/ 63 w 71"/>
                    <a:gd name="T47" fmla="*/ 0 h 38"/>
                    <a:gd name="T48" fmla="*/ 68 w 71"/>
                    <a:gd name="T49" fmla="*/ 2 h 38"/>
                    <a:gd name="T50" fmla="*/ 70 w 71"/>
                    <a:gd name="T51" fmla="*/ 4 h 38"/>
                    <a:gd name="T52" fmla="*/ 71 w 71"/>
                    <a:gd name="T53" fmla="*/ 5 h 38"/>
                    <a:gd name="T54" fmla="*/ 71 w 71"/>
                    <a:gd name="T55" fmla="*/ 5 h 38"/>
                    <a:gd name="T56" fmla="*/ 71 w 71"/>
                    <a:gd name="T57" fmla="*/ 7 h 38"/>
                    <a:gd name="T58" fmla="*/ 71 w 71"/>
                    <a:gd name="T59" fmla="*/ 8 h 38"/>
                    <a:gd name="T60" fmla="*/ 70 w 71"/>
                    <a:gd name="T61" fmla="*/ 9 h 38"/>
                    <a:gd name="T62" fmla="*/ 69 w 71"/>
                    <a:gd name="T63" fmla="*/ 10 h 38"/>
                    <a:gd name="T64" fmla="*/ 20 w 71"/>
                    <a:gd name="T65" fmla="*/ 36 h 38"/>
                    <a:gd name="T66" fmla="*/ 20 w 71"/>
                    <a:gd name="T67" fmla="*/ 36 h 38"/>
                    <a:gd name="T68" fmla="*/ 17 w 71"/>
                    <a:gd name="T69" fmla="*/ 37 h 38"/>
                    <a:gd name="T70" fmla="*/ 13 w 71"/>
                    <a:gd name="T71" fmla="*/ 38 h 38"/>
                    <a:gd name="T72" fmla="*/ 10 w 71"/>
                    <a:gd name="T73" fmla="*/ 37 h 38"/>
                    <a:gd name="T74" fmla="*/ 7 w 71"/>
                    <a:gd name="T75" fmla="*/ 36 h 38"/>
                    <a:gd name="T76" fmla="*/ 7 w 71"/>
                    <a:gd name="T77" fmla="*/ 3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1" h="38">
                      <a:moveTo>
                        <a:pt x="7" y="36"/>
                      </a:move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4" y="9"/>
                      </a:lnTo>
                      <a:lnTo>
                        <a:pt x="18" y="9"/>
                      </a:lnTo>
                      <a:lnTo>
                        <a:pt x="32" y="12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10"/>
                      </a:lnTo>
                      <a:lnTo>
                        <a:pt x="47" y="7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8" y="2"/>
                      </a:lnTo>
                      <a:lnTo>
                        <a:pt x="63" y="0"/>
                      </a:lnTo>
                      <a:lnTo>
                        <a:pt x="68" y="2"/>
                      </a:lnTo>
                      <a:lnTo>
                        <a:pt x="70" y="4"/>
                      </a:lnTo>
                      <a:lnTo>
                        <a:pt x="71" y="5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8"/>
                      </a:lnTo>
                      <a:lnTo>
                        <a:pt x="70" y="9"/>
                      </a:lnTo>
                      <a:lnTo>
                        <a:pt x="69" y="10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17" y="37"/>
                      </a:lnTo>
                      <a:lnTo>
                        <a:pt x="13" y="38"/>
                      </a:lnTo>
                      <a:lnTo>
                        <a:pt x="10" y="37"/>
                      </a:lnTo>
                      <a:lnTo>
                        <a:pt x="7" y="36"/>
                      </a:lnTo>
                      <a:lnTo>
                        <a:pt x="7" y="36"/>
                      </a:lnTo>
                      <a:close/>
                    </a:path>
                  </a:pathLst>
                </a:custGeom>
                <a:solidFill>
                  <a:srgbClr val="E9A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31" name="Freeform 910">
                  <a:extLst>
                    <a:ext uri="{FF2B5EF4-FFF2-40B4-BE49-F238E27FC236}">
                      <a16:creationId xmlns:a16="http://schemas.microsoft.com/office/drawing/2014/main" xmlns="" id="{0F2F0D50-E013-41F3-B76B-469451DB6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1848" y="12557254"/>
                  <a:ext cx="311657" cy="82125"/>
                </a:xfrm>
                <a:custGeom>
                  <a:avLst/>
                  <a:gdLst>
                    <a:gd name="T0" fmla="*/ 16 w 130"/>
                    <a:gd name="T1" fmla="*/ 38 h 38"/>
                    <a:gd name="T2" fmla="*/ 64 w 130"/>
                    <a:gd name="T3" fmla="*/ 37 h 38"/>
                    <a:gd name="T4" fmla="*/ 64 w 130"/>
                    <a:gd name="T5" fmla="*/ 37 h 38"/>
                    <a:gd name="T6" fmla="*/ 69 w 130"/>
                    <a:gd name="T7" fmla="*/ 36 h 38"/>
                    <a:gd name="T8" fmla="*/ 128 w 130"/>
                    <a:gd name="T9" fmla="*/ 14 h 38"/>
                    <a:gd name="T10" fmla="*/ 128 w 130"/>
                    <a:gd name="T11" fmla="*/ 14 h 38"/>
                    <a:gd name="T12" fmla="*/ 130 w 130"/>
                    <a:gd name="T13" fmla="*/ 13 h 38"/>
                    <a:gd name="T14" fmla="*/ 129 w 130"/>
                    <a:gd name="T15" fmla="*/ 10 h 38"/>
                    <a:gd name="T16" fmla="*/ 129 w 130"/>
                    <a:gd name="T17" fmla="*/ 10 h 38"/>
                    <a:gd name="T18" fmla="*/ 128 w 130"/>
                    <a:gd name="T19" fmla="*/ 7 h 38"/>
                    <a:gd name="T20" fmla="*/ 125 w 130"/>
                    <a:gd name="T21" fmla="*/ 6 h 38"/>
                    <a:gd name="T22" fmla="*/ 122 w 130"/>
                    <a:gd name="T23" fmla="*/ 5 h 38"/>
                    <a:gd name="T24" fmla="*/ 118 w 130"/>
                    <a:gd name="T25" fmla="*/ 5 h 38"/>
                    <a:gd name="T26" fmla="*/ 77 w 130"/>
                    <a:gd name="T27" fmla="*/ 15 h 38"/>
                    <a:gd name="T28" fmla="*/ 77 w 130"/>
                    <a:gd name="T29" fmla="*/ 15 h 38"/>
                    <a:gd name="T30" fmla="*/ 69 w 130"/>
                    <a:gd name="T31" fmla="*/ 16 h 38"/>
                    <a:gd name="T32" fmla="*/ 62 w 130"/>
                    <a:gd name="T33" fmla="*/ 15 h 38"/>
                    <a:gd name="T34" fmla="*/ 43 w 130"/>
                    <a:gd name="T35" fmla="*/ 8 h 38"/>
                    <a:gd name="T36" fmla="*/ 43 w 130"/>
                    <a:gd name="T37" fmla="*/ 8 h 38"/>
                    <a:gd name="T38" fmla="*/ 39 w 130"/>
                    <a:gd name="T39" fmla="*/ 6 h 38"/>
                    <a:gd name="T40" fmla="*/ 36 w 130"/>
                    <a:gd name="T41" fmla="*/ 4 h 38"/>
                    <a:gd name="T42" fmla="*/ 30 w 130"/>
                    <a:gd name="T43" fmla="*/ 2 h 38"/>
                    <a:gd name="T44" fmla="*/ 23 w 130"/>
                    <a:gd name="T45" fmla="*/ 0 h 38"/>
                    <a:gd name="T46" fmla="*/ 17 w 130"/>
                    <a:gd name="T47" fmla="*/ 2 h 38"/>
                    <a:gd name="T48" fmla="*/ 11 w 130"/>
                    <a:gd name="T49" fmla="*/ 4 h 38"/>
                    <a:gd name="T50" fmla="*/ 8 w 130"/>
                    <a:gd name="T51" fmla="*/ 7 h 38"/>
                    <a:gd name="T52" fmla="*/ 4 w 130"/>
                    <a:gd name="T53" fmla="*/ 10 h 38"/>
                    <a:gd name="T54" fmla="*/ 4 w 130"/>
                    <a:gd name="T55" fmla="*/ 10 h 38"/>
                    <a:gd name="T56" fmla="*/ 2 w 130"/>
                    <a:gd name="T57" fmla="*/ 15 h 38"/>
                    <a:gd name="T58" fmla="*/ 0 w 130"/>
                    <a:gd name="T59" fmla="*/ 19 h 38"/>
                    <a:gd name="T60" fmla="*/ 0 w 130"/>
                    <a:gd name="T61" fmla="*/ 23 h 38"/>
                    <a:gd name="T62" fmla="*/ 0 w 130"/>
                    <a:gd name="T63" fmla="*/ 27 h 38"/>
                    <a:gd name="T64" fmla="*/ 1 w 130"/>
                    <a:gd name="T65" fmla="*/ 29 h 38"/>
                    <a:gd name="T66" fmla="*/ 3 w 130"/>
                    <a:gd name="T67" fmla="*/ 32 h 38"/>
                    <a:gd name="T68" fmla="*/ 7 w 130"/>
                    <a:gd name="T69" fmla="*/ 36 h 38"/>
                    <a:gd name="T70" fmla="*/ 7 w 130"/>
                    <a:gd name="T71" fmla="*/ 36 h 38"/>
                    <a:gd name="T72" fmla="*/ 11 w 130"/>
                    <a:gd name="T73" fmla="*/ 38 h 38"/>
                    <a:gd name="T74" fmla="*/ 16 w 130"/>
                    <a:gd name="T75" fmla="*/ 38 h 38"/>
                    <a:gd name="T76" fmla="*/ 16 w 130"/>
                    <a:gd name="T7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0" h="38">
                      <a:moveTo>
                        <a:pt x="16" y="38"/>
                      </a:moveTo>
                      <a:lnTo>
                        <a:pt x="64" y="37"/>
                      </a:lnTo>
                      <a:lnTo>
                        <a:pt x="64" y="37"/>
                      </a:lnTo>
                      <a:lnTo>
                        <a:pt x="69" y="36"/>
                      </a:lnTo>
                      <a:lnTo>
                        <a:pt x="128" y="14"/>
                      </a:lnTo>
                      <a:lnTo>
                        <a:pt x="128" y="14"/>
                      </a:lnTo>
                      <a:lnTo>
                        <a:pt x="130" y="13"/>
                      </a:lnTo>
                      <a:lnTo>
                        <a:pt x="129" y="10"/>
                      </a:lnTo>
                      <a:lnTo>
                        <a:pt x="129" y="10"/>
                      </a:lnTo>
                      <a:lnTo>
                        <a:pt x="128" y="7"/>
                      </a:lnTo>
                      <a:lnTo>
                        <a:pt x="125" y="6"/>
                      </a:lnTo>
                      <a:lnTo>
                        <a:pt x="122" y="5"/>
                      </a:lnTo>
                      <a:lnTo>
                        <a:pt x="118" y="5"/>
                      </a:lnTo>
                      <a:lnTo>
                        <a:pt x="77" y="15"/>
                      </a:lnTo>
                      <a:lnTo>
                        <a:pt x="77" y="15"/>
                      </a:lnTo>
                      <a:lnTo>
                        <a:pt x="69" y="16"/>
                      </a:lnTo>
                      <a:lnTo>
                        <a:pt x="62" y="15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39" y="6"/>
                      </a:lnTo>
                      <a:lnTo>
                        <a:pt x="36" y="4"/>
                      </a:lnTo>
                      <a:lnTo>
                        <a:pt x="30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8" y="7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3" y="32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11" y="38"/>
                      </a:lnTo>
                      <a:lnTo>
                        <a:pt x="16" y="38"/>
                      </a:lnTo>
                      <a:lnTo>
                        <a:pt x="16" y="38"/>
                      </a:lnTo>
                      <a:close/>
                    </a:path>
                  </a:pathLst>
                </a:custGeom>
                <a:solidFill>
                  <a:srgbClr val="E9A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232" name="Freeform 911">
                <a:extLst>
                  <a:ext uri="{FF2B5EF4-FFF2-40B4-BE49-F238E27FC236}">
                    <a16:creationId xmlns:a16="http://schemas.microsoft.com/office/drawing/2014/main" xmlns="" id="{CAE86CF4-B3E7-4FD5-A1B0-6963F9F4E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835" y="12470808"/>
                <a:ext cx="440226" cy="499232"/>
              </a:xfrm>
              <a:custGeom>
                <a:avLst/>
                <a:gdLst>
                  <a:gd name="T0" fmla="*/ 182 w 192"/>
                  <a:gd name="T1" fmla="*/ 228 h 233"/>
                  <a:gd name="T2" fmla="*/ 182 w 192"/>
                  <a:gd name="T3" fmla="*/ 228 h 233"/>
                  <a:gd name="T4" fmla="*/ 187 w 192"/>
                  <a:gd name="T5" fmla="*/ 224 h 233"/>
                  <a:gd name="T6" fmla="*/ 189 w 192"/>
                  <a:gd name="T7" fmla="*/ 220 h 233"/>
                  <a:gd name="T8" fmla="*/ 191 w 192"/>
                  <a:gd name="T9" fmla="*/ 217 h 233"/>
                  <a:gd name="T10" fmla="*/ 192 w 192"/>
                  <a:gd name="T11" fmla="*/ 212 h 233"/>
                  <a:gd name="T12" fmla="*/ 192 w 192"/>
                  <a:gd name="T13" fmla="*/ 208 h 233"/>
                  <a:gd name="T14" fmla="*/ 191 w 192"/>
                  <a:gd name="T15" fmla="*/ 202 h 233"/>
                  <a:gd name="T16" fmla="*/ 189 w 192"/>
                  <a:gd name="T17" fmla="*/ 192 h 233"/>
                  <a:gd name="T18" fmla="*/ 183 w 192"/>
                  <a:gd name="T19" fmla="*/ 181 h 233"/>
                  <a:gd name="T20" fmla="*/ 176 w 192"/>
                  <a:gd name="T21" fmla="*/ 169 h 233"/>
                  <a:gd name="T22" fmla="*/ 165 w 192"/>
                  <a:gd name="T23" fmla="*/ 155 h 233"/>
                  <a:gd name="T24" fmla="*/ 153 w 192"/>
                  <a:gd name="T25" fmla="*/ 140 h 233"/>
                  <a:gd name="T26" fmla="*/ 153 w 192"/>
                  <a:gd name="T27" fmla="*/ 140 h 233"/>
                  <a:gd name="T28" fmla="*/ 147 w 192"/>
                  <a:gd name="T29" fmla="*/ 132 h 233"/>
                  <a:gd name="T30" fmla="*/ 141 w 192"/>
                  <a:gd name="T31" fmla="*/ 124 h 233"/>
                  <a:gd name="T32" fmla="*/ 131 w 192"/>
                  <a:gd name="T33" fmla="*/ 106 h 233"/>
                  <a:gd name="T34" fmla="*/ 113 w 192"/>
                  <a:gd name="T35" fmla="*/ 71 h 233"/>
                  <a:gd name="T36" fmla="*/ 104 w 192"/>
                  <a:gd name="T37" fmla="*/ 53 h 233"/>
                  <a:gd name="T38" fmla="*/ 93 w 192"/>
                  <a:gd name="T39" fmla="*/ 37 h 233"/>
                  <a:gd name="T40" fmla="*/ 86 w 192"/>
                  <a:gd name="T41" fmla="*/ 29 h 233"/>
                  <a:gd name="T42" fmla="*/ 80 w 192"/>
                  <a:gd name="T43" fmla="*/ 21 h 233"/>
                  <a:gd name="T44" fmla="*/ 72 w 192"/>
                  <a:gd name="T45" fmla="*/ 16 h 233"/>
                  <a:gd name="T46" fmla="*/ 63 w 192"/>
                  <a:gd name="T47" fmla="*/ 9 h 233"/>
                  <a:gd name="T48" fmla="*/ 63 w 192"/>
                  <a:gd name="T49" fmla="*/ 9 h 233"/>
                  <a:gd name="T50" fmla="*/ 54 w 192"/>
                  <a:gd name="T51" fmla="*/ 5 h 233"/>
                  <a:gd name="T52" fmla="*/ 45 w 192"/>
                  <a:gd name="T53" fmla="*/ 1 h 233"/>
                  <a:gd name="T54" fmla="*/ 37 w 192"/>
                  <a:gd name="T55" fmla="*/ 0 h 233"/>
                  <a:gd name="T56" fmla="*/ 29 w 192"/>
                  <a:gd name="T57" fmla="*/ 0 h 233"/>
                  <a:gd name="T58" fmla="*/ 23 w 192"/>
                  <a:gd name="T59" fmla="*/ 1 h 233"/>
                  <a:gd name="T60" fmla="*/ 17 w 192"/>
                  <a:gd name="T61" fmla="*/ 5 h 233"/>
                  <a:gd name="T62" fmla="*/ 12 w 192"/>
                  <a:gd name="T63" fmla="*/ 8 h 233"/>
                  <a:gd name="T64" fmla="*/ 7 w 192"/>
                  <a:gd name="T65" fmla="*/ 13 h 233"/>
                  <a:gd name="T66" fmla="*/ 4 w 192"/>
                  <a:gd name="T67" fmla="*/ 19 h 233"/>
                  <a:gd name="T68" fmla="*/ 2 w 192"/>
                  <a:gd name="T69" fmla="*/ 25 h 233"/>
                  <a:gd name="T70" fmla="*/ 0 w 192"/>
                  <a:gd name="T71" fmla="*/ 33 h 233"/>
                  <a:gd name="T72" fmla="*/ 0 w 192"/>
                  <a:gd name="T73" fmla="*/ 40 h 233"/>
                  <a:gd name="T74" fmla="*/ 2 w 192"/>
                  <a:gd name="T75" fmla="*/ 48 h 233"/>
                  <a:gd name="T76" fmla="*/ 5 w 192"/>
                  <a:gd name="T77" fmla="*/ 57 h 233"/>
                  <a:gd name="T78" fmla="*/ 9 w 192"/>
                  <a:gd name="T79" fmla="*/ 66 h 233"/>
                  <a:gd name="T80" fmla="*/ 15 w 192"/>
                  <a:gd name="T81" fmla="*/ 76 h 233"/>
                  <a:gd name="T82" fmla="*/ 15 w 192"/>
                  <a:gd name="T83" fmla="*/ 76 h 233"/>
                  <a:gd name="T84" fmla="*/ 46 w 192"/>
                  <a:gd name="T85" fmla="*/ 117 h 233"/>
                  <a:gd name="T86" fmla="*/ 82 w 192"/>
                  <a:gd name="T87" fmla="*/ 162 h 233"/>
                  <a:gd name="T88" fmla="*/ 99 w 192"/>
                  <a:gd name="T89" fmla="*/ 182 h 233"/>
                  <a:gd name="T90" fmla="*/ 115 w 192"/>
                  <a:gd name="T91" fmla="*/ 201 h 233"/>
                  <a:gd name="T92" fmla="*/ 131 w 192"/>
                  <a:gd name="T93" fmla="*/ 215 h 233"/>
                  <a:gd name="T94" fmla="*/ 138 w 192"/>
                  <a:gd name="T95" fmla="*/ 220 h 233"/>
                  <a:gd name="T96" fmla="*/ 144 w 192"/>
                  <a:gd name="T97" fmla="*/ 224 h 233"/>
                  <a:gd name="T98" fmla="*/ 144 w 192"/>
                  <a:gd name="T99" fmla="*/ 224 h 233"/>
                  <a:gd name="T100" fmla="*/ 155 w 192"/>
                  <a:gd name="T101" fmla="*/ 230 h 233"/>
                  <a:gd name="T102" fmla="*/ 164 w 192"/>
                  <a:gd name="T103" fmla="*/ 232 h 233"/>
                  <a:gd name="T104" fmla="*/ 171 w 192"/>
                  <a:gd name="T105" fmla="*/ 233 h 233"/>
                  <a:gd name="T106" fmla="*/ 176 w 192"/>
                  <a:gd name="T107" fmla="*/ 232 h 233"/>
                  <a:gd name="T108" fmla="*/ 179 w 192"/>
                  <a:gd name="T109" fmla="*/ 231 h 233"/>
                  <a:gd name="T110" fmla="*/ 181 w 192"/>
                  <a:gd name="T111" fmla="*/ 230 h 233"/>
                  <a:gd name="T112" fmla="*/ 182 w 192"/>
                  <a:gd name="T113" fmla="*/ 228 h 233"/>
                  <a:gd name="T114" fmla="*/ 182 w 192"/>
                  <a:gd name="T115" fmla="*/ 22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2" h="233">
                    <a:moveTo>
                      <a:pt x="182" y="228"/>
                    </a:moveTo>
                    <a:lnTo>
                      <a:pt x="182" y="228"/>
                    </a:lnTo>
                    <a:lnTo>
                      <a:pt x="187" y="224"/>
                    </a:lnTo>
                    <a:lnTo>
                      <a:pt x="189" y="220"/>
                    </a:lnTo>
                    <a:lnTo>
                      <a:pt x="191" y="217"/>
                    </a:lnTo>
                    <a:lnTo>
                      <a:pt x="192" y="212"/>
                    </a:lnTo>
                    <a:lnTo>
                      <a:pt x="192" y="208"/>
                    </a:lnTo>
                    <a:lnTo>
                      <a:pt x="191" y="202"/>
                    </a:lnTo>
                    <a:lnTo>
                      <a:pt x="189" y="192"/>
                    </a:lnTo>
                    <a:lnTo>
                      <a:pt x="183" y="181"/>
                    </a:lnTo>
                    <a:lnTo>
                      <a:pt x="176" y="169"/>
                    </a:lnTo>
                    <a:lnTo>
                      <a:pt x="165" y="155"/>
                    </a:lnTo>
                    <a:lnTo>
                      <a:pt x="153" y="140"/>
                    </a:lnTo>
                    <a:lnTo>
                      <a:pt x="153" y="140"/>
                    </a:lnTo>
                    <a:lnTo>
                      <a:pt x="147" y="132"/>
                    </a:lnTo>
                    <a:lnTo>
                      <a:pt x="141" y="124"/>
                    </a:lnTo>
                    <a:lnTo>
                      <a:pt x="131" y="106"/>
                    </a:lnTo>
                    <a:lnTo>
                      <a:pt x="113" y="71"/>
                    </a:lnTo>
                    <a:lnTo>
                      <a:pt x="104" y="53"/>
                    </a:lnTo>
                    <a:lnTo>
                      <a:pt x="93" y="37"/>
                    </a:lnTo>
                    <a:lnTo>
                      <a:pt x="86" y="29"/>
                    </a:lnTo>
                    <a:lnTo>
                      <a:pt x="80" y="21"/>
                    </a:lnTo>
                    <a:lnTo>
                      <a:pt x="72" y="1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4" y="5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7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5" y="57"/>
                    </a:lnTo>
                    <a:lnTo>
                      <a:pt x="9" y="6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46" y="117"/>
                    </a:lnTo>
                    <a:lnTo>
                      <a:pt x="82" y="162"/>
                    </a:lnTo>
                    <a:lnTo>
                      <a:pt x="99" y="182"/>
                    </a:lnTo>
                    <a:lnTo>
                      <a:pt x="115" y="201"/>
                    </a:lnTo>
                    <a:lnTo>
                      <a:pt x="131" y="215"/>
                    </a:lnTo>
                    <a:lnTo>
                      <a:pt x="138" y="220"/>
                    </a:lnTo>
                    <a:lnTo>
                      <a:pt x="144" y="224"/>
                    </a:lnTo>
                    <a:lnTo>
                      <a:pt x="144" y="224"/>
                    </a:lnTo>
                    <a:lnTo>
                      <a:pt x="155" y="230"/>
                    </a:lnTo>
                    <a:lnTo>
                      <a:pt x="164" y="232"/>
                    </a:lnTo>
                    <a:lnTo>
                      <a:pt x="171" y="233"/>
                    </a:lnTo>
                    <a:lnTo>
                      <a:pt x="176" y="232"/>
                    </a:lnTo>
                    <a:lnTo>
                      <a:pt x="179" y="231"/>
                    </a:lnTo>
                    <a:lnTo>
                      <a:pt x="181" y="230"/>
                    </a:lnTo>
                    <a:lnTo>
                      <a:pt x="182" y="228"/>
                    </a:lnTo>
                    <a:lnTo>
                      <a:pt x="182" y="228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" name="Freeform 912">
                <a:extLst>
                  <a:ext uri="{FF2B5EF4-FFF2-40B4-BE49-F238E27FC236}">
                    <a16:creationId xmlns:a16="http://schemas.microsoft.com/office/drawing/2014/main" xmlns="" id="{E54360C4-3AF7-43B7-8A75-83779C8C3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834" y="12470807"/>
                <a:ext cx="297272" cy="313371"/>
              </a:xfrm>
              <a:custGeom>
                <a:avLst/>
                <a:gdLst>
                  <a:gd name="T0" fmla="*/ 15 w 124"/>
                  <a:gd name="T1" fmla="*/ 76 h 145"/>
                  <a:gd name="T2" fmla="*/ 15 w 124"/>
                  <a:gd name="T3" fmla="*/ 76 h 145"/>
                  <a:gd name="T4" fmla="*/ 9 w 124"/>
                  <a:gd name="T5" fmla="*/ 66 h 145"/>
                  <a:gd name="T6" fmla="*/ 5 w 124"/>
                  <a:gd name="T7" fmla="*/ 57 h 145"/>
                  <a:gd name="T8" fmla="*/ 2 w 124"/>
                  <a:gd name="T9" fmla="*/ 48 h 145"/>
                  <a:gd name="T10" fmla="*/ 0 w 124"/>
                  <a:gd name="T11" fmla="*/ 40 h 145"/>
                  <a:gd name="T12" fmla="*/ 0 w 124"/>
                  <a:gd name="T13" fmla="*/ 33 h 145"/>
                  <a:gd name="T14" fmla="*/ 2 w 124"/>
                  <a:gd name="T15" fmla="*/ 25 h 145"/>
                  <a:gd name="T16" fmla="*/ 4 w 124"/>
                  <a:gd name="T17" fmla="*/ 19 h 145"/>
                  <a:gd name="T18" fmla="*/ 7 w 124"/>
                  <a:gd name="T19" fmla="*/ 13 h 145"/>
                  <a:gd name="T20" fmla="*/ 12 w 124"/>
                  <a:gd name="T21" fmla="*/ 8 h 145"/>
                  <a:gd name="T22" fmla="*/ 17 w 124"/>
                  <a:gd name="T23" fmla="*/ 5 h 145"/>
                  <a:gd name="T24" fmla="*/ 23 w 124"/>
                  <a:gd name="T25" fmla="*/ 1 h 145"/>
                  <a:gd name="T26" fmla="*/ 29 w 124"/>
                  <a:gd name="T27" fmla="*/ 0 h 145"/>
                  <a:gd name="T28" fmla="*/ 37 w 124"/>
                  <a:gd name="T29" fmla="*/ 0 h 145"/>
                  <a:gd name="T30" fmla="*/ 45 w 124"/>
                  <a:gd name="T31" fmla="*/ 1 h 145"/>
                  <a:gd name="T32" fmla="*/ 54 w 124"/>
                  <a:gd name="T33" fmla="*/ 5 h 145"/>
                  <a:gd name="T34" fmla="*/ 63 w 124"/>
                  <a:gd name="T35" fmla="*/ 9 h 145"/>
                  <a:gd name="T36" fmla="*/ 63 w 124"/>
                  <a:gd name="T37" fmla="*/ 9 h 145"/>
                  <a:gd name="T38" fmla="*/ 74 w 124"/>
                  <a:gd name="T39" fmla="*/ 17 h 145"/>
                  <a:gd name="T40" fmla="*/ 84 w 124"/>
                  <a:gd name="T41" fmla="*/ 27 h 145"/>
                  <a:gd name="T42" fmla="*/ 93 w 124"/>
                  <a:gd name="T43" fmla="*/ 36 h 145"/>
                  <a:gd name="T44" fmla="*/ 100 w 124"/>
                  <a:gd name="T45" fmla="*/ 47 h 145"/>
                  <a:gd name="T46" fmla="*/ 106 w 124"/>
                  <a:gd name="T47" fmla="*/ 58 h 145"/>
                  <a:gd name="T48" fmla="*/ 113 w 124"/>
                  <a:gd name="T49" fmla="*/ 71 h 145"/>
                  <a:gd name="T50" fmla="*/ 124 w 124"/>
                  <a:gd name="T51" fmla="*/ 94 h 145"/>
                  <a:gd name="T52" fmla="*/ 68 w 124"/>
                  <a:gd name="T53" fmla="*/ 145 h 145"/>
                  <a:gd name="T54" fmla="*/ 68 w 124"/>
                  <a:gd name="T55" fmla="*/ 145 h 145"/>
                  <a:gd name="T56" fmla="*/ 41 w 124"/>
                  <a:gd name="T57" fmla="*/ 108 h 145"/>
                  <a:gd name="T58" fmla="*/ 15 w 124"/>
                  <a:gd name="T59" fmla="*/ 76 h 145"/>
                  <a:gd name="T60" fmla="*/ 15 w 124"/>
                  <a:gd name="T61" fmla="*/ 7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4" h="145">
                    <a:moveTo>
                      <a:pt x="15" y="76"/>
                    </a:moveTo>
                    <a:lnTo>
                      <a:pt x="15" y="76"/>
                    </a:lnTo>
                    <a:lnTo>
                      <a:pt x="9" y="66"/>
                    </a:lnTo>
                    <a:lnTo>
                      <a:pt x="5" y="57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4" y="19"/>
                    </a:lnTo>
                    <a:lnTo>
                      <a:pt x="7" y="13"/>
                    </a:lnTo>
                    <a:lnTo>
                      <a:pt x="12" y="8"/>
                    </a:lnTo>
                    <a:lnTo>
                      <a:pt x="17" y="5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4" y="5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74" y="17"/>
                    </a:lnTo>
                    <a:lnTo>
                      <a:pt x="84" y="27"/>
                    </a:lnTo>
                    <a:lnTo>
                      <a:pt x="93" y="36"/>
                    </a:lnTo>
                    <a:lnTo>
                      <a:pt x="100" y="47"/>
                    </a:lnTo>
                    <a:lnTo>
                      <a:pt x="106" y="58"/>
                    </a:lnTo>
                    <a:lnTo>
                      <a:pt x="113" y="71"/>
                    </a:lnTo>
                    <a:lnTo>
                      <a:pt x="124" y="94"/>
                    </a:lnTo>
                    <a:lnTo>
                      <a:pt x="68" y="145"/>
                    </a:lnTo>
                    <a:lnTo>
                      <a:pt x="68" y="145"/>
                    </a:lnTo>
                    <a:lnTo>
                      <a:pt x="41" y="108"/>
                    </a:lnTo>
                    <a:lnTo>
                      <a:pt x="15" y="76"/>
                    </a:lnTo>
                    <a:lnTo>
                      <a:pt x="15" y="76"/>
                    </a:lnTo>
                    <a:close/>
                  </a:path>
                </a:pathLst>
              </a:custGeom>
              <a:solidFill>
                <a:srgbClr val="2C3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" name="Freeform 913">
                <a:extLst>
                  <a:ext uri="{FF2B5EF4-FFF2-40B4-BE49-F238E27FC236}">
                    <a16:creationId xmlns:a16="http://schemas.microsoft.com/office/drawing/2014/main" xmlns="" id="{A347904D-C993-4DB9-A429-DFC786118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489" y="12988372"/>
                <a:ext cx="835214" cy="359965"/>
              </a:xfrm>
              <a:custGeom>
                <a:avLst/>
                <a:gdLst>
                  <a:gd name="T0" fmla="*/ 0 w 478"/>
                  <a:gd name="T1" fmla="*/ 87 h 153"/>
                  <a:gd name="T2" fmla="*/ 3 w 478"/>
                  <a:gd name="T3" fmla="*/ 57 h 153"/>
                  <a:gd name="T4" fmla="*/ 14 w 478"/>
                  <a:gd name="T5" fmla="*/ 34 h 153"/>
                  <a:gd name="T6" fmla="*/ 33 w 478"/>
                  <a:gd name="T7" fmla="*/ 17 h 153"/>
                  <a:gd name="T8" fmla="*/ 60 w 478"/>
                  <a:gd name="T9" fmla="*/ 6 h 153"/>
                  <a:gd name="T10" fmla="*/ 94 w 478"/>
                  <a:gd name="T11" fmla="*/ 1 h 153"/>
                  <a:gd name="T12" fmla="*/ 136 w 478"/>
                  <a:gd name="T13" fmla="*/ 1 h 153"/>
                  <a:gd name="T14" fmla="*/ 183 w 478"/>
                  <a:gd name="T15" fmla="*/ 6 h 153"/>
                  <a:gd name="T16" fmla="*/ 237 w 478"/>
                  <a:gd name="T17" fmla="*/ 15 h 153"/>
                  <a:gd name="T18" fmla="*/ 265 w 478"/>
                  <a:gd name="T19" fmla="*/ 19 h 153"/>
                  <a:gd name="T20" fmla="*/ 339 w 478"/>
                  <a:gd name="T21" fmla="*/ 29 h 153"/>
                  <a:gd name="T22" fmla="*/ 416 w 478"/>
                  <a:gd name="T23" fmla="*/ 38 h 153"/>
                  <a:gd name="T24" fmla="*/ 443 w 478"/>
                  <a:gd name="T25" fmla="*/ 44 h 153"/>
                  <a:gd name="T26" fmla="*/ 462 w 478"/>
                  <a:gd name="T27" fmla="*/ 53 h 153"/>
                  <a:gd name="T28" fmla="*/ 475 w 478"/>
                  <a:gd name="T29" fmla="*/ 66 h 153"/>
                  <a:gd name="T30" fmla="*/ 478 w 478"/>
                  <a:gd name="T31" fmla="*/ 85 h 153"/>
                  <a:gd name="T32" fmla="*/ 477 w 478"/>
                  <a:gd name="T33" fmla="*/ 93 h 153"/>
                  <a:gd name="T34" fmla="*/ 466 w 478"/>
                  <a:gd name="T35" fmla="*/ 109 h 153"/>
                  <a:gd name="T36" fmla="*/ 446 w 478"/>
                  <a:gd name="T37" fmla="*/ 123 h 153"/>
                  <a:gd name="T38" fmla="*/ 418 w 478"/>
                  <a:gd name="T39" fmla="*/ 134 h 153"/>
                  <a:gd name="T40" fmla="*/ 382 w 478"/>
                  <a:gd name="T41" fmla="*/ 143 h 153"/>
                  <a:gd name="T42" fmla="*/ 339 w 478"/>
                  <a:gd name="T43" fmla="*/ 148 h 153"/>
                  <a:gd name="T44" fmla="*/ 291 w 478"/>
                  <a:gd name="T45" fmla="*/ 152 h 153"/>
                  <a:gd name="T46" fmla="*/ 237 w 478"/>
                  <a:gd name="T47" fmla="*/ 152 h 153"/>
                  <a:gd name="T48" fmla="*/ 208 w 478"/>
                  <a:gd name="T49" fmla="*/ 151 h 153"/>
                  <a:gd name="T50" fmla="*/ 110 w 478"/>
                  <a:gd name="T51" fmla="*/ 144 h 153"/>
                  <a:gd name="T52" fmla="*/ 59 w 478"/>
                  <a:gd name="T53" fmla="*/ 136 h 153"/>
                  <a:gd name="T54" fmla="*/ 34 w 478"/>
                  <a:gd name="T55" fmla="*/ 130 h 153"/>
                  <a:gd name="T56" fmla="*/ 18 w 478"/>
                  <a:gd name="T57" fmla="*/ 121 h 153"/>
                  <a:gd name="T58" fmla="*/ 6 w 478"/>
                  <a:gd name="T59" fmla="*/ 109 h 153"/>
                  <a:gd name="T60" fmla="*/ 1 w 478"/>
                  <a:gd name="T61" fmla="*/ 95 h 153"/>
                  <a:gd name="T62" fmla="*/ 0 w 478"/>
                  <a:gd name="T63" fmla="*/ 8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8" h="153">
                    <a:moveTo>
                      <a:pt x="0" y="87"/>
                    </a:moveTo>
                    <a:lnTo>
                      <a:pt x="0" y="87"/>
                    </a:lnTo>
                    <a:lnTo>
                      <a:pt x="0" y="72"/>
                    </a:lnTo>
                    <a:lnTo>
                      <a:pt x="3" y="57"/>
                    </a:lnTo>
                    <a:lnTo>
                      <a:pt x="7" y="45"/>
                    </a:lnTo>
                    <a:lnTo>
                      <a:pt x="14" y="34"/>
                    </a:lnTo>
                    <a:lnTo>
                      <a:pt x="23" y="25"/>
                    </a:lnTo>
                    <a:lnTo>
                      <a:pt x="33" y="17"/>
                    </a:lnTo>
                    <a:lnTo>
                      <a:pt x="47" y="10"/>
                    </a:lnTo>
                    <a:lnTo>
                      <a:pt x="60" y="6"/>
                    </a:lnTo>
                    <a:lnTo>
                      <a:pt x="77" y="2"/>
                    </a:lnTo>
                    <a:lnTo>
                      <a:pt x="94" y="1"/>
                    </a:lnTo>
                    <a:lnTo>
                      <a:pt x="113" y="0"/>
                    </a:lnTo>
                    <a:lnTo>
                      <a:pt x="136" y="1"/>
                    </a:lnTo>
                    <a:lnTo>
                      <a:pt x="158" y="2"/>
                    </a:lnTo>
                    <a:lnTo>
                      <a:pt x="183" y="6"/>
                    </a:lnTo>
                    <a:lnTo>
                      <a:pt x="209" y="10"/>
                    </a:lnTo>
                    <a:lnTo>
                      <a:pt x="237" y="15"/>
                    </a:lnTo>
                    <a:lnTo>
                      <a:pt x="237" y="15"/>
                    </a:lnTo>
                    <a:lnTo>
                      <a:pt x="265" y="19"/>
                    </a:lnTo>
                    <a:lnTo>
                      <a:pt x="291" y="24"/>
                    </a:lnTo>
                    <a:lnTo>
                      <a:pt x="339" y="29"/>
                    </a:lnTo>
                    <a:lnTo>
                      <a:pt x="381" y="34"/>
                    </a:lnTo>
                    <a:lnTo>
                      <a:pt x="416" y="38"/>
                    </a:lnTo>
                    <a:lnTo>
                      <a:pt x="430" y="41"/>
                    </a:lnTo>
                    <a:lnTo>
                      <a:pt x="443" y="44"/>
                    </a:lnTo>
                    <a:lnTo>
                      <a:pt x="453" y="48"/>
                    </a:lnTo>
                    <a:lnTo>
                      <a:pt x="462" y="53"/>
                    </a:lnTo>
                    <a:lnTo>
                      <a:pt x="470" y="58"/>
                    </a:lnTo>
                    <a:lnTo>
                      <a:pt x="475" y="66"/>
                    </a:lnTo>
                    <a:lnTo>
                      <a:pt x="477" y="75"/>
                    </a:lnTo>
                    <a:lnTo>
                      <a:pt x="478" y="85"/>
                    </a:lnTo>
                    <a:lnTo>
                      <a:pt x="478" y="85"/>
                    </a:lnTo>
                    <a:lnTo>
                      <a:pt x="477" y="93"/>
                    </a:lnTo>
                    <a:lnTo>
                      <a:pt x="472" y="102"/>
                    </a:lnTo>
                    <a:lnTo>
                      <a:pt x="466" y="109"/>
                    </a:lnTo>
                    <a:lnTo>
                      <a:pt x="457" y="116"/>
                    </a:lnTo>
                    <a:lnTo>
                      <a:pt x="446" y="123"/>
                    </a:lnTo>
                    <a:lnTo>
                      <a:pt x="432" y="128"/>
                    </a:lnTo>
                    <a:lnTo>
                      <a:pt x="418" y="134"/>
                    </a:lnTo>
                    <a:lnTo>
                      <a:pt x="401" y="138"/>
                    </a:lnTo>
                    <a:lnTo>
                      <a:pt x="382" y="143"/>
                    </a:lnTo>
                    <a:lnTo>
                      <a:pt x="361" y="146"/>
                    </a:lnTo>
                    <a:lnTo>
                      <a:pt x="339" y="148"/>
                    </a:lnTo>
                    <a:lnTo>
                      <a:pt x="315" y="151"/>
                    </a:lnTo>
                    <a:lnTo>
                      <a:pt x="291" y="152"/>
                    </a:lnTo>
                    <a:lnTo>
                      <a:pt x="264" y="153"/>
                    </a:lnTo>
                    <a:lnTo>
                      <a:pt x="237" y="152"/>
                    </a:lnTo>
                    <a:lnTo>
                      <a:pt x="208" y="151"/>
                    </a:lnTo>
                    <a:lnTo>
                      <a:pt x="208" y="151"/>
                    </a:lnTo>
                    <a:lnTo>
                      <a:pt x="155" y="148"/>
                    </a:lnTo>
                    <a:lnTo>
                      <a:pt x="110" y="144"/>
                    </a:lnTo>
                    <a:lnTo>
                      <a:pt x="74" y="140"/>
                    </a:lnTo>
                    <a:lnTo>
                      <a:pt x="59" y="136"/>
                    </a:lnTo>
                    <a:lnTo>
                      <a:pt x="47" y="133"/>
                    </a:lnTo>
                    <a:lnTo>
                      <a:pt x="34" y="130"/>
                    </a:lnTo>
                    <a:lnTo>
                      <a:pt x="25" y="125"/>
                    </a:lnTo>
                    <a:lnTo>
                      <a:pt x="18" y="121"/>
                    </a:lnTo>
                    <a:lnTo>
                      <a:pt x="11" y="115"/>
                    </a:lnTo>
                    <a:lnTo>
                      <a:pt x="6" y="109"/>
                    </a:lnTo>
                    <a:lnTo>
                      <a:pt x="2" y="103"/>
                    </a:lnTo>
                    <a:lnTo>
                      <a:pt x="1" y="95"/>
                    </a:lnTo>
                    <a:lnTo>
                      <a:pt x="0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3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" name="Freeform 914">
                <a:extLst>
                  <a:ext uri="{FF2B5EF4-FFF2-40B4-BE49-F238E27FC236}">
                    <a16:creationId xmlns:a16="http://schemas.microsoft.com/office/drawing/2014/main" xmlns="" id="{FA43078A-D3CD-4046-BEDB-18E8D0754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410" y="11936997"/>
                <a:ext cx="230146" cy="479782"/>
              </a:xfrm>
              <a:custGeom>
                <a:avLst/>
                <a:gdLst>
                  <a:gd name="T0" fmla="*/ 23 w 96"/>
                  <a:gd name="T1" fmla="*/ 164 h 222"/>
                  <a:gd name="T2" fmla="*/ 19 w 96"/>
                  <a:gd name="T3" fmla="*/ 150 h 222"/>
                  <a:gd name="T4" fmla="*/ 15 w 96"/>
                  <a:gd name="T5" fmla="*/ 135 h 222"/>
                  <a:gd name="T6" fmla="*/ 12 w 96"/>
                  <a:gd name="T7" fmla="*/ 103 h 222"/>
                  <a:gd name="T8" fmla="*/ 10 w 96"/>
                  <a:gd name="T9" fmla="*/ 85 h 222"/>
                  <a:gd name="T10" fmla="*/ 10 w 96"/>
                  <a:gd name="T11" fmla="*/ 63 h 222"/>
                  <a:gd name="T12" fmla="*/ 12 w 96"/>
                  <a:gd name="T13" fmla="*/ 44 h 222"/>
                  <a:gd name="T14" fmla="*/ 17 w 96"/>
                  <a:gd name="T15" fmla="*/ 28 h 222"/>
                  <a:gd name="T16" fmla="*/ 24 w 96"/>
                  <a:gd name="T17" fmla="*/ 16 h 222"/>
                  <a:gd name="T18" fmla="*/ 31 w 96"/>
                  <a:gd name="T19" fmla="*/ 11 h 222"/>
                  <a:gd name="T20" fmla="*/ 42 w 96"/>
                  <a:gd name="T21" fmla="*/ 3 h 222"/>
                  <a:gd name="T22" fmla="*/ 53 w 96"/>
                  <a:gd name="T23" fmla="*/ 1 h 222"/>
                  <a:gd name="T24" fmla="*/ 63 w 96"/>
                  <a:gd name="T25" fmla="*/ 1 h 222"/>
                  <a:gd name="T26" fmla="*/ 69 w 96"/>
                  <a:gd name="T27" fmla="*/ 2 h 222"/>
                  <a:gd name="T28" fmla="*/ 74 w 96"/>
                  <a:gd name="T29" fmla="*/ 8 h 222"/>
                  <a:gd name="T30" fmla="*/ 73 w 96"/>
                  <a:gd name="T31" fmla="*/ 15 h 222"/>
                  <a:gd name="T32" fmla="*/ 71 w 96"/>
                  <a:gd name="T33" fmla="*/ 19 h 222"/>
                  <a:gd name="T34" fmla="*/ 69 w 96"/>
                  <a:gd name="T35" fmla="*/ 29 h 222"/>
                  <a:gd name="T36" fmla="*/ 67 w 96"/>
                  <a:gd name="T37" fmla="*/ 34 h 222"/>
                  <a:gd name="T38" fmla="*/ 64 w 96"/>
                  <a:gd name="T39" fmla="*/ 43 h 222"/>
                  <a:gd name="T40" fmla="*/ 66 w 96"/>
                  <a:gd name="T41" fmla="*/ 59 h 222"/>
                  <a:gd name="T42" fmla="*/ 70 w 96"/>
                  <a:gd name="T43" fmla="*/ 70 h 222"/>
                  <a:gd name="T44" fmla="*/ 80 w 96"/>
                  <a:gd name="T45" fmla="*/ 83 h 222"/>
                  <a:gd name="T46" fmla="*/ 81 w 96"/>
                  <a:gd name="T47" fmla="*/ 88 h 222"/>
                  <a:gd name="T48" fmla="*/ 82 w 96"/>
                  <a:gd name="T49" fmla="*/ 101 h 222"/>
                  <a:gd name="T50" fmla="*/ 83 w 96"/>
                  <a:gd name="T51" fmla="*/ 118 h 222"/>
                  <a:gd name="T52" fmla="*/ 85 w 96"/>
                  <a:gd name="T53" fmla="*/ 126 h 222"/>
                  <a:gd name="T54" fmla="*/ 87 w 96"/>
                  <a:gd name="T55" fmla="*/ 131 h 222"/>
                  <a:gd name="T56" fmla="*/ 91 w 96"/>
                  <a:gd name="T57" fmla="*/ 138 h 222"/>
                  <a:gd name="T58" fmla="*/ 91 w 96"/>
                  <a:gd name="T59" fmla="*/ 144 h 222"/>
                  <a:gd name="T60" fmla="*/ 91 w 96"/>
                  <a:gd name="T61" fmla="*/ 148 h 222"/>
                  <a:gd name="T62" fmla="*/ 88 w 96"/>
                  <a:gd name="T63" fmla="*/ 166 h 222"/>
                  <a:gd name="T64" fmla="*/ 88 w 96"/>
                  <a:gd name="T65" fmla="*/ 171 h 222"/>
                  <a:gd name="T66" fmla="*/ 92 w 96"/>
                  <a:gd name="T67" fmla="*/ 184 h 222"/>
                  <a:gd name="T68" fmla="*/ 93 w 96"/>
                  <a:gd name="T69" fmla="*/ 193 h 222"/>
                  <a:gd name="T70" fmla="*/ 95 w 96"/>
                  <a:gd name="T71" fmla="*/ 211 h 222"/>
                  <a:gd name="T72" fmla="*/ 93 w 96"/>
                  <a:gd name="T73" fmla="*/ 215 h 222"/>
                  <a:gd name="T74" fmla="*/ 87 w 96"/>
                  <a:gd name="T75" fmla="*/ 219 h 222"/>
                  <a:gd name="T76" fmla="*/ 68 w 96"/>
                  <a:gd name="T77" fmla="*/ 222 h 222"/>
                  <a:gd name="T78" fmla="*/ 34 w 96"/>
                  <a:gd name="T79" fmla="*/ 217 h 222"/>
                  <a:gd name="T80" fmla="*/ 21 w 96"/>
                  <a:gd name="T81" fmla="*/ 215 h 222"/>
                  <a:gd name="T82" fmla="*/ 5 w 96"/>
                  <a:gd name="T83" fmla="*/ 213 h 222"/>
                  <a:gd name="T84" fmla="*/ 0 w 96"/>
                  <a:gd name="T85" fmla="*/ 215 h 222"/>
                  <a:gd name="T86" fmla="*/ 0 w 96"/>
                  <a:gd name="T87" fmla="*/ 215 h 222"/>
                  <a:gd name="T88" fmla="*/ 13 w 96"/>
                  <a:gd name="T89" fmla="*/ 197 h 222"/>
                  <a:gd name="T90" fmla="*/ 22 w 96"/>
                  <a:gd name="T91" fmla="*/ 180 h 222"/>
                  <a:gd name="T92" fmla="*/ 23 w 96"/>
                  <a:gd name="T93" fmla="*/ 168 h 222"/>
                  <a:gd name="T94" fmla="*/ 23 w 96"/>
                  <a:gd name="T95" fmla="*/ 16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" h="222">
                    <a:moveTo>
                      <a:pt x="23" y="164"/>
                    </a:moveTo>
                    <a:lnTo>
                      <a:pt x="23" y="164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7" y="144"/>
                    </a:lnTo>
                    <a:lnTo>
                      <a:pt x="15" y="135"/>
                    </a:lnTo>
                    <a:lnTo>
                      <a:pt x="15" y="135"/>
                    </a:lnTo>
                    <a:lnTo>
                      <a:pt x="12" y="103"/>
                    </a:lnTo>
                    <a:lnTo>
                      <a:pt x="12" y="103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0" y="63"/>
                    </a:lnTo>
                    <a:lnTo>
                      <a:pt x="11" y="53"/>
                    </a:lnTo>
                    <a:lnTo>
                      <a:pt x="12" y="44"/>
                    </a:lnTo>
                    <a:lnTo>
                      <a:pt x="14" y="35"/>
                    </a:lnTo>
                    <a:lnTo>
                      <a:pt x="17" y="28"/>
                    </a:lnTo>
                    <a:lnTo>
                      <a:pt x="20" y="21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1" y="11"/>
                    </a:lnTo>
                    <a:lnTo>
                      <a:pt x="37" y="6"/>
                    </a:lnTo>
                    <a:lnTo>
                      <a:pt x="42" y="3"/>
                    </a:lnTo>
                    <a:lnTo>
                      <a:pt x="48" y="2"/>
                    </a:lnTo>
                    <a:lnTo>
                      <a:pt x="53" y="1"/>
                    </a:lnTo>
                    <a:lnTo>
                      <a:pt x="59" y="0"/>
                    </a:lnTo>
                    <a:lnTo>
                      <a:pt x="63" y="1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72" y="4"/>
                    </a:lnTo>
                    <a:lnTo>
                      <a:pt x="74" y="8"/>
                    </a:lnTo>
                    <a:lnTo>
                      <a:pt x="74" y="11"/>
                    </a:lnTo>
                    <a:lnTo>
                      <a:pt x="73" y="15"/>
                    </a:lnTo>
                    <a:lnTo>
                      <a:pt x="73" y="15"/>
                    </a:lnTo>
                    <a:lnTo>
                      <a:pt x="71" y="19"/>
                    </a:lnTo>
                    <a:lnTo>
                      <a:pt x="70" y="2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4" y="43"/>
                    </a:lnTo>
                    <a:lnTo>
                      <a:pt x="64" y="52"/>
                    </a:lnTo>
                    <a:lnTo>
                      <a:pt x="66" y="59"/>
                    </a:lnTo>
                    <a:lnTo>
                      <a:pt x="68" y="64"/>
                    </a:lnTo>
                    <a:lnTo>
                      <a:pt x="70" y="70"/>
                    </a:lnTo>
                    <a:lnTo>
                      <a:pt x="73" y="74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81" y="88"/>
                    </a:lnTo>
                    <a:lnTo>
                      <a:pt x="82" y="92"/>
                    </a:lnTo>
                    <a:lnTo>
                      <a:pt x="82" y="101"/>
                    </a:lnTo>
                    <a:lnTo>
                      <a:pt x="82" y="112"/>
                    </a:lnTo>
                    <a:lnTo>
                      <a:pt x="83" y="118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7" y="131"/>
                    </a:lnTo>
                    <a:lnTo>
                      <a:pt x="87" y="131"/>
                    </a:lnTo>
                    <a:lnTo>
                      <a:pt x="91" y="138"/>
                    </a:lnTo>
                    <a:lnTo>
                      <a:pt x="91" y="138"/>
                    </a:lnTo>
                    <a:lnTo>
                      <a:pt x="91" y="138"/>
                    </a:lnTo>
                    <a:lnTo>
                      <a:pt x="91" y="144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90" y="158"/>
                    </a:lnTo>
                    <a:lnTo>
                      <a:pt x="88" y="166"/>
                    </a:lnTo>
                    <a:lnTo>
                      <a:pt x="88" y="166"/>
                    </a:lnTo>
                    <a:lnTo>
                      <a:pt x="88" y="171"/>
                    </a:lnTo>
                    <a:lnTo>
                      <a:pt x="89" y="177"/>
                    </a:lnTo>
                    <a:lnTo>
                      <a:pt x="92" y="184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6" y="206"/>
                    </a:lnTo>
                    <a:lnTo>
                      <a:pt x="95" y="211"/>
                    </a:lnTo>
                    <a:lnTo>
                      <a:pt x="93" y="215"/>
                    </a:lnTo>
                    <a:lnTo>
                      <a:pt x="93" y="215"/>
                    </a:lnTo>
                    <a:lnTo>
                      <a:pt x="90" y="217"/>
                    </a:lnTo>
                    <a:lnTo>
                      <a:pt x="87" y="219"/>
                    </a:lnTo>
                    <a:lnTo>
                      <a:pt x="78" y="222"/>
                    </a:lnTo>
                    <a:lnTo>
                      <a:pt x="68" y="222"/>
                    </a:lnTo>
                    <a:lnTo>
                      <a:pt x="56" y="221"/>
                    </a:lnTo>
                    <a:lnTo>
                      <a:pt x="34" y="217"/>
                    </a:lnTo>
                    <a:lnTo>
                      <a:pt x="21" y="215"/>
                    </a:lnTo>
                    <a:lnTo>
                      <a:pt x="21" y="215"/>
                    </a:lnTo>
                    <a:lnTo>
                      <a:pt x="13" y="213"/>
                    </a:lnTo>
                    <a:lnTo>
                      <a:pt x="5" y="213"/>
                    </a:lnTo>
                    <a:lnTo>
                      <a:pt x="2" y="214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4" y="209"/>
                    </a:lnTo>
                    <a:lnTo>
                      <a:pt x="13" y="197"/>
                    </a:lnTo>
                    <a:lnTo>
                      <a:pt x="18" y="189"/>
                    </a:lnTo>
                    <a:lnTo>
                      <a:pt x="22" y="180"/>
                    </a:lnTo>
                    <a:lnTo>
                      <a:pt x="23" y="171"/>
                    </a:lnTo>
                    <a:lnTo>
                      <a:pt x="23" y="168"/>
                    </a:lnTo>
                    <a:lnTo>
                      <a:pt x="23" y="164"/>
                    </a:lnTo>
                    <a:lnTo>
                      <a:pt x="23" y="16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" name="Freeform 915">
                <a:extLst>
                  <a:ext uri="{FF2B5EF4-FFF2-40B4-BE49-F238E27FC236}">
                    <a16:creationId xmlns:a16="http://schemas.microsoft.com/office/drawing/2014/main" xmlns="" id="{4A16F4D0-AF7C-47BB-8860-AE1BCB7E5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443" y="11958609"/>
                <a:ext cx="83906" cy="298243"/>
              </a:xfrm>
              <a:custGeom>
                <a:avLst/>
                <a:gdLst>
                  <a:gd name="T0" fmla="*/ 35 w 35"/>
                  <a:gd name="T1" fmla="*/ 115 h 138"/>
                  <a:gd name="T2" fmla="*/ 34 w 35"/>
                  <a:gd name="T3" fmla="*/ 119 h 138"/>
                  <a:gd name="T4" fmla="*/ 29 w 35"/>
                  <a:gd name="T5" fmla="*/ 134 h 138"/>
                  <a:gd name="T6" fmla="*/ 28 w 35"/>
                  <a:gd name="T7" fmla="*/ 138 h 138"/>
                  <a:gd name="T8" fmla="*/ 28 w 35"/>
                  <a:gd name="T9" fmla="*/ 134 h 138"/>
                  <a:gd name="T10" fmla="*/ 27 w 35"/>
                  <a:gd name="T11" fmla="*/ 128 h 138"/>
                  <a:gd name="T12" fmla="*/ 24 w 35"/>
                  <a:gd name="T13" fmla="*/ 121 h 138"/>
                  <a:gd name="T14" fmla="*/ 22 w 35"/>
                  <a:gd name="T15" fmla="*/ 116 h 138"/>
                  <a:gd name="T16" fmla="*/ 19 w 35"/>
                  <a:gd name="T17" fmla="*/ 108 h 138"/>
                  <a:gd name="T18" fmla="*/ 19 w 35"/>
                  <a:gd name="T19" fmla="*/ 91 h 138"/>
                  <a:gd name="T20" fmla="*/ 18 w 35"/>
                  <a:gd name="T21" fmla="*/ 78 h 138"/>
                  <a:gd name="T22" fmla="*/ 16 w 35"/>
                  <a:gd name="T23" fmla="*/ 73 h 138"/>
                  <a:gd name="T24" fmla="*/ 7 w 35"/>
                  <a:gd name="T25" fmla="*/ 60 h 138"/>
                  <a:gd name="T26" fmla="*/ 1 w 35"/>
                  <a:gd name="T27" fmla="*/ 49 h 138"/>
                  <a:gd name="T28" fmla="*/ 0 w 35"/>
                  <a:gd name="T29" fmla="*/ 33 h 138"/>
                  <a:gd name="T30" fmla="*/ 3 w 35"/>
                  <a:gd name="T31" fmla="*/ 24 h 138"/>
                  <a:gd name="T32" fmla="*/ 5 w 35"/>
                  <a:gd name="T33" fmla="*/ 19 h 138"/>
                  <a:gd name="T34" fmla="*/ 8 w 35"/>
                  <a:gd name="T35" fmla="*/ 6 h 138"/>
                  <a:gd name="T36" fmla="*/ 18 w 35"/>
                  <a:gd name="T37" fmla="*/ 0 h 138"/>
                  <a:gd name="T38" fmla="*/ 20 w 35"/>
                  <a:gd name="T39" fmla="*/ 1 h 138"/>
                  <a:gd name="T40" fmla="*/ 20 w 35"/>
                  <a:gd name="T41" fmla="*/ 1 h 138"/>
                  <a:gd name="T42" fmla="*/ 28 w 35"/>
                  <a:gd name="T43" fmla="*/ 12 h 138"/>
                  <a:gd name="T44" fmla="*/ 32 w 35"/>
                  <a:gd name="T45" fmla="*/ 23 h 138"/>
                  <a:gd name="T46" fmla="*/ 30 w 35"/>
                  <a:gd name="T47" fmla="*/ 25 h 138"/>
                  <a:gd name="T48" fmla="*/ 28 w 35"/>
                  <a:gd name="T49" fmla="*/ 42 h 138"/>
                  <a:gd name="T50" fmla="*/ 29 w 35"/>
                  <a:gd name="T51" fmla="*/ 61 h 138"/>
                  <a:gd name="T52" fmla="*/ 29 w 35"/>
                  <a:gd name="T53" fmla="*/ 61 h 138"/>
                  <a:gd name="T54" fmla="*/ 33 w 35"/>
                  <a:gd name="T55" fmla="*/ 79 h 138"/>
                  <a:gd name="T56" fmla="*/ 33 w 35"/>
                  <a:gd name="T57" fmla="*/ 82 h 138"/>
                  <a:gd name="T58" fmla="*/ 35 w 35"/>
                  <a:gd name="T59" fmla="*/ 91 h 138"/>
                  <a:gd name="T60" fmla="*/ 35 w 35"/>
                  <a:gd name="T61" fmla="*/ 91 h 138"/>
                  <a:gd name="T62" fmla="*/ 35 w 35"/>
                  <a:gd name="T63" fmla="*/ 97 h 138"/>
                  <a:gd name="T64" fmla="*/ 35 w 35"/>
                  <a:gd name="T65" fmla="*/ 11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138">
                    <a:moveTo>
                      <a:pt x="35" y="115"/>
                    </a:moveTo>
                    <a:lnTo>
                      <a:pt x="35" y="115"/>
                    </a:lnTo>
                    <a:lnTo>
                      <a:pt x="34" y="119"/>
                    </a:lnTo>
                    <a:lnTo>
                      <a:pt x="34" y="119"/>
                    </a:lnTo>
                    <a:lnTo>
                      <a:pt x="30" y="134"/>
                    </a:lnTo>
                    <a:lnTo>
                      <a:pt x="29" y="134"/>
                    </a:lnTo>
                    <a:lnTo>
                      <a:pt x="29" y="134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28" y="134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4" y="121"/>
                    </a:lnTo>
                    <a:lnTo>
                      <a:pt x="24" y="121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19" y="108"/>
                    </a:lnTo>
                    <a:lnTo>
                      <a:pt x="18" y="102"/>
                    </a:lnTo>
                    <a:lnTo>
                      <a:pt x="19" y="91"/>
                    </a:lnTo>
                    <a:lnTo>
                      <a:pt x="19" y="82"/>
                    </a:lnTo>
                    <a:lnTo>
                      <a:pt x="18" y="78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0" y="64"/>
                    </a:lnTo>
                    <a:lnTo>
                      <a:pt x="7" y="60"/>
                    </a:lnTo>
                    <a:lnTo>
                      <a:pt x="4" y="54"/>
                    </a:lnTo>
                    <a:lnTo>
                      <a:pt x="1" y="49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6" y="13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5" y="5"/>
                    </a:lnTo>
                    <a:lnTo>
                      <a:pt x="28" y="12"/>
                    </a:lnTo>
                    <a:lnTo>
                      <a:pt x="32" y="18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0" y="25"/>
                    </a:lnTo>
                    <a:lnTo>
                      <a:pt x="29" y="31"/>
                    </a:lnTo>
                    <a:lnTo>
                      <a:pt x="28" y="42"/>
                    </a:lnTo>
                    <a:lnTo>
                      <a:pt x="28" y="5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33" y="79"/>
                    </a:lnTo>
                    <a:lnTo>
                      <a:pt x="33" y="79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5" y="97"/>
                    </a:lnTo>
                    <a:lnTo>
                      <a:pt x="35" y="97"/>
                    </a:lnTo>
                    <a:lnTo>
                      <a:pt x="35" y="106"/>
                    </a:lnTo>
                    <a:lnTo>
                      <a:pt x="35" y="115"/>
                    </a:lnTo>
                    <a:lnTo>
                      <a:pt x="35" y="115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" name="Freeform 916">
                <a:extLst>
                  <a:ext uri="{FF2B5EF4-FFF2-40B4-BE49-F238E27FC236}">
                    <a16:creationId xmlns:a16="http://schemas.microsoft.com/office/drawing/2014/main" xmlns="" id="{37AFCB8E-88DE-4374-8BC6-287EF71F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377" y="12135825"/>
                <a:ext cx="244530" cy="427913"/>
              </a:xfrm>
              <a:custGeom>
                <a:avLst/>
                <a:gdLst>
                  <a:gd name="T0" fmla="*/ 37 w 102"/>
                  <a:gd name="T1" fmla="*/ 0 h 198"/>
                  <a:gd name="T2" fmla="*/ 102 w 102"/>
                  <a:gd name="T3" fmla="*/ 27 h 198"/>
                  <a:gd name="T4" fmla="*/ 69 w 102"/>
                  <a:gd name="T5" fmla="*/ 198 h 198"/>
                  <a:gd name="T6" fmla="*/ 0 w 102"/>
                  <a:gd name="T7" fmla="*/ 184 h 198"/>
                  <a:gd name="T8" fmla="*/ 37 w 102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98">
                    <a:moveTo>
                      <a:pt x="37" y="0"/>
                    </a:moveTo>
                    <a:lnTo>
                      <a:pt x="102" y="27"/>
                    </a:lnTo>
                    <a:lnTo>
                      <a:pt x="69" y="198"/>
                    </a:lnTo>
                    <a:lnTo>
                      <a:pt x="0" y="18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" name="Freeform 917">
                <a:extLst>
                  <a:ext uri="{FF2B5EF4-FFF2-40B4-BE49-F238E27FC236}">
                    <a16:creationId xmlns:a16="http://schemas.microsoft.com/office/drawing/2014/main" xmlns="" id="{53F85F51-99B8-4976-B24A-877804068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377" y="12135825"/>
                <a:ext cx="244530" cy="427913"/>
              </a:xfrm>
              <a:custGeom>
                <a:avLst/>
                <a:gdLst>
                  <a:gd name="T0" fmla="*/ 37 w 102"/>
                  <a:gd name="T1" fmla="*/ 0 h 198"/>
                  <a:gd name="T2" fmla="*/ 102 w 102"/>
                  <a:gd name="T3" fmla="*/ 27 h 198"/>
                  <a:gd name="T4" fmla="*/ 69 w 102"/>
                  <a:gd name="T5" fmla="*/ 198 h 198"/>
                  <a:gd name="T6" fmla="*/ 0 w 102"/>
                  <a:gd name="T7" fmla="*/ 184 h 198"/>
                  <a:gd name="T8" fmla="*/ 37 w 102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98">
                    <a:moveTo>
                      <a:pt x="37" y="0"/>
                    </a:moveTo>
                    <a:lnTo>
                      <a:pt x="102" y="27"/>
                    </a:lnTo>
                    <a:lnTo>
                      <a:pt x="69" y="198"/>
                    </a:lnTo>
                    <a:lnTo>
                      <a:pt x="0" y="184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" name="Freeform 918">
                <a:extLst>
                  <a:ext uri="{FF2B5EF4-FFF2-40B4-BE49-F238E27FC236}">
                    <a16:creationId xmlns:a16="http://schemas.microsoft.com/office/drawing/2014/main" xmlns="" id="{6C547A1C-2C0C-4DC6-B9E6-4A83A7D10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748" y="12297913"/>
                <a:ext cx="179801" cy="149122"/>
              </a:xfrm>
              <a:custGeom>
                <a:avLst/>
                <a:gdLst>
                  <a:gd name="T0" fmla="*/ 43 w 75"/>
                  <a:gd name="T1" fmla="*/ 0 h 69"/>
                  <a:gd name="T2" fmla="*/ 11 w 75"/>
                  <a:gd name="T3" fmla="*/ 0 h 69"/>
                  <a:gd name="T4" fmla="*/ 0 w 75"/>
                  <a:gd name="T5" fmla="*/ 69 h 69"/>
                  <a:gd name="T6" fmla="*/ 75 w 75"/>
                  <a:gd name="T7" fmla="*/ 40 h 69"/>
                  <a:gd name="T8" fmla="*/ 43 w 7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9">
                    <a:moveTo>
                      <a:pt x="43" y="0"/>
                    </a:moveTo>
                    <a:lnTo>
                      <a:pt x="11" y="0"/>
                    </a:lnTo>
                    <a:lnTo>
                      <a:pt x="0" y="69"/>
                    </a:lnTo>
                    <a:lnTo>
                      <a:pt x="75" y="4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3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" name="Freeform 919">
                <a:extLst>
                  <a:ext uri="{FF2B5EF4-FFF2-40B4-BE49-F238E27FC236}">
                    <a16:creationId xmlns:a16="http://schemas.microsoft.com/office/drawing/2014/main" xmlns="" id="{CDD4D502-ED95-4DDD-B6F3-F772F380D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748" y="12297913"/>
                <a:ext cx="179801" cy="149122"/>
              </a:xfrm>
              <a:custGeom>
                <a:avLst/>
                <a:gdLst>
                  <a:gd name="T0" fmla="*/ 43 w 75"/>
                  <a:gd name="T1" fmla="*/ 0 h 69"/>
                  <a:gd name="T2" fmla="*/ 11 w 75"/>
                  <a:gd name="T3" fmla="*/ 0 h 69"/>
                  <a:gd name="T4" fmla="*/ 0 w 75"/>
                  <a:gd name="T5" fmla="*/ 69 h 69"/>
                  <a:gd name="T6" fmla="*/ 75 w 75"/>
                  <a:gd name="T7" fmla="*/ 40 h 69"/>
                  <a:gd name="T8" fmla="*/ 43 w 7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9">
                    <a:moveTo>
                      <a:pt x="43" y="0"/>
                    </a:moveTo>
                    <a:lnTo>
                      <a:pt x="11" y="0"/>
                    </a:lnTo>
                    <a:lnTo>
                      <a:pt x="0" y="69"/>
                    </a:lnTo>
                    <a:lnTo>
                      <a:pt x="75" y="4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" name="Freeform 920">
                <a:extLst>
                  <a:ext uri="{FF2B5EF4-FFF2-40B4-BE49-F238E27FC236}">
                    <a16:creationId xmlns:a16="http://schemas.microsoft.com/office/drawing/2014/main" xmlns="" id="{99929939-0093-4FF3-86DE-A39D40060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967" y="11984543"/>
                <a:ext cx="335630" cy="408464"/>
              </a:xfrm>
              <a:custGeom>
                <a:avLst/>
                <a:gdLst>
                  <a:gd name="T0" fmla="*/ 8 w 140"/>
                  <a:gd name="T1" fmla="*/ 78 h 189"/>
                  <a:gd name="T2" fmla="*/ 4 w 140"/>
                  <a:gd name="T3" fmla="*/ 69 h 189"/>
                  <a:gd name="T4" fmla="*/ 0 w 140"/>
                  <a:gd name="T5" fmla="*/ 56 h 189"/>
                  <a:gd name="T6" fmla="*/ 4 w 140"/>
                  <a:gd name="T7" fmla="*/ 35 h 189"/>
                  <a:gd name="T8" fmla="*/ 6 w 140"/>
                  <a:gd name="T9" fmla="*/ 26 h 189"/>
                  <a:gd name="T10" fmla="*/ 15 w 140"/>
                  <a:gd name="T11" fmla="*/ 13 h 189"/>
                  <a:gd name="T12" fmla="*/ 26 w 140"/>
                  <a:gd name="T13" fmla="*/ 6 h 189"/>
                  <a:gd name="T14" fmla="*/ 38 w 140"/>
                  <a:gd name="T15" fmla="*/ 1 h 189"/>
                  <a:gd name="T16" fmla="*/ 61 w 140"/>
                  <a:gd name="T17" fmla="*/ 0 h 189"/>
                  <a:gd name="T18" fmla="*/ 100 w 140"/>
                  <a:gd name="T19" fmla="*/ 6 h 189"/>
                  <a:gd name="T20" fmla="*/ 104 w 140"/>
                  <a:gd name="T21" fmla="*/ 7 h 189"/>
                  <a:gd name="T22" fmla="*/ 112 w 140"/>
                  <a:gd name="T23" fmla="*/ 11 h 189"/>
                  <a:gd name="T24" fmla="*/ 122 w 140"/>
                  <a:gd name="T25" fmla="*/ 23 h 189"/>
                  <a:gd name="T26" fmla="*/ 132 w 140"/>
                  <a:gd name="T27" fmla="*/ 48 h 189"/>
                  <a:gd name="T28" fmla="*/ 137 w 140"/>
                  <a:gd name="T29" fmla="*/ 77 h 189"/>
                  <a:gd name="T30" fmla="*/ 140 w 140"/>
                  <a:gd name="T31" fmla="*/ 108 h 189"/>
                  <a:gd name="T32" fmla="*/ 139 w 140"/>
                  <a:gd name="T33" fmla="*/ 138 h 189"/>
                  <a:gd name="T34" fmla="*/ 133 w 140"/>
                  <a:gd name="T35" fmla="*/ 164 h 189"/>
                  <a:gd name="T36" fmla="*/ 125 w 140"/>
                  <a:gd name="T37" fmla="*/ 181 h 189"/>
                  <a:gd name="T38" fmla="*/ 120 w 140"/>
                  <a:gd name="T39" fmla="*/ 185 h 189"/>
                  <a:gd name="T40" fmla="*/ 114 w 140"/>
                  <a:gd name="T41" fmla="*/ 187 h 189"/>
                  <a:gd name="T42" fmla="*/ 100 w 140"/>
                  <a:gd name="T43" fmla="*/ 189 h 189"/>
                  <a:gd name="T44" fmla="*/ 84 w 140"/>
                  <a:gd name="T45" fmla="*/ 186 h 189"/>
                  <a:gd name="T46" fmla="*/ 61 w 140"/>
                  <a:gd name="T47" fmla="*/ 177 h 189"/>
                  <a:gd name="T48" fmla="*/ 35 w 140"/>
                  <a:gd name="T49" fmla="*/ 160 h 189"/>
                  <a:gd name="T50" fmla="*/ 27 w 140"/>
                  <a:gd name="T51" fmla="*/ 151 h 189"/>
                  <a:gd name="T52" fmla="*/ 24 w 140"/>
                  <a:gd name="T53" fmla="*/ 143 h 189"/>
                  <a:gd name="T54" fmla="*/ 23 w 140"/>
                  <a:gd name="T55" fmla="*/ 137 h 189"/>
                  <a:gd name="T56" fmla="*/ 14 w 140"/>
                  <a:gd name="T57" fmla="*/ 120 h 189"/>
                  <a:gd name="T58" fmla="*/ 3 w 140"/>
                  <a:gd name="T59" fmla="*/ 103 h 189"/>
                  <a:gd name="T60" fmla="*/ 0 w 140"/>
                  <a:gd name="T61" fmla="*/ 88 h 189"/>
                  <a:gd name="T62" fmla="*/ 3 w 140"/>
                  <a:gd name="T63" fmla="*/ 83 h 189"/>
                  <a:gd name="T64" fmla="*/ 8 w 140"/>
                  <a:gd name="T65" fmla="*/ 7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189">
                    <a:moveTo>
                      <a:pt x="8" y="78"/>
                    </a:moveTo>
                    <a:lnTo>
                      <a:pt x="8" y="78"/>
                    </a:lnTo>
                    <a:lnTo>
                      <a:pt x="8" y="78"/>
                    </a:lnTo>
                    <a:lnTo>
                      <a:pt x="4" y="69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6" y="26"/>
                    </a:lnTo>
                    <a:lnTo>
                      <a:pt x="10" y="19"/>
                    </a:lnTo>
                    <a:lnTo>
                      <a:pt x="15" y="13"/>
                    </a:lnTo>
                    <a:lnTo>
                      <a:pt x="19" y="9"/>
                    </a:lnTo>
                    <a:lnTo>
                      <a:pt x="26" y="6"/>
                    </a:lnTo>
                    <a:lnTo>
                      <a:pt x="32" y="3"/>
                    </a:lnTo>
                    <a:lnTo>
                      <a:pt x="38" y="1"/>
                    </a:lnTo>
                    <a:lnTo>
                      <a:pt x="46" y="1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4" y="7"/>
                    </a:lnTo>
                    <a:lnTo>
                      <a:pt x="108" y="9"/>
                    </a:lnTo>
                    <a:lnTo>
                      <a:pt x="112" y="11"/>
                    </a:lnTo>
                    <a:lnTo>
                      <a:pt x="115" y="15"/>
                    </a:lnTo>
                    <a:lnTo>
                      <a:pt x="122" y="23"/>
                    </a:lnTo>
                    <a:lnTo>
                      <a:pt x="127" y="35"/>
                    </a:lnTo>
                    <a:lnTo>
                      <a:pt x="132" y="48"/>
                    </a:lnTo>
                    <a:lnTo>
                      <a:pt x="135" y="61"/>
                    </a:lnTo>
                    <a:lnTo>
                      <a:pt x="137" y="77"/>
                    </a:lnTo>
                    <a:lnTo>
                      <a:pt x="140" y="93"/>
                    </a:lnTo>
                    <a:lnTo>
                      <a:pt x="140" y="108"/>
                    </a:lnTo>
                    <a:lnTo>
                      <a:pt x="140" y="124"/>
                    </a:lnTo>
                    <a:lnTo>
                      <a:pt x="139" y="138"/>
                    </a:lnTo>
                    <a:lnTo>
                      <a:pt x="136" y="152"/>
                    </a:lnTo>
                    <a:lnTo>
                      <a:pt x="133" y="164"/>
                    </a:lnTo>
                    <a:lnTo>
                      <a:pt x="130" y="174"/>
                    </a:lnTo>
                    <a:lnTo>
                      <a:pt x="125" y="181"/>
                    </a:lnTo>
                    <a:lnTo>
                      <a:pt x="123" y="184"/>
                    </a:lnTo>
                    <a:lnTo>
                      <a:pt x="120" y="185"/>
                    </a:lnTo>
                    <a:lnTo>
                      <a:pt x="120" y="185"/>
                    </a:lnTo>
                    <a:lnTo>
                      <a:pt x="114" y="187"/>
                    </a:lnTo>
                    <a:lnTo>
                      <a:pt x="107" y="189"/>
                    </a:lnTo>
                    <a:lnTo>
                      <a:pt x="100" y="189"/>
                    </a:lnTo>
                    <a:lnTo>
                      <a:pt x="92" y="189"/>
                    </a:lnTo>
                    <a:lnTo>
                      <a:pt x="84" y="186"/>
                    </a:lnTo>
                    <a:lnTo>
                      <a:pt x="76" y="184"/>
                    </a:lnTo>
                    <a:lnTo>
                      <a:pt x="61" y="177"/>
                    </a:lnTo>
                    <a:lnTo>
                      <a:pt x="47" y="168"/>
                    </a:lnTo>
                    <a:lnTo>
                      <a:pt x="35" y="160"/>
                    </a:lnTo>
                    <a:lnTo>
                      <a:pt x="30" y="155"/>
                    </a:lnTo>
                    <a:lnTo>
                      <a:pt x="27" y="151"/>
                    </a:lnTo>
                    <a:lnTo>
                      <a:pt x="25" y="146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3" y="137"/>
                    </a:lnTo>
                    <a:lnTo>
                      <a:pt x="20" y="133"/>
                    </a:lnTo>
                    <a:lnTo>
                      <a:pt x="14" y="120"/>
                    </a:lnTo>
                    <a:lnTo>
                      <a:pt x="3" y="103"/>
                    </a:lnTo>
                    <a:lnTo>
                      <a:pt x="3" y="103"/>
                    </a:lnTo>
                    <a:lnTo>
                      <a:pt x="0" y="95"/>
                    </a:lnTo>
                    <a:lnTo>
                      <a:pt x="0" y="88"/>
                    </a:lnTo>
                    <a:lnTo>
                      <a:pt x="1" y="85"/>
                    </a:lnTo>
                    <a:lnTo>
                      <a:pt x="3" y="83"/>
                    </a:lnTo>
                    <a:lnTo>
                      <a:pt x="5" y="80"/>
                    </a:lnTo>
                    <a:lnTo>
                      <a:pt x="8" y="78"/>
                    </a:lnTo>
                    <a:lnTo>
                      <a:pt x="8" y="78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" name="Freeform 921">
                <a:extLst>
                  <a:ext uri="{FF2B5EF4-FFF2-40B4-BE49-F238E27FC236}">
                    <a16:creationId xmlns:a16="http://schemas.microsoft.com/office/drawing/2014/main" xmlns="" id="{FD945DDC-D493-40E6-A611-EA73FB617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443" y="11891612"/>
                <a:ext cx="429126" cy="410624"/>
              </a:xfrm>
              <a:custGeom>
                <a:avLst/>
                <a:gdLst>
                  <a:gd name="T0" fmla="*/ 160 w 179"/>
                  <a:gd name="T1" fmla="*/ 88 h 190"/>
                  <a:gd name="T2" fmla="*/ 144 w 179"/>
                  <a:gd name="T3" fmla="*/ 95 h 190"/>
                  <a:gd name="T4" fmla="*/ 124 w 179"/>
                  <a:gd name="T5" fmla="*/ 101 h 190"/>
                  <a:gd name="T6" fmla="*/ 110 w 179"/>
                  <a:gd name="T7" fmla="*/ 104 h 190"/>
                  <a:gd name="T8" fmla="*/ 88 w 179"/>
                  <a:gd name="T9" fmla="*/ 114 h 190"/>
                  <a:gd name="T10" fmla="*/ 81 w 179"/>
                  <a:gd name="T11" fmla="*/ 121 h 190"/>
                  <a:gd name="T12" fmla="*/ 71 w 179"/>
                  <a:gd name="T13" fmla="*/ 136 h 190"/>
                  <a:gd name="T14" fmla="*/ 59 w 179"/>
                  <a:gd name="T15" fmla="*/ 141 h 190"/>
                  <a:gd name="T16" fmla="*/ 59 w 179"/>
                  <a:gd name="T17" fmla="*/ 139 h 190"/>
                  <a:gd name="T18" fmla="*/ 58 w 179"/>
                  <a:gd name="T19" fmla="*/ 133 h 190"/>
                  <a:gd name="T20" fmla="*/ 55 w 179"/>
                  <a:gd name="T21" fmla="*/ 128 h 190"/>
                  <a:gd name="T22" fmla="*/ 48 w 179"/>
                  <a:gd name="T23" fmla="*/ 124 h 190"/>
                  <a:gd name="T24" fmla="*/ 44 w 179"/>
                  <a:gd name="T25" fmla="*/ 123 h 190"/>
                  <a:gd name="T26" fmla="*/ 37 w 179"/>
                  <a:gd name="T27" fmla="*/ 126 h 190"/>
                  <a:gd name="T28" fmla="*/ 35 w 179"/>
                  <a:gd name="T29" fmla="*/ 128 h 190"/>
                  <a:gd name="T30" fmla="*/ 34 w 179"/>
                  <a:gd name="T31" fmla="*/ 140 h 190"/>
                  <a:gd name="T32" fmla="*/ 35 w 179"/>
                  <a:gd name="T33" fmla="*/ 146 h 190"/>
                  <a:gd name="T34" fmla="*/ 37 w 179"/>
                  <a:gd name="T35" fmla="*/ 151 h 190"/>
                  <a:gd name="T36" fmla="*/ 42 w 179"/>
                  <a:gd name="T37" fmla="*/ 158 h 190"/>
                  <a:gd name="T38" fmla="*/ 49 w 179"/>
                  <a:gd name="T39" fmla="*/ 162 h 190"/>
                  <a:gd name="T40" fmla="*/ 50 w 179"/>
                  <a:gd name="T41" fmla="*/ 171 h 190"/>
                  <a:gd name="T42" fmla="*/ 50 w 179"/>
                  <a:gd name="T43" fmla="*/ 178 h 190"/>
                  <a:gd name="T44" fmla="*/ 49 w 179"/>
                  <a:gd name="T45" fmla="*/ 190 h 190"/>
                  <a:gd name="T46" fmla="*/ 47 w 179"/>
                  <a:gd name="T47" fmla="*/ 188 h 190"/>
                  <a:gd name="T48" fmla="*/ 39 w 179"/>
                  <a:gd name="T49" fmla="*/ 178 h 190"/>
                  <a:gd name="T50" fmla="*/ 30 w 179"/>
                  <a:gd name="T51" fmla="*/ 165 h 190"/>
                  <a:gd name="T52" fmla="*/ 27 w 179"/>
                  <a:gd name="T53" fmla="*/ 159 h 190"/>
                  <a:gd name="T54" fmla="*/ 24 w 179"/>
                  <a:gd name="T55" fmla="*/ 152 h 190"/>
                  <a:gd name="T56" fmla="*/ 22 w 179"/>
                  <a:gd name="T57" fmla="*/ 147 h 190"/>
                  <a:gd name="T58" fmla="*/ 19 w 179"/>
                  <a:gd name="T59" fmla="*/ 139 h 190"/>
                  <a:gd name="T60" fmla="*/ 19 w 179"/>
                  <a:gd name="T61" fmla="*/ 122 h 190"/>
                  <a:gd name="T62" fmla="*/ 18 w 179"/>
                  <a:gd name="T63" fmla="*/ 109 h 190"/>
                  <a:gd name="T64" fmla="*/ 16 w 179"/>
                  <a:gd name="T65" fmla="*/ 104 h 190"/>
                  <a:gd name="T66" fmla="*/ 7 w 179"/>
                  <a:gd name="T67" fmla="*/ 91 h 190"/>
                  <a:gd name="T68" fmla="*/ 1 w 179"/>
                  <a:gd name="T69" fmla="*/ 80 h 190"/>
                  <a:gd name="T70" fmla="*/ 0 w 179"/>
                  <a:gd name="T71" fmla="*/ 64 h 190"/>
                  <a:gd name="T72" fmla="*/ 3 w 179"/>
                  <a:gd name="T73" fmla="*/ 55 h 190"/>
                  <a:gd name="T74" fmla="*/ 5 w 179"/>
                  <a:gd name="T75" fmla="*/ 50 h 190"/>
                  <a:gd name="T76" fmla="*/ 19 w 179"/>
                  <a:gd name="T77" fmla="*/ 32 h 190"/>
                  <a:gd name="T78" fmla="*/ 20 w 179"/>
                  <a:gd name="T79" fmla="*/ 32 h 190"/>
                  <a:gd name="T80" fmla="*/ 20 w 179"/>
                  <a:gd name="T81" fmla="*/ 31 h 190"/>
                  <a:gd name="T82" fmla="*/ 23 w 179"/>
                  <a:gd name="T83" fmla="*/ 30 h 190"/>
                  <a:gd name="T84" fmla="*/ 40 w 179"/>
                  <a:gd name="T85" fmla="*/ 16 h 190"/>
                  <a:gd name="T86" fmla="*/ 64 w 179"/>
                  <a:gd name="T87" fmla="*/ 6 h 190"/>
                  <a:gd name="T88" fmla="*/ 90 w 179"/>
                  <a:gd name="T89" fmla="*/ 1 h 190"/>
                  <a:gd name="T90" fmla="*/ 116 w 179"/>
                  <a:gd name="T91" fmla="*/ 0 h 190"/>
                  <a:gd name="T92" fmla="*/ 126 w 179"/>
                  <a:gd name="T93" fmla="*/ 2 h 190"/>
                  <a:gd name="T94" fmla="*/ 143 w 179"/>
                  <a:gd name="T95" fmla="*/ 7 h 190"/>
                  <a:gd name="T96" fmla="*/ 159 w 179"/>
                  <a:gd name="T97" fmla="*/ 17 h 190"/>
                  <a:gd name="T98" fmla="*/ 170 w 179"/>
                  <a:gd name="T99" fmla="*/ 30 h 190"/>
                  <a:gd name="T100" fmla="*/ 176 w 179"/>
                  <a:gd name="T101" fmla="*/ 42 h 190"/>
                  <a:gd name="T102" fmla="*/ 179 w 179"/>
                  <a:gd name="T103" fmla="*/ 56 h 190"/>
                  <a:gd name="T104" fmla="*/ 176 w 179"/>
                  <a:gd name="T105" fmla="*/ 70 h 190"/>
                  <a:gd name="T106" fmla="*/ 168 w 179"/>
                  <a:gd name="T107" fmla="*/ 82 h 190"/>
                  <a:gd name="T108" fmla="*/ 160 w 179"/>
                  <a:gd name="T109" fmla="*/ 8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90">
                    <a:moveTo>
                      <a:pt x="160" y="88"/>
                    </a:moveTo>
                    <a:lnTo>
                      <a:pt x="160" y="88"/>
                    </a:lnTo>
                    <a:lnTo>
                      <a:pt x="153" y="92"/>
                    </a:lnTo>
                    <a:lnTo>
                      <a:pt x="144" y="95"/>
                    </a:lnTo>
                    <a:lnTo>
                      <a:pt x="135" y="98"/>
                    </a:lnTo>
                    <a:lnTo>
                      <a:pt x="124" y="101"/>
                    </a:lnTo>
                    <a:lnTo>
                      <a:pt x="124" y="101"/>
                    </a:lnTo>
                    <a:lnTo>
                      <a:pt x="110" y="104"/>
                    </a:lnTo>
                    <a:lnTo>
                      <a:pt x="97" y="109"/>
                    </a:lnTo>
                    <a:lnTo>
                      <a:pt x="88" y="114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74" y="129"/>
                    </a:lnTo>
                    <a:lnTo>
                      <a:pt x="71" y="136"/>
                    </a:lnTo>
                    <a:lnTo>
                      <a:pt x="68" y="142"/>
                    </a:lnTo>
                    <a:lnTo>
                      <a:pt x="59" y="141"/>
                    </a:lnTo>
                    <a:lnTo>
                      <a:pt x="59" y="141"/>
                    </a:lnTo>
                    <a:lnTo>
                      <a:pt x="59" y="139"/>
                    </a:lnTo>
                    <a:lnTo>
                      <a:pt x="58" y="133"/>
                    </a:lnTo>
                    <a:lnTo>
                      <a:pt x="58" y="133"/>
                    </a:lnTo>
                    <a:lnTo>
                      <a:pt x="56" y="130"/>
                    </a:lnTo>
                    <a:lnTo>
                      <a:pt x="55" y="128"/>
                    </a:lnTo>
                    <a:lnTo>
                      <a:pt x="52" y="126"/>
                    </a:lnTo>
                    <a:lnTo>
                      <a:pt x="48" y="124"/>
                    </a:lnTo>
                    <a:lnTo>
                      <a:pt x="48" y="124"/>
                    </a:lnTo>
                    <a:lnTo>
                      <a:pt x="44" y="123"/>
                    </a:lnTo>
                    <a:lnTo>
                      <a:pt x="40" y="124"/>
                    </a:lnTo>
                    <a:lnTo>
                      <a:pt x="37" y="126"/>
                    </a:lnTo>
                    <a:lnTo>
                      <a:pt x="35" y="128"/>
                    </a:lnTo>
                    <a:lnTo>
                      <a:pt x="35" y="128"/>
                    </a:lnTo>
                    <a:lnTo>
                      <a:pt x="33" y="133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5" y="146"/>
                    </a:lnTo>
                    <a:lnTo>
                      <a:pt x="35" y="146"/>
                    </a:lnTo>
                    <a:lnTo>
                      <a:pt x="37" y="151"/>
                    </a:lnTo>
                    <a:lnTo>
                      <a:pt x="39" y="156"/>
                    </a:lnTo>
                    <a:lnTo>
                      <a:pt x="42" y="158"/>
                    </a:lnTo>
                    <a:lnTo>
                      <a:pt x="45" y="160"/>
                    </a:lnTo>
                    <a:lnTo>
                      <a:pt x="49" y="162"/>
                    </a:lnTo>
                    <a:lnTo>
                      <a:pt x="50" y="162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49" y="190"/>
                    </a:lnTo>
                    <a:lnTo>
                      <a:pt x="49" y="190"/>
                    </a:lnTo>
                    <a:lnTo>
                      <a:pt x="47" y="188"/>
                    </a:lnTo>
                    <a:lnTo>
                      <a:pt x="47" y="188"/>
                    </a:lnTo>
                    <a:lnTo>
                      <a:pt x="39" y="178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59"/>
                    </a:lnTo>
                    <a:lnTo>
                      <a:pt x="27" y="159"/>
                    </a:lnTo>
                    <a:lnTo>
                      <a:pt x="27" y="159"/>
                    </a:lnTo>
                    <a:lnTo>
                      <a:pt x="24" y="152"/>
                    </a:lnTo>
                    <a:lnTo>
                      <a:pt x="24" y="152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19" y="139"/>
                    </a:lnTo>
                    <a:lnTo>
                      <a:pt x="18" y="133"/>
                    </a:lnTo>
                    <a:lnTo>
                      <a:pt x="19" y="122"/>
                    </a:lnTo>
                    <a:lnTo>
                      <a:pt x="19" y="113"/>
                    </a:lnTo>
                    <a:lnTo>
                      <a:pt x="18" y="109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10" y="95"/>
                    </a:lnTo>
                    <a:lnTo>
                      <a:pt x="7" y="91"/>
                    </a:lnTo>
                    <a:lnTo>
                      <a:pt x="4" y="85"/>
                    </a:lnTo>
                    <a:lnTo>
                      <a:pt x="1" y="80"/>
                    </a:lnTo>
                    <a:lnTo>
                      <a:pt x="0" y="73"/>
                    </a:lnTo>
                    <a:lnTo>
                      <a:pt x="0" y="64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11" y="41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30" y="23"/>
                    </a:lnTo>
                    <a:lnTo>
                      <a:pt x="40" y="16"/>
                    </a:lnTo>
                    <a:lnTo>
                      <a:pt x="52" y="11"/>
                    </a:lnTo>
                    <a:lnTo>
                      <a:pt x="64" y="6"/>
                    </a:lnTo>
                    <a:lnTo>
                      <a:pt x="76" y="3"/>
                    </a:lnTo>
                    <a:lnTo>
                      <a:pt x="90" y="1"/>
                    </a:lnTo>
                    <a:lnTo>
                      <a:pt x="103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6" y="2"/>
                    </a:lnTo>
                    <a:lnTo>
                      <a:pt x="135" y="4"/>
                    </a:lnTo>
                    <a:lnTo>
                      <a:pt x="143" y="7"/>
                    </a:lnTo>
                    <a:lnTo>
                      <a:pt x="151" y="12"/>
                    </a:lnTo>
                    <a:lnTo>
                      <a:pt x="159" y="17"/>
                    </a:lnTo>
                    <a:lnTo>
                      <a:pt x="164" y="23"/>
                    </a:lnTo>
                    <a:lnTo>
                      <a:pt x="170" y="30"/>
                    </a:lnTo>
                    <a:lnTo>
                      <a:pt x="173" y="35"/>
                    </a:lnTo>
                    <a:lnTo>
                      <a:pt x="176" y="42"/>
                    </a:lnTo>
                    <a:lnTo>
                      <a:pt x="179" y="50"/>
                    </a:lnTo>
                    <a:lnTo>
                      <a:pt x="179" y="56"/>
                    </a:lnTo>
                    <a:lnTo>
                      <a:pt x="179" y="63"/>
                    </a:lnTo>
                    <a:lnTo>
                      <a:pt x="176" y="70"/>
                    </a:lnTo>
                    <a:lnTo>
                      <a:pt x="172" y="77"/>
                    </a:lnTo>
                    <a:lnTo>
                      <a:pt x="168" y="82"/>
                    </a:lnTo>
                    <a:lnTo>
                      <a:pt x="160" y="88"/>
                    </a:lnTo>
                    <a:lnTo>
                      <a:pt x="160" y="8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" name="Freeform 922">
                <a:extLst>
                  <a:ext uri="{FF2B5EF4-FFF2-40B4-BE49-F238E27FC236}">
                    <a16:creationId xmlns:a16="http://schemas.microsoft.com/office/drawing/2014/main" xmlns="" id="{9A30CA3E-371E-49DC-A1A4-2C8F1B53F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429" y="11956447"/>
                <a:ext cx="43152" cy="90770"/>
              </a:xfrm>
              <a:custGeom>
                <a:avLst/>
                <a:gdLst>
                  <a:gd name="T0" fmla="*/ 18 w 18"/>
                  <a:gd name="T1" fmla="*/ 0 h 42"/>
                  <a:gd name="T2" fmla="*/ 18 w 18"/>
                  <a:gd name="T3" fmla="*/ 0 h 42"/>
                  <a:gd name="T4" fmla="*/ 15 w 18"/>
                  <a:gd name="T5" fmla="*/ 1 h 42"/>
                  <a:gd name="T6" fmla="*/ 15 w 18"/>
                  <a:gd name="T7" fmla="*/ 2 h 42"/>
                  <a:gd name="T8" fmla="*/ 15 w 18"/>
                  <a:gd name="T9" fmla="*/ 2 h 42"/>
                  <a:gd name="T10" fmla="*/ 14 w 18"/>
                  <a:gd name="T11" fmla="*/ 2 h 42"/>
                  <a:gd name="T12" fmla="*/ 14 w 18"/>
                  <a:gd name="T13" fmla="*/ 2 h 42"/>
                  <a:gd name="T14" fmla="*/ 11 w 18"/>
                  <a:gd name="T15" fmla="*/ 6 h 42"/>
                  <a:gd name="T16" fmla="*/ 9 w 18"/>
                  <a:gd name="T17" fmla="*/ 12 h 42"/>
                  <a:gd name="T18" fmla="*/ 8 w 18"/>
                  <a:gd name="T19" fmla="*/ 18 h 42"/>
                  <a:gd name="T20" fmla="*/ 6 w 18"/>
                  <a:gd name="T21" fmla="*/ 24 h 42"/>
                  <a:gd name="T22" fmla="*/ 6 w 18"/>
                  <a:gd name="T23" fmla="*/ 30 h 42"/>
                  <a:gd name="T24" fmla="*/ 8 w 18"/>
                  <a:gd name="T25" fmla="*/ 35 h 42"/>
                  <a:gd name="T26" fmla="*/ 10 w 18"/>
                  <a:gd name="T27" fmla="*/ 39 h 42"/>
                  <a:gd name="T28" fmla="*/ 11 w 18"/>
                  <a:gd name="T29" fmla="*/ 42 h 42"/>
                  <a:gd name="T30" fmla="*/ 11 w 18"/>
                  <a:gd name="T31" fmla="*/ 42 h 42"/>
                  <a:gd name="T32" fmla="*/ 6 w 18"/>
                  <a:gd name="T33" fmla="*/ 39 h 42"/>
                  <a:gd name="T34" fmla="*/ 3 w 18"/>
                  <a:gd name="T35" fmla="*/ 33 h 42"/>
                  <a:gd name="T36" fmla="*/ 1 w 18"/>
                  <a:gd name="T37" fmla="*/ 28 h 42"/>
                  <a:gd name="T38" fmla="*/ 0 w 18"/>
                  <a:gd name="T39" fmla="*/ 20 h 42"/>
                  <a:gd name="T40" fmla="*/ 0 w 18"/>
                  <a:gd name="T41" fmla="*/ 20 h 42"/>
                  <a:gd name="T42" fmla="*/ 1 w 18"/>
                  <a:gd name="T43" fmla="*/ 14 h 42"/>
                  <a:gd name="T44" fmla="*/ 3 w 18"/>
                  <a:gd name="T45" fmla="*/ 7 h 42"/>
                  <a:gd name="T46" fmla="*/ 8 w 18"/>
                  <a:gd name="T47" fmla="*/ 3 h 42"/>
                  <a:gd name="T48" fmla="*/ 13 w 18"/>
                  <a:gd name="T49" fmla="*/ 1 h 42"/>
                  <a:gd name="T50" fmla="*/ 13 w 18"/>
                  <a:gd name="T51" fmla="*/ 1 h 42"/>
                  <a:gd name="T52" fmla="*/ 18 w 18"/>
                  <a:gd name="T53" fmla="*/ 0 h 42"/>
                  <a:gd name="T54" fmla="*/ 18 w 18"/>
                  <a:gd name="T5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" h="42">
                    <a:moveTo>
                      <a:pt x="18" y="0"/>
                    </a:moveTo>
                    <a:lnTo>
                      <a:pt x="18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1" y="6"/>
                    </a:lnTo>
                    <a:lnTo>
                      <a:pt x="9" y="12"/>
                    </a:lnTo>
                    <a:lnTo>
                      <a:pt x="8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8" y="35"/>
                    </a:lnTo>
                    <a:lnTo>
                      <a:pt x="10" y="39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6" y="39"/>
                    </a:lnTo>
                    <a:lnTo>
                      <a:pt x="3" y="33"/>
                    </a:lnTo>
                    <a:lnTo>
                      <a:pt x="1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3" y="7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D6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" name="Freeform 923">
                <a:extLst>
                  <a:ext uri="{FF2B5EF4-FFF2-40B4-BE49-F238E27FC236}">
                    <a16:creationId xmlns:a16="http://schemas.microsoft.com/office/drawing/2014/main" xmlns="" id="{8FF77A6D-C091-4B84-BAE9-FCA4E0D34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257" y="12436228"/>
                <a:ext cx="544199" cy="550478"/>
              </a:xfrm>
              <a:custGeom>
                <a:avLst/>
                <a:gdLst>
                  <a:gd name="T0" fmla="*/ 222 w 227"/>
                  <a:gd name="T1" fmla="*/ 166 h 382"/>
                  <a:gd name="T2" fmla="*/ 224 w 227"/>
                  <a:gd name="T3" fmla="*/ 184 h 382"/>
                  <a:gd name="T4" fmla="*/ 216 w 227"/>
                  <a:gd name="T5" fmla="*/ 201 h 382"/>
                  <a:gd name="T6" fmla="*/ 196 w 227"/>
                  <a:gd name="T7" fmla="*/ 216 h 382"/>
                  <a:gd name="T8" fmla="*/ 182 w 227"/>
                  <a:gd name="T9" fmla="*/ 221 h 382"/>
                  <a:gd name="T10" fmla="*/ 164 w 227"/>
                  <a:gd name="T11" fmla="*/ 244 h 382"/>
                  <a:gd name="T12" fmla="*/ 136 w 227"/>
                  <a:gd name="T13" fmla="*/ 297 h 382"/>
                  <a:gd name="T14" fmla="*/ 131 w 227"/>
                  <a:gd name="T15" fmla="*/ 305 h 382"/>
                  <a:gd name="T16" fmla="*/ 128 w 227"/>
                  <a:gd name="T17" fmla="*/ 313 h 382"/>
                  <a:gd name="T18" fmla="*/ 125 w 227"/>
                  <a:gd name="T19" fmla="*/ 320 h 382"/>
                  <a:gd name="T20" fmla="*/ 121 w 227"/>
                  <a:gd name="T21" fmla="*/ 329 h 382"/>
                  <a:gd name="T22" fmla="*/ 120 w 227"/>
                  <a:gd name="T23" fmla="*/ 330 h 382"/>
                  <a:gd name="T24" fmla="*/ 118 w 227"/>
                  <a:gd name="T25" fmla="*/ 334 h 382"/>
                  <a:gd name="T26" fmla="*/ 116 w 227"/>
                  <a:gd name="T27" fmla="*/ 341 h 382"/>
                  <a:gd name="T28" fmla="*/ 108 w 227"/>
                  <a:gd name="T29" fmla="*/ 357 h 382"/>
                  <a:gd name="T30" fmla="*/ 92 w 227"/>
                  <a:gd name="T31" fmla="*/ 374 h 382"/>
                  <a:gd name="T32" fmla="*/ 76 w 227"/>
                  <a:gd name="T33" fmla="*/ 381 h 382"/>
                  <a:gd name="T34" fmla="*/ 52 w 227"/>
                  <a:gd name="T35" fmla="*/ 381 h 382"/>
                  <a:gd name="T36" fmla="*/ 27 w 227"/>
                  <a:gd name="T37" fmla="*/ 372 h 382"/>
                  <a:gd name="T38" fmla="*/ 4 w 227"/>
                  <a:gd name="T39" fmla="*/ 357 h 382"/>
                  <a:gd name="T40" fmla="*/ 0 w 227"/>
                  <a:gd name="T41" fmla="*/ 346 h 382"/>
                  <a:gd name="T42" fmla="*/ 6 w 227"/>
                  <a:gd name="T43" fmla="*/ 313 h 382"/>
                  <a:gd name="T44" fmla="*/ 10 w 227"/>
                  <a:gd name="T45" fmla="*/ 297 h 382"/>
                  <a:gd name="T46" fmla="*/ 14 w 227"/>
                  <a:gd name="T47" fmla="*/ 265 h 382"/>
                  <a:gd name="T48" fmla="*/ 18 w 227"/>
                  <a:gd name="T49" fmla="*/ 203 h 382"/>
                  <a:gd name="T50" fmla="*/ 20 w 227"/>
                  <a:gd name="T51" fmla="*/ 134 h 382"/>
                  <a:gd name="T52" fmla="*/ 26 w 227"/>
                  <a:gd name="T53" fmla="*/ 61 h 382"/>
                  <a:gd name="T54" fmla="*/ 30 w 227"/>
                  <a:gd name="T55" fmla="*/ 33 h 382"/>
                  <a:gd name="T56" fmla="*/ 37 w 227"/>
                  <a:gd name="T57" fmla="*/ 22 h 382"/>
                  <a:gd name="T58" fmla="*/ 52 w 227"/>
                  <a:gd name="T59" fmla="*/ 11 h 382"/>
                  <a:gd name="T60" fmla="*/ 62 w 227"/>
                  <a:gd name="T61" fmla="*/ 6 h 382"/>
                  <a:gd name="T62" fmla="*/ 82 w 227"/>
                  <a:gd name="T63" fmla="*/ 2 h 382"/>
                  <a:gd name="T64" fmla="*/ 113 w 227"/>
                  <a:gd name="T65" fmla="*/ 0 h 382"/>
                  <a:gd name="T66" fmla="*/ 116 w 227"/>
                  <a:gd name="T67" fmla="*/ 0 h 382"/>
                  <a:gd name="T68" fmla="*/ 157 w 227"/>
                  <a:gd name="T69" fmla="*/ 2 h 382"/>
                  <a:gd name="T70" fmla="*/ 185 w 227"/>
                  <a:gd name="T71" fmla="*/ 8 h 382"/>
                  <a:gd name="T72" fmla="*/ 198 w 227"/>
                  <a:gd name="T73" fmla="*/ 13 h 382"/>
                  <a:gd name="T74" fmla="*/ 201 w 227"/>
                  <a:gd name="T75" fmla="*/ 14 h 382"/>
                  <a:gd name="T76" fmla="*/ 208 w 227"/>
                  <a:gd name="T77" fmla="*/ 19 h 382"/>
                  <a:gd name="T78" fmla="*/ 222 w 227"/>
                  <a:gd name="T79" fmla="*/ 35 h 382"/>
                  <a:gd name="T80" fmla="*/ 227 w 227"/>
                  <a:gd name="T81" fmla="*/ 53 h 382"/>
                  <a:gd name="T82" fmla="*/ 225 w 227"/>
                  <a:gd name="T83" fmla="*/ 91 h 382"/>
                  <a:gd name="T84" fmla="*/ 221 w 227"/>
                  <a:gd name="T85" fmla="*/ 15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7" h="382">
                    <a:moveTo>
                      <a:pt x="221" y="152"/>
                    </a:moveTo>
                    <a:lnTo>
                      <a:pt x="221" y="152"/>
                    </a:lnTo>
                    <a:lnTo>
                      <a:pt x="222" y="166"/>
                    </a:lnTo>
                    <a:lnTo>
                      <a:pt x="224" y="180"/>
                    </a:lnTo>
                    <a:lnTo>
                      <a:pt x="224" y="180"/>
                    </a:lnTo>
                    <a:lnTo>
                      <a:pt x="224" y="184"/>
                    </a:lnTo>
                    <a:lnTo>
                      <a:pt x="223" y="189"/>
                    </a:lnTo>
                    <a:lnTo>
                      <a:pt x="220" y="195"/>
                    </a:lnTo>
                    <a:lnTo>
                      <a:pt x="216" y="201"/>
                    </a:lnTo>
                    <a:lnTo>
                      <a:pt x="211" y="207"/>
                    </a:lnTo>
                    <a:lnTo>
                      <a:pt x="204" y="213"/>
                    </a:lnTo>
                    <a:lnTo>
                      <a:pt x="196" y="216"/>
                    </a:lnTo>
                    <a:lnTo>
                      <a:pt x="186" y="219"/>
                    </a:lnTo>
                    <a:lnTo>
                      <a:pt x="186" y="219"/>
                    </a:lnTo>
                    <a:lnTo>
                      <a:pt x="182" y="221"/>
                    </a:lnTo>
                    <a:lnTo>
                      <a:pt x="176" y="226"/>
                    </a:lnTo>
                    <a:lnTo>
                      <a:pt x="171" y="234"/>
                    </a:lnTo>
                    <a:lnTo>
                      <a:pt x="164" y="244"/>
                    </a:lnTo>
                    <a:lnTo>
                      <a:pt x="164" y="244"/>
                    </a:lnTo>
                    <a:lnTo>
                      <a:pt x="149" y="269"/>
                    </a:lnTo>
                    <a:lnTo>
                      <a:pt x="136" y="297"/>
                    </a:lnTo>
                    <a:lnTo>
                      <a:pt x="136" y="297"/>
                    </a:lnTo>
                    <a:lnTo>
                      <a:pt x="131" y="305"/>
                    </a:lnTo>
                    <a:lnTo>
                      <a:pt x="131" y="305"/>
                    </a:lnTo>
                    <a:lnTo>
                      <a:pt x="130" y="308"/>
                    </a:lnTo>
                    <a:lnTo>
                      <a:pt x="130" y="308"/>
                    </a:lnTo>
                    <a:lnTo>
                      <a:pt x="128" y="313"/>
                    </a:lnTo>
                    <a:lnTo>
                      <a:pt x="128" y="313"/>
                    </a:lnTo>
                    <a:lnTo>
                      <a:pt x="125" y="320"/>
                    </a:lnTo>
                    <a:lnTo>
                      <a:pt x="125" y="320"/>
                    </a:lnTo>
                    <a:lnTo>
                      <a:pt x="124" y="322"/>
                    </a:lnTo>
                    <a:lnTo>
                      <a:pt x="124" y="322"/>
                    </a:lnTo>
                    <a:lnTo>
                      <a:pt x="121" y="329"/>
                    </a:lnTo>
                    <a:lnTo>
                      <a:pt x="121" y="329"/>
                    </a:lnTo>
                    <a:lnTo>
                      <a:pt x="120" y="330"/>
                    </a:lnTo>
                    <a:lnTo>
                      <a:pt x="120" y="330"/>
                    </a:lnTo>
                    <a:lnTo>
                      <a:pt x="119" y="332"/>
                    </a:lnTo>
                    <a:lnTo>
                      <a:pt x="119" y="332"/>
                    </a:lnTo>
                    <a:lnTo>
                      <a:pt x="118" y="334"/>
                    </a:lnTo>
                    <a:lnTo>
                      <a:pt x="118" y="334"/>
                    </a:lnTo>
                    <a:lnTo>
                      <a:pt x="116" y="341"/>
                    </a:lnTo>
                    <a:lnTo>
                      <a:pt x="116" y="341"/>
                    </a:lnTo>
                    <a:lnTo>
                      <a:pt x="111" y="350"/>
                    </a:lnTo>
                    <a:lnTo>
                      <a:pt x="111" y="350"/>
                    </a:lnTo>
                    <a:lnTo>
                      <a:pt x="108" y="357"/>
                    </a:lnTo>
                    <a:lnTo>
                      <a:pt x="104" y="364"/>
                    </a:lnTo>
                    <a:lnTo>
                      <a:pt x="97" y="371"/>
                    </a:lnTo>
                    <a:lnTo>
                      <a:pt x="92" y="374"/>
                    </a:lnTo>
                    <a:lnTo>
                      <a:pt x="88" y="378"/>
                    </a:lnTo>
                    <a:lnTo>
                      <a:pt x="82" y="380"/>
                    </a:lnTo>
                    <a:lnTo>
                      <a:pt x="76" y="381"/>
                    </a:lnTo>
                    <a:lnTo>
                      <a:pt x="69" y="382"/>
                    </a:lnTo>
                    <a:lnTo>
                      <a:pt x="61" y="382"/>
                    </a:lnTo>
                    <a:lnTo>
                      <a:pt x="52" y="381"/>
                    </a:lnTo>
                    <a:lnTo>
                      <a:pt x="42" y="378"/>
                    </a:lnTo>
                    <a:lnTo>
                      <a:pt x="42" y="378"/>
                    </a:lnTo>
                    <a:lnTo>
                      <a:pt x="27" y="372"/>
                    </a:lnTo>
                    <a:lnTo>
                      <a:pt x="14" y="366"/>
                    </a:lnTo>
                    <a:lnTo>
                      <a:pt x="7" y="361"/>
                    </a:lnTo>
                    <a:lnTo>
                      <a:pt x="4" y="357"/>
                    </a:lnTo>
                    <a:lnTo>
                      <a:pt x="2" y="354"/>
                    </a:lnTo>
                    <a:lnTo>
                      <a:pt x="0" y="350"/>
                    </a:lnTo>
                    <a:lnTo>
                      <a:pt x="0" y="346"/>
                    </a:lnTo>
                    <a:lnTo>
                      <a:pt x="0" y="337"/>
                    </a:lnTo>
                    <a:lnTo>
                      <a:pt x="2" y="326"/>
                    </a:lnTo>
                    <a:lnTo>
                      <a:pt x="6" y="313"/>
                    </a:lnTo>
                    <a:lnTo>
                      <a:pt x="6" y="313"/>
                    </a:lnTo>
                    <a:lnTo>
                      <a:pt x="10" y="297"/>
                    </a:lnTo>
                    <a:lnTo>
                      <a:pt x="10" y="297"/>
                    </a:lnTo>
                    <a:lnTo>
                      <a:pt x="12" y="283"/>
                    </a:lnTo>
                    <a:lnTo>
                      <a:pt x="14" y="265"/>
                    </a:lnTo>
                    <a:lnTo>
                      <a:pt x="14" y="265"/>
                    </a:lnTo>
                    <a:lnTo>
                      <a:pt x="17" y="236"/>
                    </a:lnTo>
                    <a:lnTo>
                      <a:pt x="18" y="203"/>
                    </a:lnTo>
                    <a:lnTo>
                      <a:pt x="18" y="203"/>
                    </a:lnTo>
                    <a:lnTo>
                      <a:pt x="20" y="138"/>
                    </a:lnTo>
                    <a:lnTo>
                      <a:pt x="20" y="138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2" y="95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8" y="41"/>
                    </a:lnTo>
                    <a:lnTo>
                      <a:pt x="30" y="33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7" y="22"/>
                    </a:lnTo>
                    <a:lnTo>
                      <a:pt x="41" y="17"/>
                    </a:lnTo>
                    <a:lnTo>
                      <a:pt x="47" y="14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72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97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30" y="0"/>
                    </a:lnTo>
                    <a:lnTo>
                      <a:pt x="145" y="1"/>
                    </a:lnTo>
                    <a:lnTo>
                      <a:pt x="157" y="2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92" y="10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1" y="14"/>
                    </a:lnTo>
                    <a:lnTo>
                      <a:pt x="201" y="14"/>
                    </a:lnTo>
                    <a:lnTo>
                      <a:pt x="208" y="19"/>
                    </a:lnTo>
                    <a:lnTo>
                      <a:pt x="208" y="19"/>
                    </a:lnTo>
                    <a:lnTo>
                      <a:pt x="208" y="19"/>
                    </a:lnTo>
                    <a:lnTo>
                      <a:pt x="213" y="23"/>
                    </a:lnTo>
                    <a:lnTo>
                      <a:pt x="217" y="29"/>
                    </a:lnTo>
                    <a:lnTo>
                      <a:pt x="222" y="35"/>
                    </a:lnTo>
                    <a:lnTo>
                      <a:pt x="225" y="43"/>
                    </a:lnTo>
                    <a:lnTo>
                      <a:pt x="225" y="43"/>
                    </a:lnTo>
                    <a:lnTo>
                      <a:pt x="227" y="53"/>
                    </a:lnTo>
                    <a:lnTo>
                      <a:pt x="227" y="64"/>
                    </a:lnTo>
                    <a:lnTo>
                      <a:pt x="227" y="77"/>
                    </a:lnTo>
                    <a:lnTo>
                      <a:pt x="225" y="91"/>
                    </a:lnTo>
                    <a:lnTo>
                      <a:pt x="222" y="120"/>
                    </a:lnTo>
                    <a:lnTo>
                      <a:pt x="221" y="136"/>
                    </a:lnTo>
                    <a:lnTo>
                      <a:pt x="221" y="151"/>
                    </a:lnTo>
                    <a:lnTo>
                      <a:pt x="221" y="152"/>
                    </a:lnTo>
                    <a:close/>
                  </a:path>
                </a:pathLst>
              </a:custGeom>
              <a:solidFill>
                <a:srgbClr val="2C3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" name="Freeform 924">
                <a:extLst>
                  <a:ext uri="{FF2B5EF4-FFF2-40B4-BE49-F238E27FC236}">
                    <a16:creationId xmlns:a16="http://schemas.microsoft.com/office/drawing/2014/main" xmlns="" id="{7B7B9845-E399-4DBB-897C-36D334697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363" y="12429746"/>
                <a:ext cx="215762" cy="131833"/>
              </a:xfrm>
              <a:custGeom>
                <a:avLst/>
                <a:gdLst>
                  <a:gd name="T0" fmla="*/ 37 w 90"/>
                  <a:gd name="T1" fmla="*/ 56 h 61"/>
                  <a:gd name="T2" fmla="*/ 37 w 90"/>
                  <a:gd name="T3" fmla="*/ 56 h 61"/>
                  <a:gd name="T4" fmla="*/ 42 w 90"/>
                  <a:gd name="T5" fmla="*/ 58 h 61"/>
                  <a:gd name="T6" fmla="*/ 47 w 90"/>
                  <a:gd name="T7" fmla="*/ 59 h 61"/>
                  <a:gd name="T8" fmla="*/ 52 w 90"/>
                  <a:gd name="T9" fmla="*/ 61 h 61"/>
                  <a:gd name="T10" fmla="*/ 57 w 90"/>
                  <a:gd name="T11" fmla="*/ 59 h 61"/>
                  <a:gd name="T12" fmla="*/ 62 w 90"/>
                  <a:gd name="T13" fmla="*/ 58 h 61"/>
                  <a:gd name="T14" fmla="*/ 66 w 90"/>
                  <a:gd name="T15" fmla="*/ 57 h 61"/>
                  <a:gd name="T16" fmla="*/ 75 w 90"/>
                  <a:gd name="T17" fmla="*/ 53 h 61"/>
                  <a:gd name="T18" fmla="*/ 82 w 90"/>
                  <a:gd name="T19" fmla="*/ 45 h 61"/>
                  <a:gd name="T20" fmla="*/ 85 w 90"/>
                  <a:gd name="T21" fmla="*/ 42 h 61"/>
                  <a:gd name="T22" fmla="*/ 87 w 90"/>
                  <a:gd name="T23" fmla="*/ 37 h 61"/>
                  <a:gd name="T24" fmla="*/ 88 w 90"/>
                  <a:gd name="T25" fmla="*/ 32 h 61"/>
                  <a:gd name="T26" fmla="*/ 90 w 90"/>
                  <a:gd name="T27" fmla="*/ 27 h 61"/>
                  <a:gd name="T28" fmla="*/ 90 w 90"/>
                  <a:gd name="T29" fmla="*/ 22 h 61"/>
                  <a:gd name="T30" fmla="*/ 90 w 90"/>
                  <a:gd name="T31" fmla="*/ 17 h 61"/>
                  <a:gd name="T32" fmla="*/ 90 w 90"/>
                  <a:gd name="T33" fmla="*/ 17 h 61"/>
                  <a:gd name="T34" fmla="*/ 71 w 90"/>
                  <a:gd name="T35" fmla="*/ 8 h 61"/>
                  <a:gd name="T36" fmla="*/ 61 w 90"/>
                  <a:gd name="T37" fmla="*/ 5 h 61"/>
                  <a:gd name="T38" fmla="*/ 53 w 90"/>
                  <a:gd name="T39" fmla="*/ 3 h 61"/>
                  <a:gd name="T40" fmla="*/ 53 w 90"/>
                  <a:gd name="T41" fmla="*/ 3 h 61"/>
                  <a:gd name="T42" fmla="*/ 41 w 90"/>
                  <a:gd name="T43" fmla="*/ 0 h 61"/>
                  <a:gd name="T44" fmla="*/ 28 w 90"/>
                  <a:gd name="T45" fmla="*/ 0 h 61"/>
                  <a:gd name="T46" fmla="*/ 0 w 90"/>
                  <a:gd name="T47" fmla="*/ 3 h 61"/>
                  <a:gd name="T48" fmla="*/ 0 w 90"/>
                  <a:gd name="T49" fmla="*/ 3 h 61"/>
                  <a:gd name="T50" fmla="*/ 3 w 90"/>
                  <a:gd name="T51" fmla="*/ 3 h 61"/>
                  <a:gd name="T52" fmla="*/ 3 w 90"/>
                  <a:gd name="T53" fmla="*/ 3 h 61"/>
                  <a:gd name="T54" fmla="*/ 7 w 90"/>
                  <a:gd name="T55" fmla="*/ 9 h 61"/>
                  <a:gd name="T56" fmla="*/ 12 w 90"/>
                  <a:gd name="T57" fmla="*/ 17 h 61"/>
                  <a:gd name="T58" fmla="*/ 17 w 90"/>
                  <a:gd name="T59" fmla="*/ 33 h 61"/>
                  <a:gd name="T60" fmla="*/ 20 w 90"/>
                  <a:gd name="T61" fmla="*/ 40 h 61"/>
                  <a:gd name="T62" fmla="*/ 25 w 90"/>
                  <a:gd name="T63" fmla="*/ 47 h 61"/>
                  <a:gd name="T64" fmla="*/ 31 w 90"/>
                  <a:gd name="T65" fmla="*/ 53 h 61"/>
                  <a:gd name="T66" fmla="*/ 37 w 90"/>
                  <a:gd name="T67" fmla="*/ 56 h 61"/>
                  <a:gd name="T68" fmla="*/ 37 w 90"/>
                  <a:gd name="T69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0" h="61">
                    <a:moveTo>
                      <a:pt x="37" y="56"/>
                    </a:moveTo>
                    <a:lnTo>
                      <a:pt x="37" y="56"/>
                    </a:lnTo>
                    <a:lnTo>
                      <a:pt x="42" y="58"/>
                    </a:lnTo>
                    <a:lnTo>
                      <a:pt x="47" y="59"/>
                    </a:lnTo>
                    <a:lnTo>
                      <a:pt x="52" y="61"/>
                    </a:lnTo>
                    <a:lnTo>
                      <a:pt x="57" y="59"/>
                    </a:lnTo>
                    <a:lnTo>
                      <a:pt x="62" y="58"/>
                    </a:lnTo>
                    <a:lnTo>
                      <a:pt x="66" y="57"/>
                    </a:lnTo>
                    <a:lnTo>
                      <a:pt x="75" y="53"/>
                    </a:lnTo>
                    <a:lnTo>
                      <a:pt x="82" y="45"/>
                    </a:lnTo>
                    <a:lnTo>
                      <a:pt x="85" y="42"/>
                    </a:lnTo>
                    <a:lnTo>
                      <a:pt x="87" y="37"/>
                    </a:lnTo>
                    <a:lnTo>
                      <a:pt x="88" y="32"/>
                    </a:lnTo>
                    <a:lnTo>
                      <a:pt x="90" y="27"/>
                    </a:lnTo>
                    <a:lnTo>
                      <a:pt x="90" y="22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71" y="8"/>
                    </a:lnTo>
                    <a:lnTo>
                      <a:pt x="61" y="5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41" y="0"/>
                    </a:lnTo>
                    <a:lnTo>
                      <a:pt x="28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9"/>
                    </a:lnTo>
                    <a:lnTo>
                      <a:pt x="12" y="17"/>
                    </a:lnTo>
                    <a:lnTo>
                      <a:pt x="17" y="33"/>
                    </a:lnTo>
                    <a:lnTo>
                      <a:pt x="20" y="40"/>
                    </a:lnTo>
                    <a:lnTo>
                      <a:pt x="25" y="47"/>
                    </a:lnTo>
                    <a:lnTo>
                      <a:pt x="31" y="53"/>
                    </a:lnTo>
                    <a:lnTo>
                      <a:pt x="37" y="56"/>
                    </a:lnTo>
                    <a:lnTo>
                      <a:pt x="37" y="56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" name="Freeform 926">
                <a:extLst>
                  <a:ext uri="{FF2B5EF4-FFF2-40B4-BE49-F238E27FC236}">
                    <a16:creationId xmlns:a16="http://schemas.microsoft.com/office/drawing/2014/main" xmlns="" id="{45BA9C2D-9076-44EB-A9B0-4298F600F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389" y="13289895"/>
                <a:ext cx="705795" cy="234658"/>
              </a:xfrm>
              <a:custGeom>
                <a:avLst/>
                <a:gdLst>
                  <a:gd name="T0" fmla="*/ 477 w 495"/>
                  <a:gd name="T1" fmla="*/ 132 h 151"/>
                  <a:gd name="T2" fmla="*/ 477 w 495"/>
                  <a:gd name="T3" fmla="*/ 132 h 151"/>
                  <a:gd name="T4" fmla="*/ 467 w 495"/>
                  <a:gd name="T5" fmla="*/ 135 h 151"/>
                  <a:gd name="T6" fmla="*/ 457 w 495"/>
                  <a:gd name="T7" fmla="*/ 139 h 151"/>
                  <a:gd name="T8" fmla="*/ 432 w 495"/>
                  <a:gd name="T9" fmla="*/ 142 h 151"/>
                  <a:gd name="T10" fmla="*/ 407 w 495"/>
                  <a:gd name="T11" fmla="*/ 145 h 151"/>
                  <a:gd name="T12" fmla="*/ 379 w 495"/>
                  <a:gd name="T13" fmla="*/ 146 h 151"/>
                  <a:gd name="T14" fmla="*/ 318 w 495"/>
                  <a:gd name="T15" fmla="*/ 148 h 151"/>
                  <a:gd name="T16" fmla="*/ 252 w 495"/>
                  <a:gd name="T17" fmla="*/ 149 h 151"/>
                  <a:gd name="T18" fmla="*/ 252 w 495"/>
                  <a:gd name="T19" fmla="*/ 149 h 151"/>
                  <a:gd name="T20" fmla="*/ 193 w 495"/>
                  <a:gd name="T21" fmla="*/ 151 h 151"/>
                  <a:gd name="T22" fmla="*/ 144 w 495"/>
                  <a:gd name="T23" fmla="*/ 151 h 151"/>
                  <a:gd name="T24" fmla="*/ 123 w 495"/>
                  <a:gd name="T25" fmla="*/ 151 h 151"/>
                  <a:gd name="T26" fmla="*/ 104 w 495"/>
                  <a:gd name="T27" fmla="*/ 150 h 151"/>
                  <a:gd name="T28" fmla="*/ 87 w 495"/>
                  <a:gd name="T29" fmla="*/ 148 h 151"/>
                  <a:gd name="T30" fmla="*/ 71 w 495"/>
                  <a:gd name="T31" fmla="*/ 145 h 151"/>
                  <a:gd name="T32" fmla="*/ 58 w 495"/>
                  <a:gd name="T33" fmla="*/ 142 h 151"/>
                  <a:gd name="T34" fmla="*/ 46 w 495"/>
                  <a:gd name="T35" fmla="*/ 138 h 151"/>
                  <a:gd name="T36" fmla="*/ 36 w 495"/>
                  <a:gd name="T37" fmla="*/ 132 h 151"/>
                  <a:gd name="T38" fmla="*/ 27 w 495"/>
                  <a:gd name="T39" fmla="*/ 125 h 151"/>
                  <a:gd name="T40" fmla="*/ 19 w 495"/>
                  <a:gd name="T41" fmla="*/ 117 h 151"/>
                  <a:gd name="T42" fmla="*/ 13 w 495"/>
                  <a:gd name="T43" fmla="*/ 109 h 151"/>
                  <a:gd name="T44" fmla="*/ 8 w 495"/>
                  <a:gd name="T45" fmla="*/ 97 h 151"/>
                  <a:gd name="T46" fmla="*/ 3 w 495"/>
                  <a:gd name="T47" fmla="*/ 85 h 151"/>
                  <a:gd name="T48" fmla="*/ 3 w 495"/>
                  <a:gd name="T49" fmla="*/ 85 h 151"/>
                  <a:gd name="T50" fmla="*/ 1 w 495"/>
                  <a:gd name="T51" fmla="*/ 77 h 151"/>
                  <a:gd name="T52" fmla="*/ 0 w 495"/>
                  <a:gd name="T53" fmla="*/ 70 h 151"/>
                  <a:gd name="T54" fmla="*/ 0 w 495"/>
                  <a:gd name="T55" fmla="*/ 63 h 151"/>
                  <a:gd name="T56" fmla="*/ 1 w 495"/>
                  <a:gd name="T57" fmla="*/ 56 h 151"/>
                  <a:gd name="T58" fmla="*/ 2 w 495"/>
                  <a:gd name="T59" fmla="*/ 51 h 151"/>
                  <a:gd name="T60" fmla="*/ 4 w 495"/>
                  <a:gd name="T61" fmla="*/ 45 h 151"/>
                  <a:gd name="T62" fmla="*/ 8 w 495"/>
                  <a:gd name="T63" fmla="*/ 39 h 151"/>
                  <a:gd name="T64" fmla="*/ 11 w 495"/>
                  <a:gd name="T65" fmla="*/ 34 h 151"/>
                  <a:gd name="T66" fmla="*/ 15 w 495"/>
                  <a:gd name="T67" fmla="*/ 29 h 151"/>
                  <a:gd name="T68" fmla="*/ 21 w 495"/>
                  <a:gd name="T69" fmla="*/ 26 h 151"/>
                  <a:gd name="T70" fmla="*/ 34 w 495"/>
                  <a:gd name="T71" fmla="*/ 18 h 151"/>
                  <a:gd name="T72" fmla="*/ 49 w 495"/>
                  <a:gd name="T73" fmla="*/ 13 h 151"/>
                  <a:gd name="T74" fmla="*/ 67 w 495"/>
                  <a:gd name="T75" fmla="*/ 8 h 151"/>
                  <a:gd name="T76" fmla="*/ 87 w 495"/>
                  <a:gd name="T77" fmla="*/ 4 h 151"/>
                  <a:gd name="T78" fmla="*/ 109 w 495"/>
                  <a:gd name="T79" fmla="*/ 2 h 151"/>
                  <a:gd name="T80" fmla="*/ 134 w 495"/>
                  <a:gd name="T81" fmla="*/ 0 h 151"/>
                  <a:gd name="T82" fmla="*/ 159 w 495"/>
                  <a:gd name="T83" fmla="*/ 0 h 151"/>
                  <a:gd name="T84" fmla="*/ 187 w 495"/>
                  <a:gd name="T85" fmla="*/ 0 h 151"/>
                  <a:gd name="T86" fmla="*/ 216 w 495"/>
                  <a:gd name="T87" fmla="*/ 2 h 151"/>
                  <a:gd name="T88" fmla="*/ 277 w 495"/>
                  <a:gd name="T89" fmla="*/ 6 h 151"/>
                  <a:gd name="T90" fmla="*/ 277 w 495"/>
                  <a:gd name="T91" fmla="*/ 6 h 151"/>
                  <a:gd name="T92" fmla="*/ 334 w 495"/>
                  <a:gd name="T93" fmla="*/ 10 h 151"/>
                  <a:gd name="T94" fmla="*/ 378 w 495"/>
                  <a:gd name="T95" fmla="*/ 13 h 151"/>
                  <a:gd name="T96" fmla="*/ 436 w 495"/>
                  <a:gd name="T97" fmla="*/ 15 h 151"/>
                  <a:gd name="T98" fmla="*/ 455 w 495"/>
                  <a:gd name="T99" fmla="*/ 17 h 151"/>
                  <a:gd name="T100" fmla="*/ 469 w 495"/>
                  <a:gd name="T101" fmla="*/ 19 h 151"/>
                  <a:gd name="T102" fmla="*/ 481 w 495"/>
                  <a:gd name="T103" fmla="*/ 24 h 151"/>
                  <a:gd name="T104" fmla="*/ 495 w 495"/>
                  <a:gd name="T105" fmla="*/ 32 h 151"/>
                  <a:gd name="T106" fmla="*/ 477 w 495"/>
                  <a:gd name="T107" fmla="*/ 13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5" h="151">
                    <a:moveTo>
                      <a:pt x="477" y="132"/>
                    </a:moveTo>
                    <a:lnTo>
                      <a:pt x="477" y="132"/>
                    </a:lnTo>
                    <a:lnTo>
                      <a:pt x="467" y="135"/>
                    </a:lnTo>
                    <a:lnTo>
                      <a:pt x="457" y="139"/>
                    </a:lnTo>
                    <a:lnTo>
                      <a:pt x="432" y="142"/>
                    </a:lnTo>
                    <a:lnTo>
                      <a:pt x="407" y="145"/>
                    </a:lnTo>
                    <a:lnTo>
                      <a:pt x="379" y="146"/>
                    </a:lnTo>
                    <a:lnTo>
                      <a:pt x="318" y="148"/>
                    </a:lnTo>
                    <a:lnTo>
                      <a:pt x="252" y="149"/>
                    </a:lnTo>
                    <a:lnTo>
                      <a:pt x="252" y="149"/>
                    </a:lnTo>
                    <a:lnTo>
                      <a:pt x="193" y="151"/>
                    </a:lnTo>
                    <a:lnTo>
                      <a:pt x="144" y="151"/>
                    </a:lnTo>
                    <a:lnTo>
                      <a:pt x="123" y="151"/>
                    </a:lnTo>
                    <a:lnTo>
                      <a:pt x="104" y="150"/>
                    </a:lnTo>
                    <a:lnTo>
                      <a:pt x="87" y="148"/>
                    </a:lnTo>
                    <a:lnTo>
                      <a:pt x="71" y="145"/>
                    </a:lnTo>
                    <a:lnTo>
                      <a:pt x="58" y="142"/>
                    </a:lnTo>
                    <a:lnTo>
                      <a:pt x="46" y="138"/>
                    </a:lnTo>
                    <a:lnTo>
                      <a:pt x="36" y="132"/>
                    </a:lnTo>
                    <a:lnTo>
                      <a:pt x="27" y="125"/>
                    </a:lnTo>
                    <a:lnTo>
                      <a:pt x="19" y="117"/>
                    </a:lnTo>
                    <a:lnTo>
                      <a:pt x="13" y="109"/>
                    </a:lnTo>
                    <a:lnTo>
                      <a:pt x="8" y="97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4" y="45"/>
                    </a:lnTo>
                    <a:lnTo>
                      <a:pt x="8" y="39"/>
                    </a:lnTo>
                    <a:lnTo>
                      <a:pt x="11" y="34"/>
                    </a:lnTo>
                    <a:lnTo>
                      <a:pt x="15" y="29"/>
                    </a:lnTo>
                    <a:lnTo>
                      <a:pt x="21" y="26"/>
                    </a:lnTo>
                    <a:lnTo>
                      <a:pt x="34" y="18"/>
                    </a:lnTo>
                    <a:lnTo>
                      <a:pt x="49" y="13"/>
                    </a:lnTo>
                    <a:lnTo>
                      <a:pt x="67" y="8"/>
                    </a:lnTo>
                    <a:lnTo>
                      <a:pt x="87" y="4"/>
                    </a:lnTo>
                    <a:lnTo>
                      <a:pt x="109" y="2"/>
                    </a:lnTo>
                    <a:lnTo>
                      <a:pt x="134" y="0"/>
                    </a:lnTo>
                    <a:lnTo>
                      <a:pt x="159" y="0"/>
                    </a:lnTo>
                    <a:lnTo>
                      <a:pt x="187" y="0"/>
                    </a:lnTo>
                    <a:lnTo>
                      <a:pt x="216" y="2"/>
                    </a:lnTo>
                    <a:lnTo>
                      <a:pt x="277" y="6"/>
                    </a:lnTo>
                    <a:lnTo>
                      <a:pt x="277" y="6"/>
                    </a:lnTo>
                    <a:lnTo>
                      <a:pt x="334" y="10"/>
                    </a:lnTo>
                    <a:lnTo>
                      <a:pt x="378" y="13"/>
                    </a:lnTo>
                    <a:lnTo>
                      <a:pt x="436" y="15"/>
                    </a:lnTo>
                    <a:lnTo>
                      <a:pt x="455" y="17"/>
                    </a:lnTo>
                    <a:lnTo>
                      <a:pt x="469" y="19"/>
                    </a:lnTo>
                    <a:lnTo>
                      <a:pt x="481" y="24"/>
                    </a:lnTo>
                    <a:lnTo>
                      <a:pt x="495" y="32"/>
                    </a:lnTo>
                    <a:lnTo>
                      <a:pt x="477" y="132"/>
                    </a:lnTo>
                    <a:close/>
                  </a:path>
                </a:pathLst>
              </a:custGeom>
              <a:solidFill>
                <a:srgbClr val="63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" name="Freeform 929">
                <a:extLst>
                  <a:ext uri="{FF2B5EF4-FFF2-40B4-BE49-F238E27FC236}">
                    <a16:creationId xmlns:a16="http://schemas.microsoft.com/office/drawing/2014/main" xmlns="" id="{7E0E1B97-6F89-4C53-8F0C-EED3A1975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989" y="13119252"/>
                <a:ext cx="268504" cy="614784"/>
              </a:xfrm>
              <a:custGeom>
                <a:avLst/>
                <a:gdLst>
                  <a:gd name="T0" fmla="*/ 51 w 112"/>
                  <a:gd name="T1" fmla="*/ 495 h 495"/>
                  <a:gd name="T2" fmla="*/ 51 w 112"/>
                  <a:gd name="T3" fmla="*/ 495 h 495"/>
                  <a:gd name="T4" fmla="*/ 44 w 112"/>
                  <a:gd name="T5" fmla="*/ 462 h 495"/>
                  <a:gd name="T6" fmla="*/ 38 w 112"/>
                  <a:gd name="T7" fmla="*/ 421 h 495"/>
                  <a:gd name="T8" fmla="*/ 23 w 112"/>
                  <a:gd name="T9" fmla="*/ 327 h 495"/>
                  <a:gd name="T10" fmla="*/ 11 w 112"/>
                  <a:gd name="T11" fmla="*/ 232 h 495"/>
                  <a:gd name="T12" fmla="*/ 2 w 112"/>
                  <a:gd name="T13" fmla="*/ 159 h 495"/>
                  <a:gd name="T14" fmla="*/ 2 w 112"/>
                  <a:gd name="T15" fmla="*/ 159 h 495"/>
                  <a:gd name="T16" fmla="*/ 1 w 112"/>
                  <a:gd name="T17" fmla="*/ 141 h 495"/>
                  <a:gd name="T18" fmla="*/ 0 w 112"/>
                  <a:gd name="T19" fmla="*/ 122 h 495"/>
                  <a:gd name="T20" fmla="*/ 0 w 112"/>
                  <a:gd name="T21" fmla="*/ 105 h 495"/>
                  <a:gd name="T22" fmla="*/ 0 w 112"/>
                  <a:gd name="T23" fmla="*/ 89 h 495"/>
                  <a:gd name="T24" fmla="*/ 2 w 112"/>
                  <a:gd name="T25" fmla="*/ 75 h 495"/>
                  <a:gd name="T26" fmla="*/ 4 w 112"/>
                  <a:gd name="T27" fmla="*/ 62 h 495"/>
                  <a:gd name="T28" fmla="*/ 7 w 112"/>
                  <a:gd name="T29" fmla="*/ 50 h 495"/>
                  <a:gd name="T30" fmla="*/ 10 w 112"/>
                  <a:gd name="T31" fmla="*/ 40 h 495"/>
                  <a:gd name="T32" fmla="*/ 13 w 112"/>
                  <a:gd name="T33" fmla="*/ 31 h 495"/>
                  <a:gd name="T34" fmla="*/ 18 w 112"/>
                  <a:gd name="T35" fmla="*/ 23 h 495"/>
                  <a:gd name="T36" fmla="*/ 23 w 112"/>
                  <a:gd name="T37" fmla="*/ 17 h 495"/>
                  <a:gd name="T38" fmla="*/ 28 w 112"/>
                  <a:gd name="T39" fmla="*/ 11 h 495"/>
                  <a:gd name="T40" fmla="*/ 33 w 112"/>
                  <a:gd name="T41" fmla="*/ 7 h 495"/>
                  <a:gd name="T42" fmla="*/ 40 w 112"/>
                  <a:gd name="T43" fmla="*/ 3 h 495"/>
                  <a:gd name="T44" fmla="*/ 47 w 112"/>
                  <a:gd name="T45" fmla="*/ 1 h 495"/>
                  <a:gd name="T46" fmla="*/ 52 w 112"/>
                  <a:gd name="T47" fmla="*/ 0 h 495"/>
                  <a:gd name="T48" fmla="*/ 52 w 112"/>
                  <a:gd name="T49" fmla="*/ 0 h 495"/>
                  <a:gd name="T50" fmla="*/ 62 w 112"/>
                  <a:gd name="T51" fmla="*/ 0 h 495"/>
                  <a:gd name="T52" fmla="*/ 71 w 112"/>
                  <a:gd name="T53" fmla="*/ 2 h 495"/>
                  <a:gd name="T54" fmla="*/ 78 w 112"/>
                  <a:gd name="T55" fmla="*/ 4 h 495"/>
                  <a:gd name="T56" fmla="*/ 85 w 112"/>
                  <a:gd name="T57" fmla="*/ 9 h 495"/>
                  <a:gd name="T58" fmla="*/ 90 w 112"/>
                  <a:gd name="T59" fmla="*/ 15 h 495"/>
                  <a:gd name="T60" fmla="*/ 96 w 112"/>
                  <a:gd name="T61" fmla="*/ 21 h 495"/>
                  <a:gd name="T62" fmla="*/ 100 w 112"/>
                  <a:gd name="T63" fmla="*/ 29 h 495"/>
                  <a:gd name="T64" fmla="*/ 104 w 112"/>
                  <a:gd name="T65" fmla="*/ 37 h 495"/>
                  <a:gd name="T66" fmla="*/ 106 w 112"/>
                  <a:gd name="T67" fmla="*/ 47 h 495"/>
                  <a:gd name="T68" fmla="*/ 108 w 112"/>
                  <a:gd name="T69" fmla="*/ 57 h 495"/>
                  <a:gd name="T70" fmla="*/ 111 w 112"/>
                  <a:gd name="T71" fmla="*/ 79 h 495"/>
                  <a:gd name="T72" fmla="*/ 112 w 112"/>
                  <a:gd name="T73" fmla="*/ 105 h 495"/>
                  <a:gd name="T74" fmla="*/ 112 w 112"/>
                  <a:gd name="T75" fmla="*/ 132 h 495"/>
                  <a:gd name="T76" fmla="*/ 112 w 112"/>
                  <a:gd name="T77" fmla="*/ 132 h 495"/>
                  <a:gd name="T78" fmla="*/ 107 w 112"/>
                  <a:gd name="T79" fmla="*/ 292 h 495"/>
                  <a:gd name="T80" fmla="*/ 102 w 112"/>
                  <a:gd name="T81" fmla="*/ 397 h 495"/>
                  <a:gd name="T82" fmla="*/ 98 w 112"/>
                  <a:gd name="T83" fmla="*/ 487 h 495"/>
                  <a:gd name="T84" fmla="*/ 51 w 112"/>
                  <a:gd name="T85" fmla="*/ 49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2" h="495">
                    <a:moveTo>
                      <a:pt x="51" y="495"/>
                    </a:moveTo>
                    <a:lnTo>
                      <a:pt x="51" y="495"/>
                    </a:lnTo>
                    <a:lnTo>
                      <a:pt x="44" y="462"/>
                    </a:lnTo>
                    <a:lnTo>
                      <a:pt x="38" y="421"/>
                    </a:lnTo>
                    <a:lnTo>
                      <a:pt x="23" y="327"/>
                    </a:lnTo>
                    <a:lnTo>
                      <a:pt x="11" y="232"/>
                    </a:lnTo>
                    <a:lnTo>
                      <a:pt x="2" y="159"/>
                    </a:lnTo>
                    <a:lnTo>
                      <a:pt x="2" y="159"/>
                    </a:lnTo>
                    <a:lnTo>
                      <a:pt x="1" y="141"/>
                    </a:lnTo>
                    <a:lnTo>
                      <a:pt x="0" y="122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2" y="75"/>
                    </a:lnTo>
                    <a:lnTo>
                      <a:pt x="4" y="62"/>
                    </a:lnTo>
                    <a:lnTo>
                      <a:pt x="7" y="50"/>
                    </a:lnTo>
                    <a:lnTo>
                      <a:pt x="10" y="40"/>
                    </a:lnTo>
                    <a:lnTo>
                      <a:pt x="13" y="31"/>
                    </a:lnTo>
                    <a:lnTo>
                      <a:pt x="18" y="23"/>
                    </a:lnTo>
                    <a:lnTo>
                      <a:pt x="23" y="17"/>
                    </a:lnTo>
                    <a:lnTo>
                      <a:pt x="28" y="11"/>
                    </a:lnTo>
                    <a:lnTo>
                      <a:pt x="33" y="7"/>
                    </a:lnTo>
                    <a:lnTo>
                      <a:pt x="40" y="3"/>
                    </a:lnTo>
                    <a:lnTo>
                      <a:pt x="47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71" y="2"/>
                    </a:lnTo>
                    <a:lnTo>
                      <a:pt x="78" y="4"/>
                    </a:lnTo>
                    <a:lnTo>
                      <a:pt x="85" y="9"/>
                    </a:lnTo>
                    <a:lnTo>
                      <a:pt x="90" y="15"/>
                    </a:lnTo>
                    <a:lnTo>
                      <a:pt x="96" y="21"/>
                    </a:lnTo>
                    <a:lnTo>
                      <a:pt x="100" y="29"/>
                    </a:lnTo>
                    <a:lnTo>
                      <a:pt x="104" y="37"/>
                    </a:lnTo>
                    <a:lnTo>
                      <a:pt x="106" y="47"/>
                    </a:lnTo>
                    <a:lnTo>
                      <a:pt x="108" y="57"/>
                    </a:lnTo>
                    <a:lnTo>
                      <a:pt x="111" y="79"/>
                    </a:lnTo>
                    <a:lnTo>
                      <a:pt x="112" y="105"/>
                    </a:lnTo>
                    <a:lnTo>
                      <a:pt x="112" y="132"/>
                    </a:lnTo>
                    <a:lnTo>
                      <a:pt x="112" y="132"/>
                    </a:lnTo>
                    <a:lnTo>
                      <a:pt x="107" y="292"/>
                    </a:lnTo>
                    <a:lnTo>
                      <a:pt x="102" y="397"/>
                    </a:lnTo>
                    <a:lnTo>
                      <a:pt x="98" y="487"/>
                    </a:lnTo>
                    <a:lnTo>
                      <a:pt x="51" y="495"/>
                    </a:lnTo>
                    <a:close/>
                  </a:path>
                </a:pathLst>
              </a:custGeom>
              <a:solidFill>
                <a:srgbClr val="63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" name="Freeform 930">
                <a:extLst>
                  <a:ext uri="{FF2B5EF4-FFF2-40B4-BE49-F238E27FC236}">
                    <a16:creationId xmlns:a16="http://schemas.microsoft.com/office/drawing/2014/main" xmlns="" id="{96ABE010-FFC4-40F6-B198-D28E0C58F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382" y="12460002"/>
                <a:ext cx="510637" cy="464654"/>
              </a:xfrm>
              <a:custGeom>
                <a:avLst/>
                <a:gdLst>
                  <a:gd name="T0" fmla="*/ 8 w 213"/>
                  <a:gd name="T1" fmla="*/ 208 h 215"/>
                  <a:gd name="T2" fmla="*/ 8 w 213"/>
                  <a:gd name="T3" fmla="*/ 208 h 215"/>
                  <a:gd name="T4" fmla="*/ 11 w 213"/>
                  <a:gd name="T5" fmla="*/ 210 h 215"/>
                  <a:gd name="T6" fmla="*/ 16 w 213"/>
                  <a:gd name="T7" fmla="*/ 213 h 215"/>
                  <a:gd name="T8" fmla="*/ 20 w 213"/>
                  <a:gd name="T9" fmla="*/ 214 h 215"/>
                  <a:gd name="T10" fmla="*/ 25 w 213"/>
                  <a:gd name="T11" fmla="*/ 215 h 215"/>
                  <a:gd name="T12" fmla="*/ 29 w 213"/>
                  <a:gd name="T13" fmla="*/ 215 h 215"/>
                  <a:gd name="T14" fmla="*/ 34 w 213"/>
                  <a:gd name="T15" fmla="*/ 214 h 215"/>
                  <a:gd name="T16" fmla="*/ 44 w 213"/>
                  <a:gd name="T17" fmla="*/ 209 h 215"/>
                  <a:gd name="T18" fmla="*/ 54 w 213"/>
                  <a:gd name="T19" fmla="*/ 203 h 215"/>
                  <a:gd name="T20" fmla="*/ 65 w 213"/>
                  <a:gd name="T21" fmla="*/ 193 h 215"/>
                  <a:gd name="T22" fmla="*/ 77 w 213"/>
                  <a:gd name="T23" fmla="*/ 180 h 215"/>
                  <a:gd name="T24" fmla="*/ 91 w 213"/>
                  <a:gd name="T25" fmla="*/ 166 h 215"/>
                  <a:gd name="T26" fmla="*/ 91 w 213"/>
                  <a:gd name="T27" fmla="*/ 166 h 215"/>
                  <a:gd name="T28" fmla="*/ 97 w 213"/>
                  <a:gd name="T29" fmla="*/ 159 h 215"/>
                  <a:gd name="T30" fmla="*/ 105 w 213"/>
                  <a:gd name="T31" fmla="*/ 152 h 215"/>
                  <a:gd name="T32" fmla="*/ 121 w 213"/>
                  <a:gd name="T33" fmla="*/ 139 h 215"/>
                  <a:gd name="T34" fmla="*/ 154 w 213"/>
                  <a:gd name="T35" fmla="*/ 117 h 215"/>
                  <a:gd name="T36" fmla="*/ 170 w 213"/>
                  <a:gd name="T37" fmla="*/ 105 h 215"/>
                  <a:gd name="T38" fmla="*/ 184 w 213"/>
                  <a:gd name="T39" fmla="*/ 91 h 215"/>
                  <a:gd name="T40" fmla="*/ 191 w 213"/>
                  <a:gd name="T41" fmla="*/ 84 h 215"/>
                  <a:gd name="T42" fmla="*/ 198 w 213"/>
                  <a:gd name="T43" fmla="*/ 77 h 215"/>
                  <a:gd name="T44" fmla="*/ 203 w 213"/>
                  <a:gd name="T45" fmla="*/ 68 h 215"/>
                  <a:gd name="T46" fmla="*/ 208 w 213"/>
                  <a:gd name="T47" fmla="*/ 58 h 215"/>
                  <a:gd name="T48" fmla="*/ 208 w 213"/>
                  <a:gd name="T49" fmla="*/ 58 h 215"/>
                  <a:gd name="T50" fmla="*/ 211 w 213"/>
                  <a:gd name="T51" fmla="*/ 49 h 215"/>
                  <a:gd name="T52" fmla="*/ 212 w 213"/>
                  <a:gd name="T53" fmla="*/ 40 h 215"/>
                  <a:gd name="T54" fmla="*/ 213 w 213"/>
                  <a:gd name="T55" fmla="*/ 31 h 215"/>
                  <a:gd name="T56" fmla="*/ 212 w 213"/>
                  <a:gd name="T57" fmla="*/ 24 h 215"/>
                  <a:gd name="T58" fmla="*/ 209 w 213"/>
                  <a:gd name="T59" fmla="*/ 18 h 215"/>
                  <a:gd name="T60" fmla="*/ 205 w 213"/>
                  <a:gd name="T61" fmla="*/ 12 h 215"/>
                  <a:gd name="T62" fmla="*/ 201 w 213"/>
                  <a:gd name="T63" fmla="*/ 6 h 215"/>
                  <a:gd name="T64" fmla="*/ 195 w 213"/>
                  <a:gd name="T65" fmla="*/ 3 h 215"/>
                  <a:gd name="T66" fmla="*/ 190 w 213"/>
                  <a:gd name="T67" fmla="*/ 1 h 215"/>
                  <a:gd name="T68" fmla="*/ 183 w 213"/>
                  <a:gd name="T69" fmla="*/ 0 h 215"/>
                  <a:gd name="T70" fmla="*/ 175 w 213"/>
                  <a:gd name="T71" fmla="*/ 0 h 215"/>
                  <a:gd name="T72" fmla="*/ 168 w 213"/>
                  <a:gd name="T73" fmla="*/ 1 h 215"/>
                  <a:gd name="T74" fmla="*/ 160 w 213"/>
                  <a:gd name="T75" fmla="*/ 3 h 215"/>
                  <a:gd name="T76" fmla="*/ 152 w 213"/>
                  <a:gd name="T77" fmla="*/ 8 h 215"/>
                  <a:gd name="T78" fmla="*/ 143 w 213"/>
                  <a:gd name="T79" fmla="*/ 13 h 215"/>
                  <a:gd name="T80" fmla="*/ 135 w 213"/>
                  <a:gd name="T81" fmla="*/ 20 h 215"/>
                  <a:gd name="T82" fmla="*/ 135 w 213"/>
                  <a:gd name="T83" fmla="*/ 20 h 215"/>
                  <a:gd name="T84" fmla="*/ 98 w 213"/>
                  <a:gd name="T85" fmla="*/ 57 h 215"/>
                  <a:gd name="T86" fmla="*/ 58 w 213"/>
                  <a:gd name="T87" fmla="*/ 98 h 215"/>
                  <a:gd name="T88" fmla="*/ 40 w 213"/>
                  <a:gd name="T89" fmla="*/ 118 h 215"/>
                  <a:gd name="T90" fmla="*/ 25 w 213"/>
                  <a:gd name="T91" fmla="*/ 138 h 215"/>
                  <a:gd name="T92" fmla="*/ 13 w 213"/>
                  <a:gd name="T93" fmla="*/ 155 h 215"/>
                  <a:gd name="T94" fmla="*/ 8 w 213"/>
                  <a:gd name="T95" fmla="*/ 163 h 215"/>
                  <a:gd name="T96" fmla="*/ 5 w 213"/>
                  <a:gd name="T97" fmla="*/ 169 h 215"/>
                  <a:gd name="T98" fmla="*/ 5 w 213"/>
                  <a:gd name="T99" fmla="*/ 169 h 215"/>
                  <a:gd name="T100" fmla="*/ 1 w 213"/>
                  <a:gd name="T101" fmla="*/ 181 h 215"/>
                  <a:gd name="T102" fmla="*/ 0 w 213"/>
                  <a:gd name="T103" fmla="*/ 190 h 215"/>
                  <a:gd name="T104" fmla="*/ 0 w 213"/>
                  <a:gd name="T105" fmla="*/ 197 h 215"/>
                  <a:gd name="T106" fmla="*/ 1 w 213"/>
                  <a:gd name="T107" fmla="*/ 202 h 215"/>
                  <a:gd name="T108" fmla="*/ 4 w 213"/>
                  <a:gd name="T109" fmla="*/ 205 h 215"/>
                  <a:gd name="T110" fmla="*/ 6 w 213"/>
                  <a:gd name="T111" fmla="*/ 207 h 215"/>
                  <a:gd name="T112" fmla="*/ 8 w 213"/>
                  <a:gd name="T113" fmla="*/ 208 h 215"/>
                  <a:gd name="T114" fmla="*/ 8 w 213"/>
                  <a:gd name="T115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3" h="215">
                    <a:moveTo>
                      <a:pt x="8" y="208"/>
                    </a:moveTo>
                    <a:lnTo>
                      <a:pt x="8" y="208"/>
                    </a:lnTo>
                    <a:lnTo>
                      <a:pt x="11" y="210"/>
                    </a:lnTo>
                    <a:lnTo>
                      <a:pt x="16" y="213"/>
                    </a:lnTo>
                    <a:lnTo>
                      <a:pt x="20" y="214"/>
                    </a:lnTo>
                    <a:lnTo>
                      <a:pt x="25" y="215"/>
                    </a:lnTo>
                    <a:lnTo>
                      <a:pt x="29" y="215"/>
                    </a:lnTo>
                    <a:lnTo>
                      <a:pt x="34" y="214"/>
                    </a:lnTo>
                    <a:lnTo>
                      <a:pt x="44" y="209"/>
                    </a:lnTo>
                    <a:lnTo>
                      <a:pt x="54" y="203"/>
                    </a:lnTo>
                    <a:lnTo>
                      <a:pt x="65" y="193"/>
                    </a:lnTo>
                    <a:lnTo>
                      <a:pt x="77" y="180"/>
                    </a:lnTo>
                    <a:lnTo>
                      <a:pt x="91" y="166"/>
                    </a:lnTo>
                    <a:lnTo>
                      <a:pt x="91" y="166"/>
                    </a:lnTo>
                    <a:lnTo>
                      <a:pt x="97" y="159"/>
                    </a:lnTo>
                    <a:lnTo>
                      <a:pt x="105" y="152"/>
                    </a:lnTo>
                    <a:lnTo>
                      <a:pt x="121" y="139"/>
                    </a:lnTo>
                    <a:lnTo>
                      <a:pt x="154" y="117"/>
                    </a:lnTo>
                    <a:lnTo>
                      <a:pt x="170" y="105"/>
                    </a:lnTo>
                    <a:lnTo>
                      <a:pt x="184" y="91"/>
                    </a:lnTo>
                    <a:lnTo>
                      <a:pt x="191" y="84"/>
                    </a:lnTo>
                    <a:lnTo>
                      <a:pt x="198" y="77"/>
                    </a:lnTo>
                    <a:lnTo>
                      <a:pt x="203" y="68"/>
                    </a:lnTo>
                    <a:lnTo>
                      <a:pt x="208" y="58"/>
                    </a:lnTo>
                    <a:lnTo>
                      <a:pt x="208" y="58"/>
                    </a:lnTo>
                    <a:lnTo>
                      <a:pt x="211" y="49"/>
                    </a:lnTo>
                    <a:lnTo>
                      <a:pt x="212" y="40"/>
                    </a:lnTo>
                    <a:lnTo>
                      <a:pt x="213" y="31"/>
                    </a:lnTo>
                    <a:lnTo>
                      <a:pt x="212" y="24"/>
                    </a:lnTo>
                    <a:lnTo>
                      <a:pt x="209" y="18"/>
                    </a:lnTo>
                    <a:lnTo>
                      <a:pt x="205" y="12"/>
                    </a:lnTo>
                    <a:lnTo>
                      <a:pt x="201" y="6"/>
                    </a:lnTo>
                    <a:lnTo>
                      <a:pt x="195" y="3"/>
                    </a:lnTo>
                    <a:lnTo>
                      <a:pt x="190" y="1"/>
                    </a:lnTo>
                    <a:lnTo>
                      <a:pt x="183" y="0"/>
                    </a:lnTo>
                    <a:lnTo>
                      <a:pt x="175" y="0"/>
                    </a:lnTo>
                    <a:lnTo>
                      <a:pt x="168" y="1"/>
                    </a:lnTo>
                    <a:lnTo>
                      <a:pt x="160" y="3"/>
                    </a:lnTo>
                    <a:lnTo>
                      <a:pt x="152" y="8"/>
                    </a:lnTo>
                    <a:lnTo>
                      <a:pt x="143" y="13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98" y="57"/>
                    </a:lnTo>
                    <a:lnTo>
                      <a:pt x="58" y="98"/>
                    </a:lnTo>
                    <a:lnTo>
                      <a:pt x="40" y="118"/>
                    </a:lnTo>
                    <a:lnTo>
                      <a:pt x="25" y="138"/>
                    </a:lnTo>
                    <a:lnTo>
                      <a:pt x="13" y="155"/>
                    </a:lnTo>
                    <a:lnTo>
                      <a:pt x="8" y="163"/>
                    </a:lnTo>
                    <a:lnTo>
                      <a:pt x="5" y="169"/>
                    </a:lnTo>
                    <a:lnTo>
                      <a:pt x="5" y="169"/>
                    </a:lnTo>
                    <a:lnTo>
                      <a:pt x="1" y="181"/>
                    </a:lnTo>
                    <a:lnTo>
                      <a:pt x="0" y="190"/>
                    </a:lnTo>
                    <a:lnTo>
                      <a:pt x="0" y="197"/>
                    </a:lnTo>
                    <a:lnTo>
                      <a:pt x="1" y="202"/>
                    </a:lnTo>
                    <a:lnTo>
                      <a:pt x="4" y="205"/>
                    </a:lnTo>
                    <a:lnTo>
                      <a:pt x="6" y="207"/>
                    </a:lnTo>
                    <a:lnTo>
                      <a:pt x="8" y="208"/>
                    </a:lnTo>
                    <a:lnTo>
                      <a:pt x="8" y="208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" name="Freeform 931">
                <a:extLst>
                  <a:ext uri="{FF2B5EF4-FFF2-40B4-BE49-F238E27FC236}">
                    <a16:creationId xmlns:a16="http://schemas.microsoft.com/office/drawing/2014/main" xmlns="" id="{F2C4037A-E0FC-4233-8C96-82424F26E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402" y="12449195"/>
                <a:ext cx="357205" cy="304727"/>
              </a:xfrm>
              <a:custGeom>
                <a:avLst/>
                <a:gdLst>
                  <a:gd name="T0" fmla="*/ 149 w 149"/>
                  <a:gd name="T1" fmla="*/ 38 h 141"/>
                  <a:gd name="T2" fmla="*/ 149 w 149"/>
                  <a:gd name="T3" fmla="*/ 38 h 141"/>
                  <a:gd name="T4" fmla="*/ 149 w 149"/>
                  <a:gd name="T5" fmla="*/ 38 h 141"/>
                  <a:gd name="T6" fmla="*/ 147 w 149"/>
                  <a:gd name="T7" fmla="*/ 46 h 141"/>
                  <a:gd name="T8" fmla="*/ 145 w 149"/>
                  <a:gd name="T9" fmla="*/ 55 h 141"/>
                  <a:gd name="T10" fmla="*/ 145 w 149"/>
                  <a:gd name="T11" fmla="*/ 55 h 141"/>
                  <a:gd name="T12" fmla="*/ 143 w 149"/>
                  <a:gd name="T13" fmla="*/ 63 h 141"/>
                  <a:gd name="T14" fmla="*/ 143 w 149"/>
                  <a:gd name="T15" fmla="*/ 63 h 141"/>
                  <a:gd name="T16" fmla="*/ 137 w 149"/>
                  <a:gd name="T17" fmla="*/ 75 h 141"/>
                  <a:gd name="T18" fmla="*/ 130 w 149"/>
                  <a:gd name="T19" fmla="*/ 85 h 141"/>
                  <a:gd name="T20" fmla="*/ 123 w 149"/>
                  <a:gd name="T21" fmla="*/ 94 h 141"/>
                  <a:gd name="T22" fmla="*/ 114 w 149"/>
                  <a:gd name="T23" fmla="*/ 103 h 141"/>
                  <a:gd name="T24" fmla="*/ 105 w 149"/>
                  <a:gd name="T25" fmla="*/ 111 h 141"/>
                  <a:gd name="T26" fmla="*/ 95 w 149"/>
                  <a:gd name="T27" fmla="*/ 118 h 141"/>
                  <a:gd name="T28" fmla="*/ 75 w 149"/>
                  <a:gd name="T29" fmla="*/ 132 h 141"/>
                  <a:gd name="T30" fmla="*/ 75 w 149"/>
                  <a:gd name="T31" fmla="*/ 132 h 141"/>
                  <a:gd name="T32" fmla="*/ 63 w 149"/>
                  <a:gd name="T33" fmla="*/ 141 h 141"/>
                  <a:gd name="T34" fmla="*/ 61 w 149"/>
                  <a:gd name="T35" fmla="*/ 139 h 141"/>
                  <a:gd name="T36" fmla="*/ 32 w 149"/>
                  <a:gd name="T37" fmla="*/ 115 h 141"/>
                  <a:gd name="T38" fmla="*/ 3 w 149"/>
                  <a:gd name="T39" fmla="*/ 91 h 141"/>
                  <a:gd name="T40" fmla="*/ 0 w 149"/>
                  <a:gd name="T41" fmla="*/ 88 h 141"/>
                  <a:gd name="T42" fmla="*/ 0 w 149"/>
                  <a:gd name="T43" fmla="*/ 88 h 141"/>
                  <a:gd name="T44" fmla="*/ 34 w 149"/>
                  <a:gd name="T45" fmla="*/ 55 h 141"/>
                  <a:gd name="T46" fmla="*/ 34 w 149"/>
                  <a:gd name="T47" fmla="*/ 55 h 141"/>
                  <a:gd name="T48" fmla="*/ 38 w 149"/>
                  <a:gd name="T49" fmla="*/ 50 h 141"/>
                  <a:gd name="T50" fmla="*/ 38 w 149"/>
                  <a:gd name="T51" fmla="*/ 50 h 141"/>
                  <a:gd name="T52" fmla="*/ 66 w 149"/>
                  <a:gd name="T53" fmla="*/ 23 h 141"/>
                  <a:gd name="T54" fmla="*/ 66 w 149"/>
                  <a:gd name="T55" fmla="*/ 23 h 141"/>
                  <a:gd name="T56" fmla="*/ 73 w 149"/>
                  <a:gd name="T57" fmla="*/ 17 h 141"/>
                  <a:gd name="T58" fmla="*/ 79 w 149"/>
                  <a:gd name="T59" fmla="*/ 11 h 141"/>
                  <a:gd name="T60" fmla="*/ 86 w 149"/>
                  <a:gd name="T61" fmla="*/ 8 h 141"/>
                  <a:gd name="T62" fmla="*/ 92 w 149"/>
                  <a:gd name="T63" fmla="*/ 5 h 141"/>
                  <a:gd name="T64" fmla="*/ 98 w 149"/>
                  <a:gd name="T65" fmla="*/ 2 h 141"/>
                  <a:gd name="T66" fmla="*/ 105 w 149"/>
                  <a:gd name="T67" fmla="*/ 1 h 141"/>
                  <a:gd name="T68" fmla="*/ 111 w 149"/>
                  <a:gd name="T69" fmla="*/ 0 h 141"/>
                  <a:gd name="T70" fmla="*/ 117 w 149"/>
                  <a:gd name="T71" fmla="*/ 0 h 141"/>
                  <a:gd name="T72" fmla="*/ 117 w 149"/>
                  <a:gd name="T73" fmla="*/ 0 h 141"/>
                  <a:gd name="T74" fmla="*/ 123 w 149"/>
                  <a:gd name="T75" fmla="*/ 1 h 141"/>
                  <a:gd name="T76" fmla="*/ 130 w 149"/>
                  <a:gd name="T77" fmla="*/ 4 h 141"/>
                  <a:gd name="T78" fmla="*/ 135 w 149"/>
                  <a:gd name="T79" fmla="*/ 7 h 141"/>
                  <a:gd name="T80" fmla="*/ 140 w 149"/>
                  <a:gd name="T81" fmla="*/ 11 h 141"/>
                  <a:gd name="T82" fmla="*/ 140 w 149"/>
                  <a:gd name="T83" fmla="*/ 11 h 141"/>
                  <a:gd name="T84" fmla="*/ 140 w 149"/>
                  <a:gd name="T85" fmla="*/ 11 h 141"/>
                  <a:gd name="T86" fmla="*/ 143 w 149"/>
                  <a:gd name="T87" fmla="*/ 17 h 141"/>
                  <a:gd name="T88" fmla="*/ 146 w 149"/>
                  <a:gd name="T89" fmla="*/ 24 h 141"/>
                  <a:gd name="T90" fmla="*/ 147 w 149"/>
                  <a:gd name="T91" fmla="*/ 30 h 141"/>
                  <a:gd name="T92" fmla="*/ 149 w 149"/>
                  <a:gd name="T93" fmla="*/ 38 h 141"/>
                  <a:gd name="T94" fmla="*/ 149 w 149"/>
                  <a:gd name="T95" fmla="*/ 3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9" h="141">
                    <a:moveTo>
                      <a:pt x="149" y="38"/>
                    </a:moveTo>
                    <a:lnTo>
                      <a:pt x="149" y="38"/>
                    </a:lnTo>
                    <a:lnTo>
                      <a:pt x="149" y="38"/>
                    </a:lnTo>
                    <a:lnTo>
                      <a:pt x="147" y="46"/>
                    </a:lnTo>
                    <a:lnTo>
                      <a:pt x="145" y="55"/>
                    </a:lnTo>
                    <a:lnTo>
                      <a:pt x="145" y="55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37" y="75"/>
                    </a:lnTo>
                    <a:lnTo>
                      <a:pt x="130" y="85"/>
                    </a:lnTo>
                    <a:lnTo>
                      <a:pt x="123" y="94"/>
                    </a:lnTo>
                    <a:lnTo>
                      <a:pt x="114" y="103"/>
                    </a:lnTo>
                    <a:lnTo>
                      <a:pt x="105" y="111"/>
                    </a:lnTo>
                    <a:lnTo>
                      <a:pt x="95" y="118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63" y="141"/>
                    </a:lnTo>
                    <a:lnTo>
                      <a:pt x="61" y="139"/>
                    </a:lnTo>
                    <a:lnTo>
                      <a:pt x="32" y="115"/>
                    </a:lnTo>
                    <a:lnTo>
                      <a:pt x="3" y="9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34" y="55"/>
                    </a:lnTo>
                    <a:lnTo>
                      <a:pt x="34" y="55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73" y="17"/>
                    </a:lnTo>
                    <a:lnTo>
                      <a:pt x="79" y="11"/>
                    </a:lnTo>
                    <a:lnTo>
                      <a:pt x="86" y="8"/>
                    </a:lnTo>
                    <a:lnTo>
                      <a:pt x="92" y="5"/>
                    </a:lnTo>
                    <a:lnTo>
                      <a:pt x="98" y="2"/>
                    </a:lnTo>
                    <a:lnTo>
                      <a:pt x="105" y="1"/>
                    </a:lnTo>
                    <a:lnTo>
                      <a:pt x="111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1"/>
                    </a:lnTo>
                    <a:lnTo>
                      <a:pt x="130" y="4"/>
                    </a:lnTo>
                    <a:lnTo>
                      <a:pt x="135" y="7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43" y="17"/>
                    </a:lnTo>
                    <a:lnTo>
                      <a:pt x="146" y="24"/>
                    </a:lnTo>
                    <a:lnTo>
                      <a:pt x="147" y="30"/>
                    </a:lnTo>
                    <a:lnTo>
                      <a:pt x="149" y="38"/>
                    </a:lnTo>
                    <a:lnTo>
                      <a:pt x="149" y="38"/>
                    </a:lnTo>
                    <a:close/>
                  </a:path>
                </a:pathLst>
              </a:custGeom>
              <a:solidFill>
                <a:srgbClr val="2C3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" name="Freeform 961">
                <a:extLst>
                  <a:ext uri="{FF2B5EF4-FFF2-40B4-BE49-F238E27FC236}">
                    <a16:creationId xmlns:a16="http://schemas.microsoft.com/office/drawing/2014/main" xmlns="" id="{F42020D8-A84B-49B5-BD35-714B5491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040" y="13669848"/>
                <a:ext cx="313917" cy="179678"/>
              </a:xfrm>
              <a:custGeom>
                <a:avLst/>
                <a:gdLst>
                  <a:gd name="T0" fmla="*/ 104 w 189"/>
                  <a:gd name="T1" fmla="*/ 119 h 120"/>
                  <a:gd name="T2" fmla="*/ 114 w 189"/>
                  <a:gd name="T3" fmla="*/ 120 h 120"/>
                  <a:gd name="T4" fmla="*/ 125 w 189"/>
                  <a:gd name="T5" fmla="*/ 120 h 120"/>
                  <a:gd name="T6" fmla="*/ 161 w 189"/>
                  <a:gd name="T7" fmla="*/ 115 h 120"/>
                  <a:gd name="T8" fmla="*/ 185 w 189"/>
                  <a:gd name="T9" fmla="*/ 107 h 120"/>
                  <a:gd name="T10" fmla="*/ 187 w 189"/>
                  <a:gd name="T11" fmla="*/ 105 h 120"/>
                  <a:gd name="T12" fmla="*/ 189 w 189"/>
                  <a:gd name="T13" fmla="*/ 100 h 120"/>
                  <a:gd name="T14" fmla="*/ 185 w 189"/>
                  <a:gd name="T15" fmla="*/ 93 h 120"/>
                  <a:gd name="T16" fmla="*/ 182 w 189"/>
                  <a:gd name="T17" fmla="*/ 89 h 120"/>
                  <a:gd name="T18" fmla="*/ 171 w 189"/>
                  <a:gd name="T19" fmla="*/ 85 h 120"/>
                  <a:gd name="T20" fmla="*/ 164 w 189"/>
                  <a:gd name="T21" fmla="*/ 84 h 120"/>
                  <a:gd name="T22" fmla="*/ 155 w 189"/>
                  <a:gd name="T23" fmla="*/ 84 h 120"/>
                  <a:gd name="T24" fmla="*/ 146 w 189"/>
                  <a:gd name="T25" fmla="*/ 83 h 120"/>
                  <a:gd name="T26" fmla="*/ 133 w 189"/>
                  <a:gd name="T27" fmla="*/ 75 h 120"/>
                  <a:gd name="T28" fmla="*/ 127 w 189"/>
                  <a:gd name="T29" fmla="*/ 70 h 120"/>
                  <a:gd name="T30" fmla="*/ 116 w 189"/>
                  <a:gd name="T31" fmla="*/ 58 h 120"/>
                  <a:gd name="T32" fmla="*/ 97 w 189"/>
                  <a:gd name="T33" fmla="*/ 26 h 120"/>
                  <a:gd name="T34" fmla="*/ 89 w 189"/>
                  <a:gd name="T35" fmla="*/ 4 h 120"/>
                  <a:gd name="T36" fmla="*/ 84 w 189"/>
                  <a:gd name="T37" fmla="*/ 0 h 120"/>
                  <a:gd name="T38" fmla="*/ 19 w 189"/>
                  <a:gd name="T39" fmla="*/ 3 h 120"/>
                  <a:gd name="T40" fmla="*/ 16 w 189"/>
                  <a:gd name="T41" fmla="*/ 6 h 120"/>
                  <a:gd name="T42" fmla="*/ 14 w 189"/>
                  <a:gd name="T43" fmla="*/ 9 h 120"/>
                  <a:gd name="T44" fmla="*/ 14 w 189"/>
                  <a:gd name="T45" fmla="*/ 20 h 120"/>
                  <a:gd name="T46" fmla="*/ 10 w 189"/>
                  <a:gd name="T47" fmla="*/ 46 h 120"/>
                  <a:gd name="T48" fmla="*/ 7 w 189"/>
                  <a:gd name="T49" fmla="*/ 56 h 120"/>
                  <a:gd name="T50" fmla="*/ 5 w 189"/>
                  <a:gd name="T51" fmla="*/ 62 h 120"/>
                  <a:gd name="T52" fmla="*/ 1 w 189"/>
                  <a:gd name="T53" fmla="*/ 80 h 120"/>
                  <a:gd name="T54" fmla="*/ 0 w 189"/>
                  <a:gd name="T55" fmla="*/ 105 h 120"/>
                  <a:gd name="T56" fmla="*/ 1 w 189"/>
                  <a:gd name="T57" fmla="*/ 109 h 120"/>
                  <a:gd name="T58" fmla="*/ 5 w 189"/>
                  <a:gd name="T59" fmla="*/ 112 h 120"/>
                  <a:gd name="T60" fmla="*/ 44 w 189"/>
                  <a:gd name="T61" fmla="*/ 114 h 120"/>
                  <a:gd name="T62" fmla="*/ 48 w 189"/>
                  <a:gd name="T63" fmla="*/ 113 h 120"/>
                  <a:gd name="T64" fmla="*/ 49 w 189"/>
                  <a:gd name="T65" fmla="*/ 108 h 120"/>
                  <a:gd name="T66" fmla="*/ 50 w 189"/>
                  <a:gd name="T67" fmla="*/ 106 h 120"/>
                  <a:gd name="T68" fmla="*/ 55 w 189"/>
                  <a:gd name="T69" fmla="*/ 103 h 120"/>
                  <a:gd name="T70" fmla="*/ 104 w 189"/>
                  <a:gd name="T7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9" h="120">
                    <a:moveTo>
                      <a:pt x="104" y="119"/>
                    </a:moveTo>
                    <a:lnTo>
                      <a:pt x="104" y="119"/>
                    </a:lnTo>
                    <a:lnTo>
                      <a:pt x="106" y="120"/>
                    </a:lnTo>
                    <a:lnTo>
                      <a:pt x="114" y="120"/>
                    </a:lnTo>
                    <a:lnTo>
                      <a:pt x="114" y="120"/>
                    </a:lnTo>
                    <a:lnTo>
                      <a:pt x="125" y="120"/>
                    </a:lnTo>
                    <a:lnTo>
                      <a:pt x="141" y="119"/>
                    </a:lnTo>
                    <a:lnTo>
                      <a:pt x="161" y="115"/>
                    </a:lnTo>
                    <a:lnTo>
                      <a:pt x="173" y="112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7" y="105"/>
                    </a:lnTo>
                    <a:lnTo>
                      <a:pt x="189" y="100"/>
                    </a:lnTo>
                    <a:lnTo>
                      <a:pt x="189" y="100"/>
                    </a:lnTo>
                    <a:lnTo>
                      <a:pt x="187" y="97"/>
                    </a:lnTo>
                    <a:lnTo>
                      <a:pt x="185" y="93"/>
                    </a:lnTo>
                    <a:lnTo>
                      <a:pt x="185" y="93"/>
                    </a:lnTo>
                    <a:lnTo>
                      <a:pt x="182" y="89"/>
                    </a:lnTo>
                    <a:lnTo>
                      <a:pt x="177" y="86"/>
                    </a:lnTo>
                    <a:lnTo>
                      <a:pt x="171" y="85"/>
                    </a:lnTo>
                    <a:lnTo>
                      <a:pt x="164" y="84"/>
                    </a:lnTo>
                    <a:lnTo>
                      <a:pt x="164" y="84"/>
                    </a:lnTo>
                    <a:lnTo>
                      <a:pt x="155" y="84"/>
                    </a:lnTo>
                    <a:lnTo>
                      <a:pt x="155" y="84"/>
                    </a:lnTo>
                    <a:lnTo>
                      <a:pt x="153" y="84"/>
                    </a:lnTo>
                    <a:lnTo>
                      <a:pt x="146" y="83"/>
                    </a:lnTo>
                    <a:lnTo>
                      <a:pt x="137" y="78"/>
                    </a:lnTo>
                    <a:lnTo>
                      <a:pt x="133" y="75"/>
                    </a:lnTo>
                    <a:lnTo>
                      <a:pt x="127" y="70"/>
                    </a:lnTo>
                    <a:lnTo>
                      <a:pt x="127" y="70"/>
                    </a:lnTo>
                    <a:lnTo>
                      <a:pt x="122" y="65"/>
                    </a:lnTo>
                    <a:lnTo>
                      <a:pt x="116" y="58"/>
                    </a:lnTo>
                    <a:lnTo>
                      <a:pt x="106" y="43"/>
                    </a:lnTo>
                    <a:lnTo>
                      <a:pt x="97" y="26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87" y="1"/>
                    </a:lnTo>
                    <a:lnTo>
                      <a:pt x="84" y="0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20"/>
                    </a:lnTo>
                    <a:lnTo>
                      <a:pt x="12" y="32"/>
                    </a:lnTo>
                    <a:lnTo>
                      <a:pt x="10" y="46"/>
                    </a:lnTo>
                    <a:lnTo>
                      <a:pt x="8" y="51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5" y="62"/>
                    </a:lnTo>
                    <a:lnTo>
                      <a:pt x="2" y="69"/>
                    </a:lnTo>
                    <a:lnTo>
                      <a:pt x="1" y="8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5" y="112"/>
                    </a:lnTo>
                    <a:lnTo>
                      <a:pt x="44" y="114"/>
                    </a:lnTo>
                    <a:lnTo>
                      <a:pt x="44" y="114"/>
                    </a:lnTo>
                    <a:lnTo>
                      <a:pt x="46" y="114"/>
                    </a:lnTo>
                    <a:lnTo>
                      <a:pt x="48" y="113"/>
                    </a:lnTo>
                    <a:lnTo>
                      <a:pt x="49" y="110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0" y="106"/>
                    </a:lnTo>
                    <a:lnTo>
                      <a:pt x="53" y="104"/>
                    </a:lnTo>
                    <a:lnTo>
                      <a:pt x="55" y="103"/>
                    </a:lnTo>
                    <a:lnTo>
                      <a:pt x="57" y="103"/>
                    </a:lnTo>
                    <a:lnTo>
                      <a:pt x="104" y="119"/>
                    </a:lnTo>
                    <a:close/>
                  </a:path>
                </a:pathLst>
              </a:custGeom>
              <a:solidFill>
                <a:srgbClr val="6D6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" name="Freeform 928">
                <a:extLst>
                  <a:ext uri="{FF2B5EF4-FFF2-40B4-BE49-F238E27FC236}">
                    <a16:creationId xmlns:a16="http://schemas.microsoft.com/office/drawing/2014/main" xmlns="" id="{6B310D17-9468-4129-910F-ACF28FF83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512" y="12828681"/>
                <a:ext cx="1113283" cy="749389"/>
              </a:xfrm>
              <a:custGeom>
                <a:avLst/>
                <a:gdLst>
                  <a:gd name="T0" fmla="*/ 457 w 457"/>
                  <a:gd name="T1" fmla="*/ 238 h 325"/>
                  <a:gd name="T2" fmla="*/ 438 w 457"/>
                  <a:gd name="T3" fmla="*/ 257 h 325"/>
                  <a:gd name="T4" fmla="*/ 417 w 457"/>
                  <a:gd name="T5" fmla="*/ 274 h 325"/>
                  <a:gd name="T6" fmla="*/ 394 w 457"/>
                  <a:gd name="T7" fmla="*/ 290 h 325"/>
                  <a:gd name="T8" fmla="*/ 370 w 457"/>
                  <a:gd name="T9" fmla="*/ 302 h 325"/>
                  <a:gd name="T10" fmla="*/ 344 w 457"/>
                  <a:gd name="T11" fmla="*/ 312 h 325"/>
                  <a:gd name="T12" fmla="*/ 319 w 457"/>
                  <a:gd name="T13" fmla="*/ 320 h 325"/>
                  <a:gd name="T14" fmla="*/ 291 w 457"/>
                  <a:gd name="T15" fmla="*/ 324 h 325"/>
                  <a:gd name="T16" fmla="*/ 262 w 457"/>
                  <a:gd name="T17" fmla="*/ 325 h 325"/>
                  <a:gd name="T18" fmla="*/ 248 w 457"/>
                  <a:gd name="T19" fmla="*/ 325 h 325"/>
                  <a:gd name="T20" fmla="*/ 209 w 457"/>
                  <a:gd name="T21" fmla="*/ 320 h 325"/>
                  <a:gd name="T22" fmla="*/ 160 w 457"/>
                  <a:gd name="T23" fmla="*/ 305 h 325"/>
                  <a:gd name="T24" fmla="*/ 116 w 457"/>
                  <a:gd name="T25" fmla="*/ 281 h 325"/>
                  <a:gd name="T26" fmla="*/ 77 w 457"/>
                  <a:gd name="T27" fmla="*/ 249 h 325"/>
                  <a:gd name="T28" fmla="*/ 45 w 457"/>
                  <a:gd name="T29" fmla="*/ 210 h 325"/>
                  <a:gd name="T30" fmla="*/ 21 w 457"/>
                  <a:gd name="T31" fmla="*/ 166 h 325"/>
                  <a:gd name="T32" fmla="*/ 5 w 457"/>
                  <a:gd name="T33" fmla="*/ 117 h 325"/>
                  <a:gd name="T34" fmla="*/ 1 w 457"/>
                  <a:gd name="T35" fmla="*/ 78 h 325"/>
                  <a:gd name="T36" fmla="*/ 0 w 457"/>
                  <a:gd name="T37" fmla="*/ 64 h 325"/>
                  <a:gd name="T38" fmla="*/ 2 w 457"/>
                  <a:gd name="T39" fmla="*/ 31 h 325"/>
                  <a:gd name="T40" fmla="*/ 9 w 457"/>
                  <a:gd name="T41" fmla="*/ 0 h 325"/>
                  <a:gd name="T42" fmla="*/ 136 w 457"/>
                  <a:gd name="T43" fmla="*/ 1 h 325"/>
                  <a:gd name="T44" fmla="*/ 139 w 457"/>
                  <a:gd name="T45" fmla="*/ 21 h 325"/>
                  <a:gd name="T46" fmla="*/ 147 w 457"/>
                  <a:gd name="T47" fmla="*/ 52 h 325"/>
                  <a:gd name="T48" fmla="*/ 165 w 457"/>
                  <a:gd name="T49" fmla="*/ 91 h 325"/>
                  <a:gd name="T50" fmla="*/ 179 w 457"/>
                  <a:gd name="T51" fmla="*/ 112 h 325"/>
                  <a:gd name="T52" fmla="*/ 196 w 457"/>
                  <a:gd name="T53" fmla="*/ 135 h 325"/>
                  <a:gd name="T54" fmla="*/ 217 w 457"/>
                  <a:gd name="T55" fmla="*/ 155 h 325"/>
                  <a:gd name="T56" fmla="*/ 244 w 457"/>
                  <a:gd name="T57" fmla="*/ 175 h 325"/>
                  <a:gd name="T58" fmla="*/ 274 w 457"/>
                  <a:gd name="T59" fmla="*/ 194 h 325"/>
                  <a:gd name="T60" fmla="*/ 311 w 457"/>
                  <a:gd name="T61" fmla="*/ 209 h 325"/>
                  <a:gd name="T62" fmla="*/ 353 w 457"/>
                  <a:gd name="T63" fmla="*/ 223 h 325"/>
                  <a:gd name="T64" fmla="*/ 401 w 457"/>
                  <a:gd name="T65" fmla="*/ 233 h 325"/>
                  <a:gd name="T66" fmla="*/ 457 w 457"/>
                  <a:gd name="T67" fmla="*/ 238 h 325"/>
                  <a:gd name="connsiteX0" fmla="*/ 10000 w 10000"/>
                  <a:gd name="connsiteY0" fmla="*/ 7323 h 10000"/>
                  <a:gd name="connsiteX1" fmla="*/ 10000 w 10000"/>
                  <a:gd name="connsiteY1" fmla="*/ 7323 h 10000"/>
                  <a:gd name="connsiteX2" fmla="*/ 9803 w 10000"/>
                  <a:gd name="connsiteY2" fmla="*/ 7631 h 10000"/>
                  <a:gd name="connsiteX3" fmla="*/ 9584 w 10000"/>
                  <a:gd name="connsiteY3" fmla="*/ 7908 h 10000"/>
                  <a:gd name="connsiteX4" fmla="*/ 9365 w 10000"/>
                  <a:gd name="connsiteY4" fmla="*/ 8185 h 10000"/>
                  <a:gd name="connsiteX5" fmla="*/ 9125 w 10000"/>
                  <a:gd name="connsiteY5" fmla="*/ 8431 h 10000"/>
                  <a:gd name="connsiteX6" fmla="*/ 8862 w 10000"/>
                  <a:gd name="connsiteY6" fmla="*/ 8677 h 10000"/>
                  <a:gd name="connsiteX7" fmla="*/ 8621 w 10000"/>
                  <a:gd name="connsiteY7" fmla="*/ 8923 h 10000"/>
                  <a:gd name="connsiteX8" fmla="*/ 8359 w 10000"/>
                  <a:gd name="connsiteY8" fmla="*/ 9108 h 10000"/>
                  <a:gd name="connsiteX9" fmla="*/ 8096 w 10000"/>
                  <a:gd name="connsiteY9" fmla="*/ 9292 h 10000"/>
                  <a:gd name="connsiteX10" fmla="*/ 7834 w 10000"/>
                  <a:gd name="connsiteY10" fmla="*/ 9446 h 10000"/>
                  <a:gd name="connsiteX11" fmla="*/ 7527 w 10000"/>
                  <a:gd name="connsiteY11" fmla="*/ 9600 h 10000"/>
                  <a:gd name="connsiteX12" fmla="*/ 7265 w 10000"/>
                  <a:gd name="connsiteY12" fmla="*/ 9723 h 10000"/>
                  <a:gd name="connsiteX13" fmla="*/ 6980 w 10000"/>
                  <a:gd name="connsiteY13" fmla="*/ 9846 h 10000"/>
                  <a:gd name="connsiteX14" fmla="*/ 6652 w 10000"/>
                  <a:gd name="connsiteY14" fmla="*/ 9908 h 10000"/>
                  <a:gd name="connsiteX15" fmla="*/ 6368 w 10000"/>
                  <a:gd name="connsiteY15" fmla="*/ 9969 h 10000"/>
                  <a:gd name="connsiteX16" fmla="*/ 6039 w 10000"/>
                  <a:gd name="connsiteY16" fmla="*/ 10000 h 10000"/>
                  <a:gd name="connsiteX17" fmla="*/ 5733 w 10000"/>
                  <a:gd name="connsiteY17" fmla="*/ 10000 h 10000"/>
                  <a:gd name="connsiteX18" fmla="*/ 5733 w 10000"/>
                  <a:gd name="connsiteY18" fmla="*/ 10000 h 10000"/>
                  <a:gd name="connsiteX19" fmla="*/ 5427 w 10000"/>
                  <a:gd name="connsiteY19" fmla="*/ 10000 h 10000"/>
                  <a:gd name="connsiteX20" fmla="*/ 5142 w 10000"/>
                  <a:gd name="connsiteY20" fmla="*/ 9969 h 10000"/>
                  <a:gd name="connsiteX21" fmla="*/ 4573 w 10000"/>
                  <a:gd name="connsiteY21" fmla="*/ 9846 h 10000"/>
                  <a:gd name="connsiteX22" fmla="*/ 4026 w 10000"/>
                  <a:gd name="connsiteY22" fmla="*/ 9662 h 10000"/>
                  <a:gd name="connsiteX23" fmla="*/ 3501 w 10000"/>
                  <a:gd name="connsiteY23" fmla="*/ 9385 h 10000"/>
                  <a:gd name="connsiteX24" fmla="*/ 2998 w 10000"/>
                  <a:gd name="connsiteY24" fmla="*/ 9046 h 10000"/>
                  <a:gd name="connsiteX25" fmla="*/ 2538 w 10000"/>
                  <a:gd name="connsiteY25" fmla="*/ 8646 h 10000"/>
                  <a:gd name="connsiteX26" fmla="*/ 2101 w 10000"/>
                  <a:gd name="connsiteY26" fmla="*/ 8185 h 10000"/>
                  <a:gd name="connsiteX27" fmla="*/ 1685 w 10000"/>
                  <a:gd name="connsiteY27" fmla="*/ 7662 h 10000"/>
                  <a:gd name="connsiteX28" fmla="*/ 1313 w 10000"/>
                  <a:gd name="connsiteY28" fmla="*/ 7108 h 10000"/>
                  <a:gd name="connsiteX29" fmla="*/ 985 w 10000"/>
                  <a:gd name="connsiteY29" fmla="*/ 6462 h 10000"/>
                  <a:gd name="connsiteX30" fmla="*/ 700 w 10000"/>
                  <a:gd name="connsiteY30" fmla="*/ 5815 h 10000"/>
                  <a:gd name="connsiteX31" fmla="*/ 460 w 10000"/>
                  <a:gd name="connsiteY31" fmla="*/ 5108 h 10000"/>
                  <a:gd name="connsiteX32" fmla="*/ 263 w 10000"/>
                  <a:gd name="connsiteY32" fmla="*/ 4338 h 10000"/>
                  <a:gd name="connsiteX33" fmla="*/ 109 w 10000"/>
                  <a:gd name="connsiteY33" fmla="*/ 3600 h 10000"/>
                  <a:gd name="connsiteX34" fmla="*/ 44 w 10000"/>
                  <a:gd name="connsiteY34" fmla="*/ 2800 h 10000"/>
                  <a:gd name="connsiteX35" fmla="*/ 22 w 10000"/>
                  <a:gd name="connsiteY35" fmla="*/ 2400 h 10000"/>
                  <a:gd name="connsiteX36" fmla="*/ 0 w 10000"/>
                  <a:gd name="connsiteY36" fmla="*/ 1969 h 10000"/>
                  <a:gd name="connsiteX37" fmla="*/ 0 w 10000"/>
                  <a:gd name="connsiteY37" fmla="*/ 1969 h 10000"/>
                  <a:gd name="connsiteX38" fmla="*/ 22 w 10000"/>
                  <a:gd name="connsiteY38" fmla="*/ 1477 h 10000"/>
                  <a:gd name="connsiteX39" fmla="*/ 44 w 10000"/>
                  <a:gd name="connsiteY39" fmla="*/ 954 h 10000"/>
                  <a:gd name="connsiteX40" fmla="*/ 109 w 10000"/>
                  <a:gd name="connsiteY40" fmla="*/ 462 h 10000"/>
                  <a:gd name="connsiteX41" fmla="*/ 197 w 10000"/>
                  <a:gd name="connsiteY41" fmla="*/ 0 h 10000"/>
                  <a:gd name="connsiteX42" fmla="*/ 2976 w 10000"/>
                  <a:gd name="connsiteY42" fmla="*/ 31 h 10000"/>
                  <a:gd name="connsiteX43" fmla="*/ 1778 w 10000"/>
                  <a:gd name="connsiteY43" fmla="*/ 847 h 10000"/>
                  <a:gd name="connsiteX44" fmla="*/ 2998 w 10000"/>
                  <a:gd name="connsiteY44" fmla="*/ 308 h 10000"/>
                  <a:gd name="connsiteX45" fmla="*/ 3042 w 10000"/>
                  <a:gd name="connsiteY45" fmla="*/ 646 h 10000"/>
                  <a:gd name="connsiteX46" fmla="*/ 3107 w 10000"/>
                  <a:gd name="connsiteY46" fmla="*/ 1077 h 10000"/>
                  <a:gd name="connsiteX47" fmla="*/ 3217 w 10000"/>
                  <a:gd name="connsiteY47" fmla="*/ 1600 h 10000"/>
                  <a:gd name="connsiteX48" fmla="*/ 3392 w 10000"/>
                  <a:gd name="connsiteY48" fmla="*/ 2185 h 10000"/>
                  <a:gd name="connsiteX49" fmla="*/ 3611 w 10000"/>
                  <a:gd name="connsiteY49" fmla="*/ 2800 h 10000"/>
                  <a:gd name="connsiteX50" fmla="*/ 3742 w 10000"/>
                  <a:gd name="connsiteY50" fmla="*/ 3138 h 10000"/>
                  <a:gd name="connsiteX51" fmla="*/ 3917 w 10000"/>
                  <a:gd name="connsiteY51" fmla="*/ 3446 h 10000"/>
                  <a:gd name="connsiteX52" fmla="*/ 4092 w 10000"/>
                  <a:gd name="connsiteY52" fmla="*/ 3815 h 10000"/>
                  <a:gd name="connsiteX53" fmla="*/ 4289 w 10000"/>
                  <a:gd name="connsiteY53" fmla="*/ 4154 h 10000"/>
                  <a:gd name="connsiteX54" fmla="*/ 4508 w 10000"/>
                  <a:gd name="connsiteY54" fmla="*/ 4462 h 10000"/>
                  <a:gd name="connsiteX55" fmla="*/ 4748 w 10000"/>
                  <a:gd name="connsiteY55" fmla="*/ 4769 h 10000"/>
                  <a:gd name="connsiteX56" fmla="*/ 5011 w 10000"/>
                  <a:gd name="connsiteY56" fmla="*/ 5108 h 10000"/>
                  <a:gd name="connsiteX57" fmla="*/ 5339 w 10000"/>
                  <a:gd name="connsiteY57" fmla="*/ 5385 h 10000"/>
                  <a:gd name="connsiteX58" fmla="*/ 5646 w 10000"/>
                  <a:gd name="connsiteY58" fmla="*/ 5692 h 10000"/>
                  <a:gd name="connsiteX59" fmla="*/ 5996 w 10000"/>
                  <a:gd name="connsiteY59" fmla="*/ 5969 h 10000"/>
                  <a:gd name="connsiteX60" fmla="*/ 6389 w 10000"/>
                  <a:gd name="connsiteY60" fmla="*/ 6215 h 10000"/>
                  <a:gd name="connsiteX61" fmla="*/ 6805 w 10000"/>
                  <a:gd name="connsiteY61" fmla="*/ 6431 h 10000"/>
                  <a:gd name="connsiteX62" fmla="*/ 7243 w 10000"/>
                  <a:gd name="connsiteY62" fmla="*/ 6677 h 10000"/>
                  <a:gd name="connsiteX63" fmla="*/ 7724 w 10000"/>
                  <a:gd name="connsiteY63" fmla="*/ 6862 h 10000"/>
                  <a:gd name="connsiteX64" fmla="*/ 8228 w 10000"/>
                  <a:gd name="connsiteY64" fmla="*/ 7015 h 10000"/>
                  <a:gd name="connsiteX65" fmla="*/ 8775 w 10000"/>
                  <a:gd name="connsiteY65" fmla="*/ 7169 h 10000"/>
                  <a:gd name="connsiteX66" fmla="*/ 9365 w 10000"/>
                  <a:gd name="connsiteY66" fmla="*/ 7262 h 10000"/>
                  <a:gd name="connsiteX67" fmla="*/ 10000 w 10000"/>
                  <a:gd name="connsiteY67" fmla="*/ 7323 h 10000"/>
                  <a:gd name="connsiteX68" fmla="*/ 10000 w 10000"/>
                  <a:gd name="connsiteY68" fmla="*/ 7323 h 10000"/>
                  <a:gd name="connsiteX0" fmla="*/ 10000 w 10000"/>
                  <a:gd name="connsiteY0" fmla="*/ 7323 h 10000"/>
                  <a:gd name="connsiteX1" fmla="*/ 10000 w 10000"/>
                  <a:gd name="connsiteY1" fmla="*/ 7323 h 10000"/>
                  <a:gd name="connsiteX2" fmla="*/ 9803 w 10000"/>
                  <a:gd name="connsiteY2" fmla="*/ 7631 h 10000"/>
                  <a:gd name="connsiteX3" fmla="*/ 9584 w 10000"/>
                  <a:gd name="connsiteY3" fmla="*/ 7908 h 10000"/>
                  <a:gd name="connsiteX4" fmla="*/ 9365 w 10000"/>
                  <a:gd name="connsiteY4" fmla="*/ 8185 h 10000"/>
                  <a:gd name="connsiteX5" fmla="*/ 9125 w 10000"/>
                  <a:gd name="connsiteY5" fmla="*/ 8431 h 10000"/>
                  <a:gd name="connsiteX6" fmla="*/ 8862 w 10000"/>
                  <a:gd name="connsiteY6" fmla="*/ 8677 h 10000"/>
                  <a:gd name="connsiteX7" fmla="*/ 8621 w 10000"/>
                  <a:gd name="connsiteY7" fmla="*/ 8923 h 10000"/>
                  <a:gd name="connsiteX8" fmla="*/ 8359 w 10000"/>
                  <a:gd name="connsiteY8" fmla="*/ 9108 h 10000"/>
                  <a:gd name="connsiteX9" fmla="*/ 8096 w 10000"/>
                  <a:gd name="connsiteY9" fmla="*/ 9292 h 10000"/>
                  <a:gd name="connsiteX10" fmla="*/ 7834 w 10000"/>
                  <a:gd name="connsiteY10" fmla="*/ 9446 h 10000"/>
                  <a:gd name="connsiteX11" fmla="*/ 7527 w 10000"/>
                  <a:gd name="connsiteY11" fmla="*/ 9600 h 10000"/>
                  <a:gd name="connsiteX12" fmla="*/ 7265 w 10000"/>
                  <a:gd name="connsiteY12" fmla="*/ 9723 h 10000"/>
                  <a:gd name="connsiteX13" fmla="*/ 6980 w 10000"/>
                  <a:gd name="connsiteY13" fmla="*/ 9846 h 10000"/>
                  <a:gd name="connsiteX14" fmla="*/ 6652 w 10000"/>
                  <a:gd name="connsiteY14" fmla="*/ 9908 h 10000"/>
                  <a:gd name="connsiteX15" fmla="*/ 6368 w 10000"/>
                  <a:gd name="connsiteY15" fmla="*/ 9969 h 10000"/>
                  <a:gd name="connsiteX16" fmla="*/ 6039 w 10000"/>
                  <a:gd name="connsiteY16" fmla="*/ 10000 h 10000"/>
                  <a:gd name="connsiteX17" fmla="*/ 5733 w 10000"/>
                  <a:gd name="connsiteY17" fmla="*/ 10000 h 10000"/>
                  <a:gd name="connsiteX18" fmla="*/ 5733 w 10000"/>
                  <a:gd name="connsiteY18" fmla="*/ 10000 h 10000"/>
                  <a:gd name="connsiteX19" fmla="*/ 5427 w 10000"/>
                  <a:gd name="connsiteY19" fmla="*/ 10000 h 10000"/>
                  <a:gd name="connsiteX20" fmla="*/ 5142 w 10000"/>
                  <a:gd name="connsiteY20" fmla="*/ 9969 h 10000"/>
                  <a:gd name="connsiteX21" fmla="*/ 4573 w 10000"/>
                  <a:gd name="connsiteY21" fmla="*/ 9846 h 10000"/>
                  <a:gd name="connsiteX22" fmla="*/ 4026 w 10000"/>
                  <a:gd name="connsiteY22" fmla="*/ 9662 h 10000"/>
                  <a:gd name="connsiteX23" fmla="*/ 3501 w 10000"/>
                  <a:gd name="connsiteY23" fmla="*/ 9385 h 10000"/>
                  <a:gd name="connsiteX24" fmla="*/ 2998 w 10000"/>
                  <a:gd name="connsiteY24" fmla="*/ 9046 h 10000"/>
                  <a:gd name="connsiteX25" fmla="*/ 2538 w 10000"/>
                  <a:gd name="connsiteY25" fmla="*/ 8646 h 10000"/>
                  <a:gd name="connsiteX26" fmla="*/ 2101 w 10000"/>
                  <a:gd name="connsiteY26" fmla="*/ 8185 h 10000"/>
                  <a:gd name="connsiteX27" fmla="*/ 1685 w 10000"/>
                  <a:gd name="connsiteY27" fmla="*/ 7662 h 10000"/>
                  <a:gd name="connsiteX28" fmla="*/ 1313 w 10000"/>
                  <a:gd name="connsiteY28" fmla="*/ 7108 h 10000"/>
                  <a:gd name="connsiteX29" fmla="*/ 985 w 10000"/>
                  <a:gd name="connsiteY29" fmla="*/ 6462 h 10000"/>
                  <a:gd name="connsiteX30" fmla="*/ 700 w 10000"/>
                  <a:gd name="connsiteY30" fmla="*/ 5815 h 10000"/>
                  <a:gd name="connsiteX31" fmla="*/ 460 w 10000"/>
                  <a:gd name="connsiteY31" fmla="*/ 5108 h 10000"/>
                  <a:gd name="connsiteX32" fmla="*/ 263 w 10000"/>
                  <a:gd name="connsiteY32" fmla="*/ 4338 h 10000"/>
                  <a:gd name="connsiteX33" fmla="*/ 109 w 10000"/>
                  <a:gd name="connsiteY33" fmla="*/ 3600 h 10000"/>
                  <a:gd name="connsiteX34" fmla="*/ 44 w 10000"/>
                  <a:gd name="connsiteY34" fmla="*/ 2800 h 10000"/>
                  <a:gd name="connsiteX35" fmla="*/ 22 w 10000"/>
                  <a:gd name="connsiteY35" fmla="*/ 2400 h 10000"/>
                  <a:gd name="connsiteX36" fmla="*/ 0 w 10000"/>
                  <a:gd name="connsiteY36" fmla="*/ 1969 h 10000"/>
                  <a:gd name="connsiteX37" fmla="*/ 0 w 10000"/>
                  <a:gd name="connsiteY37" fmla="*/ 1969 h 10000"/>
                  <a:gd name="connsiteX38" fmla="*/ 22 w 10000"/>
                  <a:gd name="connsiteY38" fmla="*/ 1477 h 10000"/>
                  <a:gd name="connsiteX39" fmla="*/ 44 w 10000"/>
                  <a:gd name="connsiteY39" fmla="*/ 954 h 10000"/>
                  <a:gd name="connsiteX40" fmla="*/ 109 w 10000"/>
                  <a:gd name="connsiteY40" fmla="*/ 462 h 10000"/>
                  <a:gd name="connsiteX41" fmla="*/ 197 w 10000"/>
                  <a:gd name="connsiteY41" fmla="*/ 0 h 10000"/>
                  <a:gd name="connsiteX42" fmla="*/ 2976 w 10000"/>
                  <a:gd name="connsiteY42" fmla="*/ 31 h 10000"/>
                  <a:gd name="connsiteX43" fmla="*/ 1778 w 10000"/>
                  <a:gd name="connsiteY43" fmla="*/ 847 h 10000"/>
                  <a:gd name="connsiteX44" fmla="*/ 2399 w 10000"/>
                  <a:gd name="connsiteY44" fmla="*/ 1855 h 10000"/>
                  <a:gd name="connsiteX45" fmla="*/ 3042 w 10000"/>
                  <a:gd name="connsiteY45" fmla="*/ 646 h 10000"/>
                  <a:gd name="connsiteX46" fmla="*/ 3107 w 10000"/>
                  <a:gd name="connsiteY46" fmla="*/ 1077 h 10000"/>
                  <a:gd name="connsiteX47" fmla="*/ 3217 w 10000"/>
                  <a:gd name="connsiteY47" fmla="*/ 1600 h 10000"/>
                  <a:gd name="connsiteX48" fmla="*/ 3392 w 10000"/>
                  <a:gd name="connsiteY48" fmla="*/ 2185 h 10000"/>
                  <a:gd name="connsiteX49" fmla="*/ 3611 w 10000"/>
                  <a:gd name="connsiteY49" fmla="*/ 2800 h 10000"/>
                  <a:gd name="connsiteX50" fmla="*/ 3742 w 10000"/>
                  <a:gd name="connsiteY50" fmla="*/ 3138 h 10000"/>
                  <a:gd name="connsiteX51" fmla="*/ 3917 w 10000"/>
                  <a:gd name="connsiteY51" fmla="*/ 3446 h 10000"/>
                  <a:gd name="connsiteX52" fmla="*/ 4092 w 10000"/>
                  <a:gd name="connsiteY52" fmla="*/ 3815 h 10000"/>
                  <a:gd name="connsiteX53" fmla="*/ 4289 w 10000"/>
                  <a:gd name="connsiteY53" fmla="*/ 4154 h 10000"/>
                  <a:gd name="connsiteX54" fmla="*/ 4508 w 10000"/>
                  <a:gd name="connsiteY54" fmla="*/ 4462 h 10000"/>
                  <a:gd name="connsiteX55" fmla="*/ 4748 w 10000"/>
                  <a:gd name="connsiteY55" fmla="*/ 4769 h 10000"/>
                  <a:gd name="connsiteX56" fmla="*/ 5011 w 10000"/>
                  <a:gd name="connsiteY56" fmla="*/ 5108 h 10000"/>
                  <a:gd name="connsiteX57" fmla="*/ 5339 w 10000"/>
                  <a:gd name="connsiteY57" fmla="*/ 5385 h 10000"/>
                  <a:gd name="connsiteX58" fmla="*/ 5646 w 10000"/>
                  <a:gd name="connsiteY58" fmla="*/ 5692 h 10000"/>
                  <a:gd name="connsiteX59" fmla="*/ 5996 w 10000"/>
                  <a:gd name="connsiteY59" fmla="*/ 5969 h 10000"/>
                  <a:gd name="connsiteX60" fmla="*/ 6389 w 10000"/>
                  <a:gd name="connsiteY60" fmla="*/ 6215 h 10000"/>
                  <a:gd name="connsiteX61" fmla="*/ 6805 w 10000"/>
                  <a:gd name="connsiteY61" fmla="*/ 6431 h 10000"/>
                  <a:gd name="connsiteX62" fmla="*/ 7243 w 10000"/>
                  <a:gd name="connsiteY62" fmla="*/ 6677 h 10000"/>
                  <a:gd name="connsiteX63" fmla="*/ 7724 w 10000"/>
                  <a:gd name="connsiteY63" fmla="*/ 6862 h 10000"/>
                  <a:gd name="connsiteX64" fmla="*/ 8228 w 10000"/>
                  <a:gd name="connsiteY64" fmla="*/ 7015 h 10000"/>
                  <a:gd name="connsiteX65" fmla="*/ 8775 w 10000"/>
                  <a:gd name="connsiteY65" fmla="*/ 7169 h 10000"/>
                  <a:gd name="connsiteX66" fmla="*/ 9365 w 10000"/>
                  <a:gd name="connsiteY66" fmla="*/ 7262 h 10000"/>
                  <a:gd name="connsiteX67" fmla="*/ 10000 w 10000"/>
                  <a:gd name="connsiteY67" fmla="*/ 7323 h 10000"/>
                  <a:gd name="connsiteX68" fmla="*/ 10000 w 10000"/>
                  <a:gd name="connsiteY68" fmla="*/ 7323 h 10000"/>
                  <a:gd name="connsiteX0" fmla="*/ 10000 w 10000"/>
                  <a:gd name="connsiteY0" fmla="*/ 7464 h 10141"/>
                  <a:gd name="connsiteX1" fmla="*/ 10000 w 10000"/>
                  <a:gd name="connsiteY1" fmla="*/ 7464 h 10141"/>
                  <a:gd name="connsiteX2" fmla="*/ 9803 w 10000"/>
                  <a:gd name="connsiteY2" fmla="*/ 7772 h 10141"/>
                  <a:gd name="connsiteX3" fmla="*/ 9584 w 10000"/>
                  <a:gd name="connsiteY3" fmla="*/ 8049 h 10141"/>
                  <a:gd name="connsiteX4" fmla="*/ 9365 w 10000"/>
                  <a:gd name="connsiteY4" fmla="*/ 8326 h 10141"/>
                  <a:gd name="connsiteX5" fmla="*/ 9125 w 10000"/>
                  <a:gd name="connsiteY5" fmla="*/ 8572 h 10141"/>
                  <a:gd name="connsiteX6" fmla="*/ 8862 w 10000"/>
                  <a:gd name="connsiteY6" fmla="*/ 8818 h 10141"/>
                  <a:gd name="connsiteX7" fmla="*/ 8621 w 10000"/>
                  <a:gd name="connsiteY7" fmla="*/ 9064 h 10141"/>
                  <a:gd name="connsiteX8" fmla="*/ 8359 w 10000"/>
                  <a:gd name="connsiteY8" fmla="*/ 9249 h 10141"/>
                  <a:gd name="connsiteX9" fmla="*/ 8096 w 10000"/>
                  <a:gd name="connsiteY9" fmla="*/ 9433 h 10141"/>
                  <a:gd name="connsiteX10" fmla="*/ 7834 w 10000"/>
                  <a:gd name="connsiteY10" fmla="*/ 9587 h 10141"/>
                  <a:gd name="connsiteX11" fmla="*/ 7527 w 10000"/>
                  <a:gd name="connsiteY11" fmla="*/ 9741 h 10141"/>
                  <a:gd name="connsiteX12" fmla="*/ 7265 w 10000"/>
                  <a:gd name="connsiteY12" fmla="*/ 9864 h 10141"/>
                  <a:gd name="connsiteX13" fmla="*/ 6980 w 10000"/>
                  <a:gd name="connsiteY13" fmla="*/ 9987 h 10141"/>
                  <a:gd name="connsiteX14" fmla="*/ 6652 w 10000"/>
                  <a:gd name="connsiteY14" fmla="*/ 10049 h 10141"/>
                  <a:gd name="connsiteX15" fmla="*/ 6368 w 10000"/>
                  <a:gd name="connsiteY15" fmla="*/ 10110 h 10141"/>
                  <a:gd name="connsiteX16" fmla="*/ 6039 w 10000"/>
                  <a:gd name="connsiteY16" fmla="*/ 10141 h 10141"/>
                  <a:gd name="connsiteX17" fmla="*/ 5733 w 10000"/>
                  <a:gd name="connsiteY17" fmla="*/ 10141 h 10141"/>
                  <a:gd name="connsiteX18" fmla="*/ 5733 w 10000"/>
                  <a:gd name="connsiteY18" fmla="*/ 10141 h 10141"/>
                  <a:gd name="connsiteX19" fmla="*/ 5427 w 10000"/>
                  <a:gd name="connsiteY19" fmla="*/ 10141 h 10141"/>
                  <a:gd name="connsiteX20" fmla="*/ 5142 w 10000"/>
                  <a:gd name="connsiteY20" fmla="*/ 10110 h 10141"/>
                  <a:gd name="connsiteX21" fmla="*/ 4573 w 10000"/>
                  <a:gd name="connsiteY21" fmla="*/ 9987 h 10141"/>
                  <a:gd name="connsiteX22" fmla="*/ 4026 w 10000"/>
                  <a:gd name="connsiteY22" fmla="*/ 9803 h 10141"/>
                  <a:gd name="connsiteX23" fmla="*/ 3501 w 10000"/>
                  <a:gd name="connsiteY23" fmla="*/ 9526 h 10141"/>
                  <a:gd name="connsiteX24" fmla="*/ 2998 w 10000"/>
                  <a:gd name="connsiteY24" fmla="*/ 9187 h 10141"/>
                  <a:gd name="connsiteX25" fmla="*/ 2538 w 10000"/>
                  <a:gd name="connsiteY25" fmla="*/ 8787 h 10141"/>
                  <a:gd name="connsiteX26" fmla="*/ 2101 w 10000"/>
                  <a:gd name="connsiteY26" fmla="*/ 8326 h 10141"/>
                  <a:gd name="connsiteX27" fmla="*/ 1685 w 10000"/>
                  <a:gd name="connsiteY27" fmla="*/ 7803 h 10141"/>
                  <a:gd name="connsiteX28" fmla="*/ 1313 w 10000"/>
                  <a:gd name="connsiteY28" fmla="*/ 7249 h 10141"/>
                  <a:gd name="connsiteX29" fmla="*/ 985 w 10000"/>
                  <a:gd name="connsiteY29" fmla="*/ 6603 h 10141"/>
                  <a:gd name="connsiteX30" fmla="*/ 700 w 10000"/>
                  <a:gd name="connsiteY30" fmla="*/ 5956 h 10141"/>
                  <a:gd name="connsiteX31" fmla="*/ 460 w 10000"/>
                  <a:gd name="connsiteY31" fmla="*/ 5249 h 10141"/>
                  <a:gd name="connsiteX32" fmla="*/ 263 w 10000"/>
                  <a:gd name="connsiteY32" fmla="*/ 4479 h 10141"/>
                  <a:gd name="connsiteX33" fmla="*/ 109 w 10000"/>
                  <a:gd name="connsiteY33" fmla="*/ 3741 h 10141"/>
                  <a:gd name="connsiteX34" fmla="*/ 44 w 10000"/>
                  <a:gd name="connsiteY34" fmla="*/ 2941 h 10141"/>
                  <a:gd name="connsiteX35" fmla="*/ 22 w 10000"/>
                  <a:gd name="connsiteY35" fmla="*/ 2541 h 10141"/>
                  <a:gd name="connsiteX36" fmla="*/ 0 w 10000"/>
                  <a:gd name="connsiteY36" fmla="*/ 2110 h 10141"/>
                  <a:gd name="connsiteX37" fmla="*/ 0 w 10000"/>
                  <a:gd name="connsiteY37" fmla="*/ 2110 h 10141"/>
                  <a:gd name="connsiteX38" fmla="*/ 22 w 10000"/>
                  <a:gd name="connsiteY38" fmla="*/ 1618 h 10141"/>
                  <a:gd name="connsiteX39" fmla="*/ 44 w 10000"/>
                  <a:gd name="connsiteY39" fmla="*/ 1095 h 10141"/>
                  <a:gd name="connsiteX40" fmla="*/ 109 w 10000"/>
                  <a:gd name="connsiteY40" fmla="*/ 603 h 10141"/>
                  <a:gd name="connsiteX41" fmla="*/ 197 w 10000"/>
                  <a:gd name="connsiteY41" fmla="*/ 141 h 10141"/>
                  <a:gd name="connsiteX42" fmla="*/ 1493 w 10000"/>
                  <a:gd name="connsiteY42" fmla="*/ 0 h 10141"/>
                  <a:gd name="connsiteX43" fmla="*/ 1778 w 10000"/>
                  <a:gd name="connsiteY43" fmla="*/ 988 h 10141"/>
                  <a:gd name="connsiteX44" fmla="*/ 2399 w 10000"/>
                  <a:gd name="connsiteY44" fmla="*/ 1996 h 10141"/>
                  <a:gd name="connsiteX45" fmla="*/ 3042 w 10000"/>
                  <a:gd name="connsiteY45" fmla="*/ 787 h 10141"/>
                  <a:gd name="connsiteX46" fmla="*/ 3107 w 10000"/>
                  <a:gd name="connsiteY46" fmla="*/ 1218 h 10141"/>
                  <a:gd name="connsiteX47" fmla="*/ 3217 w 10000"/>
                  <a:gd name="connsiteY47" fmla="*/ 1741 h 10141"/>
                  <a:gd name="connsiteX48" fmla="*/ 3392 w 10000"/>
                  <a:gd name="connsiteY48" fmla="*/ 2326 h 10141"/>
                  <a:gd name="connsiteX49" fmla="*/ 3611 w 10000"/>
                  <a:gd name="connsiteY49" fmla="*/ 2941 h 10141"/>
                  <a:gd name="connsiteX50" fmla="*/ 3742 w 10000"/>
                  <a:gd name="connsiteY50" fmla="*/ 3279 h 10141"/>
                  <a:gd name="connsiteX51" fmla="*/ 3917 w 10000"/>
                  <a:gd name="connsiteY51" fmla="*/ 3587 h 10141"/>
                  <a:gd name="connsiteX52" fmla="*/ 4092 w 10000"/>
                  <a:gd name="connsiteY52" fmla="*/ 3956 h 10141"/>
                  <a:gd name="connsiteX53" fmla="*/ 4289 w 10000"/>
                  <a:gd name="connsiteY53" fmla="*/ 4295 h 10141"/>
                  <a:gd name="connsiteX54" fmla="*/ 4508 w 10000"/>
                  <a:gd name="connsiteY54" fmla="*/ 4603 h 10141"/>
                  <a:gd name="connsiteX55" fmla="*/ 4748 w 10000"/>
                  <a:gd name="connsiteY55" fmla="*/ 4910 h 10141"/>
                  <a:gd name="connsiteX56" fmla="*/ 5011 w 10000"/>
                  <a:gd name="connsiteY56" fmla="*/ 5249 h 10141"/>
                  <a:gd name="connsiteX57" fmla="*/ 5339 w 10000"/>
                  <a:gd name="connsiteY57" fmla="*/ 5526 h 10141"/>
                  <a:gd name="connsiteX58" fmla="*/ 5646 w 10000"/>
                  <a:gd name="connsiteY58" fmla="*/ 5833 h 10141"/>
                  <a:gd name="connsiteX59" fmla="*/ 5996 w 10000"/>
                  <a:gd name="connsiteY59" fmla="*/ 6110 h 10141"/>
                  <a:gd name="connsiteX60" fmla="*/ 6389 w 10000"/>
                  <a:gd name="connsiteY60" fmla="*/ 6356 h 10141"/>
                  <a:gd name="connsiteX61" fmla="*/ 6805 w 10000"/>
                  <a:gd name="connsiteY61" fmla="*/ 6572 h 10141"/>
                  <a:gd name="connsiteX62" fmla="*/ 7243 w 10000"/>
                  <a:gd name="connsiteY62" fmla="*/ 6818 h 10141"/>
                  <a:gd name="connsiteX63" fmla="*/ 7724 w 10000"/>
                  <a:gd name="connsiteY63" fmla="*/ 7003 h 10141"/>
                  <a:gd name="connsiteX64" fmla="*/ 8228 w 10000"/>
                  <a:gd name="connsiteY64" fmla="*/ 7156 h 10141"/>
                  <a:gd name="connsiteX65" fmla="*/ 8775 w 10000"/>
                  <a:gd name="connsiteY65" fmla="*/ 7310 h 10141"/>
                  <a:gd name="connsiteX66" fmla="*/ 9365 w 10000"/>
                  <a:gd name="connsiteY66" fmla="*/ 7403 h 10141"/>
                  <a:gd name="connsiteX67" fmla="*/ 10000 w 10000"/>
                  <a:gd name="connsiteY67" fmla="*/ 7464 h 10141"/>
                  <a:gd name="connsiteX68" fmla="*/ 10000 w 10000"/>
                  <a:gd name="connsiteY68" fmla="*/ 7464 h 10141"/>
                  <a:gd name="connsiteX0" fmla="*/ 10000 w 10000"/>
                  <a:gd name="connsiteY0" fmla="*/ 7464 h 10141"/>
                  <a:gd name="connsiteX1" fmla="*/ 10000 w 10000"/>
                  <a:gd name="connsiteY1" fmla="*/ 7464 h 10141"/>
                  <a:gd name="connsiteX2" fmla="*/ 9803 w 10000"/>
                  <a:gd name="connsiteY2" fmla="*/ 7772 h 10141"/>
                  <a:gd name="connsiteX3" fmla="*/ 9584 w 10000"/>
                  <a:gd name="connsiteY3" fmla="*/ 8049 h 10141"/>
                  <a:gd name="connsiteX4" fmla="*/ 9365 w 10000"/>
                  <a:gd name="connsiteY4" fmla="*/ 8326 h 10141"/>
                  <a:gd name="connsiteX5" fmla="*/ 9125 w 10000"/>
                  <a:gd name="connsiteY5" fmla="*/ 8572 h 10141"/>
                  <a:gd name="connsiteX6" fmla="*/ 8862 w 10000"/>
                  <a:gd name="connsiteY6" fmla="*/ 8818 h 10141"/>
                  <a:gd name="connsiteX7" fmla="*/ 8621 w 10000"/>
                  <a:gd name="connsiteY7" fmla="*/ 9064 h 10141"/>
                  <a:gd name="connsiteX8" fmla="*/ 8359 w 10000"/>
                  <a:gd name="connsiteY8" fmla="*/ 9249 h 10141"/>
                  <a:gd name="connsiteX9" fmla="*/ 8096 w 10000"/>
                  <a:gd name="connsiteY9" fmla="*/ 9433 h 10141"/>
                  <a:gd name="connsiteX10" fmla="*/ 7834 w 10000"/>
                  <a:gd name="connsiteY10" fmla="*/ 9587 h 10141"/>
                  <a:gd name="connsiteX11" fmla="*/ 7527 w 10000"/>
                  <a:gd name="connsiteY11" fmla="*/ 9741 h 10141"/>
                  <a:gd name="connsiteX12" fmla="*/ 7265 w 10000"/>
                  <a:gd name="connsiteY12" fmla="*/ 9864 h 10141"/>
                  <a:gd name="connsiteX13" fmla="*/ 6980 w 10000"/>
                  <a:gd name="connsiteY13" fmla="*/ 9987 h 10141"/>
                  <a:gd name="connsiteX14" fmla="*/ 6652 w 10000"/>
                  <a:gd name="connsiteY14" fmla="*/ 10049 h 10141"/>
                  <a:gd name="connsiteX15" fmla="*/ 6368 w 10000"/>
                  <a:gd name="connsiteY15" fmla="*/ 10110 h 10141"/>
                  <a:gd name="connsiteX16" fmla="*/ 6039 w 10000"/>
                  <a:gd name="connsiteY16" fmla="*/ 10141 h 10141"/>
                  <a:gd name="connsiteX17" fmla="*/ 5733 w 10000"/>
                  <a:gd name="connsiteY17" fmla="*/ 10141 h 10141"/>
                  <a:gd name="connsiteX18" fmla="*/ 5733 w 10000"/>
                  <a:gd name="connsiteY18" fmla="*/ 10141 h 10141"/>
                  <a:gd name="connsiteX19" fmla="*/ 5427 w 10000"/>
                  <a:gd name="connsiteY19" fmla="*/ 10141 h 10141"/>
                  <a:gd name="connsiteX20" fmla="*/ 5142 w 10000"/>
                  <a:gd name="connsiteY20" fmla="*/ 10110 h 10141"/>
                  <a:gd name="connsiteX21" fmla="*/ 4573 w 10000"/>
                  <a:gd name="connsiteY21" fmla="*/ 9987 h 10141"/>
                  <a:gd name="connsiteX22" fmla="*/ 4026 w 10000"/>
                  <a:gd name="connsiteY22" fmla="*/ 9803 h 10141"/>
                  <a:gd name="connsiteX23" fmla="*/ 3501 w 10000"/>
                  <a:gd name="connsiteY23" fmla="*/ 9526 h 10141"/>
                  <a:gd name="connsiteX24" fmla="*/ 2998 w 10000"/>
                  <a:gd name="connsiteY24" fmla="*/ 9187 h 10141"/>
                  <a:gd name="connsiteX25" fmla="*/ 2538 w 10000"/>
                  <a:gd name="connsiteY25" fmla="*/ 8787 h 10141"/>
                  <a:gd name="connsiteX26" fmla="*/ 2101 w 10000"/>
                  <a:gd name="connsiteY26" fmla="*/ 8326 h 10141"/>
                  <a:gd name="connsiteX27" fmla="*/ 1685 w 10000"/>
                  <a:gd name="connsiteY27" fmla="*/ 7803 h 10141"/>
                  <a:gd name="connsiteX28" fmla="*/ 1313 w 10000"/>
                  <a:gd name="connsiteY28" fmla="*/ 7249 h 10141"/>
                  <a:gd name="connsiteX29" fmla="*/ 985 w 10000"/>
                  <a:gd name="connsiteY29" fmla="*/ 6603 h 10141"/>
                  <a:gd name="connsiteX30" fmla="*/ 700 w 10000"/>
                  <a:gd name="connsiteY30" fmla="*/ 5956 h 10141"/>
                  <a:gd name="connsiteX31" fmla="*/ 460 w 10000"/>
                  <a:gd name="connsiteY31" fmla="*/ 5249 h 10141"/>
                  <a:gd name="connsiteX32" fmla="*/ 263 w 10000"/>
                  <a:gd name="connsiteY32" fmla="*/ 4479 h 10141"/>
                  <a:gd name="connsiteX33" fmla="*/ 109 w 10000"/>
                  <a:gd name="connsiteY33" fmla="*/ 3741 h 10141"/>
                  <a:gd name="connsiteX34" fmla="*/ 44 w 10000"/>
                  <a:gd name="connsiteY34" fmla="*/ 2941 h 10141"/>
                  <a:gd name="connsiteX35" fmla="*/ 22 w 10000"/>
                  <a:gd name="connsiteY35" fmla="*/ 2541 h 10141"/>
                  <a:gd name="connsiteX36" fmla="*/ 0 w 10000"/>
                  <a:gd name="connsiteY36" fmla="*/ 2110 h 10141"/>
                  <a:gd name="connsiteX37" fmla="*/ 0 w 10000"/>
                  <a:gd name="connsiteY37" fmla="*/ 2110 h 10141"/>
                  <a:gd name="connsiteX38" fmla="*/ 22 w 10000"/>
                  <a:gd name="connsiteY38" fmla="*/ 1618 h 10141"/>
                  <a:gd name="connsiteX39" fmla="*/ 44 w 10000"/>
                  <a:gd name="connsiteY39" fmla="*/ 1095 h 10141"/>
                  <a:gd name="connsiteX40" fmla="*/ 109 w 10000"/>
                  <a:gd name="connsiteY40" fmla="*/ 603 h 10141"/>
                  <a:gd name="connsiteX41" fmla="*/ 197 w 10000"/>
                  <a:gd name="connsiteY41" fmla="*/ 141 h 10141"/>
                  <a:gd name="connsiteX42" fmla="*/ 1493 w 10000"/>
                  <a:gd name="connsiteY42" fmla="*/ 0 h 10141"/>
                  <a:gd name="connsiteX43" fmla="*/ 1778 w 10000"/>
                  <a:gd name="connsiteY43" fmla="*/ 988 h 10141"/>
                  <a:gd name="connsiteX44" fmla="*/ 2399 w 10000"/>
                  <a:gd name="connsiteY44" fmla="*/ 1996 h 10141"/>
                  <a:gd name="connsiteX45" fmla="*/ 2842 w 10000"/>
                  <a:gd name="connsiteY45" fmla="*/ 1990 h 10141"/>
                  <a:gd name="connsiteX46" fmla="*/ 3107 w 10000"/>
                  <a:gd name="connsiteY46" fmla="*/ 1218 h 10141"/>
                  <a:gd name="connsiteX47" fmla="*/ 3217 w 10000"/>
                  <a:gd name="connsiteY47" fmla="*/ 1741 h 10141"/>
                  <a:gd name="connsiteX48" fmla="*/ 3392 w 10000"/>
                  <a:gd name="connsiteY48" fmla="*/ 2326 h 10141"/>
                  <a:gd name="connsiteX49" fmla="*/ 3611 w 10000"/>
                  <a:gd name="connsiteY49" fmla="*/ 2941 h 10141"/>
                  <a:gd name="connsiteX50" fmla="*/ 3742 w 10000"/>
                  <a:gd name="connsiteY50" fmla="*/ 3279 h 10141"/>
                  <a:gd name="connsiteX51" fmla="*/ 3917 w 10000"/>
                  <a:gd name="connsiteY51" fmla="*/ 3587 h 10141"/>
                  <a:gd name="connsiteX52" fmla="*/ 4092 w 10000"/>
                  <a:gd name="connsiteY52" fmla="*/ 3956 h 10141"/>
                  <a:gd name="connsiteX53" fmla="*/ 4289 w 10000"/>
                  <a:gd name="connsiteY53" fmla="*/ 4295 h 10141"/>
                  <a:gd name="connsiteX54" fmla="*/ 4508 w 10000"/>
                  <a:gd name="connsiteY54" fmla="*/ 4603 h 10141"/>
                  <a:gd name="connsiteX55" fmla="*/ 4748 w 10000"/>
                  <a:gd name="connsiteY55" fmla="*/ 4910 h 10141"/>
                  <a:gd name="connsiteX56" fmla="*/ 5011 w 10000"/>
                  <a:gd name="connsiteY56" fmla="*/ 5249 h 10141"/>
                  <a:gd name="connsiteX57" fmla="*/ 5339 w 10000"/>
                  <a:gd name="connsiteY57" fmla="*/ 5526 h 10141"/>
                  <a:gd name="connsiteX58" fmla="*/ 5646 w 10000"/>
                  <a:gd name="connsiteY58" fmla="*/ 5833 h 10141"/>
                  <a:gd name="connsiteX59" fmla="*/ 5996 w 10000"/>
                  <a:gd name="connsiteY59" fmla="*/ 6110 h 10141"/>
                  <a:gd name="connsiteX60" fmla="*/ 6389 w 10000"/>
                  <a:gd name="connsiteY60" fmla="*/ 6356 h 10141"/>
                  <a:gd name="connsiteX61" fmla="*/ 6805 w 10000"/>
                  <a:gd name="connsiteY61" fmla="*/ 6572 h 10141"/>
                  <a:gd name="connsiteX62" fmla="*/ 7243 w 10000"/>
                  <a:gd name="connsiteY62" fmla="*/ 6818 h 10141"/>
                  <a:gd name="connsiteX63" fmla="*/ 7724 w 10000"/>
                  <a:gd name="connsiteY63" fmla="*/ 7003 h 10141"/>
                  <a:gd name="connsiteX64" fmla="*/ 8228 w 10000"/>
                  <a:gd name="connsiteY64" fmla="*/ 7156 h 10141"/>
                  <a:gd name="connsiteX65" fmla="*/ 8775 w 10000"/>
                  <a:gd name="connsiteY65" fmla="*/ 7310 h 10141"/>
                  <a:gd name="connsiteX66" fmla="*/ 9365 w 10000"/>
                  <a:gd name="connsiteY66" fmla="*/ 7403 h 10141"/>
                  <a:gd name="connsiteX67" fmla="*/ 10000 w 10000"/>
                  <a:gd name="connsiteY67" fmla="*/ 7464 h 10141"/>
                  <a:gd name="connsiteX68" fmla="*/ 10000 w 10000"/>
                  <a:gd name="connsiteY68" fmla="*/ 7464 h 10141"/>
                  <a:gd name="connsiteX0" fmla="*/ 10000 w 10000"/>
                  <a:gd name="connsiteY0" fmla="*/ 7464 h 10141"/>
                  <a:gd name="connsiteX1" fmla="*/ 10000 w 10000"/>
                  <a:gd name="connsiteY1" fmla="*/ 7464 h 10141"/>
                  <a:gd name="connsiteX2" fmla="*/ 9803 w 10000"/>
                  <a:gd name="connsiteY2" fmla="*/ 7772 h 10141"/>
                  <a:gd name="connsiteX3" fmla="*/ 9584 w 10000"/>
                  <a:gd name="connsiteY3" fmla="*/ 8049 h 10141"/>
                  <a:gd name="connsiteX4" fmla="*/ 9365 w 10000"/>
                  <a:gd name="connsiteY4" fmla="*/ 8326 h 10141"/>
                  <a:gd name="connsiteX5" fmla="*/ 9125 w 10000"/>
                  <a:gd name="connsiteY5" fmla="*/ 8572 h 10141"/>
                  <a:gd name="connsiteX6" fmla="*/ 8862 w 10000"/>
                  <a:gd name="connsiteY6" fmla="*/ 8818 h 10141"/>
                  <a:gd name="connsiteX7" fmla="*/ 8621 w 10000"/>
                  <a:gd name="connsiteY7" fmla="*/ 9064 h 10141"/>
                  <a:gd name="connsiteX8" fmla="*/ 8359 w 10000"/>
                  <a:gd name="connsiteY8" fmla="*/ 9249 h 10141"/>
                  <a:gd name="connsiteX9" fmla="*/ 8096 w 10000"/>
                  <a:gd name="connsiteY9" fmla="*/ 9433 h 10141"/>
                  <a:gd name="connsiteX10" fmla="*/ 7834 w 10000"/>
                  <a:gd name="connsiteY10" fmla="*/ 9587 h 10141"/>
                  <a:gd name="connsiteX11" fmla="*/ 7527 w 10000"/>
                  <a:gd name="connsiteY11" fmla="*/ 9741 h 10141"/>
                  <a:gd name="connsiteX12" fmla="*/ 7265 w 10000"/>
                  <a:gd name="connsiteY12" fmla="*/ 9864 h 10141"/>
                  <a:gd name="connsiteX13" fmla="*/ 6980 w 10000"/>
                  <a:gd name="connsiteY13" fmla="*/ 9987 h 10141"/>
                  <a:gd name="connsiteX14" fmla="*/ 6652 w 10000"/>
                  <a:gd name="connsiteY14" fmla="*/ 10049 h 10141"/>
                  <a:gd name="connsiteX15" fmla="*/ 6368 w 10000"/>
                  <a:gd name="connsiteY15" fmla="*/ 10110 h 10141"/>
                  <a:gd name="connsiteX16" fmla="*/ 6039 w 10000"/>
                  <a:gd name="connsiteY16" fmla="*/ 10141 h 10141"/>
                  <a:gd name="connsiteX17" fmla="*/ 5733 w 10000"/>
                  <a:gd name="connsiteY17" fmla="*/ 10141 h 10141"/>
                  <a:gd name="connsiteX18" fmla="*/ 5733 w 10000"/>
                  <a:gd name="connsiteY18" fmla="*/ 10141 h 10141"/>
                  <a:gd name="connsiteX19" fmla="*/ 5427 w 10000"/>
                  <a:gd name="connsiteY19" fmla="*/ 10141 h 10141"/>
                  <a:gd name="connsiteX20" fmla="*/ 5142 w 10000"/>
                  <a:gd name="connsiteY20" fmla="*/ 10110 h 10141"/>
                  <a:gd name="connsiteX21" fmla="*/ 4573 w 10000"/>
                  <a:gd name="connsiteY21" fmla="*/ 9987 h 10141"/>
                  <a:gd name="connsiteX22" fmla="*/ 4026 w 10000"/>
                  <a:gd name="connsiteY22" fmla="*/ 9803 h 10141"/>
                  <a:gd name="connsiteX23" fmla="*/ 3501 w 10000"/>
                  <a:gd name="connsiteY23" fmla="*/ 9526 h 10141"/>
                  <a:gd name="connsiteX24" fmla="*/ 2998 w 10000"/>
                  <a:gd name="connsiteY24" fmla="*/ 9187 h 10141"/>
                  <a:gd name="connsiteX25" fmla="*/ 2538 w 10000"/>
                  <a:gd name="connsiteY25" fmla="*/ 8787 h 10141"/>
                  <a:gd name="connsiteX26" fmla="*/ 2101 w 10000"/>
                  <a:gd name="connsiteY26" fmla="*/ 8326 h 10141"/>
                  <a:gd name="connsiteX27" fmla="*/ 1685 w 10000"/>
                  <a:gd name="connsiteY27" fmla="*/ 7803 h 10141"/>
                  <a:gd name="connsiteX28" fmla="*/ 1313 w 10000"/>
                  <a:gd name="connsiteY28" fmla="*/ 7249 h 10141"/>
                  <a:gd name="connsiteX29" fmla="*/ 985 w 10000"/>
                  <a:gd name="connsiteY29" fmla="*/ 6603 h 10141"/>
                  <a:gd name="connsiteX30" fmla="*/ 700 w 10000"/>
                  <a:gd name="connsiteY30" fmla="*/ 5956 h 10141"/>
                  <a:gd name="connsiteX31" fmla="*/ 460 w 10000"/>
                  <a:gd name="connsiteY31" fmla="*/ 5249 h 10141"/>
                  <a:gd name="connsiteX32" fmla="*/ 263 w 10000"/>
                  <a:gd name="connsiteY32" fmla="*/ 4479 h 10141"/>
                  <a:gd name="connsiteX33" fmla="*/ 109 w 10000"/>
                  <a:gd name="connsiteY33" fmla="*/ 3741 h 10141"/>
                  <a:gd name="connsiteX34" fmla="*/ 44 w 10000"/>
                  <a:gd name="connsiteY34" fmla="*/ 2941 h 10141"/>
                  <a:gd name="connsiteX35" fmla="*/ 22 w 10000"/>
                  <a:gd name="connsiteY35" fmla="*/ 2541 h 10141"/>
                  <a:gd name="connsiteX36" fmla="*/ 0 w 10000"/>
                  <a:gd name="connsiteY36" fmla="*/ 2110 h 10141"/>
                  <a:gd name="connsiteX37" fmla="*/ 0 w 10000"/>
                  <a:gd name="connsiteY37" fmla="*/ 2110 h 10141"/>
                  <a:gd name="connsiteX38" fmla="*/ 22 w 10000"/>
                  <a:gd name="connsiteY38" fmla="*/ 1618 h 10141"/>
                  <a:gd name="connsiteX39" fmla="*/ 44 w 10000"/>
                  <a:gd name="connsiteY39" fmla="*/ 1095 h 10141"/>
                  <a:gd name="connsiteX40" fmla="*/ 109 w 10000"/>
                  <a:gd name="connsiteY40" fmla="*/ 603 h 10141"/>
                  <a:gd name="connsiteX41" fmla="*/ 197 w 10000"/>
                  <a:gd name="connsiteY41" fmla="*/ 141 h 10141"/>
                  <a:gd name="connsiteX42" fmla="*/ 1493 w 10000"/>
                  <a:gd name="connsiteY42" fmla="*/ 0 h 10141"/>
                  <a:gd name="connsiteX43" fmla="*/ 1778 w 10000"/>
                  <a:gd name="connsiteY43" fmla="*/ 988 h 10141"/>
                  <a:gd name="connsiteX44" fmla="*/ 2399 w 10000"/>
                  <a:gd name="connsiteY44" fmla="*/ 1996 h 10141"/>
                  <a:gd name="connsiteX45" fmla="*/ 2842 w 10000"/>
                  <a:gd name="connsiteY45" fmla="*/ 1990 h 10141"/>
                  <a:gd name="connsiteX46" fmla="*/ 3021 w 10000"/>
                  <a:gd name="connsiteY46" fmla="*/ 2206 h 10141"/>
                  <a:gd name="connsiteX47" fmla="*/ 3217 w 10000"/>
                  <a:gd name="connsiteY47" fmla="*/ 1741 h 10141"/>
                  <a:gd name="connsiteX48" fmla="*/ 3392 w 10000"/>
                  <a:gd name="connsiteY48" fmla="*/ 2326 h 10141"/>
                  <a:gd name="connsiteX49" fmla="*/ 3611 w 10000"/>
                  <a:gd name="connsiteY49" fmla="*/ 2941 h 10141"/>
                  <a:gd name="connsiteX50" fmla="*/ 3742 w 10000"/>
                  <a:gd name="connsiteY50" fmla="*/ 3279 h 10141"/>
                  <a:gd name="connsiteX51" fmla="*/ 3917 w 10000"/>
                  <a:gd name="connsiteY51" fmla="*/ 3587 h 10141"/>
                  <a:gd name="connsiteX52" fmla="*/ 4092 w 10000"/>
                  <a:gd name="connsiteY52" fmla="*/ 3956 h 10141"/>
                  <a:gd name="connsiteX53" fmla="*/ 4289 w 10000"/>
                  <a:gd name="connsiteY53" fmla="*/ 4295 h 10141"/>
                  <a:gd name="connsiteX54" fmla="*/ 4508 w 10000"/>
                  <a:gd name="connsiteY54" fmla="*/ 4603 h 10141"/>
                  <a:gd name="connsiteX55" fmla="*/ 4748 w 10000"/>
                  <a:gd name="connsiteY55" fmla="*/ 4910 h 10141"/>
                  <a:gd name="connsiteX56" fmla="*/ 5011 w 10000"/>
                  <a:gd name="connsiteY56" fmla="*/ 5249 h 10141"/>
                  <a:gd name="connsiteX57" fmla="*/ 5339 w 10000"/>
                  <a:gd name="connsiteY57" fmla="*/ 5526 h 10141"/>
                  <a:gd name="connsiteX58" fmla="*/ 5646 w 10000"/>
                  <a:gd name="connsiteY58" fmla="*/ 5833 h 10141"/>
                  <a:gd name="connsiteX59" fmla="*/ 5996 w 10000"/>
                  <a:gd name="connsiteY59" fmla="*/ 6110 h 10141"/>
                  <a:gd name="connsiteX60" fmla="*/ 6389 w 10000"/>
                  <a:gd name="connsiteY60" fmla="*/ 6356 h 10141"/>
                  <a:gd name="connsiteX61" fmla="*/ 6805 w 10000"/>
                  <a:gd name="connsiteY61" fmla="*/ 6572 h 10141"/>
                  <a:gd name="connsiteX62" fmla="*/ 7243 w 10000"/>
                  <a:gd name="connsiteY62" fmla="*/ 6818 h 10141"/>
                  <a:gd name="connsiteX63" fmla="*/ 7724 w 10000"/>
                  <a:gd name="connsiteY63" fmla="*/ 7003 h 10141"/>
                  <a:gd name="connsiteX64" fmla="*/ 8228 w 10000"/>
                  <a:gd name="connsiteY64" fmla="*/ 7156 h 10141"/>
                  <a:gd name="connsiteX65" fmla="*/ 8775 w 10000"/>
                  <a:gd name="connsiteY65" fmla="*/ 7310 h 10141"/>
                  <a:gd name="connsiteX66" fmla="*/ 9365 w 10000"/>
                  <a:gd name="connsiteY66" fmla="*/ 7403 h 10141"/>
                  <a:gd name="connsiteX67" fmla="*/ 10000 w 10000"/>
                  <a:gd name="connsiteY67" fmla="*/ 7464 h 10141"/>
                  <a:gd name="connsiteX68" fmla="*/ 10000 w 10000"/>
                  <a:gd name="connsiteY68" fmla="*/ 7464 h 1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0000" h="10141">
                    <a:moveTo>
                      <a:pt x="10000" y="7464"/>
                    </a:moveTo>
                    <a:lnTo>
                      <a:pt x="10000" y="7464"/>
                    </a:lnTo>
                    <a:lnTo>
                      <a:pt x="9803" y="7772"/>
                    </a:lnTo>
                    <a:lnTo>
                      <a:pt x="9584" y="8049"/>
                    </a:lnTo>
                    <a:lnTo>
                      <a:pt x="9365" y="8326"/>
                    </a:lnTo>
                    <a:lnTo>
                      <a:pt x="9125" y="8572"/>
                    </a:lnTo>
                    <a:lnTo>
                      <a:pt x="8862" y="8818"/>
                    </a:lnTo>
                    <a:lnTo>
                      <a:pt x="8621" y="9064"/>
                    </a:lnTo>
                    <a:lnTo>
                      <a:pt x="8359" y="9249"/>
                    </a:lnTo>
                    <a:lnTo>
                      <a:pt x="8096" y="9433"/>
                    </a:lnTo>
                    <a:lnTo>
                      <a:pt x="7834" y="9587"/>
                    </a:lnTo>
                    <a:lnTo>
                      <a:pt x="7527" y="9741"/>
                    </a:lnTo>
                    <a:lnTo>
                      <a:pt x="7265" y="9864"/>
                    </a:lnTo>
                    <a:lnTo>
                      <a:pt x="6980" y="9987"/>
                    </a:lnTo>
                    <a:lnTo>
                      <a:pt x="6652" y="10049"/>
                    </a:lnTo>
                    <a:lnTo>
                      <a:pt x="6368" y="10110"/>
                    </a:lnTo>
                    <a:lnTo>
                      <a:pt x="6039" y="10141"/>
                    </a:lnTo>
                    <a:lnTo>
                      <a:pt x="5733" y="10141"/>
                    </a:lnTo>
                    <a:lnTo>
                      <a:pt x="5733" y="10141"/>
                    </a:lnTo>
                    <a:lnTo>
                      <a:pt x="5427" y="10141"/>
                    </a:lnTo>
                    <a:lnTo>
                      <a:pt x="5142" y="10110"/>
                    </a:lnTo>
                    <a:lnTo>
                      <a:pt x="4573" y="9987"/>
                    </a:lnTo>
                    <a:lnTo>
                      <a:pt x="4026" y="9803"/>
                    </a:lnTo>
                    <a:lnTo>
                      <a:pt x="3501" y="9526"/>
                    </a:lnTo>
                    <a:lnTo>
                      <a:pt x="2998" y="9187"/>
                    </a:lnTo>
                    <a:lnTo>
                      <a:pt x="2538" y="8787"/>
                    </a:lnTo>
                    <a:lnTo>
                      <a:pt x="2101" y="8326"/>
                    </a:lnTo>
                    <a:lnTo>
                      <a:pt x="1685" y="7803"/>
                    </a:lnTo>
                    <a:lnTo>
                      <a:pt x="1313" y="7249"/>
                    </a:lnTo>
                    <a:lnTo>
                      <a:pt x="985" y="6603"/>
                    </a:lnTo>
                    <a:lnTo>
                      <a:pt x="700" y="5956"/>
                    </a:lnTo>
                    <a:lnTo>
                      <a:pt x="460" y="5249"/>
                    </a:lnTo>
                    <a:cubicBezTo>
                      <a:pt x="394" y="4992"/>
                      <a:pt x="329" y="4736"/>
                      <a:pt x="263" y="4479"/>
                    </a:cubicBezTo>
                    <a:cubicBezTo>
                      <a:pt x="212" y="4233"/>
                      <a:pt x="160" y="3987"/>
                      <a:pt x="109" y="3741"/>
                    </a:cubicBezTo>
                    <a:cubicBezTo>
                      <a:pt x="87" y="3474"/>
                      <a:pt x="66" y="3208"/>
                      <a:pt x="44" y="2941"/>
                    </a:cubicBezTo>
                    <a:cubicBezTo>
                      <a:pt x="37" y="2808"/>
                      <a:pt x="29" y="2674"/>
                      <a:pt x="22" y="2541"/>
                    </a:cubicBezTo>
                    <a:cubicBezTo>
                      <a:pt x="15" y="2397"/>
                      <a:pt x="7" y="2254"/>
                      <a:pt x="0" y="2110"/>
                    </a:cubicBezTo>
                    <a:lnTo>
                      <a:pt x="0" y="2110"/>
                    </a:lnTo>
                    <a:cubicBezTo>
                      <a:pt x="7" y="1946"/>
                      <a:pt x="15" y="1782"/>
                      <a:pt x="22" y="1618"/>
                    </a:cubicBezTo>
                    <a:cubicBezTo>
                      <a:pt x="29" y="1444"/>
                      <a:pt x="37" y="1269"/>
                      <a:pt x="44" y="1095"/>
                    </a:cubicBezTo>
                    <a:cubicBezTo>
                      <a:pt x="66" y="931"/>
                      <a:pt x="87" y="767"/>
                      <a:pt x="109" y="603"/>
                    </a:cubicBezTo>
                    <a:cubicBezTo>
                      <a:pt x="138" y="449"/>
                      <a:pt x="168" y="295"/>
                      <a:pt x="197" y="141"/>
                    </a:cubicBezTo>
                    <a:lnTo>
                      <a:pt x="1493" y="0"/>
                    </a:lnTo>
                    <a:lnTo>
                      <a:pt x="1778" y="988"/>
                    </a:lnTo>
                    <a:lnTo>
                      <a:pt x="2399" y="1996"/>
                    </a:lnTo>
                    <a:cubicBezTo>
                      <a:pt x="2414" y="2109"/>
                      <a:pt x="2827" y="1877"/>
                      <a:pt x="2842" y="1990"/>
                    </a:cubicBezTo>
                    <a:cubicBezTo>
                      <a:pt x="2864" y="2134"/>
                      <a:pt x="2999" y="2062"/>
                      <a:pt x="3021" y="2206"/>
                    </a:cubicBezTo>
                    <a:cubicBezTo>
                      <a:pt x="3058" y="2380"/>
                      <a:pt x="3180" y="1567"/>
                      <a:pt x="3217" y="1741"/>
                    </a:cubicBezTo>
                    <a:cubicBezTo>
                      <a:pt x="3275" y="1936"/>
                      <a:pt x="3334" y="2131"/>
                      <a:pt x="3392" y="2326"/>
                    </a:cubicBezTo>
                    <a:lnTo>
                      <a:pt x="3611" y="2941"/>
                    </a:lnTo>
                    <a:cubicBezTo>
                      <a:pt x="3655" y="3054"/>
                      <a:pt x="3698" y="3166"/>
                      <a:pt x="3742" y="3279"/>
                    </a:cubicBezTo>
                    <a:cubicBezTo>
                      <a:pt x="3800" y="3382"/>
                      <a:pt x="3859" y="3484"/>
                      <a:pt x="3917" y="3587"/>
                    </a:cubicBezTo>
                    <a:cubicBezTo>
                      <a:pt x="3975" y="3710"/>
                      <a:pt x="4034" y="3833"/>
                      <a:pt x="4092" y="3956"/>
                    </a:cubicBezTo>
                    <a:lnTo>
                      <a:pt x="4289" y="4295"/>
                    </a:lnTo>
                    <a:lnTo>
                      <a:pt x="4508" y="4603"/>
                    </a:lnTo>
                    <a:lnTo>
                      <a:pt x="4748" y="4910"/>
                    </a:lnTo>
                    <a:lnTo>
                      <a:pt x="5011" y="5249"/>
                    </a:lnTo>
                    <a:lnTo>
                      <a:pt x="5339" y="5526"/>
                    </a:lnTo>
                    <a:lnTo>
                      <a:pt x="5646" y="5833"/>
                    </a:lnTo>
                    <a:lnTo>
                      <a:pt x="5996" y="6110"/>
                    </a:lnTo>
                    <a:lnTo>
                      <a:pt x="6389" y="6356"/>
                    </a:lnTo>
                    <a:lnTo>
                      <a:pt x="6805" y="6572"/>
                    </a:lnTo>
                    <a:lnTo>
                      <a:pt x="7243" y="6818"/>
                    </a:lnTo>
                    <a:lnTo>
                      <a:pt x="7724" y="7003"/>
                    </a:lnTo>
                    <a:lnTo>
                      <a:pt x="8228" y="7156"/>
                    </a:lnTo>
                    <a:lnTo>
                      <a:pt x="8775" y="7310"/>
                    </a:lnTo>
                    <a:lnTo>
                      <a:pt x="9365" y="7403"/>
                    </a:lnTo>
                    <a:lnTo>
                      <a:pt x="10000" y="7464"/>
                    </a:lnTo>
                    <a:lnTo>
                      <a:pt x="10000" y="74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" name="Freeform 962">
                <a:extLst>
                  <a:ext uri="{FF2B5EF4-FFF2-40B4-BE49-F238E27FC236}">
                    <a16:creationId xmlns:a16="http://schemas.microsoft.com/office/drawing/2014/main" xmlns="" id="{827DE8A2-C7E6-4243-A67E-B3A25C476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259" y="13149819"/>
                <a:ext cx="293521" cy="587461"/>
              </a:xfrm>
              <a:custGeom>
                <a:avLst/>
                <a:gdLst>
                  <a:gd name="T0" fmla="*/ 4 w 165"/>
                  <a:gd name="T1" fmla="*/ 473 h 473"/>
                  <a:gd name="T2" fmla="*/ 4 w 165"/>
                  <a:gd name="T3" fmla="*/ 473 h 473"/>
                  <a:gd name="T4" fmla="*/ 3 w 165"/>
                  <a:gd name="T5" fmla="*/ 458 h 473"/>
                  <a:gd name="T6" fmla="*/ 2 w 165"/>
                  <a:gd name="T7" fmla="*/ 440 h 473"/>
                  <a:gd name="T8" fmla="*/ 0 w 165"/>
                  <a:gd name="T9" fmla="*/ 399 h 473"/>
                  <a:gd name="T10" fmla="*/ 2 w 165"/>
                  <a:gd name="T11" fmla="*/ 351 h 473"/>
                  <a:gd name="T12" fmla="*/ 4 w 165"/>
                  <a:gd name="T13" fmla="*/ 301 h 473"/>
                  <a:gd name="T14" fmla="*/ 8 w 165"/>
                  <a:gd name="T15" fmla="*/ 203 h 473"/>
                  <a:gd name="T16" fmla="*/ 9 w 165"/>
                  <a:gd name="T17" fmla="*/ 162 h 473"/>
                  <a:gd name="T18" fmla="*/ 9 w 165"/>
                  <a:gd name="T19" fmla="*/ 130 h 473"/>
                  <a:gd name="T20" fmla="*/ 9 w 165"/>
                  <a:gd name="T21" fmla="*/ 130 h 473"/>
                  <a:gd name="T22" fmla="*/ 8 w 165"/>
                  <a:gd name="T23" fmla="*/ 96 h 473"/>
                  <a:gd name="T24" fmla="*/ 7 w 165"/>
                  <a:gd name="T25" fmla="*/ 67 h 473"/>
                  <a:gd name="T26" fmla="*/ 8 w 165"/>
                  <a:gd name="T27" fmla="*/ 44 h 473"/>
                  <a:gd name="T28" fmla="*/ 10 w 165"/>
                  <a:gd name="T29" fmla="*/ 28 h 473"/>
                  <a:gd name="T30" fmla="*/ 12 w 165"/>
                  <a:gd name="T31" fmla="*/ 21 h 473"/>
                  <a:gd name="T32" fmla="*/ 14 w 165"/>
                  <a:gd name="T33" fmla="*/ 14 h 473"/>
                  <a:gd name="T34" fmla="*/ 17 w 165"/>
                  <a:gd name="T35" fmla="*/ 10 h 473"/>
                  <a:gd name="T36" fmla="*/ 21 w 165"/>
                  <a:gd name="T37" fmla="*/ 7 h 473"/>
                  <a:gd name="T38" fmla="*/ 24 w 165"/>
                  <a:gd name="T39" fmla="*/ 4 h 473"/>
                  <a:gd name="T40" fmla="*/ 28 w 165"/>
                  <a:gd name="T41" fmla="*/ 2 h 473"/>
                  <a:gd name="T42" fmla="*/ 34 w 165"/>
                  <a:gd name="T43" fmla="*/ 1 h 473"/>
                  <a:gd name="T44" fmla="*/ 39 w 165"/>
                  <a:gd name="T45" fmla="*/ 1 h 473"/>
                  <a:gd name="T46" fmla="*/ 39 w 165"/>
                  <a:gd name="T47" fmla="*/ 1 h 473"/>
                  <a:gd name="T48" fmla="*/ 82 w 165"/>
                  <a:gd name="T49" fmla="*/ 0 h 473"/>
                  <a:gd name="T50" fmla="*/ 103 w 165"/>
                  <a:gd name="T51" fmla="*/ 0 h 473"/>
                  <a:gd name="T52" fmla="*/ 114 w 165"/>
                  <a:gd name="T53" fmla="*/ 1 h 473"/>
                  <a:gd name="T54" fmla="*/ 124 w 165"/>
                  <a:gd name="T55" fmla="*/ 2 h 473"/>
                  <a:gd name="T56" fmla="*/ 133 w 165"/>
                  <a:gd name="T57" fmla="*/ 4 h 473"/>
                  <a:gd name="T58" fmla="*/ 142 w 165"/>
                  <a:gd name="T59" fmla="*/ 8 h 473"/>
                  <a:gd name="T60" fmla="*/ 149 w 165"/>
                  <a:gd name="T61" fmla="*/ 12 h 473"/>
                  <a:gd name="T62" fmla="*/ 155 w 165"/>
                  <a:gd name="T63" fmla="*/ 18 h 473"/>
                  <a:gd name="T64" fmla="*/ 161 w 165"/>
                  <a:gd name="T65" fmla="*/ 24 h 473"/>
                  <a:gd name="T66" fmla="*/ 164 w 165"/>
                  <a:gd name="T67" fmla="*/ 32 h 473"/>
                  <a:gd name="T68" fmla="*/ 165 w 165"/>
                  <a:gd name="T69" fmla="*/ 42 h 473"/>
                  <a:gd name="T70" fmla="*/ 165 w 165"/>
                  <a:gd name="T71" fmla="*/ 55 h 473"/>
                  <a:gd name="T72" fmla="*/ 165 w 165"/>
                  <a:gd name="T73" fmla="*/ 55 h 473"/>
                  <a:gd name="T74" fmla="*/ 165 w 165"/>
                  <a:gd name="T75" fmla="*/ 80 h 473"/>
                  <a:gd name="T76" fmla="*/ 162 w 165"/>
                  <a:gd name="T77" fmla="*/ 107 h 473"/>
                  <a:gd name="T78" fmla="*/ 158 w 165"/>
                  <a:gd name="T79" fmla="*/ 135 h 473"/>
                  <a:gd name="T80" fmla="*/ 151 w 165"/>
                  <a:gd name="T81" fmla="*/ 164 h 473"/>
                  <a:gd name="T82" fmla="*/ 143 w 165"/>
                  <a:gd name="T83" fmla="*/ 193 h 473"/>
                  <a:gd name="T84" fmla="*/ 134 w 165"/>
                  <a:gd name="T85" fmla="*/ 222 h 473"/>
                  <a:gd name="T86" fmla="*/ 114 w 165"/>
                  <a:gd name="T87" fmla="*/ 279 h 473"/>
                  <a:gd name="T88" fmla="*/ 93 w 165"/>
                  <a:gd name="T89" fmla="*/ 334 h 473"/>
                  <a:gd name="T90" fmla="*/ 74 w 165"/>
                  <a:gd name="T91" fmla="*/ 387 h 473"/>
                  <a:gd name="T92" fmla="*/ 66 w 165"/>
                  <a:gd name="T93" fmla="*/ 410 h 473"/>
                  <a:gd name="T94" fmla="*/ 60 w 165"/>
                  <a:gd name="T95" fmla="*/ 434 h 473"/>
                  <a:gd name="T96" fmla="*/ 54 w 165"/>
                  <a:gd name="T97" fmla="*/ 454 h 473"/>
                  <a:gd name="T98" fmla="*/ 51 w 165"/>
                  <a:gd name="T99" fmla="*/ 473 h 473"/>
                  <a:gd name="T100" fmla="*/ 4 w 165"/>
                  <a:gd name="T101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5" h="473">
                    <a:moveTo>
                      <a:pt x="4" y="473"/>
                    </a:moveTo>
                    <a:lnTo>
                      <a:pt x="4" y="473"/>
                    </a:lnTo>
                    <a:lnTo>
                      <a:pt x="3" y="458"/>
                    </a:lnTo>
                    <a:lnTo>
                      <a:pt x="2" y="440"/>
                    </a:lnTo>
                    <a:lnTo>
                      <a:pt x="0" y="399"/>
                    </a:lnTo>
                    <a:lnTo>
                      <a:pt x="2" y="351"/>
                    </a:lnTo>
                    <a:lnTo>
                      <a:pt x="4" y="301"/>
                    </a:lnTo>
                    <a:lnTo>
                      <a:pt x="8" y="203"/>
                    </a:lnTo>
                    <a:lnTo>
                      <a:pt x="9" y="162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8" y="96"/>
                    </a:lnTo>
                    <a:lnTo>
                      <a:pt x="7" y="67"/>
                    </a:lnTo>
                    <a:lnTo>
                      <a:pt x="8" y="44"/>
                    </a:lnTo>
                    <a:lnTo>
                      <a:pt x="10" y="28"/>
                    </a:lnTo>
                    <a:lnTo>
                      <a:pt x="12" y="21"/>
                    </a:lnTo>
                    <a:lnTo>
                      <a:pt x="14" y="14"/>
                    </a:lnTo>
                    <a:lnTo>
                      <a:pt x="17" y="10"/>
                    </a:lnTo>
                    <a:lnTo>
                      <a:pt x="21" y="7"/>
                    </a:lnTo>
                    <a:lnTo>
                      <a:pt x="24" y="4"/>
                    </a:lnTo>
                    <a:lnTo>
                      <a:pt x="28" y="2"/>
                    </a:lnTo>
                    <a:lnTo>
                      <a:pt x="34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82" y="0"/>
                    </a:lnTo>
                    <a:lnTo>
                      <a:pt x="103" y="0"/>
                    </a:lnTo>
                    <a:lnTo>
                      <a:pt x="114" y="1"/>
                    </a:lnTo>
                    <a:lnTo>
                      <a:pt x="124" y="2"/>
                    </a:lnTo>
                    <a:lnTo>
                      <a:pt x="133" y="4"/>
                    </a:lnTo>
                    <a:lnTo>
                      <a:pt x="142" y="8"/>
                    </a:lnTo>
                    <a:lnTo>
                      <a:pt x="149" y="12"/>
                    </a:lnTo>
                    <a:lnTo>
                      <a:pt x="155" y="18"/>
                    </a:lnTo>
                    <a:lnTo>
                      <a:pt x="161" y="24"/>
                    </a:lnTo>
                    <a:lnTo>
                      <a:pt x="164" y="32"/>
                    </a:lnTo>
                    <a:lnTo>
                      <a:pt x="165" y="42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80"/>
                    </a:lnTo>
                    <a:lnTo>
                      <a:pt x="162" y="107"/>
                    </a:lnTo>
                    <a:lnTo>
                      <a:pt x="158" y="135"/>
                    </a:lnTo>
                    <a:lnTo>
                      <a:pt x="151" y="164"/>
                    </a:lnTo>
                    <a:lnTo>
                      <a:pt x="143" y="193"/>
                    </a:lnTo>
                    <a:lnTo>
                      <a:pt x="134" y="222"/>
                    </a:lnTo>
                    <a:lnTo>
                      <a:pt x="114" y="279"/>
                    </a:lnTo>
                    <a:lnTo>
                      <a:pt x="93" y="334"/>
                    </a:lnTo>
                    <a:lnTo>
                      <a:pt x="74" y="387"/>
                    </a:lnTo>
                    <a:lnTo>
                      <a:pt x="66" y="410"/>
                    </a:lnTo>
                    <a:lnTo>
                      <a:pt x="60" y="434"/>
                    </a:lnTo>
                    <a:lnTo>
                      <a:pt x="54" y="454"/>
                    </a:lnTo>
                    <a:lnTo>
                      <a:pt x="51" y="473"/>
                    </a:lnTo>
                    <a:lnTo>
                      <a:pt x="4" y="473"/>
                    </a:lnTo>
                    <a:close/>
                  </a:path>
                </a:pathLst>
              </a:custGeom>
              <a:solidFill>
                <a:srgbClr val="63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" name="Freeform 963">
                <a:extLst>
                  <a:ext uri="{FF2B5EF4-FFF2-40B4-BE49-F238E27FC236}">
                    <a16:creationId xmlns:a16="http://schemas.microsoft.com/office/drawing/2014/main" xmlns="" id="{E58C950A-E7E9-404E-A8DB-1AB69C909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579" y="13688873"/>
                <a:ext cx="388655" cy="223567"/>
              </a:xfrm>
              <a:custGeom>
                <a:avLst/>
                <a:gdLst>
                  <a:gd name="T0" fmla="*/ 116 w 210"/>
                  <a:gd name="T1" fmla="*/ 133 h 134"/>
                  <a:gd name="T2" fmla="*/ 128 w 210"/>
                  <a:gd name="T3" fmla="*/ 134 h 134"/>
                  <a:gd name="T4" fmla="*/ 140 w 210"/>
                  <a:gd name="T5" fmla="*/ 134 h 134"/>
                  <a:gd name="T6" fmla="*/ 168 w 210"/>
                  <a:gd name="T7" fmla="*/ 130 h 134"/>
                  <a:gd name="T8" fmla="*/ 192 w 210"/>
                  <a:gd name="T9" fmla="*/ 122 h 134"/>
                  <a:gd name="T10" fmla="*/ 206 w 210"/>
                  <a:gd name="T11" fmla="*/ 116 h 134"/>
                  <a:gd name="T12" fmla="*/ 210 w 210"/>
                  <a:gd name="T13" fmla="*/ 111 h 134"/>
                  <a:gd name="T14" fmla="*/ 209 w 210"/>
                  <a:gd name="T15" fmla="*/ 106 h 134"/>
                  <a:gd name="T16" fmla="*/ 206 w 210"/>
                  <a:gd name="T17" fmla="*/ 101 h 134"/>
                  <a:gd name="T18" fmla="*/ 197 w 210"/>
                  <a:gd name="T19" fmla="*/ 94 h 134"/>
                  <a:gd name="T20" fmla="*/ 182 w 210"/>
                  <a:gd name="T21" fmla="*/ 92 h 134"/>
                  <a:gd name="T22" fmla="*/ 172 w 210"/>
                  <a:gd name="T23" fmla="*/ 92 h 134"/>
                  <a:gd name="T24" fmla="*/ 170 w 210"/>
                  <a:gd name="T25" fmla="*/ 92 h 134"/>
                  <a:gd name="T26" fmla="*/ 159 w 210"/>
                  <a:gd name="T27" fmla="*/ 88 h 134"/>
                  <a:gd name="T28" fmla="*/ 147 w 210"/>
                  <a:gd name="T29" fmla="*/ 83 h 134"/>
                  <a:gd name="T30" fmla="*/ 141 w 210"/>
                  <a:gd name="T31" fmla="*/ 77 h 134"/>
                  <a:gd name="T32" fmla="*/ 129 w 210"/>
                  <a:gd name="T33" fmla="*/ 65 h 134"/>
                  <a:gd name="T34" fmla="*/ 118 w 210"/>
                  <a:gd name="T35" fmla="*/ 48 h 134"/>
                  <a:gd name="T36" fmla="*/ 99 w 210"/>
                  <a:gd name="T37" fmla="*/ 5 h 134"/>
                  <a:gd name="T38" fmla="*/ 97 w 210"/>
                  <a:gd name="T39" fmla="*/ 2 h 134"/>
                  <a:gd name="T40" fmla="*/ 94 w 210"/>
                  <a:gd name="T41" fmla="*/ 0 h 134"/>
                  <a:gd name="T42" fmla="*/ 21 w 210"/>
                  <a:gd name="T43" fmla="*/ 6 h 134"/>
                  <a:gd name="T44" fmla="*/ 18 w 210"/>
                  <a:gd name="T45" fmla="*/ 7 h 134"/>
                  <a:gd name="T46" fmla="*/ 15 w 210"/>
                  <a:gd name="T47" fmla="*/ 10 h 134"/>
                  <a:gd name="T48" fmla="*/ 14 w 210"/>
                  <a:gd name="T49" fmla="*/ 12 h 134"/>
                  <a:gd name="T50" fmla="*/ 13 w 210"/>
                  <a:gd name="T51" fmla="*/ 38 h 134"/>
                  <a:gd name="T52" fmla="*/ 9 w 210"/>
                  <a:gd name="T53" fmla="*/ 59 h 134"/>
                  <a:gd name="T54" fmla="*/ 7 w 210"/>
                  <a:gd name="T55" fmla="*/ 64 h 134"/>
                  <a:gd name="T56" fmla="*/ 3 w 210"/>
                  <a:gd name="T57" fmla="*/ 79 h 134"/>
                  <a:gd name="T58" fmla="*/ 0 w 210"/>
                  <a:gd name="T59" fmla="*/ 118 h 134"/>
                  <a:gd name="T60" fmla="*/ 0 w 210"/>
                  <a:gd name="T61" fmla="*/ 121 h 134"/>
                  <a:gd name="T62" fmla="*/ 4 w 210"/>
                  <a:gd name="T63" fmla="*/ 125 h 134"/>
                  <a:gd name="T64" fmla="*/ 50 w 210"/>
                  <a:gd name="T65" fmla="*/ 127 h 134"/>
                  <a:gd name="T66" fmla="*/ 52 w 210"/>
                  <a:gd name="T67" fmla="*/ 127 h 134"/>
                  <a:gd name="T68" fmla="*/ 55 w 210"/>
                  <a:gd name="T69" fmla="*/ 124 h 134"/>
                  <a:gd name="T70" fmla="*/ 56 w 210"/>
                  <a:gd name="T71" fmla="*/ 121 h 134"/>
                  <a:gd name="T72" fmla="*/ 58 w 210"/>
                  <a:gd name="T73" fmla="*/ 116 h 134"/>
                  <a:gd name="T74" fmla="*/ 64 w 210"/>
                  <a:gd name="T75" fmla="*/ 11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0" h="134">
                    <a:moveTo>
                      <a:pt x="116" y="133"/>
                    </a:moveTo>
                    <a:lnTo>
                      <a:pt x="116" y="133"/>
                    </a:lnTo>
                    <a:lnTo>
                      <a:pt x="119" y="133"/>
                    </a:lnTo>
                    <a:lnTo>
                      <a:pt x="128" y="134"/>
                    </a:lnTo>
                    <a:lnTo>
                      <a:pt x="128" y="134"/>
                    </a:lnTo>
                    <a:lnTo>
                      <a:pt x="140" y="134"/>
                    </a:lnTo>
                    <a:lnTo>
                      <a:pt x="158" y="132"/>
                    </a:lnTo>
                    <a:lnTo>
                      <a:pt x="168" y="130"/>
                    </a:lnTo>
                    <a:lnTo>
                      <a:pt x="180" y="126"/>
                    </a:lnTo>
                    <a:lnTo>
                      <a:pt x="192" y="122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9" y="114"/>
                    </a:lnTo>
                    <a:lnTo>
                      <a:pt x="210" y="111"/>
                    </a:lnTo>
                    <a:lnTo>
                      <a:pt x="210" y="111"/>
                    </a:lnTo>
                    <a:lnTo>
                      <a:pt x="209" y="106"/>
                    </a:lnTo>
                    <a:lnTo>
                      <a:pt x="206" y="101"/>
                    </a:lnTo>
                    <a:lnTo>
                      <a:pt x="206" y="101"/>
                    </a:lnTo>
                    <a:lnTo>
                      <a:pt x="202" y="97"/>
                    </a:lnTo>
                    <a:lnTo>
                      <a:pt x="197" y="94"/>
                    </a:lnTo>
                    <a:lnTo>
                      <a:pt x="190" y="93"/>
                    </a:lnTo>
                    <a:lnTo>
                      <a:pt x="182" y="92"/>
                    </a:lnTo>
                    <a:lnTo>
                      <a:pt x="182" y="92"/>
                    </a:lnTo>
                    <a:lnTo>
                      <a:pt x="172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3" y="91"/>
                    </a:lnTo>
                    <a:lnTo>
                      <a:pt x="159" y="88"/>
                    </a:lnTo>
                    <a:lnTo>
                      <a:pt x="153" y="86"/>
                    </a:lnTo>
                    <a:lnTo>
                      <a:pt x="147" y="83"/>
                    </a:lnTo>
                    <a:lnTo>
                      <a:pt x="141" y="77"/>
                    </a:lnTo>
                    <a:lnTo>
                      <a:pt x="141" y="77"/>
                    </a:lnTo>
                    <a:lnTo>
                      <a:pt x="134" y="72"/>
                    </a:lnTo>
                    <a:lnTo>
                      <a:pt x="129" y="65"/>
                    </a:lnTo>
                    <a:lnTo>
                      <a:pt x="123" y="57"/>
                    </a:lnTo>
                    <a:lnTo>
                      <a:pt x="118" y="48"/>
                    </a:lnTo>
                    <a:lnTo>
                      <a:pt x="107" y="28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7" y="2"/>
                    </a:lnTo>
                    <a:lnTo>
                      <a:pt x="95" y="1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5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24"/>
                    </a:lnTo>
                    <a:lnTo>
                      <a:pt x="13" y="38"/>
                    </a:lnTo>
                    <a:lnTo>
                      <a:pt x="10" y="53"/>
                    </a:lnTo>
                    <a:lnTo>
                      <a:pt x="9" y="59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5" y="70"/>
                    </a:lnTo>
                    <a:lnTo>
                      <a:pt x="3" y="79"/>
                    </a:lnTo>
                    <a:lnTo>
                      <a:pt x="2" y="92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21"/>
                    </a:lnTo>
                    <a:lnTo>
                      <a:pt x="3" y="123"/>
                    </a:lnTo>
                    <a:lnTo>
                      <a:pt x="4" y="125"/>
                    </a:lnTo>
                    <a:lnTo>
                      <a:pt x="7" y="125"/>
                    </a:lnTo>
                    <a:lnTo>
                      <a:pt x="50" y="127"/>
                    </a:lnTo>
                    <a:lnTo>
                      <a:pt x="50" y="127"/>
                    </a:lnTo>
                    <a:lnTo>
                      <a:pt x="52" y="127"/>
                    </a:lnTo>
                    <a:lnTo>
                      <a:pt x="54" y="125"/>
                    </a:lnTo>
                    <a:lnTo>
                      <a:pt x="55" y="124"/>
                    </a:lnTo>
                    <a:lnTo>
                      <a:pt x="56" y="121"/>
                    </a:lnTo>
                    <a:lnTo>
                      <a:pt x="56" y="121"/>
                    </a:lnTo>
                    <a:lnTo>
                      <a:pt x="56" y="118"/>
                    </a:lnTo>
                    <a:lnTo>
                      <a:pt x="58" y="116"/>
                    </a:lnTo>
                    <a:lnTo>
                      <a:pt x="62" y="115"/>
                    </a:lnTo>
                    <a:lnTo>
                      <a:pt x="64" y="115"/>
                    </a:lnTo>
                    <a:lnTo>
                      <a:pt x="116" y="133"/>
                    </a:lnTo>
                    <a:close/>
                  </a:path>
                </a:pathLst>
              </a:custGeom>
              <a:solidFill>
                <a:srgbClr val="6D67A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xmlns="" id="{3F20F28E-D297-43DF-84C6-0D80A3515025}"/>
                  </a:ext>
                </a:extLst>
              </p:cNvPr>
              <p:cNvSpPr/>
              <p:nvPr/>
            </p:nvSpPr>
            <p:spPr>
              <a:xfrm>
                <a:off x="1397000" y="12687300"/>
                <a:ext cx="501650" cy="463550"/>
              </a:xfrm>
              <a:custGeom>
                <a:avLst/>
                <a:gdLst>
                  <a:gd name="connsiteX0" fmla="*/ 501650 w 501650"/>
                  <a:gd name="connsiteY0" fmla="*/ 50800 h 463550"/>
                  <a:gd name="connsiteX1" fmla="*/ 463550 w 501650"/>
                  <a:gd name="connsiteY1" fmla="*/ 406400 h 463550"/>
                  <a:gd name="connsiteX2" fmla="*/ 0 w 501650"/>
                  <a:gd name="connsiteY2" fmla="*/ 463550 h 463550"/>
                  <a:gd name="connsiteX3" fmla="*/ 44450 w 501650"/>
                  <a:gd name="connsiteY3" fmla="*/ 0 h 463550"/>
                  <a:gd name="connsiteX4" fmla="*/ 501650 w 501650"/>
                  <a:gd name="connsiteY4" fmla="*/ 5080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650" h="463550">
                    <a:moveTo>
                      <a:pt x="501650" y="50800"/>
                    </a:moveTo>
                    <a:lnTo>
                      <a:pt x="463550" y="406400"/>
                    </a:lnTo>
                    <a:lnTo>
                      <a:pt x="0" y="463550"/>
                    </a:lnTo>
                    <a:lnTo>
                      <a:pt x="44450" y="0"/>
                    </a:lnTo>
                    <a:lnTo>
                      <a:pt x="501650" y="50800"/>
                    </a:lnTo>
                    <a:close/>
                  </a:path>
                </a:pathLst>
              </a:custGeom>
              <a:solidFill>
                <a:srgbClr val="2C388E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GB" sz="1600"/>
              </a:p>
            </p:txBody>
          </p: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xmlns="" id="{93D72E74-35F5-47E3-BF34-69DB01A845E5}"/>
                  </a:ext>
                </a:extLst>
              </p:cNvPr>
              <p:cNvGrpSpPr/>
              <p:nvPr/>
            </p:nvGrpSpPr>
            <p:grpSpPr>
              <a:xfrm>
                <a:off x="1131382" y="12803629"/>
                <a:ext cx="560981" cy="481794"/>
                <a:chOff x="1131382" y="12803629"/>
                <a:chExt cx="560981" cy="481794"/>
              </a:xfrm>
            </p:grpSpPr>
            <p:sp>
              <p:nvSpPr>
                <p:cNvPr id="340" name="Freeform 932">
                  <a:extLst>
                    <a:ext uri="{FF2B5EF4-FFF2-40B4-BE49-F238E27FC236}">
                      <a16:creationId xmlns:a16="http://schemas.microsoft.com/office/drawing/2014/main" xmlns="" id="{775D57F5-98F0-4889-979E-FE16D1029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1382" y="12803629"/>
                  <a:ext cx="474676" cy="354433"/>
                </a:xfrm>
                <a:custGeom>
                  <a:avLst/>
                  <a:gdLst>
                    <a:gd name="T0" fmla="*/ 192 w 198"/>
                    <a:gd name="T1" fmla="*/ 145 h 164"/>
                    <a:gd name="T2" fmla="*/ 192 w 198"/>
                    <a:gd name="T3" fmla="*/ 145 h 164"/>
                    <a:gd name="T4" fmla="*/ 181 w 198"/>
                    <a:gd name="T5" fmla="*/ 137 h 164"/>
                    <a:gd name="T6" fmla="*/ 170 w 198"/>
                    <a:gd name="T7" fmla="*/ 127 h 164"/>
                    <a:gd name="T8" fmla="*/ 150 w 198"/>
                    <a:gd name="T9" fmla="*/ 107 h 164"/>
                    <a:gd name="T10" fmla="*/ 131 w 198"/>
                    <a:gd name="T11" fmla="*/ 86 h 164"/>
                    <a:gd name="T12" fmla="*/ 113 w 198"/>
                    <a:gd name="T13" fmla="*/ 64 h 164"/>
                    <a:gd name="T14" fmla="*/ 96 w 198"/>
                    <a:gd name="T15" fmla="*/ 44 h 164"/>
                    <a:gd name="T16" fmla="*/ 79 w 198"/>
                    <a:gd name="T17" fmla="*/ 27 h 164"/>
                    <a:gd name="T18" fmla="*/ 72 w 198"/>
                    <a:gd name="T19" fmla="*/ 19 h 164"/>
                    <a:gd name="T20" fmla="*/ 64 w 198"/>
                    <a:gd name="T21" fmla="*/ 14 h 164"/>
                    <a:gd name="T22" fmla="*/ 56 w 198"/>
                    <a:gd name="T23" fmla="*/ 8 h 164"/>
                    <a:gd name="T24" fmla="*/ 48 w 198"/>
                    <a:gd name="T25" fmla="*/ 5 h 164"/>
                    <a:gd name="T26" fmla="*/ 48 w 198"/>
                    <a:gd name="T27" fmla="*/ 5 h 164"/>
                    <a:gd name="T28" fmla="*/ 42 w 198"/>
                    <a:gd name="T29" fmla="*/ 2 h 164"/>
                    <a:gd name="T30" fmla="*/ 35 w 198"/>
                    <a:gd name="T31" fmla="*/ 1 h 164"/>
                    <a:gd name="T32" fmla="*/ 28 w 198"/>
                    <a:gd name="T33" fmla="*/ 0 h 164"/>
                    <a:gd name="T34" fmla="*/ 23 w 198"/>
                    <a:gd name="T35" fmla="*/ 1 h 164"/>
                    <a:gd name="T36" fmla="*/ 18 w 198"/>
                    <a:gd name="T37" fmla="*/ 2 h 164"/>
                    <a:gd name="T38" fmla="*/ 14 w 198"/>
                    <a:gd name="T39" fmla="*/ 4 h 164"/>
                    <a:gd name="T40" fmla="*/ 10 w 198"/>
                    <a:gd name="T41" fmla="*/ 7 h 164"/>
                    <a:gd name="T42" fmla="*/ 7 w 198"/>
                    <a:gd name="T43" fmla="*/ 9 h 164"/>
                    <a:gd name="T44" fmla="*/ 3 w 198"/>
                    <a:gd name="T45" fmla="*/ 17 h 164"/>
                    <a:gd name="T46" fmla="*/ 0 w 198"/>
                    <a:gd name="T47" fmla="*/ 25 h 164"/>
                    <a:gd name="T48" fmla="*/ 0 w 198"/>
                    <a:gd name="T49" fmla="*/ 33 h 164"/>
                    <a:gd name="T50" fmla="*/ 1 w 198"/>
                    <a:gd name="T51" fmla="*/ 40 h 164"/>
                    <a:gd name="T52" fmla="*/ 1 w 198"/>
                    <a:gd name="T53" fmla="*/ 40 h 164"/>
                    <a:gd name="T54" fmla="*/ 4 w 198"/>
                    <a:gd name="T55" fmla="*/ 45 h 164"/>
                    <a:gd name="T56" fmla="*/ 8 w 198"/>
                    <a:gd name="T57" fmla="*/ 50 h 164"/>
                    <a:gd name="T58" fmla="*/ 20 w 198"/>
                    <a:gd name="T59" fmla="*/ 65 h 164"/>
                    <a:gd name="T60" fmla="*/ 38 w 198"/>
                    <a:gd name="T61" fmla="*/ 82 h 164"/>
                    <a:gd name="T62" fmla="*/ 59 w 198"/>
                    <a:gd name="T63" fmla="*/ 99 h 164"/>
                    <a:gd name="T64" fmla="*/ 85 w 198"/>
                    <a:gd name="T65" fmla="*/ 117 h 164"/>
                    <a:gd name="T66" fmla="*/ 112 w 198"/>
                    <a:gd name="T67" fmla="*/ 134 h 164"/>
                    <a:gd name="T68" fmla="*/ 125 w 198"/>
                    <a:gd name="T69" fmla="*/ 142 h 164"/>
                    <a:gd name="T70" fmla="*/ 140 w 198"/>
                    <a:gd name="T71" fmla="*/ 148 h 164"/>
                    <a:gd name="T72" fmla="*/ 154 w 198"/>
                    <a:gd name="T73" fmla="*/ 155 h 164"/>
                    <a:gd name="T74" fmla="*/ 168 w 198"/>
                    <a:gd name="T75" fmla="*/ 161 h 164"/>
                    <a:gd name="T76" fmla="*/ 168 w 198"/>
                    <a:gd name="T77" fmla="*/ 161 h 164"/>
                    <a:gd name="T78" fmla="*/ 176 w 198"/>
                    <a:gd name="T79" fmla="*/ 163 h 164"/>
                    <a:gd name="T80" fmla="*/ 183 w 198"/>
                    <a:gd name="T81" fmla="*/ 164 h 164"/>
                    <a:gd name="T82" fmla="*/ 188 w 198"/>
                    <a:gd name="T83" fmla="*/ 164 h 164"/>
                    <a:gd name="T84" fmla="*/ 191 w 198"/>
                    <a:gd name="T85" fmla="*/ 164 h 164"/>
                    <a:gd name="T86" fmla="*/ 193 w 198"/>
                    <a:gd name="T87" fmla="*/ 163 h 164"/>
                    <a:gd name="T88" fmla="*/ 194 w 198"/>
                    <a:gd name="T89" fmla="*/ 162 h 164"/>
                    <a:gd name="T90" fmla="*/ 197 w 198"/>
                    <a:gd name="T91" fmla="*/ 159 h 164"/>
                    <a:gd name="T92" fmla="*/ 197 w 198"/>
                    <a:gd name="T93" fmla="*/ 159 h 164"/>
                    <a:gd name="T94" fmla="*/ 198 w 198"/>
                    <a:gd name="T95" fmla="*/ 157 h 164"/>
                    <a:gd name="T96" fmla="*/ 198 w 198"/>
                    <a:gd name="T97" fmla="*/ 154 h 164"/>
                    <a:gd name="T98" fmla="*/ 195 w 198"/>
                    <a:gd name="T99" fmla="*/ 151 h 164"/>
                    <a:gd name="T100" fmla="*/ 192 w 198"/>
                    <a:gd name="T101" fmla="*/ 145 h 164"/>
                    <a:gd name="T102" fmla="*/ 192 w 198"/>
                    <a:gd name="T103" fmla="*/ 145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98" h="164">
                      <a:moveTo>
                        <a:pt x="192" y="145"/>
                      </a:moveTo>
                      <a:lnTo>
                        <a:pt x="192" y="145"/>
                      </a:lnTo>
                      <a:lnTo>
                        <a:pt x="181" y="137"/>
                      </a:lnTo>
                      <a:lnTo>
                        <a:pt x="170" y="127"/>
                      </a:lnTo>
                      <a:lnTo>
                        <a:pt x="150" y="107"/>
                      </a:lnTo>
                      <a:lnTo>
                        <a:pt x="131" y="86"/>
                      </a:lnTo>
                      <a:lnTo>
                        <a:pt x="113" y="64"/>
                      </a:lnTo>
                      <a:lnTo>
                        <a:pt x="96" y="44"/>
                      </a:lnTo>
                      <a:lnTo>
                        <a:pt x="79" y="27"/>
                      </a:lnTo>
                      <a:lnTo>
                        <a:pt x="72" y="19"/>
                      </a:lnTo>
                      <a:lnTo>
                        <a:pt x="64" y="14"/>
                      </a:lnTo>
                      <a:lnTo>
                        <a:pt x="56" y="8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2" y="2"/>
                      </a:lnTo>
                      <a:lnTo>
                        <a:pt x="35" y="1"/>
                      </a:lnTo>
                      <a:lnTo>
                        <a:pt x="28" y="0"/>
                      </a:lnTo>
                      <a:lnTo>
                        <a:pt x="23" y="1"/>
                      </a:lnTo>
                      <a:lnTo>
                        <a:pt x="18" y="2"/>
                      </a:lnTo>
                      <a:lnTo>
                        <a:pt x="14" y="4"/>
                      </a:lnTo>
                      <a:lnTo>
                        <a:pt x="10" y="7"/>
                      </a:lnTo>
                      <a:lnTo>
                        <a:pt x="7" y="9"/>
                      </a:lnTo>
                      <a:lnTo>
                        <a:pt x="3" y="17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4" y="45"/>
                      </a:lnTo>
                      <a:lnTo>
                        <a:pt x="8" y="50"/>
                      </a:lnTo>
                      <a:lnTo>
                        <a:pt x="20" y="65"/>
                      </a:lnTo>
                      <a:lnTo>
                        <a:pt x="38" y="82"/>
                      </a:lnTo>
                      <a:lnTo>
                        <a:pt x="59" y="99"/>
                      </a:lnTo>
                      <a:lnTo>
                        <a:pt x="85" y="117"/>
                      </a:lnTo>
                      <a:lnTo>
                        <a:pt x="112" y="134"/>
                      </a:lnTo>
                      <a:lnTo>
                        <a:pt x="125" y="142"/>
                      </a:lnTo>
                      <a:lnTo>
                        <a:pt x="140" y="148"/>
                      </a:lnTo>
                      <a:lnTo>
                        <a:pt x="154" y="155"/>
                      </a:lnTo>
                      <a:lnTo>
                        <a:pt x="168" y="161"/>
                      </a:lnTo>
                      <a:lnTo>
                        <a:pt x="168" y="161"/>
                      </a:lnTo>
                      <a:lnTo>
                        <a:pt x="176" y="163"/>
                      </a:lnTo>
                      <a:lnTo>
                        <a:pt x="183" y="164"/>
                      </a:lnTo>
                      <a:lnTo>
                        <a:pt x="188" y="164"/>
                      </a:lnTo>
                      <a:lnTo>
                        <a:pt x="191" y="164"/>
                      </a:lnTo>
                      <a:lnTo>
                        <a:pt x="193" y="163"/>
                      </a:lnTo>
                      <a:lnTo>
                        <a:pt x="194" y="162"/>
                      </a:lnTo>
                      <a:lnTo>
                        <a:pt x="197" y="159"/>
                      </a:lnTo>
                      <a:lnTo>
                        <a:pt x="197" y="159"/>
                      </a:lnTo>
                      <a:lnTo>
                        <a:pt x="198" y="157"/>
                      </a:lnTo>
                      <a:lnTo>
                        <a:pt x="198" y="154"/>
                      </a:lnTo>
                      <a:lnTo>
                        <a:pt x="195" y="151"/>
                      </a:lnTo>
                      <a:lnTo>
                        <a:pt x="192" y="145"/>
                      </a:lnTo>
                      <a:lnTo>
                        <a:pt x="192" y="145"/>
                      </a:lnTo>
                      <a:close/>
                    </a:path>
                  </a:pathLst>
                </a:custGeom>
                <a:solidFill>
                  <a:srgbClr val="E9A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xmlns="" id="{1CD71DE8-5B27-4697-8B05-92B9FB832423}"/>
                    </a:ext>
                  </a:extLst>
                </p:cNvPr>
                <p:cNvGrpSpPr/>
                <p:nvPr/>
              </p:nvGrpSpPr>
              <p:grpSpPr>
                <a:xfrm>
                  <a:off x="1509911" y="13086613"/>
                  <a:ext cx="182452" cy="198810"/>
                  <a:chOff x="2755106" y="5280673"/>
                  <a:chExt cx="182452" cy="198810"/>
                </a:xfrm>
                <a:solidFill>
                  <a:srgbClr val="E9A97E"/>
                </a:solidFill>
              </p:grpSpPr>
              <p:sp>
                <p:nvSpPr>
                  <p:cNvPr id="342" name="Freeform 1219">
                    <a:extLst>
                      <a:ext uri="{FF2B5EF4-FFF2-40B4-BE49-F238E27FC236}">
                        <a16:creationId xmlns:a16="http://schemas.microsoft.com/office/drawing/2014/main" xmlns="" id="{28E5384D-C5CF-4FD5-8BA6-3704584C26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7027" y="5367495"/>
                    <a:ext cx="76755" cy="36491"/>
                  </a:xfrm>
                  <a:custGeom>
                    <a:avLst/>
                    <a:gdLst>
                      <a:gd name="T0" fmla="*/ 61 w 61"/>
                      <a:gd name="T1" fmla="*/ 0 h 29"/>
                      <a:gd name="T2" fmla="*/ 61 w 61"/>
                      <a:gd name="T3" fmla="*/ 0 h 29"/>
                      <a:gd name="T4" fmla="*/ 28 w 61"/>
                      <a:gd name="T5" fmla="*/ 15 h 29"/>
                      <a:gd name="T6" fmla="*/ 0 w 61"/>
                      <a:gd name="T7" fmla="*/ 29 h 29"/>
                      <a:gd name="T8" fmla="*/ 0 w 61"/>
                      <a:gd name="T9" fmla="*/ 29 h 29"/>
                      <a:gd name="T10" fmla="*/ 0 w 61"/>
                      <a:gd name="T11" fmla="*/ 29 h 29"/>
                      <a:gd name="T12" fmla="*/ 0 w 61"/>
                      <a:gd name="T13" fmla="*/ 29 h 29"/>
                      <a:gd name="T14" fmla="*/ 28 w 61"/>
                      <a:gd name="T15" fmla="*/ 15 h 29"/>
                      <a:gd name="T16" fmla="*/ 61 w 61"/>
                      <a:gd name="T17" fmla="*/ 0 h 29"/>
                      <a:gd name="T18" fmla="*/ 61 w 61"/>
                      <a:gd name="T1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1" h="29">
                        <a:moveTo>
                          <a:pt x="61" y="0"/>
                        </a:moveTo>
                        <a:lnTo>
                          <a:pt x="61" y="0"/>
                        </a:lnTo>
                        <a:lnTo>
                          <a:pt x="28" y="15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28" y="15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43" name="Freeform 1220">
                    <a:extLst>
                      <a:ext uri="{FF2B5EF4-FFF2-40B4-BE49-F238E27FC236}">
                        <a16:creationId xmlns:a16="http://schemas.microsoft.com/office/drawing/2014/main" xmlns="" id="{BAA6B1CC-7CE4-4910-B3C3-8153622C0B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7027" y="5367495"/>
                    <a:ext cx="76755" cy="36491"/>
                  </a:xfrm>
                  <a:custGeom>
                    <a:avLst/>
                    <a:gdLst>
                      <a:gd name="T0" fmla="*/ 61 w 61"/>
                      <a:gd name="T1" fmla="*/ 0 h 29"/>
                      <a:gd name="T2" fmla="*/ 61 w 61"/>
                      <a:gd name="T3" fmla="*/ 0 h 29"/>
                      <a:gd name="T4" fmla="*/ 28 w 61"/>
                      <a:gd name="T5" fmla="*/ 15 h 29"/>
                      <a:gd name="T6" fmla="*/ 0 w 61"/>
                      <a:gd name="T7" fmla="*/ 29 h 29"/>
                      <a:gd name="T8" fmla="*/ 0 w 61"/>
                      <a:gd name="T9" fmla="*/ 29 h 29"/>
                      <a:gd name="T10" fmla="*/ 0 w 61"/>
                      <a:gd name="T11" fmla="*/ 29 h 29"/>
                      <a:gd name="T12" fmla="*/ 0 w 61"/>
                      <a:gd name="T13" fmla="*/ 29 h 29"/>
                      <a:gd name="T14" fmla="*/ 28 w 61"/>
                      <a:gd name="T15" fmla="*/ 15 h 29"/>
                      <a:gd name="T16" fmla="*/ 61 w 61"/>
                      <a:gd name="T17" fmla="*/ 0 h 29"/>
                      <a:gd name="T18" fmla="*/ 61 w 61"/>
                      <a:gd name="T1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1" h="29">
                        <a:moveTo>
                          <a:pt x="61" y="0"/>
                        </a:moveTo>
                        <a:lnTo>
                          <a:pt x="61" y="0"/>
                        </a:lnTo>
                        <a:lnTo>
                          <a:pt x="28" y="15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28" y="15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44" name="Freeform 1232">
                    <a:extLst>
                      <a:ext uri="{FF2B5EF4-FFF2-40B4-BE49-F238E27FC236}">
                        <a16:creationId xmlns:a16="http://schemas.microsoft.com/office/drawing/2014/main" xmlns="" id="{72D8C500-9E66-4530-B397-660BDE0E6A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6430" y="5307097"/>
                    <a:ext cx="12583" cy="16358"/>
                  </a:xfrm>
                  <a:custGeom>
                    <a:avLst/>
                    <a:gdLst>
                      <a:gd name="T0" fmla="*/ 10 w 10"/>
                      <a:gd name="T1" fmla="*/ 0 h 13"/>
                      <a:gd name="T2" fmla="*/ 0 w 10"/>
                      <a:gd name="T3" fmla="*/ 13 h 13"/>
                      <a:gd name="T4" fmla="*/ 10 w 10"/>
                      <a:gd name="T5" fmla="*/ 0 h 13"/>
                      <a:gd name="T6" fmla="*/ 10 w 10"/>
                      <a:gd name="T7" fmla="*/ 0 h 13"/>
                      <a:gd name="T8" fmla="*/ 10 w 10"/>
                      <a:gd name="T9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3">
                        <a:moveTo>
                          <a:pt x="10" y="0"/>
                        </a:moveTo>
                        <a:lnTo>
                          <a:pt x="0" y="13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45" name="Freeform 1233">
                    <a:extLst>
                      <a:ext uri="{FF2B5EF4-FFF2-40B4-BE49-F238E27FC236}">
                        <a16:creationId xmlns:a16="http://schemas.microsoft.com/office/drawing/2014/main" xmlns="" id="{D6D2D09A-ABF4-4568-9A5D-40119383C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6430" y="5307097"/>
                    <a:ext cx="12583" cy="16358"/>
                  </a:xfrm>
                  <a:custGeom>
                    <a:avLst/>
                    <a:gdLst>
                      <a:gd name="T0" fmla="*/ 10 w 10"/>
                      <a:gd name="T1" fmla="*/ 0 h 13"/>
                      <a:gd name="T2" fmla="*/ 0 w 10"/>
                      <a:gd name="T3" fmla="*/ 13 h 13"/>
                      <a:gd name="T4" fmla="*/ 10 w 10"/>
                      <a:gd name="T5" fmla="*/ 0 h 13"/>
                      <a:gd name="T6" fmla="*/ 10 w 10"/>
                      <a:gd name="T7" fmla="*/ 0 h 13"/>
                      <a:gd name="T8" fmla="*/ 10 w 10"/>
                      <a:gd name="T9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3">
                        <a:moveTo>
                          <a:pt x="10" y="0"/>
                        </a:moveTo>
                        <a:lnTo>
                          <a:pt x="0" y="13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46" name="Freeform 1253">
                    <a:extLst>
                      <a:ext uri="{FF2B5EF4-FFF2-40B4-BE49-F238E27FC236}">
                        <a16:creationId xmlns:a16="http://schemas.microsoft.com/office/drawing/2014/main" xmlns="" id="{4C1443A4-BB73-4066-9EC9-F17A1DD75F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5106" y="5280673"/>
                    <a:ext cx="115762" cy="133378"/>
                  </a:xfrm>
                  <a:custGeom>
                    <a:avLst/>
                    <a:gdLst>
                      <a:gd name="T0" fmla="*/ 22 w 92"/>
                      <a:gd name="T1" fmla="*/ 0 h 106"/>
                      <a:gd name="T2" fmla="*/ 22 w 92"/>
                      <a:gd name="T3" fmla="*/ 0 h 106"/>
                      <a:gd name="T4" fmla="*/ 17 w 92"/>
                      <a:gd name="T5" fmla="*/ 3 h 106"/>
                      <a:gd name="T6" fmla="*/ 14 w 92"/>
                      <a:gd name="T7" fmla="*/ 8 h 106"/>
                      <a:gd name="T8" fmla="*/ 9 w 92"/>
                      <a:gd name="T9" fmla="*/ 14 h 106"/>
                      <a:gd name="T10" fmla="*/ 5 w 92"/>
                      <a:gd name="T11" fmla="*/ 21 h 106"/>
                      <a:gd name="T12" fmla="*/ 2 w 92"/>
                      <a:gd name="T13" fmla="*/ 31 h 106"/>
                      <a:gd name="T14" fmla="*/ 0 w 92"/>
                      <a:gd name="T15" fmla="*/ 38 h 106"/>
                      <a:gd name="T16" fmla="*/ 0 w 92"/>
                      <a:gd name="T17" fmla="*/ 44 h 106"/>
                      <a:gd name="T18" fmla="*/ 2 w 92"/>
                      <a:gd name="T19" fmla="*/ 49 h 106"/>
                      <a:gd name="T20" fmla="*/ 2 w 92"/>
                      <a:gd name="T21" fmla="*/ 49 h 106"/>
                      <a:gd name="T22" fmla="*/ 11 w 92"/>
                      <a:gd name="T23" fmla="*/ 69 h 106"/>
                      <a:gd name="T24" fmla="*/ 22 w 92"/>
                      <a:gd name="T25" fmla="*/ 84 h 106"/>
                      <a:gd name="T26" fmla="*/ 28 w 92"/>
                      <a:gd name="T27" fmla="*/ 92 h 106"/>
                      <a:gd name="T28" fmla="*/ 34 w 92"/>
                      <a:gd name="T29" fmla="*/ 99 h 106"/>
                      <a:gd name="T30" fmla="*/ 34 w 92"/>
                      <a:gd name="T31" fmla="*/ 99 h 106"/>
                      <a:gd name="T32" fmla="*/ 38 w 92"/>
                      <a:gd name="T33" fmla="*/ 102 h 106"/>
                      <a:gd name="T34" fmla="*/ 45 w 92"/>
                      <a:gd name="T35" fmla="*/ 106 h 106"/>
                      <a:gd name="T36" fmla="*/ 45 w 92"/>
                      <a:gd name="T37" fmla="*/ 106 h 106"/>
                      <a:gd name="T38" fmla="*/ 48 w 92"/>
                      <a:gd name="T39" fmla="*/ 106 h 106"/>
                      <a:gd name="T40" fmla="*/ 51 w 92"/>
                      <a:gd name="T41" fmla="*/ 104 h 106"/>
                      <a:gd name="T42" fmla="*/ 57 w 92"/>
                      <a:gd name="T43" fmla="*/ 96 h 106"/>
                      <a:gd name="T44" fmla="*/ 63 w 92"/>
                      <a:gd name="T45" fmla="*/ 87 h 106"/>
                      <a:gd name="T46" fmla="*/ 69 w 92"/>
                      <a:gd name="T47" fmla="*/ 76 h 106"/>
                      <a:gd name="T48" fmla="*/ 81 w 92"/>
                      <a:gd name="T49" fmla="*/ 54 h 106"/>
                      <a:gd name="T50" fmla="*/ 86 w 92"/>
                      <a:gd name="T51" fmla="*/ 46 h 106"/>
                      <a:gd name="T52" fmla="*/ 90 w 92"/>
                      <a:gd name="T53" fmla="*/ 41 h 106"/>
                      <a:gd name="T54" fmla="*/ 90 w 92"/>
                      <a:gd name="T55" fmla="*/ 41 h 106"/>
                      <a:gd name="T56" fmla="*/ 92 w 92"/>
                      <a:gd name="T57" fmla="*/ 38 h 106"/>
                      <a:gd name="T58" fmla="*/ 92 w 92"/>
                      <a:gd name="T59" fmla="*/ 37 h 106"/>
                      <a:gd name="T60" fmla="*/ 87 w 92"/>
                      <a:gd name="T61" fmla="*/ 31 h 106"/>
                      <a:gd name="T62" fmla="*/ 77 w 92"/>
                      <a:gd name="T63" fmla="*/ 24 h 106"/>
                      <a:gd name="T64" fmla="*/ 64 w 92"/>
                      <a:gd name="T65" fmla="*/ 17 h 106"/>
                      <a:gd name="T66" fmla="*/ 38 w 92"/>
                      <a:gd name="T67" fmla="*/ 5 h 106"/>
                      <a:gd name="T68" fmla="*/ 28 w 92"/>
                      <a:gd name="T69" fmla="*/ 2 h 106"/>
                      <a:gd name="T70" fmla="*/ 22 w 92"/>
                      <a:gd name="T71" fmla="*/ 0 h 106"/>
                      <a:gd name="T72" fmla="*/ 22 w 92"/>
                      <a:gd name="T73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2" h="106">
                        <a:moveTo>
                          <a:pt x="22" y="0"/>
                        </a:moveTo>
                        <a:lnTo>
                          <a:pt x="22" y="0"/>
                        </a:lnTo>
                        <a:lnTo>
                          <a:pt x="17" y="3"/>
                        </a:lnTo>
                        <a:lnTo>
                          <a:pt x="14" y="8"/>
                        </a:lnTo>
                        <a:lnTo>
                          <a:pt x="9" y="14"/>
                        </a:lnTo>
                        <a:lnTo>
                          <a:pt x="5" y="21"/>
                        </a:lnTo>
                        <a:lnTo>
                          <a:pt x="2" y="31"/>
                        </a:lnTo>
                        <a:lnTo>
                          <a:pt x="0" y="38"/>
                        </a:lnTo>
                        <a:lnTo>
                          <a:pt x="0" y="44"/>
                        </a:lnTo>
                        <a:lnTo>
                          <a:pt x="2" y="49"/>
                        </a:lnTo>
                        <a:lnTo>
                          <a:pt x="2" y="49"/>
                        </a:lnTo>
                        <a:lnTo>
                          <a:pt x="11" y="69"/>
                        </a:lnTo>
                        <a:lnTo>
                          <a:pt x="22" y="84"/>
                        </a:lnTo>
                        <a:lnTo>
                          <a:pt x="28" y="92"/>
                        </a:lnTo>
                        <a:lnTo>
                          <a:pt x="34" y="99"/>
                        </a:lnTo>
                        <a:lnTo>
                          <a:pt x="34" y="99"/>
                        </a:lnTo>
                        <a:lnTo>
                          <a:pt x="38" y="102"/>
                        </a:lnTo>
                        <a:lnTo>
                          <a:pt x="45" y="106"/>
                        </a:lnTo>
                        <a:lnTo>
                          <a:pt x="45" y="106"/>
                        </a:lnTo>
                        <a:lnTo>
                          <a:pt x="48" y="106"/>
                        </a:lnTo>
                        <a:lnTo>
                          <a:pt x="51" y="104"/>
                        </a:lnTo>
                        <a:lnTo>
                          <a:pt x="57" y="96"/>
                        </a:lnTo>
                        <a:lnTo>
                          <a:pt x="63" y="87"/>
                        </a:lnTo>
                        <a:lnTo>
                          <a:pt x="69" y="76"/>
                        </a:lnTo>
                        <a:lnTo>
                          <a:pt x="81" y="54"/>
                        </a:lnTo>
                        <a:lnTo>
                          <a:pt x="86" y="46"/>
                        </a:lnTo>
                        <a:lnTo>
                          <a:pt x="90" y="41"/>
                        </a:lnTo>
                        <a:lnTo>
                          <a:pt x="90" y="41"/>
                        </a:lnTo>
                        <a:lnTo>
                          <a:pt x="92" y="38"/>
                        </a:lnTo>
                        <a:lnTo>
                          <a:pt x="92" y="37"/>
                        </a:lnTo>
                        <a:lnTo>
                          <a:pt x="87" y="31"/>
                        </a:lnTo>
                        <a:lnTo>
                          <a:pt x="77" y="24"/>
                        </a:lnTo>
                        <a:lnTo>
                          <a:pt x="64" y="17"/>
                        </a:lnTo>
                        <a:lnTo>
                          <a:pt x="38" y="5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47" name="Freeform 1254">
                    <a:extLst>
                      <a:ext uri="{FF2B5EF4-FFF2-40B4-BE49-F238E27FC236}">
                        <a16:creationId xmlns:a16="http://schemas.microsoft.com/office/drawing/2014/main" xmlns="" id="{7A2DBCDD-DC17-430D-989C-EA0728D06F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5438" y="5390144"/>
                    <a:ext cx="72981" cy="89339"/>
                  </a:xfrm>
                  <a:custGeom>
                    <a:avLst/>
                    <a:gdLst>
                      <a:gd name="T0" fmla="*/ 9 w 58"/>
                      <a:gd name="T1" fmla="*/ 0 h 71"/>
                      <a:gd name="T2" fmla="*/ 0 w 58"/>
                      <a:gd name="T3" fmla="*/ 17 h 71"/>
                      <a:gd name="T4" fmla="*/ 0 w 58"/>
                      <a:gd name="T5" fmla="*/ 17 h 71"/>
                      <a:gd name="T6" fmla="*/ 12 w 58"/>
                      <a:gd name="T7" fmla="*/ 25 h 71"/>
                      <a:gd name="T8" fmla="*/ 21 w 58"/>
                      <a:gd name="T9" fmla="*/ 32 h 71"/>
                      <a:gd name="T10" fmla="*/ 31 w 58"/>
                      <a:gd name="T11" fmla="*/ 40 h 71"/>
                      <a:gd name="T12" fmla="*/ 31 w 58"/>
                      <a:gd name="T13" fmla="*/ 40 h 71"/>
                      <a:gd name="T14" fmla="*/ 35 w 58"/>
                      <a:gd name="T15" fmla="*/ 48 h 71"/>
                      <a:gd name="T16" fmla="*/ 41 w 58"/>
                      <a:gd name="T17" fmla="*/ 57 h 71"/>
                      <a:gd name="T18" fmla="*/ 47 w 58"/>
                      <a:gd name="T19" fmla="*/ 64 h 71"/>
                      <a:gd name="T20" fmla="*/ 52 w 58"/>
                      <a:gd name="T21" fmla="*/ 69 h 71"/>
                      <a:gd name="T22" fmla="*/ 52 w 58"/>
                      <a:gd name="T23" fmla="*/ 69 h 71"/>
                      <a:gd name="T24" fmla="*/ 55 w 58"/>
                      <a:gd name="T25" fmla="*/ 71 h 71"/>
                      <a:gd name="T26" fmla="*/ 57 w 58"/>
                      <a:gd name="T27" fmla="*/ 71 h 71"/>
                      <a:gd name="T28" fmla="*/ 58 w 58"/>
                      <a:gd name="T29" fmla="*/ 66 h 71"/>
                      <a:gd name="T30" fmla="*/ 58 w 58"/>
                      <a:gd name="T31" fmla="*/ 66 h 71"/>
                      <a:gd name="T32" fmla="*/ 52 w 58"/>
                      <a:gd name="T33" fmla="*/ 55 h 71"/>
                      <a:gd name="T34" fmla="*/ 40 w 58"/>
                      <a:gd name="T35" fmla="*/ 31 h 71"/>
                      <a:gd name="T36" fmla="*/ 40 w 58"/>
                      <a:gd name="T37" fmla="*/ 31 h 71"/>
                      <a:gd name="T38" fmla="*/ 32 w 58"/>
                      <a:gd name="T39" fmla="*/ 20 h 71"/>
                      <a:gd name="T40" fmla="*/ 21 w 58"/>
                      <a:gd name="T41" fmla="*/ 9 h 71"/>
                      <a:gd name="T42" fmla="*/ 9 w 58"/>
                      <a:gd name="T43" fmla="*/ 0 h 71"/>
                      <a:gd name="T44" fmla="*/ 9 w 58"/>
                      <a:gd name="T4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58" h="71">
                        <a:moveTo>
                          <a:pt x="9" y="0"/>
                        </a:move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12" y="25"/>
                        </a:lnTo>
                        <a:lnTo>
                          <a:pt x="21" y="32"/>
                        </a:lnTo>
                        <a:lnTo>
                          <a:pt x="31" y="40"/>
                        </a:lnTo>
                        <a:lnTo>
                          <a:pt x="31" y="40"/>
                        </a:lnTo>
                        <a:lnTo>
                          <a:pt x="35" y="48"/>
                        </a:lnTo>
                        <a:lnTo>
                          <a:pt x="41" y="57"/>
                        </a:lnTo>
                        <a:lnTo>
                          <a:pt x="47" y="64"/>
                        </a:lnTo>
                        <a:lnTo>
                          <a:pt x="52" y="69"/>
                        </a:lnTo>
                        <a:lnTo>
                          <a:pt x="52" y="69"/>
                        </a:lnTo>
                        <a:lnTo>
                          <a:pt x="55" y="71"/>
                        </a:lnTo>
                        <a:lnTo>
                          <a:pt x="57" y="71"/>
                        </a:lnTo>
                        <a:lnTo>
                          <a:pt x="58" y="66"/>
                        </a:lnTo>
                        <a:lnTo>
                          <a:pt x="58" y="66"/>
                        </a:lnTo>
                        <a:lnTo>
                          <a:pt x="52" y="55"/>
                        </a:lnTo>
                        <a:lnTo>
                          <a:pt x="40" y="31"/>
                        </a:lnTo>
                        <a:lnTo>
                          <a:pt x="40" y="31"/>
                        </a:lnTo>
                        <a:lnTo>
                          <a:pt x="32" y="20"/>
                        </a:lnTo>
                        <a:lnTo>
                          <a:pt x="21" y="9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48" name="Freeform 1255">
                    <a:extLst>
                      <a:ext uri="{FF2B5EF4-FFF2-40B4-BE49-F238E27FC236}">
                        <a16:creationId xmlns:a16="http://schemas.microsoft.com/office/drawing/2014/main" xmlns="" id="{9E67649C-3516-4BD7-AB2C-A465DBCAC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3054" y="5371270"/>
                    <a:ext cx="86821" cy="101922"/>
                  </a:xfrm>
                  <a:custGeom>
                    <a:avLst/>
                    <a:gdLst>
                      <a:gd name="T0" fmla="*/ 10 w 69"/>
                      <a:gd name="T1" fmla="*/ 0 h 81"/>
                      <a:gd name="T2" fmla="*/ 0 w 69"/>
                      <a:gd name="T3" fmla="*/ 20 h 81"/>
                      <a:gd name="T4" fmla="*/ 0 w 69"/>
                      <a:gd name="T5" fmla="*/ 20 h 81"/>
                      <a:gd name="T6" fmla="*/ 13 w 69"/>
                      <a:gd name="T7" fmla="*/ 27 h 81"/>
                      <a:gd name="T8" fmla="*/ 26 w 69"/>
                      <a:gd name="T9" fmla="*/ 37 h 81"/>
                      <a:gd name="T10" fmla="*/ 35 w 69"/>
                      <a:gd name="T11" fmla="*/ 44 h 81"/>
                      <a:gd name="T12" fmla="*/ 35 w 69"/>
                      <a:gd name="T13" fmla="*/ 44 h 81"/>
                      <a:gd name="T14" fmla="*/ 43 w 69"/>
                      <a:gd name="T15" fmla="*/ 53 h 81"/>
                      <a:gd name="T16" fmla="*/ 49 w 69"/>
                      <a:gd name="T17" fmla="*/ 64 h 81"/>
                      <a:gd name="T18" fmla="*/ 55 w 69"/>
                      <a:gd name="T19" fmla="*/ 73 h 81"/>
                      <a:gd name="T20" fmla="*/ 61 w 69"/>
                      <a:gd name="T21" fmla="*/ 78 h 81"/>
                      <a:gd name="T22" fmla="*/ 61 w 69"/>
                      <a:gd name="T23" fmla="*/ 78 h 81"/>
                      <a:gd name="T24" fmla="*/ 65 w 69"/>
                      <a:gd name="T25" fmla="*/ 81 h 81"/>
                      <a:gd name="T26" fmla="*/ 67 w 69"/>
                      <a:gd name="T27" fmla="*/ 78 h 81"/>
                      <a:gd name="T28" fmla="*/ 69 w 69"/>
                      <a:gd name="T29" fmla="*/ 75 h 81"/>
                      <a:gd name="T30" fmla="*/ 69 w 69"/>
                      <a:gd name="T31" fmla="*/ 75 h 81"/>
                      <a:gd name="T32" fmla="*/ 61 w 69"/>
                      <a:gd name="T33" fmla="*/ 61 h 81"/>
                      <a:gd name="T34" fmla="*/ 47 w 69"/>
                      <a:gd name="T35" fmla="*/ 35 h 81"/>
                      <a:gd name="T36" fmla="*/ 47 w 69"/>
                      <a:gd name="T37" fmla="*/ 35 h 81"/>
                      <a:gd name="T38" fmla="*/ 43 w 69"/>
                      <a:gd name="T39" fmla="*/ 29 h 81"/>
                      <a:gd name="T40" fmla="*/ 38 w 69"/>
                      <a:gd name="T41" fmla="*/ 21 h 81"/>
                      <a:gd name="T42" fmla="*/ 26 w 69"/>
                      <a:gd name="T43" fmla="*/ 11 h 81"/>
                      <a:gd name="T44" fmla="*/ 10 w 69"/>
                      <a:gd name="T45" fmla="*/ 0 h 81"/>
                      <a:gd name="T46" fmla="*/ 10 w 69"/>
                      <a:gd name="T47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69" h="81">
                        <a:moveTo>
                          <a:pt x="10" y="0"/>
                        </a:move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3" y="27"/>
                        </a:lnTo>
                        <a:lnTo>
                          <a:pt x="26" y="37"/>
                        </a:lnTo>
                        <a:lnTo>
                          <a:pt x="35" y="44"/>
                        </a:lnTo>
                        <a:lnTo>
                          <a:pt x="35" y="44"/>
                        </a:lnTo>
                        <a:lnTo>
                          <a:pt x="43" y="53"/>
                        </a:lnTo>
                        <a:lnTo>
                          <a:pt x="49" y="64"/>
                        </a:lnTo>
                        <a:lnTo>
                          <a:pt x="55" y="73"/>
                        </a:lnTo>
                        <a:lnTo>
                          <a:pt x="61" y="78"/>
                        </a:lnTo>
                        <a:lnTo>
                          <a:pt x="61" y="78"/>
                        </a:lnTo>
                        <a:lnTo>
                          <a:pt x="65" y="81"/>
                        </a:lnTo>
                        <a:lnTo>
                          <a:pt x="67" y="78"/>
                        </a:lnTo>
                        <a:lnTo>
                          <a:pt x="69" y="75"/>
                        </a:lnTo>
                        <a:lnTo>
                          <a:pt x="69" y="75"/>
                        </a:lnTo>
                        <a:lnTo>
                          <a:pt x="61" y="61"/>
                        </a:lnTo>
                        <a:lnTo>
                          <a:pt x="47" y="35"/>
                        </a:lnTo>
                        <a:lnTo>
                          <a:pt x="47" y="35"/>
                        </a:lnTo>
                        <a:lnTo>
                          <a:pt x="43" y="29"/>
                        </a:lnTo>
                        <a:lnTo>
                          <a:pt x="38" y="21"/>
                        </a:lnTo>
                        <a:lnTo>
                          <a:pt x="26" y="11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49" name="Freeform 1256">
                    <a:extLst>
                      <a:ext uri="{FF2B5EF4-FFF2-40B4-BE49-F238E27FC236}">
                        <a16:creationId xmlns:a16="http://schemas.microsoft.com/office/drawing/2014/main" xmlns="" id="{57DD2F6E-DF57-424D-B05B-083C612204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9411" y="5339812"/>
                    <a:ext cx="90597" cy="118279"/>
                  </a:xfrm>
                  <a:custGeom>
                    <a:avLst/>
                    <a:gdLst>
                      <a:gd name="T0" fmla="*/ 14 w 72"/>
                      <a:gd name="T1" fmla="*/ 0 h 94"/>
                      <a:gd name="T2" fmla="*/ 0 w 72"/>
                      <a:gd name="T3" fmla="*/ 28 h 94"/>
                      <a:gd name="T4" fmla="*/ 0 w 72"/>
                      <a:gd name="T5" fmla="*/ 28 h 94"/>
                      <a:gd name="T6" fmla="*/ 16 w 72"/>
                      <a:gd name="T7" fmla="*/ 39 h 94"/>
                      <a:gd name="T8" fmla="*/ 28 w 72"/>
                      <a:gd name="T9" fmla="*/ 46 h 94"/>
                      <a:gd name="T10" fmla="*/ 37 w 72"/>
                      <a:gd name="T11" fmla="*/ 55 h 94"/>
                      <a:gd name="T12" fmla="*/ 37 w 72"/>
                      <a:gd name="T13" fmla="*/ 55 h 94"/>
                      <a:gd name="T14" fmla="*/ 45 w 72"/>
                      <a:gd name="T15" fmla="*/ 65 h 94"/>
                      <a:gd name="T16" fmla="*/ 52 w 72"/>
                      <a:gd name="T17" fmla="*/ 75 h 94"/>
                      <a:gd name="T18" fmla="*/ 59 w 72"/>
                      <a:gd name="T19" fmla="*/ 85 h 94"/>
                      <a:gd name="T20" fmla="*/ 65 w 72"/>
                      <a:gd name="T21" fmla="*/ 91 h 94"/>
                      <a:gd name="T22" fmla="*/ 65 w 72"/>
                      <a:gd name="T23" fmla="*/ 91 h 94"/>
                      <a:gd name="T24" fmla="*/ 66 w 72"/>
                      <a:gd name="T25" fmla="*/ 94 h 94"/>
                      <a:gd name="T26" fmla="*/ 69 w 72"/>
                      <a:gd name="T27" fmla="*/ 94 h 94"/>
                      <a:gd name="T28" fmla="*/ 71 w 72"/>
                      <a:gd name="T29" fmla="*/ 92 h 94"/>
                      <a:gd name="T30" fmla="*/ 72 w 72"/>
                      <a:gd name="T31" fmla="*/ 88 h 94"/>
                      <a:gd name="T32" fmla="*/ 72 w 72"/>
                      <a:gd name="T33" fmla="*/ 88 h 94"/>
                      <a:gd name="T34" fmla="*/ 65 w 72"/>
                      <a:gd name="T35" fmla="*/ 74 h 94"/>
                      <a:gd name="T36" fmla="*/ 49 w 72"/>
                      <a:gd name="T37" fmla="*/ 45 h 94"/>
                      <a:gd name="T38" fmla="*/ 49 w 72"/>
                      <a:gd name="T39" fmla="*/ 45 h 94"/>
                      <a:gd name="T40" fmla="*/ 40 w 72"/>
                      <a:gd name="T41" fmla="*/ 31 h 94"/>
                      <a:gd name="T42" fmla="*/ 28 w 72"/>
                      <a:gd name="T43" fmla="*/ 16 h 94"/>
                      <a:gd name="T44" fmla="*/ 14 w 72"/>
                      <a:gd name="T45" fmla="*/ 0 h 94"/>
                      <a:gd name="T46" fmla="*/ 14 w 72"/>
                      <a:gd name="T47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2" h="94">
                        <a:moveTo>
                          <a:pt x="14" y="0"/>
                        </a:move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16" y="39"/>
                        </a:lnTo>
                        <a:lnTo>
                          <a:pt x="28" y="46"/>
                        </a:lnTo>
                        <a:lnTo>
                          <a:pt x="37" y="55"/>
                        </a:lnTo>
                        <a:lnTo>
                          <a:pt x="37" y="55"/>
                        </a:lnTo>
                        <a:lnTo>
                          <a:pt x="45" y="65"/>
                        </a:lnTo>
                        <a:lnTo>
                          <a:pt x="52" y="75"/>
                        </a:lnTo>
                        <a:lnTo>
                          <a:pt x="59" y="85"/>
                        </a:lnTo>
                        <a:lnTo>
                          <a:pt x="65" y="91"/>
                        </a:lnTo>
                        <a:lnTo>
                          <a:pt x="65" y="91"/>
                        </a:lnTo>
                        <a:lnTo>
                          <a:pt x="66" y="94"/>
                        </a:lnTo>
                        <a:lnTo>
                          <a:pt x="69" y="94"/>
                        </a:lnTo>
                        <a:lnTo>
                          <a:pt x="71" y="92"/>
                        </a:lnTo>
                        <a:lnTo>
                          <a:pt x="72" y="88"/>
                        </a:lnTo>
                        <a:lnTo>
                          <a:pt x="72" y="88"/>
                        </a:lnTo>
                        <a:lnTo>
                          <a:pt x="65" y="74"/>
                        </a:lnTo>
                        <a:lnTo>
                          <a:pt x="49" y="45"/>
                        </a:lnTo>
                        <a:lnTo>
                          <a:pt x="49" y="45"/>
                        </a:lnTo>
                        <a:lnTo>
                          <a:pt x="40" y="31"/>
                        </a:lnTo>
                        <a:lnTo>
                          <a:pt x="28" y="16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50" name="Freeform 1257">
                    <a:extLst>
                      <a:ext uri="{FF2B5EF4-FFF2-40B4-BE49-F238E27FC236}">
                        <a16:creationId xmlns:a16="http://schemas.microsoft.com/office/drawing/2014/main" xmlns="" id="{CE6F5C7E-D200-4B2C-8577-5DEAE2E06C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1994" y="5319680"/>
                    <a:ext cx="85564" cy="106955"/>
                  </a:xfrm>
                  <a:custGeom>
                    <a:avLst/>
                    <a:gdLst>
                      <a:gd name="T0" fmla="*/ 10 w 68"/>
                      <a:gd name="T1" fmla="*/ 0 h 85"/>
                      <a:gd name="T2" fmla="*/ 0 w 68"/>
                      <a:gd name="T3" fmla="*/ 19 h 85"/>
                      <a:gd name="T4" fmla="*/ 0 w 68"/>
                      <a:gd name="T5" fmla="*/ 19 h 85"/>
                      <a:gd name="T6" fmla="*/ 13 w 68"/>
                      <a:gd name="T7" fmla="*/ 30 h 85"/>
                      <a:gd name="T8" fmla="*/ 26 w 68"/>
                      <a:gd name="T9" fmla="*/ 38 h 85"/>
                      <a:gd name="T10" fmla="*/ 35 w 68"/>
                      <a:gd name="T11" fmla="*/ 47 h 85"/>
                      <a:gd name="T12" fmla="*/ 35 w 68"/>
                      <a:gd name="T13" fmla="*/ 47 h 85"/>
                      <a:gd name="T14" fmla="*/ 42 w 68"/>
                      <a:gd name="T15" fmla="*/ 56 h 85"/>
                      <a:gd name="T16" fmla="*/ 49 w 68"/>
                      <a:gd name="T17" fmla="*/ 67 h 85"/>
                      <a:gd name="T18" fmla="*/ 55 w 68"/>
                      <a:gd name="T19" fmla="*/ 78 h 85"/>
                      <a:gd name="T20" fmla="*/ 61 w 68"/>
                      <a:gd name="T21" fmla="*/ 84 h 85"/>
                      <a:gd name="T22" fmla="*/ 61 w 68"/>
                      <a:gd name="T23" fmla="*/ 84 h 85"/>
                      <a:gd name="T24" fmla="*/ 64 w 68"/>
                      <a:gd name="T25" fmla="*/ 85 h 85"/>
                      <a:gd name="T26" fmla="*/ 65 w 68"/>
                      <a:gd name="T27" fmla="*/ 85 h 85"/>
                      <a:gd name="T28" fmla="*/ 67 w 68"/>
                      <a:gd name="T29" fmla="*/ 84 h 85"/>
                      <a:gd name="T30" fmla="*/ 68 w 68"/>
                      <a:gd name="T31" fmla="*/ 79 h 85"/>
                      <a:gd name="T32" fmla="*/ 68 w 68"/>
                      <a:gd name="T33" fmla="*/ 79 h 85"/>
                      <a:gd name="T34" fmla="*/ 61 w 68"/>
                      <a:gd name="T35" fmla="*/ 65 h 85"/>
                      <a:gd name="T36" fmla="*/ 47 w 68"/>
                      <a:gd name="T37" fmla="*/ 38 h 85"/>
                      <a:gd name="T38" fmla="*/ 47 w 68"/>
                      <a:gd name="T39" fmla="*/ 38 h 85"/>
                      <a:gd name="T40" fmla="*/ 42 w 68"/>
                      <a:gd name="T41" fmla="*/ 30 h 85"/>
                      <a:gd name="T42" fmla="*/ 36 w 68"/>
                      <a:gd name="T43" fmla="*/ 24 h 85"/>
                      <a:gd name="T44" fmla="*/ 24 w 68"/>
                      <a:gd name="T45" fmla="*/ 12 h 85"/>
                      <a:gd name="T46" fmla="*/ 10 w 68"/>
                      <a:gd name="T47" fmla="*/ 0 h 85"/>
                      <a:gd name="T48" fmla="*/ 10 w 68"/>
                      <a:gd name="T49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68" h="85">
                        <a:moveTo>
                          <a:pt x="10" y="0"/>
                        </a:move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13" y="30"/>
                        </a:lnTo>
                        <a:lnTo>
                          <a:pt x="26" y="38"/>
                        </a:lnTo>
                        <a:lnTo>
                          <a:pt x="35" y="47"/>
                        </a:lnTo>
                        <a:lnTo>
                          <a:pt x="35" y="47"/>
                        </a:lnTo>
                        <a:lnTo>
                          <a:pt x="42" y="56"/>
                        </a:lnTo>
                        <a:lnTo>
                          <a:pt x="49" y="67"/>
                        </a:lnTo>
                        <a:lnTo>
                          <a:pt x="55" y="78"/>
                        </a:lnTo>
                        <a:lnTo>
                          <a:pt x="61" y="84"/>
                        </a:lnTo>
                        <a:lnTo>
                          <a:pt x="61" y="84"/>
                        </a:lnTo>
                        <a:lnTo>
                          <a:pt x="64" y="85"/>
                        </a:lnTo>
                        <a:lnTo>
                          <a:pt x="65" y="85"/>
                        </a:lnTo>
                        <a:lnTo>
                          <a:pt x="67" y="84"/>
                        </a:lnTo>
                        <a:lnTo>
                          <a:pt x="68" y="79"/>
                        </a:lnTo>
                        <a:lnTo>
                          <a:pt x="68" y="79"/>
                        </a:lnTo>
                        <a:lnTo>
                          <a:pt x="61" y="65"/>
                        </a:lnTo>
                        <a:lnTo>
                          <a:pt x="47" y="38"/>
                        </a:lnTo>
                        <a:lnTo>
                          <a:pt x="47" y="38"/>
                        </a:lnTo>
                        <a:lnTo>
                          <a:pt x="42" y="30"/>
                        </a:lnTo>
                        <a:lnTo>
                          <a:pt x="36" y="24"/>
                        </a:lnTo>
                        <a:lnTo>
                          <a:pt x="24" y="1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</p:grpSp>
        <p:sp>
          <p:nvSpPr>
            <p:cNvPr id="160" name="Freeform 843">
              <a:extLst>
                <a:ext uri="{FF2B5EF4-FFF2-40B4-BE49-F238E27FC236}">
                  <a16:creationId xmlns:a16="http://schemas.microsoft.com/office/drawing/2014/main" xmlns="" id="{30488A82-3D15-4F13-892E-5CAE48C87F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082081" y="13730991"/>
              <a:ext cx="373237" cy="162577"/>
            </a:xfrm>
            <a:custGeom>
              <a:avLst/>
              <a:gdLst>
                <a:gd name="T0" fmla="*/ 102 w 163"/>
                <a:gd name="T1" fmla="*/ 0 h 71"/>
                <a:gd name="T2" fmla="*/ 102 w 163"/>
                <a:gd name="T3" fmla="*/ 0 h 71"/>
                <a:gd name="T4" fmla="*/ 94 w 163"/>
                <a:gd name="T5" fmla="*/ 5 h 71"/>
                <a:gd name="T6" fmla="*/ 74 w 163"/>
                <a:gd name="T7" fmla="*/ 15 h 71"/>
                <a:gd name="T8" fmla="*/ 51 w 163"/>
                <a:gd name="T9" fmla="*/ 26 h 71"/>
                <a:gd name="T10" fmla="*/ 41 w 163"/>
                <a:gd name="T11" fmla="*/ 29 h 71"/>
                <a:gd name="T12" fmla="*/ 33 w 163"/>
                <a:gd name="T13" fmla="*/ 30 h 71"/>
                <a:gd name="T14" fmla="*/ 33 w 163"/>
                <a:gd name="T15" fmla="*/ 30 h 71"/>
                <a:gd name="T16" fmla="*/ 21 w 163"/>
                <a:gd name="T17" fmla="*/ 32 h 71"/>
                <a:gd name="T18" fmla="*/ 12 w 163"/>
                <a:gd name="T19" fmla="*/ 35 h 71"/>
                <a:gd name="T20" fmla="*/ 6 w 163"/>
                <a:gd name="T21" fmla="*/ 39 h 71"/>
                <a:gd name="T22" fmla="*/ 3 w 163"/>
                <a:gd name="T23" fmla="*/ 44 h 71"/>
                <a:gd name="T24" fmla="*/ 1 w 163"/>
                <a:gd name="T25" fmla="*/ 48 h 71"/>
                <a:gd name="T26" fmla="*/ 0 w 163"/>
                <a:gd name="T27" fmla="*/ 53 h 71"/>
                <a:gd name="T28" fmla="*/ 0 w 163"/>
                <a:gd name="T29" fmla="*/ 56 h 71"/>
                <a:gd name="T30" fmla="*/ 0 w 163"/>
                <a:gd name="T31" fmla="*/ 56 h 71"/>
                <a:gd name="T32" fmla="*/ 153 w 163"/>
                <a:gd name="T33" fmla="*/ 71 h 71"/>
                <a:gd name="T34" fmla="*/ 153 w 163"/>
                <a:gd name="T35" fmla="*/ 71 h 71"/>
                <a:gd name="T36" fmla="*/ 157 w 163"/>
                <a:gd name="T37" fmla="*/ 70 h 71"/>
                <a:gd name="T38" fmla="*/ 159 w 163"/>
                <a:gd name="T39" fmla="*/ 68 h 71"/>
                <a:gd name="T40" fmla="*/ 161 w 163"/>
                <a:gd name="T41" fmla="*/ 65 h 71"/>
                <a:gd name="T42" fmla="*/ 162 w 163"/>
                <a:gd name="T43" fmla="*/ 62 h 71"/>
                <a:gd name="T44" fmla="*/ 162 w 163"/>
                <a:gd name="T45" fmla="*/ 62 h 71"/>
                <a:gd name="T46" fmla="*/ 163 w 163"/>
                <a:gd name="T47" fmla="*/ 52 h 71"/>
                <a:gd name="T48" fmla="*/ 163 w 163"/>
                <a:gd name="T49" fmla="*/ 42 h 71"/>
                <a:gd name="T50" fmla="*/ 161 w 163"/>
                <a:gd name="T51" fmla="*/ 25 h 71"/>
                <a:gd name="T52" fmla="*/ 160 w 163"/>
                <a:gd name="T53" fmla="*/ 13 h 71"/>
                <a:gd name="T54" fmla="*/ 159 w 163"/>
                <a:gd name="T55" fmla="*/ 8 h 71"/>
                <a:gd name="T56" fmla="*/ 102 w 163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71">
                  <a:moveTo>
                    <a:pt x="102" y="0"/>
                  </a:moveTo>
                  <a:lnTo>
                    <a:pt x="102" y="0"/>
                  </a:lnTo>
                  <a:lnTo>
                    <a:pt x="94" y="5"/>
                  </a:lnTo>
                  <a:lnTo>
                    <a:pt x="74" y="15"/>
                  </a:lnTo>
                  <a:lnTo>
                    <a:pt x="51" y="26"/>
                  </a:lnTo>
                  <a:lnTo>
                    <a:pt x="41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21" y="32"/>
                  </a:lnTo>
                  <a:lnTo>
                    <a:pt x="12" y="35"/>
                  </a:lnTo>
                  <a:lnTo>
                    <a:pt x="6" y="39"/>
                  </a:lnTo>
                  <a:lnTo>
                    <a:pt x="3" y="44"/>
                  </a:lnTo>
                  <a:lnTo>
                    <a:pt x="1" y="48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53" y="71"/>
                  </a:lnTo>
                  <a:lnTo>
                    <a:pt x="153" y="71"/>
                  </a:lnTo>
                  <a:lnTo>
                    <a:pt x="157" y="70"/>
                  </a:lnTo>
                  <a:lnTo>
                    <a:pt x="159" y="68"/>
                  </a:lnTo>
                  <a:lnTo>
                    <a:pt x="161" y="65"/>
                  </a:lnTo>
                  <a:lnTo>
                    <a:pt x="162" y="62"/>
                  </a:lnTo>
                  <a:lnTo>
                    <a:pt x="162" y="62"/>
                  </a:lnTo>
                  <a:lnTo>
                    <a:pt x="163" y="52"/>
                  </a:lnTo>
                  <a:lnTo>
                    <a:pt x="163" y="42"/>
                  </a:lnTo>
                  <a:lnTo>
                    <a:pt x="161" y="25"/>
                  </a:lnTo>
                  <a:lnTo>
                    <a:pt x="160" y="13"/>
                  </a:lnTo>
                  <a:lnTo>
                    <a:pt x="159" y="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Freeform 844">
              <a:extLst>
                <a:ext uri="{FF2B5EF4-FFF2-40B4-BE49-F238E27FC236}">
                  <a16:creationId xmlns:a16="http://schemas.microsoft.com/office/drawing/2014/main" xmlns="" id="{1B392799-67B1-46AC-BCBC-F0F968DE3D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8" y="11807556"/>
              <a:ext cx="796852" cy="554133"/>
            </a:xfrm>
            <a:custGeom>
              <a:avLst/>
              <a:gdLst>
                <a:gd name="T0" fmla="*/ 0 w 348"/>
                <a:gd name="T1" fmla="*/ 242 h 242"/>
                <a:gd name="T2" fmla="*/ 7 w 348"/>
                <a:gd name="T3" fmla="*/ 74 h 242"/>
                <a:gd name="T4" fmla="*/ 7 w 348"/>
                <a:gd name="T5" fmla="*/ 74 h 242"/>
                <a:gd name="T6" fmla="*/ 10 w 348"/>
                <a:gd name="T7" fmla="*/ 38 h 242"/>
                <a:gd name="T8" fmla="*/ 10 w 348"/>
                <a:gd name="T9" fmla="*/ 38 h 242"/>
                <a:gd name="T10" fmla="*/ 11 w 348"/>
                <a:gd name="T11" fmla="*/ 30 h 242"/>
                <a:gd name="T12" fmla="*/ 13 w 348"/>
                <a:gd name="T13" fmla="*/ 23 h 242"/>
                <a:gd name="T14" fmla="*/ 16 w 348"/>
                <a:gd name="T15" fmla="*/ 16 h 242"/>
                <a:gd name="T16" fmla="*/ 22 w 348"/>
                <a:gd name="T17" fmla="*/ 11 h 242"/>
                <a:gd name="T18" fmla="*/ 27 w 348"/>
                <a:gd name="T19" fmla="*/ 6 h 242"/>
                <a:gd name="T20" fmla="*/ 33 w 348"/>
                <a:gd name="T21" fmla="*/ 3 h 242"/>
                <a:gd name="T22" fmla="*/ 41 w 348"/>
                <a:gd name="T23" fmla="*/ 1 h 242"/>
                <a:gd name="T24" fmla="*/ 49 w 348"/>
                <a:gd name="T25" fmla="*/ 0 h 242"/>
                <a:gd name="T26" fmla="*/ 309 w 348"/>
                <a:gd name="T27" fmla="*/ 0 h 242"/>
                <a:gd name="T28" fmla="*/ 309 w 348"/>
                <a:gd name="T29" fmla="*/ 0 h 242"/>
                <a:gd name="T30" fmla="*/ 317 w 348"/>
                <a:gd name="T31" fmla="*/ 1 h 242"/>
                <a:gd name="T32" fmla="*/ 325 w 348"/>
                <a:gd name="T33" fmla="*/ 3 h 242"/>
                <a:gd name="T34" fmla="*/ 332 w 348"/>
                <a:gd name="T35" fmla="*/ 7 h 242"/>
                <a:gd name="T36" fmla="*/ 337 w 348"/>
                <a:gd name="T37" fmla="*/ 12 h 242"/>
                <a:gd name="T38" fmla="*/ 342 w 348"/>
                <a:gd name="T39" fmla="*/ 19 h 242"/>
                <a:gd name="T40" fmla="*/ 345 w 348"/>
                <a:gd name="T41" fmla="*/ 25 h 242"/>
                <a:gd name="T42" fmla="*/ 347 w 348"/>
                <a:gd name="T43" fmla="*/ 33 h 242"/>
                <a:gd name="T44" fmla="*/ 348 w 348"/>
                <a:gd name="T45" fmla="*/ 41 h 242"/>
                <a:gd name="T46" fmla="*/ 341 w 348"/>
                <a:gd name="T47" fmla="*/ 205 h 242"/>
                <a:gd name="T48" fmla="*/ 341 w 348"/>
                <a:gd name="T49" fmla="*/ 205 h 242"/>
                <a:gd name="T50" fmla="*/ 340 w 348"/>
                <a:gd name="T51" fmla="*/ 213 h 242"/>
                <a:gd name="T52" fmla="*/ 337 w 348"/>
                <a:gd name="T53" fmla="*/ 219 h 242"/>
                <a:gd name="T54" fmla="*/ 333 w 348"/>
                <a:gd name="T55" fmla="*/ 226 h 242"/>
                <a:gd name="T56" fmla="*/ 328 w 348"/>
                <a:gd name="T57" fmla="*/ 232 h 242"/>
                <a:gd name="T58" fmla="*/ 323 w 348"/>
                <a:gd name="T59" fmla="*/ 236 h 242"/>
                <a:gd name="T60" fmla="*/ 316 w 348"/>
                <a:gd name="T61" fmla="*/ 239 h 242"/>
                <a:gd name="T62" fmla="*/ 309 w 348"/>
                <a:gd name="T63" fmla="*/ 242 h 242"/>
                <a:gd name="T64" fmla="*/ 302 w 348"/>
                <a:gd name="T65" fmla="*/ 242 h 242"/>
                <a:gd name="T66" fmla="*/ 0 w 348"/>
                <a:gd name="T6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8" h="242">
                  <a:moveTo>
                    <a:pt x="0" y="242"/>
                  </a:moveTo>
                  <a:lnTo>
                    <a:pt x="7" y="74"/>
                  </a:lnTo>
                  <a:lnTo>
                    <a:pt x="7" y="7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0"/>
                  </a:lnTo>
                  <a:lnTo>
                    <a:pt x="13" y="23"/>
                  </a:lnTo>
                  <a:lnTo>
                    <a:pt x="16" y="16"/>
                  </a:lnTo>
                  <a:lnTo>
                    <a:pt x="22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7" y="1"/>
                  </a:lnTo>
                  <a:lnTo>
                    <a:pt x="325" y="3"/>
                  </a:lnTo>
                  <a:lnTo>
                    <a:pt x="332" y="7"/>
                  </a:lnTo>
                  <a:lnTo>
                    <a:pt x="337" y="12"/>
                  </a:lnTo>
                  <a:lnTo>
                    <a:pt x="342" y="19"/>
                  </a:lnTo>
                  <a:lnTo>
                    <a:pt x="345" y="25"/>
                  </a:lnTo>
                  <a:lnTo>
                    <a:pt x="347" y="33"/>
                  </a:lnTo>
                  <a:lnTo>
                    <a:pt x="348" y="41"/>
                  </a:lnTo>
                  <a:lnTo>
                    <a:pt x="341" y="205"/>
                  </a:lnTo>
                  <a:lnTo>
                    <a:pt x="341" y="205"/>
                  </a:lnTo>
                  <a:lnTo>
                    <a:pt x="340" y="213"/>
                  </a:lnTo>
                  <a:lnTo>
                    <a:pt x="337" y="219"/>
                  </a:lnTo>
                  <a:lnTo>
                    <a:pt x="333" y="226"/>
                  </a:lnTo>
                  <a:lnTo>
                    <a:pt x="328" y="232"/>
                  </a:lnTo>
                  <a:lnTo>
                    <a:pt x="323" y="236"/>
                  </a:lnTo>
                  <a:lnTo>
                    <a:pt x="316" y="239"/>
                  </a:lnTo>
                  <a:lnTo>
                    <a:pt x="309" y="242"/>
                  </a:lnTo>
                  <a:lnTo>
                    <a:pt x="302" y="242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63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2" name="Freeform 845">
              <a:extLst>
                <a:ext uri="{FF2B5EF4-FFF2-40B4-BE49-F238E27FC236}">
                  <a16:creationId xmlns:a16="http://schemas.microsoft.com/office/drawing/2014/main" xmlns="" id="{BCEBDAAA-AE26-466C-B20A-4209063F8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8" y="11807556"/>
              <a:ext cx="796852" cy="554133"/>
            </a:xfrm>
            <a:custGeom>
              <a:avLst/>
              <a:gdLst>
                <a:gd name="T0" fmla="*/ 0 w 348"/>
                <a:gd name="T1" fmla="*/ 242 h 242"/>
                <a:gd name="T2" fmla="*/ 7 w 348"/>
                <a:gd name="T3" fmla="*/ 74 h 242"/>
                <a:gd name="T4" fmla="*/ 7 w 348"/>
                <a:gd name="T5" fmla="*/ 74 h 242"/>
                <a:gd name="T6" fmla="*/ 10 w 348"/>
                <a:gd name="T7" fmla="*/ 38 h 242"/>
                <a:gd name="T8" fmla="*/ 10 w 348"/>
                <a:gd name="T9" fmla="*/ 38 h 242"/>
                <a:gd name="T10" fmla="*/ 11 w 348"/>
                <a:gd name="T11" fmla="*/ 30 h 242"/>
                <a:gd name="T12" fmla="*/ 13 w 348"/>
                <a:gd name="T13" fmla="*/ 23 h 242"/>
                <a:gd name="T14" fmla="*/ 16 w 348"/>
                <a:gd name="T15" fmla="*/ 16 h 242"/>
                <a:gd name="T16" fmla="*/ 22 w 348"/>
                <a:gd name="T17" fmla="*/ 11 h 242"/>
                <a:gd name="T18" fmla="*/ 27 w 348"/>
                <a:gd name="T19" fmla="*/ 6 h 242"/>
                <a:gd name="T20" fmla="*/ 33 w 348"/>
                <a:gd name="T21" fmla="*/ 3 h 242"/>
                <a:gd name="T22" fmla="*/ 41 w 348"/>
                <a:gd name="T23" fmla="*/ 1 h 242"/>
                <a:gd name="T24" fmla="*/ 49 w 348"/>
                <a:gd name="T25" fmla="*/ 0 h 242"/>
                <a:gd name="T26" fmla="*/ 309 w 348"/>
                <a:gd name="T27" fmla="*/ 0 h 242"/>
                <a:gd name="T28" fmla="*/ 309 w 348"/>
                <a:gd name="T29" fmla="*/ 0 h 242"/>
                <a:gd name="T30" fmla="*/ 317 w 348"/>
                <a:gd name="T31" fmla="*/ 1 h 242"/>
                <a:gd name="T32" fmla="*/ 325 w 348"/>
                <a:gd name="T33" fmla="*/ 3 h 242"/>
                <a:gd name="T34" fmla="*/ 332 w 348"/>
                <a:gd name="T35" fmla="*/ 7 h 242"/>
                <a:gd name="T36" fmla="*/ 337 w 348"/>
                <a:gd name="T37" fmla="*/ 12 h 242"/>
                <a:gd name="T38" fmla="*/ 342 w 348"/>
                <a:gd name="T39" fmla="*/ 19 h 242"/>
                <a:gd name="T40" fmla="*/ 345 w 348"/>
                <a:gd name="T41" fmla="*/ 25 h 242"/>
                <a:gd name="T42" fmla="*/ 347 w 348"/>
                <a:gd name="T43" fmla="*/ 33 h 242"/>
                <a:gd name="T44" fmla="*/ 348 w 348"/>
                <a:gd name="T45" fmla="*/ 41 h 242"/>
                <a:gd name="T46" fmla="*/ 341 w 348"/>
                <a:gd name="T47" fmla="*/ 205 h 242"/>
                <a:gd name="T48" fmla="*/ 341 w 348"/>
                <a:gd name="T49" fmla="*/ 205 h 242"/>
                <a:gd name="T50" fmla="*/ 340 w 348"/>
                <a:gd name="T51" fmla="*/ 213 h 242"/>
                <a:gd name="T52" fmla="*/ 337 w 348"/>
                <a:gd name="T53" fmla="*/ 219 h 242"/>
                <a:gd name="T54" fmla="*/ 333 w 348"/>
                <a:gd name="T55" fmla="*/ 226 h 242"/>
                <a:gd name="T56" fmla="*/ 328 w 348"/>
                <a:gd name="T57" fmla="*/ 232 h 242"/>
                <a:gd name="T58" fmla="*/ 323 w 348"/>
                <a:gd name="T59" fmla="*/ 236 h 242"/>
                <a:gd name="T60" fmla="*/ 316 w 348"/>
                <a:gd name="T61" fmla="*/ 239 h 242"/>
                <a:gd name="T62" fmla="*/ 309 w 348"/>
                <a:gd name="T63" fmla="*/ 242 h 242"/>
                <a:gd name="T64" fmla="*/ 302 w 348"/>
                <a:gd name="T65" fmla="*/ 242 h 242"/>
                <a:gd name="T66" fmla="*/ 0 w 348"/>
                <a:gd name="T6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8" h="242">
                  <a:moveTo>
                    <a:pt x="0" y="242"/>
                  </a:moveTo>
                  <a:lnTo>
                    <a:pt x="7" y="74"/>
                  </a:lnTo>
                  <a:lnTo>
                    <a:pt x="7" y="7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0"/>
                  </a:lnTo>
                  <a:lnTo>
                    <a:pt x="13" y="23"/>
                  </a:lnTo>
                  <a:lnTo>
                    <a:pt x="16" y="16"/>
                  </a:lnTo>
                  <a:lnTo>
                    <a:pt x="22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7" y="1"/>
                  </a:lnTo>
                  <a:lnTo>
                    <a:pt x="325" y="3"/>
                  </a:lnTo>
                  <a:lnTo>
                    <a:pt x="332" y="7"/>
                  </a:lnTo>
                  <a:lnTo>
                    <a:pt x="337" y="12"/>
                  </a:lnTo>
                  <a:lnTo>
                    <a:pt x="342" y="19"/>
                  </a:lnTo>
                  <a:lnTo>
                    <a:pt x="345" y="25"/>
                  </a:lnTo>
                  <a:lnTo>
                    <a:pt x="347" y="33"/>
                  </a:lnTo>
                  <a:lnTo>
                    <a:pt x="348" y="41"/>
                  </a:lnTo>
                  <a:lnTo>
                    <a:pt x="341" y="205"/>
                  </a:lnTo>
                  <a:lnTo>
                    <a:pt x="341" y="205"/>
                  </a:lnTo>
                  <a:lnTo>
                    <a:pt x="340" y="213"/>
                  </a:lnTo>
                  <a:lnTo>
                    <a:pt x="337" y="219"/>
                  </a:lnTo>
                  <a:lnTo>
                    <a:pt x="333" y="226"/>
                  </a:lnTo>
                  <a:lnTo>
                    <a:pt x="328" y="232"/>
                  </a:lnTo>
                  <a:lnTo>
                    <a:pt x="323" y="236"/>
                  </a:lnTo>
                  <a:lnTo>
                    <a:pt x="316" y="239"/>
                  </a:lnTo>
                  <a:lnTo>
                    <a:pt x="309" y="242"/>
                  </a:lnTo>
                  <a:lnTo>
                    <a:pt x="302" y="242"/>
                  </a:lnTo>
                  <a:lnTo>
                    <a:pt x="0" y="2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3" name="Freeform 846">
              <a:extLst>
                <a:ext uri="{FF2B5EF4-FFF2-40B4-BE49-F238E27FC236}">
                  <a16:creationId xmlns:a16="http://schemas.microsoft.com/office/drawing/2014/main" xmlns="" id="{30BC958E-14CA-4582-A6E5-603A5789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558" y="12311313"/>
              <a:ext cx="1133453" cy="50376"/>
            </a:xfrm>
            <a:custGeom>
              <a:avLst/>
              <a:gdLst>
                <a:gd name="T0" fmla="*/ 495 w 495"/>
                <a:gd name="T1" fmla="*/ 0 h 22"/>
                <a:gd name="T2" fmla="*/ 494 w 495"/>
                <a:gd name="T3" fmla="*/ 22 h 22"/>
                <a:gd name="T4" fmla="*/ 0 w 495"/>
                <a:gd name="T5" fmla="*/ 22 h 22"/>
                <a:gd name="T6" fmla="*/ 0 w 495"/>
                <a:gd name="T7" fmla="*/ 0 h 22"/>
                <a:gd name="T8" fmla="*/ 495 w 49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">
                  <a:moveTo>
                    <a:pt x="495" y="0"/>
                  </a:moveTo>
                  <a:lnTo>
                    <a:pt x="49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63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4" name="Freeform 847">
              <a:extLst>
                <a:ext uri="{FF2B5EF4-FFF2-40B4-BE49-F238E27FC236}">
                  <a16:creationId xmlns:a16="http://schemas.microsoft.com/office/drawing/2014/main" xmlns="" id="{10CC46B5-2334-4079-A0EC-5E9E9A9E1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558" y="12311313"/>
              <a:ext cx="1133453" cy="50376"/>
            </a:xfrm>
            <a:custGeom>
              <a:avLst/>
              <a:gdLst>
                <a:gd name="T0" fmla="*/ 495 w 495"/>
                <a:gd name="T1" fmla="*/ 0 h 22"/>
                <a:gd name="T2" fmla="*/ 494 w 495"/>
                <a:gd name="T3" fmla="*/ 22 h 22"/>
                <a:gd name="T4" fmla="*/ 0 w 495"/>
                <a:gd name="T5" fmla="*/ 22 h 22"/>
                <a:gd name="T6" fmla="*/ 0 w 495"/>
                <a:gd name="T7" fmla="*/ 0 h 22"/>
                <a:gd name="T8" fmla="*/ 495 w 49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">
                  <a:moveTo>
                    <a:pt x="495" y="0"/>
                  </a:moveTo>
                  <a:lnTo>
                    <a:pt x="49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4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9" name="Freeform 852">
              <a:extLst>
                <a:ext uri="{FF2B5EF4-FFF2-40B4-BE49-F238E27FC236}">
                  <a16:creationId xmlns:a16="http://schemas.microsoft.com/office/drawing/2014/main" xmlns="" id="{6F679502-48D8-4ED9-85F2-C7DD0ECB4F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780" y="12684550"/>
              <a:ext cx="398426" cy="1225046"/>
            </a:xfrm>
            <a:custGeom>
              <a:avLst/>
              <a:gdLst>
                <a:gd name="T0" fmla="*/ 174 w 174"/>
                <a:gd name="T1" fmla="*/ 0 h 535"/>
                <a:gd name="T2" fmla="*/ 18 w 174"/>
                <a:gd name="T3" fmla="*/ 535 h 535"/>
                <a:gd name="T4" fmla="*/ 0 w 174"/>
                <a:gd name="T5" fmla="*/ 535 h 535"/>
                <a:gd name="T6" fmla="*/ 127 w 174"/>
                <a:gd name="T7" fmla="*/ 0 h 535"/>
                <a:gd name="T8" fmla="*/ 174 w 174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35">
                  <a:moveTo>
                    <a:pt x="174" y="0"/>
                  </a:moveTo>
                  <a:lnTo>
                    <a:pt x="18" y="535"/>
                  </a:lnTo>
                  <a:lnTo>
                    <a:pt x="0" y="535"/>
                  </a:lnTo>
                  <a:lnTo>
                    <a:pt x="127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0" name="Freeform 853">
              <a:extLst>
                <a:ext uri="{FF2B5EF4-FFF2-40B4-BE49-F238E27FC236}">
                  <a16:creationId xmlns:a16="http://schemas.microsoft.com/office/drawing/2014/main" xmlns="" id="{B0E87695-F134-4F99-80D1-5CA4851C0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780" y="12684550"/>
              <a:ext cx="398426" cy="1225046"/>
            </a:xfrm>
            <a:custGeom>
              <a:avLst/>
              <a:gdLst>
                <a:gd name="T0" fmla="*/ 174 w 174"/>
                <a:gd name="T1" fmla="*/ 0 h 535"/>
                <a:gd name="T2" fmla="*/ 18 w 174"/>
                <a:gd name="T3" fmla="*/ 535 h 535"/>
                <a:gd name="T4" fmla="*/ 0 w 174"/>
                <a:gd name="T5" fmla="*/ 535 h 535"/>
                <a:gd name="T6" fmla="*/ 127 w 174"/>
                <a:gd name="T7" fmla="*/ 0 h 535"/>
                <a:gd name="T8" fmla="*/ 174 w 174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35">
                  <a:moveTo>
                    <a:pt x="174" y="0"/>
                  </a:moveTo>
                  <a:lnTo>
                    <a:pt x="18" y="535"/>
                  </a:lnTo>
                  <a:lnTo>
                    <a:pt x="0" y="535"/>
                  </a:lnTo>
                  <a:lnTo>
                    <a:pt x="127" y="0"/>
                  </a:lnTo>
                  <a:lnTo>
                    <a:pt x="1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1" name="Freeform 854">
              <a:extLst>
                <a:ext uri="{FF2B5EF4-FFF2-40B4-BE49-F238E27FC236}">
                  <a16:creationId xmlns:a16="http://schemas.microsoft.com/office/drawing/2014/main" xmlns="" id="{79B8EC69-00FD-4626-80A8-8190EC7432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9265910" y="12684550"/>
              <a:ext cx="398426" cy="1225046"/>
            </a:xfrm>
            <a:custGeom>
              <a:avLst/>
              <a:gdLst>
                <a:gd name="T0" fmla="*/ 0 w 174"/>
                <a:gd name="T1" fmla="*/ 0 h 535"/>
                <a:gd name="T2" fmla="*/ 156 w 174"/>
                <a:gd name="T3" fmla="*/ 535 h 535"/>
                <a:gd name="T4" fmla="*/ 174 w 174"/>
                <a:gd name="T5" fmla="*/ 535 h 535"/>
                <a:gd name="T6" fmla="*/ 47 w 174"/>
                <a:gd name="T7" fmla="*/ 0 h 535"/>
                <a:gd name="T8" fmla="*/ 0 w 174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35">
                  <a:moveTo>
                    <a:pt x="0" y="0"/>
                  </a:moveTo>
                  <a:lnTo>
                    <a:pt x="156" y="535"/>
                  </a:lnTo>
                  <a:lnTo>
                    <a:pt x="174" y="535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2" name="Freeform 855">
              <a:extLst>
                <a:ext uri="{FF2B5EF4-FFF2-40B4-BE49-F238E27FC236}">
                  <a16:creationId xmlns:a16="http://schemas.microsoft.com/office/drawing/2014/main" xmlns="" id="{9A37C0CD-9E0C-48FE-B1BB-57BA6D1CE5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9265910" y="12684550"/>
              <a:ext cx="398426" cy="1225046"/>
            </a:xfrm>
            <a:custGeom>
              <a:avLst/>
              <a:gdLst>
                <a:gd name="T0" fmla="*/ 0 w 174"/>
                <a:gd name="T1" fmla="*/ 0 h 535"/>
                <a:gd name="T2" fmla="*/ 156 w 174"/>
                <a:gd name="T3" fmla="*/ 535 h 535"/>
                <a:gd name="T4" fmla="*/ 174 w 174"/>
                <a:gd name="T5" fmla="*/ 535 h 535"/>
                <a:gd name="T6" fmla="*/ 47 w 174"/>
                <a:gd name="T7" fmla="*/ 0 h 535"/>
                <a:gd name="T8" fmla="*/ 0 w 174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35">
                  <a:moveTo>
                    <a:pt x="0" y="0"/>
                  </a:moveTo>
                  <a:lnTo>
                    <a:pt x="156" y="535"/>
                  </a:lnTo>
                  <a:lnTo>
                    <a:pt x="174" y="535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3" name="Freeform 856">
              <a:extLst>
                <a:ext uri="{FF2B5EF4-FFF2-40B4-BE49-F238E27FC236}">
                  <a16:creationId xmlns:a16="http://schemas.microsoft.com/office/drawing/2014/main" xmlns="" id="{45342F96-0F07-4C50-BE79-96029F89AD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797" y="11910596"/>
              <a:ext cx="1195278" cy="1197569"/>
            </a:xfrm>
            <a:custGeom>
              <a:avLst/>
              <a:gdLst>
                <a:gd name="T0" fmla="*/ 0 w 522"/>
                <a:gd name="T1" fmla="*/ 262 h 523"/>
                <a:gd name="T2" fmla="*/ 2 w 522"/>
                <a:gd name="T3" fmla="*/ 289 h 523"/>
                <a:gd name="T4" fmla="*/ 12 w 522"/>
                <a:gd name="T5" fmla="*/ 339 h 523"/>
                <a:gd name="T6" fmla="*/ 32 w 522"/>
                <a:gd name="T7" fmla="*/ 387 h 523"/>
                <a:gd name="T8" fmla="*/ 60 w 522"/>
                <a:gd name="T9" fmla="*/ 429 h 523"/>
                <a:gd name="T10" fmla="*/ 95 w 522"/>
                <a:gd name="T11" fmla="*/ 464 h 523"/>
                <a:gd name="T12" fmla="*/ 137 w 522"/>
                <a:gd name="T13" fmla="*/ 492 h 523"/>
                <a:gd name="T14" fmla="*/ 183 w 522"/>
                <a:gd name="T15" fmla="*/ 512 h 523"/>
                <a:gd name="T16" fmla="*/ 235 w 522"/>
                <a:gd name="T17" fmla="*/ 522 h 523"/>
                <a:gd name="T18" fmla="*/ 262 w 522"/>
                <a:gd name="T19" fmla="*/ 523 h 523"/>
                <a:gd name="T20" fmla="*/ 275 w 522"/>
                <a:gd name="T21" fmla="*/ 523 h 523"/>
                <a:gd name="T22" fmla="*/ 314 w 522"/>
                <a:gd name="T23" fmla="*/ 518 h 523"/>
                <a:gd name="T24" fmla="*/ 363 w 522"/>
                <a:gd name="T25" fmla="*/ 503 h 523"/>
                <a:gd name="T26" fmla="*/ 408 w 522"/>
                <a:gd name="T27" fmla="*/ 479 h 523"/>
                <a:gd name="T28" fmla="*/ 445 w 522"/>
                <a:gd name="T29" fmla="*/ 447 h 523"/>
                <a:gd name="T30" fmla="*/ 478 w 522"/>
                <a:gd name="T31" fmla="*/ 408 h 523"/>
                <a:gd name="T32" fmla="*/ 502 w 522"/>
                <a:gd name="T33" fmla="*/ 364 h 523"/>
                <a:gd name="T34" fmla="*/ 517 w 522"/>
                <a:gd name="T35" fmla="*/ 315 h 523"/>
                <a:gd name="T36" fmla="*/ 522 w 522"/>
                <a:gd name="T37" fmla="*/ 276 h 523"/>
                <a:gd name="T38" fmla="*/ 522 w 522"/>
                <a:gd name="T39" fmla="*/ 262 h 523"/>
                <a:gd name="T40" fmla="*/ 521 w 522"/>
                <a:gd name="T41" fmla="*/ 236 h 523"/>
                <a:gd name="T42" fmla="*/ 511 w 522"/>
                <a:gd name="T43" fmla="*/ 184 h 523"/>
                <a:gd name="T44" fmla="*/ 491 w 522"/>
                <a:gd name="T45" fmla="*/ 138 h 523"/>
                <a:gd name="T46" fmla="*/ 463 w 522"/>
                <a:gd name="T47" fmla="*/ 96 h 523"/>
                <a:gd name="T48" fmla="*/ 428 w 522"/>
                <a:gd name="T49" fmla="*/ 61 h 523"/>
                <a:gd name="T50" fmla="*/ 385 w 522"/>
                <a:gd name="T51" fmla="*/ 33 h 523"/>
                <a:gd name="T52" fmla="*/ 338 w 522"/>
                <a:gd name="T53" fmla="*/ 13 h 523"/>
                <a:gd name="T54" fmla="*/ 288 w 522"/>
                <a:gd name="T55" fmla="*/ 3 h 523"/>
                <a:gd name="T56" fmla="*/ 262 w 522"/>
                <a:gd name="T57" fmla="*/ 0 h 523"/>
                <a:gd name="T58" fmla="*/ 248 w 522"/>
                <a:gd name="T59" fmla="*/ 2 h 523"/>
                <a:gd name="T60" fmla="*/ 208 w 522"/>
                <a:gd name="T61" fmla="*/ 6 h 523"/>
                <a:gd name="T62" fmla="*/ 159 w 522"/>
                <a:gd name="T63" fmla="*/ 22 h 523"/>
                <a:gd name="T64" fmla="*/ 115 w 522"/>
                <a:gd name="T65" fmla="*/ 45 h 523"/>
                <a:gd name="T66" fmla="*/ 76 w 522"/>
                <a:gd name="T67" fmla="*/ 77 h 523"/>
                <a:gd name="T68" fmla="*/ 44 w 522"/>
                <a:gd name="T69" fmla="*/ 116 h 523"/>
                <a:gd name="T70" fmla="*/ 21 w 522"/>
                <a:gd name="T71" fmla="*/ 161 h 523"/>
                <a:gd name="T72" fmla="*/ 5 w 522"/>
                <a:gd name="T73" fmla="*/ 210 h 523"/>
                <a:gd name="T74" fmla="*/ 1 w 522"/>
                <a:gd name="T75" fmla="*/ 24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2" h="523">
                  <a:moveTo>
                    <a:pt x="0" y="262"/>
                  </a:moveTo>
                  <a:lnTo>
                    <a:pt x="0" y="262"/>
                  </a:lnTo>
                  <a:lnTo>
                    <a:pt x="1" y="276"/>
                  </a:lnTo>
                  <a:lnTo>
                    <a:pt x="2" y="289"/>
                  </a:lnTo>
                  <a:lnTo>
                    <a:pt x="5" y="315"/>
                  </a:lnTo>
                  <a:lnTo>
                    <a:pt x="12" y="339"/>
                  </a:lnTo>
                  <a:lnTo>
                    <a:pt x="21" y="364"/>
                  </a:lnTo>
                  <a:lnTo>
                    <a:pt x="32" y="387"/>
                  </a:lnTo>
                  <a:lnTo>
                    <a:pt x="44" y="408"/>
                  </a:lnTo>
                  <a:lnTo>
                    <a:pt x="60" y="429"/>
                  </a:lnTo>
                  <a:lnTo>
                    <a:pt x="76" y="447"/>
                  </a:lnTo>
                  <a:lnTo>
                    <a:pt x="95" y="464"/>
                  </a:lnTo>
                  <a:lnTo>
                    <a:pt x="115" y="479"/>
                  </a:lnTo>
                  <a:lnTo>
                    <a:pt x="137" y="492"/>
                  </a:lnTo>
                  <a:lnTo>
                    <a:pt x="159" y="503"/>
                  </a:lnTo>
                  <a:lnTo>
                    <a:pt x="183" y="512"/>
                  </a:lnTo>
                  <a:lnTo>
                    <a:pt x="208" y="518"/>
                  </a:lnTo>
                  <a:lnTo>
                    <a:pt x="235" y="522"/>
                  </a:lnTo>
                  <a:lnTo>
                    <a:pt x="248" y="523"/>
                  </a:lnTo>
                  <a:lnTo>
                    <a:pt x="262" y="523"/>
                  </a:lnTo>
                  <a:lnTo>
                    <a:pt x="262" y="523"/>
                  </a:lnTo>
                  <a:lnTo>
                    <a:pt x="275" y="523"/>
                  </a:lnTo>
                  <a:lnTo>
                    <a:pt x="288" y="522"/>
                  </a:lnTo>
                  <a:lnTo>
                    <a:pt x="314" y="518"/>
                  </a:lnTo>
                  <a:lnTo>
                    <a:pt x="338" y="512"/>
                  </a:lnTo>
                  <a:lnTo>
                    <a:pt x="363" y="503"/>
                  </a:lnTo>
                  <a:lnTo>
                    <a:pt x="385" y="492"/>
                  </a:lnTo>
                  <a:lnTo>
                    <a:pt x="408" y="479"/>
                  </a:lnTo>
                  <a:lnTo>
                    <a:pt x="428" y="464"/>
                  </a:lnTo>
                  <a:lnTo>
                    <a:pt x="445" y="447"/>
                  </a:lnTo>
                  <a:lnTo>
                    <a:pt x="463" y="429"/>
                  </a:lnTo>
                  <a:lnTo>
                    <a:pt x="478" y="408"/>
                  </a:lnTo>
                  <a:lnTo>
                    <a:pt x="491" y="387"/>
                  </a:lnTo>
                  <a:lnTo>
                    <a:pt x="502" y="364"/>
                  </a:lnTo>
                  <a:lnTo>
                    <a:pt x="511" y="339"/>
                  </a:lnTo>
                  <a:lnTo>
                    <a:pt x="517" y="315"/>
                  </a:lnTo>
                  <a:lnTo>
                    <a:pt x="521" y="289"/>
                  </a:lnTo>
                  <a:lnTo>
                    <a:pt x="522" y="276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2" y="249"/>
                  </a:lnTo>
                  <a:lnTo>
                    <a:pt x="521" y="236"/>
                  </a:lnTo>
                  <a:lnTo>
                    <a:pt x="517" y="210"/>
                  </a:lnTo>
                  <a:lnTo>
                    <a:pt x="511" y="184"/>
                  </a:lnTo>
                  <a:lnTo>
                    <a:pt x="502" y="161"/>
                  </a:lnTo>
                  <a:lnTo>
                    <a:pt x="491" y="138"/>
                  </a:lnTo>
                  <a:lnTo>
                    <a:pt x="478" y="116"/>
                  </a:lnTo>
                  <a:lnTo>
                    <a:pt x="463" y="96"/>
                  </a:lnTo>
                  <a:lnTo>
                    <a:pt x="445" y="77"/>
                  </a:lnTo>
                  <a:lnTo>
                    <a:pt x="428" y="61"/>
                  </a:lnTo>
                  <a:lnTo>
                    <a:pt x="408" y="45"/>
                  </a:lnTo>
                  <a:lnTo>
                    <a:pt x="385" y="33"/>
                  </a:lnTo>
                  <a:lnTo>
                    <a:pt x="363" y="22"/>
                  </a:lnTo>
                  <a:lnTo>
                    <a:pt x="338" y="13"/>
                  </a:lnTo>
                  <a:lnTo>
                    <a:pt x="314" y="6"/>
                  </a:lnTo>
                  <a:lnTo>
                    <a:pt x="288" y="3"/>
                  </a:lnTo>
                  <a:lnTo>
                    <a:pt x="275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8" y="2"/>
                  </a:lnTo>
                  <a:lnTo>
                    <a:pt x="235" y="3"/>
                  </a:lnTo>
                  <a:lnTo>
                    <a:pt x="208" y="6"/>
                  </a:lnTo>
                  <a:lnTo>
                    <a:pt x="183" y="13"/>
                  </a:lnTo>
                  <a:lnTo>
                    <a:pt x="159" y="22"/>
                  </a:lnTo>
                  <a:lnTo>
                    <a:pt x="137" y="33"/>
                  </a:lnTo>
                  <a:lnTo>
                    <a:pt x="115" y="45"/>
                  </a:lnTo>
                  <a:lnTo>
                    <a:pt x="95" y="61"/>
                  </a:lnTo>
                  <a:lnTo>
                    <a:pt x="76" y="77"/>
                  </a:lnTo>
                  <a:lnTo>
                    <a:pt x="60" y="96"/>
                  </a:lnTo>
                  <a:lnTo>
                    <a:pt x="44" y="116"/>
                  </a:lnTo>
                  <a:lnTo>
                    <a:pt x="32" y="138"/>
                  </a:lnTo>
                  <a:lnTo>
                    <a:pt x="21" y="161"/>
                  </a:lnTo>
                  <a:lnTo>
                    <a:pt x="12" y="184"/>
                  </a:lnTo>
                  <a:lnTo>
                    <a:pt x="5" y="210"/>
                  </a:lnTo>
                  <a:lnTo>
                    <a:pt x="2" y="236"/>
                  </a:lnTo>
                  <a:lnTo>
                    <a:pt x="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4" name="Freeform 857">
              <a:extLst>
                <a:ext uri="{FF2B5EF4-FFF2-40B4-BE49-F238E27FC236}">
                  <a16:creationId xmlns:a16="http://schemas.microsoft.com/office/drawing/2014/main" xmlns="" id="{EF0200DB-227B-4E71-9AF5-D9D7822B36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797" y="11910596"/>
              <a:ext cx="1195278" cy="1197569"/>
            </a:xfrm>
            <a:custGeom>
              <a:avLst/>
              <a:gdLst>
                <a:gd name="T0" fmla="*/ 0 w 522"/>
                <a:gd name="T1" fmla="*/ 262 h 523"/>
                <a:gd name="T2" fmla="*/ 2 w 522"/>
                <a:gd name="T3" fmla="*/ 289 h 523"/>
                <a:gd name="T4" fmla="*/ 12 w 522"/>
                <a:gd name="T5" fmla="*/ 339 h 523"/>
                <a:gd name="T6" fmla="*/ 32 w 522"/>
                <a:gd name="T7" fmla="*/ 387 h 523"/>
                <a:gd name="T8" fmla="*/ 60 w 522"/>
                <a:gd name="T9" fmla="*/ 429 h 523"/>
                <a:gd name="T10" fmla="*/ 95 w 522"/>
                <a:gd name="T11" fmla="*/ 464 h 523"/>
                <a:gd name="T12" fmla="*/ 137 w 522"/>
                <a:gd name="T13" fmla="*/ 492 h 523"/>
                <a:gd name="T14" fmla="*/ 183 w 522"/>
                <a:gd name="T15" fmla="*/ 512 h 523"/>
                <a:gd name="T16" fmla="*/ 235 w 522"/>
                <a:gd name="T17" fmla="*/ 522 h 523"/>
                <a:gd name="T18" fmla="*/ 262 w 522"/>
                <a:gd name="T19" fmla="*/ 523 h 523"/>
                <a:gd name="T20" fmla="*/ 275 w 522"/>
                <a:gd name="T21" fmla="*/ 523 h 523"/>
                <a:gd name="T22" fmla="*/ 314 w 522"/>
                <a:gd name="T23" fmla="*/ 518 h 523"/>
                <a:gd name="T24" fmla="*/ 363 w 522"/>
                <a:gd name="T25" fmla="*/ 503 h 523"/>
                <a:gd name="T26" fmla="*/ 408 w 522"/>
                <a:gd name="T27" fmla="*/ 479 h 523"/>
                <a:gd name="T28" fmla="*/ 445 w 522"/>
                <a:gd name="T29" fmla="*/ 447 h 523"/>
                <a:gd name="T30" fmla="*/ 478 w 522"/>
                <a:gd name="T31" fmla="*/ 408 h 523"/>
                <a:gd name="T32" fmla="*/ 502 w 522"/>
                <a:gd name="T33" fmla="*/ 364 h 523"/>
                <a:gd name="T34" fmla="*/ 517 w 522"/>
                <a:gd name="T35" fmla="*/ 315 h 523"/>
                <a:gd name="T36" fmla="*/ 522 w 522"/>
                <a:gd name="T37" fmla="*/ 276 h 523"/>
                <a:gd name="T38" fmla="*/ 522 w 522"/>
                <a:gd name="T39" fmla="*/ 262 h 523"/>
                <a:gd name="T40" fmla="*/ 521 w 522"/>
                <a:gd name="T41" fmla="*/ 236 h 523"/>
                <a:gd name="T42" fmla="*/ 511 w 522"/>
                <a:gd name="T43" fmla="*/ 184 h 523"/>
                <a:gd name="T44" fmla="*/ 491 w 522"/>
                <a:gd name="T45" fmla="*/ 138 h 523"/>
                <a:gd name="T46" fmla="*/ 463 w 522"/>
                <a:gd name="T47" fmla="*/ 96 h 523"/>
                <a:gd name="T48" fmla="*/ 428 w 522"/>
                <a:gd name="T49" fmla="*/ 61 h 523"/>
                <a:gd name="T50" fmla="*/ 385 w 522"/>
                <a:gd name="T51" fmla="*/ 33 h 523"/>
                <a:gd name="T52" fmla="*/ 338 w 522"/>
                <a:gd name="T53" fmla="*/ 13 h 523"/>
                <a:gd name="T54" fmla="*/ 288 w 522"/>
                <a:gd name="T55" fmla="*/ 3 h 523"/>
                <a:gd name="T56" fmla="*/ 262 w 522"/>
                <a:gd name="T57" fmla="*/ 0 h 523"/>
                <a:gd name="T58" fmla="*/ 248 w 522"/>
                <a:gd name="T59" fmla="*/ 2 h 523"/>
                <a:gd name="T60" fmla="*/ 208 w 522"/>
                <a:gd name="T61" fmla="*/ 6 h 523"/>
                <a:gd name="T62" fmla="*/ 159 w 522"/>
                <a:gd name="T63" fmla="*/ 22 h 523"/>
                <a:gd name="T64" fmla="*/ 115 w 522"/>
                <a:gd name="T65" fmla="*/ 45 h 523"/>
                <a:gd name="T66" fmla="*/ 76 w 522"/>
                <a:gd name="T67" fmla="*/ 77 h 523"/>
                <a:gd name="T68" fmla="*/ 44 w 522"/>
                <a:gd name="T69" fmla="*/ 116 h 523"/>
                <a:gd name="T70" fmla="*/ 21 w 522"/>
                <a:gd name="T71" fmla="*/ 161 h 523"/>
                <a:gd name="T72" fmla="*/ 5 w 522"/>
                <a:gd name="T73" fmla="*/ 210 h 523"/>
                <a:gd name="T74" fmla="*/ 1 w 522"/>
                <a:gd name="T75" fmla="*/ 24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2" h="523">
                  <a:moveTo>
                    <a:pt x="0" y="262"/>
                  </a:moveTo>
                  <a:lnTo>
                    <a:pt x="0" y="262"/>
                  </a:lnTo>
                  <a:lnTo>
                    <a:pt x="1" y="276"/>
                  </a:lnTo>
                  <a:lnTo>
                    <a:pt x="2" y="289"/>
                  </a:lnTo>
                  <a:lnTo>
                    <a:pt x="5" y="315"/>
                  </a:lnTo>
                  <a:lnTo>
                    <a:pt x="12" y="339"/>
                  </a:lnTo>
                  <a:lnTo>
                    <a:pt x="21" y="364"/>
                  </a:lnTo>
                  <a:lnTo>
                    <a:pt x="32" y="387"/>
                  </a:lnTo>
                  <a:lnTo>
                    <a:pt x="44" y="408"/>
                  </a:lnTo>
                  <a:lnTo>
                    <a:pt x="60" y="429"/>
                  </a:lnTo>
                  <a:lnTo>
                    <a:pt x="76" y="447"/>
                  </a:lnTo>
                  <a:lnTo>
                    <a:pt x="95" y="464"/>
                  </a:lnTo>
                  <a:lnTo>
                    <a:pt x="115" y="479"/>
                  </a:lnTo>
                  <a:lnTo>
                    <a:pt x="137" y="492"/>
                  </a:lnTo>
                  <a:lnTo>
                    <a:pt x="159" y="503"/>
                  </a:lnTo>
                  <a:lnTo>
                    <a:pt x="183" y="512"/>
                  </a:lnTo>
                  <a:lnTo>
                    <a:pt x="208" y="518"/>
                  </a:lnTo>
                  <a:lnTo>
                    <a:pt x="235" y="522"/>
                  </a:lnTo>
                  <a:lnTo>
                    <a:pt x="248" y="523"/>
                  </a:lnTo>
                  <a:lnTo>
                    <a:pt x="262" y="523"/>
                  </a:lnTo>
                  <a:lnTo>
                    <a:pt x="262" y="523"/>
                  </a:lnTo>
                  <a:lnTo>
                    <a:pt x="275" y="523"/>
                  </a:lnTo>
                  <a:lnTo>
                    <a:pt x="288" y="522"/>
                  </a:lnTo>
                  <a:lnTo>
                    <a:pt x="314" y="518"/>
                  </a:lnTo>
                  <a:lnTo>
                    <a:pt x="338" y="512"/>
                  </a:lnTo>
                  <a:lnTo>
                    <a:pt x="363" y="503"/>
                  </a:lnTo>
                  <a:lnTo>
                    <a:pt x="385" y="492"/>
                  </a:lnTo>
                  <a:lnTo>
                    <a:pt x="408" y="479"/>
                  </a:lnTo>
                  <a:lnTo>
                    <a:pt x="428" y="464"/>
                  </a:lnTo>
                  <a:lnTo>
                    <a:pt x="445" y="447"/>
                  </a:lnTo>
                  <a:lnTo>
                    <a:pt x="463" y="429"/>
                  </a:lnTo>
                  <a:lnTo>
                    <a:pt x="478" y="408"/>
                  </a:lnTo>
                  <a:lnTo>
                    <a:pt x="491" y="387"/>
                  </a:lnTo>
                  <a:lnTo>
                    <a:pt x="502" y="364"/>
                  </a:lnTo>
                  <a:lnTo>
                    <a:pt x="511" y="339"/>
                  </a:lnTo>
                  <a:lnTo>
                    <a:pt x="517" y="315"/>
                  </a:lnTo>
                  <a:lnTo>
                    <a:pt x="521" y="289"/>
                  </a:lnTo>
                  <a:lnTo>
                    <a:pt x="522" y="276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2" y="249"/>
                  </a:lnTo>
                  <a:lnTo>
                    <a:pt x="521" y="236"/>
                  </a:lnTo>
                  <a:lnTo>
                    <a:pt x="517" y="210"/>
                  </a:lnTo>
                  <a:lnTo>
                    <a:pt x="511" y="184"/>
                  </a:lnTo>
                  <a:lnTo>
                    <a:pt x="502" y="161"/>
                  </a:lnTo>
                  <a:lnTo>
                    <a:pt x="491" y="138"/>
                  </a:lnTo>
                  <a:lnTo>
                    <a:pt x="478" y="116"/>
                  </a:lnTo>
                  <a:lnTo>
                    <a:pt x="463" y="96"/>
                  </a:lnTo>
                  <a:lnTo>
                    <a:pt x="445" y="77"/>
                  </a:lnTo>
                  <a:lnTo>
                    <a:pt x="428" y="61"/>
                  </a:lnTo>
                  <a:lnTo>
                    <a:pt x="408" y="45"/>
                  </a:lnTo>
                  <a:lnTo>
                    <a:pt x="385" y="33"/>
                  </a:lnTo>
                  <a:lnTo>
                    <a:pt x="363" y="22"/>
                  </a:lnTo>
                  <a:lnTo>
                    <a:pt x="338" y="13"/>
                  </a:lnTo>
                  <a:lnTo>
                    <a:pt x="314" y="6"/>
                  </a:lnTo>
                  <a:lnTo>
                    <a:pt x="288" y="3"/>
                  </a:lnTo>
                  <a:lnTo>
                    <a:pt x="275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8" y="2"/>
                  </a:lnTo>
                  <a:lnTo>
                    <a:pt x="235" y="3"/>
                  </a:lnTo>
                  <a:lnTo>
                    <a:pt x="208" y="6"/>
                  </a:lnTo>
                  <a:lnTo>
                    <a:pt x="183" y="13"/>
                  </a:lnTo>
                  <a:lnTo>
                    <a:pt x="159" y="22"/>
                  </a:lnTo>
                  <a:lnTo>
                    <a:pt x="137" y="33"/>
                  </a:lnTo>
                  <a:lnTo>
                    <a:pt x="115" y="45"/>
                  </a:lnTo>
                  <a:lnTo>
                    <a:pt x="95" y="61"/>
                  </a:lnTo>
                  <a:lnTo>
                    <a:pt x="76" y="77"/>
                  </a:lnTo>
                  <a:lnTo>
                    <a:pt x="60" y="96"/>
                  </a:lnTo>
                  <a:lnTo>
                    <a:pt x="44" y="116"/>
                  </a:lnTo>
                  <a:lnTo>
                    <a:pt x="32" y="138"/>
                  </a:lnTo>
                  <a:lnTo>
                    <a:pt x="21" y="161"/>
                  </a:lnTo>
                  <a:lnTo>
                    <a:pt x="12" y="184"/>
                  </a:lnTo>
                  <a:lnTo>
                    <a:pt x="5" y="210"/>
                  </a:lnTo>
                  <a:lnTo>
                    <a:pt x="2" y="236"/>
                  </a:lnTo>
                  <a:lnTo>
                    <a:pt x="1" y="249"/>
                  </a:lnTo>
                  <a:lnTo>
                    <a:pt x="0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5" name="Freeform 858">
              <a:extLst>
                <a:ext uri="{FF2B5EF4-FFF2-40B4-BE49-F238E27FC236}">
                  <a16:creationId xmlns:a16="http://schemas.microsoft.com/office/drawing/2014/main" xmlns="" id="{DE684C49-F8B5-427F-9B67-6CBEF94B4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780" y="11553386"/>
              <a:ext cx="538103" cy="588481"/>
            </a:xfrm>
            <a:custGeom>
              <a:avLst/>
              <a:gdLst>
                <a:gd name="T0" fmla="*/ 8 w 235"/>
                <a:gd name="T1" fmla="*/ 251 h 257"/>
                <a:gd name="T2" fmla="*/ 8 w 235"/>
                <a:gd name="T3" fmla="*/ 251 h 257"/>
                <a:gd name="T4" fmla="*/ 3 w 235"/>
                <a:gd name="T5" fmla="*/ 247 h 257"/>
                <a:gd name="T6" fmla="*/ 1 w 235"/>
                <a:gd name="T7" fmla="*/ 242 h 257"/>
                <a:gd name="T8" fmla="*/ 0 w 235"/>
                <a:gd name="T9" fmla="*/ 238 h 257"/>
                <a:gd name="T10" fmla="*/ 0 w 235"/>
                <a:gd name="T11" fmla="*/ 233 h 257"/>
                <a:gd name="T12" fmla="*/ 0 w 235"/>
                <a:gd name="T13" fmla="*/ 229 h 257"/>
                <a:gd name="T14" fmla="*/ 1 w 235"/>
                <a:gd name="T15" fmla="*/ 223 h 257"/>
                <a:gd name="T16" fmla="*/ 6 w 235"/>
                <a:gd name="T17" fmla="*/ 212 h 257"/>
                <a:gd name="T18" fmla="*/ 14 w 235"/>
                <a:gd name="T19" fmla="*/ 200 h 257"/>
                <a:gd name="T20" fmla="*/ 24 w 235"/>
                <a:gd name="T21" fmla="*/ 185 h 257"/>
                <a:gd name="T22" fmla="*/ 51 w 235"/>
                <a:gd name="T23" fmla="*/ 154 h 257"/>
                <a:gd name="T24" fmla="*/ 51 w 235"/>
                <a:gd name="T25" fmla="*/ 154 h 257"/>
                <a:gd name="T26" fmla="*/ 58 w 235"/>
                <a:gd name="T27" fmla="*/ 145 h 257"/>
                <a:gd name="T28" fmla="*/ 64 w 235"/>
                <a:gd name="T29" fmla="*/ 136 h 257"/>
                <a:gd name="T30" fmla="*/ 74 w 235"/>
                <a:gd name="T31" fmla="*/ 117 h 257"/>
                <a:gd name="T32" fmla="*/ 83 w 235"/>
                <a:gd name="T33" fmla="*/ 97 h 257"/>
                <a:gd name="T34" fmla="*/ 92 w 235"/>
                <a:gd name="T35" fmla="*/ 77 h 257"/>
                <a:gd name="T36" fmla="*/ 101 w 235"/>
                <a:gd name="T37" fmla="*/ 58 h 257"/>
                <a:gd name="T38" fmla="*/ 107 w 235"/>
                <a:gd name="T39" fmla="*/ 49 h 257"/>
                <a:gd name="T40" fmla="*/ 112 w 235"/>
                <a:gd name="T41" fmla="*/ 40 h 257"/>
                <a:gd name="T42" fmla="*/ 119 w 235"/>
                <a:gd name="T43" fmla="*/ 33 h 257"/>
                <a:gd name="T44" fmla="*/ 126 w 235"/>
                <a:gd name="T45" fmla="*/ 25 h 257"/>
                <a:gd name="T46" fmla="*/ 135 w 235"/>
                <a:gd name="T47" fmla="*/ 17 h 257"/>
                <a:gd name="T48" fmla="*/ 144 w 235"/>
                <a:gd name="T49" fmla="*/ 10 h 257"/>
                <a:gd name="T50" fmla="*/ 144 w 235"/>
                <a:gd name="T51" fmla="*/ 10 h 257"/>
                <a:gd name="T52" fmla="*/ 154 w 235"/>
                <a:gd name="T53" fmla="*/ 6 h 257"/>
                <a:gd name="T54" fmla="*/ 165 w 235"/>
                <a:gd name="T55" fmla="*/ 3 h 257"/>
                <a:gd name="T56" fmla="*/ 175 w 235"/>
                <a:gd name="T57" fmla="*/ 0 h 257"/>
                <a:gd name="T58" fmla="*/ 185 w 235"/>
                <a:gd name="T59" fmla="*/ 0 h 257"/>
                <a:gd name="T60" fmla="*/ 194 w 235"/>
                <a:gd name="T61" fmla="*/ 3 h 257"/>
                <a:gd name="T62" fmla="*/ 204 w 235"/>
                <a:gd name="T63" fmla="*/ 5 h 257"/>
                <a:gd name="T64" fmla="*/ 212 w 235"/>
                <a:gd name="T65" fmla="*/ 9 h 257"/>
                <a:gd name="T66" fmla="*/ 219 w 235"/>
                <a:gd name="T67" fmla="*/ 15 h 257"/>
                <a:gd name="T68" fmla="*/ 225 w 235"/>
                <a:gd name="T69" fmla="*/ 20 h 257"/>
                <a:gd name="T70" fmla="*/ 231 w 235"/>
                <a:gd name="T71" fmla="*/ 27 h 257"/>
                <a:gd name="T72" fmla="*/ 234 w 235"/>
                <a:gd name="T73" fmla="*/ 36 h 257"/>
                <a:gd name="T74" fmla="*/ 235 w 235"/>
                <a:gd name="T75" fmla="*/ 44 h 257"/>
                <a:gd name="T76" fmla="*/ 235 w 235"/>
                <a:gd name="T77" fmla="*/ 53 h 257"/>
                <a:gd name="T78" fmla="*/ 234 w 235"/>
                <a:gd name="T79" fmla="*/ 63 h 257"/>
                <a:gd name="T80" fmla="*/ 229 w 235"/>
                <a:gd name="T81" fmla="*/ 73 h 257"/>
                <a:gd name="T82" fmla="*/ 223 w 235"/>
                <a:gd name="T83" fmla="*/ 83 h 257"/>
                <a:gd name="T84" fmla="*/ 223 w 235"/>
                <a:gd name="T85" fmla="*/ 83 h 257"/>
                <a:gd name="T86" fmla="*/ 205 w 235"/>
                <a:gd name="T87" fmla="*/ 104 h 257"/>
                <a:gd name="T88" fmla="*/ 183 w 235"/>
                <a:gd name="T89" fmla="*/ 129 h 257"/>
                <a:gd name="T90" fmla="*/ 159 w 235"/>
                <a:gd name="T91" fmla="*/ 153 h 257"/>
                <a:gd name="T92" fmla="*/ 134 w 235"/>
                <a:gd name="T93" fmla="*/ 178 h 257"/>
                <a:gd name="T94" fmla="*/ 109 w 235"/>
                <a:gd name="T95" fmla="*/ 201 h 257"/>
                <a:gd name="T96" fmla="*/ 86 w 235"/>
                <a:gd name="T97" fmla="*/ 221 h 257"/>
                <a:gd name="T98" fmla="*/ 64 w 235"/>
                <a:gd name="T99" fmla="*/ 238 h 257"/>
                <a:gd name="T100" fmla="*/ 49 w 235"/>
                <a:gd name="T101" fmla="*/ 248 h 257"/>
                <a:gd name="T102" fmla="*/ 49 w 235"/>
                <a:gd name="T103" fmla="*/ 248 h 257"/>
                <a:gd name="T104" fmla="*/ 37 w 235"/>
                <a:gd name="T105" fmla="*/ 253 h 257"/>
                <a:gd name="T106" fmla="*/ 28 w 235"/>
                <a:gd name="T107" fmla="*/ 257 h 257"/>
                <a:gd name="T108" fmla="*/ 20 w 235"/>
                <a:gd name="T109" fmla="*/ 257 h 257"/>
                <a:gd name="T110" fmla="*/ 14 w 235"/>
                <a:gd name="T111" fmla="*/ 257 h 257"/>
                <a:gd name="T112" fmla="*/ 11 w 235"/>
                <a:gd name="T113" fmla="*/ 255 h 257"/>
                <a:gd name="T114" fmla="*/ 9 w 235"/>
                <a:gd name="T115" fmla="*/ 253 h 257"/>
                <a:gd name="T116" fmla="*/ 8 w 235"/>
                <a:gd name="T117" fmla="*/ 251 h 257"/>
                <a:gd name="T118" fmla="*/ 8 w 235"/>
                <a:gd name="T119" fmla="*/ 25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" h="257">
                  <a:moveTo>
                    <a:pt x="8" y="251"/>
                  </a:moveTo>
                  <a:lnTo>
                    <a:pt x="8" y="251"/>
                  </a:lnTo>
                  <a:lnTo>
                    <a:pt x="3" y="247"/>
                  </a:lnTo>
                  <a:lnTo>
                    <a:pt x="1" y="242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1" y="223"/>
                  </a:lnTo>
                  <a:lnTo>
                    <a:pt x="6" y="212"/>
                  </a:lnTo>
                  <a:lnTo>
                    <a:pt x="14" y="200"/>
                  </a:lnTo>
                  <a:lnTo>
                    <a:pt x="24" y="185"/>
                  </a:lnTo>
                  <a:lnTo>
                    <a:pt x="51" y="154"/>
                  </a:lnTo>
                  <a:lnTo>
                    <a:pt x="51" y="154"/>
                  </a:lnTo>
                  <a:lnTo>
                    <a:pt x="58" y="145"/>
                  </a:lnTo>
                  <a:lnTo>
                    <a:pt x="64" y="136"/>
                  </a:lnTo>
                  <a:lnTo>
                    <a:pt x="74" y="117"/>
                  </a:lnTo>
                  <a:lnTo>
                    <a:pt x="83" y="97"/>
                  </a:lnTo>
                  <a:lnTo>
                    <a:pt x="92" y="77"/>
                  </a:lnTo>
                  <a:lnTo>
                    <a:pt x="101" y="58"/>
                  </a:lnTo>
                  <a:lnTo>
                    <a:pt x="107" y="49"/>
                  </a:lnTo>
                  <a:lnTo>
                    <a:pt x="112" y="40"/>
                  </a:lnTo>
                  <a:lnTo>
                    <a:pt x="119" y="33"/>
                  </a:lnTo>
                  <a:lnTo>
                    <a:pt x="126" y="25"/>
                  </a:lnTo>
                  <a:lnTo>
                    <a:pt x="135" y="17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54" y="6"/>
                  </a:lnTo>
                  <a:lnTo>
                    <a:pt x="165" y="3"/>
                  </a:lnTo>
                  <a:lnTo>
                    <a:pt x="175" y="0"/>
                  </a:lnTo>
                  <a:lnTo>
                    <a:pt x="185" y="0"/>
                  </a:lnTo>
                  <a:lnTo>
                    <a:pt x="194" y="3"/>
                  </a:lnTo>
                  <a:lnTo>
                    <a:pt x="204" y="5"/>
                  </a:lnTo>
                  <a:lnTo>
                    <a:pt x="212" y="9"/>
                  </a:lnTo>
                  <a:lnTo>
                    <a:pt x="219" y="15"/>
                  </a:lnTo>
                  <a:lnTo>
                    <a:pt x="225" y="20"/>
                  </a:lnTo>
                  <a:lnTo>
                    <a:pt x="231" y="27"/>
                  </a:lnTo>
                  <a:lnTo>
                    <a:pt x="234" y="36"/>
                  </a:lnTo>
                  <a:lnTo>
                    <a:pt x="235" y="44"/>
                  </a:lnTo>
                  <a:lnTo>
                    <a:pt x="235" y="53"/>
                  </a:lnTo>
                  <a:lnTo>
                    <a:pt x="234" y="63"/>
                  </a:lnTo>
                  <a:lnTo>
                    <a:pt x="229" y="73"/>
                  </a:lnTo>
                  <a:lnTo>
                    <a:pt x="223" y="83"/>
                  </a:lnTo>
                  <a:lnTo>
                    <a:pt x="223" y="83"/>
                  </a:lnTo>
                  <a:lnTo>
                    <a:pt x="205" y="104"/>
                  </a:lnTo>
                  <a:lnTo>
                    <a:pt x="183" y="129"/>
                  </a:lnTo>
                  <a:lnTo>
                    <a:pt x="159" y="153"/>
                  </a:lnTo>
                  <a:lnTo>
                    <a:pt x="134" y="178"/>
                  </a:lnTo>
                  <a:lnTo>
                    <a:pt x="109" y="201"/>
                  </a:lnTo>
                  <a:lnTo>
                    <a:pt x="86" y="221"/>
                  </a:lnTo>
                  <a:lnTo>
                    <a:pt x="64" y="23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37" y="253"/>
                  </a:lnTo>
                  <a:lnTo>
                    <a:pt x="28" y="257"/>
                  </a:lnTo>
                  <a:lnTo>
                    <a:pt x="20" y="257"/>
                  </a:lnTo>
                  <a:lnTo>
                    <a:pt x="14" y="257"/>
                  </a:lnTo>
                  <a:lnTo>
                    <a:pt x="11" y="255"/>
                  </a:lnTo>
                  <a:lnTo>
                    <a:pt x="9" y="253"/>
                  </a:lnTo>
                  <a:lnTo>
                    <a:pt x="8" y="251"/>
                  </a:lnTo>
                  <a:lnTo>
                    <a:pt x="8" y="251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6" name="Freeform 859">
              <a:extLst>
                <a:ext uri="{FF2B5EF4-FFF2-40B4-BE49-F238E27FC236}">
                  <a16:creationId xmlns:a16="http://schemas.microsoft.com/office/drawing/2014/main" xmlns="" id="{7C05232B-C342-4FF3-BA77-E38DC75A61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444" y="12029666"/>
              <a:ext cx="615957" cy="265617"/>
            </a:xfrm>
            <a:custGeom>
              <a:avLst/>
              <a:gdLst>
                <a:gd name="T0" fmla="*/ 16 w 269"/>
                <a:gd name="T1" fmla="*/ 93 h 116"/>
                <a:gd name="T2" fmla="*/ 16 w 269"/>
                <a:gd name="T3" fmla="*/ 93 h 116"/>
                <a:gd name="T4" fmla="*/ 43 w 269"/>
                <a:gd name="T5" fmla="*/ 82 h 116"/>
                <a:gd name="T6" fmla="*/ 73 w 269"/>
                <a:gd name="T7" fmla="*/ 69 h 116"/>
                <a:gd name="T8" fmla="*/ 134 w 269"/>
                <a:gd name="T9" fmla="*/ 39 h 116"/>
                <a:gd name="T10" fmla="*/ 163 w 269"/>
                <a:gd name="T11" fmla="*/ 24 h 116"/>
                <a:gd name="T12" fmla="*/ 189 w 269"/>
                <a:gd name="T13" fmla="*/ 12 h 116"/>
                <a:gd name="T14" fmla="*/ 212 w 269"/>
                <a:gd name="T15" fmla="*/ 4 h 116"/>
                <a:gd name="T16" fmla="*/ 222 w 269"/>
                <a:gd name="T17" fmla="*/ 1 h 116"/>
                <a:gd name="T18" fmla="*/ 231 w 269"/>
                <a:gd name="T19" fmla="*/ 0 h 116"/>
                <a:gd name="T20" fmla="*/ 231 w 269"/>
                <a:gd name="T21" fmla="*/ 0 h 116"/>
                <a:gd name="T22" fmla="*/ 238 w 269"/>
                <a:gd name="T23" fmla="*/ 0 h 116"/>
                <a:gd name="T24" fmla="*/ 244 w 269"/>
                <a:gd name="T25" fmla="*/ 0 h 116"/>
                <a:gd name="T26" fmla="*/ 251 w 269"/>
                <a:gd name="T27" fmla="*/ 1 h 116"/>
                <a:gd name="T28" fmla="*/ 255 w 269"/>
                <a:gd name="T29" fmla="*/ 3 h 116"/>
                <a:gd name="T30" fmla="*/ 260 w 269"/>
                <a:gd name="T31" fmla="*/ 5 h 116"/>
                <a:gd name="T32" fmla="*/ 263 w 269"/>
                <a:gd name="T33" fmla="*/ 9 h 116"/>
                <a:gd name="T34" fmla="*/ 265 w 269"/>
                <a:gd name="T35" fmla="*/ 11 h 116"/>
                <a:gd name="T36" fmla="*/ 267 w 269"/>
                <a:gd name="T37" fmla="*/ 15 h 116"/>
                <a:gd name="T38" fmla="*/ 269 w 269"/>
                <a:gd name="T39" fmla="*/ 22 h 116"/>
                <a:gd name="T40" fmla="*/ 269 w 269"/>
                <a:gd name="T41" fmla="*/ 31 h 116"/>
                <a:gd name="T42" fmla="*/ 266 w 269"/>
                <a:gd name="T43" fmla="*/ 39 h 116"/>
                <a:gd name="T44" fmla="*/ 263 w 269"/>
                <a:gd name="T45" fmla="*/ 45 h 116"/>
                <a:gd name="T46" fmla="*/ 263 w 269"/>
                <a:gd name="T47" fmla="*/ 45 h 116"/>
                <a:gd name="T48" fmla="*/ 260 w 269"/>
                <a:gd name="T49" fmla="*/ 49 h 116"/>
                <a:gd name="T50" fmla="*/ 253 w 269"/>
                <a:gd name="T51" fmla="*/ 53 h 116"/>
                <a:gd name="T52" fmla="*/ 233 w 269"/>
                <a:gd name="T53" fmla="*/ 63 h 116"/>
                <a:gd name="T54" fmla="*/ 206 w 269"/>
                <a:gd name="T55" fmla="*/ 74 h 116"/>
                <a:gd name="T56" fmla="*/ 175 w 269"/>
                <a:gd name="T57" fmla="*/ 86 h 116"/>
                <a:gd name="T58" fmla="*/ 139 w 269"/>
                <a:gd name="T59" fmla="*/ 96 h 116"/>
                <a:gd name="T60" fmla="*/ 105 w 269"/>
                <a:gd name="T61" fmla="*/ 106 h 116"/>
                <a:gd name="T62" fmla="*/ 70 w 269"/>
                <a:gd name="T63" fmla="*/ 112 h 116"/>
                <a:gd name="T64" fmla="*/ 55 w 269"/>
                <a:gd name="T65" fmla="*/ 113 h 116"/>
                <a:gd name="T66" fmla="*/ 40 w 269"/>
                <a:gd name="T67" fmla="*/ 115 h 116"/>
                <a:gd name="T68" fmla="*/ 40 w 269"/>
                <a:gd name="T69" fmla="*/ 115 h 116"/>
                <a:gd name="T70" fmla="*/ 18 w 269"/>
                <a:gd name="T71" fmla="*/ 116 h 116"/>
                <a:gd name="T72" fmla="*/ 11 w 269"/>
                <a:gd name="T73" fmla="*/ 115 h 116"/>
                <a:gd name="T74" fmla="*/ 5 w 269"/>
                <a:gd name="T75" fmla="*/ 113 h 116"/>
                <a:gd name="T76" fmla="*/ 2 w 269"/>
                <a:gd name="T77" fmla="*/ 111 h 116"/>
                <a:gd name="T78" fmla="*/ 0 w 269"/>
                <a:gd name="T79" fmla="*/ 110 h 116"/>
                <a:gd name="T80" fmla="*/ 0 w 269"/>
                <a:gd name="T81" fmla="*/ 108 h 116"/>
                <a:gd name="T82" fmla="*/ 1 w 269"/>
                <a:gd name="T83" fmla="*/ 106 h 116"/>
                <a:gd name="T84" fmla="*/ 4 w 269"/>
                <a:gd name="T85" fmla="*/ 101 h 116"/>
                <a:gd name="T86" fmla="*/ 10 w 269"/>
                <a:gd name="T87" fmla="*/ 98 h 116"/>
                <a:gd name="T88" fmla="*/ 16 w 269"/>
                <a:gd name="T89" fmla="*/ 93 h 116"/>
                <a:gd name="T90" fmla="*/ 16 w 269"/>
                <a:gd name="T91" fmla="*/ 9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9" h="116">
                  <a:moveTo>
                    <a:pt x="16" y="93"/>
                  </a:moveTo>
                  <a:lnTo>
                    <a:pt x="16" y="93"/>
                  </a:lnTo>
                  <a:lnTo>
                    <a:pt x="43" y="82"/>
                  </a:lnTo>
                  <a:lnTo>
                    <a:pt x="73" y="69"/>
                  </a:lnTo>
                  <a:lnTo>
                    <a:pt x="134" y="39"/>
                  </a:lnTo>
                  <a:lnTo>
                    <a:pt x="163" y="24"/>
                  </a:lnTo>
                  <a:lnTo>
                    <a:pt x="189" y="12"/>
                  </a:lnTo>
                  <a:lnTo>
                    <a:pt x="212" y="4"/>
                  </a:lnTo>
                  <a:lnTo>
                    <a:pt x="222" y="1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5" y="3"/>
                  </a:lnTo>
                  <a:lnTo>
                    <a:pt x="260" y="5"/>
                  </a:lnTo>
                  <a:lnTo>
                    <a:pt x="263" y="9"/>
                  </a:lnTo>
                  <a:lnTo>
                    <a:pt x="265" y="11"/>
                  </a:lnTo>
                  <a:lnTo>
                    <a:pt x="267" y="15"/>
                  </a:lnTo>
                  <a:lnTo>
                    <a:pt x="269" y="22"/>
                  </a:lnTo>
                  <a:lnTo>
                    <a:pt x="269" y="31"/>
                  </a:lnTo>
                  <a:lnTo>
                    <a:pt x="266" y="39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260" y="49"/>
                  </a:lnTo>
                  <a:lnTo>
                    <a:pt x="253" y="53"/>
                  </a:lnTo>
                  <a:lnTo>
                    <a:pt x="233" y="63"/>
                  </a:lnTo>
                  <a:lnTo>
                    <a:pt x="206" y="74"/>
                  </a:lnTo>
                  <a:lnTo>
                    <a:pt x="175" y="86"/>
                  </a:lnTo>
                  <a:lnTo>
                    <a:pt x="139" y="96"/>
                  </a:lnTo>
                  <a:lnTo>
                    <a:pt x="105" y="106"/>
                  </a:lnTo>
                  <a:lnTo>
                    <a:pt x="70" y="112"/>
                  </a:lnTo>
                  <a:lnTo>
                    <a:pt x="55" y="113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18" y="116"/>
                  </a:lnTo>
                  <a:lnTo>
                    <a:pt x="11" y="115"/>
                  </a:lnTo>
                  <a:lnTo>
                    <a:pt x="5" y="113"/>
                  </a:lnTo>
                  <a:lnTo>
                    <a:pt x="2" y="111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106"/>
                  </a:lnTo>
                  <a:lnTo>
                    <a:pt x="4" y="101"/>
                  </a:lnTo>
                  <a:lnTo>
                    <a:pt x="10" y="98"/>
                  </a:lnTo>
                  <a:lnTo>
                    <a:pt x="16" y="93"/>
                  </a:lnTo>
                  <a:lnTo>
                    <a:pt x="16" y="93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7" name="Freeform 860">
              <a:extLst>
                <a:ext uri="{FF2B5EF4-FFF2-40B4-BE49-F238E27FC236}">
                  <a16:creationId xmlns:a16="http://schemas.microsoft.com/office/drawing/2014/main" xmlns="" id="{8B83F6CB-0568-4EE0-B9E6-CF7EA19C24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180" y="12015927"/>
              <a:ext cx="453381" cy="267908"/>
            </a:xfrm>
            <a:custGeom>
              <a:avLst/>
              <a:gdLst>
                <a:gd name="T0" fmla="*/ 0 w 198"/>
                <a:gd name="T1" fmla="*/ 69 h 117"/>
                <a:gd name="T2" fmla="*/ 0 w 198"/>
                <a:gd name="T3" fmla="*/ 69 h 117"/>
                <a:gd name="T4" fmla="*/ 43 w 198"/>
                <a:gd name="T5" fmla="*/ 47 h 117"/>
                <a:gd name="T6" fmla="*/ 88 w 198"/>
                <a:gd name="T7" fmla="*/ 25 h 117"/>
                <a:gd name="T8" fmla="*/ 108 w 198"/>
                <a:gd name="T9" fmla="*/ 16 h 117"/>
                <a:gd name="T10" fmla="*/ 127 w 198"/>
                <a:gd name="T11" fmla="*/ 8 h 117"/>
                <a:gd name="T12" fmla="*/ 142 w 198"/>
                <a:gd name="T13" fmla="*/ 2 h 117"/>
                <a:gd name="T14" fmla="*/ 156 w 198"/>
                <a:gd name="T15" fmla="*/ 0 h 117"/>
                <a:gd name="T16" fmla="*/ 156 w 198"/>
                <a:gd name="T17" fmla="*/ 0 h 117"/>
                <a:gd name="T18" fmla="*/ 162 w 198"/>
                <a:gd name="T19" fmla="*/ 0 h 117"/>
                <a:gd name="T20" fmla="*/ 169 w 198"/>
                <a:gd name="T21" fmla="*/ 0 h 117"/>
                <a:gd name="T22" fmla="*/ 176 w 198"/>
                <a:gd name="T23" fmla="*/ 2 h 117"/>
                <a:gd name="T24" fmla="*/ 180 w 198"/>
                <a:gd name="T25" fmla="*/ 5 h 117"/>
                <a:gd name="T26" fmla="*/ 185 w 198"/>
                <a:gd name="T27" fmla="*/ 7 h 117"/>
                <a:gd name="T28" fmla="*/ 189 w 198"/>
                <a:gd name="T29" fmla="*/ 10 h 117"/>
                <a:gd name="T30" fmla="*/ 192 w 198"/>
                <a:gd name="T31" fmla="*/ 15 h 117"/>
                <a:gd name="T32" fmla="*/ 195 w 198"/>
                <a:gd name="T33" fmla="*/ 18 h 117"/>
                <a:gd name="T34" fmla="*/ 197 w 198"/>
                <a:gd name="T35" fmla="*/ 27 h 117"/>
                <a:gd name="T36" fmla="*/ 198 w 198"/>
                <a:gd name="T37" fmla="*/ 36 h 117"/>
                <a:gd name="T38" fmla="*/ 196 w 198"/>
                <a:gd name="T39" fmla="*/ 45 h 117"/>
                <a:gd name="T40" fmla="*/ 192 w 198"/>
                <a:gd name="T41" fmla="*/ 53 h 117"/>
                <a:gd name="T42" fmla="*/ 192 w 198"/>
                <a:gd name="T43" fmla="*/ 53 h 117"/>
                <a:gd name="T44" fmla="*/ 190 w 198"/>
                <a:gd name="T45" fmla="*/ 55 h 117"/>
                <a:gd name="T46" fmla="*/ 186 w 198"/>
                <a:gd name="T47" fmla="*/ 58 h 117"/>
                <a:gd name="T48" fmla="*/ 171 w 198"/>
                <a:gd name="T49" fmla="*/ 66 h 117"/>
                <a:gd name="T50" fmla="*/ 152 w 198"/>
                <a:gd name="T51" fmla="*/ 75 h 117"/>
                <a:gd name="T52" fmla="*/ 129 w 198"/>
                <a:gd name="T53" fmla="*/ 85 h 117"/>
                <a:gd name="T54" fmla="*/ 102 w 198"/>
                <a:gd name="T55" fmla="*/ 94 h 117"/>
                <a:gd name="T56" fmla="*/ 74 w 198"/>
                <a:gd name="T57" fmla="*/ 103 h 117"/>
                <a:gd name="T58" fmla="*/ 45 w 198"/>
                <a:gd name="T59" fmla="*/ 110 h 117"/>
                <a:gd name="T60" fmla="*/ 16 w 198"/>
                <a:gd name="T61" fmla="*/ 117 h 117"/>
                <a:gd name="T62" fmla="*/ 0 w 198"/>
                <a:gd name="T63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117">
                  <a:moveTo>
                    <a:pt x="0" y="69"/>
                  </a:moveTo>
                  <a:lnTo>
                    <a:pt x="0" y="69"/>
                  </a:lnTo>
                  <a:lnTo>
                    <a:pt x="43" y="47"/>
                  </a:lnTo>
                  <a:lnTo>
                    <a:pt x="88" y="25"/>
                  </a:lnTo>
                  <a:lnTo>
                    <a:pt x="108" y="16"/>
                  </a:lnTo>
                  <a:lnTo>
                    <a:pt x="127" y="8"/>
                  </a:lnTo>
                  <a:lnTo>
                    <a:pt x="142" y="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6" y="2"/>
                  </a:lnTo>
                  <a:lnTo>
                    <a:pt x="180" y="5"/>
                  </a:lnTo>
                  <a:lnTo>
                    <a:pt x="185" y="7"/>
                  </a:lnTo>
                  <a:lnTo>
                    <a:pt x="189" y="10"/>
                  </a:lnTo>
                  <a:lnTo>
                    <a:pt x="192" y="15"/>
                  </a:lnTo>
                  <a:lnTo>
                    <a:pt x="195" y="18"/>
                  </a:lnTo>
                  <a:lnTo>
                    <a:pt x="197" y="27"/>
                  </a:lnTo>
                  <a:lnTo>
                    <a:pt x="198" y="36"/>
                  </a:lnTo>
                  <a:lnTo>
                    <a:pt x="196" y="45"/>
                  </a:lnTo>
                  <a:lnTo>
                    <a:pt x="192" y="53"/>
                  </a:lnTo>
                  <a:lnTo>
                    <a:pt x="192" y="53"/>
                  </a:lnTo>
                  <a:lnTo>
                    <a:pt x="190" y="55"/>
                  </a:lnTo>
                  <a:lnTo>
                    <a:pt x="186" y="58"/>
                  </a:lnTo>
                  <a:lnTo>
                    <a:pt x="171" y="66"/>
                  </a:lnTo>
                  <a:lnTo>
                    <a:pt x="152" y="75"/>
                  </a:lnTo>
                  <a:lnTo>
                    <a:pt x="129" y="85"/>
                  </a:lnTo>
                  <a:lnTo>
                    <a:pt x="102" y="94"/>
                  </a:lnTo>
                  <a:lnTo>
                    <a:pt x="74" y="103"/>
                  </a:lnTo>
                  <a:lnTo>
                    <a:pt x="45" y="110"/>
                  </a:lnTo>
                  <a:lnTo>
                    <a:pt x="16" y="11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8" name="Freeform 861">
              <a:extLst>
                <a:ext uri="{FF2B5EF4-FFF2-40B4-BE49-F238E27FC236}">
                  <a16:creationId xmlns:a16="http://schemas.microsoft.com/office/drawing/2014/main" xmlns="" id="{A8D7E730-0BCE-4BA7-A1DE-3799E6F4FF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047734" y="12366268"/>
              <a:ext cx="1209017" cy="485439"/>
            </a:xfrm>
            <a:custGeom>
              <a:avLst/>
              <a:gdLst>
                <a:gd name="T0" fmla="*/ 528 w 528"/>
                <a:gd name="T1" fmla="*/ 145 h 212"/>
                <a:gd name="T2" fmla="*/ 525 w 528"/>
                <a:gd name="T3" fmla="*/ 118 h 212"/>
                <a:gd name="T4" fmla="*/ 514 w 528"/>
                <a:gd name="T5" fmla="*/ 96 h 212"/>
                <a:gd name="T6" fmla="*/ 495 w 528"/>
                <a:gd name="T7" fmla="*/ 76 h 212"/>
                <a:gd name="T8" fmla="*/ 470 w 528"/>
                <a:gd name="T9" fmla="*/ 59 h 212"/>
                <a:gd name="T10" fmla="*/ 440 w 528"/>
                <a:gd name="T11" fmla="*/ 46 h 212"/>
                <a:gd name="T12" fmla="*/ 406 w 528"/>
                <a:gd name="T13" fmla="*/ 34 h 212"/>
                <a:gd name="T14" fmla="*/ 368 w 528"/>
                <a:gd name="T15" fmla="*/ 26 h 212"/>
                <a:gd name="T16" fmla="*/ 289 w 528"/>
                <a:gd name="T17" fmla="*/ 13 h 212"/>
                <a:gd name="T18" fmla="*/ 211 w 528"/>
                <a:gd name="T19" fmla="*/ 7 h 212"/>
                <a:gd name="T20" fmla="*/ 113 w 528"/>
                <a:gd name="T21" fmla="*/ 3 h 212"/>
                <a:gd name="T22" fmla="*/ 75 w 528"/>
                <a:gd name="T23" fmla="*/ 1 h 212"/>
                <a:gd name="T24" fmla="*/ 62 w 528"/>
                <a:gd name="T25" fmla="*/ 0 h 212"/>
                <a:gd name="T26" fmla="*/ 40 w 528"/>
                <a:gd name="T27" fmla="*/ 3 h 212"/>
                <a:gd name="T28" fmla="*/ 21 w 528"/>
                <a:gd name="T29" fmla="*/ 12 h 212"/>
                <a:gd name="T30" fmla="*/ 7 w 528"/>
                <a:gd name="T31" fmla="*/ 26 h 212"/>
                <a:gd name="T32" fmla="*/ 0 w 528"/>
                <a:gd name="T33" fmla="*/ 42 h 212"/>
                <a:gd name="T34" fmla="*/ 3 w 528"/>
                <a:gd name="T35" fmla="*/ 62 h 212"/>
                <a:gd name="T36" fmla="*/ 18 w 528"/>
                <a:gd name="T37" fmla="*/ 85 h 212"/>
                <a:gd name="T38" fmla="*/ 47 w 528"/>
                <a:gd name="T39" fmla="*/ 108 h 212"/>
                <a:gd name="T40" fmla="*/ 67 w 528"/>
                <a:gd name="T41" fmla="*/ 120 h 212"/>
                <a:gd name="T42" fmla="*/ 115 w 528"/>
                <a:gd name="T43" fmla="*/ 144 h 212"/>
                <a:gd name="T44" fmla="*/ 167 w 528"/>
                <a:gd name="T45" fmla="*/ 165 h 212"/>
                <a:gd name="T46" fmla="*/ 222 w 528"/>
                <a:gd name="T47" fmla="*/ 183 h 212"/>
                <a:gd name="T48" fmla="*/ 276 w 528"/>
                <a:gd name="T49" fmla="*/ 197 h 212"/>
                <a:gd name="T50" fmla="*/ 329 w 528"/>
                <a:gd name="T51" fmla="*/ 207 h 212"/>
                <a:gd name="T52" fmla="*/ 378 w 528"/>
                <a:gd name="T53" fmla="*/ 212 h 212"/>
                <a:gd name="T54" fmla="*/ 419 w 528"/>
                <a:gd name="T55" fmla="*/ 209 h 212"/>
                <a:gd name="T56" fmla="*/ 444 w 528"/>
                <a:gd name="T57" fmla="*/ 203 h 212"/>
                <a:gd name="T58" fmla="*/ 450 w 528"/>
                <a:gd name="T59" fmla="*/ 199 h 212"/>
                <a:gd name="T60" fmla="*/ 493 w 528"/>
                <a:gd name="T61" fmla="*/ 176 h 212"/>
                <a:gd name="T62" fmla="*/ 516 w 528"/>
                <a:gd name="T63" fmla="*/ 159 h 212"/>
                <a:gd name="T64" fmla="*/ 526 w 528"/>
                <a:gd name="T65" fmla="*/ 148 h 212"/>
                <a:gd name="T66" fmla="*/ 528 w 528"/>
                <a:gd name="T67" fmla="*/ 14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8" h="212">
                  <a:moveTo>
                    <a:pt x="528" y="145"/>
                  </a:moveTo>
                  <a:lnTo>
                    <a:pt x="528" y="145"/>
                  </a:lnTo>
                  <a:lnTo>
                    <a:pt x="528" y="131"/>
                  </a:lnTo>
                  <a:lnTo>
                    <a:pt x="525" y="118"/>
                  </a:lnTo>
                  <a:lnTo>
                    <a:pt x="521" y="107"/>
                  </a:lnTo>
                  <a:lnTo>
                    <a:pt x="514" y="96"/>
                  </a:lnTo>
                  <a:lnTo>
                    <a:pt x="506" y="86"/>
                  </a:lnTo>
                  <a:lnTo>
                    <a:pt x="495" y="76"/>
                  </a:lnTo>
                  <a:lnTo>
                    <a:pt x="484" y="68"/>
                  </a:lnTo>
                  <a:lnTo>
                    <a:pt x="470" y="59"/>
                  </a:lnTo>
                  <a:lnTo>
                    <a:pt x="456" y="52"/>
                  </a:lnTo>
                  <a:lnTo>
                    <a:pt x="440" y="46"/>
                  </a:lnTo>
                  <a:lnTo>
                    <a:pt x="424" y="40"/>
                  </a:lnTo>
                  <a:lnTo>
                    <a:pt x="406" y="34"/>
                  </a:lnTo>
                  <a:lnTo>
                    <a:pt x="387" y="30"/>
                  </a:lnTo>
                  <a:lnTo>
                    <a:pt x="368" y="26"/>
                  </a:lnTo>
                  <a:lnTo>
                    <a:pt x="329" y="19"/>
                  </a:lnTo>
                  <a:lnTo>
                    <a:pt x="289" y="13"/>
                  </a:lnTo>
                  <a:lnTo>
                    <a:pt x="249" y="10"/>
                  </a:lnTo>
                  <a:lnTo>
                    <a:pt x="211" y="7"/>
                  </a:lnTo>
                  <a:lnTo>
                    <a:pt x="174" y="5"/>
                  </a:lnTo>
                  <a:lnTo>
                    <a:pt x="113" y="3"/>
                  </a:lnTo>
                  <a:lnTo>
                    <a:pt x="90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51" y="1"/>
                  </a:lnTo>
                  <a:lnTo>
                    <a:pt x="40" y="3"/>
                  </a:lnTo>
                  <a:lnTo>
                    <a:pt x="30" y="8"/>
                  </a:lnTo>
                  <a:lnTo>
                    <a:pt x="21" y="12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3" y="62"/>
                  </a:lnTo>
                  <a:lnTo>
                    <a:pt x="9" y="73"/>
                  </a:lnTo>
                  <a:lnTo>
                    <a:pt x="18" y="85"/>
                  </a:lnTo>
                  <a:lnTo>
                    <a:pt x="31" y="96"/>
                  </a:lnTo>
                  <a:lnTo>
                    <a:pt x="47" y="108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90" y="131"/>
                  </a:lnTo>
                  <a:lnTo>
                    <a:pt x="115" y="144"/>
                  </a:lnTo>
                  <a:lnTo>
                    <a:pt x="140" y="154"/>
                  </a:lnTo>
                  <a:lnTo>
                    <a:pt x="167" y="165"/>
                  </a:lnTo>
                  <a:lnTo>
                    <a:pt x="195" y="174"/>
                  </a:lnTo>
                  <a:lnTo>
                    <a:pt x="222" y="183"/>
                  </a:lnTo>
                  <a:lnTo>
                    <a:pt x="250" y="191"/>
                  </a:lnTo>
                  <a:lnTo>
                    <a:pt x="276" y="197"/>
                  </a:lnTo>
                  <a:lnTo>
                    <a:pt x="303" y="203"/>
                  </a:lnTo>
                  <a:lnTo>
                    <a:pt x="329" y="207"/>
                  </a:lnTo>
                  <a:lnTo>
                    <a:pt x="355" y="209"/>
                  </a:lnTo>
                  <a:lnTo>
                    <a:pt x="378" y="212"/>
                  </a:lnTo>
                  <a:lnTo>
                    <a:pt x="399" y="212"/>
                  </a:lnTo>
                  <a:lnTo>
                    <a:pt x="419" y="209"/>
                  </a:lnTo>
                  <a:lnTo>
                    <a:pt x="436" y="205"/>
                  </a:lnTo>
                  <a:lnTo>
                    <a:pt x="444" y="203"/>
                  </a:lnTo>
                  <a:lnTo>
                    <a:pt x="450" y="199"/>
                  </a:lnTo>
                  <a:lnTo>
                    <a:pt x="450" y="199"/>
                  </a:lnTo>
                  <a:lnTo>
                    <a:pt x="475" y="187"/>
                  </a:lnTo>
                  <a:lnTo>
                    <a:pt x="493" y="176"/>
                  </a:lnTo>
                  <a:lnTo>
                    <a:pt x="507" y="167"/>
                  </a:lnTo>
                  <a:lnTo>
                    <a:pt x="516" y="159"/>
                  </a:lnTo>
                  <a:lnTo>
                    <a:pt x="523" y="153"/>
                  </a:lnTo>
                  <a:lnTo>
                    <a:pt x="526" y="148"/>
                  </a:lnTo>
                  <a:lnTo>
                    <a:pt x="528" y="145"/>
                  </a:lnTo>
                  <a:lnTo>
                    <a:pt x="528" y="14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Freeform 862">
              <a:extLst>
                <a:ext uri="{FF2B5EF4-FFF2-40B4-BE49-F238E27FC236}">
                  <a16:creationId xmlns:a16="http://schemas.microsoft.com/office/drawing/2014/main" xmlns="" id="{2B8AE908-E14C-4AB9-88D2-7DE36B118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963" y="12418933"/>
              <a:ext cx="1176960" cy="478570"/>
            </a:xfrm>
            <a:custGeom>
              <a:avLst/>
              <a:gdLst>
                <a:gd name="T0" fmla="*/ 475 w 514"/>
                <a:gd name="T1" fmla="*/ 37 h 209"/>
                <a:gd name="T2" fmla="*/ 432 w 514"/>
                <a:gd name="T3" fmla="*/ 19 h 209"/>
                <a:gd name="T4" fmla="*/ 387 w 514"/>
                <a:gd name="T5" fmla="*/ 8 h 209"/>
                <a:gd name="T6" fmla="*/ 341 w 514"/>
                <a:gd name="T7" fmla="*/ 3 h 209"/>
                <a:gd name="T8" fmla="*/ 295 w 514"/>
                <a:gd name="T9" fmla="*/ 0 h 209"/>
                <a:gd name="T10" fmla="*/ 252 w 514"/>
                <a:gd name="T11" fmla="*/ 1 h 209"/>
                <a:gd name="T12" fmla="*/ 180 w 514"/>
                <a:gd name="T13" fmla="*/ 8 h 209"/>
                <a:gd name="T14" fmla="*/ 155 w 514"/>
                <a:gd name="T15" fmla="*/ 11 h 209"/>
                <a:gd name="T16" fmla="*/ 127 w 514"/>
                <a:gd name="T17" fmla="*/ 21 h 209"/>
                <a:gd name="T18" fmla="*/ 92 w 514"/>
                <a:gd name="T19" fmla="*/ 39 h 209"/>
                <a:gd name="T20" fmla="*/ 58 w 514"/>
                <a:gd name="T21" fmla="*/ 64 h 209"/>
                <a:gd name="T22" fmla="*/ 28 w 514"/>
                <a:gd name="T23" fmla="*/ 92 h 209"/>
                <a:gd name="T24" fmla="*/ 6 w 514"/>
                <a:gd name="T25" fmla="*/ 121 h 209"/>
                <a:gd name="T26" fmla="*/ 1 w 514"/>
                <a:gd name="T27" fmla="*/ 135 h 209"/>
                <a:gd name="T28" fmla="*/ 0 w 514"/>
                <a:gd name="T29" fmla="*/ 149 h 209"/>
                <a:gd name="T30" fmla="*/ 3 w 514"/>
                <a:gd name="T31" fmla="*/ 161 h 209"/>
                <a:gd name="T32" fmla="*/ 12 w 514"/>
                <a:gd name="T33" fmla="*/ 172 h 209"/>
                <a:gd name="T34" fmla="*/ 27 w 514"/>
                <a:gd name="T35" fmla="*/ 181 h 209"/>
                <a:gd name="T36" fmla="*/ 48 w 514"/>
                <a:gd name="T37" fmla="*/ 188 h 209"/>
                <a:gd name="T38" fmla="*/ 73 w 514"/>
                <a:gd name="T39" fmla="*/ 192 h 209"/>
                <a:gd name="T40" fmla="*/ 129 w 514"/>
                <a:gd name="T41" fmla="*/ 201 h 209"/>
                <a:gd name="T42" fmla="*/ 187 w 514"/>
                <a:gd name="T43" fmla="*/ 207 h 209"/>
                <a:gd name="T44" fmla="*/ 247 w 514"/>
                <a:gd name="T45" fmla="*/ 209 h 209"/>
                <a:gd name="T46" fmla="*/ 305 w 514"/>
                <a:gd name="T47" fmla="*/ 209 h 209"/>
                <a:gd name="T48" fmla="*/ 360 w 514"/>
                <a:gd name="T49" fmla="*/ 205 h 209"/>
                <a:gd name="T50" fmla="*/ 408 w 514"/>
                <a:gd name="T51" fmla="*/ 200 h 209"/>
                <a:gd name="T52" fmla="*/ 446 w 514"/>
                <a:gd name="T53" fmla="*/ 192 h 209"/>
                <a:gd name="T54" fmla="*/ 460 w 514"/>
                <a:gd name="T55" fmla="*/ 186 h 209"/>
                <a:gd name="T56" fmla="*/ 480 w 514"/>
                <a:gd name="T57" fmla="*/ 175 h 209"/>
                <a:gd name="T58" fmla="*/ 495 w 514"/>
                <a:gd name="T59" fmla="*/ 159 h 209"/>
                <a:gd name="T60" fmla="*/ 505 w 514"/>
                <a:gd name="T61" fmla="*/ 140 h 209"/>
                <a:gd name="T62" fmla="*/ 510 w 514"/>
                <a:gd name="T63" fmla="*/ 121 h 209"/>
                <a:gd name="T64" fmla="*/ 514 w 514"/>
                <a:gd name="T65" fmla="*/ 101 h 209"/>
                <a:gd name="T66" fmla="*/ 510 w 514"/>
                <a:gd name="T67" fmla="*/ 67 h 209"/>
                <a:gd name="T68" fmla="*/ 507 w 514"/>
                <a:gd name="T69" fmla="*/ 56 h 209"/>
                <a:gd name="T70" fmla="*/ 504 w 514"/>
                <a:gd name="T71" fmla="*/ 50 h 209"/>
                <a:gd name="T72" fmla="*/ 495 w 514"/>
                <a:gd name="T73" fmla="*/ 44 h 209"/>
                <a:gd name="T74" fmla="*/ 482 w 514"/>
                <a:gd name="T75" fmla="*/ 39 h 209"/>
                <a:gd name="T76" fmla="*/ 475 w 514"/>
                <a:gd name="T77" fmla="*/ 3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209">
                  <a:moveTo>
                    <a:pt x="475" y="37"/>
                  </a:moveTo>
                  <a:lnTo>
                    <a:pt x="475" y="37"/>
                  </a:lnTo>
                  <a:lnTo>
                    <a:pt x="453" y="27"/>
                  </a:lnTo>
                  <a:lnTo>
                    <a:pt x="432" y="19"/>
                  </a:lnTo>
                  <a:lnTo>
                    <a:pt x="410" y="13"/>
                  </a:lnTo>
                  <a:lnTo>
                    <a:pt x="387" y="8"/>
                  </a:lnTo>
                  <a:lnTo>
                    <a:pt x="364" y="5"/>
                  </a:lnTo>
                  <a:lnTo>
                    <a:pt x="341" y="3"/>
                  </a:lnTo>
                  <a:lnTo>
                    <a:pt x="317" y="0"/>
                  </a:lnTo>
                  <a:lnTo>
                    <a:pt x="295" y="0"/>
                  </a:lnTo>
                  <a:lnTo>
                    <a:pt x="273" y="0"/>
                  </a:lnTo>
                  <a:lnTo>
                    <a:pt x="252" y="1"/>
                  </a:lnTo>
                  <a:lnTo>
                    <a:pt x="213" y="5"/>
                  </a:lnTo>
                  <a:lnTo>
                    <a:pt x="180" y="8"/>
                  </a:lnTo>
                  <a:lnTo>
                    <a:pt x="155" y="11"/>
                  </a:lnTo>
                  <a:lnTo>
                    <a:pt x="155" y="11"/>
                  </a:lnTo>
                  <a:lnTo>
                    <a:pt x="141" y="15"/>
                  </a:lnTo>
                  <a:lnTo>
                    <a:pt x="127" y="21"/>
                  </a:lnTo>
                  <a:lnTo>
                    <a:pt x="110" y="29"/>
                  </a:lnTo>
                  <a:lnTo>
                    <a:pt x="92" y="39"/>
                  </a:lnTo>
                  <a:lnTo>
                    <a:pt x="76" y="50"/>
                  </a:lnTo>
                  <a:lnTo>
                    <a:pt x="58" y="64"/>
                  </a:lnTo>
                  <a:lnTo>
                    <a:pt x="42" y="77"/>
                  </a:lnTo>
                  <a:lnTo>
                    <a:pt x="28" y="92"/>
                  </a:lnTo>
                  <a:lnTo>
                    <a:pt x="16" y="106"/>
                  </a:lnTo>
                  <a:lnTo>
                    <a:pt x="6" y="121"/>
                  </a:lnTo>
                  <a:lnTo>
                    <a:pt x="3" y="128"/>
                  </a:lnTo>
                  <a:lnTo>
                    <a:pt x="1" y="135"/>
                  </a:lnTo>
                  <a:lnTo>
                    <a:pt x="0" y="142"/>
                  </a:lnTo>
                  <a:lnTo>
                    <a:pt x="0" y="149"/>
                  </a:lnTo>
                  <a:lnTo>
                    <a:pt x="1" y="155"/>
                  </a:lnTo>
                  <a:lnTo>
                    <a:pt x="3" y="161"/>
                  </a:lnTo>
                  <a:lnTo>
                    <a:pt x="6" y="166"/>
                  </a:lnTo>
                  <a:lnTo>
                    <a:pt x="12" y="172"/>
                  </a:lnTo>
                  <a:lnTo>
                    <a:pt x="19" y="176"/>
                  </a:lnTo>
                  <a:lnTo>
                    <a:pt x="27" y="181"/>
                  </a:lnTo>
                  <a:lnTo>
                    <a:pt x="37" y="184"/>
                  </a:lnTo>
                  <a:lnTo>
                    <a:pt x="48" y="188"/>
                  </a:lnTo>
                  <a:lnTo>
                    <a:pt x="48" y="188"/>
                  </a:lnTo>
                  <a:lnTo>
                    <a:pt x="73" y="192"/>
                  </a:lnTo>
                  <a:lnTo>
                    <a:pt x="100" y="198"/>
                  </a:lnTo>
                  <a:lnTo>
                    <a:pt x="129" y="201"/>
                  </a:lnTo>
                  <a:lnTo>
                    <a:pt x="158" y="204"/>
                  </a:lnTo>
                  <a:lnTo>
                    <a:pt x="187" y="207"/>
                  </a:lnTo>
                  <a:lnTo>
                    <a:pt x="217" y="208"/>
                  </a:lnTo>
                  <a:lnTo>
                    <a:pt x="247" y="209"/>
                  </a:lnTo>
                  <a:lnTo>
                    <a:pt x="277" y="209"/>
                  </a:lnTo>
                  <a:lnTo>
                    <a:pt x="305" y="209"/>
                  </a:lnTo>
                  <a:lnTo>
                    <a:pt x="333" y="208"/>
                  </a:lnTo>
                  <a:lnTo>
                    <a:pt x="360" y="205"/>
                  </a:lnTo>
                  <a:lnTo>
                    <a:pt x="384" y="203"/>
                  </a:lnTo>
                  <a:lnTo>
                    <a:pt x="408" y="200"/>
                  </a:lnTo>
                  <a:lnTo>
                    <a:pt x="428" y="197"/>
                  </a:lnTo>
                  <a:lnTo>
                    <a:pt x="446" y="192"/>
                  </a:lnTo>
                  <a:lnTo>
                    <a:pt x="460" y="186"/>
                  </a:lnTo>
                  <a:lnTo>
                    <a:pt x="460" y="186"/>
                  </a:lnTo>
                  <a:lnTo>
                    <a:pt x="471" y="181"/>
                  </a:lnTo>
                  <a:lnTo>
                    <a:pt x="480" y="175"/>
                  </a:lnTo>
                  <a:lnTo>
                    <a:pt x="488" y="168"/>
                  </a:lnTo>
                  <a:lnTo>
                    <a:pt x="495" y="159"/>
                  </a:lnTo>
                  <a:lnTo>
                    <a:pt x="500" y="150"/>
                  </a:lnTo>
                  <a:lnTo>
                    <a:pt x="505" y="140"/>
                  </a:lnTo>
                  <a:lnTo>
                    <a:pt x="508" y="131"/>
                  </a:lnTo>
                  <a:lnTo>
                    <a:pt x="510" y="121"/>
                  </a:lnTo>
                  <a:lnTo>
                    <a:pt x="513" y="111"/>
                  </a:lnTo>
                  <a:lnTo>
                    <a:pt x="514" y="101"/>
                  </a:lnTo>
                  <a:lnTo>
                    <a:pt x="513" y="82"/>
                  </a:lnTo>
                  <a:lnTo>
                    <a:pt x="510" y="67"/>
                  </a:lnTo>
                  <a:lnTo>
                    <a:pt x="509" y="60"/>
                  </a:lnTo>
                  <a:lnTo>
                    <a:pt x="507" y="56"/>
                  </a:lnTo>
                  <a:lnTo>
                    <a:pt x="507" y="56"/>
                  </a:lnTo>
                  <a:lnTo>
                    <a:pt x="504" y="50"/>
                  </a:lnTo>
                  <a:lnTo>
                    <a:pt x="499" y="46"/>
                  </a:lnTo>
                  <a:lnTo>
                    <a:pt x="495" y="44"/>
                  </a:lnTo>
                  <a:lnTo>
                    <a:pt x="490" y="42"/>
                  </a:lnTo>
                  <a:lnTo>
                    <a:pt x="482" y="39"/>
                  </a:lnTo>
                  <a:lnTo>
                    <a:pt x="475" y="37"/>
                  </a:lnTo>
                  <a:lnTo>
                    <a:pt x="475" y="37"/>
                  </a:lnTo>
                  <a:close/>
                </a:path>
              </a:pathLst>
            </a:custGeom>
            <a:solidFill>
              <a:srgbClr val="63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0" name="Freeform 863">
              <a:extLst>
                <a:ext uri="{FF2B5EF4-FFF2-40B4-BE49-F238E27FC236}">
                  <a16:creationId xmlns:a16="http://schemas.microsoft.com/office/drawing/2014/main" xmlns="" id="{BB662770-EEBE-4DFF-8A96-7D44AC231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844586" y="11539648"/>
              <a:ext cx="538103" cy="1048731"/>
            </a:xfrm>
            <a:custGeom>
              <a:avLst/>
              <a:gdLst>
                <a:gd name="T0" fmla="*/ 13 w 235"/>
                <a:gd name="T1" fmla="*/ 22 h 458"/>
                <a:gd name="T2" fmla="*/ 13 w 235"/>
                <a:gd name="T3" fmla="*/ 22 h 458"/>
                <a:gd name="T4" fmla="*/ 11 w 235"/>
                <a:gd name="T5" fmla="*/ 27 h 458"/>
                <a:gd name="T6" fmla="*/ 9 w 235"/>
                <a:gd name="T7" fmla="*/ 34 h 458"/>
                <a:gd name="T8" fmla="*/ 5 w 235"/>
                <a:gd name="T9" fmla="*/ 55 h 458"/>
                <a:gd name="T10" fmla="*/ 2 w 235"/>
                <a:gd name="T11" fmla="*/ 81 h 458"/>
                <a:gd name="T12" fmla="*/ 0 w 235"/>
                <a:gd name="T13" fmla="*/ 109 h 458"/>
                <a:gd name="T14" fmla="*/ 0 w 235"/>
                <a:gd name="T15" fmla="*/ 109 h 458"/>
                <a:gd name="T16" fmla="*/ 0 w 235"/>
                <a:gd name="T17" fmla="*/ 140 h 458"/>
                <a:gd name="T18" fmla="*/ 1 w 235"/>
                <a:gd name="T19" fmla="*/ 172 h 458"/>
                <a:gd name="T20" fmla="*/ 5 w 235"/>
                <a:gd name="T21" fmla="*/ 204 h 458"/>
                <a:gd name="T22" fmla="*/ 11 w 235"/>
                <a:gd name="T23" fmla="*/ 235 h 458"/>
                <a:gd name="T24" fmla="*/ 53 w 235"/>
                <a:gd name="T25" fmla="*/ 415 h 458"/>
                <a:gd name="T26" fmla="*/ 53 w 235"/>
                <a:gd name="T27" fmla="*/ 415 h 458"/>
                <a:gd name="T28" fmla="*/ 57 w 235"/>
                <a:gd name="T29" fmla="*/ 422 h 458"/>
                <a:gd name="T30" fmla="*/ 62 w 235"/>
                <a:gd name="T31" fmla="*/ 429 h 458"/>
                <a:gd name="T32" fmla="*/ 69 w 235"/>
                <a:gd name="T33" fmla="*/ 437 h 458"/>
                <a:gd name="T34" fmla="*/ 79 w 235"/>
                <a:gd name="T35" fmla="*/ 444 h 458"/>
                <a:gd name="T36" fmla="*/ 85 w 235"/>
                <a:gd name="T37" fmla="*/ 448 h 458"/>
                <a:gd name="T38" fmla="*/ 90 w 235"/>
                <a:gd name="T39" fmla="*/ 451 h 458"/>
                <a:gd name="T40" fmla="*/ 98 w 235"/>
                <a:gd name="T41" fmla="*/ 455 h 458"/>
                <a:gd name="T42" fmla="*/ 106 w 235"/>
                <a:gd name="T43" fmla="*/ 457 h 458"/>
                <a:gd name="T44" fmla="*/ 114 w 235"/>
                <a:gd name="T45" fmla="*/ 458 h 458"/>
                <a:gd name="T46" fmla="*/ 122 w 235"/>
                <a:gd name="T47" fmla="*/ 458 h 458"/>
                <a:gd name="T48" fmla="*/ 122 w 235"/>
                <a:gd name="T49" fmla="*/ 458 h 458"/>
                <a:gd name="T50" fmla="*/ 140 w 235"/>
                <a:gd name="T51" fmla="*/ 458 h 458"/>
                <a:gd name="T52" fmla="*/ 140 w 235"/>
                <a:gd name="T53" fmla="*/ 458 h 458"/>
                <a:gd name="T54" fmla="*/ 156 w 235"/>
                <a:gd name="T55" fmla="*/ 456 h 458"/>
                <a:gd name="T56" fmla="*/ 170 w 235"/>
                <a:gd name="T57" fmla="*/ 453 h 458"/>
                <a:gd name="T58" fmla="*/ 194 w 235"/>
                <a:gd name="T59" fmla="*/ 448 h 458"/>
                <a:gd name="T60" fmla="*/ 209 w 235"/>
                <a:gd name="T61" fmla="*/ 442 h 458"/>
                <a:gd name="T62" fmla="*/ 215 w 235"/>
                <a:gd name="T63" fmla="*/ 440 h 458"/>
                <a:gd name="T64" fmla="*/ 229 w 235"/>
                <a:gd name="T65" fmla="*/ 82 h 458"/>
                <a:gd name="T66" fmla="*/ 229 w 235"/>
                <a:gd name="T67" fmla="*/ 82 h 458"/>
                <a:gd name="T68" fmla="*/ 233 w 235"/>
                <a:gd name="T69" fmla="*/ 75 h 458"/>
                <a:gd name="T70" fmla="*/ 235 w 235"/>
                <a:gd name="T71" fmla="*/ 68 h 458"/>
                <a:gd name="T72" fmla="*/ 235 w 235"/>
                <a:gd name="T73" fmla="*/ 61 h 458"/>
                <a:gd name="T74" fmla="*/ 234 w 235"/>
                <a:gd name="T75" fmla="*/ 54 h 458"/>
                <a:gd name="T76" fmla="*/ 232 w 235"/>
                <a:gd name="T77" fmla="*/ 49 h 458"/>
                <a:gd name="T78" fmla="*/ 227 w 235"/>
                <a:gd name="T79" fmla="*/ 43 h 458"/>
                <a:gd name="T80" fmla="*/ 223 w 235"/>
                <a:gd name="T81" fmla="*/ 38 h 458"/>
                <a:gd name="T82" fmla="*/ 217 w 235"/>
                <a:gd name="T83" fmla="*/ 32 h 458"/>
                <a:gd name="T84" fmla="*/ 211 w 235"/>
                <a:gd name="T85" fmla="*/ 27 h 458"/>
                <a:gd name="T86" fmla="*/ 204 w 235"/>
                <a:gd name="T87" fmla="*/ 23 h 458"/>
                <a:gd name="T88" fmla="*/ 187 w 235"/>
                <a:gd name="T89" fmla="*/ 15 h 458"/>
                <a:gd name="T90" fmla="*/ 168 w 235"/>
                <a:gd name="T91" fmla="*/ 10 h 458"/>
                <a:gd name="T92" fmla="*/ 147 w 235"/>
                <a:gd name="T93" fmla="*/ 5 h 458"/>
                <a:gd name="T94" fmla="*/ 126 w 235"/>
                <a:gd name="T95" fmla="*/ 2 h 458"/>
                <a:gd name="T96" fmla="*/ 105 w 235"/>
                <a:gd name="T97" fmla="*/ 0 h 458"/>
                <a:gd name="T98" fmla="*/ 83 w 235"/>
                <a:gd name="T99" fmla="*/ 0 h 458"/>
                <a:gd name="T100" fmla="*/ 64 w 235"/>
                <a:gd name="T101" fmla="*/ 1 h 458"/>
                <a:gd name="T102" fmla="*/ 47 w 235"/>
                <a:gd name="T103" fmla="*/ 4 h 458"/>
                <a:gd name="T104" fmla="*/ 32 w 235"/>
                <a:gd name="T105" fmla="*/ 9 h 458"/>
                <a:gd name="T106" fmla="*/ 25 w 235"/>
                <a:gd name="T107" fmla="*/ 11 h 458"/>
                <a:gd name="T108" fmla="*/ 20 w 235"/>
                <a:gd name="T109" fmla="*/ 14 h 458"/>
                <a:gd name="T110" fmla="*/ 15 w 235"/>
                <a:gd name="T111" fmla="*/ 17 h 458"/>
                <a:gd name="T112" fmla="*/ 13 w 235"/>
                <a:gd name="T113" fmla="*/ 22 h 458"/>
                <a:gd name="T114" fmla="*/ 13 w 235"/>
                <a:gd name="T115" fmla="*/ 2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5" h="458">
                  <a:moveTo>
                    <a:pt x="13" y="22"/>
                  </a:moveTo>
                  <a:lnTo>
                    <a:pt x="13" y="22"/>
                  </a:lnTo>
                  <a:lnTo>
                    <a:pt x="11" y="27"/>
                  </a:lnTo>
                  <a:lnTo>
                    <a:pt x="9" y="34"/>
                  </a:lnTo>
                  <a:lnTo>
                    <a:pt x="5" y="55"/>
                  </a:lnTo>
                  <a:lnTo>
                    <a:pt x="2" y="8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40"/>
                  </a:lnTo>
                  <a:lnTo>
                    <a:pt x="1" y="172"/>
                  </a:lnTo>
                  <a:lnTo>
                    <a:pt x="5" y="204"/>
                  </a:lnTo>
                  <a:lnTo>
                    <a:pt x="11" y="235"/>
                  </a:lnTo>
                  <a:lnTo>
                    <a:pt x="53" y="415"/>
                  </a:lnTo>
                  <a:lnTo>
                    <a:pt x="53" y="415"/>
                  </a:lnTo>
                  <a:lnTo>
                    <a:pt x="57" y="422"/>
                  </a:lnTo>
                  <a:lnTo>
                    <a:pt x="62" y="429"/>
                  </a:lnTo>
                  <a:lnTo>
                    <a:pt x="69" y="437"/>
                  </a:lnTo>
                  <a:lnTo>
                    <a:pt x="79" y="444"/>
                  </a:lnTo>
                  <a:lnTo>
                    <a:pt x="85" y="448"/>
                  </a:lnTo>
                  <a:lnTo>
                    <a:pt x="90" y="451"/>
                  </a:lnTo>
                  <a:lnTo>
                    <a:pt x="98" y="455"/>
                  </a:lnTo>
                  <a:lnTo>
                    <a:pt x="106" y="457"/>
                  </a:lnTo>
                  <a:lnTo>
                    <a:pt x="114" y="458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40" y="458"/>
                  </a:lnTo>
                  <a:lnTo>
                    <a:pt x="140" y="458"/>
                  </a:lnTo>
                  <a:lnTo>
                    <a:pt x="156" y="456"/>
                  </a:lnTo>
                  <a:lnTo>
                    <a:pt x="170" y="453"/>
                  </a:lnTo>
                  <a:lnTo>
                    <a:pt x="194" y="448"/>
                  </a:lnTo>
                  <a:lnTo>
                    <a:pt x="209" y="442"/>
                  </a:lnTo>
                  <a:lnTo>
                    <a:pt x="215" y="440"/>
                  </a:lnTo>
                  <a:lnTo>
                    <a:pt x="229" y="82"/>
                  </a:lnTo>
                  <a:lnTo>
                    <a:pt x="229" y="82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5" y="61"/>
                  </a:lnTo>
                  <a:lnTo>
                    <a:pt x="234" y="54"/>
                  </a:lnTo>
                  <a:lnTo>
                    <a:pt x="232" y="49"/>
                  </a:lnTo>
                  <a:lnTo>
                    <a:pt x="227" y="43"/>
                  </a:lnTo>
                  <a:lnTo>
                    <a:pt x="223" y="38"/>
                  </a:lnTo>
                  <a:lnTo>
                    <a:pt x="217" y="32"/>
                  </a:lnTo>
                  <a:lnTo>
                    <a:pt x="211" y="27"/>
                  </a:lnTo>
                  <a:lnTo>
                    <a:pt x="204" y="23"/>
                  </a:lnTo>
                  <a:lnTo>
                    <a:pt x="187" y="15"/>
                  </a:lnTo>
                  <a:lnTo>
                    <a:pt x="168" y="10"/>
                  </a:lnTo>
                  <a:lnTo>
                    <a:pt x="147" y="5"/>
                  </a:lnTo>
                  <a:lnTo>
                    <a:pt x="126" y="2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4" y="1"/>
                  </a:lnTo>
                  <a:lnTo>
                    <a:pt x="47" y="4"/>
                  </a:lnTo>
                  <a:lnTo>
                    <a:pt x="32" y="9"/>
                  </a:lnTo>
                  <a:lnTo>
                    <a:pt x="25" y="11"/>
                  </a:lnTo>
                  <a:lnTo>
                    <a:pt x="20" y="14"/>
                  </a:lnTo>
                  <a:lnTo>
                    <a:pt x="15" y="17"/>
                  </a:lnTo>
                  <a:lnTo>
                    <a:pt x="13" y="22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1" name="Freeform 864">
              <a:extLst>
                <a:ext uri="{FF2B5EF4-FFF2-40B4-BE49-F238E27FC236}">
                  <a16:creationId xmlns:a16="http://schemas.microsoft.com/office/drawing/2014/main" xmlns="" id="{0936C73B-E0AE-4AF4-B657-94E0B96F3A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236" y="11553386"/>
              <a:ext cx="107620" cy="64115"/>
            </a:xfrm>
            <a:custGeom>
              <a:avLst/>
              <a:gdLst>
                <a:gd name="T0" fmla="*/ 47 w 47"/>
                <a:gd name="T1" fmla="*/ 27 h 28"/>
                <a:gd name="T2" fmla="*/ 47 w 47"/>
                <a:gd name="T3" fmla="*/ 27 h 28"/>
                <a:gd name="T4" fmla="*/ 38 w 47"/>
                <a:gd name="T5" fmla="*/ 28 h 28"/>
                <a:gd name="T6" fmla="*/ 38 w 47"/>
                <a:gd name="T7" fmla="*/ 28 h 28"/>
                <a:gd name="T8" fmla="*/ 32 w 47"/>
                <a:gd name="T9" fmla="*/ 28 h 28"/>
                <a:gd name="T10" fmla="*/ 25 w 47"/>
                <a:gd name="T11" fmla="*/ 26 h 28"/>
                <a:gd name="T12" fmla="*/ 19 w 47"/>
                <a:gd name="T13" fmla="*/ 24 h 28"/>
                <a:gd name="T14" fmla="*/ 14 w 47"/>
                <a:gd name="T15" fmla="*/ 20 h 28"/>
                <a:gd name="T16" fmla="*/ 9 w 47"/>
                <a:gd name="T17" fmla="*/ 16 h 28"/>
                <a:gd name="T18" fmla="*/ 6 w 47"/>
                <a:gd name="T19" fmla="*/ 11 h 28"/>
                <a:gd name="T20" fmla="*/ 3 w 47"/>
                <a:gd name="T21" fmla="*/ 6 h 28"/>
                <a:gd name="T22" fmla="*/ 0 w 47"/>
                <a:gd name="T23" fmla="*/ 0 h 28"/>
                <a:gd name="T24" fmla="*/ 47 w 47"/>
                <a:gd name="T2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8">
                  <a:moveTo>
                    <a:pt x="47" y="27"/>
                  </a:moveTo>
                  <a:lnTo>
                    <a:pt x="47" y="27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2" y="28"/>
                  </a:lnTo>
                  <a:lnTo>
                    <a:pt x="25" y="26"/>
                  </a:lnTo>
                  <a:lnTo>
                    <a:pt x="19" y="24"/>
                  </a:lnTo>
                  <a:lnTo>
                    <a:pt x="14" y="20"/>
                  </a:lnTo>
                  <a:lnTo>
                    <a:pt x="9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47" y="27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2" name="Freeform 865">
              <a:extLst>
                <a:ext uri="{FF2B5EF4-FFF2-40B4-BE49-F238E27FC236}">
                  <a16:creationId xmlns:a16="http://schemas.microsoft.com/office/drawing/2014/main" xmlns="" id="{BB785DC0-4F81-4C56-993E-CF81A4643A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236" y="11553386"/>
              <a:ext cx="107620" cy="64115"/>
            </a:xfrm>
            <a:custGeom>
              <a:avLst/>
              <a:gdLst>
                <a:gd name="T0" fmla="*/ 47 w 47"/>
                <a:gd name="T1" fmla="*/ 27 h 28"/>
                <a:gd name="T2" fmla="*/ 47 w 47"/>
                <a:gd name="T3" fmla="*/ 27 h 28"/>
                <a:gd name="T4" fmla="*/ 38 w 47"/>
                <a:gd name="T5" fmla="*/ 28 h 28"/>
                <a:gd name="T6" fmla="*/ 38 w 47"/>
                <a:gd name="T7" fmla="*/ 28 h 28"/>
                <a:gd name="T8" fmla="*/ 32 w 47"/>
                <a:gd name="T9" fmla="*/ 28 h 28"/>
                <a:gd name="T10" fmla="*/ 25 w 47"/>
                <a:gd name="T11" fmla="*/ 26 h 28"/>
                <a:gd name="T12" fmla="*/ 19 w 47"/>
                <a:gd name="T13" fmla="*/ 24 h 28"/>
                <a:gd name="T14" fmla="*/ 14 w 47"/>
                <a:gd name="T15" fmla="*/ 20 h 28"/>
                <a:gd name="T16" fmla="*/ 9 w 47"/>
                <a:gd name="T17" fmla="*/ 16 h 28"/>
                <a:gd name="T18" fmla="*/ 6 w 47"/>
                <a:gd name="T19" fmla="*/ 11 h 28"/>
                <a:gd name="T20" fmla="*/ 3 w 47"/>
                <a:gd name="T21" fmla="*/ 6 h 28"/>
                <a:gd name="T22" fmla="*/ 0 w 47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8">
                  <a:moveTo>
                    <a:pt x="47" y="27"/>
                  </a:moveTo>
                  <a:lnTo>
                    <a:pt x="47" y="27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2" y="28"/>
                  </a:lnTo>
                  <a:lnTo>
                    <a:pt x="25" y="26"/>
                  </a:lnTo>
                  <a:lnTo>
                    <a:pt x="19" y="24"/>
                  </a:lnTo>
                  <a:lnTo>
                    <a:pt x="14" y="20"/>
                  </a:lnTo>
                  <a:lnTo>
                    <a:pt x="9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" name="Freeform 866">
              <a:extLst>
                <a:ext uri="{FF2B5EF4-FFF2-40B4-BE49-F238E27FC236}">
                  <a16:creationId xmlns:a16="http://schemas.microsoft.com/office/drawing/2014/main" xmlns="" id="{3460C383-72A9-494A-8472-5EF6244C8C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09" y="11889988"/>
              <a:ext cx="657173" cy="451092"/>
            </a:xfrm>
            <a:custGeom>
              <a:avLst/>
              <a:gdLst>
                <a:gd name="T0" fmla="*/ 287 w 287"/>
                <a:gd name="T1" fmla="*/ 197 h 197"/>
                <a:gd name="T2" fmla="*/ 66 w 287"/>
                <a:gd name="T3" fmla="*/ 197 h 197"/>
                <a:gd name="T4" fmla="*/ 0 w 287"/>
                <a:gd name="T5" fmla="*/ 0 h 197"/>
                <a:gd name="T6" fmla="*/ 220 w 287"/>
                <a:gd name="T7" fmla="*/ 0 h 197"/>
                <a:gd name="T8" fmla="*/ 287 w 287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97">
                  <a:moveTo>
                    <a:pt x="287" y="197"/>
                  </a:moveTo>
                  <a:lnTo>
                    <a:pt x="66" y="197"/>
                  </a:lnTo>
                  <a:lnTo>
                    <a:pt x="0" y="0"/>
                  </a:lnTo>
                  <a:lnTo>
                    <a:pt x="220" y="0"/>
                  </a:lnTo>
                  <a:lnTo>
                    <a:pt x="287" y="197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" name="Freeform 867">
              <a:extLst>
                <a:ext uri="{FF2B5EF4-FFF2-40B4-BE49-F238E27FC236}">
                  <a16:creationId xmlns:a16="http://schemas.microsoft.com/office/drawing/2014/main" xmlns="" id="{66BB7B12-57E3-432E-A23C-0D9E62DCD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301" y="12244907"/>
              <a:ext cx="96172" cy="34348"/>
            </a:xfrm>
            <a:custGeom>
              <a:avLst/>
              <a:gdLst>
                <a:gd name="T0" fmla="*/ 42 w 42"/>
                <a:gd name="T1" fmla="*/ 7 h 15"/>
                <a:gd name="T2" fmla="*/ 42 w 42"/>
                <a:gd name="T3" fmla="*/ 7 h 15"/>
                <a:gd name="T4" fmla="*/ 42 w 42"/>
                <a:gd name="T5" fmla="*/ 7 h 15"/>
                <a:gd name="T6" fmla="*/ 42 w 42"/>
                <a:gd name="T7" fmla="*/ 10 h 15"/>
                <a:gd name="T8" fmla="*/ 40 w 42"/>
                <a:gd name="T9" fmla="*/ 13 h 15"/>
                <a:gd name="T10" fmla="*/ 38 w 42"/>
                <a:gd name="T11" fmla="*/ 14 h 15"/>
                <a:gd name="T12" fmla="*/ 35 w 42"/>
                <a:gd name="T13" fmla="*/ 15 h 15"/>
                <a:gd name="T14" fmla="*/ 7 w 42"/>
                <a:gd name="T15" fmla="*/ 15 h 15"/>
                <a:gd name="T16" fmla="*/ 7 w 42"/>
                <a:gd name="T17" fmla="*/ 15 h 15"/>
                <a:gd name="T18" fmla="*/ 5 w 42"/>
                <a:gd name="T19" fmla="*/ 14 h 15"/>
                <a:gd name="T20" fmla="*/ 3 w 42"/>
                <a:gd name="T21" fmla="*/ 13 h 15"/>
                <a:gd name="T22" fmla="*/ 0 w 42"/>
                <a:gd name="T23" fmla="*/ 10 h 15"/>
                <a:gd name="T24" fmla="*/ 0 w 42"/>
                <a:gd name="T25" fmla="*/ 7 h 15"/>
                <a:gd name="T26" fmla="*/ 0 w 42"/>
                <a:gd name="T27" fmla="*/ 7 h 15"/>
                <a:gd name="T28" fmla="*/ 0 w 42"/>
                <a:gd name="T29" fmla="*/ 5 h 15"/>
                <a:gd name="T30" fmla="*/ 1 w 42"/>
                <a:gd name="T31" fmla="*/ 3 h 15"/>
                <a:gd name="T32" fmla="*/ 4 w 42"/>
                <a:gd name="T33" fmla="*/ 2 h 15"/>
                <a:gd name="T34" fmla="*/ 7 w 42"/>
                <a:gd name="T35" fmla="*/ 0 h 15"/>
                <a:gd name="T36" fmla="*/ 35 w 42"/>
                <a:gd name="T37" fmla="*/ 0 h 15"/>
                <a:gd name="T38" fmla="*/ 35 w 42"/>
                <a:gd name="T39" fmla="*/ 0 h 15"/>
                <a:gd name="T40" fmla="*/ 37 w 42"/>
                <a:gd name="T41" fmla="*/ 2 h 15"/>
                <a:gd name="T42" fmla="*/ 39 w 42"/>
                <a:gd name="T43" fmla="*/ 3 h 15"/>
                <a:gd name="T44" fmla="*/ 42 w 42"/>
                <a:gd name="T45" fmla="*/ 5 h 15"/>
                <a:gd name="T46" fmla="*/ 42 w 42"/>
                <a:gd name="T47" fmla="*/ 7 h 15"/>
                <a:gd name="T48" fmla="*/ 42 w 42"/>
                <a:gd name="T4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5">
                  <a:moveTo>
                    <a:pt x="42" y="7"/>
                  </a:moveTo>
                  <a:lnTo>
                    <a:pt x="42" y="7"/>
                  </a:lnTo>
                  <a:lnTo>
                    <a:pt x="42" y="7"/>
                  </a:lnTo>
                  <a:lnTo>
                    <a:pt x="42" y="10"/>
                  </a:lnTo>
                  <a:lnTo>
                    <a:pt x="40" y="13"/>
                  </a:lnTo>
                  <a:lnTo>
                    <a:pt x="38" y="14"/>
                  </a:lnTo>
                  <a:lnTo>
                    <a:pt x="35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5" name="Freeform 868">
              <a:extLst>
                <a:ext uri="{FF2B5EF4-FFF2-40B4-BE49-F238E27FC236}">
                  <a16:creationId xmlns:a16="http://schemas.microsoft.com/office/drawing/2014/main" xmlns="" id="{FF731C2E-3D43-49D8-8565-4756D0130D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852" y="12215141"/>
              <a:ext cx="96172" cy="29768"/>
            </a:xfrm>
            <a:custGeom>
              <a:avLst/>
              <a:gdLst>
                <a:gd name="T0" fmla="*/ 42 w 42"/>
                <a:gd name="T1" fmla="*/ 7 h 13"/>
                <a:gd name="T2" fmla="*/ 42 w 42"/>
                <a:gd name="T3" fmla="*/ 7 h 13"/>
                <a:gd name="T4" fmla="*/ 42 w 42"/>
                <a:gd name="T5" fmla="*/ 7 h 13"/>
                <a:gd name="T6" fmla="*/ 41 w 42"/>
                <a:gd name="T7" fmla="*/ 9 h 13"/>
                <a:gd name="T8" fmla="*/ 40 w 42"/>
                <a:gd name="T9" fmla="*/ 11 h 13"/>
                <a:gd name="T10" fmla="*/ 38 w 42"/>
                <a:gd name="T11" fmla="*/ 13 h 13"/>
                <a:gd name="T12" fmla="*/ 35 w 42"/>
                <a:gd name="T13" fmla="*/ 13 h 13"/>
                <a:gd name="T14" fmla="*/ 8 w 42"/>
                <a:gd name="T15" fmla="*/ 13 h 13"/>
                <a:gd name="T16" fmla="*/ 8 w 42"/>
                <a:gd name="T17" fmla="*/ 13 h 13"/>
                <a:gd name="T18" fmla="*/ 4 w 42"/>
                <a:gd name="T19" fmla="*/ 13 h 13"/>
                <a:gd name="T20" fmla="*/ 2 w 42"/>
                <a:gd name="T21" fmla="*/ 11 h 13"/>
                <a:gd name="T22" fmla="*/ 1 w 42"/>
                <a:gd name="T23" fmla="*/ 9 h 13"/>
                <a:gd name="T24" fmla="*/ 0 w 42"/>
                <a:gd name="T25" fmla="*/ 7 h 13"/>
                <a:gd name="T26" fmla="*/ 0 w 42"/>
                <a:gd name="T27" fmla="*/ 7 h 13"/>
                <a:gd name="T28" fmla="*/ 1 w 42"/>
                <a:gd name="T29" fmla="*/ 5 h 13"/>
                <a:gd name="T30" fmla="*/ 2 w 42"/>
                <a:gd name="T31" fmla="*/ 2 h 13"/>
                <a:gd name="T32" fmla="*/ 4 w 42"/>
                <a:gd name="T33" fmla="*/ 0 h 13"/>
                <a:gd name="T34" fmla="*/ 6 w 42"/>
                <a:gd name="T35" fmla="*/ 0 h 13"/>
                <a:gd name="T36" fmla="*/ 35 w 42"/>
                <a:gd name="T37" fmla="*/ 0 h 13"/>
                <a:gd name="T38" fmla="*/ 35 w 42"/>
                <a:gd name="T39" fmla="*/ 0 h 13"/>
                <a:gd name="T40" fmla="*/ 38 w 42"/>
                <a:gd name="T41" fmla="*/ 0 h 13"/>
                <a:gd name="T42" fmla="*/ 40 w 42"/>
                <a:gd name="T43" fmla="*/ 1 h 13"/>
                <a:gd name="T44" fmla="*/ 41 w 42"/>
                <a:gd name="T45" fmla="*/ 3 h 13"/>
                <a:gd name="T46" fmla="*/ 42 w 42"/>
                <a:gd name="T47" fmla="*/ 7 h 13"/>
                <a:gd name="T48" fmla="*/ 42 w 42"/>
                <a:gd name="T4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3">
                  <a:moveTo>
                    <a:pt x="42" y="7"/>
                  </a:moveTo>
                  <a:lnTo>
                    <a:pt x="42" y="7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3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6" name="Freeform 869">
              <a:extLst>
                <a:ext uri="{FF2B5EF4-FFF2-40B4-BE49-F238E27FC236}">
                  <a16:creationId xmlns:a16="http://schemas.microsoft.com/office/drawing/2014/main" xmlns="" id="{89CE5E21-60B2-45BA-9742-957E3FCEC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940113" y="12185373"/>
              <a:ext cx="77853" cy="29768"/>
            </a:xfrm>
            <a:custGeom>
              <a:avLst/>
              <a:gdLst>
                <a:gd name="T0" fmla="*/ 34 w 34"/>
                <a:gd name="T1" fmla="*/ 6 h 13"/>
                <a:gd name="T2" fmla="*/ 34 w 34"/>
                <a:gd name="T3" fmla="*/ 6 h 13"/>
                <a:gd name="T4" fmla="*/ 34 w 34"/>
                <a:gd name="T5" fmla="*/ 6 h 13"/>
                <a:gd name="T6" fmla="*/ 34 w 34"/>
                <a:gd name="T7" fmla="*/ 9 h 13"/>
                <a:gd name="T8" fmla="*/ 31 w 34"/>
                <a:gd name="T9" fmla="*/ 11 h 13"/>
                <a:gd name="T10" fmla="*/ 29 w 34"/>
                <a:gd name="T11" fmla="*/ 13 h 13"/>
                <a:gd name="T12" fmla="*/ 27 w 34"/>
                <a:gd name="T13" fmla="*/ 13 h 13"/>
                <a:gd name="T14" fmla="*/ 7 w 34"/>
                <a:gd name="T15" fmla="*/ 13 h 13"/>
                <a:gd name="T16" fmla="*/ 7 w 34"/>
                <a:gd name="T17" fmla="*/ 13 h 13"/>
                <a:gd name="T18" fmla="*/ 5 w 34"/>
                <a:gd name="T19" fmla="*/ 13 h 13"/>
                <a:gd name="T20" fmla="*/ 2 w 34"/>
                <a:gd name="T21" fmla="*/ 11 h 13"/>
                <a:gd name="T22" fmla="*/ 0 w 34"/>
                <a:gd name="T23" fmla="*/ 10 h 13"/>
                <a:gd name="T24" fmla="*/ 0 w 34"/>
                <a:gd name="T25" fmla="*/ 6 h 13"/>
                <a:gd name="T26" fmla="*/ 0 w 34"/>
                <a:gd name="T27" fmla="*/ 6 h 13"/>
                <a:gd name="T28" fmla="*/ 0 w 34"/>
                <a:gd name="T29" fmla="*/ 4 h 13"/>
                <a:gd name="T30" fmla="*/ 2 w 34"/>
                <a:gd name="T31" fmla="*/ 2 h 13"/>
                <a:gd name="T32" fmla="*/ 5 w 34"/>
                <a:gd name="T33" fmla="*/ 0 h 13"/>
                <a:gd name="T34" fmla="*/ 7 w 34"/>
                <a:gd name="T35" fmla="*/ 0 h 13"/>
                <a:gd name="T36" fmla="*/ 27 w 34"/>
                <a:gd name="T37" fmla="*/ 0 h 13"/>
                <a:gd name="T38" fmla="*/ 27 w 34"/>
                <a:gd name="T39" fmla="*/ 0 h 13"/>
                <a:gd name="T40" fmla="*/ 29 w 34"/>
                <a:gd name="T41" fmla="*/ 0 h 13"/>
                <a:gd name="T42" fmla="*/ 31 w 34"/>
                <a:gd name="T43" fmla="*/ 1 h 13"/>
                <a:gd name="T44" fmla="*/ 34 w 34"/>
                <a:gd name="T45" fmla="*/ 3 h 13"/>
                <a:gd name="T46" fmla="*/ 34 w 34"/>
                <a:gd name="T47" fmla="*/ 6 h 13"/>
                <a:gd name="T48" fmla="*/ 34 w 34"/>
                <a:gd name="T4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13">
                  <a:moveTo>
                    <a:pt x="34" y="6"/>
                  </a:moveTo>
                  <a:lnTo>
                    <a:pt x="34" y="6"/>
                  </a:lnTo>
                  <a:lnTo>
                    <a:pt x="34" y="6"/>
                  </a:lnTo>
                  <a:lnTo>
                    <a:pt x="34" y="9"/>
                  </a:lnTo>
                  <a:lnTo>
                    <a:pt x="31" y="11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7" name="Freeform 870">
              <a:extLst>
                <a:ext uri="{FF2B5EF4-FFF2-40B4-BE49-F238E27FC236}">
                  <a16:creationId xmlns:a16="http://schemas.microsoft.com/office/drawing/2014/main" xmlns="" id="{EF6092E3-E068-430D-8C99-AD812FE425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461" y="12276965"/>
              <a:ext cx="75563" cy="32057"/>
            </a:xfrm>
            <a:custGeom>
              <a:avLst/>
              <a:gdLst>
                <a:gd name="T0" fmla="*/ 33 w 33"/>
                <a:gd name="T1" fmla="*/ 7 h 14"/>
                <a:gd name="T2" fmla="*/ 33 w 33"/>
                <a:gd name="T3" fmla="*/ 7 h 14"/>
                <a:gd name="T4" fmla="*/ 33 w 33"/>
                <a:gd name="T5" fmla="*/ 7 h 14"/>
                <a:gd name="T6" fmla="*/ 33 w 33"/>
                <a:gd name="T7" fmla="*/ 10 h 14"/>
                <a:gd name="T8" fmla="*/ 32 w 33"/>
                <a:gd name="T9" fmla="*/ 12 h 14"/>
                <a:gd name="T10" fmla="*/ 30 w 33"/>
                <a:gd name="T11" fmla="*/ 13 h 14"/>
                <a:gd name="T12" fmla="*/ 26 w 33"/>
                <a:gd name="T13" fmla="*/ 14 h 14"/>
                <a:gd name="T14" fmla="*/ 7 w 33"/>
                <a:gd name="T15" fmla="*/ 14 h 14"/>
                <a:gd name="T16" fmla="*/ 7 w 33"/>
                <a:gd name="T17" fmla="*/ 14 h 14"/>
                <a:gd name="T18" fmla="*/ 4 w 33"/>
                <a:gd name="T19" fmla="*/ 13 h 14"/>
                <a:gd name="T20" fmla="*/ 2 w 33"/>
                <a:gd name="T21" fmla="*/ 12 h 14"/>
                <a:gd name="T22" fmla="*/ 1 w 33"/>
                <a:gd name="T23" fmla="*/ 10 h 14"/>
                <a:gd name="T24" fmla="*/ 0 w 33"/>
                <a:gd name="T25" fmla="*/ 7 h 14"/>
                <a:gd name="T26" fmla="*/ 0 w 33"/>
                <a:gd name="T27" fmla="*/ 7 h 14"/>
                <a:gd name="T28" fmla="*/ 1 w 33"/>
                <a:gd name="T29" fmla="*/ 4 h 14"/>
                <a:gd name="T30" fmla="*/ 2 w 33"/>
                <a:gd name="T31" fmla="*/ 2 h 14"/>
                <a:gd name="T32" fmla="*/ 4 w 33"/>
                <a:gd name="T33" fmla="*/ 1 h 14"/>
                <a:gd name="T34" fmla="*/ 6 w 33"/>
                <a:gd name="T35" fmla="*/ 0 h 14"/>
                <a:gd name="T36" fmla="*/ 26 w 33"/>
                <a:gd name="T37" fmla="*/ 0 h 14"/>
                <a:gd name="T38" fmla="*/ 26 w 33"/>
                <a:gd name="T39" fmla="*/ 0 h 14"/>
                <a:gd name="T40" fmla="*/ 30 w 33"/>
                <a:gd name="T41" fmla="*/ 1 h 14"/>
                <a:gd name="T42" fmla="*/ 32 w 33"/>
                <a:gd name="T43" fmla="*/ 2 h 14"/>
                <a:gd name="T44" fmla="*/ 33 w 33"/>
                <a:gd name="T45" fmla="*/ 4 h 14"/>
                <a:gd name="T46" fmla="*/ 33 w 33"/>
                <a:gd name="T47" fmla="*/ 7 h 14"/>
                <a:gd name="T48" fmla="*/ 33 w 33"/>
                <a:gd name="T4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14">
                  <a:moveTo>
                    <a:pt x="33" y="7"/>
                  </a:moveTo>
                  <a:lnTo>
                    <a:pt x="33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8" name="Freeform 871">
              <a:extLst>
                <a:ext uri="{FF2B5EF4-FFF2-40B4-BE49-F238E27FC236}">
                  <a16:creationId xmlns:a16="http://schemas.microsoft.com/office/drawing/2014/main" xmlns="" id="{63BCC1E1-6471-4885-974A-5F95A7104B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187412" y="12693709"/>
              <a:ext cx="309123" cy="1087658"/>
            </a:xfrm>
            <a:custGeom>
              <a:avLst/>
              <a:gdLst>
                <a:gd name="T0" fmla="*/ 23 w 135"/>
                <a:gd name="T1" fmla="*/ 1 h 475"/>
                <a:gd name="T2" fmla="*/ 23 w 135"/>
                <a:gd name="T3" fmla="*/ 1 h 475"/>
                <a:gd name="T4" fmla="*/ 32 w 135"/>
                <a:gd name="T5" fmla="*/ 0 h 475"/>
                <a:gd name="T6" fmla="*/ 39 w 135"/>
                <a:gd name="T7" fmla="*/ 0 h 475"/>
                <a:gd name="T8" fmla="*/ 47 w 135"/>
                <a:gd name="T9" fmla="*/ 1 h 475"/>
                <a:gd name="T10" fmla="*/ 55 w 135"/>
                <a:gd name="T11" fmla="*/ 2 h 475"/>
                <a:gd name="T12" fmla="*/ 62 w 135"/>
                <a:gd name="T13" fmla="*/ 3 h 475"/>
                <a:gd name="T14" fmla="*/ 68 w 135"/>
                <a:gd name="T15" fmla="*/ 5 h 475"/>
                <a:gd name="T16" fmla="*/ 81 w 135"/>
                <a:gd name="T17" fmla="*/ 12 h 475"/>
                <a:gd name="T18" fmla="*/ 91 w 135"/>
                <a:gd name="T19" fmla="*/ 20 h 475"/>
                <a:gd name="T20" fmla="*/ 100 w 135"/>
                <a:gd name="T21" fmla="*/ 30 h 475"/>
                <a:gd name="T22" fmla="*/ 107 w 135"/>
                <a:gd name="T23" fmla="*/ 41 h 475"/>
                <a:gd name="T24" fmla="*/ 114 w 135"/>
                <a:gd name="T25" fmla="*/ 53 h 475"/>
                <a:gd name="T26" fmla="*/ 120 w 135"/>
                <a:gd name="T27" fmla="*/ 66 h 475"/>
                <a:gd name="T28" fmla="*/ 124 w 135"/>
                <a:gd name="T29" fmla="*/ 81 h 475"/>
                <a:gd name="T30" fmla="*/ 127 w 135"/>
                <a:gd name="T31" fmla="*/ 94 h 475"/>
                <a:gd name="T32" fmla="*/ 130 w 135"/>
                <a:gd name="T33" fmla="*/ 109 h 475"/>
                <a:gd name="T34" fmla="*/ 132 w 135"/>
                <a:gd name="T35" fmla="*/ 123 h 475"/>
                <a:gd name="T36" fmla="*/ 133 w 135"/>
                <a:gd name="T37" fmla="*/ 137 h 475"/>
                <a:gd name="T38" fmla="*/ 133 w 135"/>
                <a:gd name="T39" fmla="*/ 162 h 475"/>
                <a:gd name="T40" fmla="*/ 133 w 135"/>
                <a:gd name="T41" fmla="*/ 162 h 475"/>
                <a:gd name="T42" fmla="*/ 132 w 135"/>
                <a:gd name="T43" fmla="*/ 194 h 475"/>
                <a:gd name="T44" fmla="*/ 132 w 135"/>
                <a:gd name="T45" fmla="*/ 237 h 475"/>
                <a:gd name="T46" fmla="*/ 133 w 135"/>
                <a:gd name="T47" fmla="*/ 342 h 475"/>
                <a:gd name="T48" fmla="*/ 135 w 135"/>
                <a:gd name="T49" fmla="*/ 475 h 475"/>
                <a:gd name="T50" fmla="*/ 50 w 135"/>
                <a:gd name="T51" fmla="*/ 453 h 475"/>
                <a:gd name="T52" fmla="*/ 50 w 135"/>
                <a:gd name="T53" fmla="*/ 453 h 475"/>
                <a:gd name="T54" fmla="*/ 26 w 135"/>
                <a:gd name="T55" fmla="*/ 269 h 475"/>
                <a:gd name="T56" fmla="*/ 9 w 135"/>
                <a:gd name="T57" fmla="*/ 134 h 475"/>
                <a:gd name="T58" fmla="*/ 3 w 135"/>
                <a:gd name="T59" fmla="*/ 83 h 475"/>
                <a:gd name="T60" fmla="*/ 0 w 135"/>
                <a:gd name="T61" fmla="*/ 53 h 475"/>
                <a:gd name="T62" fmla="*/ 0 w 135"/>
                <a:gd name="T63" fmla="*/ 53 h 475"/>
                <a:gd name="T64" fmla="*/ 1 w 135"/>
                <a:gd name="T65" fmla="*/ 39 h 475"/>
                <a:gd name="T66" fmla="*/ 4 w 135"/>
                <a:gd name="T67" fmla="*/ 27 h 475"/>
                <a:gd name="T68" fmla="*/ 7 w 135"/>
                <a:gd name="T69" fmla="*/ 19 h 475"/>
                <a:gd name="T70" fmla="*/ 11 w 135"/>
                <a:gd name="T71" fmla="*/ 11 h 475"/>
                <a:gd name="T72" fmla="*/ 16 w 135"/>
                <a:gd name="T73" fmla="*/ 6 h 475"/>
                <a:gd name="T74" fmla="*/ 19 w 135"/>
                <a:gd name="T75" fmla="*/ 3 h 475"/>
                <a:gd name="T76" fmla="*/ 23 w 135"/>
                <a:gd name="T77" fmla="*/ 1 h 475"/>
                <a:gd name="T78" fmla="*/ 23 w 135"/>
                <a:gd name="T79" fmla="*/ 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475">
                  <a:moveTo>
                    <a:pt x="23" y="1"/>
                  </a:moveTo>
                  <a:lnTo>
                    <a:pt x="23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2"/>
                  </a:lnTo>
                  <a:lnTo>
                    <a:pt x="62" y="3"/>
                  </a:lnTo>
                  <a:lnTo>
                    <a:pt x="68" y="5"/>
                  </a:lnTo>
                  <a:lnTo>
                    <a:pt x="81" y="12"/>
                  </a:lnTo>
                  <a:lnTo>
                    <a:pt x="91" y="20"/>
                  </a:lnTo>
                  <a:lnTo>
                    <a:pt x="100" y="30"/>
                  </a:lnTo>
                  <a:lnTo>
                    <a:pt x="107" y="41"/>
                  </a:lnTo>
                  <a:lnTo>
                    <a:pt x="114" y="53"/>
                  </a:lnTo>
                  <a:lnTo>
                    <a:pt x="120" y="66"/>
                  </a:lnTo>
                  <a:lnTo>
                    <a:pt x="124" y="81"/>
                  </a:lnTo>
                  <a:lnTo>
                    <a:pt x="127" y="94"/>
                  </a:lnTo>
                  <a:lnTo>
                    <a:pt x="130" y="109"/>
                  </a:lnTo>
                  <a:lnTo>
                    <a:pt x="132" y="123"/>
                  </a:lnTo>
                  <a:lnTo>
                    <a:pt x="133" y="137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2" y="194"/>
                  </a:lnTo>
                  <a:lnTo>
                    <a:pt x="132" y="237"/>
                  </a:lnTo>
                  <a:lnTo>
                    <a:pt x="133" y="342"/>
                  </a:lnTo>
                  <a:lnTo>
                    <a:pt x="135" y="475"/>
                  </a:lnTo>
                  <a:lnTo>
                    <a:pt x="50" y="453"/>
                  </a:lnTo>
                  <a:lnTo>
                    <a:pt x="50" y="453"/>
                  </a:lnTo>
                  <a:lnTo>
                    <a:pt x="26" y="269"/>
                  </a:lnTo>
                  <a:lnTo>
                    <a:pt x="9" y="134"/>
                  </a:lnTo>
                  <a:lnTo>
                    <a:pt x="3" y="8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39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63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9" name="Freeform 872">
              <a:extLst>
                <a:ext uri="{FF2B5EF4-FFF2-40B4-BE49-F238E27FC236}">
                  <a16:creationId xmlns:a16="http://schemas.microsoft.com/office/drawing/2014/main" xmlns="" id="{4EC0D90F-3161-4AAB-BA8B-DB6C1FDDE4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035" y="13181438"/>
              <a:ext cx="318282" cy="304545"/>
            </a:xfrm>
            <a:custGeom>
              <a:avLst/>
              <a:gdLst>
                <a:gd name="T0" fmla="*/ 100 w 139"/>
                <a:gd name="T1" fmla="*/ 0 h 133"/>
                <a:gd name="T2" fmla="*/ 0 w 139"/>
                <a:gd name="T3" fmla="*/ 133 h 133"/>
                <a:gd name="T4" fmla="*/ 92 w 139"/>
                <a:gd name="T5" fmla="*/ 117 h 133"/>
                <a:gd name="T6" fmla="*/ 139 w 139"/>
                <a:gd name="T7" fmla="*/ 1 h 133"/>
                <a:gd name="T8" fmla="*/ 100 w 139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3">
                  <a:moveTo>
                    <a:pt x="100" y="0"/>
                  </a:moveTo>
                  <a:lnTo>
                    <a:pt x="0" y="133"/>
                  </a:lnTo>
                  <a:lnTo>
                    <a:pt x="92" y="117"/>
                  </a:lnTo>
                  <a:lnTo>
                    <a:pt x="139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0" name="Freeform 873">
              <a:extLst>
                <a:ext uri="{FF2B5EF4-FFF2-40B4-BE49-F238E27FC236}">
                  <a16:creationId xmlns:a16="http://schemas.microsoft.com/office/drawing/2014/main" xmlns="" id="{F633E602-DD2A-45E6-88EF-B3608545EF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655" y="12375427"/>
              <a:ext cx="542683" cy="1021253"/>
            </a:xfrm>
            <a:custGeom>
              <a:avLst/>
              <a:gdLst>
                <a:gd name="T0" fmla="*/ 178 w 237"/>
                <a:gd name="T1" fmla="*/ 0 h 446"/>
                <a:gd name="T2" fmla="*/ 178 w 237"/>
                <a:gd name="T3" fmla="*/ 0 h 446"/>
                <a:gd name="T4" fmla="*/ 186 w 237"/>
                <a:gd name="T5" fmla="*/ 4 h 446"/>
                <a:gd name="T6" fmla="*/ 194 w 237"/>
                <a:gd name="T7" fmla="*/ 8 h 446"/>
                <a:gd name="T8" fmla="*/ 200 w 237"/>
                <a:gd name="T9" fmla="*/ 13 h 446"/>
                <a:gd name="T10" fmla="*/ 206 w 237"/>
                <a:gd name="T11" fmla="*/ 17 h 446"/>
                <a:gd name="T12" fmla="*/ 211 w 237"/>
                <a:gd name="T13" fmla="*/ 22 h 446"/>
                <a:gd name="T14" fmla="*/ 216 w 237"/>
                <a:gd name="T15" fmla="*/ 27 h 446"/>
                <a:gd name="T16" fmla="*/ 224 w 237"/>
                <a:gd name="T17" fmla="*/ 39 h 446"/>
                <a:gd name="T18" fmla="*/ 230 w 237"/>
                <a:gd name="T19" fmla="*/ 53 h 446"/>
                <a:gd name="T20" fmla="*/ 234 w 237"/>
                <a:gd name="T21" fmla="*/ 66 h 446"/>
                <a:gd name="T22" fmla="*/ 236 w 237"/>
                <a:gd name="T23" fmla="*/ 81 h 446"/>
                <a:gd name="T24" fmla="*/ 237 w 237"/>
                <a:gd name="T25" fmla="*/ 96 h 446"/>
                <a:gd name="T26" fmla="*/ 236 w 237"/>
                <a:gd name="T27" fmla="*/ 112 h 446"/>
                <a:gd name="T28" fmla="*/ 234 w 237"/>
                <a:gd name="T29" fmla="*/ 127 h 446"/>
                <a:gd name="T30" fmla="*/ 231 w 237"/>
                <a:gd name="T31" fmla="*/ 142 h 446"/>
                <a:gd name="T32" fmla="*/ 227 w 237"/>
                <a:gd name="T33" fmla="*/ 158 h 446"/>
                <a:gd name="T34" fmla="*/ 223 w 237"/>
                <a:gd name="T35" fmla="*/ 171 h 446"/>
                <a:gd name="T36" fmla="*/ 217 w 237"/>
                <a:gd name="T37" fmla="*/ 184 h 446"/>
                <a:gd name="T38" fmla="*/ 211 w 237"/>
                <a:gd name="T39" fmla="*/ 197 h 446"/>
                <a:gd name="T40" fmla="*/ 206 w 237"/>
                <a:gd name="T41" fmla="*/ 208 h 446"/>
                <a:gd name="T42" fmla="*/ 206 w 237"/>
                <a:gd name="T43" fmla="*/ 208 h 446"/>
                <a:gd name="T44" fmla="*/ 172 w 237"/>
                <a:gd name="T45" fmla="*/ 268 h 446"/>
                <a:gd name="T46" fmla="*/ 130 w 237"/>
                <a:gd name="T47" fmla="*/ 347 h 446"/>
                <a:gd name="T48" fmla="*/ 79 w 237"/>
                <a:gd name="T49" fmla="*/ 446 h 446"/>
                <a:gd name="T50" fmla="*/ 0 w 237"/>
                <a:gd name="T51" fmla="*/ 423 h 446"/>
                <a:gd name="T52" fmla="*/ 0 w 237"/>
                <a:gd name="T53" fmla="*/ 423 h 446"/>
                <a:gd name="T54" fmla="*/ 59 w 237"/>
                <a:gd name="T55" fmla="*/ 244 h 446"/>
                <a:gd name="T56" fmla="*/ 104 w 237"/>
                <a:gd name="T57" fmla="*/ 114 h 446"/>
                <a:gd name="T58" fmla="*/ 122 w 237"/>
                <a:gd name="T59" fmla="*/ 66 h 446"/>
                <a:gd name="T60" fmla="*/ 133 w 237"/>
                <a:gd name="T61" fmla="*/ 38 h 446"/>
                <a:gd name="T62" fmla="*/ 133 w 237"/>
                <a:gd name="T63" fmla="*/ 38 h 446"/>
                <a:gd name="T64" fmla="*/ 140 w 237"/>
                <a:gd name="T65" fmla="*/ 25 h 446"/>
                <a:gd name="T66" fmla="*/ 148 w 237"/>
                <a:gd name="T67" fmla="*/ 16 h 446"/>
                <a:gd name="T68" fmla="*/ 156 w 237"/>
                <a:gd name="T69" fmla="*/ 9 h 446"/>
                <a:gd name="T70" fmla="*/ 162 w 237"/>
                <a:gd name="T71" fmla="*/ 5 h 446"/>
                <a:gd name="T72" fmla="*/ 169 w 237"/>
                <a:gd name="T73" fmla="*/ 3 h 446"/>
                <a:gd name="T74" fmla="*/ 174 w 237"/>
                <a:gd name="T75" fmla="*/ 1 h 446"/>
                <a:gd name="T76" fmla="*/ 178 w 237"/>
                <a:gd name="T77" fmla="*/ 0 h 446"/>
                <a:gd name="T78" fmla="*/ 178 w 237"/>
                <a:gd name="T7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7" h="446">
                  <a:moveTo>
                    <a:pt x="178" y="0"/>
                  </a:moveTo>
                  <a:lnTo>
                    <a:pt x="178" y="0"/>
                  </a:lnTo>
                  <a:lnTo>
                    <a:pt x="186" y="4"/>
                  </a:lnTo>
                  <a:lnTo>
                    <a:pt x="194" y="8"/>
                  </a:lnTo>
                  <a:lnTo>
                    <a:pt x="200" y="13"/>
                  </a:lnTo>
                  <a:lnTo>
                    <a:pt x="206" y="17"/>
                  </a:lnTo>
                  <a:lnTo>
                    <a:pt x="211" y="22"/>
                  </a:lnTo>
                  <a:lnTo>
                    <a:pt x="216" y="27"/>
                  </a:lnTo>
                  <a:lnTo>
                    <a:pt x="224" y="39"/>
                  </a:lnTo>
                  <a:lnTo>
                    <a:pt x="230" y="53"/>
                  </a:lnTo>
                  <a:lnTo>
                    <a:pt x="234" y="66"/>
                  </a:lnTo>
                  <a:lnTo>
                    <a:pt x="236" y="81"/>
                  </a:lnTo>
                  <a:lnTo>
                    <a:pt x="237" y="96"/>
                  </a:lnTo>
                  <a:lnTo>
                    <a:pt x="236" y="112"/>
                  </a:lnTo>
                  <a:lnTo>
                    <a:pt x="234" y="127"/>
                  </a:lnTo>
                  <a:lnTo>
                    <a:pt x="231" y="142"/>
                  </a:lnTo>
                  <a:lnTo>
                    <a:pt x="227" y="158"/>
                  </a:lnTo>
                  <a:lnTo>
                    <a:pt x="223" y="171"/>
                  </a:lnTo>
                  <a:lnTo>
                    <a:pt x="217" y="184"/>
                  </a:lnTo>
                  <a:lnTo>
                    <a:pt x="211" y="197"/>
                  </a:lnTo>
                  <a:lnTo>
                    <a:pt x="206" y="208"/>
                  </a:lnTo>
                  <a:lnTo>
                    <a:pt x="206" y="208"/>
                  </a:lnTo>
                  <a:lnTo>
                    <a:pt x="172" y="268"/>
                  </a:lnTo>
                  <a:lnTo>
                    <a:pt x="130" y="347"/>
                  </a:lnTo>
                  <a:lnTo>
                    <a:pt x="79" y="446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59" y="244"/>
                  </a:lnTo>
                  <a:lnTo>
                    <a:pt x="104" y="114"/>
                  </a:lnTo>
                  <a:lnTo>
                    <a:pt x="122" y="66"/>
                  </a:lnTo>
                  <a:lnTo>
                    <a:pt x="133" y="38"/>
                  </a:lnTo>
                  <a:lnTo>
                    <a:pt x="133" y="38"/>
                  </a:lnTo>
                  <a:lnTo>
                    <a:pt x="140" y="25"/>
                  </a:lnTo>
                  <a:lnTo>
                    <a:pt x="148" y="16"/>
                  </a:lnTo>
                  <a:lnTo>
                    <a:pt x="156" y="9"/>
                  </a:lnTo>
                  <a:lnTo>
                    <a:pt x="162" y="5"/>
                  </a:lnTo>
                  <a:lnTo>
                    <a:pt x="169" y="3"/>
                  </a:lnTo>
                  <a:lnTo>
                    <a:pt x="174" y="1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1" name="Freeform 874">
              <a:extLst>
                <a:ext uri="{FF2B5EF4-FFF2-40B4-BE49-F238E27FC236}">
                  <a16:creationId xmlns:a16="http://schemas.microsoft.com/office/drawing/2014/main" xmlns="" id="{0DD3B776-84A5-4D42-B238-F8E5FA6605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9181187" y="11599183"/>
              <a:ext cx="391556" cy="684652"/>
            </a:xfrm>
            <a:custGeom>
              <a:avLst/>
              <a:gdLst>
                <a:gd name="T0" fmla="*/ 156 w 171"/>
                <a:gd name="T1" fmla="*/ 297 h 299"/>
                <a:gd name="T2" fmla="*/ 156 w 171"/>
                <a:gd name="T3" fmla="*/ 297 h 299"/>
                <a:gd name="T4" fmla="*/ 150 w 171"/>
                <a:gd name="T5" fmla="*/ 298 h 299"/>
                <a:gd name="T6" fmla="*/ 146 w 171"/>
                <a:gd name="T7" fmla="*/ 299 h 299"/>
                <a:gd name="T8" fmla="*/ 140 w 171"/>
                <a:gd name="T9" fmla="*/ 299 h 299"/>
                <a:gd name="T10" fmla="*/ 136 w 171"/>
                <a:gd name="T11" fmla="*/ 298 h 299"/>
                <a:gd name="T12" fmla="*/ 132 w 171"/>
                <a:gd name="T13" fmla="*/ 296 h 299"/>
                <a:gd name="T14" fmla="*/ 127 w 171"/>
                <a:gd name="T15" fmla="*/ 292 h 299"/>
                <a:gd name="T16" fmla="*/ 118 w 171"/>
                <a:gd name="T17" fmla="*/ 285 h 299"/>
                <a:gd name="T18" fmla="*/ 109 w 171"/>
                <a:gd name="T19" fmla="*/ 275 h 299"/>
                <a:gd name="T20" fmla="*/ 100 w 171"/>
                <a:gd name="T21" fmla="*/ 260 h 299"/>
                <a:gd name="T22" fmla="*/ 93 w 171"/>
                <a:gd name="T23" fmla="*/ 243 h 299"/>
                <a:gd name="T24" fmla="*/ 82 w 171"/>
                <a:gd name="T25" fmla="*/ 224 h 299"/>
                <a:gd name="T26" fmla="*/ 82 w 171"/>
                <a:gd name="T27" fmla="*/ 224 h 299"/>
                <a:gd name="T28" fmla="*/ 78 w 171"/>
                <a:gd name="T29" fmla="*/ 214 h 299"/>
                <a:gd name="T30" fmla="*/ 72 w 171"/>
                <a:gd name="T31" fmla="*/ 204 h 299"/>
                <a:gd name="T32" fmla="*/ 60 w 171"/>
                <a:gd name="T33" fmla="*/ 187 h 299"/>
                <a:gd name="T34" fmla="*/ 35 w 171"/>
                <a:gd name="T35" fmla="*/ 151 h 299"/>
                <a:gd name="T36" fmla="*/ 23 w 171"/>
                <a:gd name="T37" fmla="*/ 133 h 299"/>
                <a:gd name="T38" fmla="*/ 12 w 171"/>
                <a:gd name="T39" fmla="*/ 114 h 299"/>
                <a:gd name="T40" fmla="*/ 8 w 171"/>
                <a:gd name="T41" fmla="*/ 104 h 299"/>
                <a:gd name="T42" fmla="*/ 4 w 171"/>
                <a:gd name="T43" fmla="*/ 94 h 299"/>
                <a:gd name="T44" fmla="*/ 2 w 171"/>
                <a:gd name="T45" fmla="*/ 83 h 299"/>
                <a:gd name="T46" fmla="*/ 0 w 171"/>
                <a:gd name="T47" fmla="*/ 72 h 299"/>
                <a:gd name="T48" fmla="*/ 0 w 171"/>
                <a:gd name="T49" fmla="*/ 72 h 299"/>
                <a:gd name="T50" fmla="*/ 0 w 171"/>
                <a:gd name="T51" fmla="*/ 61 h 299"/>
                <a:gd name="T52" fmla="*/ 1 w 171"/>
                <a:gd name="T53" fmla="*/ 49 h 299"/>
                <a:gd name="T54" fmla="*/ 3 w 171"/>
                <a:gd name="T55" fmla="*/ 39 h 299"/>
                <a:gd name="T56" fmla="*/ 8 w 171"/>
                <a:gd name="T57" fmla="*/ 30 h 299"/>
                <a:gd name="T58" fmla="*/ 12 w 171"/>
                <a:gd name="T59" fmla="*/ 23 h 299"/>
                <a:gd name="T60" fmla="*/ 18 w 171"/>
                <a:gd name="T61" fmla="*/ 16 h 299"/>
                <a:gd name="T62" fmla="*/ 25 w 171"/>
                <a:gd name="T63" fmla="*/ 9 h 299"/>
                <a:gd name="T64" fmla="*/ 32 w 171"/>
                <a:gd name="T65" fmla="*/ 5 h 299"/>
                <a:gd name="T66" fmla="*/ 40 w 171"/>
                <a:gd name="T67" fmla="*/ 3 h 299"/>
                <a:gd name="T68" fmla="*/ 48 w 171"/>
                <a:gd name="T69" fmla="*/ 0 h 299"/>
                <a:gd name="T70" fmla="*/ 56 w 171"/>
                <a:gd name="T71" fmla="*/ 0 h 299"/>
                <a:gd name="T72" fmla="*/ 65 w 171"/>
                <a:gd name="T73" fmla="*/ 3 h 299"/>
                <a:gd name="T74" fmla="*/ 72 w 171"/>
                <a:gd name="T75" fmla="*/ 7 h 299"/>
                <a:gd name="T76" fmla="*/ 79 w 171"/>
                <a:gd name="T77" fmla="*/ 13 h 299"/>
                <a:gd name="T78" fmla="*/ 87 w 171"/>
                <a:gd name="T79" fmla="*/ 20 h 299"/>
                <a:gd name="T80" fmla="*/ 93 w 171"/>
                <a:gd name="T81" fmla="*/ 30 h 299"/>
                <a:gd name="T82" fmla="*/ 93 w 171"/>
                <a:gd name="T83" fmla="*/ 30 h 299"/>
                <a:gd name="T84" fmla="*/ 105 w 171"/>
                <a:gd name="T85" fmla="*/ 56 h 299"/>
                <a:gd name="T86" fmla="*/ 118 w 171"/>
                <a:gd name="T87" fmla="*/ 85 h 299"/>
                <a:gd name="T88" fmla="*/ 130 w 171"/>
                <a:gd name="T89" fmla="*/ 117 h 299"/>
                <a:gd name="T90" fmla="*/ 143 w 171"/>
                <a:gd name="T91" fmla="*/ 151 h 299"/>
                <a:gd name="T92" fmla="*/ 153 w 171"/>
                <a:gd name="T93" fmla="*/ 183 h 299"/>
                <a:gd name="T94" fmla="*/ 162 w 171"/>
                <a:gd name="T95" fmla="*/ 213 h 299"/>
                <a:gd name="T96" fmla="*/ 168 w 171"/>
                <a:gd name="T97" fmla="*/ 239 h 299"/>
                <a:gd name="T98" fmla="*/ 171 w 171"/>
                <a:gd name="T99" fmla="*/ 258 h 299"/>
                <a:gd name="T100" fmla="*/ 171 w 171"/>
                <a:gd name="T101" fmla="*/ 258 h 299"/>
                <a:gd name="T102" fmla="*/ 171 w 171"/>
                <a:gd name="T103" fmla="*/ 270 h 299"/>
                <a:gd name="T104" fmla="*/ 169 w 171"/>
                <a:gd name="T105" fmla="*/ 280 h 299"/>
                <a:gd name="T106" fmla="*/ 167 w 171"/>
                <a:gd name="T107" fmla="*/ 288 h 299"/>
                <a:gd name="T108" fmla="*/ 164 w 171"/>
                <a:gd name="T109" fmla="*/ 292 h 299"/>
                <a:gd name="T110" fmla="*/ 162 w 171"/>
                <a:gd name="T111" fmla="*/ 295 h 299"/>
                <a:gd name="T112" fmla="*/ 158 w 171"/>
                <a:gd name="T113" fmla="*/ 296 h 299"/>
                <a:gd name="T114" fmla="*/ 156 w 171"/>
                <a:gd name="T115" fmla="*/ 297 h 299"/>
                <a:gd name="T116" fmla="*/ 156 w 171"/>
                <a:gd name="T117" fmla="*/ 29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1" h="299">
                  <a:moveTo>
                    <a:pt x="156" y="297"/>
                  </a:moveTo>
                  <a:lnTo>
                    <a:pt x="156" y="297"/>
                  </a:lnTo>
                  <a:lnTo>
                    <a:pt x="150" y="298"/>
                  </a:lnTo>
                  <a:lnTo>
                    <a:pt x="146" y="299"/>
                  </a:lnTo>
                  <a:lnTo>
                    <a:pt x="140" y="299"/>
                  </a:lnTo>
                  <a:lnTo>
                    <a:pt x="136" y="298"/>
                  </a:lnTo>
                  <a:lnTo>
                    <a:pt x="132" y="296"/>
                  </a:lnTo>
                  <a:lnTo>
                    <a:pt x="127" y="292"/>
                  </a:lnTo>
                  <a:lnTo>
                    <a:pt x="118" y="285"/>
                  </a:lnTo>
                  <a:lnTo>
                    <a:pt x="109" y="275"/>
                  </a:lnTo>
                  <a:lnTo>
                    <a:pt x="100" y="260"/>
                  </a:lnTo>
                  <a:lnTo>
                    <a:pt x="93" y="243"/>
                  </a:lnTo>
                  <a:lnTo>
                    <a:pt x="82" y="224"/>
                  </a:lnTo>
                  <a:lnTo>
                    <a:pt x="82" y="224"/>
                  </a:lnTo>
                  <a:lnTo>
                    <a:pt x="78" y="214"/>
                  </a:lnTo>
                  <a:lnTo>
                    <a:pt x="72" y="204"/>
                  </a:lnTo>
                  <a:lnTo>
                    <a:pt x="60" y="187"/>
                  </a:lnTo>
                  <a:lnTo>
                    <a:pt x="35" y="151"/>
                  </a:lnTo>
                  <a:lnTo>
                    <a:pt x="23" y="133"/>
                  </a:lnTo>
                  <a:lnTo>
                    <a:pt x="12" y="114"/>
                  </a:lnTo>
                  <a:lnTo>
                    <a:pt x="8" y="104"/>
                  </a:lnTo>
                  <a:lnTo>
                    <a:pt x="4" y="94"/>
                  </a:lnTo>
                  <a:lnTo>
                    <a:pt x="2" y="8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3" y="39"/>
                  </a:lnTo>
                  <a:lnTo>
                    <a:pt x="8" y="30"/>
                  </a:lnTo>
                  <a:lnTo>
                    <a:pt x="12" y="23"/>
                  </a:lnTo>
                  <a:lnTo>
                    <a:pt x="18" y="16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0" y="3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5" y="3"/>
                  </a:lnTo>
                  <a:lnTo>
                    <a:pt x="72" y="7"/>
                  </a:lnTo>
                  <a:lnTo>
                    <a:pt x="79" y="13"/>
                  </a:lnTo>
                  <a:lnTo>
                    <a:pt x="87" y="2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105" y="56"/>
                  </a:lnTo>
                  <a:lnTo>
                    <a:pt x="118" y="85"/>
                  </a:lnTo>
                  <a:lnTo>
                    <a:pt x="130" y="117"/>
                  </a:lnTo>
                  <a:lnTo>
                    <a:pt x="143" y="151"/>
                  </a:lnTo>
                  <a:lnTo>
                    <a:pt x="153" y="183"/>
                  </a:lnTo>
                  <a:lnTo>
                    <a:pt x="162" y="213"/>
                  </a:lnTo>
                  <a:lnTo>
                    <a:pt x="168" y="239"/>
                  </a:lnTo>
                  <a:lnTo>
                    <a:pt x="171" y="258"/>
                  </a:lnTo>
                  <a:lnTo>
                    <a:pt x="171" y="258"/>
                  </a:lnTo>
                  <a:lnTo>
                    <a:pt x="171" y="270"/>
                  </a:lnTo>
                  <a:lnTo>
                    <a:pt x="169" y="280"/>
                  </a:lnTo>
                  <a:lnTo>
                    <a:pt x="167" y="288"/>
                  </a:lnTo>
                  <a:lnTo>
                    <a:pt x="164" y="292"/>
                  </a:lnTo>
                  <a:lnTo>
                    <a:pt x="162" y="295"/>
                  </a:lnTo>
                  <a:lnTo>
                    <a:pt x="158" y="296"/>
                  </a:lnTo>
                  <a:lnTo>
                    <a:pt x="156" y="297"/>
                  </a:lnTo>
                  <a:lnTo>
                    <a:pt x="156" y="297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2" name="Freeform 875">
              <a:extLst>
                <a:ext uri="{FF2B5EF4-FFF2-40B4-BE49-F238E27FC236}">
                  <a16:creationId xmlns:a16="http://schemas.microsoft.com/office/drawing/2014/main" xmlns="" id="{308C2C9F-2E85-4F1C-A1CA-6108849157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917860" y="12151026"/>
              <a:ext cx="648014" cy="146547"/>
            </a:xfrm>
            <a:custGeom>
              <a:avLst/>
              <a:gdLst>
                <a:gd name="T0" fmla="*/ 20 w 283"/>
                <a:gd name="T1" fmla="*/ 11 h 64"/>
                <a:gd name="T2" fmla="*/ 20 w 283"/>
                <a:gd name="T3" fmla="*/ 11 h 64"/>
                <a:gd name="T4" fmla="*/ 50 w 283"/>
                <a:gd name="T5" fmla="*/ 11 h 64"/>
                <a:gd name="T6" fmla="*/ 83 w 283"/>
                <a:gd name="T7" fmla="*/ 10 h 64"/>
                <a:gd name="T8" fmla="*/ 150 w 283"/>
                <a:gd name="T9" fmla="*/ 4 h 64"/>
                <a:gd name="T10" fmla="*/ 182 w 283"/>
                <a:gd name="T11" fmla="*/ 1 h 64"/>
                <a:gd name="T12" fmla="*/ 211 w 283"/>
                <a:gd name="T13" fmla="*/ 0 h 64"/>
                <a:gd name="T14" fmla="*/ 235 w 283"/>
                <a:gd name="T15" fmla="*/ 0 h 64"/>
                <a:gd name="T16" fmla="*/ 245 w 283"/>
                <a:gd name="T17" fmla="*/ 1 h 64"/>
                <a:gd name="T18" fmla="*/ 254 w 283"/>
                <a:gd name="T19" fmla="*/ 4 h 64"/>
                <a:gd name="T20" fmla="*/ 254 w 283"/>
                <a:gd name="T21" fmla="*/ 4 h 64"/>
                <a:gd name="T22" fmla="*/ 261 w 283"/>
                <a:gd name="T23" fmla="*/ 6 h 64"/>
                <a:gd name="T24" fmla="*/ 268 w 283"/>
                <a:gd name="T25" fmla="*/ 9 h 64"/>
                <a:gd name="T26" fmla="*/ 272 w 283"/>
                <a:gd name="T27" fmla="*/ 12 h 64"/>
                <a:gd name="T28" fmla="*/ 276 w 283"/>
                <a:gd name="T29" fmla="*/ 16 h 64"/>
                <a:gd name="T30" fmla="*/ 279 w 283"/>
                <a:gd name="T31" fmla="*/ 19 h 64"/>
                <a:gd name="T32" fmla="*/ 281 w 283"/>
                <a:gd name="T33" fmla="*/ 24 h 64"/>
                <a:gd name="T34" fmla="*/ 282 w 283"/>
                <a:gd name="T35" fmla="*/ 27 h 64"/>
                <a:gd name="T36" fmla="*/ 283 w 283"/>
                <a:gd name="T37" fmla="*/ 31 h 64"/>
                <a:gd name="T38" fmla="*/ 282 w 283"/>
                <a:gd name="T39" fmla="*/ 39 h 64"/>
                <a:gd name="T40" fmla="*/ 279 w 283"/>
                <a:gd name="T41" fmla="*/ 46 h 64"/>
                <a:gd name="T42" fmla="*/ 273 w 283"/>
                <a:gd name="T43" fmla="*/ 53 h 64"/>
                <a:gd name="T44" fmla="*/ 268 w 283"/>
                <a:gd name="T45" fmla="*/ 58 h 64"/>
                <a:gd name="T46" fmla="*/ 268 w 283"/>
                <a:gd name="T47" fmla="*/ 58 h 64"/>
                <a:gd name="T48" fmla="*/ 263 w 283"/>
                <a:gd name="T49" fmla="*/ 59 h 64"/>
                <a:gd name="T50" fmla="*/ 255 w 283"/>
                <a:gd name="T51" fmla="*/ 62 h 64"/>
                <a:gd name="T52" fmla="*/ 233 w 283"/>
                <a:gd name="T53" fmla="*/ 64 h 64"/>
                <a:gd name="T54" fmla="*/ 204 w 283"/>
                <a:gd name="T55" fmla="*/ 64 h 64"/>
                <a:gd name="T56" fmla="*/ 171 w 283"/>
                <a:gd name="T57" fmla="*/ 63 h 64"/>
                <a:gd name="T58" fmla="*/ 134 w 283"/>
                <a:gd name="T59" fmla="*/ 59 h 64"/>
                <a:gd name="T60" fmla="*/ 98 w 283"/>
                <a:gd name="T61" fmla="*/ 55 h 64"/>
                <a:gd name="T62" fmla="*/ 64 w 283"/>
                <a:gd name="T63" fmla="*/ 49 h 64"/>
                <a:gd name="T64" fmla="*/ 49 w 283"/>
                <a:gd name="T65" fmla="*/ 45 h 64"/>
                <a:gd name="T66" fmla="*/ 35 w 283"/>
                <a:gd name="T67" fmla="*/ 40 h 64"/>
                <a:gd name="T68" fmla="*/ 35 w 283"/>
                <a:gd name="T69" fmla="*/ 40 h 64"/>
                <a:gd name="T70" fmla="*/ 15 w 283"/>
                <a:gd name="T71" fmla="*/ 33 h 64"/>
                <a:gd name="T72" fmla="*/ 8 w 283"/>
                <a:gd name="T73" fmla="*/ 29 h 64"/>
                <a:gd name="T74" fmla="*/ 4 w 283"/>
                <a:gd name="T75" fmla="*/ 26 h 64"/>
                <a:gd name="T76" fmla="*/ 0 w 283"/>
                <a:gd name="T77" fmla="*/ 24 h 64"/>
                <a:gd name="T78" fmla="*/ 0 w 283"/>
                <a:gd name="T79" fmla="*/ 21 h 64"/>
                <a:gd name="T80" fmla="*/ 0 w 283"/>
                <a:gd name="T81" fmla="*/ 19 h 64"/>
                <a:gd name="T82" fmla="*/ 1 w 283"/>
                <a:gd name="T83" fmla="*/ 17 h 64"/>
                <a:gd name="T84" fmla="*/ 7 w 283"/>
                <a:gd name="T85" fmla="*/ 15 h 64"/>
                <a:gd name="T86" fmla="*/ 12 w 283"/>
                <a:gd name="T87" fmla="*/ 14 h 64"/>
                <a:gd name="T88" fmla="*/ 20 w 283"/>
                <a:gd name="T89" fmla="*/ 11 h 64"/>
                <a:gd name="T90" fmla="*/ 20 w 283"/>
                <a:gd name="T91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3" h="64">
                  <a:moveTo>
                    <a:pt x="20" y="11"/>
                  </a:moveTo>
                  <a:lnTo>
                    <a:pt x="20" y="11"/>
                  </a:lnTo>
                  <a:lnTo>
                    <a:pt x="50" y="11"/>
                  </a:lnTo>
                  <a:lnTo>
                    <a:pt x="83" y="10"/>
                  </a:lnTo>
                  <a:lnTo>
                    <a:pt x="150" y="4"/>
                  </a:lnTo>
                  <a:lnTo>
                    <a:pt x="182" y="1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45" y="1"/>
                  </a:lnTo>
                  <a:lnTo>
                    <a:pt x="254" y="4"/>
                  </a:lnTo>
                  <a:lnTo>
                    <a:pt x="254" y="4"/>
                  </a:lnTo>
                  <a:lnTo>
                    <a:pt x="261" y="6"/>
                  </a:lnTo>
                  <a:lnTo>
                    <a:pt x="268" y="9"/>
                  </a:lnTo>
                  <a:lnTo>
                    <a:pt x="272" y="12"/>
                  </a:lnTo>
                  <a:lnTo>
                    <a:pt x="276" y="16"/>
                  </a:lnTo>
                  <a:lnTo>
                    <a:pt x="279" y="19"/>
                  </a:lnTo>
                  <a:lnTo>
                    <a:pt x="281" y="24"/>
                  </a:lnTo>
                  <a:lnTo>
                    <a:pt x="282" y="27"/>
                  </a:lnTo>
                  <a:lnTo>
                    <a:pt x="283" y="31"/>
                  </a:lnTo>
                  <a:lnTo>
                    <a:pt x="282" y="39"/>
                  </a:lnTo>
                  <a:lnTo>
                    <a:pt x="279" y="46"/>
                  </a:lnTo>
                  <a:lnTo>
                    <a:pt x="273" y="53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3" y="59"/>
                  </a:lnTo>
                  <a:lnTo>
                    <a:pt x="255" y="62"/>
                  </a:lnTo>
                  <a:lnTo>
                    <a:pt x="233" y="64"/>
                  </a:lnTo>
                  <a:lnTo>
                    <a:pt x="204" y="64"/>
                  </a:lnTo>
                  <a:lnTo>
                    <a:pt x="171" y="63"/>
                  </a:lnTo>
                  <a:lnTo>
                    <a:pt x="134" y="59"/>
                  </a:lnTo>
                  <a:lnTo>
                    <a:pt x="98" y="55"/>
                  </a:lnTo>
                  <a:lnTo>
                    <a:pt x="64" y="49"/>
                  </a:lnTo>
                  <a:lnTo>
                    <a:pt x="49" y="45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15" y="33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3" name="Freeform 876">
              <a:extLst>
                <a:ext uri="{FF2B5EF4-FFF2-40B4-BE49-F238E27FC236}">
                  <a16:creationId xmlns:a16="http://schemas.microsoft.com/office/drawing/2014/main" xmlns="" id="{F7F46C08-3B98-4D8D-A4E8-4498DEFB0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958" y="12137287"/>
              <a:ext cx="519785" cy="162577"/>
            </a:xfrm>
            <a:custGeom>
              <a:avLst/>
              <a:gdLst>
                <a:gd name="T0" fmla="*/ 0 w 227"/>
                <a:gd name="T1" fmla="*/ 15 h 71"/>
                <a:gd name="T2" fmla="*/ 0 w 227"/>
                <a:gd name="T3" fmla="*/ 15 h 71"/>
                <a:gd name="T4" fmla="*/ 27 w 227"/>
                <a:gd name="T5" fmla="*/ 13 h 71"/>
                <a:gd name="T6" fmla="*/ 56 w 227"/>
                <a:gd name="T7" fmla="*/ 11 h 71"/>
                <a:gd name="T8" fmla="*/ 112 w 227"/>
                <a:gd name="T9" fmla="*/ 4 h 71"/>
                <a:gd name="T10" fmla="*/ 137 w 227"/>
                <a:gd name="T11" fmla="*/ 1 h 71"/>
                <a:gd name="T12" fmla="*/ 161 w 227"/>
                <a:gd name="T13" fmla="*/ 0 h 71"/>
                <a:gd name="T14" fmla="*/ 180 w 227"/>
                <a:gd name="T15" fmla="*/ 0 h 71"/>
                <a:gd name="T16" fmla="*/ 188 w 227"/>
                <a:gd name="T17" fmla="*/ 1 h 71"/>
                <a:gd name="T18" fmla="*/ 195 w 227"/>
                <a:gd name="T19" fmla="*/ 3 h 71"/>
                <a:gd name="T20" fmla="*/ 195 w 227"/>
                <a:gd name="T21" fmla="*/ 3 h 71"/>
                <a:gd name="T22" fmla="*/ 202 w 227"/>
                <a:gd name="T23" fmla="*/ 5 h 71"/>
                <a:gd name="T24" fmla="*/ 209 w 227"/>
                <a:gd name="T25" fmla="*/ 8 h 71"/>
                <a:gd name="T26" fmla="*/ 213 w 227"/>
                <a:gd name="T27" fmla="*/ 12 h 71"/>
                <a:gd name="T28" fmla="*/ 218 w 227"/>
                <a:gd name="T29" fmla="*/ 16 h 71"/>
                <a:gd name="T30" fmla="*/ 221 w 227"/>
                <a:gd name="T31" fmla="*/ 20 h 71"/>
                <a:gd name="T32" fmla="*/ 223 w 227"/>
                <a:gd name="T33" fmla="*/ 24 h 71"/>
                <a:gd name="T34" fmla="*/ 225 w 227"/>
                <a:gd name="T35" fmla="*/ 28 h 71"/>
                <a:gd name="T36" fmla="*/ 227 w 227"/>
                <a:gd name="T37" fmla="*/ 33 h 71"/>
                <a:gd name="T38" fmla="*/ 227 w 227"/>
                <a:gd name="T39" fmla="*/ 43 h 71"/>
                <a:gd name="T40" fmla="*/ 224 w 227"/>
                <a:gd name="T41" fmla="*/ 51 h 71"/>
                <a:gd name="T42" fmla="*/ 220 w 227"/>
                <a:gd name="T43" fmla="*/ 59 h 71"/>
                <a:gd name="T44" fmla="*/ 213 w 227"/>
                <a:gd name="T45" fmla="*/ 63 h 71"/>
                <a:gd name="T46" fmla="*/ 213 w 227"/>
                <a:gd name="T47" fmla="*/ 63 h 71"/>
                <a:gd name="T48" fmla="*/ 210 w 227"/>
                <a:gd name="T49" fmla="*/ 65 h 71"/>
                <a:gd name="T50" fmla="*/ 203 w 227"/>
                <a:gd name="T51" fmla="*/ 66 h 71"/>
                <a:gd name="T52" fmla="*/ 185 w 227"/>
                <a:gd name="T53" fmla="*/ 69 h 71"/>
                <a:gd name="T54" fmla="*/ 160 w 227"/>
                <a:gd name="T55" fmla="*/ 71 h 71"/>
                <a:gd name="T56" fmla="*/ 130 w 227"/>
                <a:gd name="T57" fmla="*/ 71 h 71"/>
                <a:gd name="T58" fmla="*/ 96 w 227"/>
                <a:gd name="T59" fmla="*/ 71 h 71"/>
                <a:gd name="T60" fmla="*/ 63 w 227"/>
                <a:gd name="T61" fmla="*/ 70 h 71"/>
                <a:gd name="T62" fmla="*/ 30 w 227"/>
                <a:gd name="T63" fmla="*/ 68 h 71"/>
                <a:gd name="T64" fmla="*/ 0 w 227"/>
                <a:gd name="T65" fmla="*/ 63 h 71"/>
                <a:gd name="T66" fmla="*/ 0 w 227"/>
                <a:gd name="T67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71">
                  <a:moveTo>
                    <a:pt x="0" y="15"/>
                  </a:moveTo>
                  <a:lnTo>
                    <a:pt x="0" y="15"/>
                  </a:lnTo>
                  <a:lnTo>
                    <a:pt x="27" y="13"/>
                  </a:lnTo>
                  <a:lnTo>
                    <a:pt x="56" y="11"/>
                  </a:lnTo>
                  <a:lnTo>
                    <a:pt x="112" y="4"/>
                  </a:lnTo>
                  <a:lnTo>
                    <a:pt x="137" y="1"/>
                  </a:lnTo>
                  <a:lnTo>
                    <a:pt x="161" y="0"/>
                  </a:lnTo>
                  <a:lnTo>
                    <a:pt x="180" y="0"/>
                  </a:lnTo>
                  <a:lnTo>
                    <a:pt x="188" y="1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202" y="5"/>
                  </a:lnTo>
                  <a:lnTo>
                    <a:pt x="209" y="8"/>
                  </a:lnTo>
                  <a:lnTo>
                    <a:pt x="213" y="12"/>
                  </a:lnTo>
                  <a:lnTo>
                    <a:pt x="218" y="16"/>
                  </a:lnTo>
                  <a:lnTo>
                    <a:pt x="221" y="20"/>
                  </a:lnTo>
                  <a:lnTo>
                    <a:pt x="223" y="24"/>
                  </a:lnTo>
                  <a:lnTo>
                    <a:pt x="225" y="28"/>
                  </a:lnTo>
                  <a:lnTo>
                    <a:pt x="227" y="33"/>
                  </a:lnTo>
                  <a:lnTo>
                    <a:pt x="227" y="43"/>
                  </a:lnTo>
                  <a:lnTo>
                    <a:pt x="224" y="51"/>
                  </a:lnTo>
                  <a:lnTo>
                    <a:pt x="220" y="59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10" y="65"/>
                  </a:lnTo>
                  <a:lnTo>
                    <a:pt x="203" y="66"/>
                  </a:lnTo>
                  <a:lnTo>
                    <a:pt x="185" y="69"/>
                  </a:lnTo>
                  <a:lnTo>
                    <a:pt x="160" y="71"/>
                  </a:lnTo>
                  <a:lnTo>
                    <a:pt x="130" y="71"/>
                  </a:lnTo>
                  <a:lnTo>
                    <a:pt x="96" y="71"/>
                  </a:lnTo>
                  <a:lnTo>
                    <a:pt x="63" y="70"/>
                  </a:lnTo>
                  <a:lnTo>
                    <a:pt x="30" y="68"/>
                  </a:lnTo>
                  <a:lnTo>
                    <a:pt x="0" y="6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" name="Freeform 877">
              <a:extLst>
                <a:ext uri="{FF2B5EF4-FFF2-40B4-BE49-F238E27FC236}">
                  <a16:creationId xmlns:a16="http://schemas.microsoft.com/office/drawing/2014/main" xmlns="" id="{3363D80F-C3E5-42A4-94DE-12D57ED22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153" y="12228880"/>
              <a:ext cx="50376" cy="112201"/>
            </a:xfrm>
            <a:custGeom>
              <a:avLst/>
              <a:gdLst>
                <a:gd name="T0" fmla="*/ 18 w 22"/>
                <a:gd name="T1" fmla="*/ 0 h 49"/>
                <a:gd name="T2" fmla="*/ 18 w 22"/>
                <a:gd name="T3" fmla="*/ 0 h 49"/>
                <a:gd name="T4" fmla="*/ 18 w 22"/>
                <a:gd name="T5" fmla="*/ 0 h 49"/>
                <a:gd name="T6" fmla="*/ 20 w 22"/>
                <a:gd name="T7" fmla="*/ 1 h 49"/>
                <a:gd name="T8" fmla="*/ 21 w 22"/>
                <a:gd name="T9" fmla="*/ 3 h 49"/>
                <a:gd name="T10" fmla="*/ 22 w 22"/>
                <a:gd name="T11" fmla="*/ 5 h 49"/>
                <a:gd name="T12" fmla="*/ 22 w 22"/>
                <a:gd name="T13" fmla="*/ 7 h 49"/>
                <a:gd name="T14" fmla="*/ 12 w 22"/>
                <a:gd name="T15" fmla="*/ 44 h 49"/>
                <a:gd name="T16" fmla="*/ 12 w 22"/>
                <a:gd name="T17" fmla="*/ 44 h 49"/>
                <a:gd name="T18" fmla="*/ 11 w 22"/>
                <a:gd name="T19" fmla="*/ 46 h 49"/>
                <a:gd name="T20" fmla="*/ 10 w 22"/>
                <a:gd name="T21" fmla="*/ 48 h 49"/>
                <a:gd name="T22" fmla="*/ 8 w 22"/>
                <a:gd name="T23" fmla="*/ 49 h 49"/>
                <a:gd name="T24" fmla="*/ 6 w 22"/>
                <a:gd name="T25" fmla="*/ 49 h 49"/>
                <a:gd name="T26" fmla="*/ 6 w 22"/>
                <a:gd name="T27" fmla="*/ 49 h 49"/>
                <a:gd name="T28" fmla="*/ 4 w 22"/>
                <a:gd name="T29" fmla="*/ 48 h 49"/>
                <a:gd name="T30" fmla="*/ 1 w 22"/>
                <a:gd name="T31" fmla="*/ 45 h 49"/>
                <a:gd name="T32" fmla="*/ 0 w 22"/>
                <a:gd name="T33" fmla="*/ 43 h 49"/>
                <a:gd name="T34" fmla="*/ 1 w 22"/>
                <a:gd name="T35" fmla="*/ 41 h 49"/>
                <a:gd name="T36" fmla="*/ 10 w 22"/>
                <a:gd name="T37" fmla="*/ 4 h 49"/>
                <a:gd name="T38" fmla="*/ 10 w 22"/>
                <a:gd name="T39" fmla="*/ 4 h 49"/>
                <a:gd name="T40" fmla="*/ 11 w 22"/>
                <a:gd name="T41" fmla="*/ 2 h 49"/>
                <a:gd name="T42" fmla="*/ 14 w 22"/>
                <a:gd name="T43" fmla="*/ 1 h 49"/>
                <a:gd name="T44" fmla="*/ 16 w 22"/>
                <a:gd name="T45" fmla="*/ 0 h 49"/>
                <a:gd name="T46" fmla="*/ 18 w 22"/>
                <a:gd name="T47" fmla="*/ 0 h 49"/>
                <a:gd name="T48" fmla="*/ 18 w 22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49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1" y="46"/>
                  </a:lnTo>
                  <a:lnTo>
                    <a:pt x="10" y="48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5" name="Freeform 878">
              <a:extLst>
                <a:ext uri="{FF2B5EF4-FFF2-40B4-BE49-F238E27FC236}">
                  <a16:creationId xmlns:a16="http://schemas.microsoft.com/office/drawing/2014/main" xmlns="" id="{DAADD736-6C48-4176-9B33-8F12940E9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646" y="12238039"/>
              <a:ext cx="82433" cy="96172"/>
            </a:xfrm>
            <a:custGeom>
              <a:avLst/>
              <a:gdLst>
                <a:gd name="T0" fmla="*/ 34 w 36"/>
                <a:gd name="T1" fmla="*/ 1 h 42"/>
                <a:gd name="T2" fmla="*/ 34 w 36"/>
                <a:gd name="T3" fmla="*/ 1 h 42"/>
                <a:gd name="T4" fmla="*/ 34 w 36"/>
                <a:gd name="T5" fmla="*/ 1 h 42"/>
                <a:gd name="T6" fmla="*/ 35 w 36"/>
                <a:gd name="T7" fmla="*/ 3 h 42"/>
                <a:gd name="T8" fmla="*/ 36 w 36"/>
                <a:gd name="T9" fmla="*/ 6 h 42"/>
                <a:gd name="T10" fmla="*/ 36 w 36"/>
                <a:gd name="T11" fmla="*/ 8 h 42"/>
                <a:gd name="T12" fmla="*/ 35 w 36"/>
                <a:gd name="T13" fmla="*/ 10 h 42"/>
                <a:gd name="T14" fmla="*/ 11 w 36"/>
                <a:gd name="T15" fmla="*/ 40 h 42"/>
                <a:gd name="T16" fmla="*/ 11 w 36"/>
                <a:gd name="T17" fmla="*/ 40 h 42"/>
                <a:gd name="T18" fmla="*/ 9 w 36"/>
                <a:gd name="T19" fmla="*/ 41 h 42"/>
                <a:gd name="T20" fmla="*/ 7 w 36"/>
                <a:gd name="T21" fmla="*/ 42 h 42"/>
                <a:gd name="T22" fmla="*/ 5 w 36"/>
                <a:gd name="T23" fmla="*/ 41 h 42"/>
                <a:gd name="T24" fmla="*/ 2 w 36"/>
                <a:gd name="T25" fmla="*/ 40 h 42"/>
                <a:gd name="T26" fmla="*/ 2 w 36"/>
                <a:gd name="T27" fmla="*/ 40 h 42"/>
                <a:gd name="T28" fmla="*/ 0 w 36"/>
                <a:gd name="T29" fmla="*/ 39 h 42"/>
                <a:gd name="T30" fmla="*/ 0 w 36"/>
                <a:gd name="T31" fmla="*/ 37 h 42"/>
                <a:gd name="T32" fmla="*/ 0 w 36"/>
                <a:gd name="T33" fmla="*/ 35 h 42"/>
                <a:gd name="T34" fmla="*/ 1 w 36"/>
                <a:gd name="T35" fmla="*/ 32 h 42"/>
                <a:gd name="T36" fmla="*/ 25 w 36"/>
                <a:gd name="T37" fmla="*/ 2 h 42"/>
                <a:gd name="T38" fmla="*/ 25 w 36"/>
                <a:gd name="T39" fmla="*/ 2 h 42"/>
                <a:gd name="T40" fmla="*/ 27 w 36"/>
                <a:gd name="T41" fmla="*/ 1 h 42"/>
                <a:gd name="T42" fmla="*/ 29 w 36"/>
                <a:gd name="T43" fmla="*/ 0 h 42"/>
                <a:gd name="T44" fmla="*/ 31 w 36"/>
                <a:gd name="T45" fmla="*/ 0 h 42"/>
                <a:gd name="T46" fmla="*/ 34 w 36"/>
                <a:gd name="T47" fmla="*/ 1 h 42"/>
                <a:gd name="T48" fmla="*/ 34 w 36"/>
                <a:gd name="T49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42">
                  <a:moveTo>
                    <a:pt x="34" y="1"/>
                  </a:moveTo>
                  <a:lnTo>
                    <a:pt x="34" y="1"/>
                  </a:lnTo>
                  <a:lnTo>
                    <a:pt x="34" y="1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5" y="1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9" y="41"/>
                  </a:lnTo>
                  <a:lnTo>
                    <a:pt x="7" y="42"/>
                  </a:lnTo>
                  <a:lnTo>
                    <a:pt x="5" y="41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6" name="Freeform 879">
              <a:extLst>
                <a:ext uri="{FF2B5EF4-FFF2-40B4-BE49-F238E27FC236}">
                  <a16:creationId xmlns:a16="http://schemas.microsoft.com/office/drawing/2014/main" xmlns="" id="{F6CC11C8-94F9-4C29-A65A-26B7607EC2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239" y="12208271"/>
              <a:ext cx="167155" cy="107622"/>
            </a:xfrm>
            <a:custGeom>
              <a:avLst/>
              <a:gdLst>
                <a:gd name="T0" fmla="*/ 63 w 73"/>
                <a:gd name="T1" fmla="*/ 0 h 47"/>
                <a:gd name="T2" fmla="*/ 63 w 73"/>
                <a:gd name="T3" fmla="*/ 0 h 47"/>
                <a:gd name="T4" fmla="*/ 63 w 73"/>
                <a:gd name="T5" fmla="*/ 0 h 47"/>
                <a:gd name="T6" fmla="*/ 66 w 73"/>
                <a:gd name="T7" fmla="*/ 2 h 47"/>
                <a:gd name="T8" fmla="*/ 68 w 73"/>
                <a:gd name="T9" fmla="*/ 4 h 47"/>
                <a:gd name="T10" fmla="*/ 71 w 73"/>
                <a:gd name="T11" fmla="*/ 6 h 47"/>
                <a:gd name="T12" fmla="*/ 72 w 73"/>
                <a:gd name="T13" fmla="*/ 9 h 47"/>
                <a:gd name="T14" fmla="*/ 73 w 73"/>
                <a:gd name="T15" fmla="*/ 12 h 47"/>
                <a:gd name="T16" fmla="*/ 73 w 73"/>
                <a:gd name="T17" fmla="*/ 15 h 47"/>
                <a:gd name="T18" fmla="*/ 72 w 73"/>
                <a:gd name="T19" fmla="*/ 19 h 47"/>
                <a:gd name="T20" fmla="*/ 71 w 73"/>
                <a:gd name="T21" fmla="*/ 21 h 47"/>
                <a:gd name="T22" fmla="*/ 69 w 73"/>
                <a:gd name="T23" fmla="*/ 22 h 47"/>
                <a:gd name="T24" fmla="*/ 69 w 73"/>
                <a:gd name="T25" fmla="*/ 22 h 47"/>
                <a:gd name="T26" fmla="*/ 67 w 73"/>
                <a:gd name="T27" fmla="*/ 25 h 47"/>
                <a:gd name="T28" fmla="*/ 64 w 73"/>
                <a:gd name="T29" fmla="*/ 28 h 47"/>
                <a:gd name="T30" fmla="*/ 61 w 73"/>
                <a:gd name="T31" fmla="*/ 29 h 47"/>
                <a:gd name="T32" fmla="*/ 56 w 73"/>
                <a:gd name="T33" fmla="*/ 30 h 47"/>
                <a:gd name="T34" fmla="*/ 40 w 73"/>
                <a:gd name="T35" fmla="*/ 30 h 47"/>
                <a:gd name="T36" fmla="*/ 40 w 73"/>
                <a:gd name="T37" fmla="*/ 30 h 47"/>
                <a:gd name="T38" fmla="*/ 36 w 73"/>
                <a:gd name="T39" fmla="*/ 31 h 47"/>
                <a:gd name="T40" fmla="*/ 33 w 73"/>
                <a:gd name="T41" fmla="*/ 32 h 47"/>
                <a:gd name="T42" fmla="*/ 26 w 73"/>
                <a:gd name="T43" fmla="*/ 37 h 47"/>
                <a:gd name="T44" fmla="*/ 20 w 73"/>
                <a:gd name="T45" fmla="*/ 42 h 47"/>
                <a:gd name="T46" fmla="*/ 20 w 73"/>
                <a:gd name="T47" fmla="*/ 42 h 47"/>
                <a:gd name="T48" fmla="*/ 16 w 73"/>
                <a:gd name="T49" fmla="*/ 45 h 47"/>
                <a:gd name="T50" fmla="*/ 10 w 73"/>
                <a:gd name="T51" fmla="*/ 47 h 47"/>
                <a:gd name="T52" fmla="*/ 5 w 73"/>
                <a:gd name="T53" fmla="*/ 47 h 47"/>
                <a:gd name="T54" fmla="*/ 3 w 73"/>
                <a:gd name="T55" fmla="*/ 45 h 47"/>
                <a:gd name="T56" fmla="*/ 1 w 73"/>
                <a:gd name="T57" fmla="*/ 43 h 47"/>
                <a:gd name="T58" fmla="*/ 1 w 73"/>
                <a:gd name="T59" fmla="*/ 43 h 47"/>
                <a:gd name="T60" fmla="*/ 0 w 73"/>
                <a:gd name="T61" fmla="*/ 42 h 47"/>
                <a:gd name="T62" fmla="*/ 0 w 73"/>
                <a:gd name="T63" fmla="*/ 40 h 47"/>
                <a:gd name="T64" fmla="*/ 1 w 73"/>
                <a:gd name="T65" fmla="*/ 39 h 47"/>
                <a:gd name="T66" fmla="*/ 3 w 73"/>
                <a:gd name="T67" fmla="*/ 38 h 47"/>
                <a:gd name="T68" fmla="*/ 49 w 73"/>
                <a:gd name="T69" fmla="*/ 2 h 47"/>
                <a:gd name="T70" fmla="*/ 49 w 73"/>
                <a:gd name="T71" fmla="*/ 2 h 47"/>
                <a:gd name="T72" fmla="*/ 53 w 73"/>
                <a:gd name="T73" fmla="*/ 0 h 47"/>
                <a:gd name="T74" fmla="*/ 56 w 73"/>
                <a:gd name="T75" fmla="*/ 0 h 47"/>
                <a:gd name="T76" fmla="*/ 59 w 73"/>
                <a:gd name="T77" fmla="*/ 0 h 47"/>
                <a:gd name="T78" fmla="*/ 63 w 73"/>
                <a:gd name="T79" fmla="*/ 0 h 47"/>
                <a:gd name="T80" fmla="*/ 63 w 73"/>
                <a:gd name="T8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47">
                  <a:moveTo>
                    <a:pt x="63" y="0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1" y="6"/>
                  </a:lnTo>
                  <a:lnTo>
                    <a:pt x="72" y="9"/>
                  </a:lnTo>
                  <a:lnTo>
                    <a:pt x="73" y="12"/>
                  </a:lnTo>
                  <a:lnTo>
                    <a:pt x="73" y="15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5"/>
                  </a:lnTo>
                  <a:lnTo>
                    <a:pt x="64" y="28"/>
                  </a:lnTo>
                  <a:lnTo>
                    <a:pt x="61" y="29"/>
                  </a:lnTo>
                  <a:lnTo>
                    <a:pt x="56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1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6" y="45"/>
                  </a:lnTo>
                  <a:lnTo>
                    <a:pt x="10" y="47"/>
                  </a:lnTo>
                  <a:lnTo>
                    <a:pt x="5" y="47"/>
                  </a:lnTo>
                  <a:lnTo>
                    <a:pt x="3" y="45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" y="39"/>
                  </a:lnTo>
                  <a:lnTo>
                    <a:pt x="3" y="38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7C5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7" name="Freeform 880">
              <a:extLst>
                <a:ext uri="{FF2B5EF4-FFF2-40B4-BE49-F238E27FC236}">
                  <a16:creationId xmlns:a16="http://schemas.microsoft.com/office/drawing/2014/main" xmlns="" id="{BCF05242-54B9-4709-A37E-2C33DDDF7B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589" y="12178504"/>
              <a:ext cx="309123" cy="121360"/>
            </a:xfrm>
            <a:custGeom>
              <a:avLst/>
              <a:gdLst>
                <a:gd name="T0" fmla="*/ 116 w 135"/>
                <a:gd name="T1" fmla="*/ 0 h 53"/>
                <a:gd name="T2" fmla="*/ 65 w 135"/>
                <a:gd name="T3" fmla="*/ 9 h 53"/>
                <a:gd name="T4" fmla="*/ 65 w 135"/>
                <a:gd name="T5" fmla="*/ 9 h 53"/>
                <a:gd name="T6" fmla="*/ 60 w 135"/>
                <a:gd name="T7" fmla="*/ 12 h 53"/>
                <a:gd name="T8" fmla="*/ 2 w 135"/>
                <a:gd name="T9" fmla="*/ 45 h 53"/>
                <a:gd name="T10" fmla="*/ 2 w 135"/>
                <a:gd name="T11" fmla="*/ 45 h 53"/>
                <a:gd name="T12" fmla="*/ 0 w 135"/>
                <a:gd name="T13" fmla="*/ 46 h 53"/>
                <a:gd name="T14" fmla="*/ 1 w 135"/>
                <a:gd name="T15" fmla="*/ 48 h 53"/>
                <a:gd name="T16" fmla="*/ 1 w 135"/>
                <a:gd name="T17" fmla="*/ 48 h 53"/>
                <a:gd name="T18" fmla="*/ 3 w 135"/>
                <a:gd name="T19" fmla="*/ 52 h 53"/>
                <a:gd name="T20" fmla="*/ 6 w 135"/>
                <a:gd name="T21" fmla="*/ 53 h 53"/>
                <a:gd name="T22" fmla="*/ 11 w 135"/>
                <a:gd name="T23" fmla="*/ 53 h 53"/>
                <a:gd name="T24" fmla="*/ 14 w 135"/>
                <a:gd name="T25" fmla="*/ 53 h 53"/>
                <a:gd name="T26" fmla="*/ 54 w 135"/>
                <a:gd name="T27" fmla="*/ 35 h 53"/>
                <a:gd name="T28" fmla="*/ 54 w 135"/>
                <a:gd name="T29" fmla="*/ 35 h 53"/>
                <a:gd name="T30" fmla="*/ 62 w 135"/>
                <a:gd name="T31" fmla="*/ 33 h 53"/>
                <a:gd name="T32" fmla="*/ 71 w 135"/>
                <a:gd name="T33" fmla="*/ 33 h 53"/>
                <a:gd name="T34" fmla="*/ 91 w 135"/>
                <a:gd name="T35" fmla="*/ 36 h 53"/>
                <a:gd name="T36" fmla="*/ 91 w 135"/>
                <a:gd name="T37" fmla="*/ 36 h 53"/>
                <a:gd name="T38" fmla="*/ 96 w 135"/>
                <a:gd name="T39" fmla="*/ 38 h 53"/>
                <a:gd name="T40" fmla="*/ 101 w 135"/>
                <a:gd name="T41" fmla="*/ 41 h 53"/>
                <a:gd name="T42" fmla="*/ 107 w 135"/>
                <a:gd name="T43" fmla="*/ 42 h 53"/>
                <a:gd name="T44" fmla="*/ 113 w 135"/>
                <a:gd name="T45" fmla="*/ 42 h 53"/>
                <a:gd name="T46" fmla="*/ 120 w 135"/>
                <a:gd name="T47" fmla="*/ 39 h 53"/>
                <a:gd name="T48" fmla="*/ 123 w 135"/>
                <a:gd name="T49" fmla="*/ 37 h 53"/>
                <a:gd name="T50" fmla="*/ 126 w 135"/>
                <a:gd name="T51" fmla="*/ 35 h 53"/>
                <a:gd name="T52" fmla="*/ 129 w 135"/>
                <a:gd name="T53" fmla="*/ 32 h 53"/>
                <a:gd name="T54" fmla="*/ 131 w 135"/>
                <a:gd name="T55" fmla="*/ 27 h 53"/>
                <a:gd name="T56" fmla="*/ 131 w 135"/>
                <a:gd name="T57" fmla="*/ 27 h 53"/>
                <a:gd name="T58" fmla="*/ 133 w 135"/>
                <a:gd name="T59" fmla="*/ 22 h 53"/>
                <a:gd name="T60" fmla="*/ 135 w 135"/>
                <a:gd name="T61" fmla="*/ 17 h 53"/>
                <a:gd name="T62" fmla="*/ 135 w 135"/>
                <a:gd name="T63" fmla="*/ 14 h 53"/>
                <a:gd name="T64" fmla="*/ 133 w 135"/>
                <a:gd name="T65" fmla="*/ 9 h 53"/>
                <a:gd name="T66" fmla="*/ 132 w 135"/>
                <a:gd name="T67" fmla="*/ 7 h 53"/>
                <a:gd name="T68" fmla="*/ 130 w 135"/>
                <a:gd name="T69" fmla="*/ 5 h 53"/>
                <a:gd name="T70" fmla="*/ 125 w 135"/>
                <a:gd name="T71" fmla="*/ 2 h 53"/>
                <a:gd name="T72" fmla="*/ 125 w 135"/>
                <a:gd name="T73" fmla="*/ 2 h 53"/>
                <a:gd name="T74" fmla="*/ 120 w 135"/>
                <a:gd name="T75" fmla="*/ 0 h 53"/>
                <a:gd name="T76" fmla="*/ 116 w 135"/>
                <a:gd name="T77" fmla="*/ 0 h 53"/>
                <a:gd name="T78" fmla="*/ 116 w 135"/>
                <a:gd name="T7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53">
                  <a:moveTo>
                    <a:pt x="116" y="0"/>
                  </a:moveTo>
                  <a:lnTo>
                    <a:pt x="65" y="9"/>
                  </a:lnTo>
                  <a:lnTo>
                    <a:pt x="65" y="9"/>
                  </a:lnTo>
                  <a:lnTo>
                    <a:pt x="60" y="12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3" y="52"/>
                  </a:lnTo>
                  <a:lnTo>
                    <a:pt x="6" y="53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62" y="33"/>
                  </a:lnTo>
                  <a:lnTo>
                    <a:pt x="71" y="33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96" y="38"/>
                  </a:lnTo>
                  <a:lnTo>
                    <a:pt x="101" y="41"/>
                  </a:lnTo>
                  <a:lnTo>
                    <a:pt x="107" y="42"/>
                  </a:lnTo>
                  <a:lnTo>
                    <a:pt x="113" y="42"/>
                  </a:lnTo>
                  <a:lnTo>
                    <a:pt x="120" y="39"/>
                  </a:lnTo>
                  <a:lnTo>
                    <a:pt x="123" y="37"/>
                  </a:lnTo>
                  <a:lnTo>
                    <a:pt x="126" y="35"/>
                  </a:lnTo>
                  <a:lnTo>
                    <a:pt x="129" y="32"/>
                  </a:lnTo>
                  <a:lnTo>
                    <a:pt x="131" y="27"/>
                  </a:lnTo>
                  <a:lnTo>
                    <a:pt x="131" y="27"/>
                  </a:lnTo>
                  <a:lnTo>
                    <a:pt x="133" y="22"/>
                  </a:lnTo>
                  <a:lnTo>
                    <a:pt x="135" y="17"/>
                  </a:lnTo>
                  <a:lnTo>
                    <a:pt x="135" y="14"/>
                  </a:lnTo>
                  <a:lnTo>
                    <a:pt x="133" y="9"/>
                  </a:lnTo>
                  <a:lnTo>
                    <a:pt x="132" y="7"/>
                  </a:lnTo>
                  <a:lnTo>
                    <a:pt x="130" y="5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8" name="Freeform 881">
              <a:extLst>
                <a:ext uri="{FF2B5EF4-FFF2-40B4-BE49-F238E27FC236}">
                  <a16:creationId xmlns:a16="http://schemas.microsoft.com/office/drawing/2014/main" xmlns="" id="{035083FA-4B70-414A-8851-66CE08CF7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86" y="12233459"/>
              <a:ext cx="1073918" cy="867837"/>
            </a:xfrm>
            <a:custGeom>
              <a:avLst/>
              <a:gdLst>
                <a:gd name="T0" fmla="*/ 428 w 469"/>
                <a:gd name="T1" fmla="*/ 0 h 379"/>
                <a:gd name="T2" fmla="*/ 451 w 469"/>
                <a:gd name="T3" fmla="*/ 40 h 379"/>
                <a:gd name="T4" fmla="*/ 465 w 469"/>
                <a:gd name="T5" fmla="*/ 82 h 379"/>
                <a:gd name="T6" fmla="*/ 469 w 469"/>
                <a:gd name="T7" fmla="*/ 127 h 379"/>
                <a:gd name="T8" fmla="*/ 465 w 469"/>
                <a:gd name="T9" fmla="*/ 170 h 379"/>
                <a:gd name="T10" fmla="*/ 450 w 469"/>
                <a:gd name="T11" fmla="*/ 214 h 379"/>
                <a:gd name="T12" fmla="*/ 428 w 469"/>
                <a:gd name="T13" fmla="*/ 255 h 379"/>
                <a:gd name="T14" fmla="*/ 397 w 469"/>
                <a:gd name="T15" fmla="*/ 293 h 379"/>
                <a:gd name="T16" fmla="*/ 358 w 469"/>
                <a:gd name="T17" fmla="*/ 328 h 379"/>
                <a:gd name="T18" fmla="*/ 335 w 469"/>
                <a:gd name="T19" fmla="*/ 342 h 379"/>
                <a:gd name="T20" fmla="*/ 287 w 469"/>
                <a:gd name="T21" fmla="*/ 363 h 379"/>
                <a:gd name="T22" fmla="*/ 238 w 469"/>
                <a:gd name="T23" fmla="*/ 376 h 379"/>
                <a:gd name="T24" fmla="*/ 187 w 469"/>
                <a:gd name="T25" fmla="*/ 379 h 379"/>
                <a:gd name="T26" fmla="*/ 138 w 469"/>
                <a:gd name="T27" fmla="*/ 373 h 379"/>
                <a:gd name="T28" fmla="*/ 92 w 469"/>
                <a:gd name="T29" fmla="*/ 360 h 379"/>
                <a:gd name="T30" fmla="*/ 50 w 469"/>
                <a:gd name="T31" fmla="*/ 337 h 379"/>
                <a:gd name="T32" fmla="*/ 23 w 469"/>
                <a:gd name="T33" fmla="*/ 314 h 379"/>
                <a:gd name="T34" fmla="*/ 8 w 469"/>
                <a:gd name="T35" fmla="*/ 298 h 379"/>
                <a:gd name="T36" fmla="*/ 0 w 469"/>
                <a:gd name="T37" fmla="*/ 288 h 379"/>
                <a:gd name="T38" fmla="*/ 43 w 469"/>
                <a:gd name="T39" fmla="*/ 283 h 379"/>
                <a:gd name="T40" fmla="*/ 100 w 469"/>
                <a:gd name="T41" fmla="*/ 272 h 379"/>
                <a:gd name="T42" fmla="*/ 166 w 469"/>
                <a:gd name="T43" fmla="*/ 251 h 379"/>
                <a:gd name="T44" fmla="*/ 199 w 469"/>
                <a:gd name="T45" fmla="*/ 236 h 379"/>
                <a:gd name="T46" fmla="*/ 233 w 469"/>
                <a:gd name="T47" fmla="*/ 217 h 379"/>
                <a:gd name="T48" fmla="*/ 255 w 469"/>
                <a:gd name="T49" fmla="*/ 202 h 379"/>
                <a:gd name="T50" fmla="*/ 284 w 469"/>
                <a:gd name="T51" fmla="*/ 181 h 379"/>
                <a:gd name="T52" fmla="*/ 316 w 469"/>
                <a:gd name="T53" fmla="*/ 153 h 379"/>
                <a:gd name="T54" fmla="*/ 351 w 469"/>
                <a:gd name="T55" fmla="*/ 117 h 379"/>
                <a:gd name="T56" fmla="*/ 366 w 469"/>
                <a:gd name="T57" fmla="*/ 99 h 379"/>
                <a:gd name="T58" fmla="*/ 391 w 469"/>
                <a:gd name="T59" fmla="*/ 67 h 379"/>
                <a:gd name="T60" fmla="*/ 409 w 469"/>
                <a:gd name="T61" fmla="*/ 38 h 379"/>
                <a:gd name="T62" fmla="*/ 428 w 469"/>
                <a:gd name="T6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9" h="379">
                  <a:moveTo>
                    <a:pt x="428" y="0"/>
                  </a:moveTo>
                  <a:lnTo>
                    <a:pt x="428" y="0"/>
                  </a:lnTo>
                  <a:lnTo>
                    <a:pt x="441" y="20"/>
                  </a:lnTo>
                  <a:lnTo>
                    <a:pt x="451" y="40"/>
                  </a:lnTo>
                  <a:lnTo>
                    <a:pt x="459" y="61"/>
                  </a:lnTo>
                  <a:lnTo>
                    <a:pt x="465" y="82"/>
                  </a:lnTo>
                  <a:lnTo>
                    <a:pt x="468" y="105"/>
                  </a:lnTo>
                  <a:lnTo>
                    <a:pt x="469" y="127"/>
                  </a:lnTo>
                  <a:lnTo>
                    <a:pt x="468" y="149"/>
                  </a:lnTo>
                  <a:lnTo>
                    <a:pt x="465" y="170"/>
                  </a:lnTo>
                  <a:lnTo>
                    <a:pt x="459" y="193"/>
                  </a:lnTo>
                  <a:lnTo>
                    <a:pt x="450" y="214"/>
                  </a:lnTo>
                  <a:lnTo>
                    <a:pt x="440" y="235"/>
                  </a:lnTo>
                  <a:lnTo>
                    <a:pt x="428" y="255"/>
                  </a:lnTo>
                  <a:lnTo>
                    <a:pt x="413" y="275"/>
                  </a:lnTo>
                  <a:lnTo>
                    <a:pt x="397" y="293"/>
                  </a:lnTo>
                  <a:lnTo>
                    <a:pt x="378" y="311"/>
                  </a:lnTo>
                  <a:lnTo>
                    <a:pt x="358" y="328"/>
                  </a:lnTo>
                  <a:lnTo>
                    <a:pt x="358" y="328"/>
                  </a:lnTo>
                  <a:lnTo>
                    <a:pt x="335" y="342"/>
                  </a:lnTo>
                  <a:lnTo>
                    <a:pt x="312" y="353"/>
                  </a:lnTo>
                  <a:lnTo>
                    <a:pt x="287" y="363"/>
                  </a:lnTo>
                  <a:lnTo>
                    <a:pt x="263" y="371"/>
                  </a:lnTo>
                  <a:lnTo>
                    <a:pt x="238" y="376"/>
                  </a:lnTo>
                  <a:lnTo>
                    <a:pt x="213" y="379"/>
                  </a:lnTo>
                  <a:lnTo>
                    <a:pt x="187" y="379"/>
                  </a:lnTo>
                  <a:lnTo>
                    <a:pt x="162" y="378"/>
                  </a:lnTo>
                  <a:lnTo>
                    <a:pt x="138" y="373"/>
                  </a:lnTo>
                  <a:lnTo>
                    <a:pt x="115" y="368"/>
                  </a:lnTo>
                  <a:lnTo>
                    <a:pt x="92" y="360"/>
                  </a:lnTo>
                  <a:lnTo>
                    <a:pt x="71" y="349"/>
                  </a:lnTo>
                  <a:lnTo>
                    <a:pt x="50" y="337"/>
                  </a:lnTo>
                  <a:lnTo>
                    <a:pt x="32" y="322"/>
                  </a:lnTo>
                  <a:lnTo>
                    <a:pt x="23" y="314"/>
                  </a:lnTo>
                  <a:lnTo>
                    <a:pt x="15" y="306"/>
                  </a:lnTo>
                  <a:lnTo>
                    <a:pt x="8" y="298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20" y="285"/>
                  </a:lnTo>
                  <a:lnTo>
                    <a:pt x="43" y="283"/>
                  </a:lnTo>
                  <a:lnTo>
                    <a:pt x="70" y="278"/>
                  </a:lnTo>
                  <a:lnTo>
                    <a:pt x="100" y="272"/>
                  </a:lnTo>
                  <a:lnTo>
                    <a:pt x="132" y="263"/>
                  </a:lnTo>
                  <a:lnTo>
                    <a:pt x="166" y="251"/>
                  </a:lnTo>
                  <a:lnTo>
                    <a:pt x="183" y="244"/>
                  </a:lnTo>
                  <a:lnTo>
                    <a:pt x="199" y="236"/>
                  </a:lnTo>
                  <a:lnTo>
                    <a:pt x="216" y="227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55" y="202"/>
                  </a:lnTo>
                  <a:lnTo>
                    <a:pt x="270" y="193"/>
                  </a:lnTo>
                  <a:lnTo>
                    <a:pt x="284" y="181"/>
                  </a:lnTo>
                  <a:lnTo>
                    <a:pt x="300" y="167"/>
                  </a:lnTo>
                  <a:lnTo>
                    <a:pt x="316" y="153"/>
                  </a:lnTo>
                  <a:lnTo>
                    <a:pt x="334" y="136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66" y="99"/>
                  </a:lnTo>
                  <a:lnTo>
                    <a:pt x="380" y="82"/>
                  </a:lnTo>
                  <a:lnTo>
                    <a:pt x="391" y="67"/>
                  </a:lnTo>
                  <a:lnTo>
                    <a:pt x="400" y="52"/>
                  </a:lnTo>
                  <a:lnTo>
                    <a:pt x="409" y="38"/>
                  </a:lnTo>
                  <a:lnTo>
                    <a:pt x="417" y="24"/>
                  </a:lnTo>
                  <a:lnTo>
                    <a:pt x="428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2" name="Freeform 882">
              <a:extLst>
                <a:ext uri="{FF2B5EF4-FFF2-40B4-BE49-F238E27FC236}">
                  <a16:creationId xmlns:a16="http://schemas.microsoft.com/office/drawing/2014/main" xmlns="" id="{7AF047F3-1E2C-4113-8BD9-7BD11851C4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9071276" y="11127483"/>
              <a:ext cx="112200" cy="263328"/>
            </a:xfrm>
            <a:custGeom>
              <a:avLst/>
              <a:gdLst>
                <a:gd name="T0" fmla="*/ 19 w 49"/>
                <a:gd name="T1" fmla="*/ 115 h 115"/>
                <a:gd name="T2" fmla="*/ 19 w 49"/>
                <a:gd name="T3" fmla="*/ 115 h 115"/>
                <a:gd name="T4" fmla="*/ 23 w 49"/>
                <a:gd name="T5" fmla="*/ 109 h 115"/>
                <a:gd name="T6" fmla="*/ 35 w 49"/>
                <a:gd name="T7" fmla="*/ 93 h 115"/>
                <a:gd name="T8" fmla="*/ 40 w 49"/>
                <a:gd name="T9" fmla="*/ 83 h 115"/>
                <a:gd name="T10" fmla="*/ 46 w 49"/>
                <a:gd name="T11" fmla="*/ 71 h 115"/>
                <a:gd name="T12" fmla="*/ 49 w 49"/>
                <a:gd name="T13" fmla="*/ 60 h 115"/>
                <a:gd name="T14" fmla="*/ 49 w 49"/>
                <a:gd name="T15" fmla="*/ 55 h 115"/>
                <a:gd name="T16" fmla="*/ 49 w 49"/>
                <a:gd name="T17" fmla="*/ 49 h 115"/>
                <a:gd name="T18" fmla="*/ 49 w 49"/>
                <a:gd name="T19" fmla="*/ 49 h 115"/>
                <a:gd name="T20" fmla="*/ 47 w 49"/>
                <a:gd name="T21" fmla="*/ 13 h 115"/>
                <a:gd name="T22" fmla="*/ 46 w 49"/>
                <a:gd name="T23" fmla="*/ 0 h 115"/>
                <a:gd name="T24" fmla="*/ 0 w 49"/>
                <a:gd name="T25" fmla="*/ 12 h 115"/>
                <a:gd name="T26" fmla="*/ 0 w 49"/>
                <a:gd name="T27" fmla="*/ 103 h 115"/>
                <a:gd name="T28" fmla="*/ 19 w 49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115">
                  <a:moveTo>
                    <a:pt x="19" y="115"/>
                  </a:moveTo>
                  <a:lnTo>
                    <a:pt x="19" y="115"/>
                  </a:lnTo>
                  <a:lnTo>
                    <a:pt x="23" y="109"/>
                  </a:lnTo>
                  <a:lnTo>
                    <a:pt x="35" y="93"/>
                  </a:lnTo>
                  <a:lnTo>
                    <a:pt x="40" y="83"/>
                  </a:lnTo>
                  <a:lnTo>
                    <a:pt x="46" y="71"/>
                  </a:lnTo>
                  <a:lnTo>
                    <a:pt x="49" y="60"/>
                  </a:lnTo>
                  <a:lnTo>
                    <a:pt x="49" y="55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7" y="13"/>
                  </a:lnTo>
                  <a:lnTo>
                    <a:pt x="46" y="0"/>
                  </a:lnTo>
                  <a:lnTo>
                    <a:pt x="0" y="12"/>
                  </a:lnTo>
                  <a:lnTo>
                    <a:pt x="0" y="103"/>
                  </a:lnTo>
                  <a:lnTo>
                    <a:pt x="19" y="115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3" name="Freeform 883">
              <a:extLst>
                <a:ext uri="{FF2B5EF4-FFF2-40B4-BE49-F238E27FC236}">
                  <a16:creationId xmlns:a16="http://schemas.microsoft.com/office/drawing/2014/main" xmlns="" id="{2BE5D586-4396-4B0F-8AA7-D077724926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9071276" y="11127483"/>
              <a:ext cx="112200" cy="263328"/>
            </a:xfrm>
            <a:custGeom>
              <a:avLst/>
              <a:gdLst>
                <a:gd name="T0" fmla="*/ 19 w 49"/>
                <a:gd name="T1" fmla="*/ 115 h 115"/>
                <a:gd name="T2" fmla="*/ 19 w 49"/>
                <a:gd name="T3" fmla="*/ 115 h 115"/>
                <a:gd name="T4" fmla="*/ 23 w 49"/>
                <a:gd name="T5" fmla="*/ 109 h 115"/>
                <a:gd name="T6" fmla="*/ 35 w 49"/>
                <a:gd name="T7" fmla="*/ 93 h 115"/>
                <a:gd name="T8" fmla="*/ 40 w 49"/>
                <a:gd name="T9" fmla="*/ 83 h 115"/>
                <a:gd name="T10" fmla="*/ 46 w 49"/>
                <a:gd name="T11" fmla="*/ 71 h 115"/>
                <a:gd name="T12" fmla="*/ 49 w 49"/>
                <a:gd name="T13" fmla="*/ 60 h 115"/>
                <a:gd name="T14" fmla="*/ 49 w 49"/>
                <a:gd name="T15" fmla="*/ 55 h 115"/>
                <a:gd name="T16" fmla="*/ 49 w 49"/>
                <a:gd name="T17" fmla="*/ 49 h 115"/>
                <a:gd name="T18" fmla="*/ 49 w 49"/>
                <a:gd name="T19" fmla="*/ 49 h 115"/>
                <a:gd name="T20" fmla="*/ 47 w 49"/>
                <a:gd name="T21" fmla="*/ 13 h 115"/>
                <a:gd name="T22" fmla="*/ 46 w 49"/>
                <a:gd name="T23" fmla="*/ 0 h 115"/>
                <a:gd name="T24" fmla="*/ 0 w 49"/>
                <a:gd name="T25" fmla="*/ 12 h 115"/>
                <a:gd name="T26" fmla="*/ 0 w 49"/>
                <a:gd name="T27" fmla="*/ 103 h 115"/>
                <a:gd name="T28" fmla="*/ 19 w 49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115">
                  <a:moveTo>
                    <a:pt x="19" y="115"/>
                  </a:moveTo>
                  <a:lnTo>
                    <a:pt x="19" y="115"/>
                  </a:lnTo>
                  <a:lnTo>
                    <a:pt x="23" y="109"/>
                  </a:lnTo>
                  <a:lnTo>
                    <a:pt x="35" y="93"/>
                  </a:lnTo>
                  <a:lnTo>
                    <a:pt x="40" y="83"/>
                  </a:lnTo>
                  <a:lnTo>
                    <a:pt x="46" y="71"/>
                  </a:lnTo>
                  <a:lnTo>
                    <a:pt x="49" y="60"/>
                  </a:lnTo>
                  <a:lnTo>
                    <a:pt x="49" y="55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7" y="13"/>
                  </a:lnTo>
                  <a:lnTo>
                    <a:pt x="46" y="0"/>
                  </a:lnTo>
                  <a:lnTo>
                    <a:pt x="0" y="12"/>
                  </a:lnTo>
                  <a:lnTo>
                    <a:pt x="0" y="103"/>
                  </a:lnTo>
                  <a:lnTo>
                    <a:pt x="19" y="1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4" name="Freeform 884">
              <a:extLst>
                <a:ext uri="{FF2B5EF4-FFF2-40B4-BE49-F238E27FC236}">
                  <a16:creationId xmlns:a16="http://schemas.microsoft.com/office/drawing/2014/main" xmlns="" id="{47284AA3-C9A1-450C-B90D-4949A11A3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965945" y="11042761"/>
              <a:ext cx="256458" cy="398426"/>
            </a:xfrm>
            <a:custGeom>
              <a:avLst/>
              <a:gdLst>
                <a:gd name="T0" fmla="*/ 39 w 112"/>
                <a:gd name="T1" fmla="*/ 174 h 174"/>
                <a:gd name="T2" fmla="*/ 47 w 112"/>
                <a:gd name="T3" fmla="*/ 172 h 174"/>
                <a:gd name="T4" fmla="*/ 55 w 112"/>
                <a:gd name="T5" fmla="*/ 170 h 174"/>
                <a:gd name="T6" fmla="*/ 63 w 112"/>
                <a:gd name="T7" fmla="*/ 165 h 174"/>
                <a:gd name="T8" fmla="*/ 65 w 112"/>
                <a:gd name="T9" fmla="*/ 163 h 174"/>
                <a:gd name="T10" fmla="*/ 71 w 112"/>
                <a:gd name="T11" fmla="*/ 162 h 174"/>
                <a:gd name="T12" fmla="*/ 72 w 112"/>
                <a:gd name="T13" fmla="*/ 160 h 174"/>
                <a:gd name="T14" fmla="*/ 78 w 112"/>
                <a:gd name="T15" fmla="*/ 154 h 174"/>
                <a:gd name="T16" fmla="*/ 83 w 112"/>
                <a:gd name="T17" fmla="*/ 149 h 174"/>
                <a:gd name="T18" fmla="*/ 90 w 112"/>
                <a:gd name="T19" fmla="*/ 142 h 174"/>
                <a:gd name="T20" fmla="*/ 93 w 112"/>
                <a:gd name="T21" fmla="*/ 139 h 174"/>
                <a:gd name="T22" fmla="*/ 96 w 112"/>
                <a:gd name="T23" fmla="*/ 134 h 174"/>
                <a:gd name="T24" fmla="*/ 102 w 112"/>
                <a:gd name="T25" fmla="*/ 126 h 174"/>
                <a:gd name="T26" fmla="*/ 102 w 112"/>
                <a:gd name="T27" fmla="*/ 121 h 174"/>
                <a:gd name="T28" fmla="*/ 106 w 112"/>
                <a:gd name="T29" fmla="*/ 116 h 174"/>
                <a:gd name="T30" fmla="*/ 106 w 112"/>
                <a:gd name="T31" fmla="*/ 112 h 174"/>
                <a:gd name="T32" fmla="*/ 110 w 112"/>
                <a:gd name="T33" fmla="*/ 104 h 174"/>
                <a:gd name="T34" fmla="*/ 110 w 112"/>
                <a:gd name="T35" fmla="*/ 100 h 174"/>
                <a:gd name="T36" fmla="*/ 108 w 112"/>
                <a:gd name="T37" fmla="*/ 95 h 174"/>
                <a:gd name="T38" fmla="*/ 112 w 112"/>
                <a:gd name="T39" fmla="*/ 89 h 174"/>
                <a:gd name="T40" fmla="*/ 111 w 112"/>
                <a:gd name="T41" fmla="*/ 84 h 174"/>
                <a:gd name="T42" fmla="*/ 112 w 112"/>
                <a:gd name="T43" fmla="*/ 76 h 174"/>
                <a:gd name="T44" fmla="*/ 110 w 112"/>
                <a:gd name="T45" fmla="*/ 73 h 174"/>
                <a:gd name="T46" fmla="*/ 108 w 112"/>
                <a:gd name="T47" fmla="*/ 67 h 174"/>
                <a:gd name="T48" fmla="*/ 112 w 112"/>
                <a:gd name="T49" fmla="*/ 60 h 174"/>
                <a:gd name="T50" fmla="*/ 108 w 112"/>
                <a:gd name="T51" fmla="*/ 53 h 174"/>
                <a:gd name="T52" fmla="*/ 108 w 112"/>
                <a:gd name="T53" fmla="*/ 42 h 174"/>
                <a:gd name="T54" fmla="*/ 111 w 112"/>
                <a:gd name="T55" fmla="*/ 30 h 174"/>
                <a:gd name="T56" fmla="*/ 103 w 112"/>
                <a:gd name="T57" fmla="*/ 23 h 174"/>
                <a:gd name="T58" fmla="*/ 102 w 112"/>
                <a:gd name="T59" fmla="*/ 23 h 174"/>
                <a:gd name="T60" fmla="*/ 101 w 112"/>
                <a:gd name="T61" fmla="*/ 27 h 174"/>
                <a:gd name="T62" fmla="*/ 97 w 112"/>
                <a:gd name="T63" fmla="*/ 25 h 174"/>
                <a:gd name="T64" fmla="*/ 86 w 112"/>
                <a:gd name="T65" fmla="*/ 17 h 174"/>
                <a:gd name="T66" fmla="*/ 75 w 112"/>
                <a:gd name="T67" fmla="*/ 13 h 174"/>
                <a:gd name="T68" fmla="*/ 68 w 112"/>
                <a:gd name="T69" fmla="*/ 7 h 174"/>
                <a:gd name="T70" fmla="*/ 61 w 112"/>
                <a:gd name="T71" fmla="*/ 4 h 174"/>
                <a:gd name="T72" fmla="*/ 53 w 112"/>
                <a:gd name="T73" fmla="*/ 5 h 174"/>
                <a:gd name="T74" fmla="*/ 44 w 112"/>
                <a:gd name="T75" fmla="*/ 3 h 174"/>
                <a:gd name="T76" fmla="*/ 37 w 112"/>
                <a:gd name="T77" fmla="*/ 0 h 174"/>
                <a:gd name="T78" fmla="*/ 29 w 112"/>
                <a:gd name="T79" fmla="*/ 0 h 174"/>
                <a:gd name="T80" fmla="*/ 20 w 112"/>
                <a:gd name="T81" fmla="*/ 1 h 174"/>
                <a:gd name="T82" fmla="*/ 16 w 112"/>
                <a:gd name="T83" fmla="*/ 1 h 174"/>
                <a:gd name="T84" fmla="*/ 9 w 112"/>
                <a:gd name="T85" fmla="*/ 1 h 174"/>
                <a:gd name="T86" fmla="*/ 4 w 112"/>
                <a:gd name="T87" fmla="*/ 3 h 174"/>
                <a:gd name="T88" fmla="*/ 0 w 112"/>
                <a:gd name="T89" fmla="*/ 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174">
                  <a:moveTo>
                    <a:pt x="38" y="174"/>
                  </a:moveTo>
                  <a:lnTo>
                    <a:pt x="38" y="174"/>
                  </a:lnTo>
                  <a:lnTo>
                    <a:pt x="39" y="174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7" y="172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0"/>
                  </a:lnTo>
                  <a:lnTo>
                    <a:pt x="58" y="169"/>
                  </a:lnTo>
                  <a:lnTo>
                    <a:pt x="61" y="168"/>
                  </a:lnTo>
                  <a:lnTo>
                    <a:pt x="63" y="165"/>
                  </a:lnTo>
                  <a:lnTo>
                    <a:pt x="63" y="165"/>
                  </a:lnTo>
                  <a:lnTo>
                    <a:pt x="64" y="163"/>
                  </a:lnTo>
                  <a:lnTo>
                    <a:pt x="65" y="163"/>
                  </a:lnTo>
                  <a:lnTo>
                    <a:pt x="68" y="163"/>
                  </a:lnTo>
                  <a:lnTo>
                    <a:pt x="68" y="163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6" y="156"/>
                  </a:lnTo>
                  <a:lnTo>
                    <a:pt x="78" y="154"/>
                  </a:lnTo>
                  <a:lnTo>
                    <a:pt x="81" y="152"/>
                  </a:lnTo>
                  <a:lnTo>
                    <a:pt x="81" y="152"/>
                  </a:lnTo>
                  <a:lnTo>
                    <a:pt x="83" y="149"/>
                  </a:lnTo>
                  <a:lnTo>
                    <a:pt x="85" y="147"/>
                  </a:lnTo>
                  <a:lnTo>
                    <a:pt x="87" y="145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2" y="139"/>
                  </a:lnTo>
                  <a:lnTo>
                    <a:pt x="93" y="139"/>
                  </a:lnTo>
                  <a:lnTo>
                    <a:pt x="94" y="137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98" y="131"/>
                  </a:lnTo>
                  <a:lnTo>
                    <a:pt x="101" y="129"/>
                  </a:lnTo>
                  <a:lnTo>
                    <a:pt x="102" y="126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2" y="121"/>
                  </a:lnTo>
                  <a:lnTo>
                    <a:pt x="102" y="120"/>
                  </a:lnTo>
                  <a:lnTo>
                    <a:pt x="104" y="118"/>
                  </a:lnTo>
                  <a:lnTo>
                    <a:pt x="106" y="116"/>
                  </a:lnTo>
                  <a:lnTo>
                    <a:pt x="106" y="114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08"/>
                  </a:lnTo>
                  <a:lnTo>
                    <a:pt x="107" y="106"/>
                  </a:lnTo>
                  <a:lnTo>
                    <a:pt x="110" y="104"/>
                  </a:lnTo>
                  <a:lnTo>
                    <a:pt x="111" y="103"/>
                  </a:lnTo>
                  <a:lnTo>
                    <a:pt x="111" y="101"/>
                  </a:lnTo>
                  <a:lnTo>
                    <a:pt x="110" y="100"/>
                  </a:lnTo>
                  <a:lnTo>
                    <a:pt x="110" y="100"/>
                  </a:lnTo>
                  <a:lnTo>
                    <a:pt x="108" y="97"/>
                  </a:lnTo>
                  <a:lnTo>
                    <a:pt x="108" y="95"/>
                  </a:lnTo>
                  <a:lnTo>
                    <a:pt x="110" y="94"/>
                  </a:lnTo>
                  <a:lnTo>
                    <a:pt x="112" y="92"/>
                  </a:lnTo>
                  <a:lnTo>
                    <a:pt x="112" y="89"/>
                  </a:lnTo>
                  <a:lnTo>
                    <a:pt x="112" y="87"/>
                  </a:lnTo>
                  <a:lnTo>
                    <a:pt x="112" y="87"/>
                  </a:lnTo>
                  <a:lnTo>
                    <a:pt x="111" y="84"/>
                  </a:lnTo>
                  <a:lnTo>
                    <a:pt x="112" y="82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1" y="75"/>
                  </a:lnTo>
                  <a:lnTo>
                    <a:pt x="110" y="73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8" y="67"/>
                  </a:lnTo>
                  <a:lnTo>
                    <a:pt x="111" y="66"/>
                  </a:lnTo>
                  <a:lnTo>
                    <a:pt x="112" y="64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57"/>
                  </a:lnTo>
                  <a:lnTo>
                    <a:pt x="108" y="53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8" y="42"/>
                  </a:lnTo>
                  <a:lnTo>
                    <a:pt x="110" y="38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7"/>
                  </a:lnTo>
                  <a:lnTo>
                    <a:pt x="100" y="27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2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3" y="15"/>
                  </a:lnTo>
                  <a:lnTo>
                    <a:pt x="78" y="14"/>
                  </a:lnTo>
                  <a:lnTo>
                    <a:pt x="75" y="13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68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57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1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3"/>
                  </a:lnTo>
                  <a:lnTo>
                    <a:pt x="3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" name="Freeform 885">
              <a:extLst>
                <a:ext uri="{FF2B5EF4-FFF2-40B4-BE49-F238E27FC236}">
                  <a16:creationId xmlns:a16="http://schemas.microsoft.com/office/drawing/2014/main" xmlns="" id="{814ED85C-7494-4298-A0BC-632ADB2A5E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965945" y="11042761"/>
              <a:ext cx="256458" cy="398426"/>
            </a:xfrm>
            <a:custGeom>
              <a:avLst/>
              <a:gdLst>
                <a:gd name="T0" fmla="*/ 39 w 112"/>
                <a:gd name="T1" fmla="*/ 174 h 174"/>
                <a:gd name="T2" fmla="*/ 47 w 112"/>
                <a:gd name="T3" fmla="*/ 172 h 174"/>
                <a:gd name="T4" fmla="*/ 55 w 112"/>
                <a:gd name="T5" fmla="*/ 170 h 174"/>
                <a:gd name="T6" fmla="*/ 63 w 112"/>
                <a:gd name="T7" fmla="*/ 165 h 174"/>
                <a:gd name="T8" fmla="*/ 65 w 112"/>
                <a:gd name="T9" fmla="*/ 163 h 174"/>
                <a:gd name="T10" fmla="*/ 71 w 112"/>
                <a:gd name="T11" fmla="*/ 162 h 174"/>
                <a:gd name="T12" fmla="*/ 72 w 112"/>
                <a:gd name="T13" fmla="*/ 160 h 174"/>
                <a:gd name="T14" fmla="*/ 78 w 112"/>
                <a:gd name="T15" fmla="*/ 154 h 174"/>
                <a:gd name="T16" fmla="*/ 83 w 112"/>
                <a:gd name="T17" fmla="*/ 149 h 174"/>
                <a:gd name="T18" fmla="*/ 90 w 112"/>
                <a:gd name="T19" fmla="*/ 142 h 174"/>
                <a:gd name="T20" fmla="*/ 93 w 112"/>
                <a:gd name="T21" fmla="*/ 139 h 174"/>
                <a:gd name="T22" fmla="*/ 96 w 112"/>
                <a:gd name="T23" fmla="*/ 134 h 174"/>
                <a:gd name="T24" fmla="*/ 102 w 112"/>
                <a:gd name="T25" fmla="*/ 126 h 174"/>
                <a:gd name="T26" fmla="*/ 102 w 112"/>
                <a:gd name="T27" fmla="*/ 121 h 174"/>
                <a:gd name="T28" fmla="*/ 106 w 112"/>
                <a:gd name="T29" fmla="*/ 116 h 174"/>
                <a:gd name="T30" fmla="*/ 106 w 112"/>
                <a:gd name="T31" fmla="*/ 112 h 174"/>
                <a:gd name="T32" fmla="*/ 110 w 112"/>
                <a:gd name="T33" fmla="*/ 104 h 174"/>
                <a:gd name="T34" fmla="*/ 110 w 112"/>
                <a:gd name="T35" fmla="*/ 100 h 174"/>
                <a:gd name="T36" fmla="*/ 108 w 112"/>
                <a:gd name="T37" fmla="*/ 95 h 174"/>
                <a:gd name="T38" fmla="*/ 112 w 112"/>
                <a:gd name="T39" fmla="*/ 89 h 174"/>
                <a:gd name="T40" fmla="*/ 111 w 112"/>
                <a:gd name="T41" fmla="*/ 84 h 174"/>
                <a:gd name="T42" fmla="*/ 112 w 112"/>
                <a:gd name="T43" fmla="*/ 76 h 174"/>
                <a:gd name="T44" fmla="*/ 110 w 112"/>
                <a:gd name="T45" fmla="*/ 73 h 174"/>
                <a:gd name="T46" fmla="*/ 108 w 112"/>
                <a:gd name="T47" fmla="*/ 67 h 174"/>
                <a:gd name="T48" fmla="*/ 112 w 112"/>
                <a:gd name="T49" fmla="*/ 60 h 174"/>
                <a:gd name="T50" fmla="*/ 108 w 112"/>
                <a:gd name="T51" fmla="*/ 53 h 174"/>
                <a:gd name="T52" fmla="*/ 108 w 112"/>
                <a:gd name="T53" fmla="*/ 42 h 174"/>
                <a:gd name="T54" fmla="*/ 111 w 112"/>
                <a:gd name="T55" fmla="*/ 30 h 174"/>
                <a:gd name="T56" fmla="*/ 103 w 112"/>
                <a:gd name="T57" fmla="*/ 23 h 174"/>
                <a:gd name="T58" fmla="*/ 102 w 112"/>
                <a:gd name="T59" fmla="*/ 23 h 174"/>
                <a:gd name="T60" fmla="*/ 101 w 112"/>
                <a:gd name="T61" fmla="*/ 27 h 174"/>
                <a:gd name="T62" fmla="*/ 97 w 112"/>
                <a:gd name="T63" fmla="*/ 25 h 174"/>
                <a:gd name="T64" fmla="*/ 86 w 112"/>
                <a:gd name="T65" fmla="*/ 17 h 174"/>
                <a:gd name="T66" fmla="*/ 75 w 112"/>
                <a:gd name="T67" fmla="*/ 13 h 174"/>
                <a:gd name="T68" fmla="*/ 68 w 112"/>
                <a:gd name="T69" fmla="*/ 7 h 174"/>
                <a:gd name="T70" fmla="*/ 61 w 112"/>
                <a:gd name="T71" fmla="*/ 4 h 174"/>
                <a:gd name="T72" fmla="*/ 53 w 112"/>
                <a:gd name="T73" fmla="*/ 5 h 174"/>
                <a:gd name="T74" fmla="*/ 44 w 112"/>
                <a:gd name="T75" fmla="*/ 3 h 174"/>
                <a:gd name="T76" fmla="*/ 37 w 112"/>
                <a:gd name="T77" fmla="*/ 0 h 174"/>
                <a:gd name="T78" fmla="*/ 29 w 112"/>
                <a:gd name="T79" fmla="*/ 0 h 174"/>
                <a:gd name="T80" fmla="*/ 20 w 112"/>
                <a:gd name="T81" fmla="*/ 1 h 174"/>
                <a:gd name="T82" fmla="*/ 16 w 112"/>
                <a:gd name="T83" fmla="*/ 1 h 174"/>
                <a:gd name="T84" fmla="*/ 9 w 112"/>
                <a:gd name="T85" fmla="*/ 1 h 174"/>
                <a:gd name="T86" fmla="*/ 4 w 112"/>
                <a:gd name="T87" fmla="*/ 3 h 174"/>
                <a:gd name="T88" fmla="*/ 0 w 112"/>
                <a:gd name="T89" fmla="*/ 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174">
                  <a:moveTo>
                    <a:pt x="38" y="174"/>
                  </a:moveTo>
                  <a:lnTo>
                    <a:pt x="38" y="174"/>
                  </a:lnTo>
                  <a:lnTo>
                    <a:pt x="39" y="174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7" y="172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0"/>
                  </a:lnTo>
                  <a:lnTo>
                    <a:pt x="58" y="169"/>
                  </a:lnTo>
                  <a:lnTo>
                    <a:pt x="61" y="168"/>
                  </a:lnTo>
                  <a:lnTo>
                    <a:pt x="63" y="165"/>
                  </a:lnTo>
                  <a:lnTo>
                    <a:pt x="63" y="165"/>
                  </a:lnTo>
                  <a:lnTo>
                    <a:pt x="64" y="163"/>
                  </a:lnTo>
                  <a:lnTo>
                    <a:pt x="65" y="163"/>
                  </a:lnTo>
                  <a:lnTo>
                    <a:pt x="68" y="163"/>
                  </a:lnTo>
                  <a:lnTo>
                    <a:pt x="68" y="163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6" y="156"/>
                  </a:lnTo>
                  <a:lnTo>
                    <a:pt x="78" y="154"/>
                  </a:lnTo>
                  <a:lnTo>
                    <a:pt x="81" y="152"/>
                  </a:lnTo>
                  <a:lnTo>
                    <a:pt x="81" y="152"/>
                  </a:lnTo>
                  <a:lnTo>
                    <a:pt x="83" y="149"/>
                  </a:lnTo>
                  <a:lnTo>
                    <a:pt x="85" y="147"/>
                  </a:lnTo>
                  <a:lnTo>
                    <a:pt x="87" y="145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2" y="139"/>
                  </a:lnTo>
                  <a:lnTo>
                    <a:pt x="93" y="139"/>
                  </a:lnTo>
                  <a:lnTo>
                    <a:pt x="94" y="137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98" y="131"/>
                  </a:lnTo>
                  <a:lnTo>
                    <a:pt x="101" y="129"/>
                  </a:lnTo>
                  <a:lnTo>
                    <a:pt x="102" y="126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2" y="121"/>
                  </a:lnTo>
                  <a:lnTo>
                    <a:pt x="102" y="120"/>
                  </a:lnTo>
                  <a:lnTo>
                    <a:pt x="104" y="118"/>
                  </a:lnTo>
                  <a:lnTo>
                    <a:pt x="106" y="116"/>
                  </a:lnTo>
                  <a:lnTo>
                    <a:pt x="106" y="114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08"/>
                  </a:lnTo>
                  <a:lnTo>
                    <a:pt x="107" y="106"/>
                  </a:lnTo>
                  <a:lnTo>
                    <a:pt x="110" y="104"/>
                  </a:lnTo>
                  <a:lnTo>
                    <a:pt x="111" y="103"/>
                  </a:lnTo>
                  <a:lnTo>
                    <a:pt x="111" y="101"/>
                  </a:lnTo>
                  <a:lnTo>
                    <a:pt x="110" y="100"/>
                  </a:lnTo>
                  <a:lnTo>
                    <a:pt x="110" y="100"/>
                  </a:lnTo>
                  <a:lnTo>
                    <a:pt x="108" y="97"/>
                  </a:lnTo>
                  <a:lnTo>
                    <a:pt x="108" y="95"/>
                  </a:lnTo>
                  <a:lnTo>
                    <a:pt x="110" y="94"/>
                  </a:lnTo>
                  <a:lnTo>
                    <a:pt x="112" y="92"/>
                  </a:lnTo>
                  <a:lnTo>
                    <a:pt x="112" y="89"/>
                  </a:lnTo>
                  <a:lnTo>
                    <a:pt x="112" y="87"/>
                  </a:lnTo>
                  <a:lnTo>
                    <a:pt x="112" y="87"/>
                  </a:lnTo>
                  <a:lnTo>
                    <a:pt x="111" y="84"/>
                  </a:lnTo>
                  <a:lnTo>
                    <a:pt x="112" y="82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1" y="75"/>
                  </a:lnTo>
                  <a:lnTo>
                    <a:pt x="110" y="73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8" y="67"/>
                  </a:lnTo>
                  <a:lnTo>
                    <a:pt x="111" y="66"/>
                  </a:lnTo>
                  <a:lnTo>
                    <a:pt x="112" y="64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57"/>
                  </a:lnTo>
                  <a:lnTo>
                    <a:pt x="108" y="53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8" y="42"/>
                  </a:lnTo>
                  <a:lnTo>
                    <a:pt x="110" y="38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7"/>
                  </a:lnTo>
                  <a:lnTo>
                    <a:pt x="100" y="27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2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3" y="15"/>
                  </a:lnTo>
                  <a:lnTo>
                    <a:pt x="78" y="14"/>
                  </a:lnTo>
                  <a:lnTo>
                    <a:pt x="75" y="13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68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57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1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3"/>
                  </a:lnTo>
                  <a:lnTo>
                    <a:pt x="38" y="174"/>
                  </a:lnTo>
                </a:path>
              </a:pathLst>
            </a:custGeom>
            <a:solidFill>
              <a:srgbClr val="FAB4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" name="Freeform 886">
              <a:extLst>
                <a:ext uri="{FF2B5EF4-FFF2-40B4-BE49-F238E27FC236}">
                  <a16:creationId xmlns:a16="http://schemas.microsoft.com/office/drawing/2014/main" xmlns="" id="{7BA35E6A-4865-4E4B-8394-87E8A7C7D5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876644" y="11191597"/>
              <a:ext cx="267906" cy="423615"/>
            </a:xfrm>
            <a:custGeom>
              <a:avLst/>
              <a:gdLst>
                <a:gd name="T0" fmla="*/ 40 w 117"/>
                <a:gd name="T1" fmla="*/ 158 h 185"/>
                <a:gd name="T2" fmla="*/ 38 w 117"/>
                <a:gd name="T3" fmla="*/ 150 h 185"/>
                <a:gd name="T4" fmla="*/ 23 w 117"/>
                <a:gd name="T5" fmla="*/ 88 h 185"/>
                <a:gd name="T6" fmla="*/ 0 w 117"/>
                <a:gd name="T7" fmla="*/ 3 h 185"/>
                <a:gd name="T8" fmla="*/ 81 w 117"/>
                <a:gd name="T9" fmla="*/ 0 h 185"/>
                <a:gd name="T10" fmla="*/ 86 w 117"/>
                <a:gd name="T11" fmla="*/ 21 h 185"/>
                <a:gd name="T12" fmla="*/ 103 w 117"/>
                <a:gd name="T13" fmla="*/ 87 h 185"/>
                <a:gd name="T14" fmla="*/ 116 w 117"/>
                <a:gd name="T15" fmla="*/ 142 h 185"/>
                <a:gd name="T16" fmla="*/ 116 w 117"/>
                <a:gd name="T17" fmla="*/ 142 h 185"/>
                <a:gd name="T18" fmla="*/ 117 w 117"/>
                <a:gd name="T19" fmla="*/ 148 h 185"/>
                <a:gd name="T20" fmla="*/ 117 w 117"/>
                <a:gd name="T21" fmla="*/ 156 h 185"/>
                <a:gd name="T22" fmla="*/ 115 w 117"/>
                <a:gd name="T23" fmla="*/ 163 h 185"/>
                <a:gd name="T24" fmla="*/ 112 w 117"/>
                <a:gd name="T25" fmla="*/ 168 h 185"/>
                <a:gd name="T26" fmla="*/ 107 w 117"/>
                <a:gd name="T27" fmla="*/ 174 h 185"/>
                <a:gd name="T28" fmla="*/ 102 w 117"/>
                <a:gd name="T29" fmla="*/ 179 h 185"/>
                <a:gd name="T30" fmla="*/ 95 w 117"/>
                <a:gd name="T31" fmla="*/ 183 h 185"/>
                <a:gd name="T32" fmla="*/ 87 w 117"/>
                <a:gd name="T33" fmla="*/ 185 h 185"/>
                <a:gd name="T34" fmla="*/ 40 w 117"/>
                <a:gd name="T35" fmla="*/ 15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85">
                  <a:moveTo>
                    <a:pt x="40" y="158"/>
                  </a:moveTo>
                  <a:lnTo>
                    <a:pt x="38" y="150"/>
                  </a:lnTo>
                  <a:lnTo>
                    <a:pt x="23" y="88"/>
                  </a:lnTo>
                  <a:lnTo>
                    <a:pt x="0" y="3"/>
                  </a:lnTo>
                  <a:lnTo>
                    <a:pt x="81" y="0"/>
                  </a:lnTo>
                  <a:lnTo>
                    <a:pt x="86" y="21"/>
                  </a:lnTo>
                  <a:lnTo>
                    <a:pt x="103" y="87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7" y="148"/>
                  </a:lnTo>
                  <a:lnTo>
                    <a:pt x="117" y="156"/>
                  </a:lnTo>
                  <a:lnTo>
                    <a:pt x="115" y="163"/>
                  </a:lnTo>
                  <a:lnTo>
                    <a:pt x="112" y="168"/>
                  </a:lnTo>
                  <a:lnTo>
                    <a:pt x="107" y="174"/>
                  </a:lnTo>
                  <a:lnTo>
                    <a:pt x="102" y="179"/>
                  </a:lnTo>
                  <a:lnTo>
                    <a:pt x="95" y="183"/>
                  </a:lnTo>
                  <a:lnTo>
                    <a:pt x="87" y="185"/>
                  </a:lnTo>
                  <a:lnTo>
                    <a:pt x="40" y="158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" name="Freeform 887">
              <a:extLst>
                <a:ext uri="{FF2B5EF4-FFF2-40B4-BE49-F238E27FC236}">
                  <a16:creationId xmlns:a16="http://schemas.microsoft.com/office/drawing/2014/main" xmlns="" id="{562088F0-FE43-423D-A05C-89622B2D7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876644" y="11191597"/>
              <a:ext cx="267906" cy="423615"/>
            </a:xfrm>
            <a:custGeom>
              <a:avLst/>
              <a:gdLst>
                <a:gd name="T0" fmla="*/ 40 w 117"/>
                <a:gd name="T1" fmla="*/ 158 h 185"/>
                <a:gd name="T2" fmla="*/ 38 w 117"/>
                <a:gd name="T3" fmla="*/ 150 h 185"/>
                <a:gd name="T4" fmla="*/ 23 w 117"/>
                <a:gd name="T5" fmla="*/ 88 h 185"/>
                <a:gd name="T6" fmla="*/ 0 w 117"/>
                <a:gd name="T7" fmla="*/ 3 h 185"/>
                <a:gd name="T8" fmla="*/ 81 w 117"/>
                <a:gd name="T9" fmla="*/ 0 h 185"/>
                <a:gd name="T10" fmla="*/ 86 w 117"/>
                <a:gd name="T11" fmla="*/ 21 h 185"/>
                <a:gd name="T12" fmla="*/ 103 w 117"/>
                <a:gd name="T13" fmla="*/ 87 h 185"/>
                <a:gd name="T14" fmla="*/ 116 w 117"/>
                <a:gd name="T15" fmla="*/ 142 h 185"/>
                <a:gd name="T16" fmla="*/ 116 w 117"/>
                <a:gd name="T17" fmla="*/ 142 h 185"/>
                <a:gd name="T18" fmla="*/ 117 w 117"/>
                <a:gd name="T19" fmla="*/ 148 h 185"/>
                <a:gd name="T20" fmla="*/ 117 w 117"/>
                <a:gd name="T21" fmla="*/ 156 h 185"/>
                <a:gd name="T22" fmla="*/ 115 w 117"/>
                <a:gd name="T23" fmla="*/ 163 h 185"/>
                <a:gd name="T24" fmla="*/ 112 w 117"/>
                <a:gd name="T25" fmla="*/ 168 h 185"/>
                <a:gd name="T26" fmla="*/ 107 w 117"/>
                <a:gd name="T27" fmla="*/ 174 h 185"/>
                <a:gd name="T28" fmla="*/ 102 w 117"/>
                <a:gd name="T29" fmla="*/ 179 h 185"/>
                <a:gd name="T30" fmla="*/ 95 w 117"/>
                <a:gd name="T31" fmla="*/ 183 h 185"/>
                <a:gd name="T32" fmla="*/ 87 w 117"/>
                <a:gd name="T33" fmla="*/ 185 h 185"/>
                <a:gd name="T34" fmla="*/ 40 w 117"/>
                <a:gd name="T35" fmla="*/ 15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85">
                  <a:moveTo>
                    <a:pt x="40" y="158"/>
                  </a:moveTo>
                  <a:lnTo>
                    <a:pt x="38" y="150"/>
                  </a:lnTo>
                  <a:lnTo>
                    <a:pt x="23" y="88"/>
                  </a:lnTo>
                  <a:lnTo>
                    <a:pt x="0" y="3"/>
                  </a:lnTo>
                  <a:lnTo>
                    <a:pt x="81" y="0"/>
                  </a:lnTo>
                  <a:lnTo>
                    <a:pt x="86" y="21"/>
                  </a:lnTo>
                  <a:lnTo>
                    <a:pt x="103" y="87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7" y="148"/>
                  </a:lnTo>
                  <a:lnTo>
                    <a:pt x="117" y="156"/>
                  </a:lnTo>
                  <a:lnTo>
                    <a:pt x="115" y="163"/>
                  </a:lnTo>
                  <a:lnTo>
                    <a:pt x="112" y="168"/>
                  </a:lnTo>
                  <a:lnTo>
                    <a:pt x="107" y="174"/>
                  </a:lnTo>
                  <a:lnTo>
                    <a:pt x="102" y="179"/>
                  </a:lnTo>
                  <a:lnTo>
                    <a:pt x="95" y="183"/>
                  </a:lnTo>
                  <a:lnTo>
                    <a:pt x="87" y="185"/>
                  </a:lnTo>
                  <a:lnTo>
                    <a:pt x="40" y="1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" name="Freeform 888">
              <a:extLst>
                <a:ext uri="{FF2B5EF4-FFF2-40B4-BE49-F238E27FC236}">
                  <a16:creationId xmlns:a16="http://schemas.microsoft.com/office/drawing/2014/main" xmlns="" id="{BE71EA84-9A20-4D55-85E7-7618BCE79C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308" y="11239684"/>
              <a:ext cx="183184" cy="295386"/>
            </a:xfrm>
            <a:custGeom>
              <a:avLst/>
              <a:gdLst>
                <a:gd name="T0" fmla="*/ 63 w 80"/>
                <a:gd name="T1" fmla="*/ 0 h 129"/>
                <a:gd name="T2" fmla="*/ 0 w 80"/>
                <a:gd name="T3" fmla="*/ 67 h 129"/>
                <a:gd name="T4" fmla="*/ 15 w 80"/>
                <a:gd name="T5" fmla="*/ 129 h 129"/>
                <a:gd name="T6" fmla="*/ 80 w 80"/>
                <a:gd name="T7" fmla="*/ 66 h 129"/>
                <a:gd name="T8" fmla="*/ 63 w 8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9">
                  <a:moveTo>
                    <a:pt x="63" y="0"/>
                  </a:moveTo>
                  <a:lnTo>
                    <a:pt x="0" y="67"/>
                  </a:lnTo>
                  <a:lnTo>
                    <a:pt x="15" y="129"/>
                  </a:lnTo>
                  <a:lnTo>
                    <a:pt x="80" y="6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85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9" name="Freeform 889">
              <a:extLst>
                <a:ext uri="{FF2B5EF4-FFF2-40B4-BE49-F238E27FC236}">
                  <a16:creationId xmlns:a16="http://schemas.microsoft.com/office/drawing/2014/main" xmlns="" id="{9519555F-DDA8-4C80-B261-F742C50B68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308" y="11239684"/>
              <a:ext cx="183184" cy="295386"/>
            </a:xfrm>
            <a:custGeom>
              <a:avLst/>
              <a:gdLst>
                <a:gd name="T0" fmla="*/ 63 w 80"/>
                <a:gd name="T1" fmla="*/ 0 h 129"/>
                <a:gd name="T2" fmla="*/ 0 w 80"/>
                <a:gd name="T3" fmla="*/ 67 h 129"/>
                <a:gd name="T4" fmla="*/ 15 w 80"/>
                <a:gd name="T5" fmla="*/ 129 h 129"/>
                <a:gd name="T6" fmla="*/ 80 w 80"/>
                <a:gd name="T7" fmla="*/ 66 h 129"/>
                <a:gd name="T8" fmla="*/ 63 w 8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9">
                  <a:moveTo>
                    <a:pt x="63" y="0"/>
                  </a:moveTo>
                  <a:lnTo>
                    <a:pt x="0" y="67"/>
                  </a:lnTo>
                  <a:lnTo>
                    <a:pt x="15" y="129"/>
                  </a:lnTo>
                  <a:lnTo>
                    <a:pt x="80" y="66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0" name="Freeform 890">
              <a:extLst>
                <a:ext uri="{FF2B5EF4-FFF2-40B4-BE49-F238E27FC236}">
                  <a16:creationId xmlns:a16="http://schemas.microsoft.com/office/drawing/2014/main" xmlns="" id="{0143ED93-A32D-4155-B093-6E806F18D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785051" y="11022152"/>
              <a:ext cx="373237" cy="432774"/>
            </a:xfrm>
            <a:custGeom>
              <a:avLst/>
              <a:gdLst>
                <a:gd name="T0" fmla="*/ 154 w 163"/>
                <a:gd name="T1" fmla="*/ 91 h 189"/>
                <a:gd name="T2" fmla="*/ 158 w 163"/>
                <a:gd name="T3" fmla="*/ 82 h 189"/>
                <a:gd name="T4" fmla="*/ 163 w 163"/>
                <a:gd name="T5" fmla="*/ 74 h 189"/>
                <a:gd name="T6" fmla="*/ 163 w 163"/>
                <a:gd name="T7" fmla="*/ 63 h 189"/>
                <a:gd name="T8" fmla="*/ 161 w 163"/>
                <a:gd name="T9" fmla="*/ 46 h 189"/>
                <a:gd name="T10" fmla="*/ 158 w 163"/>
                <a:gd name="T11" fmla="*/ 35 h 189"/>
                <a:gd name="T12" fmla="*/ 148 w 163"/>
                <a:gd name="T13" fmla="*/ 19 h 189"/>
                <a:gd name="T14" fmla="*/ 136 w 163"/>
                <a:gd name="T15" fmla="*/ 8 h 189"/>
                <a:gd name="T16" fmla="*/ 121 w 163"/>
                <a:gd name="T17" fmla="*/ 3 h 189"/>
                <a:gd name="T18" fmla="*/ 103 w 163"/>
                <a:gd name="T19" fmla="*/ 0 h 189"/>
                <a:gd name="T20" fmla="*/ 75 w 163"/>
                <a:gd name="T21" fmla="*/ 1 h 189"/>
                <a:gd name="T22" fmla="*/ 38 w 163"/>
                <a:gd name="T23" fmla="*/ 6 h 189"/>
                <a:gd name="T24" fmla="*/ 29 w 163"/>
                <a:gd name="T25" fmla="*/ 8 h 189"/>
                <a:gd name="T26" fmla="*/ 21 w 163"/>
                <a:gd name="T27" fmla="*/ 15 h 189"/>
                <a:gd name="T28" fmla="*/ 10 w 163"/>
                <a:gd name="T29" fmla="*/ 34 h 189"/>
                <a:gd name="T30" fmla="*/ 2 w 163"/>
                <a:gd name="T31" fmla="*/ 59 h 189"/>
                <a:gd name="T32" fmla="*/ 0 w 163"/>
                <a:gd name="T33" fmla="*/ 90 h 189"/>
                <a:gd name="T34" fmla="*/ 1 w 163"/>
                <a:gd name="T35" fmla="*/ 121 h 189"/>
                <a:gd name="T36" fmla="*/ 5 w 163"/>
                <a:gd name="T37" fmla="*/ 149 h 189"/>
                <a:gd name="T38" fmla="*/ 12 w 163"/>
                <a:gd name="T39" fmla="*/ 170 h 189"/>
                <a:gd name="T40" fmla="*/ 20 w 163"/>
                <a:gd name="T41" fmla="*/ 180 h 189"/>
                <a:gd name="T42" fmla="*/ 22 w 163"/>
                <a:gd name="T43" fmla="*/ 182 h 189"/>
                <a:gd name="T44" fmla="*/ 36 w 163"/>
                <a:gd name="T45" fmla="*/ 187 h 189"/>
                <a:gd name="T46" fmla="*/ 53 w 163"/>
                <a:gd name="T47" fmla="*/ 189 h 189"/>
                <a:gd name="T48" fmla="*/ 89 w 163"/>
                <a:gd name="T49" fmla="*/ 184 h 189"/>
                <a:gd name="T50" fmla="*/ 121 w 163"/>
                <a:gd name="T51" fmla="*/ 172 h 189"/>
                <a:gd name="T52" fmla="*/ 131 w 163"/>
                <a:gd name="T53" fmla="*/ 165 h 189"/>
                <a:gd name="T54" fmla="*/ 135 w 163"/>
                <a:gd name="T55" fmla="*/ 158 h 189"/>
                <a:gd name="T56" fmla="*/ 137 w 163"/>
                <a:gd name="T57" fmla="*/ 141 h 189"/>
                <a:gd name="T58" fmla="*/ 140 w 163"/>
                <a:gd name="T59" fmla="*/ 127 h 189"/>
                <a:gd name="T60" fmla="*/ 151 w 163"/>
                <a:gd name="T61" fmla="*/ 125 h 189"/>
                <a:gd name="T62" fmla="*/ 158 w 163"/>
                <a:gd name="T63" fmla="*/ 116 h 189"/>
                <a:gd name="T64" fmla="*/ 161 w 163"/>
                <a:gd name="T65" fmla="*/ 113 h 189"/>
                <a:gd name="T66" fmla="*/ 162 w 163"/>
                <a:gd name="T67" fmla="*/ 102 h 189"/>
                <a:gd name="T68" fmla="*/ 158 w 163"/>
                <a:gd name="T69" fmla="*/ 95 h 189"/>
                <a:gd name="T70" fmla="*/ 154 w 163"/>
                <a:gd name="T71" fmla="*/ 9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89">
                  <a:moveTo>
                    <a:pt x="154" y="91"/>
                  </a:moveTo>
                  <a:lnTo>
                    <a:pt x="154" y="91"/>
                  </a:lnTo>
                  <a:lnTo>
                    <a:pt x="154" y="91"/>
                  </a:lnTo>
                  <a:lnTo>
                    <a:pt x="158" y="82"/>
                  </a:lnTo>
                  <a:lnTo>
                    <a:pt x="161" y="78"/>
                  </a:lnTo>
                  <a:lnTo>
                    <a:pt x="163" y="74"/>
                  </a:lnTo>
                  <a:lnTo>
                    <a:pt x="163" y="68"/>
                  </a:lnTo>
                  <a:lnTo>
                    <a:pt x="163" y="63"/>
                  </a:lnTo>
                  <a:lnTo>
                    <a:pt x="163" y="55"/>
                  </a:lnTo>
                  <a:lnTo>
                    <a:pt x="161" y="46"/>
                  </a:lnTo>
                  <a:lnTo>
                    <a:pt x="161" y="46"/>
                  </a:lnTo>
                  <a:lnTo>
                    <a:pt x="158" y="35"/>
                  </a:lnTo>
                  <a:lnTo>
                    <a:pt x="154" y="26"/>
                  </a:lnTo>
                  <a:lnTo>
                    <a:pt x="148" y="19"/>
                  </a:lnTo>
                  <a:lnTo>
                    <a:pt x="143" y="13"/>
                  </a:lnTo>
                  <a:lnTo>
                    <a:pt x="136" y="8"/>
                  </a:lnTo>
                  <a:lnTo>
                    <a:pt x="128" y="5"/>
                  </a:lnTo>
                  <a:lnTo>
                    <a:pt x="121" y="3"/>
                  </a:lnTo>
                  <a:lnTo>
                    <a:pt x="112" y="1"/>
                  </a:lnTo>
                  <a:lnTo>
                    <a:pt x="103" y="0"/>
                  </a:lnTo>
                  <a:lnTo>
                    <a:pt x="94" y="0"/>
                  </a:lnTo>
                  <a:lnTo>
                    <a:pt x="75" y="1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4" y="7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1" y="15"/>
                  </a:lnTo>
                  <a:lnTo>
                    <a:pt x="16" y="23"/>
                  </a:lnTo>
                  <a:lnTo>
                    <a:pt x="10" y="34"/>
                  </a:lnTo>
                  <a:lnTo>
                    <a:pt x="6" y="46"/>
                  </a:lnTo>
                  <a:lnTo>
                    <a:pt x="2" y="59"/>
                  </a:lnTo>
                  <a:lnTo>
                    <a:pt x="1" y="74"/>
                  </a:lnTo>
                  <a:lnTo>
                    <a:pt x="0" y="90"/>
                  </a:lnTo>
                  <a:lnTo>
                    <a:pt x="0" y="105"/>
                  </a:lnTo>
                  <a:lnTo>
                    <a:pt x="1" y="121"/>
                  </a:lnTo>
                  <a:lnTo>
                    <a:pt x="2" y="135"/>
                  </a:lnTo>
                  <a:lnTo>
                    <a:pt x="5" y="149"/>
                  </a:lnTo>
                  <a:lnTo>
                    <a:pt x="8" y="160"/>
                  </a:lnTo>
                  <a:lnTo>
                    <a:pt x="12" y="170"/>
                  </a:lnTo>
                  <a:lnTo>
                    <a:pt x="17" y="178"/>
                  </a:lnTo>
                  <a:lnTo>
                    <a:pt x="20" y="180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9" y="185"/>
                  </a:lnTo>
                  <a:lnTo>
                    <a:pt x="36" y="187"/>
                  </a:lnTo>
                  <a:lnTo>
                    <a:pt x="44" y="188"/>
                  </a:lnTo>
                  <a:lnTo>
                    <a:pt x="53" y="189"/>
                  </a:lnTo>
                  <a:lnTo>
                    <a:pt x="70" y="188"/>
                  </a:lnTo>
                  <a:lnTo>
                    <a:pt x="89" y="184"/>
                  </a:lnTo>
                  <a:lnTo>
                    <a:pt x="106" y="179"/>
                  </a:lnTo>
                  <a:lnTo>
                    <a:pt x="121" y="172"/>
                  </a:lnTo>
                  <a:lnTo>
                    <a:pt x="126" y="169"/>
                  </a:lnTo>
                  <a:lnTo>
                    <a:pt x="131" y="165"/>
                  </a:lnTo>
                  <a:lnTo>
                    <a:pt x="133" y="161"/>
                  </a:lnTo>
                  <a:lnTo>
                    <a:pt x="135" y="158"/>
                  </a:lnTo>
                  <a:lnTo>
                    <a:pt x="135" y="158"/>
                  </a:lnTo>
                  <a:lnTo>
                    <a:pt x="137" y="141"/>
                  </a:lnTo>
                  <a:lnTo>
                    <a:pt x="140" y="127"/>
                  </a:lnTo>
                  <a:lnTo>
                    <a:pt x="140" y="127"/>
                  </a:lnTo>
                  <a:lnTo>
                    <a:pt x="145" y="127"/>
                  </a:lnTo>
                  <a:lnTo>
                    <a:pt x="151" y="125"/>
                  </a:lnTo>
                  <a:lnTo>
                    <a:pt x="155" y="122"/>
                  </a:lnTo>
                  <a:lnTo>
                    <a:pt x="158" y="116"/>
                  </a:lnTo>
                  <a:lnTo>
                    <a:pt x="158" y="116"/>
                  </a:lnTo>
                  <a:lnTo>
                    <a:pt x="161" y="113"/>
                  </a:lnTo>
                  <a:lnTo>
                    <a:pt x="162" y="110"/>
                  </a:lnTo>
                  <a:lnTo>
                    <a:pt x="162" y="102"/>
                  </a:lnTo>
                  <a:lnTo>
                    <a:pt x="161" y="98"/>
                  </a:lnTo>
                  <a:lnTo>
                    <a:pt x="158" y="95"/>
                  </a:lnTo>
                  <a:lnTo>
                    <a:pt x="157" y="93"/>
                  </a:lnTo>
                  <a:lnTo>
                    <a:pt x="154" y="91"/>
                  </a:lnTo>
                  <a:lnTo>
                    <a:pt x="154" y="91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2" name="Freeform 891">
              <a:extLst>
                <a:ext uri="{FF2B5EF4-FFF2-40B4-BE49-F238E27FC236}">
                  <a16:creationId xmlns:a16="http://schemas.microsoft.com/office/drawing/2014/main" xmlns="" id="{89B9179D-1AC5-48D9-825F-715CBEBB5C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782761" y="10925980"/>
              <a:ext cx="437352" cy="361789"/>
            </a:xfrm>
            <a:custGeom>
              <a:avLst/>
              <a:gdLst>
                <a:gd name="T0" fmla="*/ 3 w 191"/>
                <a:gd name="T1" fmla="*/ 83 h 158"/>
                <a:gd name="T2" fmla="*/ 10 w 191"/>
                <a:gd name="T3" fmla="*/ 78 h 158"/>
                <a:gd name="T4" fmla="*/ 15 w 191"/>
                <a:gd name="T5" fmla="*/ 74 h 158"/>
                <a:gd name="T6" fmla="*/ 23 w 191"/>
                <a:gd name="T7" fmla="*/ 76 h 158"/>
                <a:gd name="T8" fmla="*/ 30 w 191"/>
                <a:gd name="T9" fmla="*/ 72 h 158"/>
                <a:gd name="T10" fmla="*/ 41 w 191"/>
                <a:gd name="T11" fmla="*/ 71 h 158"/>
                <a:gd name="T12" fmla="*/ 50 w 191"/>
                <a:gd name="T13" fmla="*/ 71 h 158"/>
                <a:gd name="T14" fmla="*/ 57 w 191"/>
                <a:gd name="T15" fmla="*/ 75 h 158"/>
                <a:gd name="T16" fmla="*/ 65 w 191"/>
                <a:gd name="T17" fmla="*/ 75 h 158"/>
                <a:gd name="T18" fmla="*/ 75 w 191"/>
                <a:gd name="T19" fmla="*/ 79 h 158"/>
                <a:gd name="T20" fmla="*/ 79 w 191"/>
                <a:gd name="T21" fmla="*/ 84 h 158"/>
                <a:gd name="T22" fmla="*/ 86 w 191"/>
                <a:gd name="T23" fmla="*/ 87 h 158"/>
                <a:gd name="T24" fmla="*/ 97 w 191"/>
                <a:gd name="T25" fmla="*/ 90 h 158"/>
                <a:gd name="T26" fmla="*/ 99 w 191"/>
                <a:gd name="T27" fmla="*/ 100 h 158"/>
                <a:gd name="T28" fmla="*/ 99 w 191"/>
                <a:gd name="T29" fmla="*/ 109 h 158"/>
                <a:gd name="T30" fmla="*/ 106 w 191"/>
                <a:gd name="T31" fmla="*/ 118 h 158"/>
                <a:gd name="T32" fmla="*/ 113 w 191"/>
                <a:gd name="T33" fmla="*/ 126 h 158"/>
                <a:gd name="T34" fmla="*/ 118 w 191"/>
                <a:gd name="T35" fmla="*/ 129 h 158"/>
                <a:gd name="T36" fmla="*/ 119 w 191"/>
                <a:gd name="T37" fmla="*/ 137 h 158"/>
                <a:gd name="T38" fmla="*/ 125 w 191"/>
                <a:gd name="T39" fmla="*/ 143 h 158"/>
                <a:gd name="T40" fmla="*/ 126 w 191"/>
                <a:gd name="T41" fmla="*/ 151 h 158"/>
                <a:gd name="T42" fmla="*/ 128 w 191"/>
                <a:gd name="T43" fmla="*/ 158 h 158"/>
                <a:gd name="T44" fmla="*/ 136 w 191"/>
                <a:gd name="T45" fmla="*/ 152 h 158"/>
                <a:gd name="T46" fmla="*/ 145 w 191"/>
                <a:gd name="T47" fmla="*/ 137 h 158"/>
                <a:gd name="T48" fmla="*/ 159 w 191"/>
                <a:gd name="T49" fmla="*/ 134 h 158"/>
                <a:gd name="T50" fmla="*/ 166 w 191"/>
                <a:gd name="T51" fmla="*/ 128 h 158"/>
                <a:gd name="T52" fmla="*/ 168 w 191"/>
                <a:gd name="T53" fmla="*/ 122 h 158"/>
                <a:gd name="T54" fmla="*/ 173 w 191"/>
                <a:gd name="T55" fmla="*/ 109 h 158"/>
                <a:gd name="T56" fmla="*/ 176 w 191"/>
                <a:gd name="T57" fmla="*/ 104 h 158"/>
                <a:gd name="T58" fmla="*/ 180 w 191"/>
                <a:gd name="T59" fmla="*/ 99 h 158"/>
                <a:gd name="T60" fmla="*/ 187 w 191"/>
                <a:gd name="T61" fmla="*/ 90 h 158"/>
                <a:gd name="T62" fmla="*/ 190 w 191"/>
                <a:gd name="T63" fmla="*/ 81 h 158"/>
                <a:gd name="T64" fmla="*/ 188 w 191"/>
                <a:gd name="T65" fmla="*/ 69 h 158"/>
                <a:gd name="T66" fmla="*/ 181 w 191"/>
                <a:gd name="T67" fmla="*/ 59 h 158"/>
                <a:gd name="T68" fmla="*/ 171 w 191"/>
                <a:gd name="T69" fmla="*/ 47 h 158"/>
                <a:gd name="T70" fmla="*/ 170 w 191"/>
                <a:gd name="T71" fmla="*/ 39 h 158"/>
                <a:gd name="T72" fmla="*/ 163 w 191"/>
                <a:gd name="T73" fmla="*/ 33 h 158"/>
                <a:gd name="T74" fmla="*/ 161 w 191"/>
                <a:gd name="T75" fmla="*/ 26 h 158"/>
                <a:gd name="T76" fmla="*/ 154 w 191"/>
                <a:gd name="T77" fmla="*/ 25 h 158"/>
                <a:gd name="T78" fmla="*/ 151 w 191"/>
                <a:gd name="T79" fmla="*/ 16 h 158"/>
                <a:gd name="T80" fmla="*/ 145 w 191"/>
                <a:gd name="T81" fmla="*/ 14 h 158"/>
                <a:gd name="T82" fmla="*/ 138 w 191"/>
                <a:gd name="T83" fmla="*/ 13 h 158"/>
                <a:gd name="T84" fmla="*/ 129 w 191"/>
                <a:gd name="T85" fmla="*/ 8 h 158"/>
                <a:gd name="T86" fmla="*/ 122 w 191"/>
                <a:gd name="T87" fmla="*/ 8 h 158"/>
                <a:gd name="T88" fmla="*/ 113 w 191"/>
                <a:gd name="T89" fmla="*/ 4 h 158"/>
                <a:gd name="T90" fmla="*/ 95 w 191"/>
                <a:gd name="T91" fmla="*/ 3 h 158"/>
                <a:gd name="T92" fmla="*/ 90 w 191"/>
                <a:gd name="T93" fmla="*/ 1 h 158"/>
                <a:gd name="T94" fmla="*/ 79 w 191"/>
                <a:gd name="T95" fmla="*/ 1 h 158"/>
                <a:gd name="T96" fmla="*/ 69 w 191"/>
                <a:gd name="T97" fmla="*/ 2 h 158"/>
                <a:gd name="T98" fmla="*/ 51 w 191"/>
                <a:gd name="T99" fmla="*/ 6 h 158"/>
                <a:gd name="T100" fmla="*/ 44 w 191"/>
                <a:gd name="T101" fmla="*/ 10 h 158"/>
                <a:gd name="T102" fmla="*/ 36 w 191"/>
                <a:gd name="T103" fmla="*/ 16 h 158"/>
                <a:gd name="T104" fmla="*/ 28 w 191"/>
                <a:gd name="T105" fmla="*/ 22 h 158"/>
                <a:gd name="T106" fmla="*/ 19 w 191"/>
                <a:gd name="T107" fmla="*/ 33 h 158"/>
                <a:gd name="T108" fmla="*/ 13 w 191"/>
                <a:gd name="T109" fmla="*/ 37 h 158"/>
                <a:gd name="T110" fmla="*/ 9 w 191"/>
                <a:gd name="T111" fmla="*/ 46 h 158"/>
                <a:gd name="T112" fmla="*/ 6 w 191"/>
                <a:gd name="T113" fmla="*/ 52 h 158"/>
                <a:gd name="T114" fmla="*/ 3 w 191"/>
                <a:gd name="T115" fmla="*/ 61 h 158"/>
                <a:gd name="T116" fmla="*/ 0 w 191"/>
                <a:gd name="T117" fmla="*/ 7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1" h="158">
                  <a:moveTo>
                    <a:pt x="0" y="76"/>
                  </a:moveTo>
                  <a:lnTo>
                    <a:pt x="0" y="76"/>
                  </a:lnTo>
                  <a:lnTo>
                    <a:pt x="1" y="80"/>
                  </a:lnTo>
                  <a:lnTo>
                    <a:pt x="3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10" y="78"/>
                  </a:lnTo>
                  <a:lnTo>
                    <a:pt x="11" y="76"/>
                  </a:lnTo>
                  <a:lnTo>
                    <a:pt x="12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7" y="75"/>
                  </a:lnTo>
                  <a:lnTo>
                    <a:pt x="19" y="76"/>
                  </a:lnTo>
                  <a:lnTo>
                    <a:pt x="21" y="77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6" y="74"/>
                  </a:lnTo>
                  <a:lnTo>
                    <a:pt x="27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4" y="69"/>
                  </a:lnTo>
                  <a:lnTo>
                    <a:pt x="47" y="69"/>
                  </a:lnTo>
                  <a:lnTo>
                    <a:pt x="50" y="71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5" y="75"/>
                  </a:lnTo>
                  <a:lnTo>
                    <a:pt x="57" y="75"/>
                  </a:lnTo>
                  <a:lnTo>
                    <a:pt x="63" y="75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6" y="78"/>
                  </a:lnTo>
                  <a:lnTo>
                    <a:pt x="67" y="79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7" y="79"/>
                  </a:lnTo>
                  <a:lnTo>
                    <a:pt x="78" y="80"/>
                  </a:lnTo>
                  <a:lnTo>
                    <a:pt x="79" y="84"/>
                  </a:lnTo>
                  <a:lnTo>
                    <a:pt x="80" y="86"/>
                  </a:lnTo>
                  <a:lnTo>
                    <a:pt x="81" y="87"/>
                  </a:lnTo>
                  <a:lnTo>
                    <a:pt x="83" y="88"/>
                  </a:lnTo>
                  <a:lnTo>
                    <a:pt x="86" y="87"/>
                  </a:lnTo>
                  <a:lnTo>
                    <a:pt x="86" y="87"/>
                  </a:lnTo>
                  <a:lnTo>
                    <a:pt x="90" y="87"/>
                  </a:lnTo>
                  <a:lnTo>
                    <a:pt x="95" y="88"/>
                  </a:lnTo>
                  <a:lnTo>
                    <a:pt x="97" y="90"/>
                  </a:lnTo>
                  <a:lnTo>
                    <a:pt x="97" y="94"/>
                  </a:lnTo>
                  <a:lnTo>
                    <a:pt x="97" y="94"/>
                  </a:lnTo>
                  <a:lnTo>
                    <a:pt x="98" y="97"/>
                  </a:lnTo>
                  <a:lnTo>
                    <a:pt x="99" y="100"/>
                  </a:lnTo>
                  <a:lnTo>
                    <a:pt x="100" y="103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99" y="109"/>
                  </a:lnTo>
                  <a:lnTo>
                    <a:pt x="100" y="114"/>
                  </a:lnTo>
                  <a:lnTo>
                    <a:pt x="103" y="116"/>
                  </a:lnTo>
                  <a:lnTo>
                    <a:pt x="106" y="118"/>
                  </a:lnTo>
                  <a:lnTo>
                    <a:pt x="106" y="118"/>
                  </a:lnTo>
                  <a:lnTo>
                    <a:pt x="109" y="118"/>
                  </a:lnTo>
                  <a:lnTo>
                    <a:pt x="110" y="120"/>
                  </a:lnTo>
                  <a:lnTo>
                    <a:pt x="110" y="123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18" y="129"/>
                  </a:lnTo>
                  <a:lnTo>
                    <a:pt x="119" y="132"/>
                  </a:lnTo>
                  <a:lnTo>
                    <a:pt x="119" y="132"/>
                  </a:lnTo>
                  <a:lnTo>
                    <a:pt x="119" y="135"/>
                  </a:lnTo>
                  <a:lnTo>
                    <a:pt x="119" y="137"/>
                  </a:lnTo>
                  <a:lnTo>
                    <a:pt x="119" y="138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5" y="143"/>
                  </a:lnTo>
                  <a:lnTo>
                    <a:pt x="126" y="145"/>
                  </a:lnTo>
                  <a:lnTo>
                    <a:pt x="126" y="147"/>
                  </a:lnTo>
                  <a:lnTo>
                    <a:pt x="126" y="151"/>
                  </a:lnTo>
                  <a:lnTo>
                    <a:pt x="126" y="151"/>
                  </a:lnTo>
                  <a:lnTo>
                    <a:pt x="127" y="156"/>
                  </a:lnTo>
                  <a:lnTo>
                    <a:pt x="127" y="157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1" y="158"/>
                  </a:lnTo>
                  <a:lnTo>
                    <a:pt x="133" y="157"/>
                  </a:lnTo>
                  <a:lnTo>
                    <a:pt x="135" y="155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37" y="146"/>
                  </a:lnTo>
                  <a:lnTo>
                    <a:pt x="141" y="142"/>
                  </a:lnTo>
                  <a:lnTo>
                    <a:pt x="145" y="137"/>
                  </a:lnTo>
                  <a:lnTo>
                    <a:pt x="151" y="135"/>
                  </a:lnTo>
                  <a:lnTo>
                    <a:pt x="151" y="135"/>
                  </a:lnTo>
                  <a:lnTo>
                    <a:pt x="155" y="134"/>
                  </a:lnTo>
                  <a:lnTo>
                    <a:pt x="159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4" y="133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7" y="126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71" y="118"/>
                  </a:lnTo>
                  <a:lnTo>
                    <a:pt x="172" y="116"/>
                  </a:lnTo>
                  <a:lnTo>
                    <a:pt x="173" y="113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7"/>
                  </a:lnTo>
                  <a:lnTo>
                    <a:pt x="173" y="106"/>
                  </a:lnTo>
                  <a:lnTo>
                    <a:pt x="176" y="104"/>
                  </a:lnTo>
                  <a:lnTo>
                    <a:pt x="180" y="101"/>
                  </a:lnTo>
                  <a:lnTo>
                    <a:pt x="181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0" y="97"/>
                  </a:lnTo>
                  <a:lnTo>
                    <a:pt x="181" y="96"/>
                  </a:lnTo>
                  <a:lnTo>
                    <a:pt x="185" y="93"/>
                  </a:lnTo>
                  <a:lnTo>
                    <a:pt x="187" y="90"/>
                  </a:lnTo>
                  <a:lnTo>
                    <a:pt x="190" y="87"/>
                  </a:lnTo>
                  <a:lnTo>
                    <a:pt x="191" y="85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88" y="78"/>
                  </a:lnTo>
                  <a:lnTo>
                    <a:pt x="188" y="76"/>
                  </a:lnTo>
                  <a:lnTo>
                    <a:pt x="190" y="72"/>
                  </a:lnTo>
                  <a:lnTo>
                    <a:pt x="188" y="69"/>
                  </a:lnTo>
                  <a:lnTo>
                    <a:pt x="188" y="69"/>
                  </a:lnTo>
                  <a:lnTo>
                    <a:pt x="185" y="65"/>
                  </a:lnTo>
                  <a:lnTo>
                    <a:pt x="181" y="59"/>
                  </a:lnTo>
                  <a:lnTo>
                    <a:pt x="181" y="59"/>
                  </a:lnTo>
                  <a:lnTo>
                    <a:pt x="177" y="51"/>
                  </a:lnTo>
                  <a:lnTo>
                    <a:pt x="175" y="49"/>
                  </a:lnTo>
                  <a:lnTo>
                    <a:pt x="171" y="47"/>
                  </a:lnTo>
                  <a:lnTo>
                    <a:pt x="171" y="47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70" y="42"/>
                  </a:lnTo>
                  <a:lnTo>
                    <a:pt x="170" y="39"/>
                  </a:lnTo>
                  <a:lnTo>
                    <a:pt x="168" y="38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3" y="33"/>
                  </a:lnTo>
                  <a:lnTo>
                    <a:pt x="162" y="32"/>
                  </a:lnTo>
                  <a:lnTo>
                    <a:pt x="162" y="29"/>
                  </a:lnTo>
                  <a:lnTo>
                    <a:pt x="162" y="27"/>
                  </a:lnTo>
                  <a:lnTo>
                    <a:pt x="161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6" y="25"/>
                  </a:lnTo>
                  <a:lnTo>
                    <a:pt x="154" y="25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3" y="18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47" y="14"/>
                  </a:lnTo>
                  <a:lnTo>
                    <a:pt x="146" y="14"/>
                  </a:lnTo>
                  <a:lnTo>
                    <a:pt x="145" y="14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1" y="13"/>
                  </a:lnTo>
                  <a:lnTo>
                    <a:pt x="138" y="13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2" y="9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4" y="7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3" y="4"/>
                  </a:lnTo>
                  <a:lnTo>
                    <a:pt x="108" y="3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3" y="2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9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7" y="7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0" y="11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3" y="37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0" y="45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6" y="57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" y="67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AB4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3" name="Freeform 892">
              <a:extLst>
                <a:ext uri="{FF2B5EF4-FFF2-40B4-BE49-F238E27FC236}">
                  <a16:creationId xmlns:a16="http://schemas.microsoft.com/office/drawing/2014/main" xmlns="" id="{1FA839E6-F474-4E12-9C50-DCA549AE8D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493" y="11287769"/>
              <a:ext cx="29767" cy="43507"/>
            </a:xfrm>
            <a:custGeom>
              <a:avLst/>
              <a:gdLst>
                <a:gd name="T0" fmla="*/ 13 w 13"/>
                <a:gd name="T1" fmla="*/ 9 h 19"/>
                <a:gd name="T2" fmla="*/ 13 w 13"/>
                <a:gd name="T3" fmla="*/ 9 h 19"/>
                <a:gd name="T4" fmla="*/ 13 w 13"/>
                <a:gd name="T5" fmla="*/ 14 h 19"/>
                <a:gd name="T6" fmla="*/ 11 w 13"/>
                <a:gd name="T7" fmla="*/ 16 h 19"/>
                <a:gd name="T8" fmla="*/ 9 w 13"/>
                <a:gd name="T9" fmla="*/ 18 h 19"/>
                <a:gd name="T10" fmla="*/ 7 w 13"/>
                <a:gd name="T11" fmla="*/ 19 h 19"/>
                <a:gd name="T12" fmla="*/ 7 w 13"/>
                <a:gd name="T13" fmla="*/ 19 h 19"/>
                <a:gd name="T14" fmla="*/ 4 w 13"/>
                <a:gd name="T15" fmla="*/ 18 h 19"/>
                <a:gd name="T16" fmla="*/ 2 w 13"/>
                <a:gd name="T17" fmla="*/ 16 h 19"/>
                <a:gd name="T18" fmla="*/ 0 w 13"/>
                <a:gd name="T19" fmla="*/ 14 h 19"/>
                <a:gd name="T20" fmla="*/ 0 w 13"/>
                <a:gd name="T21" fmla="*/ 9 h 19"/>
                <a:gd name="T22" fmla="*/ 0 w 13"/>
                <a:gd name="T23" fmla="*/ 9 h 19"/>
                <a:gd name="T24" fmla="*/ 0 w 13"/>
                <a:gd name="T25" fmla="*/ 6 h 19"/>
                <a:gd name="T26" fmla="*/ 2 w 13"/>
                <a:gd name="T27" fmla="*/ 4 h 19"/>
                <a:gd name="T28" fmla="*/ 4 w 13"/>
                <a:gd name="T29" fmla="*/ 1 h 19"/>
                <a:gd name="T30" fmla="*/ 7 w 13"/>
                <a:gd name="T31" fmla="*/ 0 h 19"/>
                <a:gd name="T32" fmla="*/ 7 w 13"/>
                <a:gd name="T33" fmla="*/ 0 h 19"/>
                <a:gd name="T34" fmla="*/ 9 w 13"/>
                <a:gd name="T35" fmla="*/ 1 h 19"/>
                <a:gd name="T36" fmla="*/ 11 w 13"/>
                <a:gd name="T37" fmla="*/ 4 h 19"/>
                <a:gd name="T38" fmla="*/ 13 w 13"/>
                <a:gd name="T39" fmla="*/ 6 h 19"/>
                <a:gd name="T40" fmla="*/ 13 w 13"/>
                <a:gd name="T41" fmla="*/ 9 h 19"/>
                <a:gd name="T42" fmla="*/ 13 w 13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9">
                  <a:moveTo>
                    <a:pt x="13" y="9"/>
                  </a:moveTo>
                  <a:lnTo>
                    <a:pt x="13" y="9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4" name="Freeform 893">
              <a:extLst>
                <a:ext uri="{FF2B5EF4-FFF2-40B4-BE49-F238E27FC236}">
                  <a16:creationId xmlns:a16="http://schemas.microsoft.com/office/drawing/2014/main" xmlns="" id="{082DA632-6097-4669-830F-1FDD62ED1E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930954" y="12233459"/>
              <a:ext cx="80142" cy="82433"/>
            </a:xfrm>
            <a:custGeom>
              <a:avLst/>
              <a:gdLst>
                <a:gd name="T0" fmla="*/ 1 w 35"/>
                <a:gd name="T1" fmla="*/ 23 h 36"/>
                <a:gd name="T2" fmla="*/ 1 w 35"/>
                <a:gd name="T3" fmla="*/ 23 h 36"/>
                <a:gd name="T4" fmla="*/ 0 w 35"/>
                <a:gd name="T5" fmla="*/ 20 h 36"/>
                <a:gd name="T6" fmla="*/ 0 w 35"/>
                <a:gd name="T7" fmla="*/ 17 h 36"/>
                <a:gd name="T8" fmla="*/ 2 w 35"/>
                <a:gd name="T9" fmla="*/ 10 h 36"/>
                <a:gd name="T10" fmla="*/ 5 w 35"/>
                <a:gd name="T11" fmla="*/ 4 h 36"/>
                <a:gd name="T12" fmla="*/ 9 w 35"/>
                <a:gd name="T13" fmla="*/ 3 h 36"/>
                <a:gd name="T14" fmla="*/ 12 w 35"/>
                <a:gd name="T15" fmla="*/ 1 h 36"/>
                <a:gd name="T16" fmla="*/ 12 w 35"/>
                <a:gd name="T17" fmla="*/ 1 h 36"/>
                <a:gd name="T18" fmla="*/ 15 w 35"/>
                <a:gd name="T19" fmla="*/ 0 h 36"/>
                <a:gd name="T20" fmla="*/ 19 w 35"/>
                <a:gd name="T21" fmla="*/ 0 h 36"/>
                <a:gd name="T22" fmla="*/ 25 w 35"/>
                <a:gd name="T23" fmla="*/ 2 h 36"/>
                <a:gd name="T24" fmla="*/ 31 w 35"/>
                <a:gd name="T25" fmla="*/ 5 h 36"/>
                <a:gd name="T26" fmla="*/ 32 w 35"/>
                <a:gd name="T27" fmla="*/ 9 h 36"/>
                <a:gd name="T28" fmla="*/ 34 w 35"/>
                <a:gd name="T29" fmla="*/ 11 h 36"/>
                <a:gd name="T30" fmla="*/ 34 w 35"/>
                <a:gd name="T31" fmla="*/ 11 h 36"/>
                <a:gd name="T32" fmla="*/ 35 w 35"/>
                <a:gd name="T33" fmla="*/ 15 h 36"/>
                <a:gd name="T34" fmla="*/ 35 w 35"/>
                <a:gd name="T35" fmla="*/ 19 h 36"/>
                <a:gd name="T36" fmla="*/ 33 w 35"/>
                <a:gd name="T37" fmla="*/ 26 h 36"/>
                <a:gd name="T38" fmla="*/ 30 w 35"/>
                <a:gd name="T39" fmla="*/ 31 h 36"/>
                <a:gd name="T40" fmla="*/ 26 w 35"/>
                <a:gd name="T41" fmla="*/ 32 h 36"/>
                <a:gd name="T42" fmla="*/ 23 w 35"/>
                <a:gd name="T43" fmla="*/ 34 h 36"/>
                <a:gd name="T44" fmla="*/ 23 w 35"/>
                <a:gd name="T45" fmla="*/ 34 h 36"/>
                <a:gd name="T46" fmla="*/ 20 w 35"/>
                <a:gd name="T47" fmla="*/ 36 h 36"/>
                <a:gd name="T48" fmla="*/ 16 w 35"/>
                <a:gd name="T49" fmla="*/ 36 h 36"/>
                <a:gd name="T50" fmla="*/ 10 w 35"/>
                <a:gd name="T51" fmla="*/ 33 h 36"/>
                <a:gd name="T52" fmla="*/ 4 w 35"/>
                <a:gd name="T53" fmla="*/ 30 h 36"/>
                <a:gd name="T54" fmla="*/ 3 w 35"/>
                <a:gd name="T55" fmla="*/ 27 h 36"/>
                <a:gd name="T56" fmla="*/ 1 w 35"/>
                <a:gd name="T5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6">
                  <a:moveTo>
                    <a:pt x="1" y="23"/>
                  </a:moveTo>
                  <a:lnTo>
                    <a:pt x="1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4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1" y="5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5" y="15"/>
                  </a:lnTo>
                  <a:lnTo>
                    <a:pt x="35" y="19"/>
                  </a:lnTo>
                  <a:lnTo>
                    <a:pt x="33" y="26"/>
                  </a:lnTo>
                  <a:lnTo>
                    <a:pt x="30" y="31"/>
                  </a:lnTo>
                  <a:lnTo>
                    <a:pt x="26" y="32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3"/>
                  </a:lnTo>
                  <a:lnTo>
                    <a:pt x="4" y="30"/>
                  </a:lnTo>
                  <a:lnTo>
                    <a:pt x="3" y="27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D96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5" name="Freeform 894">
              <a:extLst>
                <a:ext uri="{FF2B5EF4-FFF2-40B4-BE49-F238E27FC236}">
                  <a16:creationId xmlns:a16="http://schemas.microsoft.com/office/drawing/2014/main" xmlns="" id="{8271C1F6-34B3-41DC-BDA6-261F5FA3AD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930954" y="12233459"/>
              <a:ext cx="80142" cy="82433"/>
            </a:xfrm>
            <a:custGeom>
              <a:avLst/>
              <a:gdLst>
                <a:gd name="T0" fmla="*/ 1 w 35"/>
                <a:gd name="T1" fmla="*/ 23 h 36"/>
                <a:gd name="T2" fmla="*/ 1 w 35"/>
                <a:gd name="T3" fmla="*/ 23 h 36"/>
                <a:gd name="T4" fmla="*/ 0 w 35"/>
                <a:gd name="T5" fmla="*/ 20 h 36"/>
                <a:gd name="T6" fmla="*/ 0 w 35"/>
                <a:gd name="T7" fmla="*/ 17 h 36"/>
                <a:gd name="T8" fmla="*/ 2 w 35"/>
                <a:gd name="T9" fmla="*/ 10 h 36"/>
                <a:gd name="T10" fmla="*/ 5 w 35"/>
                <a:gd name="T11" fmla="*/ 4 h 36"/>
                <a:gd name="T12" fmla="*/ 9 w 35"/>
                <a:gd name="T13" fmla="*/ 3 h 36"/>
                <a:gd name="T14" fmla="*/ 12 w 35"/>
                <a:gd name="T15" fmla="*/ 1 h 36"/>
                <a:gd name="T16" fmla="*/ 12 w 35"/>
                <a:gd name="T17" fmla="*/ 1 h 36"/>
                <a:gd name="T18" fmla="*/ 15 w 35"/>
                <a:gd name="T19" fmla="*/ 0 h 36"/>
                <a:gd name="T20" fmla="*/ 19 w 35"/>
                <a:gd name="T21" fmla="*/ 0 h 36"/>
                <a:gd name="T22" fmla="*/ 25 w 35"/>
                <a:gd name="T23" fmla="*/ 2 h 36"/>
                <a:gd name="T24" fmla="*/ 31 w 35"/>
                <a:gd name="T25" fmla="*/ 5 h 36"/>
                <a:gd name="T26" fmla="*/ 32 w 35"/>
                <a:gd name="T27" fmla="*/ 9 h 36"/>
                <a:gd name="T28" fmla="*/ 34 w 35"/>
                <a:gd name="T29" fmla="*/ 11 h 36"/>
                <a:gd name="T30" fmla="*/ 34 w 35"/>
                <a:gd name="T31" fmla="*/ 11 h 36"/>
                <a:gd name="T32" fmla="*/ 35 w 35"/>
                <a:gd name="T33" fmla="*/ 15 h 36"/>
                <a:gd name="T34" fmla="*/ 35 w 35"/>
                <a:gd name="T35" fmla="*/ 19 h 36"/>
                <a:gd name="T36" fmla="*/ 33 w 35"/>
                <a:gd name="T37" fmla="*/ 26 h 36"/>
                <a:gd name="T38" fmla="*/ 30 w 35"/>
                <a:gd name="T39" fmla="*/ 31 h 36"/>
                <a:gd name="T40" fmla="*/ 26 w 35"/>
                <a:gd name="T41" fmla="*/ 32 h 36"/>
                <a:gd name="T42" fmla="*/ 23 w 35"/>
                <a:gd name="T43" fmla="*/ 34 h 36"/>
                <a:gd name="T44" fmla="*/ 23 w 35"/>
                <a:gd name="T45" fmla="*/ 34 h 36"/>
                <a:gd name="T46" fmla="*/ 20 w 35"/>
                <a:gd name="T47" fmla="*/ 36 h 36"/>
                <a:gd name="T48" fmla="*/ 16 w 35"/>
                <a:gd name="T49" fmla="*/ 36 h 36"/>
                <a:gd name="T50" fmla="*/ 10 w 35"/>
                <a:gd name="T51" fmla="*/ 33 h 36"/>
                <a:gd name="T52" fmla="*/ 4 w 35"/>
                <a:gd name="T53" fmla="*/ 30 h 36"/>
                <a:gd name="T54" fmla="*/ 3 w 35"/>
                <a:gd name="T55" fmla="*/ 27 h 36"/>
                <a:gd name="T56" fmla="*/ 1 w 35"/>
                <a:gd name="T5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6">
                  <a:moveTo>
                    <a:pt x="1" y="23"/>
                  </a:moveTo>
                  <a:lnTo>
                    <a:pt x="1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4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1" y="5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5" y="15"/>
                  </a:lnTo>
                  <a:lnTo>
                    <a:pt x="35" y="19"/>
                  </a:lnTo>
                  <a:lnTo>
                    <a:pt x="33" y="26"/>
                  </a:lnTo>
                  <a:lnTo>
                    <a:pt x="30" y="31"/>
                  </a:lnTo>
                  <a:lnTo>
                    <a:pt x="26" y="32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3"/>
                  </a:lnTo>
                  <a:lnTo>
                    <a:pt x="4" y="30"/>
                  </a:lnTo>
                  <a:lnTo>
                    <a:pt x="3" y="27"/>
                  </a:lnTo>
                  <a:lnTo>
                    <a:pt x="1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6" name="Freeform 895">
              <a:extLst>
                <a:ext uri="{FF2B5EF4-FFF2-40B4-BE49-F238E27FC236}">
                  <a16:creationId xmlns:a16="http://schemas.microsoft.com/office/drawing/2014/main" xmlns="" id="{66F161CA-157E-4AB7-93F2-F0F97C0FFA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754" y="12233459"/>
              <a:ext cx="164866" cy="114490"/>
            </a:xfrm>
            <a:custGeom>
              <a:avLst/>
              <a:gdLst>
                <a:gd name="T0" fmla="*/ 24 w 72"/>
                <a:gd name="T1" fmla="*/ 1 h 50"/>
                <a:gd name="T2" fmla="*/ 24 w 72"/>
                <a:gd name="T3" fmla="*/ 1 h 50"/>
                <a:gd name="T4" fmla="*/ 24 w 72"/>
                <a:gd name="T5" fmla="*/ 1 h 50"/>
                <a:gd name="T6" fmla="*/ 20 w 72"/>
                <a:gd name="T7" fmla="*/ 1 h 50"/>
                <a:gd name="T8" fmla="*/ 15 w 72"/>
                <a:gd name="T9" fmla="*/ 2 h 50"/>
                <a:gd name="T10" fmla="*/ 15 w 72"/>
                <a:gd name="T11" fmla="*/ 2 h 50"/>
                <a:gd name="T12" fmla="*/ 11 w 72"/>
                <a:gd name="T13" fmla="*/ 4 h 50"/>
                <a:gd name="T14" fmla="*/ 7 w 72"/>
                <a:gd name="T15" fmla="*/ 8 h 50"/>
                <a:gd name="T16" fmla="*/ 4 w 72"/>
                <a:gd name="T17" fmla="*/ 11 h 50"/>
                <a:gd name="T18" fmla="*/ 2 w 72"/>
                <a:gd name="T19" fmla="*/ 15 h 50"/>
                <a:gd name="T20" fmla="*/ 1 w 72"/>
                <a:gd name="T21" fmla="*/ 20 h 50"/>
                <a:gd name="T22" fmla="*/ 0 w 72"/>
                <a:gd name="T23" fmla="*/ 24 h 50"/>
                <a:gd name="T24" fmla="*/ 0 w 72"/>
                <a:gd name="T25" fmla="*/ 29 h 50"/>
                <a:gd name="T26" fmla="*/ 1 w 72"/>
                <a:gd name="T27" fmla="*/ 34 h 50"/>
                <a:gd name="T28" fmla="*/ 1 w 72"/>
                <a:gd name="T29" fmla="*/ 34 h 50"/>
                <a:gd name="T30" fmla="*/ 3 w 72"/>
                <a:gd name="T31" fmla="*/ 39 h 50"/>
                <a:gd name="T32" fmla="*/ 6 w 72"/>
                <a:gd name="T33" fmla="*/ 42 h 50"/>
                <a:gd name="T34" fmla="*/ 10 w 72"/>
                <a:gd name="T35" fmla="*/ 46 h 50"/>
                <a:gd name="T36" fmla="*/ 14 w 72"/>
                <a:gd name="T37" fmla="*/ 48 h 50"/>
                <a:gd name="T38" fmla="*/ 19 w 72"/>
                <a:gd name="T39" fmla="*/ 50 h 50"/>
                <a:gd name="T40" fmla="*/ 23 w 72"/>
                <a:gd name="T41" fmla="*/ 50 h 50"/>
                <a:gd name="T42" fmla="*/ 28 w 72"/>
                <a:gd name="T43" fmla="*/ 50 h 50"/>
                <a:gd name="T44" fmla="*/ 33 w 72"/>
                <a:gd name="T45" fmla="*/ 49 h 50"/>
                <a:gd name="T46" fmla="*/ 72 w 72"/>
                <a:gd name="T47" fmla="*/ 34 h 50"/>
                <a:gd name="T48" fmla="*/ 67 w 72"/>
                <a:gd name="T49" fmla="*/ 0 h 50"/>
                <a:gd name="T50" fmla="*/ 24 w 72"/>
                <a:gd name="T51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50">
                  <a:moveTo>
                    <a:pt x="24" y="1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8" y="50"/>
                  </a:lnTo>
                  <a:lnTo>
                    <a:pt x="33" y="49"/>
                  </a:lnTo>
                  <a:lnTo>
                    <a:pt x="72" y="34"/>
                  </a:lnTo>
                  <a:lnTo>
                    <a:pt x="6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D96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7" name="Freeform 896">
              <a:extLst>
                <a:ext uri="{FF2B5EF4-FFF2-40B4-BE49-F238E27FC236}">
                  <a16:creationId xmlns:a16="http://schemas.microsoft.com/office/drawing/2014/main" xmlns="" id="{7CAE90C5-26AB-4394-8936-D281A96110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754" y="12233459"/>
              <a:ext cx="164866" cy="114490"/>
            </a:xfrm>
            <a:custGeom>
              <a:avLst/>
              <a:gdLst>
                <a:gd name="T0" fmla="*/ 24 w 72"/>
                <a:gd name="T1" fmla="*/ 1 h 50"/>
                <a:gd name="T2" fmla="*/ 24 w 72"/>
                <a:gd name="T3" fmla="*/ 1 h 50"/>
                <a:gd name="T4" fmla="*/ 24 w 72"/>
                <a:gd name="T5" fmla="*/ 1 h 50"/>
                <a:gd name="T6" fmla="*/ 20 w 72"/>
                <a:gd name="T7" fmla="*/ 1 h 50"/>
                <a:gd name="T8" fmla="*/ 15 w 72"/>
                <a:gd name="T9" fmla="*/ 2 h 50"/>
                <a:gd name="T10" fmla="*/ 15 w 72"/>
                <a:gd name="T11" fmla="*/ 2 h 50"/>
                <a:gd name="T12" fmla="*/ 11 w 72"/>
                <a:gd name="T13" fmla="*/ 4 h 50"/>
                <a:gd name="T14" fmla="*/ 7 w 72"/>
                <a:gd name="T15" fmla="*/ 8 h 50"/>
                <a:gd name="T16" fmla="*/ 4 w 72"/>
                <a:gd name="T17" fmla="*/ 11 h 50"/>
                <a:gd name="T18" fmla="*/ 2 w 72"/>
                <a:gd name="T19" fmla="*/ 15 h 50"/>
                <a:gd name="T20" fmla="*/ 1 w 72"/>
                <a:gd name="T21" fmla="*/ 20 h 50"/>
                <a:gd name="T22" fmla="*/ 0 w 72"/>
                <a:gd name="T23" fmla="*/ 24 h 50"/>
                <a:gd name="T24" fmla="*/ 0 w 72"/>
                <a:gd name="T25" fmla="*/ 29 h 50"/>
                <a:gd name="T26" fmla="*/ 1 w 72"/>
                <a:gd name="T27" fmla="*/ 34 h 50"/>
                <a:gd name="T28" fmla="*/ 1 w 72"/>
                <a:gd name="T29" fmla="*/ 34 h 50"/>
                <a:gd name="T30" fmla="*/ 3 w 72"/>
                <a:gd name="T31" fmla="*/ 39 h 50"/>
                <a:gd name="T32" fmla="*/ 6 w 72"/>
                <a:gd name="T33" fmla="*/ 42 h 50"/>
                <a:gd name="T34" fmla="*/ 10 w 72"/>
                <a:gd name="T35" fmla="*/ 46 h 50"/>
                <a:gd name="T36" fmla="*/ 14 w 72"/>
                <a:gd name="T37" fmla="*/ 48 h 50"/>
                <a:gd name="T38" fmla="*/ 19 w 72"/>
                <a:gd name="T39" fmla="*/ 50 h 50"/>
                <a:gd name="T40" fmla="*/ 23 w 72"/>
                <a:gd name="T41" fmla="*/ 50 h 50"/>
                <a:gd name="T42" fmla="*/ 28 w 72"/>
                <a:gd name="T43" fmla="*/ 50 h 50"/>
                <a:gd name="T44" fmla="*/ 33 w 72"/>
                <a:gd name="T45" fmla="*/ 49 h 50"/>
                <a:gd name="T46" fmla="*/ 72 w 72"/>
                <a:gd name="T47" fmla="*/ 34 h 50"/>
                <a:gd name="T48" fmla="*/ 67 w 72"/>
                <a:gd name="T49" fmla="*/ 0 h 50"/>
                <a:gd name="T50" fmla="*/ 24 w 72"/>
                <a:gd name="T51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50">
                  <a:moveTo>
                    <a:pt x="24" y="1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8" y="50"/>
                  </a:lnTo>
                  <a:lnTo>
                    <a:pt x="33" y="49"/>
                  </a:lnTo>
                  <a:lnTo>
                    <a:pt x="72" y="34"/>
                  </a:lnTo>
                  <a:lnTo>
                    <a:pt x="67" y="0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8" name="Freeform 897">
              <a:extLst>
                <a:ext uri="{FF2B5EF4-FFF2-40B4-BE49-F238E27FC236}">
                  <a16:creationId xmlns:a16="http://schemas.microsoft.com/office/drawing/2014/main" xmlns="" id="{8E4D318F-BC0D-4B5A-A066-15D00DF748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944" y="11970131"/>
              <a:ext cx="151127" cy="153418"/>
            </a:xfrm>
            <a:custGeom>
              <a:avLst/>
              <a:gdLst>
                <a:gd name="T0" fmla="*/ 2 w 66"/>
                <a:gd name="T1" fmla="*/ 46 h 67"/>
                <a:gd name="T2" fmla="*/ 2 w 66"/>
                <a:gd name="T3" fmla="*/ 46 h 67"/>
                <a:gd name="T4" fmla="*/ 5 w 66"/>
                <a:gd name="T5" fmla="*/ 51 h 67"/>
                <a:gd name="T6" fmla="*/ 9 w 66"/>
                <a:gd name="T7" fmla="*/ 57 h 67"/>
                <a:gd name="T8" fmla="*/ 13 w 66"/>
                <a:gd name="T9" fmla="*/ 61 h 67"/>
                <a:gd name="T10" fmla="*/ 19 w 66"/>
                <a:gd name="T11" fmla="*/ 64 h 67"/>
                <a:gd name="T12" fmla="*/ 25 w 66"/>
                <a:gd name="T13" fmla="*/ 66 h 67"/>
                <a:gd name="T14" fmla="*/ 31 w 66"/>
                <a:gd name="T15" fmla="*/ 67 h 67"/>
                <a:gd name="T16" fmla="*/ 38 w 66"/>
                <a:gd name="T17" fmla="*/ 67 h 67"/>
                <a:gd name="T18" fmla="*/ 45 w 66"/>
                <a:gd name="T19" fmla="*/ 65 h 67"/>
                <a:gd name="T20" fmla="*/ 45 w 66"/>
                <a:gd name="T21" fmla="*/ 65 h 67"/>
                <a:gd name="T22" fmla="*/ 50 w 66"/>
                <a:gd name="T23" fmla="*/ 62 h 67"/>
                <a:gd name="T24" fmla="*/ 56 w 66"/>
                <a:gd name="T25" fmla="*/ 58 h 67"/>
                <a:gd name="T26" fmla="*/ 60 w 66"/>
                <a:gd name="T27" fmla="*/ 54 h 67"/>
                <a:gd name="T28" fmla="*/ 64 w 66"/>
                <a:gd name="T29" fmla="*/ 48 h 67"/>
                <a:gd name="T30" fmla="*/ 66 w 66"/>
                <a:gd name="T31" fmla="*/ 41 h 67"/>
                <a:gd name="T32" fmla="*/ 66 w 66"/>
                <a:gd name="T33" fmla="*/ 36 h 67"/>
                <a:gd name="T34" fmla="*/ 66 w 66"/>
                <a:gd name="T35" fmla="*/ 29 h 67"/>
                <a:gd name="T36" fmla="*/ 65 w 66"/>
                <a:gd name="T37" fmla="*/ 22 h 67"/>
                <a:gd name="T38" fmla="*/ 65 w 66"/>
                <a:gd name="T39" fmla="*/ 22 h 67"/>
                <a:gd name="T40" fmla="*/ 61 w 66"/>
                <a:gd name="T41" fmla="*/ 17 h 67"/>
                <a:gd name="T42" fmla="*/ 57 w 66"/>
                <a:gd name="T43" fmla="*/ 11 h 67"/>
                <a:gd name="T44" fmla="*/ 52 w 66"/>
                <a:gd name="T45" fmla="*/ 7 h 67"/>
                <a:gd name="T46" fmla="*/ 47 w 66"/>
                <a:gd name="T47" fmla="*/ 3 h 67"/>
                <a:gd name="T48" fmla="*/ 41 w 66"/>
                <a:gd name="T49" fmla="*/ 1 h 67"/>
                <a:gd name="T50" fmla="*/ 35 w 66"/>
                <a:gd name="T51" fmla="*/ 0 h 67"/>
                <a:gd name="T52" fmla="*/ 28 w 66"/>
                <a:gd name="T53" fmla="*/ 1 h 67"/>
                <a:gd name="T54" fmla="*/ 21 w 66"/>
                <a:gd name="T55" fmla="*/ 2 h 67"/>
                <a:gd name="T56" fmla="*/ 21 w 66"/>
                <a:gd name="T57" fmla="*/ 2 h 67"/>
                <a:gd name="T58" fmla="*/ 16 w 66"/>
                <a:gd name="T59" fmla="*/ 6 h 67"/>
                <a:gd name="T60" fmla="*/ 10 w 66"/>
                <a:gd name="T61" fmla="*/ 9 h 67"/>
                <a:gd name="T62" fmla="*/ 6 w 66"/>
                <a:gd name="T63" fmla="*/ 15 h 67"/>
                <a:gd name="T64" fmla="*/ 2 w 66"/>
                <a:gd name="T65" fmla="*/ 20 h 67"/>
                <a:gd name="T66" fmla="*/ 1 w 66"/>
                <a:gd name="T67" fmla="*/ 26 h 67"/>
                <a:gd name="T68" fmla="*/ 0 w 66"/>
                <a:gd name="T69" fmla="*/ 32 h 67"/>
                <a:gd name="T70" fmla="*/ 0 w 66"/>
                <a:gd name="T71" fmla="*/ 39 h 67"/>
                <a:gd name="T72" fmla="*/ 2 w 66"/>
                <a:gd name="T7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67">
                  <a:moveTo>
                    <a:pt x="2" y="46"/>
                  </a:moveTo>
                  <a:lnTo>
                    <a:pt x="2" y="46"/>
                  </a:lnTo>
                  <a:lnTo>
                    <a:pt x="5" y="51"/>
                  </a:lnTo>
                  <a:lnTo>
                    <a:pt x="9" y="57"/>
                  </a:lnTo>
                  <a:lnTo>
                    <a:pt x="13" y="61"/>
                  </a:lnTo>
                  <a:lnTo>
                    <a:pt x="19" y="64"/>
                  </a:lnTo>
                  <a:lnTo>
                    <a:pt x="25" y="66"/>
                  </a:lnTo>
                  <a:lnTo>
                    <a:pt x="31" y="67"/>
                  </a:lnTo>
                  <a:lnTo>
                    <a:pt x="38" y="67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50" y="62"/>
                  </a:lnTo>
                  <a:lnTo>
                    <a:pt x="56" y="58"/>
                  </a:lnTo>
                  <a:lnTo>
                    <a:pt x="60" y="54"/>
                  </a:lnTo>
                  <a:lnTo>
                    <a:pt x="64" y="48"/>
                  </a:lnTo>
                  <a:lnTo>
                    <a:pt x="66" y="41"/>
                  </a:lnTo>
                  <a:lnTo>
                    <a:pt x="66" y="36"/>
                  </a:lnTo>
                  <a:lnTo>
                    <a:pt x="66" y="29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1" y="17"/>
                  </a:lnTo>
                  <a:lnTo>
                    <a:pt x="57" y="11"/>
                  </a:lnTo>
                  <a:lnTo>
                    <a:pt x="52" y="7"/>
                  </a:lnTo>
                  <a:lnTo>
                    <a:pt x="47" y="3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6" y="6"/>
                  </a:lnTo>
                  <a:lnTo>
                    <a:pt x="10" y="9"/>
                  </a:lnTo>
                  <a:lnTo>
                    <a:pt x="6" y="15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D96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9" name="Freeform 898">
              <a:extLst>
                <a:ext uri="{FF2B5EF4-FFF2-40B4-BE49-F238E27FC236}">
                  <a16:creationId xmlns:a16="http://schemas.microsoft.com/office/drawing/2014/main" xmlns="" id="{433C6B88-B2CB-49A8-B3C7-8FFC6555A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944" y="11970131"/>
              <a:ext cx="151127" cy="153418"/>
            </a:xfrm>
            <a:custGeom>
              <a:avLst/>
              <a:gdLst>
                <a:gd name="T0" fmla="*/ 2 w 66"/>
                <a:gd name="T1" fmla="*/ 46 h 67"/>
                <a:gd name="T2" fmla="*/ 2 w 66"/>
                <a:gd name="T3" fmla="*/ 46 h 67"/>
                <a:gd name="T4" fmla="*/ 5 w 66"/>
                <a:gd name="T5" fmla="*/ 51 h 67"/>
                <a:gd name="T6" fmla="*/ 9 w 66"/>
                <a:gd name="T7" fmla="*/ 57 h 67"/>
                <a:gd name="T8" fmla="*/ 13 w 66"/>
                <a:gd name="T9" fmla="*/ 61 h 67"/>
                <a:gd name="T10" fmla="*/ 19 w 66"/>
                <a:gd name="T11" fmla="*/ 64 h 67"/>
                <a:gd name="T12" fmla="*/ 25 w 66"/>
                <a:gd name="T13" fmla="*/ 66 h 67"/>
                <a:gd name="T14" fmla="*/ 31 w 66"/>
                <a:gd name="T15" fmla="*/ 67 h 67"/>
                <a:gd name="T16" fmla="*/ 38 w 66"/>
                <a:gd name="T17" fmla="*/ 67 h 67"/>
                <a:gd name="T18" fmla="*/ 45 w 66"/>
                <a:gd name="T19" fmla="*/ 65 h 67"/>
                <a:gd name="T20" fmla="*/ 45 w 66"/>
                <a:gd name="T21" fmla="*/ 65 h 67"/>
                <a:gd name="T22" fmla="*/ 50 w 66"/>
                <a:gd name="T23" fmla="*/ 62 h 67"/>
                <a:gd name="T24" fmla="*/ 56 w 66"/>
                <a:gd name="T25" fmla="*/ 58 h 67"/>
                <a:gd name="T26" fmla="*/ 60 w 66"/>
                <a:gd name="T27" fmla="*/ 54 h 67"/>
                <a:gd name="T28" fmla="*/ 64 w 66"/>
                <a:gd name="T29" fmla="*/ 48 h 67"/>
                <a:gd name="T30" fmla="*/ 66 w 66"/>
                <a:gd name="T31" fmla="*/ 41 h 67"/>
                <a:gd name="T32" fmla="*/ 66 w 66"/>
                <a:gd name="T33" fmla="*/ 36 h 67"/>
                <a:gd name="T34" fmla="*/ 66 w 66"/>
                <a:gd name="T35" fmla="*/ 29 h 67"/>
                <a:gd name="T36" fmla="*/ 65 w 66"/>
                <a:gd name="T37" fmla="*/ 22 h 67"/>
                <a:gd name="T38" fmla="*/ 65 w 66"/>
                <a:gd name="T39" fmla="*/ 22 h 67"/>
                <a:gd name="T40" fmla="*/ 61 w 66"/>
                <a:gd name="T41" fmla="*/ 17 h 67"/>
                <a:gd name="T42" fmla="*/ 57 w 66"/>
                <a:gd name="T43" fmla="*/ 11 h 67"/>
                <a:gd name="T44" fmla="*/ 52 w 66"/>
                <a:gd name="T45" fmla="*/ 7 h 67"/>
                <a:gd name="T46" fmla="*/ 47 w 66"/>
                <a:gd name="T47" fmla="*/ 3 h 67"/>
                <a:gd name="T48" fmla="*/ 41 w 66"/>
                <a:gd name="T49" fmla="*/ 1 h 67"/>
                <a:gd name="T50" fmla="*/ 35 w 66"/>
                <a:gd name="T51" fmla="*/ 0 h 67"/>
                <a:gd name="T52" fmla="*/ 28 w 66"/>
                <a:gd name="T53" fmla="*/ 1 h 67"/>
                <a:gd name="T54" fmla="*/ 21 w 66"/>
                <a:gd name="T55" fmla="*/ 2 h 67"/>
                <a:gd name="T56" fmla="*/ 21 w 66"/>
                <a:gd name="T57" fmla="*/ 2 h 67"/>
                <a:gd name="T58" fmla="*/ 16 w 66"/>
                <a:gd name="T59" fmla="*/ 6 h 67"/>
                <a:gd name="T60" fmla="*/ 10 w 66"/>
                <a:gd name="T61" fmla="*/ 9 h 67"/>
                <a:gd name="T62" fmla="*/ 6 w 66"/>
                <a:gd name="T63" fmla="*/ 15 h 67"/>
                <a:gd name="T64" fmla="*/ 2 w 66"/>
                <a:gd name="T65" fmla="*/ 20 h 67"/>
                <a:gd name="T66" fmla="*/ 1 w 66"/>
                <a:gd name="T67" fmla="*/ 26 h 67"/>
                <a:gd name="T68" fmla="*/ 0 w 66"/>
                <a:gd name="T69" fmla="*/ 32 h 67"/>
                <a:gd name="T70" fmla="*/ 0 w 66"/>
                <a:gd name="T71" fmla="*/ 39 h 67"/>
                <a:gd name="T72" fmla="*/ 2 w 66"/>
                <a:gd name="T7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67">
                  <a:moveTo>
                    <a:pt x="2" y="46"/>
                  </a:moveTo>
                  <a:lnTo>
                    <a:pt x="2" y="46"/>
                  </a:lnTo>
                  <a:lnTo>
                    <a:pt x="5" y="51"/>
                  </a:lnTo>
                  <a:lnTo>
                    <a:pt x="9" y="57"/>
                  </a:lnTo>
                  <a:lnTo>
                    <a:pt x="13" y="61"/>
                  </a:lnTo>
                  <a:lnTo>
                    <a:pt x="19" y="64"/>
                  </a:lnTo>
                  <a:lnTo>
                    <a:pt x="25" y="66"/>
                  </a:lnTo>
                  <a:lnTo>
                    <a:pt x="31" y="67"/>
                  </a:lnTo>
                  <a:lnTo>
                    <a:pt x="38" y="67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50" y="62"/>
                  </a:lnTo>
                  <a:lnTo>
                    <a:pt x="56" y="58"/>
                  </a:lnTo>
                  <a:lnTo>
                    <a:pt x="60" y="54"/>
                  </a:lnTo>
                  <a:lnTo>
                    <a:pt x="64" y="48"/>
                  </a:lnTo>
                  <a:lnTo>
                    <a:pt x="66" y="41"/>
                  </a:lnTo>
                  <a:lnTo>
                    <a:pt x="66" y="36"/>
                  </a:lnTo>
                  <a:lnTo>
                    <a:pt x="66" y="29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1" y="17"/>
                  </a:lnTo>
                  <a:lnTo>
                    <a:pt x="57" y="11"/>
                  </a:lnTo>
                  <a:lnTo>
                    <a:pt x="52" y="7"/>
                  </a:lnTo>
                  <a:lnTo>
                    <a:pt x="47" y="3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6" y="6"/>
                  </a:lnTo>
                  <a:lnTo>
                    <a:pt x="10" y="9"/>
                  </a:lnTo>
                  <a:lnTo>
                    <a:pt x="6" y="15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2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0" name="Freeform 899">
              <a:extLst>
                <a:ext uri="{FF2B5EF4-FFF2-40B4-BE49-F238E27FC236}">
                  <a16:creationId xmlns:a16="http://schemas.microsoft.com/office/drawing/2014/main" xmlns="" id="{4B7010FB-0937-4FF4-B395-0D887DFA9D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852" y="11979290"/>
              <a:ext cx="554133" cy="332022"/>
            </a:xfrm>
            <a:custGeom>
              <a:avLst/>
              <a:gdLst>
                <a:gd name="T0" fmla="*/ 215 w 242"/>
                <a:gd name="T1" fmla="*/ 0 h 145"/>
                <a:gd name="T2" fmla="*/ 0 w 242"/>
                <a:gd name="T3" fmla="*/ 113 h 145"/>
                <a:gd name="T4" fmla="*/ 13 w 242"/>
                <a:gd name="T5" fmla="*/ 145 h 145"/>
                <a:gd name="T6" fmla="*/ 242 w 242"/>
                <a:gd name="T7" fmla="*/ 61 h 145"/>
                <a:gd name="T8" fmla="*/ 215 w 242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45">
                  <a:moveTo>
                    <a:pt x="215" y="0"/>
                  </a:moveTo>
                  <a:lnTo>
                    <a:pt x="0" y="113"/>
                  </a:lnTo>
                  <a:lnTo>
                    <a:pt x="13" y="145"/>
                  </a:lnTo>
                  <a:lnTo>
                    <a:pt x="242" y="6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96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1" name="Freeform 900">
              <a:extLst>
                <a:ext uri="{FF2B5EF4-FFF2-40B4-BE49-F238E27FC236}">
                  <a16:creationId xmlns:a16="http://schemas.microsoft.com/office/drawing/2014/main" xmlns="" id="{20B25320-2DD1-46BC-89D6-1011FD733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852" y="11979290"/>
              <a:ext cx="554133" cy="332022"/>
            </a:xfrm>
            <a:custGeom>
              <a:avLst/>
              <a:gdLst>
                <a:gd name="T0" fmla="*/ 215 w 242"/>
                <a:gd name="T1" fmla="*/ 0 h 145"/>
                <a:gd name="T2" fmla="*/ 0 w 242"/>
                <a:gd name="T3" fmla="*/ 113 h 145"/>
                <a:gd name="T4" fmla="*/ 13 w 242"/>
                <a:gd name="T5" fmla="*/ 145 h 145"/>
                <a:gd name="T6" fmla="*/ 242 w 242"/>
                <a:gd name="T7" fmla="*/ 61 h 145"/>
                <a:gd name="T8" fmla="*/ 215 w 242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45">
                  <a:moveTo>
                    <a:pt x="215" y="0"/>
                  </a:moveTo>
                  <a:lnTo>
                    <a:pt x="0" y="113"/>
                  </a:lnTo>
                  <a:lnTo>
                    <a:pt x="13" y="145"/>
                  </a:lnTo>
                  <a:lnTo>
                    <a:pt x="242" y="61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5" name="Freeform 934">
              <a:extLst>
                <a:ext uri="{FF2B5EF4-FFF2-40B4-BE49-F238E27FC236}">
                  <a16:creationId xmlns:a16="http://schemas.microsoft.com/office/drawing/2014/main" xmlns="" id="{5C98C70E-5010-4D9E-A56C-D58B206947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62" y="12361688"/>
              <a:ext cx="212951" cy="1547908"/>
            </a:xfrm>
            <a:custGeom>
              <a:avLst/>
              <a:gdLst>
                <a:gd name="T0" fmla="*/ 93 w 93"/>
                <a:gd name="T1" fmla="*/ 0 h 676"/>
                <a:gd name="T2" fmla="*/ 88 w 93"/>
                <a:gd name="T3" fmla="*/ 35 h 676"/>
                <a:gd name="T4" fmla="*/ 18 w 93"/>
                <a:gd name="T5" fmla="*/ 676 h 676"/>
                <a:gd name="T6" fmla="*/ 0 w 93"/>
                <a:gd name="T7" fmla="*/ 676 h 676"/>
                <a:gd name="T8" fmla="*/ 54 w 93"/>
                <a:gd name="T9" fmla="*/ 0 h 676"/>
                <a:gd name="T10" fmla="*/ 93 w 93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76">
                  <a:moveTo>
                    <a:pt x="93" y="0"/>
                  </a:moveTo>
                  <a:lnTo>
                    <a:pt x="88" y="35"/>
                  </a:lnTo>
                  <a:lnTo>
                    <a:pt x="18" y="676"/>
                  </a:lnTo>
                  <a:lnTo>
                    <a:pt x="0" y="676"/>
                  </a:lnTo>
                  <a:lnTo>
                    <a:pt x="54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96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6" name="Freeform 935">
              <a:extLst>
                <a:ext uri="{FF2B5EF4-FFF2-40B4-BE49-F238E27FC236}">
                  <a16:creationId xmlns:a16="http://schemas.microsoft.com/office/drawing/2014/main" xmlns="" id="{0A6DA062-E53F-47C6-BC05-8470B7927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62" y="12361688"/>
              <a:ext cx="212951" cy="1547908"/>
            </a:xfrm>
            <a:custGeom>
              <a:avLst/>
              <a:gdLst>
                <a:gd name="T0" fmla="*/ 93 w 93"/>
                <a:gd name="T1" fmla="*/ 0 h 676"/>
                <a:gd name="T2" fmla="*/ 88 w 93"/>
                <a:gd name="T3" fmla="*/ 35 h 676"/>
                <a:gd name="T4" fmla="*/ 18 w 93"/>
                <a:gd name="T5" fmla="*/ 676 h 676"/>
                <a:gd name="T6" fmla="*/ 0 w 93"/>
                <a:gd name="T7" fmla="*/ 676 h 676"/>
                <a:gd name="T8" fmla="*/ 54 w 93"/>
                <a:gd name="T9" fmla="*/ 0 h 676"/>
                <a:gd name="T10" fmla="*/ 93 w 93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76">
                  <a:moveTo>
                    <a:pt x="93" y="0"/>
                  </a:moveTo>
                  <a:lnTo>
                    <a:pt x="88" y="35"/>
                  </a:lnTo>
                  <a:lnTo>
                    <a:pt x="18" y="676"/>
                  </a:lnTo>
                  <a:lnTo>
                    <a:pt x="0" y="676"/>
                  </a:lnTo>
                  <a:lnTo>
                    <a:pt x="54" y="0"/>
                  </a:lnTo>
                  <a:lnTo>
                    <a:pt x="93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7" name="Freeform 936">
              <a:extLst>
                <a:ext uri="{FF2B5EF4-FFF2-40B4-BE49-F238E27FC236}">
                  <a16:creationId xmlns:a16="http://schemas.microsoft.com/office/drawing/2014/main" xmlns="" id="{B1FD8419-0CF9-4165-B94F-69B98D4DC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8183" y="12361688"/>
              <a:ext cx="212951" cy="1547908"/>
            </a:xfrm>
            <a:custGeom>
              <a:avLst/>
              <a:gdLst>
                <a:gd name="T0" fmla="*/ 0 w 93"/>
                <a:gd name="T1" fmla="*/ 0 h 676"/>
                <a:gd name="T2" fmla="*/ 5 w 93"/>
                <a:gd name="T3" fmla="*/ 35 h 676"/>
                <a:gd name="T4" fmla="*/ 75 w 93"/>
                <a:gd name="T5" fmla="*/ 676 h 676"/>
                <a:gd name="T6" fmla="*/ 93 w 93"/>
                <a:gd name="T7" fmla="*/ 676 h 676"/>
                <a:gd name="T8" fmla="*/ 41 w 93"/>
                <a:gd name="T9" fmla="*/ 0 h 676"/>
                <a:gd name="T10" fmla="*/ 0 w 93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76">
                  <a:moveTo>
                    <a:pt x="0" y="0"/>
                  </a:moveTo>
                  <a:lnTo>
                    <a:pt x="5" y="35"/>
                  </a:lnTo>
                  <a:lnTo>
                    <a:pt x="75" y="676"/>
                  </a:lnTo>
                  <a:lnTo>
                    <a:pt x="93" y="676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6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8" name="Freeform 937">
              <a:extLst>
                <a:ext uri="{FF2B5EF4-FFF2-40B4-BE49-F238E27FC236}">
                  <a16:creationId xmlns:a16="http://schemas.microsoft.com/office/drawing/2014/main" xmlns="" id="{594F4999-C5A8-4513-9BE8-30CCAB86DE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8183" y="12361688"/>
              <a:ext cx="212951" cy="1547908"/>
            </a:xfrm>
            <a:custGeom>
              <a:avLst/>
              <a:gdLst>
                <a:gd name="T0" fmla="*/ 0 w 93"/>
                <a:gd name="T1" fmla="*/ 0 h 676"/>
                <a:gd name="T2" fmla="*/ 5 w 93"/>
                <a:gd name="T3" fmla="*/ 35 h 676"/>
                <a:gd name="T4" fmla="*/ 75 w 93"/>
                <a:gd name="T5" fmla="*/ 676 h 676"/>
                <a:gd name="T6" fmla="*/ 93 w 93"/>
                <a:gd name="T7" fmla="*/ 676 h 676"/>
                <a:gd name="T8" fmla="*/ 41 w 93"/>
                <a:gd name="T9" fmla="*/ 0 h 676"/>
                <a:gd name="T10" fmla="*/ 0 w 93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76">
                  <a:moveTo>
                    <a:pt x="0" y="0"/>
                  </a:moveTo>
                  <a:lnTo>
                    <a:pt x="5" y="35"/>
                  </a:lnTo>
                  <a:lnTo>
                    <a:pt x="75" y="676"/>
                  </a:lnTo>
                  <a:lnTo>
                    <a:pt x="93" y="676"/>
                  </a:ln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3" name="Rectangle 942">
              <a:extLst>
                <a:ext uri="{FF2B5EF4-FFF2-40B4-BE49-F238E27FC236}">
                  <a16:creationId xmlns:a16="http://schemas.microsoft.com/office/drawing/2014/main" xmlns="" id="{4AC48EE2-6CD9-4AE1-8109-12805BED2F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8360" y="12311313"/>
              <a:ext cx="386976" cy="50376"/>
            </a:xfrm>
            <a:prstGeom prst="rect">
              <a:avLst/>
            </a:prstGeom>
            <a:solidFill>
              <a:srgbClr val="63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4" name="Freeform 943">
              <a:extLst>
                <a:ext uri="{FF2B5EF4-FFF2-40B4-BE49-F238E27FC236}">
                  <a16:creationId xmlns:a16="http://schemas.microsoft.com/office/drawing/2014/main" xmlns="" id="{5972D8D5-57B2-45BF-9C6F-520C587A2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986" y="11809845"/>
              <a:ext cx="799141" cy="551844"/>
            </a:xfrm>
            <a:custGeom>
              <a:avLst/>
              <a:gdLst>
                <a:gd name="T0" fmla="*/ 349 w 349"/>
                <a:gd name="T1" fmla="*/ 241 h 241"/>
                <a:gd name="T2" fmla="*/ 10 w 349"/>
                <a:gd name="T3" fmla="*/ 241 h 241"/>
                <a:gd name="T4" fmla="*/ 10 w 349"/>
                <a:gd name="T5" fmla="*/ 241 h 241"/>
                <a:gd name="T6" fmla="*/ 0 w 349"/>
                <a:gd name="T7" fmla="*/ 33 h 241"/>
                <a:gd name="T8" fmla="*/ 0 w 349"/>
                <a:gd name="T9" fmla="*/ 33 h 241"/>
                <a:gd name="T10" fmla="*/ 2 w 349"/>
                <a:gd name="T11" fmla="*/ 27 h 241"/>
                <a:gd name="T12" fmla="*/ 3 w 349"/>
                <a:gd name="T13" fmla="*/ 20 h 241"/>
                <a:gd name="T14" fmla="*/ 6 w 349"/>
                <a:gd name="T15" fmla="*/ 14 h 241"/>
                <a:gd name="T16" fmla="*/ 10 w 349"/>
                <a:gd name="T17" fmla="*/ 10 h 241"/>
                <a:gd name="T18" fmla="*/ 15 w 349"/>
                <a:gd name="T19" fmla="*/ 5 h 241"/>
                <a:gd name="T20" fmla="*/ 20 w 349"/>
                <a:gd name="T21" fmla="*/ 2 h 241"/>
                <a:gd name="T22" fmla="*/ 27 w 349"/>
                <a:gd name="T23" fmla="*/ 0 h 241"/>
                <a:gd name="T24" fmla="*/ 34 w 349"/>
                <a:gd name="T25" fmla="*/ 0 h 241"/>
                <a:gd name="T26" fmla="*/ 307 w 349"/>
                <a:gd name="T27" fmla="*/ 0 h 241"/>
                <a:gd name="T28" fmla="*/ 307 w 349"/>
                <a:gd name="T29" fmla="*/ 0 h 241"/>
                <a:gd name="T30" fmla="*/ 314 w 349"/>
                <a:gd name="T31" fmla="*/ 0 h 241"/>
                <a:gd name="T32" fmla="*/ 319 w 349"/>
                <a:gd name="T33" fmla="*/ 2 h 241"/>
                <a:gd name="T34" fmla="*/ 325 w 349"/>
                <a:gd name="T35" fmla="*/ 4 h 241"/>
                <a:gd name="T36" fmla="*/ 329 w 349"/>
                <a:gd name="T37" fmla="*/ 9 h 241"/>
                <a:gd name="T38" fmla="*/ 334 w 349"/>
                <a:gd name="T39" fmla="*/ 13 h 241"/>
                <a:gd name="T40" fmla="*/ 337 w 349"/>
                <a:gd name="T41" fmla="*/ 18 h 241"/>
                <a:gd name="T42" fmla="*/ 339 w 349"/>
                <a:gd name="T43" fmla="*/ 24 h 241"/>
                <a:gd name="T44" fmla="*/ 339 w 349"/>
                <a:gd name="T45" fmla="*/ 30 h 241"/>
                <a:gd name="T46" fmla="*/ 349 w 349"/>
                <a:gd name="T4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9" h="241">
                  <a:moveTo>
                    <a:pt x="349" y="241"/>
                  </a:moveTo>
                  <a:lnTo>
                    <a:pt x="10" y="241"/>
                  </a:lnTo>
                  <a:lnTo>
                    <a:pt x="10" y="24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19" y="2"/>
                  </a:lnTo>
                  <a:lnTo>
                    <a:pt x="325" y="4"/>
                  </a:lnTo>
                  <a:lnTo>
                    <a:pt x="329" y="9"/>
                  </a:lnTo>
                  <a:lnTo>
                    <a:pt x="334" y="13"/>
                  </a:lnTo>
                  <a:lnTo>
                    <a:pt x="337" y="18"/>
                  </a:lnTo>
                  <a:lnTo>
                    <a:pt x="339" y="24"/>
                  </a:lnTo>
                  <a:lnTo>
                    <a:pt x="339" y="30"/>
                  </a:lnTo>
                  <a:lnTo>
                    <a:pt x="349" y="241"/>
                  </a:lnTo>
                  <a:close/>
                </a:path>
              </a:pathLst>
            </a:custGeom>
            <a:solidFill>
              <a:srgbClr val="FAB4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5" name="Freeform 944">
              <a:extLst>
                <a:ext uri="{FF2B5EF4-FFF2-40B4-BE49-F238E27FC236}">
                  <a16:creationId xmlns:a16="http://schemas.microsoft.com/office/drawing/2014/main" xmlns="" id="{A46827AF-713D-4B12-9BA7-2056D88B7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986" y="11809845"/>
              <a:ext cx="799141" cy="551844"/>
            </a:xfrm>
            <a:custGeom>
              <a:avLst/>
              <a:gdLst>
                <a:gd name="T0" fmla="*/ 349 w 349"/>
                <a:gd name="T1" fmla="*/ 241 h 241"/>
                <a:gd name="T2" fmla="*/ 10 w 349"/>
                <a:gd name="T3" fmla="*/ 241 h 241"/>
                <a:gd name="T4" fmla="*/ 10 w 349"/>
                <a:gd name="T5" fmla="*/ 241 h 241"/>
                <a:gd name="T6" fmla="*/ 0 w 349"/>
                <a:gd name="T7" fmla="*/ 33 h 241"/>
                <a:gd name="T8" fmla="*/ 0 w 349"/>
                <a:gd name="T9" fmla="*/ 33 h 241"/>
                <a:gd name="T10" fmla="*/ 2 w 349"/>
                <a:gd name="T11" fmla="*/ 27 h 241"/>
                <a:gd name="T12" fmla="*/ 3 w 349"/>
                <a:gd name="T13" fmla="*/ 20 h 241"/>
                <a:gd name="T14" fmla="*/ 6 w 349"/>
                <a:gd name="T15" fmla="*/ 14 h 241"/>
                <a:gd name="T16" fmla="*/ 10 w 349"/>
                <a:gd name="T17" fmla="*/ 10 h 241"/>
                <a:gd name="T18" fmla="*/ 15 w 349"/>
                <a:gd name="T19" fmla="*/ 5 h 241"/>
                <a:gd name="T20" fmla="*/ 20 w 349"/>
                <a:gd name="T21" fmla="*/ 2 h 241"/>
                <a:gd name="T22" fmla="*/ 27 w 349"/>
                <a:gd name="T23" fmla="*/ 0 h 241"/>
                <a:gd name="T24" fmla="*/ 34 w 349"/>
                <a:gd name="T25" fmla="*/ 0 h 241"/>
                <a:gd name="T26" fmla="*/ 307 w 349"/>
                <a:gd name="T27" fmla="*/ 0 h 241"/>
                <a:gd name="T28" fmla="*/ 307 w 349"/>
                <a:gd name="T29" fmla="*/ 0 h 241"/>
                <a:gd name="T30" fmla="*/ 314 w 349"/>
                <a:gd name="T31" fmla="*/ 0 h 241"/>
                <a:gd name="T32" fmla="*/ 319 w 349"/>
                <a:gd name="T33" fmla="*/ 2 h 241"/>
                <a:gd name="T34" fmla="*/ 325 w 349"/>
                <a:gd name="T35" fmla="*/ 4 h 241"/>
                <a:gd name="T36" fmla="*/ 329 w 349"/>
                <a:gd name="T37" fmla="*/ 9 h 241"/>
                <a:gd name="T38" fmla="*/ 334 w 349"/>
                <a:gd name="T39" fmla="*/ 13 h 241"/>
                <a:gd name="T40" fmla="*/ 337 w 349"/>
                <a:gd name="T41" fmla="*/ 18 h 241"/>
                <a:gd name="T42" fmla="*/ 339 w 349"/>
                <a:gd name="T43" fmla="*/ 24 h 241"/>
                <a:gd name="T44" fmla="*/ 339 w 349"/>
                <a:gd name="T45" fmla="*/ 30 h 241"/>
                <a:gd name="T46" fmla="*/ 349 w 349"/>
                <a:gd name="T4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9" h="241">
                  <a:moveTo>
                    <a:pt x="349" y="241"/>
                  </a:moveTo>
                  <a:lnTo>
                    <a:pt x="10" y="241"/>
                  </a:lnTo>
                  <a:lnTo>
                    <a:pt x="10" y="24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19" y="2"/>
                  </a:lnTo>
                  <a:lnTo>
                    <a:pt x="325" y="4"/>
                  </a:lnTo>
                  <a:lnTo>
                    <a:pt x="329" y="9"/>
                  </a:lnTo>
                  <a:lnTo>
                    <a:pt x="334" y="13"/>
                  </a:lnTo>
                  <a:lnTo>
                    <a:pt x="337" y="18"/>
                  </a:lnTo>
                  <a:lnTo>
                    <a:pt x="339" y="24"/>
                  </a:lnTo>
                  <a:lnTo>
                    <a:pt x="339" y="30"/>
                  </a:lnTo>
                  <a:lnTo>
                    <a:pt x="349" y="2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0" name="Freeform 949">
              <a:extLst>
                <a:ext uri="{FF2B5EF4-FFF2-40B4-BE49-F238E27FC236}">
                  <a16:creationId xmlns:a16="http://schemas.microsoft.com/office/drawing/2014/main" xmlns="" id="{46E38853-00FA-4B68-94C2-56A6005636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836" y="11116035"/>
              <a:ext cx="419034" cy="556423"/>
            </a:xfrm>
            <a:custGeom>
              <a:avLst/>
              <a:gdLst>
                <a:gd name="T0" fmla="*/ 0 w 183"/>
                <a:gd name="T1" fmla="*/ 121 h 243"/>
                <a:gd name="T2" fmla="*/ 2 w 183"/>
                <a:gd name="T3" fmla="*/ 117 h 243"/>
                <a:gd name="T4" fmla="*/ 13 w 183"/>
                <a:gd name="T5" fmla="*/ 104 h 243"/>
                <a:gd name="T6" fmla="*/ 45 w 183"/>
                <a:gd name="T7" fmla="*/ 75 h 243"/>
                <a:gd name="T8" fmla="*/ 123 w 183"/>
                <a:gd name="T9" fmla="*/ 16 h 243"/>
                <a:gd name="T10" fmla="*/ 147 w 183"/>
                <a:gd name="T11" fmla="*/ 0 h 243"/>
                <a:gd name="T12" fmla="*/ 153 w 183"/>
                <a:gd name="T13" fmla="*/ 8 h 243"/>
                <a:gd name="T14" fmla="*/ 168 w 183"/>
                <a:gd name="T15" fmla="*/ 43 h 243"/>
                <a:gd name="T16" fmla="*/ 169 w 183"/>
                <a:gd name="T17" fmla="*/ 54 h 243"/>
                <a:gd name="T18" fmla="*/ 179 w 183"/>
                <a:gd name="T19" fmla="*/ 62 h 243"/>
                <a:gd name="T20" fmla="*/ 183 w 183"/>
                <a:gd name="T21" fmla="*/ 69 h 243"/>
                <a:gd name="T22" fmla="*/ 183 w 183"/>
                <a:gd name="T23" fmla="*/ 75 h 243"/>
                <a:gd name="T24" fmla="*/ 180 w 183"/>
                <a:gd name="T25" fmla="*/ 86 h 243"/>
                <a:gd name="T26" fmla="*/ 180 w 183"/>
                <a:gd name="T27" fmla="*/ 97 h 243"/>
                <a:gd name="T28" fmla="*/ 181 w 183"/>
                <a:gd name="T29" fmla="*/ 103 h 243"/>
                <a:gd name="T30" fmla="*/ 182 w 183"/>
                <a:gd name="T31" fmla="*/ 113 h 243"/>
                <a:gd name="T32" fmla="*/ 182 w 183"/>
                <a:gd name="T33" fmla="*/ 120 h 243"/>
                <a:gd name="T34" fmla="*/ 178 w 183"/>
                <a:gd name="T35" fmla="*/ 138 h 243"/>
                <a:gd name="T36" fmla="*/ 170 w 183"/>
                <a:gd name="T37" fmla="*/ 151 h 243"/>
                <a:gd name="T38" fmla="*/ 163 w 183"/>
                <a:gd name="T39" fmla="*/ 157 h 243"/>
                <a:gd name="T40" fmla="*/ 150 w 183"/>
                <a:gd name="T41" fmla="*/ 166 h 243"/>
                <a:gd name="T42" fmla="*/ 141 w 183"/>
                <a:gd name="T43" fmla="*/ 177 h 243"/>
                <a:gd name="T44" fmla="*/ 142 w 183"/>
                <a:gd name="T45" fmla="*/ 191 h 243"/>
                <a:gd name="T46" fmla="*/ 147 w 183"/>
                <a:gd name="T47" fmla="*/ 216 h 243"/>
                <a:gd name="T48" fmla="*/ 150 w 183"/>
                <a:gd name="T49" fmla="*/ 227 h 243"/>
                <a:gd name="T50" fmla="*/ 150 w 183"/>
                <a:gd name="T51" fmla="*/ 230 h 243"/>
                <a:gd name="T52" fmla="*/ 140 w 183"/>
                <a:gd name="T53" fmla="*/ 236 h 243"/>
                <a:gd name="T54" fmla="*/ 106 w 183"/>
                <a:gd name="T55" fmla="*/ 240 h 243"/>
                <a:gd name="T56" fmla="*/ 51 w 183"/>
                <a:gd name="T57" fmla="*/ 243 h 243"/>
                <a:gd name="T58" fmla="*/ 7 w 183"/>
                <a:gd name="T59" fmla="*/ 238 h 243"/>
                <a:gd name="T60" fmla="*/ 2 w 183"/>
                <a:gd name="T61" fmla="*/ 236 h 243"/>
                <a:gd name="T62" fmla="*/ 0 w 183"/>
                <a:gd name="T63" fmla="*/ 235 h 243"/>
                <a:gd name="T64" fmla="*/ 5 w 183"/>
                <a:gd name="T65" fmla="*/ 191 h 243"/>
                <a:gd name="T66" fmla="*/ 6 w 183"/>
                <a:gd name="T67" fmla="*/ 157 h 243"/>
                <a:gd name="T68" fmla="*/ 0 w 183"/>
                <a:gd name="T69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243">
                  <a:moveTo>
                    <a:pt x="0" y="121"/>
                  </a:moveTo>
                  <a:lnTo>
                    <a:pt x="0" y="121"/>
                  </a:lnTo>
                  <a:lnTo>
                    <a:pt x="0" y="119"/>
                  </a:lnTo>
                  <a:lnTo>
                    <a:pt x="2" y="117"/>
                  </a:lnTo>
                  <a:lnTo>
                    <a:pt x="6" y="111"/>
                  </a:lnTo>
                  <a:lnTo>
                    <a:pt x="13" y="104"/>
                  </a:lnTo>
                  <a:lnTo>
                    <a:pt x="22" y="95"/>
                  </a:lnTo>
                  <a:lnTo>
                    <a:pt x="45" y="75"/>
                  </a:lnTo>
                  <a:lnTo>
                    <a:pt x="72" y="54"/>
                  </a:lnTo>
                  <a:lnTo>
                    <a:pt x="123" y="16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0" y="3"/>
                  </a:lnTo>
                  <a:lnTo>
                    <a:pt x="153" y="8"/>
                  </a:lnTo>
                  <a:lnTo>
                    <a:pt x="161" y="25"/>
                  </a:lnTo>
                  <a:lnTo>
                    <a:pt x="168" y="43"/>
                  </a:lnTo>
                  <a:lnTo>
                    <a:pt x="169" y="50"/>
                  </a:lnTo>
                  <a:lnTo>
                    <a:pt x="169" y="54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1" y="65"/>
                  </a:lnTo>
                  <a:lnTo>
                    <a:pt x="183" y="69"/>
                  </a:lnTo>
                  <a:lnTo>
                    <a:pt x="183" y="72"/>
                  </a:lnTo>
                  <a:lnTo>
                    <a:pt x="183" y="75"/>
                  </a:lnTo>
                  <a:lnTo>
                    <a:pt x="183" y="75"/>
                  </a:lnTo>
                  <a:lnTo>
                    <a:pt x="180" y="86"/>
                  </a:lnTo>
                  <a:lnTo>
                    <a:pt x="179" y="92"/>
                  </a:lnTo>
                  <a:lnTo>
                    <a:pt x="180" y="97"/>
                  </a:lnTo>
                  <a:lnTo>
                    <a:pt x="180" y="97"/>
                  </a:lnTo>
                  <a:lnTo>
                    <a:pt x="181" y="103"/>
                  </a:lnTo>
                  <a:lnTo>
                    <a:pt x="182" y="107"/>
                  </a:lnTo>
                  <a:lnTo>
                    <a:pt x="182" y="113"/>
                  </a:lnTo>
                  <a:lnTo>
                    <a:pt x="182" y="113"/>
                  </a:lnTo>
                  <a:lnTo>
                    <a:pt x="182" y="120"/>
                  </a:lnTo>
                  <a:lnTo>
                    <a:pt x="180" y="131"/>
                  </a:lnTo>
                  <a:lnTo>
                    <a:pt x="178" y="138"/>
                  </a:lnTo>
                  <a:lnTo>
                    <a:pt x="174" y="144"/>
                  </a:lnTo>
                  <a:lnTo>
                    <a:pt x="170" y="151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55" y="162"/>
                  </a:lnTo>
                  <a:lnTo>
                    <a:pt x="150" y="166"/>
                  </a:lnTo>
                  <a:lnTo>
                    <a:pt x="143" y="168"/>
                  </a:lnTo>
                  <a:lnTo>
                    <a:pt x="141" y="177"/>
                  </a:lnTo>
                  <a:lnTo>
                    <a:pt x="141" y="177"/>
                  </a:lnTo>
                  <a:lnTo>
                    <a:pt x="142" y="191"/>
                  </a:lnTo>
                  <a:lnTo>
                    <a:pt x="143" y="205"/>
                  </a:lnTo>
                  <a:lnTo>
                    <a:pt x="147" y="216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51" y="229"/>
                  </a:lnTo>
                  <a:lnTo>
                    <a:pt x="150" y="230"/>
                  </a:lnTo>
                  <a:lnTo>
                    <a:pt x="147" y="234"/>
                  </a:lnTo>
                  <a:lnTo>
                    <a:pt x="140" y="236"/>
                  </a:lnTo>
                  <a:lnTo>
                    <a:pt x="130" y="238"/>
                  </a:lnTo>
                  <a:lnTo>
                    <a:pt x="106" y="240"/>
                  </a:lnTo>
                  <a:lnTo>
                    <a:pt x="79" y="243"/>
                  </a:lnTo>
                  <a:lnTo>
                    <a:pt x="51" y="243"/>
                  </a:lnTo>
                  <a:lnTo>
                    <a:pt x="25" y="241"/>
                  </a:lnTo>
                  <a:lnTo>
                    <a:pt x="7" y="238"/>
                  </a:lnTo>
                  <a:lnTo>
                    <a:pt x="3" y="237"/>
                  </a:lnTo>
                  <a:lnTo>
                    <a:pt x="2" y="236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3" y="219"/>
                  </a:lnTo>
                  <a:lnTo>
                    <a:pt x="5" y="191"/>
                  </a:lnTo>
                  <a:lnTo>
                    <a:pt x="6" y="175"/>
                  </a:lnTo>
                  <a:lnTo>
                    <a:pt x="6" y="157"/>
                  </a:lnTo>
                  <a:lnTo>
                    <a:pt x="4" y="139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BE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1" name="Freeform 950">
              <a:extLst>
                <a:ext uri="{FF2B5EF4-FFF2-40B4-BE49-F238E27FC236}">
                  <a16:creationId xmlns:a16="http://schemas.microsoft.com/office/drawing/2014/main" xmlns="" id="{7AE4559F-5735-447A-B6F0-E82F33292A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664" y="10948878"/>
              <a:ext cx="483148" cy="469411"/>
            </a:xfrm>
            <a:custGeom>
              <a:avLst/>
              <a:gdLst>
                <a:gd name="T0" fmla="*/ 36 w 211"/>
                <a:gd name="T1" fmla="*/ 38 h 205"/>
                <a:gd name="T2" fmla="*/ 48 w 211"/>
                <a:gd name="T3" fmla="*/ 29 h 205"/>
                <a:gd name="T4" fmla="*/ 61 w 211"/>
                <a:gd name="T5" fmla="*/ 23 h 205"/>
                <a:gd name="T6" fmla="*/ 92 w 211"/>
                <a:gd name="T7" fmla="*/ 18 h 205"/>
                <a:gd name="T8" fmla="*/ 125 w 211"/>
                <a:gd name="T9" fmla="*/ 13 h 205"/>
                <a:gd name="T10" fmla="*/ 149 w 211"/>
                <a:gd name="T11" fmla="*/ 7 h 205"/>
                <a:gd name="T12" fmla="*/ 158 w 211"/>
                <a:gd name="T13" fmla="*/ 3 h 205"/>
                <a:gd name="T14" fmla="*/ 168 w 211"/>
                <a:gd name="T15" fmla="*/ 0 h 205"/>
                <a:gd name="T16" fmla="*/ 180 w 211"/>
                <a:gd name="T17" fmla="*/ 1 h 205"/>
                <a:gd name="T18" fmla="*/ 191 w 211"/>
                <a:gd name="T19" fmla="*/ 6 h 205"/>
                <a:gd name="T20" fmla="*/ 200 w 211"/>
                <a:gd name="T21" fmla="*/ 12 h 205"/>
                <a:gd name="T22" fmla="*/ 206 w 211"/>
                <a:gd name="T23" fmla="*/ 22 h 205"/>
                <a:gd name="T24" fmla="*/ 210 w 211"/>
                <a:gd name="T25" fmla="*/ 36 h 205"/>
                <a:gd name="T26" fmla="*/ 210 w 211"/>
                <a:gd name="T27" fmla="*/ 51 h 205"/>
                <a:gd name="T28" fmla="*/ 203 w 211"/>
                <a:gd name="T29" fmla="*/ 69 h 205"/>
                <a:gd name="T30" fmla="*/ 200 w 211"/>
                <a:gd name="T31" fmla="*/ 75 h 205"/>
                <a:gd name="T32" fmla="*/ 194 w 211"/>
                <a:gd name="T33" fmla="*/ 79 h 205"/>
                <a:gd name="T34" fmla="*/ 186 w 211"/>
                <a:gd name="T35" fmla="*/ 87 h 205"/>
                <a:gd name="T36" fmla="*/ 175 w 211"/>
                <a:gd name="T37" fmla="*/ 107 h 205"/>
                <a:gd name="T38" fmla="*/ 174 w 211"/>
                <a:gd name="T39" fmla="*/ 118 h 205"/>
                <a:gd name="T40" fmla="*/ 173 w 211"/>
                <a:gd name="T41" fmla="*/ 142 h 205"/>
                <a:gd name="T42" fmla="*/ 166 w 211"/>
                <a:gd name="T43" fmla="*/ 145 h 205"/>
                <a:gd name="T44" fmla="*/ 158 w 211"/>
                <a:gd name="T45" fmla="*/ 151 h 205"/>
                <a:gd name="T46" fmla="*/ 149 w 211"/>
                <a:gd name="T47" fmla="*/ 162 h 205"/>
                <a:gd name="T48" fmla="*/ 137 w 211"/>
                <a:gd name="T49" fmla="*/ 177 h 205"/>
                <a:gd name="T50" fmla="*/ 123 w 211"/>
                <a:gd name="T51" fmla="*/ 191 h 205"/>
                <a:gd name="T52" fmla="*/ 115 w 211"/>
                <a:gd name="T53" fmla="*/ 196 h 205"/>
                <a:gd name="T54" fmla="*/ 95 w 211"/>
                <a:gd name="T55" fmla="*/ 204 h 205"/>
                <a:gd name="T56" fmla="*/ 85 w 211"/>
                <a:gd name="T57" fmla="*/ 205 h 205"/>
                <a:gd name="T58" fmla="*/ 56 w 211"/>
                <a:gd name="T59" fmla="*/ 204 h 205"/>
                <a:gd name="T60" fmla="*/ 32 w 211"/>
                <a:gd name="T61" fmla="*/ 201 h 205"/>
                <a:gd name="T62" fmla="*/ 29 w 211"/>
                <a:gd name="T63" fmla="*/ 199 h 205"/>
                <a:gd name="T64" fmla="*/ 22 w 211"/>
                <a:gd name="T65" fmla="*/ 190 h 205"/>
                <a:gd name="T66" fmla="*/ 13 w 211"/>
                <a:gd name="T67" fmla="*/ 173 h 205"/>
                <a:gd name="T68" fmla="*/ 3 w 211"/>
                <a:gd name="T69" fmla="*/ 151 h 205"/>
                <a:gd name="T70" fmla="*/ 1 w 211"/>
                <a:gd name="T71" fmla="*/ 142 h 205"/>
                <a:gd name="T72" fmla="*/ 0 w 211"/>
                <a:gd name="T73" fmla="*/ 116 h 205"/>
                <a:gd name="T74" fmla="*/ 7 w 211"/>
                <a:gd name="T75" fmla="*/ 86 h 205"/>
                <a:gd name="T76" fmla="*/ 18 w 211"/>
                <a:gd name="T77" fmla="*/ 61 h 205"/>
                <a:gd name="T78" fmla="*/ 29 w 211"/>
                <a:gd name="T79" fmla="*/ 46 h 205"/>
                <a:gd name="T80" fmla="*/ 36 w 211"/>
                <a:gd name="T81" fmla="*/ 3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205">
                  <a:moveTo>
                    <a:pt x="36" y="38"/>
                  </a:moveTo>
                  <a:lnTo>
                    <a:pt x="36" y="38"/>
                  </a:lnTo>
                  <a:lnTo>
                    <a:pt x="41" y="33"/>
                  </a:lnTo>
                  <a:lnTo>
                    <a:pt x="48" y="29"/>
                  </a:lnTo>
                  <a:lnTo>
                    <a:pt x="55" y="26"/>
                  </a:lnTo>
                  <a:lnTo>
                    <a:pt x="61" y="23"/>
                  </a:lnTo>
                  <a:lnTo>
                    <a:pt x="76" y="20"/>
                  </a:lnTo>
                  <a:lnTo>
                    <a:pt x="92" y="18"/>
                  </a:lnTo>
                  <a:lnTo>
                    <a:pt x="108" y="16"/>
                  </a:lnTo>
                  <a:lnTo>
                    <a:pt x="125" y="13"/>
                  </a:lnTo>
                  <a:lnTo>
                    <a:pt x="142" y="9"/>
                  </a:lnTo>
                  <a:lnTo>
                    <a:pt x="149" y="7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63" y="1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1"/>
                  </a:lnTo>
                  <a:lnTo>
                    <a:pt x="185" y="3"/>
                  </a:lnTo>
                  <a:lnTo>
                    <a:pt x="191" y="6"/>
                  </a:lnTo>
                  <a:lnTo>
                    <a:pt x="195" y="9"/>
                  </a:lnTo>
                  <a:lnTo>
                    <a:pt x="200" y="12"/>
                  </a:lnTo>
                  <a:lnTo>
                    <a:pt x="203" y="17"/>
                  </a:lnTo>
                  <a:lnTo>
                    <a:pt x="206" y="22"/>
                  </a:lnTo>
                  <a:lnTo>
                    <a:pt x="209" y="29"/>
                  </a:lnTo>
                  <a:lnTo>
                    <a:pt x="210" y="36"/>
                  </a:lnTo>
                  <a:lnTo>
                    <a:pt x="211" y="44"/>
                  </a:lnTo>
                  <a:lnTo>
                    <a:pt x="210" y="51"/>
                  </a:lnTo>
                  <a:lnTo>
                    <a:pt x="207" y="60"/>
                  </a:lnTo>
                  <a:lnTo>
                    <a:pt x="203" y="69"/>
                  </a:lnTo>
                  <a:lnTo>
                    <a:pt x="203" y="69"/>
                  </a:lnTo>
                  <a:lnTo>
                    <a:pt x="200" y="75"/>
                  </a:lnTo>
                  <a:lnTo>
                    <a:pt x="194" y="79"/>
                  </a:lnTo>
                  <a:lnTo>
                    <a:pt x="194" y="79"/>
                  </a:lnTo>
                  <a:lnTo>
                    <a:pt x="190" y="83"/>
                  </a:lnTo>
                  <a:lnTo>
                    <a:pt x="186" y="87"/>
                  </a:lnTo>
                  <a:lnTo>
                    <a:pt x="180" y="96"/>
                  </a:lnTo>
                  <a:lnTo>
                    <a:pt x="175" y="107"/>
                  </a:lnTo>
                  <a:lnTo>
                    <a:pt x="174" y="113"/>
                  </a:lnTo>
                  <a:lnTo>
                    <a:pt x="174" y="118"/>
                  </a:lnTo>
                  <a:lnTo>
                    <a:pt x="174" y="118"/>
                  </a:lnTo>
                  <a:lnTo>
                    <a:pt x="173" y="142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3" y="147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49" y="162"/>
                  </a:lnTo>
                  <a:lnTo>
                    <a:pt x="149" y="162"/>
                  </a:lnTo>
                  <a:lnTo>
                    <a:pt x="137" y="177"/>
                  </a:lnTo>
                  <a:lnTo>
                    <a:pt x="131" y="184"/>
                  </a:lnTo>
                  <a:lnTo>
                    <a:pt x="123" y="191"/>
                  </a:lnTo>
                  <a:lnTo>
                    <a:pt x="123" y="191"/>
                  </a:lnTo>
                  <a:lnTo>
                    <a:pt x="115" y="196"/>
                  </a:lnTo>
                  <a:lnTo>
                    <a:pt x="105" y="201"/>
                  </a:lnTo>
                  <a:lnTo>
                    <a:pt x="95" y="204"/>
                  </a:lnTo>
                  <a:lnTo>
                    <a:pt x="85" y="205"/>
                  </a:lnTo>
                  <a:lnTo>
                    <a:pt x="85" y="205"/>
                  </a:lnTo>
                  <a:lnTo>
                    <a:pt x="74" y="205"/>
                  </a:lnTo>
                  <a:lnTo>
                    <a:pt x="56" y="204"/>
                  </a:lnTo>
                  <a:lnTo>
                    <a:pt x="39" y="202"/>
                  </a:lnTo>
                  <a:lnTo>
                    <a:pt x="32" y="201"/>
                  </a:lnTo>
                  <a:lnTo>
                    <a:pt x="29" y="199"/>
                  </a:lnTo>
                  <a:lnTo>
                    <a:pt x="29" y="199"/>
                  </a:lnTo>
                  <a:lnTo>
                    <a:pt x="26" y="194"/>
                  </a:lnTo>
                  <a:lnTo>
                    <a:pt x="22" y="190"/>
                  </a:lnTo>
                  <a:lnTo>
                    <a:pt x="13" y="173"/>
                  </a:lnTo>
                  <a:lnTo>
                    <a:pt x="13" y="173"/>
                  </a:lnTo>
                  <a:lnTo>
                    <a:pt x="7" y="158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1" y="142"/>
                  </a:lnTo>
                  <a:lnTo>
                    <a:pt x="0" y="129"/>
                  </a:lnTo>
                  <a:lnTo>
                    <a:pt x="0" y="116"/>
                  </a:lnTo>
                  <a:lnTo>
                    <a:pt x="2" y="101"/>
                  </a:lnTo>
                  <a:lnTo>
                    <a:pt x="7" y="86"/>
                  </a:lnTo>
                  <a:lnTo>
                    <a:pt x="13" y="69"/>
                  </a:lnTo>
                  <a:lnTo>
                    <a:pt x="18" y="61"/>
                  </a:lnTo>
                  <a:lnTo>
                    <a:pt x="22" y="54"/>
                  </a:lnTo>
                  <a:lnTo>
                    <a:pt x="29" y="46"/>
                  </a:lnTo>
                  <a:lnTo>
                    <a:pt x="36" y="38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9A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6" name="Freeform 955">
              <a:extLst>
                <a:ext uri="{FF2B5EF4-FFF2-40B4-BE49-F238E27FC236}">
                  <a16:creationId xmlns:a16="http://schemas.microsoft.com/office/drawing/2014/main" xmlns="" id="{9AA339F3-A4EF-45AA-9446-C103906C8B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139" y="13392100"/>
              <a:ext cx="467120" cy="171736"/>
            </a:xfrm>
            <a:custGeom>
              <a:avLst/>
              <a:gdLst>
                <a:gd name="T0" fmla="*/ 191 w 204"/>
                <a:gd name="T1" fmla="*/ 0 h 75"/>
                <a:gd name="T2" fmla="*/ 192 w 204"/>
                <a:gd name="T3" fmla="*/ 0 h 75"/>
                <a:gd name="T4" fmla="*/ 201 w 204"/>
                <a:gd name="T5" fmla="*/ 23 h 75"/>
                <a:gd name="T6" fmla="*/ 204 w 204"/>
                <a:gd name="T7" fmla="*/ 42 h 75"/>
                <a:gd name="T8" fmla="*/ 201 w 204"/>
                <a:gd name="T9" fmla="*/ 56 h 75"/>
                <a:gd name="T10" fmla="*/ 198 w 204"/>
                <a:gd name="T11" fmla="*/ 63 h 75"/>
                <a:gd name="T12" fmla="*/ 175 w 204"/>
                <a:gd name="T13" fmla="*/ 65 h 75"/>
                <a:gd name="T14" fmla="*/ 174 w 204"/>
                <a:gd name="T15" fmla="*/ 64 h 75"/>
                <a:gd name="T16" fmla="*/ 174 w 204"/>
                <a:gd name="T17" fmla="*/ 60 h 75"/>
                <a:gd name="T18" fmla="*/ 168 w 204"/>
                <a:gd name="T19" fmla="*/ 60 h 75"/>
                <a:gd name="T20" fmla="*/ 168 w 204"/>
                <a:gd name="T21" fmla="*/ 61 h 75"/>
                <a:gd name="T22" fmla="*/ 168 w 204"/>
                <a:gd name="T23" fmla="*/ 65 h 75"/>
                <a:gd name="T24" fmla="*/ 167 w 204"/>
                <a:gd name="T25" fmla="*/ 65 h 75"/>
                <a:gd name="T26" fmla="*/ 153 w 204"/>
                <a:gd name="T27" fmla="*/ 67 h 75"/>
                <a:gd name="T28" fmla="*/ 152 w 204"/>
                <a:gd name="T29" fmla="*/ 63 h 75"/>
                <a:gd name="T30" fmla="*/ 151 w 204"/>
                <a:gd name="T31" fmla="*/ 63 h 75"/>
                <a:gd name="T32" fmla="*/ 147 w 204"/>
                <a:gd name="T33" fmla="*/ 63 h 75"/>
                <a:gd name="T34" fmla="*/ 147 w 204"/>
                <a:gd name="T35" fmla="*/ 67 h 75"/>
                <a:gd name="T36" fmla="*/ 146 w 204"/>
                <a:gd name="T37" fmla="*/ 67 h 75"/>
                <a:gd name="T38" fmla="*/ 129 w 204"/>
                <a:gd name="T39" fmla="*/ 69 h 75"/>
                <a:gd name="T40" fmla="*/ 129 w 204"/>
                <a:gd name="T41" fmla="*/ 68 h 75"/>
                <a:gd name="T42" fmla="*/ 128 w 204"/>
                <a:gd name="T43" fmla="*/ 65 h 75"/>
                <a:gd name="T44" fmla="*/ 123 w 204"/>
                <a:gd name="T45" fmla="*/ 65 h 75"/>
                <a:gd name="T46" fmla="*/ 122 w 204"/>
                <a:gd name="T47" fmla="*/ 66 h 75"/>
                <a:gd name="T48" fmla="*/ 122 w 204"/>
                <a:gd name="T49" fmla="*/ 69 h 75"/>
                <a:gd name="T50" fmla="*/ 122 w 204"/>
                <a:gd name="T51" fmla="*/ 70 h 75"/>
                <a:gd name="T52" fmla="*/ 106 w 204"/>
                <a:gd name="T53" fmla="*/ 71 h 75"/>
                <a:gd name="T54" fmla="*/ 104 w 204"/>
                <a:gd name="T55" fmla="*/ 70 h 75"/>
                <a:gd name="T56" fmla="*/ 102 w 204"/>
                <a:gd name="T57" fmla="*/ 67 h 75"/>
                <a:gd name="T58" fmla="*/ 99 w 204"/>
                <a:gd name="T59" fmla="*/ 68 h 75"/>
                <a:gd name="T60" fmla="*/ 99 w 204"/>
                <a:gd name="T61" fmla="*/ 71 h 75"/>
                <a:gd name="T62" fmla="*/ 98 w 204"/>
                <a:gd name="T63" fmla="*/ 73 h 75"/>
                <a:gd name="T64" fmla="*/ 81 w 204"/>
                <a:gd name="T65" fmla="*/ 74 h 75"/>
                <a:gd name="T66" fmla="*/ 81 w 204"/>
                <a:gd name="T67" fmla="*/ 73 h 75"/>
                <a:gd name="T68" fmla="*/ 80 w 204"/>
                <a:gd name="T69" fmla="*/ 70 h 75"/>
                <a:gd name="T70" fmla="*/ 75 w 204"/>
                <a:gd name="T71" fmla="*/ 70 h 75"/>
                <a:gd name="T72" fmla="*/ 74 w 204"/>
                <a:gd name="T73" fmla="*/ 70 h 75"/>
                <a:gd name="T74" fmla="*/ 74 w 204"/>
                <a:gd name="T75" fmla="*/ 73 h 75"/>
                <a:gd name="T76" fmla="*/ 74 w 204"/>
                <a:gd name="T77" fmla="*/ 74 h 75"/>
                <a:gd name="T78" fmla="*/ 44 w 204"/>
                <a:gd name="T79" fmla="*/ 74 h 75"/>
                <a:gd name="T80" fmla="*/ 14 w 204"/>
                <a:gd name="T81" fmla="*/ 70 h 75"/>
                <a:gd name="T82" fmla="*/ 11 w 204"/>
                <a:gd name="T83" fmla="*/ 69 h 75"/>
                <a:gd name="T84" fmla="*/ 4 w 204"/>
                <a:gd name="T85" fmla="*/ 66 h 75"/>
                <a:gd name="T86" fmla="*/ 1 w 204"/>
                <a:gd name="T87" fmla="*/ 61 h 75"/>
                <a:gd name="T88" fmla="*/ 0 w 204"/>
                <a:gd name="T89" fmla="*/ 56 h 75"/>
                <a:gd name="T90" fmla="*/ 2 w 204"/>
                <a:gd name="T91" fmla="*/ 51 h 75"/>
                <a:gd name="T92" fmla="*/ 10 w 204"/>
                <a:gd name="T93" fmla="*/ 44 h 75"/>
                <a:gd name="T94" fmla="*/ 14 w 204"/>
                <a:gd name="T95" fmla="*/ 42 h 75"/>
                <a:gd name="T96" fmla="*/ 19 w 204"/>
                <a:gd name="T97" fmla="*/ 42 h 75"/>
                <a:gd name="T98" fmla="*/ 42 w 204"/>
                <a:gd name="T99" fmla="*/ 37 h 75"/>
                <a:gd name="T100" fmla="*/ 61 w 204"/>
                <a:gd name="T101" fmla="*/ 29 h 75"/>
                <a:gd name="T102" fmla="*/ 82 w 204"/>
                <a:gd name="T103" fmla="*/ 15 h 75"/>
                <a:gd name="T104" fmla="*/ 83 w 204"/>
                <a:gd name="T105" fmla="*/ 15 h 75"/>
                <a:gd name="T106" fmla="*/ 85 w 204"/>
                <a:gd name="T107" fmla="*/ 23 h 75"/>
                <a:gd name="T108" fmla="*/ 84 w 204"/>
                <a:gd name="T109" fmla="*/ 31 h 75"/>
                <a:gd name="T110" fmla="*/ 80 w 204"/>
                <a:gd name="T111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75">
                  <a:moveTo>
                    <a:pt x="79" y="41"/>
                  </a:moveTo>
                  <a:lnTo>
                    <a:pt x="191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8" y="12"/>
                  </a:lnTo>
                  <a:lnTo>
                    <a:pt x="201" y="23"/>
                  </a:lnTo>
                  <a:lnTo>
                    <a:pt x="204" y="34"/>
                  </a:lnTo>
                  <a:lnTo>
                    <a:pt x="204" y="42"/>
                  </a:lnTo>
                  <a:lnTo>
                    <a:pt x="203" y="50"/>
                  </a:lnTo>
                  <a:lnTo>
                    <a:pt x="201" y="56"/>
                  </a:lnTo>
                  <a:lnTo>
                    <a:pt x="198" y="63"/>
                  </a:lnTo>
                  <a:lnTo>
                    <a:pt x="198" y="63"/>
                  </a:lnTo>
                  <a:lnTo>
                    <a:pt x="198" y="63"/>
                  </a:lnTo>
                  <a:lnTo>
                    <a:pt x="175" y="65"/>
                  </a:lnTo>
                  <a:lnTo>
                    <a:pt x="175" y="65"/>
                  </a:lnTo>
                  <a:lnTo>
                    <a:pt x="174" y="64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68" y="61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7" y="65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2" y="66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1" y="63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146" y="64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46" y="67"/>
                  </a:lnTo>
                  <a:lnTo>
                    <a:pt x="146" y="67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9" y="68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7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122" y="69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3" y="68"/>
                  </a:lnTo>
                  <a:lnTo>
                    <a:pt x="102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81" y="73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0" y="69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4" y="70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58" y="75"/>
                  </a:lnTo>
                  <a:lnTo>
                    <a:pt x="44" y="74"/>
                  </a:lnTo>
                  <a:lnTo>
                    <a:pt x="25" y="73"/>
                  </a:lnTo>
                  <a:lnTo>
                    <a:pt x="14" y="70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7" y="68"/>
                  </a:lnTo>
                  <a:lnTo>
                    <a:pt x="4" y="66"/>
                  </a:lnTo>
                  <a:lnTo>
                    <a:pt x="2" y="64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5" y="47"/>
                  </a:lnTo>
                  <a:lnTo>
                    <a:pt x="10" y="4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31" y="40"/>
                  </a:lnTo>
                  <a:lnTo>
                    <a:pt x="42" y="37"/>
                  </a:lnTo>
                  <a:lnTo>
                    <a:pt x="52" y="34"/>
                  </a:lnTo>
                  <a:lnTo>
                    <a:pt x="61" y="29"/>
                  </a:lnTo>
                  <a:lnTo>
                    <a:pt x="74" y="20"/>
                  </a:lnTo>
                  <a:lnTo>
                    <a:pt x="82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5" y="19"/>
                  </a:lnTo>
                  <a:lnTo>
                    <a:pt x="85" y="23"/>
                  </a:lnTo>
                  <a:lnTo>
                    <a:pt x="85" y="28"/>
                  </a:lnTo>
                  <a:lnTo>
                    <a:pt x="84" y="31"/>
                  </a:lnTo>
                  <a:lnTo>
                    <a:pt x="81" y="37"/>
                  </a:lnTo>
                  <a:lnTo>
                    <a:pt x="80" y="39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7" name="Freeform 956">
              <a:extLst>
                <a:ext uri="{FF2B5EF4-FFF2-40B4-BE49-F238E27FC236}">
                  <a16:creationId xmlns:a16="http://schemas.microsoft.com/office/drawing/2014/main" xmlns="" id="{F97382D2-0812-4008-98F3-907636B03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301" y="13744730"/>
              <a:ext cx="565581" cy="160286"/>
            </a:xfrm>
            <a:custGeom>
              <a:avLst/>
              <a:gdLst>
                <a:gd name="T0" fmla="*/ 237 w 247"/>
                <a:gd name="T1" fmla="*/ 0 h 70"/>
                <a:gd name="T2" fmla="*/ 238 w 247"/>
                <a:gd name="T3" fmla="*/ 1 h 70"/>
                <a:gd name="T4" fmla="*/ 243 w 247"/>
                <a:gd name="T5" fmla="*/ 14 h 70"/>
                <a:gd name="T6" fmla="*/ 247 w 247"/>
                <a:gd name="T7" fmla="*/ 38 h 70"/>
                <a:gd name="T8" fmla="*/ 244 w 247"/>
                <a:gd name="T9" fmla="*/ 56 h 70"/>
                <a:gd name="T10" fmla="*/ 238 w 247"/>
                <a:gd name="T11" fmla="*/ 68 h 70"/>
                <a:gd name="T12" fmla="*/ 238 w 247"/>
                <a:gd name="T13" fmla="*/ 69 h 70"/>
                <a:gd name="T14" fmla="*/ 210 w 247"/>
                <a:gd name="T15" fmla="*/ 69 h 70"/>
                <a:gd name="T16" fmla="*/ 209 w 247"/>
                <a:gd name="T17" fmla="*/ 65 h 70"/>
                <a:gd name="T18" fmla="*/ 208 w 247"/>
                <a:gd name="T19" fmla="*/ 64 h 70"/>
                <a:gd name="T20" fmla="*/ 202 w 247"/>
                <a:gd name="T21" fmla="*/ 64 h 70"/>
                <a:gd name="T22" fmla="*/ 201 w 247"/>
                <a:gd name="T23" fmla="*/ 68 h 70"/>
                <a:gd name="T24" fmla="*/ 201 w 247"/>
                <a:gd name="T25" fmla="*/ 69 h 70"/>
                <a:gd name="T26" fmla="*/ 183 w 247"/>
                <a:gd name="T27" fmla="*/ 69 h 70"/>
                <a:gd name="T28" fmla="*/ 182 w 247"/>
                <a:gd name="T29" fmla="*/ 68 h 70"/>
                <a:gd name="T30" fmla="*/ 182 w 247"/>
                <a:gd name="T31" fmla="*/ 65 h 70"/>
                <a:gd name="T32" fmla="*/ 176 w 247"/>
                <a:gd name="T33" fmla="*/ 64 h 70"/>
                <a:gd name="T34" fmla="*/ 175 w 247"/>
                <a:gd name="T35" fmla="*/ 65 h 70"/>
                <a:gd name="T36" fmla="*/ 175 w 247"/>
                <a:gd name="T37" fmla="*/ 68 h 70"/>
                <a:gd name="T38" fmla="*/ 174 w 247"/>
                <a:gd name="T39" fmla="*/ 69 h 70"/>
                <a:gd name="T40" fmla="*/ 154 w 247"/>
                <a:gd name="T41" fmla="*/ 69 h 70"/>
                <a:gd name="T42" fmla="*/ 153 w 247"/>
                <a:gd name="T43" fmla="*/ 65 h 70"/>
                <a:gd name="T44" fmla="*/ 152 w 247"/>
                <a:gd name="T45" fmla="*/ 65 h 70"/>
                <a:gd name="T46" fmla="*/ 147 w 247"/>
                <a:gd name="T47" fmla="*/ 65 h 70"/>
                <a:gd name="T48" fmla="*/ 146 w 247"/>
                <a:gd name="T49" fmla="*/ 69 h 70"/>
                <a:gd name="T50" fmla="*/ 145 w 247"/>
                <a:gd name="T51" fmla="*/ 69 h 70"/>
                <a:gd name="T52" fmla="*/ 125 w 247"/>
                <a:gd name="T53" fmla="*/ 70 h 70"/>
                <a:gd name="T54" fmla="*/ 124 w 247"/>
                <a:gd name="T55" fmla="*/ 69 h 70"/>
                <a:gd name="T56" fmla="*/ 124 w 247"/>
                <a:gd name="T57" fmla="*/ 66 h 70"/>
                <a:gd name="T58" fmla="*/ 119 w 247"/>
                <a:gd name="T59" fmla="*/ 65 h 70"/>
                <a:gd name="T60" fmla="*/ 117 w 247"/>
                <a:gd name="T61" fmla="*/ 66 h 70"/>
                <a:gd name="T62" fmla="*/ 117 w 247"/>
                <a:gd name="T63" fmla="*/ 69 h 70"/>
                <a:gd name="T64" fmla="*/ 116 w 247"/>
                <a:gd name="T65" fmla="*/ 70 h 70"/>
                <a:gd name="T66" fmla="*/ 96 w 247"/>
                <a:gd name="T67" fmla="*/ 69 h 70"/>
                <a:gd name="T68" fmla="*/ 96 w 247"/>
                <a:gd name="T69" fmla="*/ 66 h 70"/>
                <a:gd name="T70" fmla="*/ 95 w 247"/>
                <a:gd name="T71" fmla="*/ 65 h 70"/>
                <a:gd name="T72" fmla="*/ 90 w 247"/>
                <a:gd name="T73" fmla="*/ 65 h 70"/>
                <a:gd name="T74" fmla="*/ 88 w 247"/>
                <a:gd name="T75" fmla="*/ 68 h 70"/>
                <a:gd name="T76" fmla="*/ 87 w 247"/>
                <a:gd name="T77" fmla="*/ 69 h 70"/>
                <a:gd name="T78" fmla="*/ 68 w 247"/>
                <a:gd name="T79" fmla="*/ 68 h 70"/>
                <a:gd name="T80" fmla="*/ 28 w 247"/>
                <a:gd name="T81" fmla="*/ 64 h 70"/>
                <a:gd name="T82" fmla="*/ 13 w 247"/>
                <a:gd name="T83" fmla="*/ 58 h 70"/>
                <a:gd name="T84" fmla="*/ 8 w 247"/>
                <a:gd name="T85" fmla="*/ 57 h 70"/>
                <a:gd name="T86" fmla="*/ 1 w 247"/>
                <a:gd name="T87" fmla="*/ 51 h 70"/>
                <a:gd name="T88" fmla="*/ 0 w 247"/>
                <a:gd name="T89" fmla="*/ 48 h 70"/>
                <a:gd name="T90" fmla="*/ 0 w 247"/>
                <a:gd name="T91" fmla="*/ 43 h 70"/>
                <a:gd name="T92" fmla="*/ 7 w 247"/>
                <a:gd name="T93" fmla="*/ 33 h 70"/>
                <a:gd name="T94" fmla="*/ 19 w 247"/>
                <a:gd name="T95" fmla="*/ 30 h 70"/>
                <a:gd name="T96" fmla="*/ 24 w 247"/>
                <a:gd name="T97" fmla="*/ 30 h 70"/>
                <a:gd name="T98" fmla="*/ 39 w 247"/>
                <a:gd name="T99" fmla="*/ 29 h 70"/>
                <a:gd name="T100" fmla="*/ 66 w 247"/>
                <a:gd name="T101" fmla="*/ 23 h 70"/>
                <a:gd name="T102" fmla="*/ 86 w 247"/>
                <a:gd name="T103" fmla="*/ 14 h 70"/>
                <a:gd name="T104" fmla="*/ 103 w 247"/>
                <a:gd name="T105" fmla="*/ 6 h 70"/>
                <a:gd name="T106" fmla="*/ 104 w 247"/>
                <a:gd name="T107" fmla="*/ 6 h 70"/>
                <a:gd name="T108" fmla="*/ 107 w 247"/>
                <a:gd name="T109" fmla="*/ 11 h 70"/>
                <a:gd name="T110" fmla="*/ 106 w 247"/>
                <a:gd name="T111" fmla="*/ 20 h 70"/>
                <a:gd name="T112" fmla="*/ 101 w 247"/>
                <a:gd name="T113" fmla="*/ 30 h 70"/>
                <a:gd name="T114" fmla="*/ 96 w 247"/>
                <a:gd name="T1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70">
                  <a:moveTo>
                    <a:pt x="96" y="35"/>
                  </a:moveTo>
                  <a:lnTo>
                    <a:pt x="237" y="0"/>
                  </a:lnTo>
                  <a:lnTo>
                    <a:pt x="237" y="0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43" y="14"/>
                  </a:lnTo>
                  <a:lnTo>
                    <a:pt x="247" y="27"/>
                  </a:lnTo>
                  <a:lnTo>
                    <a:pt x="247" y="38"/>
                  </a:lnTo>
                  <a:lnTo>
                    <a:pt x="247" y="48"/>
                  </a:lnTo>
                  <a:lnTo>
                    <a:pt x="244" y="56"/>
                  </a:lnTo>
                  <a:lnTo>
                    <a:pt x="242" y="61"/>
                  </a:lnTo>
                  <a:lnTo>
                    <a:pt x="238" y="68"/>
                  </a:lnTo>
                  <a:lnTo>
                    <a:pt x="238" y="69"/>
                  </a:lnTo>
                  <a:lnTo>
                    <a:pt x="238" y="69"/>
                  </a:lnTo>
                  <a:lnTo>
                    <a:pt x="210" y="69"/>
                  </a:lnTo>
                  <a:lnTo>
                    <a:pt x="210" y="69"/>
                  </a:lnTo>
                  <a:lnTo>
                    <a:pt x="209" y="68"/>
                  </a:lnTo>
                  <a:lnTo>
                    <a:pt x="209" y="65"/>
                  </a:lnTo>
                  <a:lnTo>
                    <a:pt x="209" y="65"/>
                  </a:lnTo>
                  <a:lnTo>
                    <a:pt x="208" y="64"/>
                  </a:lnTo>
                  <a:lnTo>
                    <a:pt x="202" y="64"/>
                  </a:lnTo>
                  <a:lnTo>
                    <a:pt x="202" y="64"/>
                  </a:lnTo>
                  <a:lnTo>
                    <a:pt x="201" y="65"/>
                  </a:lnTo>
                  <a:lnTo>
                    <a:pt x="201" y="68"/>
                  </a:lnTo>
                  <a:lnTo>
                    <a:pt x="201" y="68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183" y="69"/>
                  </a:lnTo>
                  <a:lnTo>
                    <a:pt x="183" y="69"/>
                  </a:lnTo>
                  <a:lnTo>
                    <a:pt x="182" y="68"/>
                  </a:lnTo>
                  <a:lnTo>
                    <a:pt x="182" y="65"/>
                  </a:lnTo>
                  <a:lnTo>
                    <a:pt x="182" y="65"/>
                  </a:lnTo>
                  <a:lnTo>
                    <a:pt x="181" y="64"/>
                  </a:lnTo>
                  <a:lnTo>
                    <a:pt x="176" y="64"/>
                  </a:lnTo>
                  <a:lnTo>
                    <a:pt x="176" y="64"/>
                  </a:lnTo>
                  <a:lnTo>
                    <a:pt x="175" y="65"/>
                  </a:lnTo>
                  <a:lnTo>
                    <a:pt x="175" y="68"/>
                  </a:lnTo>
                  <a:lnTo>
                    <a:pt x="175" y="68"/>
                  </a:lnTo>
                  <a:lnTo>
                    <a:pt x="174" y="69"/>
                  </a:lnTo>
                  <a:lnTo>
                    <a:pt x="174" y="69"/>
                  </a:lnTo>
                  <a:lnTo>
                    <a:pt x="154" y="69"/>
                  </a:lnTo>
                  <a:lnTo>
                    <a:pt x="154" y="69"/>
                  </a:lnTo>
                  <a:lnTo>
                    <a:pt x="153" y="69"/>
                  </a:lnTo>
                  <a:lnTo>
                    <a:pt x="153" y="65"/>
                  </a:lnTo>
                  <a:lnTo>
                    <a:pt x="153" y="65"/>
                  </a:lnTo>
                  <a:lnTo>
                    <a:pt x="152" y="65"/>
                  </a:lnTo>
                  <a:lnTo>
                    <a:pt x="147" y="65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9"/>
                  </a:lnTo>
                  <a:lnTo>
                    <a:pt x="146" y="69"/>
                  </a:lnTo>
                  <a:lnTo>
                    <a:pt x="145" y="69"/>
                  </a:lnTo>
                  <a:lnTo>
                    <a:pt x="145" y="69"/>
                  </a:lnTo>
                  <a:lnTo>
                    <a:pt x="125" y="70"/>
                  </a:lnTo>
                  <a:lnTo>
                    <a:pt x="125" y="70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7" y="66"/>
                  </a:lnTo>
                  <a:lnTo>
                    <a:pt x="117" y="69"/>
                  </a:lnTo>
                  <a:lnTo>
                    <a:pt x="117" y="69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5" y="65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88" y="66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7" y="69"/>
                  </a:lnTo>
                  <a:lnTo>
                    <a:pt x="87" y="69"/>
                  </a:lnTo>
                  <a:lnTo>
                    <a:pt x="68" y="68"/>
                  </a:lnTo>
                  <a:lnTo>
                    <a:pt x="52" y="67"/>
                  </a:lnTo>
                  <a:lnTo>
                    <a:pt x="28" y="64"/>
                  </a:lnTo>
                  <a:lnTo>
                    <a:pt x="16" y="60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8" y="57"/>
                  </a:lnTo>
                  <a:lnTo>
                    <a:pt x="5" y="53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7" y="33"/>
                  </a:lnTo>
                  <a:lnTo>
                    <a:pt x="13" y="31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9" y="29"/>
                  </a:lnTo>
                  <a:lnTo>
                    <a:pt x="53" y="27"/>
                  </a:lnTo>
                  <a:lnTo>
                    <a:pt x="66" y="23"/>
                  </a:lnTo>
                  <a:lnTo>
                    <a:pt x="77" y="19"/>
                  </a:lnTo>
                  <a:lnTo>
                    <a:pt x="86" y="14"/>
                  </a:lnTo>
                  <a:lnTo>
                    <a:pt x="94" y="11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7" y="11"/>
                  </a:lnTo>
                  <a:lnTo>
                    <a:pt x="107" y="16"/>
                  </a:lnTo>
                  <a:lnTo>
                    <a:pt x="106" y="20"/>
                  </a:lnTo>
                  <a:lnTo>
                    <a:pt x="105" y="24"/>
                  </a:lnTo>
                  <a:lnTo>
                    <a:pt x="101" y="30"/>
                  </a:lnTo>
                  <a:lnTo>
                    <a:pt x="98" y="32"/>
                  </a:lnTo>
                  <a:lnTo>
                    <a:pt x="96" y="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6" name="Rectangle 938">
              <a:extLst>
                <a:ext uri="{FF2B5EF4-FFF2-40B4-BE49-F238E27FC236}">
                  <a16:creationId xmlns:a16="http://schemas.microsoft.com/office/drawing/2014/main" xmlns="" id="{955FB4DC-DF3F-4D94-833A-E222387E3B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38" y="12322760"/>
              <a:ext cx="9882195" cy="112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8" name="Freeform 848">
              <a:extLst>
                <a:ext uri="{FF2B5EF4-FFF2-40B4-BE49-F238E27FC236}">
                  <a16:creationId xmlns:a16="http://schemas.microsoft.com/office/drawing/2014/main" xmlns="" id="{1D516835-678A-488B-9143-0583E00B36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128" y="12705159"/>
              <a:ext cx="185473" cy="187764"/>
            </a:xfrm>
            <a:custGeom>
              <a:avLst/>
              <a:gdLst>
                <a:gd name="T0" fmla="*/ 0 w 81"/>
                <a:gd name="T1" fmla="*/ 41 h 82"/>
                <a:gd name="T2" fmla="*/ 0 w 81"/>
                <a:gd name="T3" fmla="*/ 41 h 82"/>
                <a:gd name="T4" fmla="*/ 1 w 81"/>
                <a:gd name="T5" fmla="*/ 49 h 82"/>
                <a:gd name="T6" fmla="*/ 3 w 81"/>
                <a:gd name="T7" fmla="*/ 57 h 82"/>
                <a:gd name="T8" fmla="*/ 6 w 81"/>
                <a:gd name="T9" fmla="*/ 64 h 82"/>
                <a:gd name="T10" fmla="*/ 12 w 81"/>
                <a:gd name="T11" fmla="*/ 70 h 82"/>
                <a:gd name="T12" fmla="*/ 18 w 81"/>
                <a:gd name="T13" fmla="*/ 75 h 82"/>
                <a:gd name="T14" fmla="*/ 24 w 81"/>
                <a:gd name="T15" fmla="*/ 79 h 82"/>
                <a:gd name="T16" fmla="*/ 32 w 81"/>
                <a:gd name="T17" fmla="*/ 82 h 82"/>
                <a:gd name="T18" fmla="*/ 41 w 81"/>
                <a:gd name="T19" fmla="*/ 82 h 82"/>
                <a:gd name="T20" fmla="*/ 41 w 81"/>
                <a:gd name="T21" fmla="*/ 82 h 82"/>
                <a:gd name="T22" fmla="*/ 49 w 81"/>
                <a:gd name="T23" fmla="*/ 82 h 82"/>
                <a:gd name="T24" fmla="*/ 57 w 81"/>
                <a:gd name="T25" fmla="*/ 79 h 82"/>
                <a:gd name="T26" fmla="*/ 63 w 81"/>
                <a:gd name="T27" fmla="*/ 75 h 82"/>
                <a:gd name="T28" fmla="*/ 70 w 81"/>
                <a:gd name="T29" fmla="*/ 70 h 82"/>
                <a:gd name="T30" fmla="*/ 74 w 81"/>
                <a:gd name="T31" fmla="*/ 64 h 82"/>
                <a:gd name="T32" fmla="*/ 78 w 81"/>
                <a:gd name="T33" fmla="*/ 57 h 82"/>
                <a:gd name="T34" fmla="*/ 81 w 81"/>
                <a:gd name="T35" fmla="*/ 49 h 82"/>
                <a:gd name="T36" fmla="*/ 81 w 81"/>
                <a:gd name="T37" fmla="*/ 41 h 82"/>
                <a:gd name="T38" fmla="*/ 81 w 81"/>
                <a:gd name="T39" fmla="*/ 41 h 82"/>
                <a:gd name="T40" fmla="*/ 81 w 81"/>
                <a:gd name="T41" fmla="*/ 32 h 82"/>
                <a:gd name="T42" fmla="*/ 78 w 81"/>
                <a:gd name="T43" fmla="*/ 26 h 82"/>
                <a:gd name="T44" fmla="*/ 74 w 81"/>
                <a:gd name="T45" fmla="*/ 18 h 82"/>
                <a:gd name="T46" fmla="*/ 70 w 81"/>
                <a:gd name="T47" fmla="*/ 12 h 82"/>
                <a:gd name="T48" fmla="*/ 63 w 81"/>
                <a:gd name="T49" fmla="*/ 7 h 82"/>
                <a:gd name="T50" fmla="*/ 57 w 81"/>
                <a:gd name="T51" fmla="*/ 3 h 82"/>
                <a:gd name="T52" fmla="*/ 49 w 81"/>
                <a:gd name="T53" fmla="*/ 1 h 82"/>
                <a:gd name="T54" fmla="*/ 41 w 81"/>
                <a:gd name="T55" fmla="*/ 0 h 82"/>
                <a:gd name="T56" fmla="*/ 41 w 81"/>
                <a:gd name="T57" fmla="*/ 0 h 82"/>
                <a:gd name="T58" fmla="*/ 32 w 81"/>
                <a:gd name="T59" fmla="*/ 1 h 82"/>
                <a:gd name="T60" fmla="*/ 24 w 81"/>
                <a:gd name="T61" fmla="*/ 3 h 82"/>
                <a:gd name="T62" fmla="*/ 18 w 81"/>
                <a:gd name="T63" fmla="*/ 7 h 82"/>
                <a:gd name="T64" fmla="*/ 12 w 81"/>
                <a:gd name="T65" fmla="*/ 12 h 82"/>
                <a:gd name="T66" fmla="*/ 6 w 81"/>
                <a:gd name="T67" fmla="*/ 18 h 82"/>
                <a:gd name="T68" fmla="*/ 3 w 81"/>
                <a:gd name="T69" fmla="*/ 26 h 82"/>
                <a:gd name="T70" fmla="*/ 1 w 81"/>
                <a:gd name="T71" fmla="*/ 32 h 82"/>
                <a:gd name="T72" fmla="*/ 0 w 81"/>
                <a:gd name="T7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82">
                  <a:moveTo>
                    <a:pt x="0" y="41"/>
                  </a:move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6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4" y="79"/>
                  </a:lnTo>
                  <a:lnTo>
                    <a:pt x="32" y="82"/>
                  </a:lnTo>
                  <a:lnTo>
                    <a:pt x="41" y="82"/>
                  </a:lnTo>
                  <a:lnTo>
                    <a:pt x="41" y="82"/>
                  </a:lnTo>
                  <a:lnTo>
                    <a:pt x="49" y="82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4" y="64"/>
                  </a:lnTo>
                  <a:lnTo>
                    <a:pt x="78" y="57"/>
                  </a:lnTo>
                  <a:lnTo>
                    <a:pt x="81" y="49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32"/>
                  </a:lnTo>
                  <a:lnTo>
                    <a:pt x="78" y="26"/>
                  </a:lnTo>
                  <a:lnTo>
                    <a:pt x="74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9" name="Freeform 849">
              <a:extLst>
                <a:ext uri="{FF2B5EF4-FFF2-40B4-BE49-F238E27FC236}">
                  <a16:creationId xmlns:a16="http://schemas.microsoft.com/office/drawing/2014/main" xmlns="" id="{0909D626-FA92-4D6A-8C52-92E2D13E8E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128" y="12705159"/>
              <a:ext cx="185473" cy="187764"/>
            </a:xfrm>
            <a:custGeom>
              <a:avLst/>
              <a:gdLst>
                <a:gd name="T0" fmla="*/ 0 w 81"/>
                <a:gd name="T1" fmla="*/ 41 h 82"/>
                <a:gd name="T2" fmla="*/ 0 w 81"/>
                <a:gd name="T3" fmla="*/ 41 h 82"/>
                <a:gd name="T4" fmla="*/ 1 w 81"/>
                <a:gd name="T5" fmla="*/ 49 h 82"/>
                <a:gd name="T6" fmla="*/ 3 w 81"/>
                <a:gd name="T7" fmla="*/ 57 h 82"/>
                <a:gd name="T8" fmla="*/ 6 w 81"/>
                <a:gd name="T9" fmla="*/ 64 h 82"/>
                <a:gd name="T10" fmla="*/ 12 w 81"/>
                <a:gd name="T11" fmla="*/ 70 h 82"/>
                <a:gd name="T12" fmla="*/ 18 w 81"/>
                <a:gd name="T13" fmla="*/ 75 h 82"/>
                <a:gd name="T14" fmla="*/ 24 w 81"/>
                <a:gd name="T15" fmla="*/ 79 h 82"/>
                <a:gd name="T16" fmla="*/ 32 w 81"/>
                <a:gd name="T17" fmla="*/ 82 h 82"/>
                <a:gd name="T18" fmla="*/ 41 w 81"/>
                <a:gd name="T19" fmla="*/ 82 h 82"/>
                <a:gd name="T20" fmla="*/ 41 w 81"/>
                <a:gd name="T21" fmla="*/ 82 h 82"/>
                <a:gd name="T22" fmla="*/ 49 w 81"/>
                <a:gd name="T23" fmla="*/ 82 h 82"/>
                <a:gd name="T24" fmla="*/ 57 w 81"/>
                <a:gd name="T25" fmla="*/ 79 h 82"/>
                <a:gd name="T26" fmla="*/ 63 w 81"/>
                <a:gd name="T27" fmla="*/ 75 h 82"/>
                <a:gd name="T28" fmla="*/ 70 w 81"/>
                <a:gd name="T29" fmla="*/ 70 h 82"/>
                <a:gd name="T30" fmla="*/ 74 w 81"/>
                <a:gd name="T31" fmla="*/ 64 h 82"/>
                <a:gd name="T32" fmla="*/ 78 w 81"/>
                <a:gd name="T33" fmla="*/ 57 h 82"/>
                <a:gd name="T34" fmla="*/ 81 w 81"/>
                <a:gd name="T35" fmla="*/ 49 h 82"/>
                <a:gd name="T36" fmla="*/ 81 w 81"/>
                <a:gd name="T37" fmla="*/ 41 h 82"/>
                <a:gd name="T38" fmla="*/ 81 w 81"/>
                <a:gd name="T39" fmla="*/ 41 h 82"/>
                <a:gd name="T40" fmla="*/ 81 w 81"/>
                <a:gd name="T41" fmla="*/ 32 h 82"/>
                <a:gd name="T42" fmla="*/ 78 w 81"/>
                <a:gd name="T43" fmla="*/ 26 h 82"/>
                <a:gd name="T44" fmla="*/ 74 w 81"/>
                <a:gd name="T45" fmla="*/ 18 h 82"/>
                <a:gd name="T46" fmla="*/ 70 w 81"/>
                <a:gd name="T47" fmla="*/ 12 h 82"/>
                <a:gd name="T48" fmla="*/ 63 w 81"/>
                <a:gd name="T49" fmla="*/ 7 h 82"/>
                <a:gd name="T50" fmla="*/ 57 w 81"/>
                <a:gd name="T51" fmla="*/ 3 h 82"/>
                <a:gd name="T52" fmla="*/ 49 w 81"/>
                <a:gd name="T53" fmla="*/ 1 h 82"/>
                <a:gd name="T54" fmla="*/ 41 w 81"/>
                <a:gd name="T55" fmla="*/ 0 h 82"/>
                <a:gd name="T56" fmla="*/ 41 w 81"/>
                <a:gd name="T57" fmla="*/ 0 h 82"/>
                <a:gd name="T58" fmla="*/ 32 w 81"/>
                <a:gd name="T59" fmla="*/ 1 h 82"/>
                <a:gd name="T60" fmla="*/ 24 w 81"/>
                <a:gd name="T61" fmla="*/ 3 h 82"/>
                <a:gd name="T62" fmla="*/ 18 w 81"/>
                <a:gd name="T63" fmla="*/ 7 h 82"/>
                <a:gd name="T64" fmla="*/ 12 w 81"/>
                <a:gd name="T65" fmla="*/ 12 h 82"/>
                <a:gd name="T66" fmla="*/ 6 w 81"/>
                <a:gd name="T67" fmla="*/ 18 h 82"/>
                <a:gd name="T68" fmla="*/ 3 w 81"/>
                <a:gd name="T69" fmla="*/ 26 h 82"/>
                <a:gd name="T70" fmla="*/ 1 w 81"/>
                <a:gd name="T71" fmla="*/ 32 h 82"/>
                <a:gd name="T72" fmla="*/ 0 w 81"/>
                <a:gd name="T7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82">
                  <a:moveTo>
                    <a:pt x="0" y="41"/>
                  </a:move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6" y="64"/>
                  </a:lnTo>
                  <a:lnTo>
                    <a:pt x="12" y="70"/>
                  </a:lnTo>
                  <a:lnTo>
                    <a:pt x="18" y="75"/>
                  </a:lnTo>
                  <a:lnTo>
                    <a:pt x="24" y="79"/>
                  </a:lnTo>
                  <a:lnTo>
                    <a:pt x="32" y="82"/>
                  </a:lnTo>
                  <a:lnTo>
                    <a:pt x="41" y="82"/>
                  </a:lnTo>
                  <a:lnTo>
                    <a:pt x="41" y="82"/>
                  </a:lnTo>
                  <a:lnTo>
                    <a:pt x="49" y="82"/>
                  </a:lnTo>
                  <a:lnTo>
                    <a:pt x="57" y="79"/>
                  </a:lnTo>
                  <a:lnTo>
                    <a:pt x="63" y="75"/>
                  </a:lnTo>
                  <a:lnTo>
                    <a:pt x="70" y="70"/>
                  </a:lnTo>
                  <a:lnTo>
                    <a:pt x="74" y="64"/>
                  </a:lnTo>
                  <a:lnTo>
                    <a:pt x="78" y="57"/>
                  </a:lnTo>
                  <a:lnTo>
                    <a:pt x="81" y="49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32"/>
                  </a:lnTo>
                  <a:lnTo>
                    <a:pt x="78" y="26"/>
                  </a:lnTo>
                  <a:lnTo>
                    <a:pt x="74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0" name="Freeform 850">
              <a:extLst>
                <a:ext uri="{FF2B5EF4-FFF2-40B4-BE49-F238E27FC236}">
                  <a16:creationId xmlns:a16="http://schemas.microsoft.com/office/drawing/2014/main" xmlns="" id="{C274A877-CD06-4AD0-89A3-01E5CE7B78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03" y="12705159"/>
              <a:ext cx="359499" cy="1138034"/>
            </a:xfrm>
            <a:custGeom>
              <a:avLst/>
              <a:gdLst>
                <a:gd name="T0" fmla="*/ 40 w 157"/>
                <a:gd name="T1" fmla="*/ 489 h 497"/>
                <a:gd name="T2" fmla="*/ 40 w 157"/>
                <a:gd name="T3" fmla="*/ 489 h 497"/>
                <a:gd name="T4" fmla="*/ 33 w 157"/>
                <a:gd name="T5" fmla="*/ 483 h 497"/>
                <a:gd name="T6" fmla="*/ 30 w 157"/>
                <a:gd name="T7" fmla="*/ 475 h 497"/>
                <a:gd name="T8" fmla="*/ 27 w 157"/>
                <a:gd name="T9" fmla="*/ 467 h 497"/>
                <a:gd name="T10" fmla="*/ 26 w 157"/>
                <a:gd name="T11" fmla="*/ 458 h 497"/>
                <a:gd name="T12" fmla="*/ 26 w 157"/>
                <a:gd name="T13" fmla="*/ 439 h 497"/>
                <a:gd name="T14" fmla="*/ 24 w 157"/>
                <a:gd name="T15" fmla="*/ 421 h 497"/>
                <a:gd name="T16" fmla="*/ 24 w 157"/>
                <a:gd name="T17" fmla="*/ 421 h 497"/>
                <a:gd name="T18" fmla="*/ 23 w 157"/>
                <a:gd name="T19" fmla="*/ 397 h 497"/>
                <a:gd name="T20" fmla="*/ 20 w 157"/>
                <a:gd name="T21" fmla="*/ 376 h 497"/>
                <a:gd name="T22" fmla="*/ 16 w 157"/>
                <a:gd name="T23" fmla="*/ 338 h 497"/>
                <a:gd name="T24" fmla="*/ 16 w 157"/>
                <a:gd name="T25" fmla="*/ 319 h 497"/>
                <a:gd name="T26" fmla="*/ 16 w 157"/>
                <a:gd name="T27" fmla="*/ 300 h 497"/>
                <a:gd name="T28" fmla="*/ 18 w 157"/>
                <a:gd name="T29" fmla="*/ 279 h 497"/>
                <a:gd name="T30" fmla="*/ 21 w 157"/>
                <a:gd name="T31" fmla="*/ 257 h 497"/>
                <a:gd name="T32" fmla="*/ 21 w 157"/>
                <a:gd name="T33" fmla="*/ 257 h 497"/>
                <a:gd name="T34" fmla="*/ 26 w 157"/>
                <a:gd name="T35" fmla="*/ 234 h 497"/>
                <a:gd name="T36" fmla="*/ 29 w 157"/>
                <a:gd name="T37" fmla="*/ 209 h 497"/>
                <a:gd name="T38" fmla="*/ 30 w 157"/>
                <a:gd name="T39" fmla="*/ 182 h 497"/>
                <a:gd name="T40" fmla="*/ 30 w 157"/>
                <a:gd name="T41" fmla="*/ 151 h 497"/>
                <a:gd name="T42" fmla="*/ 27 w 157"/>
                <a:gd name="T43" fmla="*/ 117 h 497"/>
                <a:gd name="T44" fmla="*/ 21 w 157"/>
                <a:gd name="T45" fmla="*/ 82 h 497"/>
                <a:gd name="T46" fmla="*/ 17 w 157"/>
                <a:gd name="T47" fmla="*/ 63 h 497"/>
                <a:gd name="T48" fmla="*/ 12 w 157"/>
                <a:gd name="T49" fmla="*/ 43 h 497"/>
                <a:gd name="T50" fmla="*/ 7 w 157"/>
                <a:gd name="T51" fmla="*/ 21 h 497"/>
                <a:gd name="T52" fmla="*/ 0 w 157"/>
                <a:gd name="T53" fmla="*/ 0 h 497"/>
                <a:gd name="T54" fmla="*/ 0 w 157"/>
                <a:gd name="T55" fmla="*/ 0 h 497"/>
                <a:gd name="T56" fmla="*/ 9 w 157"/>
                <a:gd name="T57" fmla="*/ 1 h 497"/>
                <a:gd name="T58" fmla="*/ 19 w 157"/>
                <a:gd name="T59" fmla="*/ 2 h 497"/>
                <a:gd name="T60" fmla="*/ 39 w 157"/>
                <a:gd name="T61" fmla="*/ 8 h 497"/>
                <a:gd name="T62" fmla="*/ 58 w 157"/>
                <a:gd name="T63" fmla="*/ 15 h 497"/>
                <a:gd name="T64" fmla="*/ 78 w 157"/>
                <a:gd name="T65" fmla="*/ 22 h 497"/>
                <a:gd name="T66" fmla="*/ 98 w 157"/>
                <a:gd name="T67" fmla="*/ 30 h 497"/>
                <a:gd name="T68" fmla="*/ 118 w 157"/>
                <a:gd name="T69" fmla="*/ 38 h 497"/>
                <a:gd name="T70" fmla="*/ 138 w 157"/>
                <a:gd name="T71" fmla="*/ 43 h 497"/>
                <a:gd name="T72" fmla="*/ 147 w 157"/>
                <a:gd name="T73" fmla="*/ 45 h 497"/>
                <a:gd name="T74" fmla="*/ 157 w 157"/>
                <a:gd name="T75" fmla="*/ 45 h 497"/>
                <a:gd name="T76" fmla="*/ 157 w 157"/>
                <a:gd name="T77" fmla="*/ 45 h 497"/>
                <a:gd name="T78" fmla="*/ 100 w 157"/>
                <a:gd name="T79" fmla="*/ 493 h 497"/>
                <a:gd name="T80" fmla="*/ 100 w 157"/>
                <a:gd name="T81" fmla="*/ 493 h 497"/>
                <a:gd name="T82" fmla="*/ 86 w 157"/>
                <a:gd name="T83" fmla="*/ 496 h 497"/>
                <a:gd name="T84" fmla="*/ 78 w 157"/>
                <a:gd name="T85" fmla="*/ 497 h 497"/>
                <a:gd name="T86" fmla="*/ 70 w 157"/>
                <a:gd name="T87" fmla="*/ 497 h 497"/>
                <a:gd name="T88" fmla="*/ 62 w 157"/>
                <a:gd name="T89" fmla="*/ 496 h 497"/>
                <a:gd name="T90" fmla="*/ 55 w 157"/>
                <a:gd name="T91" fmla="*/ 495 h 497"/>
                <a:gd name="T92" fmla="*/ 48 w 157"/>
                <a:gd name="T93" fmla="*/ 492 h 497"/>
                <a:gd name="T94" fmla="*/ 40 w 157"/>
                <a:gd name="T95" fmla="*/ 489 h 497"/>
                <a:gd name="T96" fmla="*/ 40 w 157"/>
                <a:gd name="T97" fmla="*/ 489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" h="497">
                  <a:moveTo>
                    <a:pt x="40" y="489"/>
                  </a:moveTo>
                  <a:lnTo>
                    <a:pt x="40" y="489"/>
                  </a:lnTo>
                  <a:lnTo>
                    <a:pt x="33" y="483"/>
                  </a:lnTo>
                  <a:lnTo>
                    <a:pt x="30" y="475"/>
                  </a:lnTo>
                  <a:lnTo>
                    <a:pt x="27" y="467"/>
                  </a:lnTo>
                  <a:lnTo>
                    <a:pt x="26" y="458"/>
                  </a:lnTo>
                  <a:lnTo>
                    <a:pt x="26" y="439"/>
                  </a:lnTo>
                  <a:lnTo>
                    <a:pt x="24" y="421"/>
                  </a:lnTo>
                  <a:lnTo>
                    <a:pt x="24" y="421"/>
                  </a:lnTo>
                  <a:lnTo>
                    <a:pt x="23" y="397"/>
                  </a:lnTo>
                  <a:lnTo>
                    <a:pt x="20" y="376"/>
                  </a:lnTo>
                  <a:lnTo>
                    <a:pt x="16" y="338"/>
                  </a:lnTo>
                  <a:lnTo>
                    <a:pt x="16" y="319"/>
                  </a:lnTo>
                  <a:lnTo>
                    <a:pt x="16" y="300"/>
                  </a:lnTo>
                  <a:lnTo>
                    <a:pt x="18" y="279"/>
                  </a:lnTo>
                  <a:lnTo>
                    <a:pt x="21" y="257"/>
                  </a:lnTo>
                  <a:lnTo>
                    <a:pt x="21" y="257"/>
                  </a:lnTo>
                  <a:lnTo>
                    <a:pt x="26" y="234"/>
                  </a:lnTo>
                  <a:lnTo>
                    <a:pt x="29" y="209"/>
                  </a:lnTo>
                  <a:lnTo>
                    <a:pt x="30" y="182"/>
                  </a:lnTo>
                  <a:lnTo>
                    <a:pt x="30" y="151"/>
                  </a:lnTo>
                  <a:lnTo>
                    <a:pt x="27" y="117"/>
                  </a:lnTo>
                  <a:lnTo>
                    <a:pt x="21" y="82"/>
                  </a:lnTo>
                  <a:lnTo>
                    <a:pt x="17" y="63"/>
                  </a:lnTo>
                  <a:lnTo>
                    <a:pt x="12" y="43"/>
                  </a:lnTo>
                  <a:lnTo>
                    <a:pt x="7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9" y="2"/>
                  </a:lnTo>
                  <a:lnTo>
                    <a:pt x="39" y="8"/>
                  </a:lnTo>
                  <a:lnTo>
                    <a:pt x="58" y="15"/>
                  </a:lnTo>
                  <a:lnTo>
                    <a:pt x="78" y="22"/>
                  </a:lnTo>
                  <a:lnTo>
                    <a:pt x="98" y="30"/>
                  </a:lnTo>
                  <a:lnTo>
                    <a:pt x="118" y="38"/>
                  </a:lnTo>
                  <a:lnTo>
                    <a:pt x="138" y="43"/>
                  </a:lnTo>
                  <a:lnTo>
                    <a:pt x="147" y="45"/>
                  </a:lnTo>
                  <a:lnTo>
                    <a:pt x="157" y="45"/>
                  </a:lnTo>
                  <a:lnTo>
                    <a:pt x="157" y="45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86" y="496"/>
                  </a:lnTo>
                  <a:lnTo>
                    <a:pt x="78" y="497"/>
                  </a:lnTo>
                  <a:lnTo>
                    <a:pt x="70" y="497"/>
                  </a:lnTo>
                  <a:lnTo>
                    <a:pt x="62" y="496"/>
                  </a:lnTo>
                  <a:lnTo>
                    <a:pt x="55" y="495"/>
                  </a:lnTo>
                  <a:lnTo>
                    <a:pt x="48" y="492"/>
                  </a:lnTo>
                  <a:lnTo>
                    <a:pt x="40" y="489"/>
                  </a:lnTo>
                  <a:lnTo>
                    <a:pt x="40" y="489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1" name="Freeform 851">
              <a:extLst>
                <a:ext uri="{FF2B5EF4-FFF2-40B4-BE49-F238E27FC236}">
                  <a16:creationId xmlns:a16="http://schemas.microsoft.com/office/drawing/2014/main" xmlns="" id="{44D8928D-4334-4875-AD1A-785CEAA579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546" y="12794461"/>
              <a:ext cx="352630" cy="1085367"/>
            </a:xfrm>
            <a:custGeom>
              <a:avLst/>
              <a:gdLst>
                <a:gd name="T0" fmla="*/ 13 w 154"/>
                <a:gd name="T1" fmla="*/ 467 h 474"/>
                <a:gd name="T2" fmla="*/ 13 w 154"/>
                <a:gd name="T3" fmla="*/ 467 h 474"/>
                <a:gd name="T4" fmla="*/ 8 w 154"/>
                <a:gd name="T5" fmla="*/ 463 h 474"/>
                <a:gd name="T6" fmla="*/ 6 w 154"/>
                <a:gd name="T7" fmla="*/ 458 h 474"/>
                <a:gd name="T8" fmla="*/ 6 w 154"/>
                <a:gd name="T9" fmla="*/ 453 h 474"/>
                <a:gd name="T10" fmla="*/ 7 w 154"/>
                <a:gd name="T11" fmla="*/ 447 h 474"/>
                <a:gd name="T12" fmla="*/ 9 w 154"/>
                <a:gd name="T13" fmla="*/ 436 h 474"/>
                <a:gd name="T14" fmla="*/ 10 w 154"/>
                <a:gd name="T15" fmla="*/ 431 h 474"/>
                <a:gd name="T16" fmla="*/ 10 w 154"/>
                <a:gd name="T17" fmla="*/ 425 h 474"/>
                <a:gd name="T18" fmla="*/ 10 w 154"/>
                <a:gd name="T19" fmla="*/ 425 h 474"/>
                <a:gd name="T20" fmla="*/ 6 w 154"/>
                <a:gd name="T21" fmla="*/ 395 h 474"/>
                <a:gd name="T22" fmla="*/ 4 w 154"/>
                <a:gd name="T23" fmla="*/ 367 h 474"/>
                <a:gd name="T24" fmla="*/ 1 w 154"/>
                <a:gd name="T25" fmla="*/ 340 h 474"/>
                <a:gd name="T26" fmla="*/ 1 w 154"/>
                <a:gd name="T27" fmla="*/ 317 h 474"/>
                <a:gd name="T28" fmla="*/ 3 w 154"/>
                <a:gd name="T29" fmla="*/ 283 h 474"/>
                <a:gd name="T30" fmla="*/ 3 w 154"/>
                <a:gd name="T31" fmla="*/ 271 h 474"/>
                <a:gd name="T32" fmla="*/ 3 w 154"/>
                <a:gd name="T33" fmla="*/ 271 h 474"/>
                <a:gd name="T34" fmla="*/ 9 w 154"/>
                <a:gd name="T35" fmla="*/ 250 h 474"/>
                <a:gd name="T36" fmla="*/ 15 w 154"/>
                <a:gd name="T37" fmla="*/ 225 h 474"/>
                <a:gd name="T38" fmla="*/ 19 w 154"/>
                <a:gd name="T39" fmla="*/ 198 h 474"/>
                <a:gd name="T40" fmla="*/ 22 w 154"/>
                <a:gd name="T41" fmla="*/ 165 h 474"/>
                <a:gd name="T42" fmla="*/ 20 w 154"/>
                <a:gd name="T43" fmla="*/ 131 h 474"/>
                <a:gd name="T44" fmla="*/ 19 w 154"/>
                <a:gd name="T45" fmla="*/ 112 h 474"/>
                <a:gd name="T46" fmla="*/ 17 w 154"/>
                <a:gd name="T47" fmla="*/ 92 h 474"/>
                <a:gd name="T48" fmla="*/ 15 w 154"/>
                <a:gd name="T49" fmla="*/ 70 h 474"/>
                <a:gd name="T50" fmla="*/ 12 w 154"/>
                <a:gd name="T51" fmla="*/ 48 h 474"/>
                <a:gd name="T52" fmla="*/ 7 w 154"/>
                <a:gd name="T53" fmla="*/ 25 h 474"/>
                <a:gd name="T54" fmla="*/ 0 w 154"/>
                <a:gd name="T55" fmla="*/ 0 h 474"/>
                <a:gd name="T56" fmla="*/ 0 w 154"/>
                <a:gd name="T57" fmla="*/ 0 h 474"/>
                <a:gd name="T58" fmla="*/ 154 w 154"/>
                <a:gd name="T59" fmla="*/ 6 h 474"/>
                <a:gd name="T60" fmla="*/ 154 w 154"/>
                <a:gd name="T61" fmla="*/ 6 h 474"/>
                <a:gd name="T62" fmla="*/ 153 w 154"/>
                <a:gd name="T63" fmla="*/ 74 h 474"/>
                <a:gd name="T64" fmla="*/ 151 w 154"/>
                <a:gd name="T65" fmla="*/ 109 h 474"/>
                <a:gd name="T66" fmla="*/ 149 w 154"/>
                <a:gd name="T67" fmla="*/ 145 h 474"/>
                <a:gd name="T68" fmla="*/ 149 w 154"/>
                <a:gd name="T69" fmla="*/ 145 h 474"/>
                <a:gd name="T70" fmla="*/ 145 w 154"/>
                <a:gd name="T71" fmla="*/ 170 h 474"/>
                <a:gd name="T72" fmla="*/ 141 w 154"/>
                <a:gd name="T73" fmla="*/ 198 h 474"/>
                <a:gd name="T74" fmla="*/ 135 w 154"/>
                <a:gd name="T75" fmla="*/ 228 h 474"/>
                <a:gd name="T76" fmla="*/ 129 w 154"/>
                <a:gd name="T77" fmla="*/ 261 h 474"/>
                <a:gd name="T78" fmla="*/ 112 w 154"/>
                <a:gd name="T79" fmla="*/ 334 h 474"/>
                <a:gd name="T80" fmla="*/ 92 w 154"/>
                <a:gd name="T81" fmla="*/ 416 h 474"/>
                <a:gd name="T82" fmla="*/ 92 w 154"/>
                <a:gd name="T83" fmla="*/ 416 h 474"/>
                <a:gd name="T84" fmla="*/ 91 w 154"/>
                <a:gd name="T85" fmla="*/ 421 h 474"/>
                <a:gd name="T86" fmla="*/ 92 w 154"/>
                <a:gd name="T87" fmla="*/ 426 h 474"/>
                <a:gd name="T88" fmla="*/ 94 w 154"/>
                <a:gd name="T89" fmla="*/ 437 h 474"/>
                <a:gd name="T90" fmla="*/ 96 w 154"/>
                <a:gd name="T91" fmla="*/ 447 h 474"/>
                <a:gd name="T92" fmla="*/ 97 w 154"/>
                <a:gd name="T93" fmla="*/ 451 h 474"/>
                <a:gd name="T94" fmla="*/ 97 w 154"/>
                <a:gd name="T95" fmla="*/ 454 h 474"/>
                <a:gd name="T96" fmla="*/ 97 w 154"/>
                <a:gd name="T97" fmla="*/ 454 h 474"/>
                <a:gd name="T98" fmla="*/ 86 w 154"/>
                <a:gd name="T99" fmla="*/ 461 h 474"/>
                <a:gd name="T100" fmla="*/ 76 w 154"/>
                <a:gd name="T101" fmla="*/ 465 h 474"/>
                <a:gd name="T102" fmla="*/ 65 w 154"/>
                <a:gd name="T103" fmla="*/ 470 h 474"/>
                <a:gd name="T104" fmla="*/ 52 w 154"/>
                <a:gd name="T105" fmla="*/ 473 h 474"/>
                <a:gd name="T106" fmla="*/ 45 w 154"/>
                <a:gd name="T107" fmla="*/ 474 h 474"/>
                <a:gd name="T108" fmla="*/ 37 w 154"/>
                <a:gd name="T109" fmla="*/ 474 h 474"/>
                <a:gd name="T110" fmla="*/ 30 w 154"/>
                <a:gd name="T111" fmla="*/ 474 h 474"/>
                <a:gd name="T112" fmla="*/ 25 w 154"/>
                <a:gd name="T113" fmla="*/ 473 h 474"/>
                <a:gd name="T114" fmla="*/ 18 w 154"/>
                <a:gd name="T115" fmla="*/ 471 h 474"/>
                <a:gd name="T116" fmla="*/ 13 w 154"/>
                <a:gd name="T117" fmla="*/ 467 h 474"/>
                <a:gd name="T118" fmla="*/ 13 w 154"/>
                <a:gd name="T119" fmla="*/ 46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474">
                  <a:moveTo>
                    <a:pt x="13" y="467"/>
                  </a:moveTo>
                  <a:lnTo>
                    <a:pt x="13" y="467"/>
                  </a:lnTo>
                  <a:lnTo>
                    <a:pt x="8" y="463"/>
                  </a:lnTo>
                  <a:lnTo>
                    <a:pt x="6" y="458"/>
                  </a:lnTo>
                  <a:lnTo>
                    <a:pt x="6" y="453"/>
                  </a:lnTo>
                  <a:lnTo>
                    <a:pt x="7" y="447"/>
                  </a:lnTo>
                  <a:lnTo>
                    <a:pt x="9" y="436"/>
                  </a:lnTo>
                  <a:lnTo>
                    <a:pt x="10" y="431"/>
                  </a:lnTo>
                  <a:lnTo>
                    <a:pt x="10" y="425"/>
                  </a:lnTo>
                  <a:lnTo>
                    <a:pt x="10" y="425"/>
                  </a:lnTo>
                  <a:lnTo>
                    <a:pt x="6" y="395"/>
                  </a:lnTo>
                  <a:lnTo>
                    <a:pt x="4" y="367"/>
                  </a:lnTo>
                  <a:lnTo>
                    <a:pt x="1" y="340"/>
                  </a:lnTo>
                  <a:lnTo>
                    <a:pt x="1" y="317"/>
                  </a:lnTo>
                  <a:lnTo>
                    <a:pt x="3" y="283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9" y="250"/>
                  </a:lnTo>
                  <a:lnTo>
                    <a:pt x="15" y="225"/>
                  </a:lnTo>
                  <a:lnTo>
                    <a:pt x="19" y="198"/>
                  </a:lnTo>
                  <a:lnTo>
                    <a:pt x="22" y="165"/>
                  </a:lnTo>
                  <a:lnTo>
                    <a:pt x="20" y="131"/>
                  </a:lnTo>
                  <a:lnTo>
                    <a:pt x="19" y="112"/>
                  </a:lnTo>
                  <a:lnTo>
                    <a:pt x="17" y="92"/>
                  </a:lnTo>
                  <a:lnTo>
                    <a:pt x="15" y="70"/>
                  </a:lnTo>
                  <a:lnTo>
                    <a:pt x="12" y="48"/>
                  </a:lnTo>
                  <a:lnTo>
                    <a:pt x="7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3" y="74"/>
                  </a:lnTo>
                  <a:lnTo>
                    <a:pt x="151" y="109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5" y="170"/>
                  </a:lnTo>
                  <a:lnTo>
                    <a:pt x="141" y="198"/>
                  </a:lnTo>
                  <a:lnTo>
                    <a:pt x="135" y="228"/>
                  </a:lnTo>
                  <a:lnTo>
                    <a:pt x="129" y="261"/>
                  </a:lnTo>
                  <a:lnTo>
                    <a:pt x="112" y="334"/>
                  </a:lnTo>
                  <a:lnTo>
                    <a:pt x="92" y="416"/>
                  </a:lnTo>
                  <a:lnTo>
                    <a:pt x="92" y="416"/>
                  </a:lnTo>
                  <a:lnTo>
                    <a:pt x="91" y="421"/>
                  </a:lnTo>
                  <a:lnTo>
                    <a:pt x="92" y="426"/>
                  </a:lnTo>
                  <a:lnTo>
                    <a:pt x="94" y="437"/>
                  </a:lnTo>
                  <a:lnTo>
                    <a:pt x="96" y="447"/>
                  </a:lnTo>
                  <a:lnTo>
                    <a:pt x="97" y="451"/>
                  </a:lnTo>
                  <a:lnTo>
                    <a:pt x="97" y="454"/>
                  </a:lnTo>
                  <a:lnTo>
                    <a:pt x="97" y="454"/>
                  </a:lnTo>
                  <a:lnTo>
                    <a:pt x="86" y="461"/>
                  </a:lnTo>
                  <a:lnTo>
                    <a:pt x="76" y="465"/>
                  </a:lnTo>
                  <a:lnTo>
                    <a:pt x="65" y="470"/>
                  </a:lnTo>
                  <a:lnTo>
                    <a:pt x="52" y="473"/>
                  </a:lnTo>
                  <a:lnTo>
                    <a:pt x="45" y="474"/>
                  </a:lnTo>
                  <a:lnTo>
                    <a:pt x="37" y="474"/>
                  </a:lnTo>
                  <a:lnTo>
                    <a:pt x="30" y="474"/>
                  </a:lnTo>
                  <a:lnTo>
                    <a:pt x="25" y="473"/>
                  </a:lnTo>
                  <a:lnTo>
                    <a:pt x="18" y="471"/>
                  </a:lnTo>
                  <a:lnTo>
                    <a:pt x="13" y="467"/>
                  </a:lnTo>
                  <a:lnTo>
                    <a:pt x="13" y="467"/>
                  </a:lnTo>
                  <a:close/>
                </a:path>
              </a:pathLst>
            </a:custGeom>
            <a:solidFill>
              <a:srgbClr val="8A8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2" name="Freeform 945">
              <a:extLst>
                <a:ext uri="{FF2B5EF4-FFF2-40B4-BE49-F238E27FC236}">
                  <a16:creationId xmlns:a16="http://schemas.microsoft.com/office/drawing/2014/main" xmlns="" id="{E7603E6A-1CA6-46AA-86D6-C856882A8A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966" y="12684550"/>
              <a:ext cx="396135" cy="1225046"/>
            </a:xfrm>
            <a:custGeom>
              <a:avLst/>
              <a:gdLst>
                <a:gd name="T0" fmla="*/ 0 w 173"/>
                <a:gd name="T1" fmla="*/ 0 h 535"/>
                <a:gd name="T2" fmla="*/ 155 w 173"/>
                <a:gd name="T3" fmla="*/ 535 h 535"/>
                <a:gd name="T4" fmla="*/ 173 w 173"/>
                <a:gd name="T5" fmla="*/ 535 h 535"/>
                <a:gd name="T6" fmla="*/ 47 w 173"/>
                <a:gd name="T7" fmla="*/ 0 h 535"/>
                <a:gd name="T8" fmla="*/ 0 w 173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535">
                  <a:moveTo>
                    <a:pt x="0" y="0"/>
                  </a:moveTo>
                  <a:lnTo>
                    <a:pt x="155" y="535"/>
                  </a:lnTo>
                  <a:lnTo>
                    <a:pt x="173" y="535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3" name="Freeform 946">
              <a:extLst>
                <a:ext uri="{FF2B5EF4-FFF2-40B4-BE49-F238E27FC236}">
                  <a16:creationId xmlns:a16="http://schemas.microsoft.com/office/drawing/2014/main" xmlns="" id="{0F3FFEA1-403A-443F-A889-D1078DC324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966" y="12684550"/>
              <a:ext cx="396135" cy="1225046"/>
            </a:xfrm>
            <a:custGeom>
              <a:avLst/>
              <a:gdLst>
                <a:gd name="T0" fmla="*/ 0 w 173"/>
                <a:gd name="T1" fmla="*/ 0 h 535"/>
                <a:gd name="T2" fmla="*/ 155 w 173"/>
                <a:gd name="T3" fmla="*/ 535 h 535"/>
                <a:gd name="T4" fmla="*/ 173 w 173"/>
                <a:gd name="T5" fmla="*/ 535 h 535"/>
                <a:gd name="T6" fmla="*/ 47 w 173"/>
                <a:gd name="T7" fmla="*/ 0 h 535"/>
                <a:gd name="T8" fmla="*/ 0 w 173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535">
                  <a:moveTo>
                    <a:pt x="0" y="0"/>
                  </a:moveTo>
                  <a:lnTo>
                    <a:pt x="155" y="535"/>
                  </a:lnTo>
                  <a:lnTo>
                    <a:pt x="173" y="535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4" name="Freeform 947">
              <a:extLst>
                <a:ext uri="{FF2B5EF4-FFF2-40B4-BE49-F238E27FC236}">
                  <a16:creationId xmlns:a16="http://schemas.microsoft.com/office/drawing/2014/main" xmlns="" id="{CDC5E4EA-7266-4835-AC54-BBD5626EE9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171" y="12684550"/>
              <a:ext cx="393846" cy="1225046"/>
            </a:xfrm>
            <a:custGeom>
              <a:avLst/>
              <a:gdLst>
                <a:gd name="T0" fmla="*/ 172 w 172"/>
                <a:gd name="T1" fmla="*/ 0 h 535"/>
                <a:gd name="T2" fmla="*/ 18 w 172"/>
                <a:gd name="T3" fmla="*/ 535 h 535"/>
                <a:gd name="T4" fmla="*/ 0 w 172"/>
                <a:gd name="T5" fmla="*/ 535 h 535"/>
                <a:gd name="T6" fmla="*/ 126 w 172"/>
                <a:gd name="T7" fmla="*/ 0 h 535"/>
                <a:gd name="T8" fmla="*/ 172 w 172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535">
                  <a:moveTo>
                    <a:pt x="172" y="0"/>
                  </a:moveTo>
                  <a:lnTo>
                    <a:pt x="18" y="535"/>
                  </a:lnTo>
                  <a:lnTo>
                    <a:pt x="0" y="535"/>
                  </a:lnTo>
                  <a:lnTo>
                    <a:pt x="126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5" name="Freeform 948">
              <a:extLst>
                <a:ext uri="{FF2B5EF4-FFF2-40B4-BE49-F238E27FC236}">
                  <a16:creationId xmlns:a16="http://schemas.microsoft.com/office/drawing/2014/main" xmlns="" id="{FF0F6DE6-1248-4627-B6DB-8F93EB72AC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171" y="12684550"/>
              <a:ext cx="393846" cy="1225046"/>
            </a:xfrm>
            <a:custGeom>
              <a:avLst/>
              <a:gdLst>
                <a:gd name="T0" fmla="*/ 172 w 172"/>
                <a:gd name="T1" fmla="*/ 0 h 535"/>
                <a:gd name="T2" fmla="*/ 18 w 172"/>
                <a:gd name="T3" fmla="*/ 535 h 535"/>
                <a:gd name="T4" fmla="*/ 0 w 172"/>
                <a:gd name="T5" fmla="*/ 535 h 535"/>
                <a:gd name="T6" fmla="*/ 126 w 172"/>
                <a:gd name="T7" fmla="*/ 0 h 535"/>
                <a:gd name="T8" fmla="*/ 172 w 172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535">
                  <a:moveTo>
                    <a:pt x="172" y="0"/>
                  </a:moveTo>
                  <a:lnTo>
                    <a:pt x="18" y="535"/>
                  </a:lnTo>
                  <a:lnTo>
                    <a:pt x="0" y="535"/>
                  </a:lnTo>
                  <a:lnTo>
                    <a:pt x="126" y="0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6" name="Freeform 951">
              <a:extLst>
                <a:ext uri="{FF2B5EF4-FFF2-40B4-BE49-F238E27FC236}">
                  <a16:creationId xmlns:a16="http://schemas.microsoft.com/office/drawing/2014/main" xmlns="" id="{2CA43D56-39F4-4AC0-AC37-533492067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381" y="11562546"/>
              <a:ext cx="1108265" cy="1209017"/>
            </a:xfrm>
            <a:custGeom>
              <a:avLst/>
              <a:gdLst>
                <a:gd name="T0" fmla="*/ 475 w 484"/>
                <a:gd name="T1" fmla="*/ 426 h 528"/>
                <a:gd name="T2" fmla="*/ 464 w 484"/>
                <a:gd name="T3" fmla="*/ 394 h 528"/>
                <a:gd name="T4" fmla="*/ 449 w 484"/>
                <a:gd name="T5" fmla="*/ 343 h 528"/>
                <a:gd name="T6" fmla="*/ 433 w 484"/>
                <a:gd name="T7" fmla="*/ 272 h 528"/>
                <a:gd name="T8" fmla="*/ 427 w 484"/>
                <a:gd name="T9" fmla="*/ 228 h 528"/>
                <a:gd name="T10" fmla="*/ 433 w 484"/>
                <a:gd name="T11" fmla="*/ 191 h 528"/>
                <a:gd name="T12" fmla="*/ 437 w 484"/>
                <a:gd name="T13" fmla="*/ 155 h 528"/>
                <a:gd name="T14" fmla="*/ 436 w 484"/>
                <a:gd name="T15" fmla="*/ 113 h 528"/>
                <a:gd name="T16" fmla="*/ 428 w 484"/>
                <a:gd name="T17" fmla="*/ 72 h 528"/>
                <a:gd name="T18" fmla="*/ 421 w 484"/>
                <a:gd name="T19" fmla="*/ 52 h 528"/>
                <a:gd name="T20" fmla="*/ 411 w 484"/>
                <a:gd name="T21" fmla="*/ 35 h 528"/>
                <a:gd name="T22" fmla="*/ 397 w 484"/>
                <a:gd name="T23" fmla="*/ 21 h 528"/>
                <a:gd name="T24" fmla="*/ 380 w 484"/>
                <a:gd name="T25" fmla="*/ 10 h 528"/>
                <a:gd name="T26" fmla="*/ 360 w 484"/>
                <a:gd name="T27" fmla="*/ 2 h 528"/>
                <a:gd name="T28" fmla="*/ 334 w 484"/>
                <a:gd name="T29" fmla="*/ 0 h 528"/>
                <a:gd name="T30" fmla="*/ 331 w 484"/>
                <a:gd name="T31" fmla="*/ 1 h 528"/>
                <a:gd name="T32" fmla="*/ 329 w 484"/>
                <a:gd name="T33" fmla="*/ 2 h 528"/>
                <a:gd name="T34" fmla="*/ 300 w 484"/>
                <a:gd name="T35" fmla="*/ 9 h 528"/>
                <a:gd name="T36" fmla="*/ 271 w 484"/>
                <a:gd name="T37" fmla="*/ 9 h 528"/>
                <a:gd name="T38" fmla="*/ 227 w 484"/>
                <a:gd name="T39" fmla="*/ 7 h 528"/>
                <a:gd name="T40" fmla="*/ 213 w 484"/>
                <a:gd name="T41" fmla="*/ 7 h 528"/>
                <a:gd name="T42" fmla="*/ 146 w 484"/>
                <a:gd name="T43" fmla="*/ 17 h 528"/>
                <a:gd name="T44" fmla="*/ 116 w 484"/>
                <a:gd name="T45" fmla="*/ 26 h 528"/>
                <a:gd name="T46" fmla="*/ 95 w 484"/>
                <a:gd name="T47" fmla="*/ 35 h 528"/>
                <a:gd name="T48" fmla="*/ 80 w 484"/>
                <a:gd name="T49" fmla="*/ 46 h 528"/>
                <a:gd name="T50" fmla="*/ 57 w 484"/>
                <a:gd name="T51" fmla="*/ 71 h 528"/>
                <a:gd name="T52" fmla="*/ 38 w 484"/>
                <a:gd name="T53" fmla="*/ 96 h 528"/>
                <a:gd name="T54" fmla="*/ 24 w 484"/>
                <a:gd name="T55" fmla="*/ 120 h 528"/>
                <a:gd name="T56" fmla="*/ 10 w 484"/>
                <a:gd name="T57" fmla="*/ 154 h 528"/>
                <a:gd name="T58" fmla="*/ 0 w 484"/>
                <a:gd name="T59" fmla="*/ 187 h 528"/>
                <a:gd name="T60" fmla="*/ 10 w 484"/>
                <a:gd name="T61" fmla="*/ 196 h 528"/>
                <a:gd name="T62" fmla="*/ 31 w 484"/>
                <a:gd name="T63" fmla="*/ 209 h 528"/>
                <a:gd name="T64" fmla="*/ 58 w 484"/>
                <a:gd name="T65" fmla="*/ 220 h 528"/>
                <a:gd name="T66" fmla="*/ 64 w 484"/>
                <a:gd name="T67" fmla="*/ 223 h 528"/>
                <a:gd name="T68" fmla="*/ 63 w 484"/>
                <a:gd name="T69" fmla="*/ 301 h 528"/>
                <a:gd name="T70" fmla="*/ 62 w 484"/>
                <a:gd name="T71" fmla="*/ 344 h 528"/>
                <a:gd name="T72" fmla="*/ 58 w 484"/>
                <a:gd name="T73" fmla="*/ 405 h 528"/>
                <a:gd name="T74" fmla="*/ 51 w 484"/>
                <a:gd name="T75" fmla="*/ 443 h 528"/>
                <a:gd name="T76" fmla="*/ 45 w 484"/>
                <a:gd name="T77" fmla="*/ 470 h 528"/>
                <a:gd name="T78" fmla="*/ 43 w 484"/>
                <a:gd name="T79" fmla="*/ 484 h 528"/>
                <a:gd name="T80" fmla="*/ 45 w 484"/>
                <a:gd name="T81" fmla="*/ 500 h 528"/>
                <a:gd name="T82" fmla="*/ 53 w 484"/>
                <a:gd name="T83" fmla="*/ 509 h 528"/>
                <a:gd name="T84" fmla="*/ 57 w 484"/>
                <a:gd name="T85" fmla="*/ 511 h 528"/>
                <a:gd name="T86" fmla="*/ 78 w 484"/>
                <a:gd name="T87" fmla="*/ 520 h 528"/>
                <a:gd name="T88" fmla="*/ 100 w 484"/>
                <a:gd name="T89" fmla="*/ 528 h 528"/>
                <a:gd name="T90" fmla="*/ 451 w 484"/>
                <a:gd name="T91" fmla="*/ 528 h 528"/>
                <a:gd name="T92" fmla="*/ 460 w 484"/>
                <a:gd name="T93" fmla="*/ 527 h 528"/>
                <a:gd name="T94" fmla="*/ 470 w 484"/>
                <a:gd name="T95" fmla="*/ 521 h 528"/>
                <a:gd name="T96" fmla="*/ 478 w 484"/>
                <a:gd name="T97" fmla="*/ 514 h 528"/>
                <a:gd name="T98" fmla="*/ 482 w 484"/>
                <a:gd name="T99" fmla="*/ 501 h 528"/>
                <a:gd name="T100" fmla="*/ 484 w 484"/>
                <a:gd name="T101" fmla="*/ 488 h 528"/>
                <a:gd name="T102" fmla="*/ 482 w 484"/>
                <a:gd name="T103" fmla="*/ 46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4" h="528">
                  <a:moveTo>
                    <a:pt x="475" y="426"/>
                  </a:moveTo>
                  <a:lnTo>
                    <a:pt x="475" y="426"/>
                  </a:lnTo>
                  <a:lnTo>
                    <a:pt x="469" y="411"/>
                  </a:lnTo>
                  <a:lnTo>
                    <a:pt x="464" y="394"/>
                  </a:lnTo>
                  <a:lnTo>
                    <a:pt x="457" y="372"/>
                  </a:lnTo>
                  <a:lnTo>
                    <a:pt x="449" y="343"/>
                  </a:lnTo>
                  <a:lnTo>
                    <a:pt x="441" y="310"/>
                  </a:lnTo>
                  <a:lnTo>
                    <a:pt x="433" y="272"/>
                  </a:lnTo>
                  <a:lnTo>
                    <a:pt x="427" y="228"/>
                  </a:lnTo>
                  <a:lnTo>
                    <a:pt x="427" y="228"/>
                  </a:lnTo>
                  <a:lnTo>
                    <a:pt x="429" y="217"/>
                  </a:lnTo>
                  <a:lnTo>
                    <a:pt x="433" y="191"/>
                  </a:lnTo>
                  <a:lnTo>
                    <a:pt x="436" y="174"/>
                  </a:lnTo>
                  <a:lnTo>
                    <a:pt x="437" y="155"/>
                  </a:lnTo>
                  <a:lnTo>
                    <a:pt x="438" y="135"/>
                  </a:lnTo>
                  <a:lnTo>
                    <a:pt x="436" y="113"/>
                  </a:lnTo>
                  <a:lnTo>
                    <a:pt x="433" y="92"/>
                  </a:lnTo>
                  <a:lnTo>
                    <a:pt x="428" y="72"/>
                  </a:lnTo>
                  <a:lnTo>
                    <a:pt x="425" y="62"/>
                  </a:lnTo>
                  <a:lnTo>
                    <a:pt x="421" y="52"/>
                  </a:lnTo>
                  <a:lnTo>
                    <a:pt x="416" y="43"/>
                  </a:lnTo>
                  <a:lnTo>
                    <a:pt x="411" y="35"/>
                  </a:lnTo>
                  <a:lnTo>
                    <a:pt x="404" y="28"/>
                  </a:lnTo>
                  <a:lnTo>
                    <a:pt x="397" y="21"/>
                  </a:lnTo>
                  <a:lnTo>
                    <a:pt x="389" y="15"/>
                  </a:lnTo>
                  <a:lnTo>
                    <a:pt x="380" y="10"/>
                  </a:lnTo>
                  <a:lnTo>
                    <a:pt x="370" y="5"/>
                  </a:lnTo>
                  <a:lnTo>
                    <a:pt x="360" y="2"/>
                  </a:lnTo>
                  <a:lnTo>
                    <a:pt x="348" y="1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331" y="1"/>
                  </a:lnTo>
                  <a:lnTo>
                    <a:pt x="329" y="2"/>
                  </a:lnTo>
                  <a:lnTo>
                    <a:pt x="329" y="2"/>
                  </a:lnTo>
                  <a:lnTo>
                    <a:pt x="314" y="6"/>
                  </a:lnTo>
                  <a:lnTo>
                    <a:pt x="300" y="9"/>
                  </a:lnTo>
                  <a:lnTo>
                    <a:pt x="285" y="10"/>
                  </a:lnTo>
                  <a:lnTo>
                    <a:pt x="271" y="9"/>
                  </a:lnTo>
                  <a:lnTo>
                    <a:pt x="242" y="7"/>
                  </a:lnTo>
                  <a:lnTo>
                    <a:pt x="227" y="7"/>
                  </a:lnTo>
                  <a:lnTo>
                    <a:pt x="213" y="7"/>
                  </a:lnTo>
                  <a:lnTo>
                    <a:pt x="213" y="7"/>
                  </a:lnTo>
                  <a:lnTo>
                    <a:pt x="179" y="12"/>
                  </a:lnTo>
                  <a:lnTo>
                    <a:pt x="146" y="17"/>
                  </a:lnTo>
                  <a:lnTo>
                    <a:pt x="130" y="22"/>
                  </a:lnTo>
                  <a:lnTo>
                    <a:pt x="116" y="26"/>
                  </a:lnTo>
                  <a:lnTo>
                    <a:pt x="103" y="31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80" y="46"/>
                  </a:lnTo>
                  <a:lnTo>
                    <a:pt x="68" y="59"/>
                  </a:lnTo>
                  <a:lnTo>
                    <a:pt x="57" y="71"/>
                  </a:lnTo>
                  <a:lnTo>
                    <a:pt x="47" y="83"/>
                  </a:lnTo>
                  <a:lnTo>
                    <a:pt x="38" y="96"/>
                  </a:lnTo>
                  <a:lnTo>
                    <a:pt x="31" y="108"/>
                  </a:lnTo>
                  <a:lnTo>
                    <a:pt x="24" y="120"/>
                  </a:lnTo>
                  <a:lnTo>
                    <a:pt x="19" y="132"/>
                  </a:lnTo>
                  <a:lnTo>
                    <a:pt x="10" y="154"/>
                  </a:lnTo>
                  <a:lnTo>
                    <a:pt x="4" y="17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0" y="196"/>
                  </a:lnTo>
                  <a:lnTo>
                    <a:pt x="20" y="204"/>
                  </a:lnTo>
                  <a:lnTo>
                    <a:pt x="31" y="209"/>
                  </a:lnTo>
                  <a:lnTo>
                    <a:pt x="41" y="215"/>
                  </a:lnTo>
                  <a:lnTo>
                    <a:pt x="58" y="220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3" y="253"/>
                  </a:lnTo>
                  <a:lnTo>
                    <a:pt x="63" y="301"/>
                  </a:lnTo>
                  <a:lnTo>
                    <a:pt x="63" y="301"/>
                  </a:lnTo>
                  <a:lnTo>
                    <a:pt x="62" y="344"/>
                  </a:lnTo>
                  <a:lnTo>
                    <a:pt x="60" y="379"/>
                  </a:lnTo>
                  <a:lnTo>
                    <a:pt x="58" y="405"/>
                  </a:lnTo>
                  <a:lnTo>
                    <a:pt x="54" y="427"/>
                  </a:lnTo>
                  <a:lnTo>
                    <a:pt x="51" y="443"/>
                  </a:lnTo>
                  <a:lnTo>
                    <a:pt x="48" y="457"/>
                  </a:lnTo>
                  <a:lnTo>
                    <a:pt x="45" y="470"/>
                  </a:lnTo>
                  <a:lnTo>
                    <a:pt x="43" y="484"/>
                  </a:lnTo>
                  <a:lnTo>
                    <a:pt x="43" y="484"/>
                  </a:lnTo>
                  <a:lnTo>
                    <a:pt x="43" y="492"/>
                  </a:lnTo>
                  <a:lnTo>
                    <a:pt x="45" y="500"/>
                  </a:lnTo>
                  <a:lnTo>
                    <a:pt x="50" y="507"/>
                  </a:lnTo>
                  <a:lnTo>
                    <a:pt x="53" y="509"/>
                  </a:lnTo>
                  <a:lnTo>
                    <a:pt x="57" y="511"/>
                  </a:lnTo>
                  <a:lnTo>
                    <a:pt x="57" y="511"/>
                  </a:lnTo>
                  <a:lnTo>
                    <a:pt x="67" y="516"/>
                  </a:lnTo>
                  <a:lnTo>
                    <a:pt x="78" y="520"/>
                  </a:lnTo>
                  <a:lnTo>
                    <a:pt x="89" y="524"/>
                  </a:lnTo>
                  <a:lnTo>
                    <a:pt x="100" y="528"/>
                  </a:lnTo>
                  <a:lnTo>
                    <a:pt x="451" y="528"/>
                  </a:lnTo>
                  <a:lnTo>
                    <a:pt x="451" y="52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66" y="525"/>
                  </a:lnTo>
                  <a:lnTo>
                    <a:pt x="470" y="521"/>
                  </a:lnTo>
                  <a:lnTo>
                    <a:pt x="475" y="518"/>
                  </a:lnTo>
                  <a:lnTo>
                    <a:pt x="478" y="514"/>
                  </a:lnTo>
                  <a:lnTo>
                    <a:pt x="480" y="508"/>
                  </a:lnTo>
                  <a:lnTo>
                    <a:pt x="482" y="501"/>
                  </a:lnTo>
                  <a:lnTo>
                    <a:pt x="482" y="495"/>
                  </a:lnTo>
                  <a:lnTo>
                    <a:pt x="484" y="488"/>
                  </a:lnTo>
                  <a:lnTo>
                    <a:pt x="484" y="488"/>
                  </a:lnTo>
                  <a:lnTo>
                    <a:pt x="482" y="466"/>
                  </a:lnTo>
                  <a:lnTo>
                    <a:pt x="475" y="426"/>
                  </a:lnTo>
                  <a:close/>
                </a:path>
              </a:pathLst>
            </a:custGeom>
            <a:solidFill>
              <a:srgbClr val="FEB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7" name="Freeform 952">
              <a:extLst>
                <a:ext uri="{FF2B5EF4-FFF2-40B4-BE49-F238E27FC236}">
                  <a16:creationId xmlns:a16="http://schemas.microsoft.com/office/drawing/2014/main" xmlns="" id="{36C54171-2C81-4C8B-A153-DB24654E42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381" y="11562546"/>
              <a:ext cx="1108265" cy="1209017"/>
            </a:xfrm>
            <a:custGeom>
              <a:avLst/>
              <a:gdLst>
                <a:gd name="T0" fmla="*/ 475 w 484"/>
                <a:gd name="T1" fmla="*/ 426 h 528"/>
                <a:gd name="T2" fmla="*/ 464 w 484"/>
                <a:gd name="T3" fmla="*/ 394 h 528"/>
                <a:gd name="T4" fmla="*/ 449 w 484"/>
                <a:gd name="T5" fmla="*/ 343 h 528"/>
                <a:gd name="T6" fmla="*/ 433 w 484"/>
                <a:gd name="T7" fmla="*/ 272 h 528"/>
                <a:gd name="T8" fmla="*/ 427 w 484"/>
                <a:gd name="T9" fmla="*/ 228 h 528"/>
                <a:gd name="T10" fmla="*/ 433 w 484"/>
                <a:gd name="T11" fmla="*/ 191 h 528"/>
                <a:gd name="T12" fmla="*/ 437 w 484"/>
                <a:gd name="T13" fmla="*/ 155 h 528"/>
                <a:gd name="T14" fmla="*/ 436 w 484"/>
                <a:gd name="T15" fmla="*/ 113 h 528"/>
                <a:gd name="T16" fmla="*/ 428 w 484"/>
                <a:gd name="T17" fmla="*/ 72 h 528"/>
                <a:gd name="T18" fmla="*/ 421 w 484"/>
                <a:gd name="T19" fmla="*/ 52 h 528"/>
                <a:gd name="T20" fmla="*/ 411 w 484"/>
                <a:gd name="T21" fmla="*/ 35 h 528"/>
                <a:gd name="T22" fmla="*/ 397 w 484"/>
                <a:gd name="T23" fmla="*/ 21 h 528"/>
                <a:gd name="T24" fmla="*/ 380 w 484"/>
                <a:gd name="T25" fmla="*/ 10 h 528"/>
                <a:gd name="T26" fmla="*/ 360 w 484"/>
                <a:gd name="T27" fmla="*/ 2 h 528"/>
                <a:gd name="T28" fmla="*/ 334 w 484"/>
                <a:gd name="T29" fmla="*/ 0 h 528"/>
                <a:gd name="T30" fmla="*/ 331 w 484"/>
                <a:gd name="T31" fmla="*/ 1 h 528"/>
                <a:gd name="T32" fmla="*/ 329 w 484"/>
                <a:gd name="T33" fmla="*/ 2 h 528"/>
                <a:gd name="T34" fmla="*/ 300 w 484"/>
                <a:gd name="T35" fmla="*/ 9 h 528"/>
                <a:gd name="T36" fmla="*/ 271 w 484"/>
                <a:gd name="T37" fmla="*/ 9 h 528"/>
                <a:gd name="T38" fmla="*/ 227 w 484"/>
                <a:gd name="T39" fmla="*/ 7 h 528"/>
                <a:gd name="T40" fmla="*/ 213 w 484"/>
                <a:gd name="T41" fmla="*/ 7 h 528"/>
                <a:gd name="T42" fmla="*/ 146 w 484"/>
                <a:gd name="T43" fmla="*/ 17 h 528"/>
                <a:gd name="T44" fmla="*/ 116 w 484"/>
                <a:gd name="T45" fmla="*/ 26 h 528"/>
                <a:gd name="T46" fmla="*/ 95 w 484"/>
                <a:gd name="T47" fmla="*/ 35 h 528"/>
                <a:gd name="T48" fmla="*/ 80 w 484"/>
                <a:gd name="T49" fmla="*/ 46 h 528"/>
                <a:gd name="T50" fmla="*/ 57 w 484"/>
                <a:gd name="T51" fmla="*/ 71 h 528"/>
                <a:gd name="T52" fmla="*/ 38 w 484"/>
                <a:gd name="T53" fmla="*/ 96 h 528"/>
                <a:gd name="T54" fmla="*/ 24 w 484"/>
                <a:gd name="T55" fmla="*/ 120 h 528"/>
                <a:gd name="T56" fmla="*/ 10 w 484"/>
                <a:gd name="T57" fmla="*/ 154 h 528"/>
                <a:gd name="T58" fmla="*/ 0 w 484"/>
                <a:gd name="T59" fmla="*/ 187 h 528"/>
                <a:gd name="T60" fmla="*/ 10 w 484"/>
                <a:gd name="T61" fmla="*/ 196 h 528"/>
                <a:gd name="T62" fmla="*/ 31 w 484"/>
                <a:gd name="T63" fmla="*/ 209 h 528"/>
                <a:gd name="T64" fmla="*/ 58 w 484"/>
                <a:gd name="T65" fmla="*/ 220 h 528"/>
                <a:gd name="T66" fmla="*/ 64 w 484"/>
                <a:gd name="T67" fmla="*/ 223 h 528"/>
                <a:gd name="T68" fmla="*/ 63 w 484"/>
                <a:gd name="T69" fmla="*/ 301 h 528"/>
                <a:gd name="T70" fmla="*/ 62 w 484"/>
                <a:gd name="T71" fmla="*/ 344 h 528"/>
                <a:gd name="T72" fmla="*/ 58 w 484"/>
                <a:gd name="T73" fmla="*/ 405 h 528"/>
                <a:gd name="T74" fmla="*/ 51 w 484"/>
                <a:gd name="T75" fmla="*/ 443 h 528"/>
                <a:gd name="T76" fmla="*/ 45 w 484"/>
                <a:gd name="T77" fmla="*/ 470 h 528"/>
                <a:gd name="T78" fmla="*/ 43 w 484"/>
                <a:gd name="T79" fmla="*/ 484 h 528"/>
                <a:gd name="T80" fmla="*/ 45 w 484"/>
                <a:gd name="T81" fmla="*/ 500 h 528"/>
                <a:gd name="T82" fmla="*/ 53 w 484"/>
                <a:gd name="T83" fmla="*/ 509 h 528"/>
                <a:gd name="T84" fmla="*/ 57 w 484"/>
                <a:gd name="T85" fmla="*/ 511 h 528"/>
                <a:gd name="T86" fmla="*/ 78 w 484"/>
                <a:gd name="T87" fmla="*/ 520 h 528"/>
                <a:gd name="T88" fmla="*/ 100 w 484"/>
                <a:gd name="T89" fmla="*/ 528 h 528"/>
                <a:gd name="T90" fmla="*/ 451 w 484"/>
                <a:gd name="T91" fmla="*/ 528 h 528"/>
                <a:gd name="T92" fmla="*/ 460 w 484"/>
                <a:gd name="T93" fmla="*/ 527 h 528"/>
                <a:gd name="T94" fmla="*/ 470 w 484"/>
                <a:gd name="T95" fmla="*/ 521 h 528"/>
                <a:gd name="T96" fmla="*/ 478 w 484"/>
                <a:gd name="T97" fmla="*/ 514 h 528"/>
                <a:gd name="T98" fmla="*/ 482 w 484"/>
                <a:gd name="T99" fmla="*/ 501 h 528"/>
                <a:gd name="T100" fmla="*/ 484 w 484"/>
                <a:gd name="T101" fmla="*/ 488 h 528"/>
                <a:gd name="T102" fmla="*/ 482 w 484"/>
                <a:gd name="T103" fmla="*/ 46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4" h="528">
                  <a:moveTo>
                    <a:pt x="475" y="426"/>
                  </a:moveTo>
                  <a:lnTo>
                    <a:pt x="475" y="426"/>
                  </a:lnTo>
                  <a:lnTo>
                    <a:pt x="469" y="411"/>
                  </a:lnTo>
                  <a:lnTo>
                    <a:pt x="464" y="394"/>
                  </a:lnTo>
                  <a:lnTo>
                    <a:pt x="457" y="372"/>
                  </a:lnTo>
                  <a:lnTo>
                    <a:pt x="449" y="343"/>
                  </a:lnTo>
                  <a:lnTo>
                    <a:pt x="441" y="310"/>
                  </a:lnTo>
                  <a:lnTo>
                    <a:pt x="433" y="272"/>
                  </a:lnTo>
                  <a:lnTo>
                    <a:pt x="427" y="228"/>
                  </a:lnTo>
                  <a:lnTo>
                    <a:pt x="427" y="228"/>
                  </a:lnTo>
                  <a:lnTo>
                    <a:pt x="429" y="217"/>
                  </a:lnTo>
                  <a:lnTo>
                    <a:pt x="433" y="191"/>
                  </a:lnTo>
                  <a:lnTo>
                    <a:pt x="436" y="174"/>
                  </a:lnTo>
                  <a:lnTo>
                    <a:pt x="437" y="155"/>
                  </a:lnTo>
                  <a:lnTo>
                    <a:pt x="438" y="135"/>
                  </a:lnTo>
                  <a:lnTo>
                    <a:pt x="436" y="113"/>
                  </a:lnTo>
                  <a:lnTo>
                    <a:pt x="433" y="92"/>
                  </a:lnTo>
                  <a:lnTo>
                    <a:pt x="428" y="72"/>
                  </a:lnTo>
                  <a:lnTo>
                    <a:pt x="425" y="62"/>
                  </a:lnTo>
                  <a:lnTo>
                    <a:pt x="421" y="52"/>
                  </a:lnTo>
                  <a:lnTo>
                    <a:pt x="416" y="43"/>
                  </a:lnTo>
                  <a:lnTo>
                    <a:pt x="411" y="35"/>
                  </a:lnTo>
                  <a:lnTo>
                    <a:pt x="404" y="28"/>
                  </a:lnTo>
                  <a:lnTo>
                    <a:pt x="397" y="21"/>
                  </a:lnTo>
                  <a:lnTo>
                    <a:pt x="389" y="15"/>
                  </a:lnTo>
                  <a:lnTo>
                    <a:pt x="380" y="10"/>
                  </a:lnTo>
                  <a:lnTo>
                    <a:pt x="370" y="5"/>
                  </a:lnTo>
                  <a:lnTo>
                    <a:pt x="360" y="2"/>
                  </a:lnTo>
                  <a:lnTo>
                    <a:pt x="348" y="1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331" y="1"/>
                  </a:lnTo>
                  <a:lnTo>
                    <a:pt x="329" y="2"/>
                  </a:lnTo>
                  <a:lnTo>
                    <a:pt x="329" y="2"/>
                  </a:lnTo>
                  <a:lnTo>
                    <a:pt x="314" y="6"/>
                  </a:lnTo>
                  <a:lnTo>
                    <a:pt x="300" y="9"/>
                  </a:lnTo>
                  <a:lnTo>
                    <a:pt x="285" y="10"/>
                  </a:lnTo>
                  <a:lnTo>
                    <a:pt x="271" y="9"/>
                  </a:lnTo>
                  <a:lnTo>
                    <a:pt x="242" y="7"/>
                  </a:lnTo>
                  <a:lnTo>
                    <a:pt x="227" y="7"/>
                  </a:lnTo>
                  <a:lnTo>
                    <a:pt x="213" y="7"/>
                  </a:lnTo>
                  <a:lnTo>
                    <a:pt x="213" y="7"/>
                  </a:lnTo>
                  <a:lnTo>
                    <a:pt x="179" y="12"/>
                  </a:lnTo>
                  <a:lnTo>
                    <a:pt x="146" y="17"/>
                  </a:lnTo>
                  <a:lnTo>
                    <a:pt x="130" y="22"/>
                  </a:lnTo>
                  <a:lnTo>
                    <a:pt x="116" y="26"/>
                  </a:lnTo>
                  <a:lnTo>
                    <a:pt x="103" y="31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80" y="46"/>
                  </a:lnTo>
                  <a:lnTo>
                    <a:pt x="68" y="59"/>
                  </a:lnTo>
                  <a:lnTo>
                    <a:pt x="57" y="71"/>
                  </a:lnTo>
                  <a:lnTo>
                    <a:pt x="47" y="83"/>
                  </a:lnTo>
                  <a:lnTo>
                    <a:pt x="38" y="96"/>
                  </a:lnTo>
                  <a:lnTo>
                    <a:pt x="31" y="108"/>
                  </a:lnTo>
                  <a:lnTo>
                    <a:pt x="24" y="120"/>
                  </a:lnTo>
                  <a:lnTo>
                    <a:pt x="19" y="132"/>
                  </a:lnTo>
                  <a:lnTo>
                    <a:pt x="10" y="154"/>
                  </a:lnTo>
                  <a:lnTo>
                    <a:pt x="4" y="17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0" y="196"/>
                  </a:lnTo>
                  <a:lnTo>
                    <a:pt x="20" y="204"/>
                  </a:lnTo>
                  <a:lnTo>
                    <a:pt x="31" y="209"/>
                  </a:lnTo>
                  <a:lnTo>
                    <a:pt x="41" y="215"/>
                  </a:lnTo>
                  <a:lnTo>
                    <a:pt x="58" y="220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3" y="253"/>
                  </a:lnTo>
                  <a:lnTo>
                    <a:pt x="63" y="301"/>
                  </a:lnTo>
                  <a:lnTo>
                    <a:pt x="63" y="301"/>
                  </a:lnTo>
                  <a:lnTo>
                    <a:pt x="62" y="344"/>
                  </a:lnTo>
                  <a:lnTo>
                    <a:pt x="60" y="379"/>
                  </a:lnTo>
                  <a:lnTo>
                    <a:pt x="58" y="405"/>
                  </a:lnTo>
                  <a:lnTo>
                    <a:pt x="54" y="427"/>
                  </a:lnTo>
                  <a:lnTo>
                    <a:pt x="51" y="443"/>
                  </a:lnTo>
                  <a:lnTo>
                    <a:pt x="48" y="457"/>
                  </a:lnTo>
                  <a:lnTo>
                    <a:pt x="45" y="470"/>
                  </a:lnTo>
                  <a:lnTo>
                    <a:pt x="43" y="484"/>
                  </a:lnTo>
                  <a:lnTo>
                    <a:pt x="43" y="484"/>
                  </a:lnTo>
                  <a:lnTo>
                    <a:pt x="43" y="492"/>
                  </a:lnTo>
                  <a:lnTo>
                    <a:pt x="45" y="500"/>
                  </a:lnTo>
                  <a:lnTo>
                    <a:pt x="50" y="507"/>
                  </a:lnTo>
                  <a:lnTo>
                    <a:pt x="53" y="509"/>
                  </a:lnTo>
                  <a:lnTo>
                    <a:pt x="57" y="511"/>
                  </a:lnTo>
                  <a:lnTo>
                    <a:pt x="57" y="511"/>
                  </a:lnTo>
                  <a:lnTo>
                    <a:pt x="67" y="516"/>
                  </a:lnTo>
                  <a:lnTo>
                    <a:pt x="78" y="520"/>
                  </a:lnTo>
                  <a:lnTo>
                    <a:pt x="89" y="524"/>
                  </a:lnTo>
                  <a:lnTo>
                    <a:pt x="100" y="528"/>
                  </a:lnTo>
                  <a:lnTo>
                    <a:pt x="451" y="528"/>
                  </a:lnTo>
                  <a:lnTo>
                    <a:pt x="451" y="52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66" y="525"/>
                  </a:lnTo>
                  <a:lnTo>
                    <a:pt x="470" y="521"/>
                  </a:lnTo>
                  <a:lnTo>
                    <a:pt x="475" y="518"/>
                  </a:lnTo>
                  <a:lnTo>
                    <a:pt x="478" y="514"/>
                  </a:lnTo>
                  <a:lnTo>
                    <a:pt x="480" y="508"/>
                  </a:lnTo>
                  <a:lnTo>
                    <a:pt x="482" y="501"/>
                  </a:lnTo>
                  <a:lnTo>
                    <a:pt x="482" y="495"/>
                  </a:lnTo>
                  <a:lnTo>
                    <a:pt x="484" y="488"/>
                  </a:lnTo>
                  <a:lnTo>
                    <a:pt x="484" y="488"/>
                  </a:lnTo>
                  <a:lnTo>
                    <a:pt x="482" y="4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8" name="Freeform 954">
              <a:extLst>
                <a:ext uri="{FF2B5EF4-FFF2-40B4-BE49-F238E27FC236}">
                  <a16:creationId xmlns:a16="http://schemas.microsoft.com/office/drawing/2014/main" xmlns="" id="{43C4E617-7D37-4709-8609-9BC673BC51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449" y="11855641"/>
              <a:ext cx="1330376" cy="1330377"/>
            </a:xfrm>
            <a:custGeom>
              <a:avLst/>
              <a:gdLst>
                <a:gd name="T0" fmla="*/ 581 w 581"/>
                <a:gd name="T1" fmla="*/ 291 h 581"/>
                <a:gd name="T2" fmla="*/ 580 w 581"/>
                <a:gd name="T3" fmla="*/ 320 h 581"/>
                <a:gd name="T4" fmla="*/ 575 w 581"/>
                <a:gd name="T5" fmla="*/ 349 h 581"/>
                <a:gd name="T6" fmla="*/ 567 w 581"/>
                <a:gd name="T7" fmla="*/ 377 h 581"/>
                <a:gd name="T8" fmla="*/ 558 w 581"/>
                <a:gd name="T9" fmla="*/ 403 h 581"/>
                <a:gd name="T10" fmla="*/ 546 w 581"/>
                <a:gd name="T11" fmla="*/ 429 h 581"/>
                <a:gd name="T12" fmla="*/ 531 w 581"/>
                <a:gd name="T13" fmla="*/ 453 h 581"/>
                <a:gd name="T14" fmla="*/ 514 w 581"/>
                <a:gd name="T15" fmla="*/ 475 h 581"/>
                <a:gd name="T16" fmla="*/ 475 w 581"/>
                <a:gd name="T17" fmla="*/ 515 h 581"/>
                <a:gd name="T18" fmla="*/ 453 w 581"/>
                <a:gd name="T19" fmla="*/ 532 h 581"/>
                <a:gd name="T20" fmla="*/ 429 w 581"/>
                <a:gd name="T21" fmla="*/ 546 h 581"/>
                <a:gd name="T22" fmla="*/ 403 w 581"/>
                <a:gd name="T23" fmla="*/ 558 h 581"/>
                <a:gd name="T24" fmla="*/ 377 w 581"/>
                <a:gd name="T25" fmla="*/ 569 h 581"/>
                <a:gd name="T26" fmla="*/ 349 w 581"/>
                <a:gd name="T27" fmla="*/ 575 h 581"/>
                <a:gd name="T28" fmla="*/ 320 w 581"/>
                <a:gd name="T29" fmla="*/ 580 h 581"/>
                <a:gd name="T30" fmla="*/ 291 w 581"/>
                <a:gd name="T31" fmla="*/ 581 h 581"/>
                <a:gd name="T32" fmla="*/ 275 w 581"/>
                <a:gd name="T33" fmla="*/ 581 h 581"/>
                <a:gd name="T34" fmla="*/ 246 w 581"/>
                <a:gd name="T35" fmla="*/ 577 h 581"/>
                <a:gd name="T36" fmla="*/ 217 w 581"/>
                <a:gd name="T37" fmla="*/ 572 h 581"/>
                <a:gd name="T38" fmla="*/ 191 w 581"/>
                <a:gd name="T39" fmla="*/ 563 h 581"/>
                <a:gd name="T40" fmla="*/ 165 w 581"/>
                <a:gd name="T41" fmla="*/ 553 h 581"/>
                <a:gd name="T42" fmla="*/ 140 w 581"/>
                <a:gd name="T43" fmla="*/ 540 h 581"/>
                <a:gd name="T44" fmla="*/ 117 w 581"/>
                <a:gd name="T45" fmla="*/ 523 h 581"/>
                <a:gd name="T46" fmla="*/ 85 w 581"/>
                <a:gd name="T47" fmla="*/ 496 h 581"/>
                <a:gd name="T48" fmla="*/ 58 w 581"/>
                <a:gd name="T49" fmla="*/ 465 h 581"/>
                <a:gd name="T50" fmla="*/ 42 w 581"/>
                <a:gd name="T51" fmla="*/ 441 h 581"/>
                <a:gd name="T52" fmla="*/ 29 w 581"/>
                <a:gd name="T53" fmla="*/ 417 h 581"/>
                <a:gd name="T54" fmla="*/ 18 w 581"/>
                <a:gd name="T55" fmla="*/ 390 h 581"/>
                <a:gd name="T56" fmla="*/ 9 w 581"/>
                <a:gd name="T57" fmla="*/ 363 h 581"/>
                <a:gd name="T58" fmla="*/ 3 w 581"/>
                <a:gd name="T59" fmla="*/ 334 h 581"/>
                <a:gd name="T60" fmla="*/ 0 w 581"/>
                <a:gd name="T61" fmla="*/ 305 h 581"/>
                <a:gd name="T62" fmla="*/ 0 w 581"/>
                <a:gd name="T63" fmla="*/ 291 h 581"/>
                <a:gd name="T64" fmla="*/ 1 w 581"/>
                <a:gd name="T65" fmla="*/ 261 h 581"/>
                <a:gd name="T66" fmla="*/ 5 w 581"/>
                <a:gd name="T67" fmla="*/ 232 h 581"/>
                <a:gd name="T68" fmla="*/ 13 w 581"/>
                <a:gd name="T69" fmla="*/ 204 h 581"/>
                <a:gd name="T70" fmla="*/ 23 w 581"/>
                <a:gd name="T71" fmla="*/ 177 h 581"/>
                <a:gd name="T72" fmla="*/ 36 w 581"/>
                <a:gd name="T73" fmla="*/ 153 h 581"/>
                <a:gd name="T74" fmla="*/ 50 w 581"/>
                <a:gd name="T75" fmla="*/ 128 h 581"/>
                <a:gd name="T76" fmla="*/ 67 w 581"/>
                <a:gd name="T77" fmla="*/ 106 h 581"/>
                <a:gd name="T78" fmla="*/ 106 w 581"/>
                <a:gd name="T79" fmla="*/ 67 h 581"/>
                <a:gd name="T80" fmla="*/ 128 w 581"/>
                <a:gd name="T81" fmla="*/ 50 h 581"/>
                <a:gd name="T82" fmla="*/ 152 w 581"/>
                <a:gd name="T83" fmla="*/ 36 h 581"/>
                <a:gd name="T84" fmla="*/ 177 w 581"/>
                <a:gd name="T85" fmla="*/ 23 h 581"/>
                <a:gd name="T86" fmla="*/ 204 w 581"/>
                <a:gd name="T87" fmla="*/ 13 h 581"/>
                <a:gd name="T88" fmla="*/ 232 w 581"/>
                <a:gd name="T89" fmla="*/ 7 h 581"/>
                <a:gd name="T90" fmla="*/ 261 w 581"/>
                <a:gd name="T91" fmla="*/ 2 h 581"/>
                <a:gd name="T92" fmla="*/ 291 w 581"/>
                <a:gd name="T93" fmla="*/ 0 h 581"/>
                <a:gd name="T94" fmla="*/ 305 w 581"/>
                <a:gd name="T95" fmla="*/ 1 h 581"/>
                <a:gd name="T96" fmla="*/ 334 w 581"/>
                <a:gd name="T97" fmla="*/ 3 h 581"/>
                <a:gd name="T98" fmla="*/ 363 w 581"/>
                <a:gd name="T99" fmla="*/ 10 h 581"/>
                <a:gd name="T100" fmla="*/ 390 w 581"/>
                <a:gd name="T101" fmla="*/ 18 h 581"/>
                <a:gd name="T102" fmla="*/ 416 w 581"/>
                <a:gd name="T103" fmla="*/ 29 h 581"/>
                <a:gd name="T104" fmla="*/ 441 w 581"/>
                <a:gd name="T105" fmla="*/ 42 h 581"/>
                <a:gd name="T106" fmla="*/ 464 w 581"/>
                <a:gd name="T107" fmla="*/ 58 h 581"/>
                <a:gd name="T108" fmla="*/ 496 w 581"/>
                <a:gd name="T109" fmla="*/ 86 h 581"/>
                <a:gd name="T110" fmla="*/ 523 w 581"/>
                <a:gd name="T111" fmla="*/ 117 h 581"/>
                <a:gd name="T112" fmla="*/ 538 w 581"/>
                <a:gd name="T113" fmla="*/ 140 h 581"/>
                <a:gd name="T114" fmla="*/ 552 w 581"/>
                <a:gd name="T115" fmla="*/ 165 h 581"/>
                <a:gd name="T116" fmla="*/ 563 w 581"/>
                <a:gd name="T117" fmla="*/ 191 h 581"/>
                <a:gd name="T118" fmla="*/ 572 w 581"/>
                <a:gd name="T119" fmla="*/ 218 h 581"/>
                <a:gd name="T120" fmla="*/ 577 w 581"/>
                <a:gd name="T121" fmla="*/ 246 h 581"/>
                <a:gd name="T122" fmla="*/ 581 w 581"/>
                <a:gd name="T123" fmla="*/ 27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1" h="581">
                  <a:moveTo>
                    <a:pt x="581" y="291"/>
                  </a:moveTo>
                  <a:lnTo>
                    <a:pt x="581" y="291"/>
                  </a:lnTo>
                  <a:lnTo>
                    <a:pt x="581" y="305"/>
                  </a:lnTo>
                  <a:lnTo>
                    <a:pt x="580" y="320"/>
                  </a:lnTo>
                  <a:lnTo>
                    <a:pt x="577" y="334"/>
                  </a:lnTo>
                  <a:lnTo>
                    <a:pt x="575" y="349"/>
                  </a:lnTo>
                  <a:lnTo>
                    <a:pt x="572" y="363"/>
                  </a:lnTo>
                  <a:lnTo>
                    <a:pt x="567" y="377"/>
                  </a:lnTo>
                  <a:lnTo>
                    <a:pt x="563" y="390"/>
                  </a:lnTo>
                  <a:lnTo>
                    <a:pt x="558" y="403"/>
                  </a:lnTo>
                  <a:lnTo>
                    <a:pt x="552" y="417"/>
                  </a:lnTo>
                  <a:lnTo>
                    <a:pt x="546" y="429"/>
                  </a:lnTo>
                  <a:lnTo>
                    <a:pt x="538" y="441"/>
                  </a:lnTo>
                  <a:lnTo>
                    <a:pt x="531" y="453"/>
                  </a:lnTo>
                  <a:lnTo>
                    <a:pt x="523" y="465"/>
                  </a:lnTo>
                  <a:lnTo>
                    <a:pt x="514" y="475"/>
                  </a:lnTo>
                  <a:lnTo>
                    <a:pt x="496" y="496"/>
                  </a:lnTo>
                  <a:lnTo>
                    <a:pt x="475" y="515"/>
                  </a:lnTo>
                  <a:lnTo>
                    <a:pt x="464" y="523"/>
                  </a:lnTo>
                  <a:lnTo>
                    <a:pt x="453" y="532"/>
                  </a:lnTo>
                  <a:lnTo>
                    <a:pt x="441" y="540"/>
                  </a:lnTo>
                  <a:lnTo>
                    <a:pt x="429" y="546"/>
                  </a:lnTo>
                  <a:lnTo>
                    <a:pt x="416" y="553"/>
                  </a:lnTo>
                  <a:lnTo>
                    <a:pt x="403" y="558"/>
                  </a:lnTo>
                  <a:lnTo>
                    <a:pt x="390" y="563"/>
                  </a:lnTo>
                  <a:lnTo>
                    <a:pt x="377" y="569"/>
                  </a:lnTo>
                  <a:lnTo>
                    <a:pt x="363" y="572"/>
                  </a:lnTo>
                  <a:lnTo>
                    <a:pt x="349" y="575"/>
                  </a:lnTo>
                  <a:lnTo>
                    <a:pt x="334" y="577"/>
                  </a:lnTo>
                  <a:lnTo>
                    <a:pt x="320" y="580"/>
                  </a:lnTo>
                  <a:lnTo>
                    <a:pt x="305" y="581"/>
                  </a:lnTo>
                  <a:lnTo>
                    <a:pt x="291" y="581"/>
                  </a:lnTo>
                  <a:lnTo>
                    <a:pt x="291" y="581"/>
                  </a:lnTo>
                  <a:lnTo>
                    <a:pt x="275" y="581"/>
                  </a:lnTo>
                  <a:lnTo>
                    <a:pt x="261" y="580"/>
                  </a:lnTo>
                  <a:lnTo>
                    <a:pt x="246" y="577"/>
                  </a:lnTo>
                  <a:lnTo>
                    <a:pt x="232" y="575"/>
                  </a:lnTo>
                  <a:lnTo>
                    <a:pt x="217" y="572"/>
                  </a:lnTo>
                  <a:lnTo>
                    <a:pt x="204" y="569"/>
                  </a:lnTo>
                  <a:lnTo>
                    <a:pt x="191" y="563"/>
                  </a:lnTo>
                  <a:lnTo>
                    <a:pt x="177" y="558"/>
                  </a:lnTo>
                  <a:lnTo>
                    <a:pt x="165" y="553"/>
                  </a:lnTo>
                  <a:lnTo>
                    <a:pt x="152" y="546"/>
                  </a:lnTo>
                  <a:lnTo>
                    <a:pt x="140" y="540"/>
                  </a:lnTo>
                  <a:lnTo>
                    <a:pt x="128" y="532"/>
                  </a:lnTo>
                  <a:lnTo>
                    <a:pt x="117" y="523"/>
                  </a:lnTo>
                  <a:lnTo>
                    <a:pt x="106" y="515"/>
                  </a:lnTo>
                  <a:lnTo>
                    <a:pt x="85" y="496"/>
                  </a:lnTo>
                  <a:lnTo>
                    <a:pt x="67" y="475"/>
                  </a:lnTo>
                  <a:lnTo>
                    <a:pt x="58" y="465"/>
                  </a:lnTo>
                  <a:lnTo>
                    <a:pt x="50" y="453"/>
                  </a:lnTo>
                  <a:lnTo>
                    <a:pt x="42" y="441"/>
                  </a:lnTo>
                  <a:lnTo>
                    <a:pt x="36" y="429"/>
                  </a:lnTo>
                  <a:lnTo>
                    <a:pt x="29" y="417"/>
                  </a:lnTo>
                  <a:lnTo>
                    <a:pt x="23" y="403"/>
                  </a:lnTo>
                  <a:lnTo>
                    <a:pt x="18" y="390"/>
                  </a:lnTo>
                  <a:lnTo>
                    <a:pt x="13" y="377"/>
                  </a:lnTo>
                  <a:lnTo>
                    <a:pt x="9" y="363"/>
                  </a:lnTo>
                  <a:lnTo>
                    <a:pt x="5" y="349"/>
                  </a:lnTo>
                  <a:lnTo>
                    <a:pt x="3" y="334"/>
                  </a:lnTo>
                  <a:lnTo>
                    <a:pt x="1" y="320"/>
                  </a:lnTo>
                  <a:lnTo>
                    <a:pt x="0" y="305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75"/>
                  </a:lnTo>
                  <a:lnTo>
                    <a:pt x="1" y="261"/>
                  </a:lnTo>
                  <a:lnTo>
                    <a:pt x="3" y="246"/>
                  </a:lnTo>
                  <a:lnTo>
                    <a:pt x="5" y="232"/>
                  </a:lnTo>
                  <a:lnTo>
                    <a:pt x="9" y="218"/>
                  </a:lnTo>
                  <a:lnTo>
                    <a:pt x="13" y="204"/>
                  </a:lnTo>
                  <a:lnTo>
                    <a:pt x="18" y="191"/>
                  </a:lnTo>
                  <a:lnTo>
                    <a:pt x="23" y="177"/>
                  </a:lnTo>
                  <a:lnTo>
                    <a:pt x="29" y="165"/>
                  </a:lnTo>
                  <a:lnTo>
                    <a:pt x="36" y="153"/>
                  </a:lnTo>
                  <a:lnTo>
                    <a:pt x="42" y="140"/>
                  </a:lnTo>
                  <a:lnTo>
                    <a:pt x="50" y="128"/>
                  </a:lnTo>
                  <a:lnTo>
                    <a:pt x="58" y="117"/>
                  </a:lnTo>
                  <a:lnTo>
                    <a:pt x="67" y="106"/>
                  </a:lnTo>
                  <a:lnTo>
                    <a:pt x="85" y="86"/>
                  </a:lnTo>
                  <a:lnTo>
                    <a:pt x="106" y="67"/>
                  </a:lnTo>
                  <a:lnTo>
                    <a:pt x="117" y="58"/>
                  </a:lnTo>
                  <a:lnTo>
                    <a:pt x="128" y="50"/>
                  </a:lnTo>
                  <a:lnTo>
                    <a:pt x="140" y="42"/>
                  </a:lnTo>
                  <a:lnTo>
                    <a:pt x="152" y="36"/>
                  </a:lnTo>
                  <a:lnTo>
                    <a:pt x="165" y="29"/>
                  </a:lnTo>
                  <a:lnTo>
                    <a:pt x="177" y="23"/>
                  </a:lnTo>
                  <a:lnTo>
                    <a:pt x="191" y="18"/>
                  </a:lnTo>
                  <a:lnTo>
                    <a:pt x="204" y="13"/>
                  </a:lnTo>
                  <a:lnTo>
                    <a:pt x="217" y="10"/>
                  </a:lnTo>
                  <a:lnTo>
                    <a:pt x="232" y="7"/>
                  </a:lnTo>
                  <a:lnTo>
                    <a:pt x="246" y="3"/>
                  </a:lnTo>
                  <a:lnTo>
                    <a:pt x="261" y="2"/>
                  </a:lnTo>
                  <a:lnTo>
                    <a:pt x="275" y="1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305" y="1"/>
                  </a:lnTo>
                  <a:lnTo>
                    <a:pt x="320" y="2"/>
                  </a:lnTo>
                  <a:lnTo>
                    <a:pt x="334" y="3"/>
                  </a:lnTo>
                  <a:lnTo>
                    <a:pt x="349" y="7"/>
                  </a:lnTo>
                  <a:lnTo>
                    <a:pt x="363" y="10"/>
                  </a:lnTo>
                  <a:lnTo>
                    <a:pt x="377" y="13"/>
                  </a:lnTo>
                  <a:lnTo>
                    <a:pt x="390" y="18"/>
                  </a:lnTo>
                  <a:lnTo>
                    <a:pt x="403" y="23"/>
                  </a:lnTo>
                  <a:lnTo>
                    <a:pt x="416" y="29"/>
                  </a:lnTo>
                  <a:lnTo>
                    <a:pt x="429" y="36"/>
                  </a:lnTo>
                  <a:lnTo>
                    <a:pt x="441" y="42"/>
                  </a:lnTo>
                  <a:lnTo>
                    <a:pt x="453" y="50"/>
                  </a:lnTo>
                  <a:lnTo>
                    <a:pt x="464" y="58"/>
                  </a:lnTo>
                  <a:lnTo>
                    <a:pt x="475" y="67"/>
                  </a:lnTo>
                  <a:lnTo>
                    <a:pt x="496" y="86"/>
                  </a:lnTo>
                  <a:lnTo>
                    <a:pt x="514" y="106"/>
                  </a:lnTo>
                  <a:lnTo>
                    <a:pt x="523" y="117"/>
                  </a:lnTo>
                  <a:lnTo>
                    <a:pt x="531" y="128"/>
                  </a:lnTo>
                  <a:lnTo>
                    <a:pt x="538" y="140"/>
                  </a:lnTo>
                  <a:lnTo>
                    <a:pt x="546" y="153"/>
                  </a:lnTo>
                  <a:lnTo>
                    <a:pt x="552" y="165"/>
                  </a:lnTo>
                  <a:lnTo>
                    <a:pt x="558" y="177"/>
                  </a:lnTo>
                  <a:lnTo>
                    <a:pt x="563" y="191"/>
                  </a:lnTo>
                  <a:lnTo>
                    <a:pt x="567" y="204"/>
                  </a:lnTo>
                  <a:lnTo>
                    <a:pt x="572" y="218"/>
                  </a:lnTo>
                  <a:lnTo>
                    <a:pt x="575" y="232"/>
                  </a:lnTo>
                  <a:lnTo>
                    <a:pt x="577" y="246"/>
                  </a:lnTo>
                  <a:lnTo>
                    <a:pt x="580" y="261"/>
                  </a:lnTo>
                  <a:lnTo>
                    <a:pt x="581" y="275"/>
                  </a:lnTo>
                  <a:lnTo>
                    <a:pt x="581" y="2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9" name="Freeform 957">
              <a:extLst>
                <a:ext uri="{FF2B5EF4-FFF2-40B4-BE49-F238E27FC236}">
                  <a16:creationId xmlns:a16="http://schemas.microsoft.com/office/drawing/2014/main" xmlns="" id="{95678133-3C39-4E9B-A423-06931B3D91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152488" y="13827163"/>
              <a:ext cx="277066" cy="70985"/>
            </a:xfrm>
            <a:custGeom>
              <a:avLst/>
              <a:gdLst>
                <a:gd name="T0" fmla="*/ 111 w 121"/>
                <a:gd name="T1" fmla="*/ 31 h 31"/>
                <a:gd name="T2" fmla="*/ 10 w 121"/>
                <a:gd name="T3" fmla="*/ 31 h 31"/>
                <a:gd name="T4" fmla="*/ 10 w 121"/>
                <a:gd name="T5" fmla="*/ 31 h 31"/>
                <a:gd name="T6" fmla="*/ 7 w 121"/>
                <a:gd name="T7" fmla="*/ 31 h 31"/>
                <a:gd name="T8" fmla="*/ 3 w 121"/>
                <a:gd name="T9" fmla="*/ 29 h 31"/>
                <a:gd name="T10" fmla="*/ 1 w 121"/>
                <a:gd name="T11" fmla="*/ 25 h 31"/>
                <a:gd name="T12" fmla="*/ 0 w 121"/>
                <a:gd name="T13" fmla="*/ 21 h 31"/>
                <a:gd name="T14" fmla="*/ 0 w 121"/>
                <a:gd name="T15" fmla="*/ 10 h 31"/>
                <a:gd name="T16" fmla="*/ 0 w 121"/>
                <a:gd name="T17" fmla="*/ 10 h 31"/>
                <a:gd name="T18" fmla="*/ 1 w 121"/>
                <a:gd name="T19" fmla="*/ 5 h 31"/>
                <a:gd name="T20" fmla="*/ 3 w 121"/>
                <a:gd name="T21" fmla="*/ 2 h 31"/>
                <a:gd name="T22" fmla="*/ 7 w 121"/>
                <a:gd name="T23" fmla="*/ 0 h 31"/>
                <a:gd name="T24" fmla="*/ 10 w 121"/>
                <a:gd name="T25" fmla="*/ 0 h 31"/>
                <a:gd name="T26" fmla="*/ 111 w 121"/>
                <a:gd name="T27" fmla="*/ 0 h 31"/>
                <a:gd name="T28" fmla="*/ 111 w 121"/>
                <a:gd name="T29" fmla="*/ 0 h 31"/>
                <a:gd name="T30" fmla="*/ 115 w 121"/>
                <a:gd name="T31" fmla="*/ 0 h 31"/>
                <a:gd name="T32" fmla="*/ 118 w 121"/>
                <a:gd name="T33" fmla="*/ 2 h 31"/>
                <a:gd name="T34" fmla="*/ 120 w 121"/>
                <a:gd name="T35" fmla="*/ 5 h 31"/>
                <a:gd name="T36" fmla="*/ 121 w 121"/>
                <a:gd name="T37" fmla="*/ 10 h 31"/>
                <a:gd name="T38" fmla="*/ 121 w 121"/>
                <a:gd name="T39" fmla="*/ 21 h 31"/>
                <a:gd name="T40" fmla="*/ 121 w 121"/>
                <a:gd name="T41" fmla="*/ 21 h 31"/>
                <a:gd name="T42" fmla="*/ 120 w 121"/>
                <a:gd name="T43" fmla="*/ 25 h 31"/>
                <a:gd name="T44" fmla="*/ 118 w 121"/>
                <a:gd name="T45" fmla="*/ 29 h 31"/>
                <a:gd name="T46" fmla="*/ 115 w 121"/>
                <a:gd name="T47" fmla="*/ 31 h 31"/>
                <a:gd name="T48" fmla="*/ 111 w 121"/>
                <a:gd name="T49" fmla="*/ 31 h 31"/>
                <a:gd name="T50" fmla="*/ 111 w 12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" h="31">
                  <a:moveTo>
                    <a:pt x="111" y="31"/>
                  </a:moveTo>
                  <a:lnTo>
                    <a:pt x="10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8" y="2"/>
                  </a:lnTo>
                  <a:lnTo>
                    <a:pt x="120" y="5"/>
                  </a:lnTo>
                  <a:lnTo>
                    <a:pt x="121" y="10"/>
                  </a:lnTo>
                  <a:lnTo>
                    <a:pt x="121" y="21"/>
                  </a:lnTo>
                  <a:lnTo>
                    <a:pt x="121" y="21"/>
                  </a:lnTo>
                  <a:lnTo>
                    <a:pt x="120" y="25"/>
                  </a:lnTo>
                  <a:lnTo>
                    <a:pt x="118" y="29"/>
                  </a:lnTo>
                  <a:lnTo>
                    <a:pt x="115" y="31"/>
                  </a:lnTo>
                  <a:lnTo>
                    <a:pt x="111" y="31"/>
                  </a:lnTo>
                  <a:lnTo>
                    <a:pt x="111" y="3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0" name="Freeform 958">
              <a:extLst>
                <a:ext uri="{FF2B5EF4-FFF2-40B4-BE49-F238E27FC236}">
                  <a16:creationId xmlns:a16="http://schemas.microsoft.com/office/drawing/2014/main" xmlns="" id="{C4B90322-6BCC-4129-B544-081B6E64E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972" y="13827163"/>
              <a:ext cx="279356" cy="70985"/>
            </a:xfrm>
            <a:custGeom>
              <a:avLst/>
              <a:gdLst>
                <a:gd name="T0" fmla="*/ 111 w 122"/>
                <a:gd name="T1" fmla="*/ 31 h 31"/>
                <a:gd name="T2" fmla="*/ 10 w 122"/>
                <a:gd name="T3" fmla="*/ 31 h 31"/>
                <a:gd name="T4" fmla="*/ 10 w 122"/>
                <a:gd name="T5" fmla="*/ 31 h 31"/>
                <a:gd name="T6" fmla="*/ 6 w 122"/>
                <a:gd name="T7" fmla="*/ 31 h 31"/>
                <a:gd name="T8" fmla="*/ 4 w 122"/>
                <a:gd name="T9" fmla="*/ 29 h 31"/>
                <a:gd name="T10" fmla="*/ 1 w 122"/>
                <a:gd name="T11" fmla="*/ 25 h 31"/>
                <a:gd name="T12" fmla="*/ 0 w 122"/>
                <a:gd name="T13" fmla="*/ 21 h 31"/>
                <a:gd name="T14" fmla="*/ 0 w 122"/>
                <a:gd name="T15" fmla="*/ 10 h 31"/>
                <a:gd name="T16" fmla="*/ 0 w 122"/>
                <a:gd name="T17" fmla="*/ 10 h 31"/>
                <a:gd name="T18" fmla="*/ 1 w 122"/>
                <a:gd name="T19" fmla="*/ 5 h 31"/>
                <a:gd name="T20" fmla="*/ 4 w 122"/>
                <a:gd name="T21" fmla="*/ 2 h 31"/>
                <a:gd name="T22" fmla="*/ 6 w 122"/>
                <a:gd name="T23" fmla="*/ 0 h 31"/>
                <a:gd name="T24" fmla="*/ 10 w 122"/>
                <a:gd name="T25" fmla="*/ 0 h 31"/>
                <a:gd name="T26" fmla="*/ 111 w 122"/>
                <a:gd name="T27" fmla="*/ 0 h 31"/>
                <a:gd name="T28" fmla="*/ 111 w 122"/>
                <a:gd name="T29" fmla="*/ 0 h 31"/>
                <a:gd name="T30" fmla="*/ 115 w 122"/>
                <a:gd name="T31" fmla="*/ 0 h 31"/>
                <a:gd name="T32" fmla="*/ 118 w 122"/>
                <a:gd name="T33" fmla="*/ 2 h 31"/>
                <a:gd name="T34" fmla="*/ 121 w 122"/>
                <a:gd name="T35" fmla="*/ 5 h 31"/>
                <a:gd name="T36" fmla="*/ 122 w 122"/>
                <a:gd name="T37" fmla="*/ 10 h 31"/>
                <a:gd name="T38" fmla="*/ 122 w 122"/>
                <a:gd name="T39" fmla="*/ 21 h 31"/>
                <a:gd name="T40" fmla="*/ 122 w 122"/>
                <a:gd name="T41" fmla="*/ 21 h 31"/>
                <a:gd name="T42" fmla="*/ 121 w 122"/>
                <a:gd name="T43" fmla="*/ 25 h 31"/>
                <a:gd name="T44" fmla="*/ 118 w 122"/>
                <a:gd name="T45" fmla="*/ 29 h 31"/>
                <a:gd name="T46" fmla="*/ 115 w 122"/>
                <a:gd name="T47" fmla="*/ 31 h 31"/>
                <a:gd name="T48" fmla="*/ 111 w 122"/>
                <a:gd name="T49" fmla="*/ 31 h 31"/>
                <a:gd name="T50" fmla="*/ 111 w 122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31">
                  <a:moveTo>
                    <a:pt x="111" y="31"/>
                  </a:moveTo>
                  <a:lnTo>
                    <a:pt x="10" y="31"/>
                  </a:lnTo>
                  <a:lnTo>
                    <a:pt x="10" y="31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8" y="2"/>
                  </a:lnTo>
                  <a:lnTo>
                    <a:pt x="121" y="5"/>
                  </a:lnTo>
                  <a:lnTo>
                    <a:pt x="122" y="10"/>
                  </a:lnTo>
                  <a:lnTo>
                    <a:pt x="122" y="21"/>
                  </a:lnTo>
                  <a:lnTo>
                    <a:pt x="122" y="21"/>
                  </a:lnTo>
                  <a:lnTo>
                    <a:pt x="121" y="25"/>
                  </a:lnTo>
                  <a:lnTo>
                    <a:pt x="118" y="29"/>
                  </a:lnTo>
                  <a:lnTo>
                    <a:pt x="115" y="31"/>
                  </a:lnTo>
                  <a:lnTo>
                    <a:pt x="111" y="31"/>
                  </a:lnTo>
                  <a:lnTo>
                    <a:pt x="111" y="3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1" name="Freeform 959">
              <a:extLst>
                <a:ext uri="{FF2B5EF4-FFF2-40B4-BE49-F238E27FC236}">
                  <a16:creationId xmlns:a16="http://schemas.microsoft.com/office/drawing/2014/main" xmlns="" id="{3AA34544-3700-4B0A-A9BF-A48BD493A3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938" y="13710382"/>
              <a:ext cx="263327" cy="128229"/>
            </a:xfrm>
            <a:custGeom>
              <a:avLst/>
              <a:gdLst>
                <a:gd name="T0" fmla="*/ 0 w 115"/>
                <a:gd name="T1" fmla="*/ 52 h 56"/>
                <a:gd name="T2" fmla="*/ 14 w 115"/>
                <a:gd name="T3" fmla="*/ 7 h 56"/>
                <a:gd name="T4" fmla="*/ 14 w 115"/>
                <a:gd name="T5" fmla="*/ 7 h 56"/>
                <a:gd name="T6" fmla="*/ 15 w 115"/>
                <a:gd name="T7" fmla="*/ 5 h 56"/>
                <a:gd name="T8" fmla="*/ 16 w 115"/>
                <a:gd name="T9" fmla="*/ 3 h 56"/>
                <a:gd name="T10" fmla="*/ 19 w 115"/>
                <a:gd name="T11" fmla="*/ 2 h 56"/>
                <a:gd name="T12" fmla="*/ 22 w 115"/>
                <a:gd name="T13" fmla="*/ 0 h 56"/>
                <a:gd name="T14" fmla="*/ 99 w 115"/>
                <a:gd name="T15" fmla="*/ 0 h 56"/>
                <a:gd name="T16" fmla="*/ 99 w 115"/>
                <a:gd name="T17" fmla="*/ 0 h 56"/>
                <a:gd name="T18" fmla="*/ 102 w 115"/>
                <a:gd name="T19" fmla="*/ 2 h 56"/>
                <a:gd name="T20" fmla="*/ 104 w 115"/>
                <a:gd name="T21" fmla="*/ 3 h 56"/>
                <a:gd name="T22" fmla="*/ 106 w 115"/>
                <a:gd name="T23" fmla="*/ 5 h 56"/>
                <a:gd name="T24" fmla="*/ 107 w 115"/>
                <a:gd name="T25" fmla="*/ 8 h 56"/>
                <a:gd name="T26" fmla="*/ 115 w 115"/>
                <a:gd name="T27" fmla="*/ 56 h 56"/>
                <a:gd name="T28" fmla="*/ 0 w 115"/>
                <a:gd name="T2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56">
                  <a:moveTo>
                    <a:pt x="0" y="52"/>
                  </a:moveTo>
                  <a:lnTo>
                    <a:pt x="14" y="7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4" y="3"/>
                  </a:lnTo>
                  <a:lnTo>
                    <a:pt x="106" y="5"/>
                  </a:lnTo>
                  <a:lnTo>
                    <a:pt x="107" y="8"/>
                  </a:lnTo>
                  <a:lnTo>
                    <a:pt x="115" y="5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2" name="Freeform 960">
              <a:extLst>
                <a:ext uri="{FF2B5EF4-FFF2-40B4-BE49-F238E27FC236}">
                  <a16:creationId xmlns:a16="http://schemas.microsoft.com/office/drawing/2014/main" xmlns="" id="{0FD1768E-F12F-4AAE-9F17-0D84DFB41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422" y="13710382"/>
              <a:ext cx="263327" cy="128229"/>
            </a:xfrm>
            <a:custGeom>
              <a:avLst/>
              <a:gdLst>
                <a:gd name="T0" fmla="*/ 0 w 115"/>
                <a:gd name="T1" fmla="*/ 52 h 56"/>
                <a:gd name="T2" fmla="*/ 14 w 115"/>
                <a:gd name="T3" fmla="*/ 7 h 56"/>
                <a:gd name="T4" fmla="*/ 14 w 115"/>
                <a:gd name="T5" fmla="*/ 7 h 56"/>
                <a:gd name="T6" fmla="*/ 15 w 115"/>
                <a:gd name="T7" fmla="*/ 5 h 56"/>
                <a:gd name="T8" fmla="*/ 16 w 115"/>
                <a:gd name="T9" fmla="*/ 3 h 56"/>
                <a:gd name="T10" fmla="*/ 19 w 115"/>
                <a:gd name="T11" fmla="*/ 2 h 56"/>
                <a:gd name="T12" fmla="*/ 22 w 115"/>
                <a:gd name="T13" fmla="*/ 0 h 56"/>
                <a:gd name="T14" fmla="*/ 99 w 115"/>
                <a:gd name="T15" fmla="*/ 0 h 56"/>
                <a:gd name="T16" fmla="*/ 99 w 115"/>
                <a:gd name="T17" fmla="*/ 0 h 56"/>
                <a:gd name="T18" fmla="*/ 102 w 115"/>
                <a:gd name="T19" fmla="*/ 2 h 56"/>
                <a:gd name="T20" fmla="*/ 105 w 115"/>
                <a:gd name="T21" fmla="*/ 3 h 56"/>
                <a:gd name="T22" fmla="*/ 106 w 115"/>
                <a:gd name="T23" fmla="*/ 5 h 56"/>
                <a:gd name="T24" fmla="*/ 107 w 115"/>
                <a:gd name="T25" fmla="*/ 8 h 56"/>
                <a:gd name="T26" fmla="*/ 115 w 115"/>
                <a:gd name="T27" fmla="*/ 56 h 56"/>
                <a:gd name="T28" fmla="*/ 0 w 115"/>
                <a:gd name="T2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56">
                  <a:moveTo>
                    <a:pt x="0" y="52"/>
                  </a:moveTo>
                  <a:lnTo>
                    <a:pt x="14" y="7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5" y="3"/>
                  </a:lnTo>
                  <a:lnTo>
                    <a:pt x="106" y="5"/>
                  </a:lnTo>
                  <a:lnTo>
                    <a:pt x="107" y="8"/>
                  </a:lnTo>
                  <a:lnTo>
                    <a:pt x="115" y="5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3" name="Freeform 953">
              <a:extLst>
                <a:ext uri="{FF2B5EF4-FFF2-40B4-BE49-F238E27FC236}">
                  <a16:creationId xmlns:a16="http://schemas.microsoft.com/office/drawing/2014/main" xmlns="" id="{C7AFE22B-FFDA-4986-A15E-9CAAE7B76D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449" y="11855641"/>
              <a:ext cx="1330376" cy="1330377"/>
            </a:xfrm>
            <a:custGeom>
              <a:avLst/>
              <a:gdLst>
                <a:gd name="T0" fmla="*/ 581 w 581"/>
                <a:gd name="T1" fmla="*/ 291 h 581"/>
                <a:gd name="T2" fmla="*/ 580 w 581"/>
                <a:gd name="T3" fmla="*/ 320 h 581"/>
                <a:gd name="T4" fmla="*/ 575 w 581"/>
                <a:gd name="T5" fmla="*/ 349 h 581"/>
                <a:gd name="T6" fmla="*/ 567 w 581"/>
                <a:gd name="T7" fmla="*/ 377 h 581"/>
                <a:gd name="T8" fmla="*/ 558 w 581"/>
                <a:gd name="T9" fmla="*/ 403 h 581"/>
                <a:gd name="T10" fmla="*/ 546 w 581"/>
                <a:gd name="T11" fmla="*/ 429 h 581"/>
                <a:gd name="T12" fmla="*/ 531 w 581"/>
                <a:gd name="T13" fmla="*/ 453 h 581"/>
                <a:gd name="T14" fmla="*/ 514 w 581"/>
                <a:gd name="T15" fmla="*/ 475 h 581"/>
                <a:gd name="T16" fmla="*/ 475 w 581"/>
                <a:gd name="T17" fmla="*/ 515 h 581"/>
                <a:gd name="T18" fmla="*/ 453 w 581"/>
                <a:gd name="T19" fmla="*/ 532 h 581"/>
                <a:gd name="T20" fmla="*/ 429 w 581"/>
                <a:gd name="T21" fmla="*/ 546 h 581"/>
                <a:gd name="T22" fmla="*/ 403 w 581"/>
                <a:gd name="T23" fmla="*/ 558 h 581"/>
                <a:gd name="T24" fmla="*/ 377 w 581"/>
                <a:gd name="T25" fmla="*/ 569 h 581"/>
                <a:gd name="T26" fmla="*/ 349 w 581"/>
                <a:gd name="T27" fmla="*/ 575 h 581"/>
                <a:gd name="T28" fmla="*/ 320 w 581"/>
                <a:gd name="T29" fmla="*/ 580 h 581"/>
                <a:gd name="T30" fmla="*/ 291 w 581"/>
                <a:gd name="T31" fmla="*/ 581 h 581"/>
                <a:gd name="T32" fmla="*/ 275 w 581"/>
                <a:gd name="T33" fmla="*/ 581 h 581"/>
                <a:gd name="T34" fmla="*/ 246 w 581"/>
                <a:gd name="T35" fmla="*/ 577 h 581"/>
                <a:gd name="T36" fmla="*/ 217 w 581"/>
                <a:gd name="T37" fmla="*/ 572 h 581"/>
                <a:gd name="T38" fmla="*/ 191 w 581"/>
                <a:gd name="T39" fmla="*/ 563 h 581"/>
                <a:gd name="T40" fmla="*/ 165 w 581"/>
                <a:gd name="T41" fmla="*/ 553 h 581"/>
                <a:gd name="T42" fmla="*/ 140 w 581"/>
                <a:gd name="T43" fmla="*/ 540 h 581"/>
                <a:gd name="T44" fmla="*/ 117 w 581"/>
                <a:gd name="T45" fmla="*/ 523 h 581"/>
                <a:gd name="T46" fmla="*/ 85 w 581"/>
                <a:gd name="T47" fmla="*/ 496 h 581"/>
                <a:gd name="T48" fmla="*/ 58 w 581"/>
                <a:gd name="T49" fmla="*/ 465 h 581"/>
                <a:gd name="T50" fmla="*/ 42 w 581"/>
                <a:gd name="T51" fmla="*/ 441 h 581"/>
                <a:gd name="T52" fmla="*/ 29 w 581"/>
                <a:gd name="T53" fmla="*/ 417 h 581"/>
                <a:gd name="T54" fmla="*/ 18 w 581"/>
                <a:gd name="T55" fmla="*/ 390 h 581"/>
                <a:gd name="T56" fmla="*/ 9 w 581"/>
                <a:gd name="T57" fmla="*/ 363 h 581"/>
                <a:gd name="T58" fmla="*/ 3 w 581"/>
                <a:gd name="T59" fmla="*/ 334 h 581"/>
                <a:gd name="T60" fmla="*/ 0 w 581"/>
                <a:gd name="T61" fmla="*/ 305 h 581"/>
                <a:gd name="T62" fmla="*/ 0 w 581"/>
                <a:gd name="T63" fmla="*/ 291 h 581"/>
                <a:gd name="T64" fmla="*/ 1 w 581"/>
                <a:gd name="T65" fmla="*/ 261 h 581"/>
                <a:gd name="T66" fmla="*/ 5 w 581"/>
                <a:gd name="T67" fmla="*/ 232 h 581"/>
                <a:gd name="T68" fmla="*/ 13 w 581"/>
                <a:gd name="T69" fmla="*/ 204 h 581"/>
                <a:gd name="T70" fmla="*/ 23 w 581"/>
                <a:gd name="T71" fmla="*/ 177 h 581"/>
                <a:gd name="T72" fmla="*/ 36 w 581"/>
                <a:gd name="T73" fmla="*/ 153 h 581"/>
                <a:gd name="T74" fmla="*/ 50 w 581"/>
                <a:gd name="T75" fmla="*/ 128 h 581"/>
                <a:gd name="T76" fmla="*/ 67 w 581"/>
                <a:gd name="T77" fmla="*/ 106 h 581"/>
                <a:gd name="T78" fmla="*/ 106 w 581"/>
                <a:gd name="T79" fmla="*/ 67 h 581"/>
                <a:gd name="T80" fmla="*/ 128 w 581"/>
                <a:gd name="T81" fmla="*/ 50 h 581"/>
                <a:gd name="T82" fmla="*/ 152 w 581"/>
                <a:gd name="T83" fmla="*/ 36 h 581"/>
                <a:gd name="T84" fmla="*/ 177 w 581"/>
                <a:gd name="T85" fmla="*/ 23 h 581"/>
                <a:gd name="T86" fmla="*/ 204 w 581"/>
                <a:gd name="T87" fmla="*/ 13 h 581"/>
                <a:gd name="T88" fmla="*/ 232 w 581"/>
                <a:gd name="T89" fmla="*/ 7 h 581"/>
                <a:gd name="T90" fmla="*/ 261 w 581"/>
                <a:gd name="T91" fmla="*/ 2 h 581"/>
                <a:gd name="T92" fmla="*/ 291 w 581"/>
                <a:gd name="T93" fmla="*/ 0 h 581"/>
                <a:gd name="T94" fmla="*/ 305 w 581"/>
                <a:gd name="T95" fmla="*/ 1 h 581"/>
                <a:gd name="T96" fmla="*/ 334 w 581"/>
                <a:gd name="T97" fmla="*/ 3 h 581"/>
                <a:gd name="T98" fmla="*/ 363 w 581"/>
                <a:gd name="T99" fmla="*/ 10 h 581"/>
                <a:gd name="T100" fmla="*/ 390 w 581"/>
                <a:gd name="T101" fmla="*/ 18 h 581"/>
                <a:gd name="T102" fmla="*/ 416 w 581"/>
                <a:gd name="T103" fmla="*/ 29 h 581"/>
                <a:gd name="T104" fmla="*/ 441 w 581"/>
                <a:gd name="T105" fmla="*/ 42 h 581"/>
                <a:gd name="T106" fmla="*/ 464 w 581"/>
                <a:gd name="T107" fmla="*/ 58 h 581"/>
                <a:gd name="T108" fmla="*/ 496 w 581"/>
                <a:gd name="T109" fmla="*/ 86 h 581"/>
                <a:gd name="T110" fmla="*/ 523 w 581"/>
                <a:gd name="T111" fmla="*/ 117 h 581"/>
                <a:gd name="T112" fmla="*/ 538 w 581"/>
                <a:gd name="T113" fmla="*/ 140 h 581"/>
                <a:gd name="T114" fmla="*/ 552 w 581"/>
                <a:gd name="T115" fmla="*/ 165 h 581"/>
                <a:gd name="T116" fmla="*/ 563 w 581"/>
                <a:gd name="T117" fmla="*/ 191 h 581"/>
                <a:gd name="T118" fmla="*/ 572 w 581"/>
                <a:gd name="T119" fmla="*/ 218 h 581"/>
                <a:gd name="T120" fmla="*/ 577 w 581"/>
                <a:gd name="T121" fmla="*/ 246 h 581"/>
                <a:gd name="T122" fmla="*/ 581 w 581"/>
                <a:gd name="T123" fmla="*/ 27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1" h="581">
                  <a:moveTo>
                    <a:pt x="581" y="291"/>
                  </a:moveTo>
                  <a:lnTo>
                    <a:pt x="581" y="291"/>
                  </a:lnTo>
                  <a:lnTo>
                    <a:pt x="581" y="305"/>
                  </a:lnTo>
                  <a:lnTo>
                    <a:pt x="580" y="320"/>
                  </a:lnTo>
                  <a:lnTo>
                    <a:pt x="577" y="334"/>
                  </a:lnTo>
                  <a:lnTo>
                    <a:pt x="575" y="349"/>
                  </a:lnTo>
                  <a:lnTo>
                    <a:pt x="572" y="363"/>
                  </a:lnTo>
                  <a:lnTo>
                    <a:pt x="567" y="377"/>
                  </a:lnTo>
                  <a:lnTo>
                    <a:pt x="563" y="390"/>
                  </a:lnTo>
                  <a:lnTo>
                    <a:pt x="558" y="403"/>
                  </a:lnTo>
                  <a:lnTo>
                    <a:pt x="552" y="417"/>
                  </a:lnTo>
                  <a:lnTo>
                    <a:pt x="546" y="429"/>
                  </a:lnTo>
                  <a:lnTo>
                    <a:pt x="538" y="441"/>
                  </a:lnTo>
                  <a:lnTo>
                    <a:pt x="531" y="453"/>
                  </a:lnTo>
                  <a:lnTo>
                    <a:pt x="523" y="465"/>
                  </a:lnTo>
                  <a:lnTo>
                    <a:pt x="514" y="475"/>
                  </a:lnTo>
                  <a:lnTo>
                    <a:pt x="496" y="496"/>
                  </a:lnTo>
                  <a:lnTo>
                    <a:pt x="475" y="515"/>
                  </a:lnTo>
                  <a:lnTo>
                    <a:pt x="464" y="523"/>
                  </a:lnTo>
                  <a:lnTo>
                    <a:pt x="453" y="532"/>
                  </a:lnTo>
                  <a:lnTo>
                    <a:pt x="441" y="540"/>
                  </a:lnTo>
                  <a:lnTo>
                    <a:pt x="429" y="546"/>
                  </a:lnTo>
                  <a:lnTo>
                    <a:pt x="416" y="553"/>
                  </a:lnTo>
                  <a:lnTo>
                    <a:pt x="403" y="558"/>
                  </a:lnTo>
                  <a:lnTo>
                    <a:pt x="390" y="563"/>
                  </a:lnTo>
                  <a:lnTo>
                    <a:pt x="377" y="569"/>
                  </a:lnTo>
                  <a:lnTo>
                    <a:pt x="363" y="572"/>
                  </a:lnTo>
                  <a:lnTo>
                    <a:pt x="349" y="575"/>
                  </a:lnTo>
                  <a:lnTo>
                    <a:pt x="334" y="577"/>
                  </a:lnTo>
                  <a:lnTo>
                    <a:pt x="320" y="580"/>
                  </a:lnTo>
                  <a:lnTo>
                    <a:pt x="305" y="581"/>
                  </a:lnTo>
                  <a:lnTo>
                    <a:pt x="291" y="581"/>
                  </a:lnTo>
                  <a:lnTo>
                    <a:pt x="291" y="581"/>
                  </a:lnTo>
                  <a:lnTo>
                    <a:pt x="275" y="581"/>
                  </a:lnTo>
                  <a:lnTo>
                    <a:pt x="261" y="580"/>
                  </a:lnTo>
                  <a:lnTo>
                    <a:pt x="246" y="577"/>
                  </a:lnTo>
                  <a:lnTo>
                    <a:pt x="232" y="575"/>
                  </a:lnTo>
                  <a:lnTo>
                    <a:pt x="217" y="572"/>
                  </a:lnTo>
                  <a:lnTo>
                    <a:pt x="204" y="569"/>
                  </a:lnTo>
                  <a:lnTo>
                    <a:pt x="191" y="563"/>
                  </a:lnTo>
                  <a:lnTo>
                    <a:pt x="177" y="558"/>
                  </a:lnTo>
                  <a:lnTo>
                    <a:pt x="165" y="553"/>
                  </a:lnTo>
                  <a:lnTo>
                    <a:pt x="152" y="546"/>
                  </a:lnTo>
                  <a:lnTo>
                    <a:pt x="140" y="540"/>
                  </a:lnTo>
                  <a:lnTo>
                    <a:pt x="128" y="532"/>
                  </a:lnTo>
                  <a:lnTo>
                    <a:pt x="117" y="523"/>
                  </a:lnTo>
                  <a:lnTo>
                    <a:pt x="106" y="515"/>
                  </a:lnTo>
                  <a:lnTo>
                    <a:pt x="85" y="496"/>
                  </a:lnTo>
                  <a:lnTo>
                    <a:pt x="67" y="475"/>
                  </a:lnTo>
                  <a:lnTo>
                    <a:pt x="58" y="465"/>
                  </a:lnTo>
                  <a:lnTo>
                    <a:pt x="50" y="453"/>
                  </a:lnTo>
                  <a:lnTo>
                    <a:pt x="42" y="441"/>
                  </a:lnTo>
                  <a:lnTo>
                    <a:pt x="36" y="429"/>
                  </a:lnTo>
                  <a:lnTo>
                    <a:pt x="29" y="417"/>
                  </a:lnTo>
                  <a:lnTo>
                    <a:pt x="23" y="403"/>
                  </a:lnTo>
                  <a:lnTo>
                    <a:pt x="18" y="390"/>
                  </a:lnTo>
                  <a:lnTo>
                    <a:pt x="13" y="377"/>
                  </a:lnTo>
                  <a:lnTo>
                    <a:pt x="9" y="363"/>
                  </a:lnTo>
                  <a:lnTo>
                    <a:pt x="5" y="349"/>
                  </a:lnTo>
                  <a:lnTo>
                    <a:pt x="3" y="334"/>
                  </a:lnTo>
                  <a:lnTo>
                    <a:pt x="1" y="320"/>
                  </a:lnTo>
                  <a:lnTo>
                    <a:pt x="0" y="305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75"/>
                  </a:lnTo>
                  <a:lnTo>
                    <a:pt x="1" y="261"/>
                  </a:lnTo>
                  <a:lnTo>
                    <a:pt x="3" y="246"/>
                  </a:lnTo>
                  <a:lnTo>
                    <a:pt x="5" y="232"/>
                  </a:lnTo>
                  <a:lnTo>
                    <a:pt x="9" y="218"/>
                  </a:lnTo>
                  <a:lnTo>
                    <a:pt x="13" y="204"/>
                  </a:lnTo>
                  <a:lnTo>
                    <a:pt x="18" y="191"/>
                  </a:lnTo>
                  <a:lnTo>
                    <a:pt x="23" y="177"/>
                  </a:lnTo>
                  <a:lnTo>
                    <a:pt x="29" y="165"/>
                  </a:lnTo>
                  <a:lnTo>
                    <a:pt x="36" y="153"/>
                  </a:lnTo>
                  <a:lnTo>
                    <a:pt x="42" y="140"/>
                  </a:lnTo>
                  <a:lnTo>
                    <a:pt x="50" y="128"/>
                  </a:lnTo>
                  <a:lnTo>
                    <a:pt x="58" y="117"/>
                  </a:lnTo>
                  <a:lnTo>
                    <a:pt x="67" y="106"/>
                  </a:lnTo>
                  <a:lnTo>
                    <a:pt x="85" y="86"/>
                  </a:lnTo>
                  <a:lnTo>
                    <a:pt x="106" y="67"/>
                  </a:lnTo>
                  <a:lnTo>
                    <a:pt x="117" y="58"/>
                  </a:lnTo>
                  <a:lnTo>
                    <a:pt x="128" y="50"/>
                  </a:lnTo>
                  <a:lnTo>
                    <a:pt x="140" y="42"/>
                  </a:lnTo>
                  <a:lnTo>
                    <a:pt x="152" y="36"/>
                  </a:lnTo>
                  <a:lnTo>
                    <a:pt x="165" y="29"/>
                  </a:lnTo>
                  <a:lnTo>
                    <a:pt x="177" y="23"/>
                  </a:lnTo>
                  <a:lnTo>
                    <a:pt x="191" y="18"/>
                  </a:lnTo>
                  <a:lnTo>
                    <a:pt x="204" y="13"/>
                  </a:lnTo>
                  <a:lnTo>
                    <a:pt x="217" y="10"/>
                  </a:lnTo>
                  <a:lnTo>
                    <a:pt x="232" y="7"/>
                  </a:lnTo>
                  <a:lnTo>
                    <a:pt x="246" y="3"/>
                  </a:lnTo>
                  <a:lnTo>
                    <a:pt x="261" y="2"/>
                  </a:lnTo>
                  <a:lnTo>
                    <a:pt x="275" y="1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305" y="1"/>
                  </a:lnTo>
                  <a:lnTo>
                    <a:pt x="320" y="2"/>
                  </a:lnTo>
                  <a:lnTo>
                    <a:pt x="334" y="3"/>
                  </a:lnTo>
                  <a:lnTo>
                    <a:pt x="349" y="7"/>
                  </a:lnTo>
                  <a:lnTo>
                    <a:pt x="363" y="10"/>
                  </a:lnTo>
                  <a:lnTo>
                    <a:pt x="377" y="13"/>
                  </a:lnTo>
                  <a:lnTo>
                    <a:pt x="390" y="18"/>
                  </a:lnTo>
                  <a:lnTo>
                    <a:pt x="403" y="23"/>
                  </a:lnTo>
                  <a:lnTo>
                    <a:pt x="416" y="29"/>
                  </a:lnTo>
                  <a:lnTo>
                    <a:pt x="429" y="36"/>
                  </a:lnTo>
                  <a:lnTo>
                    <a:pt x="441" y="42"/>
                  </a:lnTo>
                  <a:lnTo>
                    <a:pt x="453" y="50"/>
                  </a:lnTo>
                  <a:lnTo>
                    <a:pt x="464" y="58"/>
                  </a:lnTo>
                  <a:lnTo>
                    <a:pt x="475" y="67"/>
                  </a:lnTo>
                  <a:lnTo>
                    <a:pt x="496" y="86"/>
                  </a:lnTo>
                  <a:lnTo>
                    <a:pt x="514" y="106"/>
                  </a:lnTo>
                  <a:lnTo>
                    <a:pt x="523" y="117"/>
                  </a:lnTo>
                  <a:lnTo>
                    <a:pt x="531" y="128"/>
                  </a:lnTo>
                  <a:lnTo>
                    <a:pt x="538" y="140"/>
                  </a:lnTo>
                  <a:lnTo>
                    <a:pt x="546" y="153"/>
                  </a:lnTo>
                  <a:lnTo>
                    <a:pt x="552" y="165"/>
                  </a:lnTo>
                  <a:lnTo>
                    <a:pt x="558" y="177"/>
                  </a:lnTo>
                  <a:lnTo>
                    <a:pt x="563" y="191"/>
                  </a:lnTo>
                  <a:lnTo>
                    <a:pt x="567" y="204"/>
                  </a:lnTo>
                  <a:lnTo>
                    <a:pt x="572" y="218"/>
                  </a:lnTo>
                  <a:lnTo>
                    <a:pt x="575" y="232"/>
                  </a:lnTo>
                  <a:lnTo>
                    <a:pt x="577" y="246"/>
                  </a:lnTo>
                  <a:lnTo>
                    <a:pt x="580" y="261"/>
                  </a:lnTo>
                  <a:lnTo>
                    <a:pt x="581" y="275"/>
                  </a:lnTo>
                  <a:lnTo>
                    <a:pt x="581" y="2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4" name="Freeform 61">
              <a:extLst>
                <a:ext uri="{FF2B5EF4-FFF2-40B4-BE49-F238E27FC236}">
                  <a16:creationId xmlns:a16="http://schemas.microsoft.com/office/drawing/2014/main" xmlns="" id="{CDC53431-2E23-4B16-947A-B2FDF60F4F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562267" y="11128751"/>
              <a:ext cx="398635" cy="400938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88 h 200"/>
                <a:gd name="T12" fmla="*/ 12 w 200"/>
                <a:gd name="T13" fmla="*/ 100 h 200"/>
                <a:gd name="T14" fmla="*/ 100 w 200"/>
                <a:gd name="T15" fmla="*/ 13 h 200"/>
                <a:gd name="T16" fmla="*/ 187 w 200"/>
                <a:gd name="T17" fmla="*/ 100 h 200"/>
                <a:gd name="T18" fmla="*/ 100 w 200"/>
                <a:gd name="T19" fmla="*/ 188 h 200"/>
                <a:gd name="T20" fmla="*/ 131 w 200"/>
                <a:gd name="T21" fmla="*/ 60 h 200"/>
                <a:gd name="T22" fmla="*/ 100 w 200"/>
                <a:gd name="T23" fmla="*/ 92 h 200"/>
                <a:gd name="T24" fmla="*/ 69 w 200"/>
                <a:gd name="T25" fmla="*/ 60 h 200"/>
                <a:gd name="T26" fmla="*/ 60 w 200"/>
                <a:gd name="T27" fmla="*/ 69 h 200"/>
                <a:gd name="T28" fmla="*/ 91 w 200"/>
                <a:gd name="T29" fmla="*/ 100 h 200"/>
                <a:gd name="T30" fmla="*/ 60 w 200"/>
                <a:gd name="T31" fmla="*/ 132 h 200"/>
                <a:gd name="T32" fmla="*/ 69 w 200"/>
                <a:gd name="T33" fmla="*/ 140 h 200"/>
                <a:gd name="T34" fmla="*/ 100 w 200"/>
                <a:gd name="T35" fmla="*/ 109 h 200"/>
                <a:gd name="T36" fmla="*/ 131 w 200"/>
                <a:gd name="T37" fmla="*/ 140 h 200"/>
                <a:gd name="T38" fmla="*/ 140 w 200"/>
                <a:gd name="T39" fmla="*/ 132 h 200"/>
                <a:gd name="T40" fmla="*/ 109 w 200"/>
                <a:gd name="T41" fmla="*/ 100 h 200"/>
                <a:gd name="T42" fmla="*/ 140 w 200"/>
                <a:gd name="T43" fmla="*/ 69 h 200"/>
                <a:gd name="T44" fmla="*/ 131 w 200"/>
                <a:gd name="T45" fmla="*/ 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6"/>
                    <a:pt x="45" y="200"/>
                    <a:pt x="100" y="200"/>
                  </a:cubicBezTo>
                  <a:cubicBezTo>
                    <a:pt x="155" y="200"/>
                    <a:pt x="200" y="156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88"/>
                  </a:moveTo>
                  <a:cubicBezTo>
                    <a:pt x="52" y="188"/>
                    <a:pt x="12" y="149"/>
                    <a:pt x="12" y="100"/>
                  </a:cubicBezTo>
                  <a:cubicBezTo>
                    <a:pt x="12" y="52"/>
                    <a:pt x="52" y="13"/>
                    <a:pt x="100" y="13"/>
                  </a:cubicBezTo>
                  <a:cubicBezTo>
                    <a:pt x="148" y="13"/>
                    <a:pt x="187" y="52"/>
                    <a:pt x="187" y="100"/>
                  </a:cubicBezTo>
                  <a:cubicBezTo>
                    <a:pt x="187" y="149"/>
                    <a:pt x="148" y="188"/>
                    <a:pt x="100" y="188"/>
                  </a:cubicBezTo>
                  <a:close/>
                  <a:moveTo>
                    <a:pt x="131" y="60"/>
                  </a:moveTo>
                  <a:cubicBezTo>
                    <a:pt x="100" y="92"/>
                    <a:pt x="100" y="92"/>
                    <a:pt x="100" y="92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31" y="60"/>
                  </a:lnTo>
                  <a:close/>
                </a:path>
              </a:pathLst>
            </a:custGeom>
            <a:solidFill>
              <a:srgbClr val="FAB41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grpSp>
        <p:nvGrpSpPr>
          <p:cNvPr id="223" name="Grupa 222">
            <a:extLst>
              <a:ext uri="{FF2B5EF4-FFF2-40B4-BE49-F238E27FC236}">
                <a16:creationId xmlns:a16="http://schemas.microsoft.com/office/drawing/2014/main" xmlns="" id="{7B6E37F0-B8E1-4F80-ACB2-F0AF3E4FB3D8}"/>
              </a:ext>
            </a:extLst>
          </p:cNvPr>
          <p:cNvGrpSpPr/>
          <p:nvPr/>
        </p:nvGrpSpPr>
        <p:grpSpPr>
          <a:xfrm>
            <a:off x="383309" y="2428534"/>
            <a:ext cx="9919566" cy="806824"/>
            <a:chOff x="383309" y="2428534"/>
            <a:chExt cx="9919566" cy="806824"/>
          </a:xfrm>
        </p:grpSpPr>
        <p:sp>
          <p:nvSpPr>
            <p:cNvPr id="224" name="Freeform: Shape 210">
              <a:extLst>
                <a:ext uri="{FF2B5EF4-FFF2-40B4-BE49-F238E27FC236}">
                  <a16:creationId xmlns:a16="http://schemas.microsoft.com/office/drawing/2014/main" xmlns="" id="{4C2E3098-93E5-45E6-82A7-5DF899AC4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225" name="TextBox 5">
              <a:extLst>
                <a:ext uri="{FF2B5EF4-FFF2-40B4-BE49-F238E27FC236}">
                  <a16:creationId xmlns:a16="http://schemas.microsoft.com/office/drawing/2014/main" xmlns="" id="{A272FC53-6E7E-4119-8749-53CDAC28B5B7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806824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Zadbaj o to, aby </a:t>
              </a:r>
              <a:r>
                <a:rPr lang="pl-PL" sz="2400" b="1" dirty="0">
                  <a:solidFill>
                    <a:srgbClr val="2C388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wszystkie niezbędne przedmioty</a:t>
              </a: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w możliwie </a:t>
              </a:r>
              <a:b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jak największym stopniu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znajdowały się w zasięgu osoby.</a:t>
              </a:r>
            </a:p>
          </p:txBody>
        </p:sp>
      </p:grpSp>
      <p:grpSp>
        <p:nvGrpSpPr>
          <p:cNvPr id="226" name="Grupa 225">
            <a:extLst>
              <a:ext uri="{FF2B5EF4-FFF2-40B4-BE49-F238E27FC236}">
                <a16:creationId xmlns:a16="http://schemas.microsoft.com/office/drawing/2014/main" xmlns="" id="{E2B56644-CCDD-469F-8568-6EA874DBCB50}"/>
              </a:ext>
            </a:extLst>
          </p:cNvPr>
          <p:cNvGrpSpPr/>
          <p:nvPr/>
        </p:nvGrpSpPr>
        <p:grpSpPr>
          <a:xfrm>
            <a:off x="383309" y="4081394"/>
            <a:ext cx="5787018" cy="3332900"/>
            <a:chOff x="383309" y="2428534"/>
            <a:chExt cx="5787018" cy="3332900"/>
          </a:xfrm>
        </p:grpSpPr>
        <p:sp>
          <p:nvSpPr>
            <p:cNvPr id="246" name="Freeform: Shape 210">
              <a:extLst>
                <a:ext uri="{FF2B5EF4-FFF2-40B4-BE49-F238E27FC236}">
                  <a16:creationId xmlns:a16="http://schemas.microsoft.com/office/drawing/2014/main" xmlns="" id="{55EDE45D-A649-4080-8DEB-7824E691C4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249" name="TextBox 5">
              <a:extLst>
                <a:ext uri="{FF2B5EF4-FFF2-40B4-BE49-F238E27FC236}">
                  <a16:creationId xmlns:a16="http://schemas.microsoft.com/office/drawing/2014/main" xmlns="" id="{395AA864-B105-48AB-A6DA-B8E0F9490038}"/>
                </a:ext>
              </a:extLst>
            </p:cNvPr>
            <p:cNvSpPr txBox="1"/>
            <p:nvPr/>
          </p:nvSpPr>
          <p:spPr>
            <a:xfrm>
              <a:off x="560387" y="2428534"/>
              <a:ext cx="5609940" cy="3332900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 względu na niektóre bariery, osoby niskiego wzrostu liczą na to, iż będą mogły mieć utrudnienia w korzystaniu z różnych urządzeń – zwracaj uwagę na to, aby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podczas spotkań korzystać z miejsc z obniżonym blatem</a:t>
              </a: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zaprosić kandydata /pracownika w komfortowe dla niego miejsce</a:t>
              </a:r>
              <a:r>
                <a:rPr lang="pl-PL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3" name="Grupa 252">
            <a:extLst>
              <a:ext uri="{FF2B5EF4-FFF2-40B4-BE49-F238E27FC236}">
                <a16:creationId xmlns:a16="http://schemas.microsoft.com/office/drawing/2014/main" xmlns="" id="{45D6D5FF-C22E-4BFD-8F85-4624C0636D5E}"/>
              </a:ext>
            </a:extLst>
          </p:cNvPr>
          <p:cNvGrpSpPr/>
          <p:nvPr/>
        </p:nvGrpSpPr>
        <p:grpSpPr>
          <a:xfrm>
            <a:off x="383309" y="8260330"/>
            <a:ext cx="9919566" cy="1648849"/>
            <a:chOff x="383309" y="2428534"/>
            <a:chExt cx="9919566" cy="1648849"/>
          </a:xfrm>
        </p:grpSpPr>
        <p:sp>
          <p:nvSpPr>
            <p:cNvPr id="254" name="Freeform: Shape 210">
              <a:extLst>
                <a:ext uri="{FF2B5EF4-FFF2-40B4-BE49-F238E27FC236}">
                  <a16:creationId xmlns:a16="http://schemas.microsoft.com/office/drawing/2014/main" xmlns="" id="{159F5106-EEF4-4E29-AE1F-1263118DC7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259" name="TextBox 5">
              <a:extLst>
                <a:ext uri="{FF2B5EF4-FFF2-40B4-BE49-F238E27FC236}">
                  <a16:creationId xmlns:a16="http://schemas.microsoft.com/office/drawing/2014/main" xmlns="" id="{D8532331-75A1-4E40-84D1-E28E8AD1534C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1648849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Komunikacja może być łatwiejsza, jeżeli rozmówcy znajdują się na tym samym poziomie.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Możesz się odsunąć</a:t>
              </a: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umożliwiając kontakt wzrokowy, aby Twój rozmówca nie musiał zadzierać głowy, </a:t>
              </a:r>
              <a:r>
                <a:rPr lang="pl-PL" sz="24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lub usiądź na krześle.</a:t>
              </a:r>
            </a:p>
          </p:txBody>
        </p:sp>
      </p:grpSp>
      <p:grpSp>
        <p:nvGrpSpPr>
          <p:cNvPr id="260" name="Grupa 259">
            <a:extLst>
              <a:ext uri="{FF2B5EF4-FFF2-40B4-BE49-F238E27FC236}">
                <a16:creationId xmlns:a16="http://schemas.microsoft.com/office/drawing/2014/main" xmlns="" id="{9D8A48F8-7B26-4C48-82F8-C5077D5BF609}"/>
              </a:ext>
            </a:extLst>
          </p:cNvPr>
          <p:cNvGrpSpPr/>
          <p:nvPr/>
        </p:nvGrpSpPr>
        <p:grpSpPr>
          <a:xfrm>
            <a:off x="383309" y="10755216"/>
            <a:ext cx="9919566" cy="385811"/>
            <a:chOff x="383309" y="2428534"/>
            <a:chExt cx="9919566" cy="385811"/>
          </a:xfrm>
        </p:grpSpPr>
        <p:sp>
          <p:nvSpPr>
            <p:cNvPr id="261" name="Freeform: Shape 210">
              <a:extLst>
                <a:ext uri="{FF2B5EF4-FFF2-40B4-BE49-F238E27FC236}">
                  <a16:creationId xmlns:a16="http://schemas.microsoft.com/office/drawing/2014/main" xmlns="" id="{4F072FD4-C3E3-40BF-B8E1-C323968A1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262" name="TextBox 5">
              <a:extLst>
                <a:ext uri="{FF2B5EF4-FFF2-40B4-BE49-F238E27FC236}">
                  <a16:creationId xmlns:a16="http://schemas.microsoft.com/office/drawing/2014/main" xmlns="" id="{6D3DDC3A-B3D5-4DE3-9AA3-029F75558D71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385811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Zachowuj się naturalnie i reaguj na wskazówki ze strony rozmówcy.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1289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5461836C-CABF-4569-B2F1-230785A19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9052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4446" name="think-cell Slide" r:id="rId4" imgW="360" imgH="360" progId="">
              <p:embed/>
            </p:oleObj>
          </a:graphicData>
        </a:graphic>
      </p:graphicFrame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98915679-2A8C-487A-A00C-05F344CD9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27804" y="-1449372"/>
            <a:ext cx="2323657" cy="3122056"/>
          </a:xfrm>
          <a:custGeom>
            <a:avLst/>
            <a:gdLst>
              <a:gd name="connsiteX0" fmla="*/ 2323657 w 2323657"/>
              <a:gd name="connsiteY0" fmla="*/ 1401336 h 3122056"/>
              <a:gd name="connsiteX1" fmla="*/ 0 w 2323657"/>
              <a:gd name="connsiteY1" fmla="*/ 3122057 h 3122056"/>
              <a:gd name="connsiteX2" fmla="*/ 50141 w 2323657"/>
              <a:gd name="connsiteY2" fmla="*/ 0 h 3122056"/>
              <a:gd name="connsiteX3" fmla="*/ 2323657 w 2323657"/>
              <a:gd name="connsiteY3" fmla="*/ 0 h 3122056"/>
              <a:gd name="connsiteX4" fmla="*/ 2323657 w 2323657"/>
              <a:gd name="connsiteY4" fmla="*/ 1401336 h 312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657" h="3122056">
                <a:moveTo>
                  <a:pt x="2323657" y="1401336"/>
                </a:moveTo>
                <a:lnTo>
                  <a:pt x="0" y="3122057"/>
                </a:lnTo>
                <a:lnTo>
                  <a:pt x="50141" y="0"/>
                </a:lnTo>
                <a:lnTo>
                  <a:pt x="2323657" y="0"/>
                </a:lnTo>
                <a:lnTo>
                  <a:pt x="2323657" y="1401336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B7139DB2-7282-4C60-9BD6-461AFBEA9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42703" y="13520927"/>
            <a:ext cx="2323781" cy="3121931"/>
          </a:xfrm>
          <a:custGeom>
            <a:avLst/>
            <a:gdLst>
              <a:gd name="connsiteX0" fmla="*/ 0 w 2323781"/>
              <a:gd name="connsiteY0" fmla="*/ 1720595 h 3121931"/>
              <a:gd name="connsiteX1" fmla="*/ 2323782 w 2323781"/>
              <a:gd name="connsiteY1" fmla="*/ 0 h 3121931"/>
              <a:gd name="connsiteX2" fmla="*/ 2273517 w 2323781"/>
              <a:gd name="connsiteY2" fmla="*/ 3121932 h 3121931"/>
              <a:gd name="connsiteX3" fmla="*/ 0 w 2323781"/>
              <a:gd name="connsiteY3" fmla="*/ 3121932 h 3121931"/>
              <a:gd name="connsiteX4" fmla="*/ 0 w 2323781"/>
              <a:gd name="connsiteY4" fmla="*/ 1720595 h 312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781" h="3121931">
                <a:moveTo>
                  <a:pt x="0" y="1720595"/>
                </a:moveTo>
                <a:lnTo>
                  <a:pt x="2323782" y="0"/>
                </a:lnTo>
                <a:lnTo>
                  <a:pt x="2273517" y="3121932"/>
                </a:lnTo>
                <a:lnTo>
                  <a:pt x="0" y="3121932"/>
                </a:lnTo>
                <a:lnTo>
                  <a:pt x="0" y="1720595"/>
                </a:lnTo>
                <a:close/>
              </a:path>
            </a:pathLst>
          </a:custGeom>
          <a:solidFill>
            <a:srgbClr val="FAB417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xmlns="" id="{58DBFC22-AC47-4613-85DB-7A56A8283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2527" y="452627"/>
            <a:ext cx="1315984" cy="1315984"/>
          </a:xfrm>
          <a:custGeom>
            <a:avLst/>
            <a:gdLst>
              <a:gd name="connsiteX0" fmla="*/ 1154612 w 1315984"/>
              <a:gd name="connsiteY0" fmla="*/ 0 h 1315984"/>
              <a:gd name="connsiteX1" fmla="*/ 1315984 w 1315984"/>
              <a:gd name="connsiteY1" fmla="*/ 0 h 1315984"/>
              <a:gd name="connsiteX2" fmla="*/ 1315984 w 1315984"/>
              <a:gd name="connsiteY2" fmla="*/ 1315984 h 1315984"/>
              <a:gd name="connsiteX3" fmla="*/ 1154612 w 1315984"/>
              <a:gd name="connsiteY3" fmla="*/ 1315984 h 1315984"/>
              <a:gd name="connsiteX4" fmla="*/ 161372 w 1315984"/>
              <a:gd name="connsiteY4" fmla="*/ 1315984 h 1315984"/>
              <a:gd name="connsiteX5" fmla="*/ 0 w 1315984"/>
              <a:gd name="connsiteY5" fmla="*/ 1315984 h 1315984"/>
              <a:gd name="connsiteX6" fmla="*/ 0 w 1315984"/>
              <a:gd name="connsiteY6" fmla="*/ 0 h 1315984"/>
              <a:gd name="connsiteX7" fmla="*/ 161372 w 1315984"/>
              <a:gd name="connsiteY7" fmla="*/ 0 h 13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984" h="1315984">
                <a:moveTo>
                  <a:pt x="1154612" y="0"/>
                </a:moveTo>
                <a:cubicBezTo>
                  <a:pt x="1243736" y="0"/>
                  <a:pt x="1315984" y="0"/>
                  <a:pt x="1315984" y="0"/>
                </a:cubicBezTo>
                <a:lnTo>
                  <a:pt x="1315984" y="1315984"/>
                </a:lnTo>
                <a:cubicBezTo>
                  <a:pt x="1315984" y="1315984"/>
                  <a:pt x="1243736" y="1315984"/>
                  <a:pt x="1154612" y="1315984"/>
                </a:cubicBezTo>
                <a:lnTo>
                  <a:pt x="161372" y="1315984"/>
                </a:lnTo>
                <a:cubicBezTo>
                  <a:pt x="72249" y="1315984"/>
                  <a:pt x="0" y="1315984"/>
                  <a:pt x="0" y="1315984"/>
                </a:cubicBezTo>
                <a:lnTo>
                  <a:pt x="0" y="0"/>
                </a:lnTo>
                <a:cubicBezTo>
                  <a:pt x="0" y="0"/>
                  <a:pt x="72249" y="0"/>
                  <a:pt x="161372" y="0"/>
                </a:cubicBezTo>
                <a:close/>
              </a:path>
            </a:pathLst>
          </a:custGeom>
          <a:solidFill>
            <a:srgbClr val="2C388E"/>
          </a:solidFill>
          <a:ln w="1243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6" name="Title 739">
            <a:extLst>
              <a:ext uri="{FF2B5EF4-FFF2-40B4-BE49-F238E27FC236}">
                <a16:creationId xmlns:a16="http://schemas.microsoft.com/office/drawing/2014/main" xmlns="" id="{1996B593-1B3C-44C1-B501-1AE23FD47C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7170" y="710508"/>
            <a:ext cx="8344553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80192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6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Komunikacja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zasady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savoir-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vivre’u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kontaktach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osobami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2C38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niepełnosprawnością intelektualną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2C388E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xmlns="" id="{E4FB15AD-4380-4699-99FB-29E02C5933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6555" y="546655"/>
            <a:ext cx="1127929" cy="11279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4340953-A6BE-4FD5-B917-BE48E04A97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361933" y="2428534"/>
            <a:ext cx="3592033" cy="2998386"/>
            <a:chOff x="542744" y="3194354"/>
            <a:chExt cx="3990986" cy="33314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10A1528-456E-4477-B22C-414BCE9DFE7F}"/>
                </a:ext>
              </a:extLst>
            </p:cNvPr>
            <p:cNvSpPr/>
            <p:nvPr/>
          </p:nvSpPr>
          <p:spPr>
            <a:xfrm flipH="1">
              <a:off x="1107022" y="3502699"/>
              <a:ext cx="2816152" cy="2636662"/>
            </a:xfrm>
            <a:custGeom>
              <a:avLst/>
              <a:gdLst>
                <a:gd name="connsiteX0" fmla="*/ 296745 w 1675261"/>
                <a:gd name="connsiteY0" fmla="*/ 1559064 h 1568486"/>
                <a:gd name="connsiteX1" fmla="*/ 1336643 w 1675261"/>
                <a:gd name="connsiteY1" fmla="*/ 655654 h 1568486"/>
                <a:gd name="connsiteX2" fmla="*/ 1548156 w 1675261"/>
                <a:gd name="connsiteY2" fmla="*/ 151880 h 1568486"/>
                <a:gd name="connsiteX3" fmla="*/ 521198 w 1675261"/>
                <a:gd name="connsiteY3" fmla="*/ 365508 h 1568486"/>
                <a:gd name="connsiteX4" fmla="*/ 99167 w 1675261"/>
                <a:gd name="connsiteY4" fmla="*/ 1183815 h 1568486"/>
                <a:gd name="connsiteX5" fmla="*/ 296745 w 1675261"/>
                <a:gd name="connsiteY5" fmla="*/ 1559064 h 156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5261" h="1568486">
                  <a:moveTo>
                    <a:pt x="296745" y="1559064"/>
                  </a:moveTo>
                  <a:cubicBezTo>
                    <a:pt x="844190" y="1453307"/>
                    <a:pt x="1088550" y="585357"/>
                    <a:pt x="1336643" y="655654"/>
                  </a:cubicBezTo>
                  <a:cubicBezTo>
                    <a:pt x="1584735" y="725951"/>
                    <a:pt x="1832952" y="319722"/>
                    <a:pt x="1548156" y="151880"/>
                  </a:cubicBezTo>
                  <a:cubicBezTo>
                    <a:pt x="1263360" y="-15962"/>
                    <a:pt x="514231" y="-154068"/>
                    <a:pt x="521198" y="365508"/>
                  </a:cubicBezTo>
                  <a:cubicBezTo>
                    <a:pt x="528166" y="885084"/>
                    <a:pt x="170211" y="1128573"/>
                    <a:pt x="99167" y="1183815"/>
                  </a:cubicBezTo>
                  <a:cubicBezTo>
                    <a:pt x="-51380" y="1300271"/>
                    <a:pt x="-63076" y="1628490"/>
                    <a:pt x="296745" y="1559064"/>
                  </a:cubicBezTo>
                  <a:close/>
                </a:path>
              </a:pathLst>
            </a:custGeom>
            <a:solidFill>
              <a:srgbClr val="EDEDE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E8BC7A64-DBA7-4123-B138-A9726463D6EA}"/>
                </a:ext>
              </a:extLst>
            </p:cNvPr>
            <p:cNvSpPr/>
            <p:nvPr/>
          </p:nvSpPr>
          <p:spPr>
            <a:xfrm flipH="1">
              <a:off x="1889012" y="3374015"/>
              <a:ext cx="816333" cy="537102"/>
            </a:xfrm>
            <a:custGeom>
              <a:avLst/>
              <a:gdLst>
                <a:gd name="connsiteX0" fmla="*/ 371185 w 485617"/>
                <a:gd name="connsiteY0" fmla="*/ 121 h 319509"/>
                <a:gd name="connsiteX1" fmla="*/ 112890 w 485617"/>
                <a:gd name="connsiteY1" fmla="*/ 121 h 319509"/>
                <a:gd name="connsiteX2" fmla="*/ 42 w 485617"/>
                <a:gd name="connsiteY2" fmla="*/ 115682 h 319509"/>
                <a:gd name="connsiteX3" fmla="*/ 42 w 485617"/>
                <a:gd name="connsiteY3" fmla="*/ 115956 h 319509"/>
                <a:gd name="connsiteX4" fmla="*/ 42 w 485617"/>
                <a:gd name="connsiteY4" fmla="*/ 319630 h 319509"/>
                <a:gd name="connsiteX5" fmla="*/ 69965 w 485617"/>
                <a:gd name="connsiteY5" fmla="*/ 229053 h 319509"/>
                <a:gd name="connsiteX6" fmla="*/ 371185 w 485617"/>
                <a:gd name="connsiteY6" fmla="*/ 229053 h 319509"/>
                <a:gd name="connsiteX7" fmla="*/ 485651 w 485617"/>
                <a:gd name="connsiteY7" fmla="*/ 114587 h 319509"/>
                <a:gd name="connsiteX8" fmla="*/ 371185 w 485617"/>
                <a:gd name="connsiteY8" fmla="*/ 121 h 31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617" h="319509">
                  <a:moveTo>
                    <a:pt x="371185" y="121"/>
                  </a:moveTo>
                  <a:lnTo>
                    <a:pt x="112890" y="121"/>
                  </a:lnTo>
                  <a:cubicBezTo>
                    <a:pt x="49810" y="868"/>
                    <a:pt x="-717" y="52614"/>
                    <a:pt x="42" y="115682"/>
                  </a:cubicBezTo>
                  <a:cubicBezTo>
                    <a:pt x="42" y="115782"/>
                    <a:pt x="42" y="115869"/>
                    <a:pt x="42" y="115956"/>
                  </a:cubicBezTo>
                  <a:lnTo>
                    <a:pt x="42" y="319630"/>
                  </a:lnTo>
                  <a:lnTo>
                    <a:pt x="69965" y="229053"/>
                  </a:lnTo>
                  <a:lnTo>
                    <a:pt x="371185" y="229053"/>
                  </a:lnTo>
                  <a:cubicBezTo>
                    <a:pt x="434403" y="229053"/>
                    <a:pt x="485651" y="177805"/>
                    <a:pt x="485651" y="114587"/>
                  </a:cubicBezTo>
                  <a:cubicBezTo>
                    <a:pt x="485651" y="51370"/>
                    <a:pt x="434403" y="121"/>
                    <a:pt x="371185" y="121"/>
                  </a:cubicBez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DA2BFB22-70BF-4164-97A1-46780CA309CC}"/>
                </a:ext>
              </a:extLst>
            </p:cNvPr>
            <p:cNvSpPr/>
            <p:nvPr/>
          </p:nvSpPr>
          <p:spPr>
            <a:xfrm flipH="1">
              <a:off x="2438454" y="3522513"/>
              <a:ext cx="76549" cy="76549"/>
            </a:xfrm>
            <a:custGeom>
              <a:avLst/>
              <a:gdLst>
                <a:gd name="connsiteX0" fmla="*/ 45537 w 45537"/>
                <a:gd name="connsiteY0" fmla="*/ 22769 h 45537"/>
                <a:gd name="connsiteX1" fmla="*/ 22768 w 45537"/>
                <a:gd name="connsiteY1" fmla="*/ 45537 h 45537"/>
                <a:gd name="connsiteX2" fmla="*/ -1 w 45537"/>
                <a:gd name="connsiteY2" fmla="*/ 22769 h 45537"/>
                <a:gd name="connsiteX3" fmla="*/ 22768 w 45537"/>
                <a:gd name="connsiteY3" fmla="*/ 0 h 45537"/>
                <a:gd name="connsiteX4" fmla="*/ 45537 w 45537"/>
                <a:gd name="connsiteY4" fmla="*/ 22769 h 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7" h="45537">
                  <a:moveTo>
                    <a:pt x="45537" y="22769"/>
                  </a:moveTo>
                  <a:cubicBezTo>
                    <a:pt x="45537" y="35343"/>
                    <a:pt x="35343" y="45537"/>
                    <a:pt x="22768" y="45537"/>
                  </a:cubicBezTo>
                  <a:cubicBezTo>
                    <a:pt x="10193" y="45537"/>
                    <a:pt x="-1" y="35343"/>
                    <a:pt x="-1" y="22769"/>
                  </a:cubicBezTo>
                  <a:cubicBezTo>
                    <a:pt x="-1" y="10194"/>
                    <a:pt x="10193" y="0"/>
                    <a:pt x="22768" y="0"/>
                  </a:cubicBezTo>
                  <a:cubicBezTo>
                    <a:pt x="35343" y="0"/>
                    <a:pt x="45537" y="10194"/>
                    <a:pt x="45537" y="22769"/>
                  </a:cubicBezTo>
                  <a:close/>
                </a:path>
              </a:pathLst>
            </a:custGeom>
            <a:solidFill>
              <a:srgbClr val="FFFFFF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4E484883-90BD-487E-B354-E7C6B31492F2}"/>
                </a:ext>
              </a:extLst>
            </p:cNvPr>
            <p:cNvSpPr/>
            <p:nvPr/>
          </p:nvSpPr>
          <p:spPr>
            <a:xfrm flipH="1">
              <a:off x="2258165" y="3522513"/>
              <a:ext cx="76549" cy="76549"/>
            </a:xfrm>
            <a:custGeom>
              <a:avLst/>
              <a:gdLst>
                <a:gd name="connsiteX0" fmla="*/ 45537 w 45537"/>
                <a:gd name="connsiteY0" fmla="*/ 22769 h 45537"/>
                <a:gd name="connsiteX1" fmla="*/ 22768 w 45537"/>
                <a:gd name="connsiteY1" fmla="*/ 45537 h 45537"/>
                <a:gd name="connsiteX2" fmla="*/ -1 w 45537"/>
                <a:gd name="connsiteY2" fmla="*/ 22769 h 45537"/>
                <a:gd name="connsiteX3" fmla="*/ 22768 w 45537"/>
                <a:gd name="connsiteY3" fmla="*/ 0 h 45537"/>
                <a:gd name="connsiteX4" fmla="*/ 45537 w 45537"/>
                <a:gd name="connsiteY4" fmla="*/ 22769 h 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7" h="45537">
                  <a:moveTo>
                    <a:pt x="45537" y="22769"/>
                  </a:moveTo>
                  <a:cubicBezTo>
                    <a:pt x="45537" y="35343"/>
                    <a:pt x="35343" y="45537"/>
                    <a:pt x="22768" y="45537"/>
                  </a:cubicBezTo>
                  <a:cubicBezTo>
                    <a:pt x="10193" y="45537"/>
                    <a:pt x="-1" y="35343"/>
                    <a:pt x="-1" y="22769"/>
                  </a:cubicBezTo>
                  <a:cubicBezTo>
                    <a:pt x="-1" y="10194"/>
                    <a:pt x="10193" y="0"/>
                    <a:pt x="22768" y="0"/>
                  </a:cubicBezTo>
                  <a:cubicBezTo>
                    <a:pt x="35343" y="0"/>
                    <a:pt x="45537" y="10194"/>
                    <a:pt x="45537" y="22769"/>
                  </a:cubicBezTo>
                  <a:close/>
                </a:path>
              </a:pathLst>
            </a:custGeom>
            <a:solidFill>
              <a:srgbClr val="FFFFFF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8F350A64-06C8-4229-84C0-E79FB8EA5B18}"/>
                </a:ext>
              </a:extLst>
            </p:cNvPr>
            <p:cNvSpPr/>
            <p:nvPr/>
          </p:nvSpPr>
          <p:spPr>
            <a:xfrm flipH="1">
              <a:off x="2077666" y="3522513"/>
              <a:ext cx="76549" cy="76549"/>
            </a:xfrm>
            <a:custGeom>
              <a:avLst/>
              <a:gdLst>
                <a:gd name="connsiteX0" fmla="*/ 45537 w 45537"/>
                <a:gd name="connsiteY0" fmla="*/ 22769 h 45537"/>
                <a:gd name="connsiteX1" fmla="*/ 22768 w 45537"/>
                <a:gd name="connsiteY1" fmla="*/ 45537 h 45537"/>
                <a:gd name="connsiteX2" fmla="*/ -1 w 45537"/>
                <a:gd name="connsiteY2" fmla="*/ 22769 h 45537"/>
                <a:gd name="connsiteX3" fmla="*/ 22768 w 45537"/>
                <a:gd name="connsiteY3" fmla="*/ 0 h 45537"/>
                <a:gd name="connsiteX4" fmla="*/ 45537 w 45537"/>
                <a:gd name="connsiteY4" fmla="*/ 22769 h 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7" h="45537">
                  <a:moveTo>
                    <a:pt x="45537" y="22769"/>
                  </a:moveTo>
                  <a:cubicBezTo>
                    <a:pt x="45537" y="35343"/>
                    <a:pt x="35343" y="45537"/>
                    <a:pt x="22768" y="45537"/>
                  </a:cubicBezTo>
                  <a:cubicBezTo>
                    <a:pt x="10193" y="45537"/>
                    <a:pt x="-1" y="35343"/>
                    <a:pt x="-1" y="22769"/>
                  </a:cubicBezTo>
                  <a:cubicBezTo>
                    <a:pt x="-1" y="10194"/>
                    <a:pt x="10193" y="0"/>
                    <a:pt x="22768" y="0"/>
                  </a:cubicBezTo>
                  <a:cubicBezTo>
                    <a:pt x="35343" y="0"/>
                    <a:pt x="45537" y="10194"/>
                    <a:pt x="45537" y="22769"/>
                  </a:cubicBezTo>
                  <a:close/>
                </a:path>
              </a:pathLst>
            </a:custGeom>
            <a:solidFill>
              <a:srgbClr val="FFFFFF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773B968D-282B-4AC8-ABF1-D8EEBD7EC987}"/>
                </a:ext>
              </a:extLst>
            </p:cNvPr>
            <p:cNvSpPr/>
            <p:nvPr/>
          </p:nvSpPr>
          <p:spPr>
            <a:xfrm flipH="1">
              <a:off x="747041" y="4401998"/>
              <a:ext cx="1682432" cy="966699"/>
            </a:xfrm>
            <a:custGeom>
              <a:avLst/>
              <a:gdLst>
                <a:gd name="connsiteX0" fmla="*/ 1000871 w 1000838"/>
                <a:gd name="connsiteY0" fmla="*/ 123172 h 575066"/>
                <a:gd name="connsiteX1" fmla="*/ 877820 w 1000838"/>
                <a:gd name="connsiteY1" fmla="*/ 121 h 575066"/>
                <a:gd name="connsiteX2" fmla="*/ 113015 w 1000838"/>
                <a:gd name="connsiteY2" fmla="*/ 121 h 575066"/>
                <a:gd name="connsiteX3" fmla="*/ 42 w 1000838"/>
                <a:gd name="connsiteY3" fmla="*/ 115819 h 575066"/>
                <a:gd name="connsiteX4" fmla="*/ 42 w 1000838"/>
                <a:gd name="connsiteY4" fmla="*/ 115956 h 575066"/>
                <a:gd name="connsiteX5" fmla="*/ 42 w 1000838"/>
                <a:gd name="connsiteY5" fmla="*/ 505139 h 575066"/>
                <a:gd name="connsiteX6" fmla="*/ 69965 w 1000838"/>
                <a:gd name="connsiteY6" fmla="*/ 575187 h 575066"/>
                <a:gd name="connsiteX7" fmla="*/ 877820 w 1000838"/>
                <a:gd name="connsiteY7" fmla="*/ 575187 h 575066"/>
                <a:gd name="connsiteX8" fmla="*/ 1000871 w 1000838"/>
                <a:gd name="connsiteY8" fmla="*/ 452137 h 575066"/>
                <a:gd name="connsiteX9" fmla="*/ 1000871 w 1000838"/>
                <a:gd name="connsiteY9" fmla="*/ 452013 h 57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838" h="575066">
                  <a:moveTo>
                    <a:pt x="1000871" y="123172"/>
                  </a:moveTo>
                  <a:cubicBezTo>
                    <a:pt x="1000871" y="55214"/>
                    <a:pt x="945779" y="121"/>
                    <a:pt x="877820" y="121"/>
                  </a:cubicBezTo>
                  <a:lnTo>
                    <a:pt x="113015" y="121"/>
                  </a:lnTo>
                  <a:cubicBezTo>
                    <a:pt x="49872" y="868"/>
                    <a:pt x="-705" y="52664"/>
                    <a:pt x="42" y="115819"/>
                  </a:cubicBezTo>
                  <a:cubicBezTo>
                    <a:pt x="42" y="115856"/>
                    <a:pt x="42" y="115905"/>
                    <a:pt x="42" y="115956"/>
                  </a:cubicBezTo>
                  <a:lnTo>
                    <a:pt x="42" y="505139"/>
                  </a:lnTo>
                  <a:cubicBezTo>
                    <a:pt x="42" y="543772"/>
                    <a:pt x="31333" y="575113"/>
                    <a:pt x="69965" y="575187"/>
                  </a:cubicBezTo>
                  <a:lnTo>
                    <a:pt x="877820" y="575187"/>
                  </a:lnTo>
                  <a:cubicBezTo>
                    <a:pt x="945779" y="575187"/>
                    <a:pt x="1000871" y="520095"/>
                    <a:pt x="1000871" y="452137"/>
                  </a:cubicBezTo>
                  <a:cubicBezTo>
                    <a:pt x="1000871" y="452099"/>
                    <a:pt x="1000871" y="452050"/>
                    <a:pt x="1000871" y="452013"/>
                  </a:cubicBezTo>
                  <a:close/>
                </a:path>
              </a:pathLst>
            </a:custGeom>
            <a:solidFill>
              <a:srgbClr val="FAB417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3B690BC4-9F05-4B3B-9898-DECC7B02450F}"/>
                </a:ext>
              </a:extLst>
            </p:cNvPr>
            <p:cNvSpPr/>
            <p:nvPr/>
          </p:nvSpPr>
          <p:spPr>
            <a:xfrm flipH="1">
              <a:off x="2202740" y="4807335"/>
              <a:ext cx="76549" cy="76549"/>
            </a:xfrm>
            <a:custGeom>
              <a:avLst/>
              <a:gdLst>
                <a:gd name="connsiteX0" fmla="*/ 45537 w 45537"/>
                <a:gd name="connsiteY0" fmla="*/ 22768 h 45537"/>
                <a:gd name="connsiteX1" fmla="*/ 22769 w 45537"/>
                <a:gd name="connsiteY1" fmla="*/ 45537 h 45537"/>
                <a:gd name="connsiteX2" fmla="*/ 0 w 45537"/>
                <a:gd name="connsiteY2" fmla="*/ 22768 h 45537"/>
                <a:gd name="connsiteX3" fmla="*/ 22769 w 45537"/>
                <a:gd name="connsiteY3" fmla="*/ -1 h 45537"/>
                <a:gd name="connsiteX4" fmla="*/ 45537 w 45537"/>
                <a:gd name="connsiteY4" fmla="*/ 22768 h 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7" h="45537">
                  <a:moveTo>
                    <a:pt x="45537" y="22768"/>
                  </a:moveTo>
                  <a:cubicBezTo>
                    <a:pt x="45537" y="35343"/>
                    <a:pt x="35343" y="45537"/>
                    <a:pt x="22769" y="45537"/>
                  </a:cubicBezTo>
                  <a:cubicBezTo>
                    <a:pt x="10194" y="45537"/>
                    <a:pt x="0" y="35343"/>
                    <a:pt x="0" y="22768"/>
                  </a:cubicBezTo>
                  <a:cubicBezTo>
                    <a:pt x="0" y="10194"/>
                    <a:pt x="10194" y="-1"/>
                    <a:pt x="22769" y="-1"/>
                  </a:cubicBezTo>
                  <a:cubicBezTo>
                    <a:pt x="35343" y="-1"/>
                    <a:pt x="45537" y="10194"/>
                    <a:pt x="45537" y="22768"/>
                  </a:cubicBez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2954339F-6F2F-404C-B649-F491F6A1BFC9}"/>
                </a:ext>
              </a:extLst>
            </p:cNvPr>
            <p:cNvSpPr/>
            <p:nvPr/>
          </p:nvSpPr>
          <p:spPr>
            <a:xfrm flipH="1">
              <a:off x="2016176" y="4807335"/>
              <a:ext cx="76549" cy="76549"/>
            </a:xfrm>
            <a:custGeom>
              <a:avLst/>
              <a:gdLst>
                <a:gd name="connsiteX0" fmla="*/ 45537 w 45537"/>
                <a:gd name="connsiteY0" fmla="*/ 22768 h 45537"/>
                <a:gd name="connsiteX1" fmla="*/ 22768 w 45537"/>
                <a:gd name="connsiteY1" fmla="*/ 45537 h 45537"/>
                <a:gd name="connsiteX2" fmla="*/ -1 w 45537"/>
                <a:gd name="connsiteY2" fmla="*/ 22768 h 45537"/>
                <a:gd name="connsiteX3" fmla="*/ 22768 w 45537"/>
                <a:gd name="connsiteY3" fmla="*/ -1 h 45537"/>
                <a:gd name="connsiteX4" fmla="*/ 45537 w 45537"/>
                <a:gd name="connsiteY4" fmla="*/ 22768 h 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7" h="45537">
                  <a:moveTo>
                    <a:pt x="45537" y="22768"/>
                  </a:moveTo>
                  <a:cubicBezTo>
                    <a:pt x="45537" y="35343"/>
                    <a:pt x="35343" y="45537"/>
                    <a:pt x="22768" y="45537"/>
                  </a:cubicBezTo>
                  <a:cubicBezTo>
                    <a:pt x="10193" y="45537"/>
                    <a:pt x="-1" y="35343"/>
                    <a:pt x="-1" y="22768"/>
                  </a:cubicBezTo>
                  <a:cubicBezTo>
                    <a:pt x="-1" y="10194"/>
                    <a:pt x="10193" y="-1"/>
                    <a:pt x="22768" y="-1"/>
                  </a:cubicBezTo>
                  <a:cubicBezTo>
                    <a:pt x="35343" y="-1"/>
                    <a:pt x="45537" y="10194"/>
                    <a:pt x="45537" y="22768"/>
                  </a:cubicBez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A29F2AC-4C64-4921-B396-E6A24D3D1942}"/>
                </a:ext>
              </a:extLst>
            </p:cNvPr>
            <p:cNvSpPr/>
            <p:nvPr/>
          </p:nvSpPr>
          <p:spPr>
            <a:xfrm flipH="1">
              <a:off x="1829613" y="4807335"/>
              <a:ext cx="76549" cy="76549"/>
            </a:xfrm>
            <a:custGeom>
              <a:avLst/>
              <a:gdLst>
                <a:gd name="connsiteX0" fmla="*/ 45538 w 45537"/>
                <a:gd name="connsiteY0" fmla="*/ 22768 h 45537"/>
                <a:gd name="connsiteX1" fmla="*/ 22769 w 45537"/>
                <a:gd name="connsiteY1" fmla="*/ 45537 h 45537"/>
                <a:gd name="connsiteX2" fmla="*/ 0 w 45537"/>
                <a:gd name="connsiteY2" fmla="*/ 22768 h 45537"/>
                <a:gd name="connsiteX3" fmla="*/ 22769 w 45537"/>
                <a:gd name="connsiteY3" fmla="*/ -1 h 45537"/>
                <a:gd name="connsiteX4" fmla="*/ 45538 w 45537"/>
                <a:gd name="connsiteY4" fmla="*/ 22768 h 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7" h="45537">
                  <a:moveTo>
                    <a:pt x="45538" y="22768"/>
                  </a:moveTo>
                  <a:cubicBezTo>
                    <a:pt x="45538" y="35343"/>
                    <a:pt x="35344" y="45537"/>
                    <a:pt x="22769" y="45537"/>
                  </a:cubicBezTo>
                  <a:cubicBezTo>
                    <a:pt x="10194" y="45537"/>
                    <a:pt x="0" y="35343"/>
                    <a:pt x="0" y="22768"/>
                  </a:cubicBezTo>
                  <a:cubicBezTo>
                    <a:pt x="0" y="10194"/>
                    <a:pt x="10194" y="-1"/>
                    <a:pt x="22769" y="-1"/>
                  </a:cubicBezTo>
                  <a:cubicBezTo>
                    <a:pt x="35344" y="-1"/>
                    <a:pt x="45538" y="10194"/>
                    <a:pt x="45538" y="22768"/>
                  </a:cubicBez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963EFBF9-1507-4F80-8F2B-5A2F095705C2}"/>
                </a:ext>
              </a:extLst>
            </p:cNvPr>
            <p:cNvSpPr/>
            <p:nvPr/>
          </p:nvSpPr>
          <p:spPr>
            <a:xfrm flipH="1">
              <a:off x="1643048" y="4807335"/>
              <a:ext cx="76549" cy="76549"/>
            </a:xfrm>
            <a:custGeom>
              <a:avLst/>
              <a:gdLst>
                <a:gd name="connsiteX0" fmla="*/ 45538 w 45537"/>
                <a:gd name="connsiteY0" fmla="*/ 22768 h 45537"/>
                <a:gd name="connsiteX1" fmla="*/ 22769 w 45537"/>
                <a:gd name="connsiteY1" fmla="*/ 45537 h 45537"/>
                <a:gd name="connsiteX2" fmla="*/ 0 w 45537"/>
                <a:gd name="connsiteY2" fmla="*/ 22768 h 45537"/>
                <a:gd name="connsiteX3" fmla="*/ 22769 w 45537"/>
                <a:gd name="connsiteY3" fmla="*/ -1 h 45537"/>
                <a:gd name="connsiteX4" fmla="*/ 45538 w 45537"/>
                <a:gd name="connsiteY4" fmla="*/ 22768 h 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7" h="45537">
                  <a:moveTo>
                    <a:pt x="45538" y="22768"/>
                  </a:moveTo>
                  <a:cubicBezTo>
                    <a:pt x="45538" y="35343"/>
                    <a:pt x="35343" y="45537"/>
                    <a:pt x="22769" y="45537"/>
                  </a:cubicBezTo>
                  <a:cubicBezTo>
                    <a:pt x="10194" y="45537"/>
                    <a:pt x="0" y="35343"/>
                    <a:pt x="0" y="22768"/>
                  </a:cubicBezTo>
                  <a:cubicBezTo>
                    <a:pt x="0" y="10194"/>
                    <a:pt x="10194" y="-1"/>
                    <a:pt x="22769" y="-1"/>
                  </a:cubicBezTo>
                  <a:cubicBezTo>
                    <a:pt x="35343" y="-1"/>
                    <a:pt x="45538" y="10194"/>
                    <a:pt x="45538" y="22768"/>
                  </a:cubicBez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B7F9CFF-8AC4-46A6-8F87-7DBB086F4B04}"/>
                </a:ext>
              </a:extLst>
            </p:cNvPr>
            <p:cNvSpPr/>
            <p:nvPr/>
          </p:nvSpPr>
          <p:spPr>
            <a:xfrm flipH="1">
              <a:off x="1456695" y="4807335"/>
              <a:ext cx="76549" cy="76549"/>
            </a:xfrm>
            <a:custGeom>
              <a:avLst/>
              <a:gdLst>
                <a:gd name="connsiteX0" fmla="*/ 45537 w 45537"/>
                <a:gd name="connsiteY0" fmla="*/ 22768 h 45537"/>
                <a:gd name="connsiteX1" fmla="*/ 22768 w 45537"/>
                <a:gd name="connsiteY1" fmla="*/ 45537 h 45537"/>
                <a:gd name="connsiteX2" fmla="*/ -1 w 45537"/>
                <a:gd name="connsiteY2" fmla="*/ 22768 h 45537"/>
                <a:gd name="connsiteX3" fmla="*/ 22768 w 45537"/>
                <a:gd name="connsiteY3" fmla="*/ -1 h 45537"/>
                <a:gd name="connsiteX4" fmla="*/ 45537 w 45537"/>
                <a:gd name="connsiteY4" fmla="*/ 22768 h 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7" h="45537">
                  <a:moveTo>
                    <a:pt x="45537" y="22768"/>
                  </a:moveTo>
                  <a:cubicBezTo>
                    <a:pt x="45537" y="35343"/>
                    <a:pt x="35343" y="45537"/>
                    <a:pt x="22768" y="45537"/>
                  </a:cubicBezTo>
                  <a:cubicBezTo>
                    <a:pt x="10193" y="45537"/>
                    <a:pt x="-1" y="35343"/>
                    <a:pt x="-1" y="22768"/>
                  </a:cubicBezTo>
                  <a:cubicBezTo>
                    <a:pt x="-1" y="10194"/>
                    <a:pt x="10193" y="-1"/>
                    <a:pt x="22768" y="-1"/>
                  </a:cubicBezTo>
                  <a:cubicBezTo>
                    <a:pt x="35343" y="-1"/>
                    <a:pt x="45537" y="10194"/>
                    <a:pt x="45537" y="22768"/>
                  </a:cubicBez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1EEA027-B8FF-43E5-9C62-20289A35440D}"/>
                </a:ext>
              </a:extLst>
            </p:cNvPr>
            <p:cNvSpPr/>
            <p:nvPr/>
          </p:nvSpPr>
          <p:spPr>
            <a:xfrm flipH="1">
              <a:off x="1270132" y="4807335"/>
              <a:ext cx="76549" cy="76549"/>
            </a:xfrm>
            <a:custGeom>
              <a:avLst/>
              <a:gdLst>
                <a:gd name="connsiteX0" fmla="*/ 45538 w 45537"/>
                <a:gd name="connsiteY0" fmla="*/ 22768 h 45537"/>
                <a:gd name="connsiteX1" fmla="*/ 22769 w 45537"/>
                <a:gd name="connsiteY1" fmla="*/ 45537 h 45537"/>
                <a:gd name="connsiteX2" fmla="*/ 0 w 45537"/>
                <a:gd name="connsiteY2" fmla="*/ 22768 h 45537"/>
                <a:gd name="connsiteX3" fmla="*/ 22769 w 45537"/>
                <a:gd name="connsiteY3" fmla="*/ -1 h 45537"/>
                <a:gd name="connsiteX4" fmla="*/ 45538 w 45537"/>
                <a:gd name="connsiteY4" fmla="*/ 22768 h 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7" h="45537">
                  <a:moveTo>
                    <a:pt x="45538" y="22768"/>
                  </a:moveTo>
                  <a:cubicBezTo>
                    <a:pt x="45538" y="35343"/>
                    <a:pt x="35344" y="45537"/>
                    <a:pt x="22769" y="45537"/>
                  </a:cubicBezTo>
                  <a:cubicBezTo>
                    <a:pt x="10194" y="45537"/>
                    <a:pt x="0" y="35343"/>
                    <a:pt x="0" y="22768"/>
                  </a:cubicBezTo>
                  <a:cubicBezTo>
                    <a:pt x="0" y="10194"/>
                    <a:pt x="10194" y="-1"/>
                    <a:pt x="22769" y="-1"/>
                  </a:cubicBezTo>
                  <a:cubicBezTo>
                    <a:pt x="35344" y="-1"/>
                    <a:pt x="45538" y="10194"/>
                    <a:pt x="45538" y="22768"/>
                  </a:cubicBez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0296525-3FF6-4509-AFE5-47FC4891EA70}"/>
                </a:ext>
              </a:extLst>
            </p:cNvPr>
            <p:cNvSpPr/>
            <p:nvPr/>
          </p:nvSpPr>
          <p:spPr>
            <a:xfrm flipH="1">
              <a:off x="1083567" y="4807335"/>
              <a:ext cx="76549" cy="76549"/>
            </a:xfrm>
            <a:custGeom>
              <a:avLst/>
              <a:gdLst>
                <a:gd name="connsiteX0" fmla="*/ 45538 w 45537"/>
                <a:gd name="connsiteY0" fmla="*/ 22768 h 45537"/>
                <a:gd name="connsiteX1" fmla="*/ 22769 w 45537"/>
                <a:gd name="connsiteY1" fmla="*/ 45537 h 45537"/>
                <a:gd name="connsiteX2" fmla="*/ 0 w 45537"/>
                <a:gd name="connsiteY2" fmla="*/ 22768 h 45537"/>
                <a:gd name="connsiteX3" fmla="*/ 22769 w 45537"/>
                <a:gd name="connsiteY3" fmla="*/ -1 h 45537"/>
                <a:gd name="connsiteX4" fmla="*/ 45538 w 45537"/>
                <a:gd name="connsiteY4" fmla="*/ 22768 h 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7" h="45537">
                  <a:moveTo>
                    <a:pt x="45538" y="22768"/>
                  </a:moveTo>
                  <a:cubicBezTo>
                    <a:pt x="45538" y="35343"/>
                    <a:pt x="35343" y="45537"/>
                    <a:pt x="22769" y="45537"/>
                  </a:cubicBezTo>
                  <a:cubicBezTo>
                    <a:pt x="10194" y="45537"/>
                    <a:pt x="0" y="35343"/>
                    <a:pt x="0" y="22768"/>
                  </a:cubicBezTo>
                  <a:cubicBezTo>
                    <a:pt x="0" y="10194"/>
                    <a:pt x="10194" y="-1"/>
                    <a:pt x="22769" y="-1"/>
                  </a:cubicBezTo>
                  <a:cubicBezTo>
                    <a:pt x="35343" y="-1"/>
                    <a:pt x="45538" y="10194"/>
                    <a:pt x="45538" y="22768"/>
                  </a:cubicBez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1FDADB26-463D-4796-B098-B6EA19F2E284}"/>
                </a:ext>
              </a:extLst>
            </p:cNvPr>
            <p:cNvSpPr/>
            <p:nvPr/>
          </p:nvSpPr>
          <p:spPr>
            <a:xfrm flipH="1">
              <a:off x="897213" y="4807335"/>
              <a:ext cx="76549" cy="76549"/>
            </a:xfrm>
            <a:custGeom>
              <a:avLst/>
              <a:gdLst>
                <a:gd name="connsiteX0" fmla="*/ 45537 w 45537"/>
                <a:gd name="connsiteY0" fmla="*/ 22768 h 45537"/>
                <a:gd name="connsiteX1" fmla="*/ 22768 w 45537"/>
                <a:gd name="connsiteY1" fmla="*/ 45537 h 45537"/>
                <a:gd name="connsiteX2" fmla="*/ -1 w 45537"/>
                <a:gd name="connsiteY2" fmla="*/ 22768 h 45537"/>
                <a:gd name="connsiteX3" fmla="*/ 22768 w 45537"/>
                <a:gd name="connsiteY3" fmla="*/ -1 h 45537"/>
                <a:gd name="connsiteX4" fmla="*/ 45537 w 45537"/>
                <a:gd name="connsiteY4" fmla="*/ 22768 h 4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7" h="45537">
                  <a:moveTo>
                    <a:pt x="45537" y="22768"/>
                  </a:moveTo>
                  <a:cubicBezTo>
                    <a:pt x="45537" y="35343"/>
                    <a:pt x="35343" y="45537"/>
                    <a:pt x="22768" y="45537"/>
                  </a:cubicBezTo>
                  <a:cubicBezTo>
                    <a:pt x="10193" y="45537"/>
                    <a:pt x="-1" y="35343"/>
                    <a:pt x="-1" y="22768"/>
                  </a:cubicBezTo>
                  <a:cubicBezTo>
                    <a:pt x="-1" y="10194"/>
                    <a:pt x="10193" y="-1"/>
                    <a:pt x="22768" y="-1"/>
                  </a:cubicBezTo>
                  <a:cubicBezTo>
                    <a:pt x="35343" y="-1"/>
                    <a:pt x="45537" y="10194"/>
                    <a:pt x="45537" y="22768"/>
                  </a:cubicBezTo>
                  <a:close/>
                </a:path>
              </a:pathLst>
            </a:custGeom>
            <a:solidFill>
              <a:srgbClr val="414042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BCDD8842-D48E-420F-8094-18FB3CA925B2}"/>
                </a:ext>
              </a:extLst>
            </p:cNvPr>
            <p:cNvSpPr/>
            <p:nvPr/>
          </p:nvSpPr>
          <p:spPr>
            <a:xfrm>
              <a:off x="1480120" y="3194354"/>
              <a:ext cx="328368" cy="328368"/>
            </a:xfrm>
            <a:custGeom>
              <a:avLst/>
              <a:gdLst>
                <a:gd name="connsiteX0" fmla="*/ 97703 w 195338"/>
                <a:gd name="connsiteY0" fmla="*/ 121 h 195338"/>
                <a:gd name="connsiteX1" fmla="*/ 33 w 195338"/>
                <a:gd name="connsiteY1" fmla="*/ 97790 h 195338"/>
                <a:gd name="connsiteX2" fmla="*/ 97703 w 195338"/>
                <a:gd name="connsiteY2" fmla="*/ 195460 h 195338"/>
                <a:gd name="connsiteX3" fmla="*/ 195372 w 195338"/>
                <a:gd name="connsiteY3" fmla="*/ 97790 h 195338"/>
                <a:gd name="connsiteX4" fmla="*/ 195372 w 195338"/>
                <a:gd name="connsiteY4" fmla="*/ 97665 h 195338"/>
                <a:gd name="connsiteX5" fmla="*/ 97703 w 195338"/>
                <a:gd name="connsiteY5" fmla="*/ 121 h 195338"/>
                <a:gd name="connsiteX6" fmla="*/ 97703 w 195338"/>
                <a:gd name="connsiteY6" fmla="*/ 183640 h 195338"/>
                <a:gd name="connsiteX7" fmla="*/ 12724 w 195338"/>
                <a:gd name="connsiteY7" fmla="*/ 97665 h 195338"/>
                <a:gd name="connsiteX8" fmla="*/ 98698 w 195338"/>
                <a:gd name="connsiteY8" fmla="*/ 12688 h 195338"/>
                <a:gd name="connsiteX9" fmla="*/ 183677 w 195338"/>
                <a:gd name="connsiteY9" fmla="*/ 97665 h 195338"/>
                <a:gd name="connsiteX10" fmla="*/ 99208 w 195338"/>
                <a:gd name="connsiteY10" fmla="*/ 183640 h 195338"/>
                <a:gd name="connsiteX11" fmla="*/ 97703 w 195338"/>
                <a:gd name="connsiteY11" fmla="*/ 183640 h 195338"/>
                <a:gd name="connsiteX12" fmla="*/ 86505 w 195338"/>
                <a:gd name="connsiteY12" fmla="*/ 113467 h 195338"/>
                <a:gd name="connsiteX13" fmla="*/ 66971 w 195338"/>
                <a:gd name="connsiteY13" fmla="*/ 93933 h 195338"/>
                <a:gd name="connsiteX14" fmla="*/ 58137 w 195338"/>
                <a:gd name="connsiteY14" fmla="*/ 102643 h 195338"/>
                <a:gd name="connsiteX15" fmla="*/ 86505 w 195338"/>
                <a:gd name="connsiteY15" fmla="*/ 130886 h 195338"/>
                <a:gd name="connsiteX16" fmla="*/ 143116 w 195338"/>
                <a:gd name="connsiteY16" fmla="*/ 73280 h 195338"/>
                <a:gd name="connsiteX17" fmla="*/ 135277 w 195338"/>
                <a:gd name="connsiteY17" fmla="*/ 64446 h 195338"/>
                <a:gd name="connsiteX18" fmla="*/ 86505 w 195338"/>
                <a:gd name="connsiteY18" fmla="*/ 113467 h 1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5338" h="195338">
                  <a:moveTo>
                    <a:pt x="97703" y="121"/>
                  </a:moveTo>
                  <a:cubicBezTo>
                    <a:pt x="43767" y="121"/>
                    <a:pt x="33" y="43855"/>
                    <a:pt x="33" y="97790"/>
                  </a:cubicBezTo>
                  <a:cubicBezTo>
                    <a:pt x="33" y="151738"/>
                    <a:pt x="43767" y="195460"/>
                    <a:pt x="97703" y="195460"/>
                  </a:cubicBezTo>
                  <a:cubicBezTo>
                    <a:pt x="151651" y="195460"/>
                    <a:pt x="195372" y="151726"/>
                    <a:pt x="195372" y="97790"/>
                  </a:cubicBezTo>
                  <a:cubicBezTo>
                    <a:pt x="195372" y="97753"/>
                    <a:pt x="195372" y="97703"/>
                    <a:pt x="195372" y="97665"/>
                  </a:cubicBezTo>
                  <a:cubicBezTo>
                    <a:pt x="195173" y="43830"/>
                    <a:pt x="151539" y="258"/>
                    <a:pt x="97703" y="121"/>
                  </a:cubicBezTo>
                  <a:close/>
                  <a:moveTo>
                    <a:pt x="97703" y="183640"/>
                  </a:moveTo>
                  <a:cubicBezTo>
                    <a:pt x="50498" y="183366"/>
                    <a:pt x="12450" y="144870"/>
                    <a:pt x="12724" y="97665"/>
                  </a:cubicBezTo>
                  <a:cubicBezTo>
                    <a:pt x="12998" y="50461"/>
                    <a:pt x="51493" y="12413"/>
                    <a:pt x="98698" y="12688"/>
                  </a:cubicBezTo>
                  <a:cubicBezTo>
                    <a:pt x="145517" y="12961"/>
                    <a:pt x="183403" y="50846"/>
                    <a:pt x="183677" y="97665"/>
                  </a:cubicBezTo>
                  <a:cubicBezTo>
                    <a:pt x="184087" y="144734"/>
                    <a:pt x="146276" y="183229"/>
                    <a:pt x="99208" y="183640"/>
                  </a:cubicBezTo>
                  <a:cubicBezTo>
                    <a:pt x="98698" y="183640"/>
                    <a:pt x="98200" y="183640"/>
                    <a:pt x="97703" y="183640"/>
                  </a:cubicBezTo>
                  <a:close/>
                  <a:moveTo>
                    <a:pt x="86505" y="113467"/>
                  </a:moveTo>
                  <a:lnTo>
                    <a:pt x="66971" y="93933"/>
                  </a:lnTo>
                  <a:lnTo>
                    <a:pt x="58137" y="102643"/>
                  </a:lnTo>
                  <a:lnTo>
                    <a:pt x="86505" y="130886"/>
                  </a:lnTo>
                  <a:lnTo>
                    <a:pt x="143116" y="73280"/>
                  </a:lnTo>
                  <a:lnTo>
                    <a:pt x="135277" y="64446"/>
                  </a:lnTo>
                  <a:lnTo>
                    <a:pt x="86505" y="11346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7424B1D1-BB92-4161-B4F3-4CE99D390219}"/>
                </a:ext>
              </a:extLst>
            </p:cNvPr>
            <p:cNvSpPr/>
            <p:nvPr/>
          </p:nvSpPr>
          <p:spPr>
            <a:xfrm>
              <a:off x="542744" y="3890720"/>
              <a:ext cx="327114" cy="327114"/>
            </a:xfrm>
            <a:custGeom>
              <a:avLst/>
              <a:gdLst>
                <a:gd name="connsiteX0" fmla="*/ 96957 w 194592"/>
                <a:gd name="connsiteY0" fmla="*/ 121 h 194592"/>
                <a:gd name="connsiteX1" fmla="*/ 34 w 194592"/>
                <a:gd name="connsiteY1" fmla="*/ 97791 h 194592"/>
                <a:gd name="connsiteX2" fmla="*/ 97704 w 194592"/>
                <a:gd name="connsiteY2" fmla="*/ 194713 h 194592"/>
                <a:gd name="connsiteX3" fmla="*/ 194626 w 194592"/>
                <a:gd name="connsiteY3" fmla="*/ 97293 h 194592"/>
                <a:gd name="connsiteX4" fmla="*/ 96957 w 194592"/>
                <a:gd name="connsiteY4" fmla="*/ 121 h 194592"/>
                <a:gd name="connsiteX5" fmla="*/ 96957 w 194592"/>
                <a:gd name="connsiteY5" fmla="*/ 182893 h 194592"/>
                <a:gd name="connsiteX6" fmla="*/ 8669 w 194592"/>
                <a:gd name="connsiteY6" fmla="*/ 101112 h 194592"/>
                <a:gd name="connsiteX7" fmla="*/ 90450 w 194592"/>
                <a:gd name="connsiteY7" fmla="*/ 12812 h 194592"/>
                <a:gd name="connsiteX8" fmla="*/ 96957 w 194592"/>
                <a:gd name="connsiteY8" fmla="*/ 12812 h 194592"/>
                <a:gd name="connsiteX9" fmla="*/ 178738 w 194592"/>
                <a:gd name="connsiteY9" fmla="*/ 101112 h 194592"/>
                <a:gd name="connsiteX10" fmla="*/ 96957 w 194592"/>
                <a:gd name="connsiteY10" fmla="*/ 182893 h 194592"/>
                <a:gd name="connsiteX11" fmla="*/ 127316 w 194592"/>
                <a:gd name="connsiteY11" fmla="*/ 58474 h 194592"/>
                <a:gd name="connsiteX12" fmla="*/ 96957 w 194592"/>
                <a:gd name="connsiteY12" fmla="*/ 89579 h 194592"/>
                <a:gd name="connsiteX13" fmla="*/ 66723 w 194592"/>
                <a:gd name="connsiteY13" fmla="*/ 58474 h 194592"/>
                <a:gd name="connsiteX14" fmla="*/ 58014 w 194592"/>
                <a:gd name="connsiteY14" fmla="*/ 67183 h 194592"/>
                <a:gd name="connsiteX15" fmla="*/ 88248 w 194592"/>
                <a:gd name="connsiteY15" fmla="*/ 97417 h 194592"/>
                <a:gd name="connsiteX16" fmla="*/ 58014 w 194592"/>
                <a:gd name="connsiteY16" fmla="*/ 128522 h 194592"/>
                <a:gd name="connsiteX17" fmla="*/ 66723 w 194592"/>
                <a:gd name="connsiteY17" fmla="*/ 136361 h 194592"/>
                <a:gd name="connsiteX18" fmla="*/ 96957 w 194592"/>
                <a:gd name="connsiteY18" fmla="*/ 106251 h 194592"/>
                <a:gd name="connsiteX19" fmla="*/ 127316 w 194592"/>
                <a:gd name="connsiteY19" fmla="*/ 136361 h 194592"/>
                <a:gd name="connsiteX20" fmla="*/ 136024 w 194592"/>
                <a:gd name="connsiteY20" fmla="*/ 128522 h 194592"/>
                <a:gd name="connsiteX21" fmla="*/ 105791 w 194592"/>
                <a:gd name="connsiteY21" fmla="*/ 97417 h 194592"/>
                <a:gd name="connsiteX22" fmla="*/ 136024 w 194592"/>
                <a:gd name="connsiteY22" fmla="*/ 67308 h 194592"/>
                <a:gd name="connsiteX23" fmla="*/ 127316 w 194592"/>
                <a:gd name="connsiteY23" fmla="*/ 58598 h 19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4592" h="194592">
                  <a:moveTo>
                    <a:pt x="96957" y="121"/>
                  </a:moveTo>
                  <a:cubicBezTo>
                    <a:pt x="43220" y="333"/>
                    <a:pt x="-165" y="44054"/>
                    <a:pt x="34" y="97791"/>
                  </a:cubicBezTo>
                  <a:cubicBezTo>
                    <a:pt x="246" y="151527"/>
                    <a:pt x="43967" y="194912"/>
                    <a:pt x="97704" y="194713"/>
                  </a:cubicBezTo>
                  <a:cubicBezTo>
                    <a:pt x="151341" y="194501"/>
                    <a:pt x="194701" y="150930"/>
                    <a:pt x="194626" y="97293"/>
                  </a:cubicBezTo>
                  <a:cubicBezTo>
                    <a:pt x="194353" y="43543"/>
                    <a:pt x="150706" y="121"/>
                    <a:pt x="96957" y="121"/>
                  </a:cubicBezTo>
                  <a:close/>
                  <a:moveTo>
                    <a:pt x="96957" y="182893"/>
                  </a:moveTo>
                  <a:cubicBezTo>
                    <a:pt x="49989" y="184685"/>
                    <a:pt x="10461" y="148068"/>
                    <a:pt x="8669" y="101112"/>
                  </a:cubicBezTo>
                  <a:cubicBezTo>
                    <a:pt x="6865" y="54144"/>
                    <a:pt x="43481" y="14604"/>
                    <a:pt x="90450" y="12812"/>
                  </a:cubicBezTo>
                  <a:cubicBezTo>
                    <a:pt x="92615" y="12725"/>
                    <a:pt x="94792" y="12725"/>
                    <a:pt x="96957" y="12812"/>
                  </a:cubicBezTo>
                  <a:cubicBezTo>
                    <a:pt x="143925" y="14604"/>
                    <a:pt x="180542" y="54144"/>
                    <a:pt x="178738" y="101112"/>
                  </a:cubicBezTo>
                  <a:cubicBezTo>
                    <a:pt x="177045" y="145555"/>
                    <a:pt x="141399" y="181188"/>
                    <a:pt x="96957" y="182893"/>
                  </a:cubicBezTo>
                  <a:close/>
                  <a:moveTo>
                    <a:pt x="127316" y="58474"/>
                  </a:moveTo>
                  <a:lnTo>
                    <a:pt x="96957" y="89579"/>
                  </a:lnTo>
                  <a:lnTo>
                    <a:pt x="66723" y="58474"/>
                  </a:lnTo>
                  <a:lnTo>
                    <a:pt x="58014" y="67183"/>
                  </a:lnTo>
                  <a:lnTo>
                    <a:pt x="88248" y="97417"/>
                  </a:lnTo>
                  <a:lnTo>
                    <a:pt x="58014" y="128522"/>
                  </a:lnTo>
                  <a:lnTo>
                    <a:pt x="66723" y="136361"/>
                  </a:lnTo>
                  <a:lnTo>
                    <a:pt x="96957" y="106251"/>
                  </a:lnTo>
                  <a:lnTo>
                    <a:pt x="127316" y="136361"/>
                  </a:lnTo>
                  <a:lnTo>
                    <a:pt x="136024" y="128522"/>
                  </a:lnTo>
                  <a:lnTo>
                    <a:pt x="105791" y="97417"/>
                  </a:lnTo>
                  <a:lnTo>
                    <a:pt x="136024" y="67308"/>
                  </a:lnTo>
                  <a:lnTo>
                    <a:pt x="127316" y="58598"/>
                  </a:lnTo>
                  <a:close/>
                </a:path>
              </a:pathLst>
            </a:custGeom>
            <a:solidFill>
              <a:srgbClr val="FAB417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728E4FCE-6427-4C64-828A-2A3ECBAFF742}"/>
                </a:ext>
              </a:extLst>
            </p:cNvPr>
            <p:cNvSpPr/>
            <p:nvPr/>
          </p:nvSpPr>
          <p:spPr>
            <a:xfrm flipH="1">
              <a:off x="2406242" y="4885348"/>
              <a:ext cx="199322" cy="405127"/>
            </a:xfrm>
            <a:custGeom>
              <a:avLst/>
              <a:gdLst>
                <a:gd name="connsiteX0" fmla="*/ 118572 w 118572"/>
                <a:gd name="connsiteY0" fmla="*/ 58975 h 241000"/>
                <a:gd name="connsiteX1" fmla="*/ 0 w 118572"/>
                <a:gd name="connsiteY1" fmla="*/ 0 h 241000"/>
                <a:gd name="connsiteX2" fmla="*/ 108867 w 118572"/>
                <a:gd name="connsiteY2" fmla="*/ 241000 h 241000"/>
                <a:gd name="connsiteX3" fmla="*/ 118572 w 118572"/>
                <a:gd name="connsiteY3" fmla="*/ 58975 h 24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72" h="241000">
                  <a:moveTo>
                    <a:pt x="118572" y="58975"/>
                  </a:moveTo>
                  <a:lnTo>
                    <a:pt x="0" y="0"/>
                  </a:lnTo>
                  <a:lnTo>
                    <a:pt x="108867" y="241000"/>
                  </a:lnTo>
                  <a:lnTo>
                    <a:pt x="118572" y="58975"/>
                  </a:lnTo>
                  <a:close/>
                </a:path>
              </a:pathLst>
            </a:custGeom>
            <a:solidFill>
              <a:srgbClr val="FAB417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D49927EC-9E7E-49A2-B80E-AE4FE233F72A}"/>
                </a:ext>
              </a:extLst>
            </p:cNvPr>
            <p:cNvGrpSpPr/>
            <p:nvPr/>
          </p:nvGrpSpPr>
          <p:grpSpPr>
            <a:xfrm>
              <a:off x="3079968" y="3238746"/>
              <a:ext cx="1453762" cy="3287013"/>
              <a:chOff x="116730" y="1485033"/>
              <a:chExt cx="1052212" cy="2379092"/>
            </a:xfrm>
          </p:grpSpPr>
          <p:sp>
            <p:nvSpPr>
              <p:cNvPr id="86" name="Freeform 160">
                <a:extLst>
                  <a:ext uri="{FF2B5EF4-FFF2-40B4-BE49-F238E27FC236}">
                    <a16:creationId xmlns:a16="http://schemas.microsoft.com/office/drawing/2014/main" xmlns="" id="{0DAA3ADF-E9A8-4472-A2B3-CF656CA3A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08" y="1849891"/>
                <a:ext cx="155782" cy="43728"/>
              </a:xfrm>
              <a:custGeom>
                <a:avLst/>
                <a:gdLst>
                  <a:gd name="T0" fmla="*/ 96 w 114"/>
                  <a:gd name="T1" fmla="*/ 0 h 32"/>
                  <a:gd name="T2" fmla="*/ 114 w 114"/>
                  <a:gd name="T3" fmla="*/ 32 h 32"/>
                  <a:gd name="T4" fmla="*/ 0 w 114"/>
                  <a:gd name="T5" fmla="*/ 32 h 32"/>
                  <a:gd name="T6" fmla="*/ 20 w 114"/>
                  <a:gd name="T7" fmla="*/ 0 h 32"/>
                  <a:gd name="T8" fmla="*/ 96 w 11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2">
                    <a:moveTo>
                      <a:pt x="96" y="0"/>
                    </a:moveTo>
                    <a:lnTo>
                      <a:pt x="114" y="32"/>
                    </a:lnTo>
                    <a:lnTo>
                      <a:pt x="0" y="32"/>
                    </a:lnTo>
                    <a:lnTo>
                      <a:pt x="2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" name="Freeform 161">
                <a:extLst>
                  <a:ext uri="{FF2B5EF4-FFF2-40B4-BE49-F238E27FC236}">
                    <a16:creationId xmlns:a16="http://schemas.microsoft.com/office/drawing/2014/main" xmlns="" id="{DD3B6D60-1B18-4CA9-967F-DC6D0C27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08" y="1849891"/>
                <a:ext cx="155782" cy="43728"/>
              </a:xfrm>
              <a:custGeom>
                <a:avLst/>
                <a:gdLst>
                  <a:gd name="T0" fmla="*/ 96 w 114"/>
                  <a:gd name="T1" fmla="*/ 0 h 32"/>
                  <a:gd name="T2" fmla="*/ 114 w 114"/>
                  <a:gd name="T3" fmla="*/ 32 h 32"/>
                  <a:gd name="T4" fmla="*/ 0 w 114"/>
                  <a:gd name="T5" fmla="*/ 32 h 32"/>
                  <a:gd name="T6" fmla="*/ 20 w 114"/>
                  <a:gd name="T7" fmla="*/ 0 h 32"/>
                  <a:gd name="T8" fmla="*/ 96 w 11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2">
                    <a:moveTo>
                      <a:pt x="96" y="0"/>
                    </a:moveTo>
                    <a:lnTo>
                      <a:pt x="114" y="32"/>
                    </a:lnTo>
                    <a:lnTo>
                      <a:pt x="0" y="32"/>
                    </a:lnTo>
                    <a:lnTo>
                      <a:pt x="20" y="0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E9A9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" name="Freeform 162">
                <a:extLst>
                  <a:ext uri="{FF2B5EF4-FFF2-40B4-BE49-F238E27FC236}">
                    <a16:creationId xmlns:a16="http://schemas.microsoft.com/office/drawing/2014/main" xmlns="" id="{C0C3312A-04F4-4758-9669-B8423624D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06" y="1743303"/>
                <a:ext cx="125719" cy="153049"/>
              </a:xfrm>
              <a:custGeom>
                <a:avLst/>
                <a:gdLst>
                  <a:gd name="T0" fmla="*/ 2 w 92"/>
                  <a:gd name="T1" fmla="*/ 10 h 112"/>
                  <a:gd name="T2" fmla="*/ 2 w 92"/>
                  <a:gd name="T3" fmla="*/ 10 h 112"/>
                  <a:gd name="T4" fmla="*/ 2 w 92"/>
                  <a:gd name="T5" fmla="*/ 6 h 112"/>
                  <a:gd name="T6" fmla="*/ 4 w 92"/>
                  <a:gd name="T7" fmla="*/ 4 h 112"/>
                  <a:gd name="T8" fmla="*/ 14 w 92"/>
                  <a:gd name="T9" fmla="*/ 2 h 112"/>
                  <a:gd name="T10" fmla="*/ 30 w 92"/>
                  <a:gd name="T11" fmla="*/ 0 h 112"/>
                  <a:gd name="T12" fmla="*/ 46 w 92"/>
                  <a:gd name="T13" fmla="*/ 2 h 112"/>
                  <a:gd name="T14" fmla="*/ 46 w 92"/>
                  <a:gd name="T15" fmla="*/ 2 h 112"/>
                  <a:gd name="T16" fmla="*/ 62 w 92"/>
                  <a:gd name="T17" fmla="*/ 0 h 112"/>
                  <a:gd name="T18" fmla="*/ 78 w 92"/>
                  <a:gd name="T19" fmla="*/ 2 h 112"/>
                  <a:gd name="T20" fmla="*/ 88 w 92"/>
                  <a:gd name="T21" fmla="*/ 4 h 112"/>
                  <a:gd name="T22" fmla="*/ 90 w 92"/>
                  <a:gd name="T23" fmla="*/ 6 h 112"/>
                  <a:gd name="T24" fmla="*/ 90 w 92"/>
                  <a:gd name="T25" fmla="*/ 10 h 112"/>
                  <a:gd name="T26" fmla="*/ 90 w 92"/>
                  <a:gd name="T27" fmla="*/ 10 h 112"/>
                  <a:gd name="T28" fmla="*/ 86 w 92"/>
                  <a:gd name="T29" fmla="*/ 20 h 112"/>
                  <a:gd name="T30" fmla="*/ 84 w 92"/>
                  <a:gd name="T31" fmla="*/ 34 h 112"/>
                  <a:gd name="T32" fmla="*/ 84 w 92"/>
                  <a:gd name="T33" fmla="*/ 50 h 112"/>
                  <a:gd name="T34" fmla="*/ 86 w 92"/>
                  <a:gd name="T35" fmla="*/ 68 h 112"/>
                  <a:gd name="T36" fmla="*/ 90 w 92"/>
                  <a:gd name="T37" fmla="*/ 98 h 112"/>
                  <a:gd name="T38" fmla="*/ 92 w 92"/>
                  <a:gd name="T39" fmla="*/ 112 h 112"/>
                  <a:gd name="T40" fmla="*/ 92 w 92"/>
                  <a:gd name="T41" fmla="*/ 112 h 112"/>
                  <a:gd name="T42" fmla="*/ 46 w 92"/>
                  <a:gd name="T43" fmla="*/ 112 h 112"/>
                  <a:gd name="T44" fmla="*/ 46 w 92"/>
                  <a:gd name="T45" fmla="*/ 112 h 112"/>
                  <a:gd name="T46" fmla="*/ 0 w 92"/>
                  <a:gd name="T47" fmla="*/ 110 h 112"/>
                  <a:gd name="T48" fmla="*/ 0 w 92"/>
                  <a:gd name="T49" fmla="*/ 110 h 112"/>
                  <a:gd name="T50" fmla="*/ 2 w 92"/>
                  <a:gd name="T51" fmla="*/ 98 h 112"/>
                  <a:gd name="T52" fmla="*/ 6 w 92"/>
                  <a:gd name="T53" fmla="*/ 68 h 112"/>
                  <a:gd name="T54" fmla="*/ 8 w 92"/>
                  <a:gd name="T55" fmla="*/ 50 h 112"/>
                  <a:gd name="T56" fmla="*/ 8 w 92"/>
                  <a:gd name="T57" fmla="*/ 34 h 112"/>
                  <a:gd name="T58" fmla="*/ 6 w 92"/>
                  <a:gd name="T59" fmla="*/ 20 h 112"/>
                  <a:gd name="T60" fmla="*/ 2 w 92"/>
                  <a:gd name="T61" fmla="*/ 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2" h="112">
                    <a:moveTo>
                      <a:pt x="2" y="10"/>
                    </a:moveTo>
                    <a:lnTo>
                      <a:pt x="2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4" y="2"/>
                    </a:lnTo>
                    <a:lnTo>
                      <a:pt x="30" y="0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62" y="0"/>
                    </a:lnTo>
                    <a:lnTo>
                      <a:pt x="78" y="2"/>
                    </a:lnTo>
                    <a:lnTo>
                      <a:pt x="88" y="4"/>
                    </a:lnTo>
                    <a:lnTo>
                      <a:pt x="90" y="6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6" y="20"/>
                    </a:lnTo>
                    <a:lnTo>
                      <a:pt x="84" y="34"/>
                    </a:lnTo>
                    <a:lnTo>
                      <a:pt x="84" y="50"/>
                    </a:lnTo>
                    <a:lnTo>
                      <a:pt x="86" y="68"/>
                    </a:lnTo>
                    <a:lnTo>
                      <a:pt x="90" y="98"/>
                    </a:lnTo>
                    <a:lnTo>
                      <a:pt x="92" y="112"/>
                    </a:lnTo>
                    <a:lnTo>
                      <a:pt x="92" y="112"/>
                    </a:lnTo>
                    <a:lnTo>
                      <a:pt x="46" y="112"/>
                    </a:lnTo>
                    <a:lnTo>
                      <a:pt x="46" y="112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98"/>
                    </a:lnTo>
                    <a:lnTo>
                      <a:pt x="6" y="68"/>
                    </a:lnTo>
                    <a:lnTo>
                      <a:pt x="8" y="50"/>
                    </a:lnTo>
                    <a:lnTo>
                      <a:pt x="8" y="34"/>
                    </a:lnTo>
                    <a:lnTo>
                      <a:pt x="6" y="2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" name="Freeform 163">
                <a:extLst>
                  <a:ext uri="{FF2B5EF4-FFF2-40B4-BE49-F238E27FC236}">
                    <a16:creationId xmlns:a16="http://schemas.microsoft.com/office/drawing/2014/main" xmlns="" id="{1F8E9D6F-57C0-4F90-8D95-AC8EA904A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06" y="1743302"/>
                <a:ext cx="125719" cy="190052"/>
              </a:xfrm>
              <a:custGeom>
                <a:avLst/>
                <a:gdLst>
                  <a:gd name="T0" fmla="*/ 2 w 92"/>
                  <a:gd name="T1" fmla="*/ 10 h 112"/>
                  <a:gd name="T2" fmla="*/ 2 w 92"/>
                  <a:gd name="T3" fmla="*/ 10 h 112"/>
                  <a:gd name="T4" fmla="*/ 2 w 92"/>
                  <a:gd name="T5" fmla="*/ 6 h 112"/>
                  <a:gd name="T6" fmla="*/ 4 w 92"/>
                  <a:gd name="T7" fmla="*/ 4 h 112"/>
                  <a:gd name="T8" fmla="*/ 14 w 92"/>
                  <a:gd name="T9" fmla="*/ 2 h 112"/>
                  <a:gd name="T10" fmla="*/ 30 w 92"/>
                  <a:gd name="T11" fmla="*/ 0 h 112"/>
                  <a:gd name="T12" fmla="*/ 46 w 92"/>
                  <a:gd name="T13" fmla="*/ 2 h 112"/>
                  <a:gd name="T14" fmla="*/ 46 w 92"/>
                  <a:gd name="T15" fmla="*/ 2 h 112"/>
                  <a:gd name="T16" fmla="*/ 62 w 92"/>
                  <a:gd name="T17" fmla="*/ 0 h 112"/>
                  <a:gd name="T18" fmla="*/ 78 w 92"/>
                  <a:gd name="T19" fmla="*/ 2 h 112"/>
                  <a:gd name="T20" fmla="*/ 88 w 92"/>
                  <a:gd name="T21" fmla="*/ 4 h 112"/>
                  <a:gd name="T22" fmla="*/ 90 w 92"/>
                  <a:gd name="T23" fmla="*/ 6 h 112"/>
                  <a:gd name="T24" fmla="*/ 90 w 92"/>
                  <a:gd name="T25" fmla="*/ 10 h 112"/>
                  <a:gd name="T26" fmla="*/ 90 w 92"/>
                  <a:gd name="T27" fmla="*/ 10 h 112"/>
                  <a:gd name="T28" fmla="*/ 86 w 92"/>
                  <a:gd name="T29" fmla="*/ 20 h 112"/>
                  <a:gd name="T30" fmla="*/ 84 w 92"/>
                  <a:gd name="T31" fmla="*/ 34 h 112"/>
                  <a:gd name="T32" fmla="*/ 84 w 92"/>
                  <a:gd name="T33" fmla="*/ 50 h 112"/>
                  <a:gd name="T34" fmla="*/ 86 w 92"/>
                  <a:gd name="T35" fmla="*/ 68 h 112"/>
                  <a:gd name="T36" fmla="*/ 90 w 92"/>
                  <a:gd name="T37" fmla="*/ 98 h 112"/>
                  <a:gd name="T38" fmla="*/ 92 w 92"/>
                  <a:gd name="T39" fmla="*/ 112 h 112"/>
                  <a:gd name="T40" fmla="*/ 92 w 92"/>
                  <a:gd name="T41" fmla="*/ 112 h 112"/>
                  <a:gd name="T42" fmla="*/ 46 w 92"/>
                  <a:gd name="T43" fmla="*/ 112 h 112"/>
                  <a:gd name="T44" fmla="*/ 46 w 92"/>
                  <a:gd name="T45" fmla="*/ 112 h 112"/>
                  <a:gd name="T46" fmla="*/ 0 w 92"/>
                  <a:gd name="T47" fmla="*/ 110 h 112"/>
                  <a:gd name="T48" fmla="*/ 0 w 92"/>
                  <a:gd name="T49" fmla="*/ 110 h 112"/>
                  <a:gd name="T50" fmla="*/ 2 w 92"/>
                  <a:gd name="T51" fmla="*/ 98 h 112"/>
                  <a:gd name="T52" fmla="*/ 6 w 92"/>
                  <a:gd name="T53" fmla="*/ 68 h 112"/>
                  <a:gd name="T54" fmla="*/ 8 w 92"/>
                  <a:gd name="T55" fmla="*/ 50 h 112"/>
                  <a:gd name="T56" fmla="*/ 8 w 92"/>
                  <a:gd name="T57" fmla="*/ 34 h 112"/>
                  <a:gd name="T58" fmla="*/ 6 w 92"/>
                  <a:gd name="T59" fmla="*/ 20 h 112"/>
                  <a:gd name="T60" fmla="*/ 2 w 92"/>
                  <a:gd name="T61" fmla="*/ 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2" h="112">
                    <a:moveTo>
                      <a:pt x="2" y="10"/>
                    </a:moveTo>
                    <a:lnTo>
                      <a:pt x="2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4" y="2"/>
                    </a:lnTo>
                    <a:lnTo>
                      <a:pt x="30" y="0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62" y="0"/>
                    </a:lnTo>
                    <a:lnTo>
                      <a:pt x="78" y="2"/>
                    </a:lnTo>
                    <a:lnTo>
                      <a:pt x="88" y="4"/>
                    </a:lnTo>
                    <a:lnTo>
                      <a:pt x="90" y="6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6" y="20"/>
                    </a:lnTo>
                    <a:lnTo>
                      <a:pt x="84" y="34"/>
                    </a:lnTo>
                    <a:lnTo>
                      <a:pt x="84" y="50"/>
                    </a:lnTo>
                    <a:lnTo>
                      <a:pt x="86" y="68"/>
                    </a:lnTo>
                    <a:lnTo>
                      <a:pt x="90" y="98"/>
                    </a:lnTo>
                    <a:lnTo>
                      <a:pt x="92" y="112"/>
                    </a:lnTo>
                    <a:lnTo>
                      <a:pt x="92" y="112"/>
                    </a:lnTo>
                    <a:lnTo>
                      <a:pt x="46" y="112"/>
                    </a:lnTo>
                    <a:lnTo>
                      <a:pt x="46" y="112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98"/>
                    </a:lnTo>
                    <a:lnTo>
                      <a:pt x="6" y="68"/>
                    </a:lnTo>
                    <a:lnTo>
                      <a:pt x="8" y="50"/>
                    </a:lnTo>
                    <a:lnTo>
                      <a:pt x="8" y="34"/>
                    </a:lnTo>
                    <a:lnTo>
                      <a:pt x="6" y="20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E9A9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" name="Freeform 165">
                <a:extLst>
                  <a:ext uri="{FF2B5EF4-FFF2-40B4-BE49-F238E27FC236}">
                    <a16:creationId xmlns:a16="http://schemas.microsoft.com/office/drawing/2014/main" xmlns="" id="{B27E757A-0ACD-4B1A-8CB7-8AA3113E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59" y="1858090"/>
                <a:ext cx="0" cy="5466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" name="Freeform 166">
                <a:extLst>
                  <a:ext uri="{FF2B5EF4-FFF2-40B4-BE49-F238E27FC236}">
                    <a16:creationId xmlns:a16="http://schemas.microsoft.com/office/drawing/2014/main" xmlns="" id="{CB04903C-6B62-4BCA-A670-F0B4D94D3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59" y="1858090"/>
                <a:ext cx="0" cy="5466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9A9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" name="Freeform 167">
                <a:extLst>
                  <a:ext uri="{FF2B5EF4-FFF2-40B4-BE49-F238E27FC236}">
                    <a16:creationId xmlns:a16="http://schemas.microsoft.com/office/drawing/2014/main" xmlns="" id="{408F689A-0A15-4771-9646-3EA3962F5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39" y="1743303"/>
                <a:ext cx="120253" cy="120253"/>
              </a:xfrm>
              <a:custGeom>
                <a:avLst/>
                <a:gdLst>
                  <a:gd name="T0" fmla="*/ 66 w 88"/>
                  <a:gd name="T1" fmla="*/ 0 h 88"/>
                  <a:gd name="T2" fmla="*/ 56 w 88"/>
                  <a:gd name="T3" fmla="*/ 2 h 88"/>
                  <a:gd name="T4" fmla="*/ 44 w 88"/>
                  <a:gd name="T5" fmla="*/ 2 h 88"/>
                  <a:gd name="T6" fmla="*/ 32 w 88"/>
                  <a:gd name="T7" fmla="*/ 2 h 88"/>
                  <a:gd name="T8" fmla="*/ 22 w 88"/>
                  <a:gd name="T9" fmla="*/ 0 h 88"/>
                  <a:gd name="T10" fmla="*/ 4 w 88"/>
                  <a:gd name="T11" fmla="*/ 4 h 88"/>
                  <a:gd name="T12" fmla="*/ 0 w 88"/>
                  <a:gd name="T13" fmla="*/ 4 h 88"/>
                  <a:gd name="T14" fmla="*/ 0 w 88"/>
                  <a:gd name="T15" fmla="*/ 6 h 88"/>
                  <a:gd name="T16" fmla="*/ 0 w 88"/>
                  <a:gd name="T17" fmla="*/ 6 h 88"/>
                  <a:gd name="T18" fmla="*/ 0 w 88"/>
                  <a:gd name="T19" fmla="*/ 6 h 88"/>
                  <a:gd name="T20" fmla="*/ 0 w 88"/>
                  <a:gd name="T21" fmla="*/ 6 h 88"/>
                  <a:gd name="T22" fmla="*/ 0 w 88"/>
                  <a:gd name="T23" fmla="*/ 6 h 88"/>
                  <a:gd name="T24" fmla="*/ 0 w 88"/>
                  <a:gd name="T25" fmla="*/ 6 h 88"/>
                  <a:gd name="T26" fmla="*/ 0 w 88"/>
                  <a:gd name="T27" fmla="*/ 8 h 88"/>
                  <a:gd name="T28" fmla="*/ 0 w 88"/>
                  <a:gd name="T29" fmla="*/ 10 h 88"/>
                  <a:gd name="T30" fmla="*/ 2 w 88"/>
                  <a:gd name="T31" fmla="*/ 14 h 88"/>
                  <a:gd name="T32" fmla="*/ 6 w 88"/>
                  <a:gd name="T33" fmla="*/ 38 h 88"/>
                  <a:gd name="T34" fmla="*/ 6 w 88"/>
                  <a:gd name="T35" fmla="*/ 40 h 88"/>
                  <a:gd name="T36" fmla="*/ 6 w 88"/>
                  <a:gd name="T37" fmla="*/ 50 h 88"/>
                  <a:gd name="T38" fmla="*/ 6 w 88"/>
                  <a:gd name="T39" fmla="*/ 50 h 88"/>
                  <a:gd name="T40" fmla="*/ 14 w 88"/>
                  <a:gd name="T41" fmla="*/ 52 h 88"/>
                  <a:gd name="T42" fmla="*/ 48 w 88"/>
                  <a:gd name="T43" fmla="*/ 66 h 88"/>
                  <a:gd name="T44" fmla="*/ 86 w 88"/>
                  <a:gd name="T45" fmla="*/ 88 h 88"/>
                  <a:gd name="T46" fmla="*/ 86 w 88"/>
                  <a:gd name="T47" fmla="*/ 88 h 88"/>
                  <a:gd name="T48" fmla="*/ 86 w 88"/>
                  <a:gd name="T49" fmla="*/ 84 h 88"/>
                  <a:gd name="T50" fmla="*/ 82 w 88"/>
                  <a:gd name="T51" fmla="*/ 50 h 88"/>
                  <a:gd name="T52" fmla="*/ 84 w 88"/>
                  <a:gd name="T53" fmla="*/ 18 h 88"/>
                  <a:gd name="T54" fmla="*/ 86 w 88"/>
                  <a:gd name="T55" fmla="*/ 10 h 88"/>
                  <a:gd name="T56" fmla="*/ 86 w 88"/>
                  <a:gd name="T57" fmla="*/ 10 h 88"/>
                  <a:gd name="T58" fmla="*/ 88 w 88"/>
                  <a:gd name="T59" fmla="*/ 10 h 88"/>
                  <a:gd name="T60" fmla="*/ 88 w 88"/>
                  <a:gd name="T61" fmla="*/ 6 h 88"/>
                  <a:gd name="T62" fmla="*/ 76 w 88"/>
                  <a:gd name="T6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88">
                    <a:moveTo>
                      <a:pt x="66" y="0"/>
                    </a:moveTo>
                    <a:lnTo>
                      <a:pt x="66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22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14" y="52"/>
                    </a:lnTo>
                    <a:lnTo>
                      <a:pt x="26" y="56"/>
                    </a:lnTo>
                    <a:lnTo>
                      <a:pt x="48" y="66"/>
                    </a:lnTo>
                    <a:lnTo>
                      <a:pt x="72" y="78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86" y="84"/>
                    </a:lnTo>
                    <a:lnTo>
                      <a:pt x="86" y="84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28"/>
                    </a:lnTo>
                    <a:lnTo>
                      <a:pt x="84" y="18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76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" name="Freeform 168">
                <a:extLst>
                  <a:ext uri="{FF2B5EF4-FFF2-40B4-BE49-F238E27FC236}">
                    <a16:creationId xmlns:a16="http://schemas.microsoft.com/office/drawing/2014/main" xmlns="" id="{8C19C654-3CD9-4805-B7D0-0EB1A78A4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39" y="1743303"/>
                <a:ext cx="120253" cy="120253"/>
              </a:xfrm>
              <a:custGeom>
                <a:avLst/>
                <a:gdLst>
                  <a:gd name="T0" fmla="*/ 66 w 88"/>
                  <a:gd name="T1" fmla="*/ 0 h 88"/>
                  <a:gd name="T2" fmla="*/ 56 w 88"/>
                  <a:gd name="T3" fmla="*/ 2 h 88"/>
                  <a:gd name="T4" fmla="*/ 44 w 88"/>
                  <a:gd name="T5" fmla="*/ 2 h 88"/>
                  <a:gd name="T6" fmla="*/ 32 w 88"/>
                  <a:gd name="T7" fmla="*/ 2 h 88"/>
                  <a:gd name="T8" fmla="*/ 22 w 88"/>
                  <a:gd name="T9" fmla="*/ 0 h 88"/>
                  <a:gd name="T10" fmla="*/ 4 w 88"/>
                  <a:gd name="T11" fmla="*/ 4 h 88"/>
                  <a:gd name="T12" fmla="*/ 0 w 88"/>
                  <a:gd name="T13" fmla="*/ 4 h 88"/>
                  <a:gd name="T14" fmla="*/ 0 w 88"/>
                  <a:gd name="T15" fmla="*/ 6 h 88"/>
                  <a:gd name="T16" fmla="*/ 0 w 88"/>
                  <a:gd name="T17" fmla="*/ 6 h 88"/>
                  <a:gd name="T18" fmla="*/ 0 w 88"/>
                  <a:gd name="T19" fmla="*/ 6 h 88"/>
                  <a:gd name="T20" fmla="*/ 0 w 88"/>
                  <a:gd name="T21" fmla="*/ 6 h 88"/>
                  <a:gd name="T22" fmla="*/ 0 w 88"/>
                  <a:gd name="T23" fmla="*/ 6 h 88"/>
                  <a:gd name="T24" fmla="*/ 0 w 88"/>
                  <a:gd name="T25" fmla="*/ 6 h 88"/>
                  <a:gd name="T26" fmla="*/ 0 w 88"/>
                  <a:gd name="T27" fmla="*/ 8 h 88"/>
                  <a:gd name="T28" fmla="*/ 0 w 88"/>
                  <a:gd name="T29" fmla="*/ 10 h 88"/>
                  <a:gd name="T30" fmla="*/ 2 w 88"/>
                  <a:gd name="T31" fmla="*/ 14 h 88"/>
                  <a:gd name="T32" fmla="*/ 6 w 88"/>
                  <a:gd name="T33" fmla="*/ 38 h 88"/>
                  <a:gd name="T34" fmla="*/ 6 w 88"/>
                  <a:gd name="T35" fmla="*/ 40 h 88"/>
                  <a:gd name="T36" fmla="*/ 6 w 88"/>
                  <a:gd name="T37" fmla="*/ 50 h 88"/>
                  <a:gd name="T38" fmla="*/ 6 w 88"/>
                  <a:gd name="T39" fmla="*/ 50 h 88"/>
                  <a:gd name="T40" fmla="*/ 14 w 88"/>
                  <a:gd name="T41" fmla="*/ 52 h 88"/>
                  <a:gd name="T42" fmla="*/ 48 w 88"/>
                  <a:gd name="T43" fmla="*/ 66 h 88"/>
                  <a:gd name="T44" fmla="*/ 86 w 88"/>
                  <a:gd name="T45" fmla="*/ 88 h 88"/>
                  <a:gd name="T46" fmla="*/ 86 w 88"/>
                  <a:gd name="T47" fmla="*/ 88 h 88"/>
                  <a:gd name="T48" fmla="*/ 86 w 88"/>
                  <a:gd name="T49" fmla="*/ 84 h 88"/>
                  <a:gd name="T50" fmla="*/ 82 w 88"/>
                  <a:gd name="T51" fmla="*/ 50 h 88"/>
                  <a:gd name="T52" fmla="*/ 84 w 88"/>
                  <a:gd name="T53" fmla="*/ 18 h 88"/>
                  <a:gd name="T54" fmla="*/ 86 w 88"/>
                  <a:gd name="T55" fmla="*/ 10 h 88"/>
                  <a:gd name="T56" fmla="*/ 86 w 88"/>
                  <a:gd name="T57" fmla="*/ 10 h 88"/>
                  <a:gd name="T58" fmla="*/ 88 w 88"/>
                  <a:gd name="T59" fmla="*/ 10 h 88"/>
                  <a:gd name="T60" fmla="*/ 88 w 88"/>
                  <a:gd name="T61" fmla="*/ 6 h 88"/>
                  <a:gd name="T62" fmla="*/ 76 w 88"/>
                  <a:gd name="T6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88">
                    <a:moveTo>
                      <a:pt x="66" y="0"/>
                    </a:moveTo>
                    <a:lnTo>
                      <a:pt x="66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22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14" y="52"/>
                    </a:lnTo>
                    <a:lnTo>
                      <a:pt x="26" y="56"/>
                    </a:lnTo>
                    <a:lnTo>
                      <a:pt x="48" y="66"/>
                    </a:lnTo>
                    <a:lnTo>
                      <a:pt x="72" y="78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86" y="84"/>
                    </a:lnTo>
                    <a:lnTo>
                      <a:pt x="86" y="84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28"/>
                    </a:lnTo>
                    <a:lnTo>
                      <a:pt x="84" y="18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76" y="2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9A9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" name="Freeform 169">
                <a:extLst>
                  <a:ext uri="{FF2B5EF4-FFF2-40B4-BE49-F238E27FC236}">
                    <a16:creationId xmlns:a16="http://schemas.microsoft.com/office/drawing/2014/main" xmlns="" id="{51993DB8-2A57-4E23-A877-1603714DB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81" y="1515096"/>
                <a:ext cx="259637" cy="296533"/>
              </a:xfrm>
              <a:custGeom>
                <a:avLst/>
                <a:gdLst>
                  <a:gd name="T0" fmla="*/ 92 w 190"/>
                  <a:gd name="T1" fmla="*/ 0 h 217"/>
                  <a:gd name="T2" fmla="*/ 92 w 190"/>
                  <a:gd name="T3" fmla="*/ 0 h 217"/>
                  <a:gd name="T4" fmla="*/ 96 w 190"/>
                  <a:gd name="T5" fmla="*/ 0 h 217"/>
                  <a:gd name="T6" fmla="*/ 96 w 190"/>
                  <a:gd name="T7" fmla="*/ 0 h 217"/>
                  <a:gd name="T8" fmla="*/ 98 w 190"/>
                  <a:gd name="T9" fmla="*/ 0 h 217"/>
                  <a:gd name="T10" fmla="*/ 98 w 190"/>
                  <a:gd name="T11" fmla="*/ 0 h 217"/>
                  <a:gd name="T12" fmla="*/ 116 w 190"/>
                  <a:gd name="T13" fmla="*/ 2 h 217"/>
                  <a:gd name="T14" fmla="*/ 134 w 190"/>
                  <a:gd name="T15" fmla="*/ 8 h 217"/>
                  <a:gd name="T16" fmla="*/ 150 w 190"/>
                  <a:gd name="T17" fmla="*/ 18 h 217"/>
                  <a:gd name="T18" fmla="*/ 164 w 190"/>
                  <a:gd name="T19" fmla="*/ 32 h 217"/>
                  <a:gd name="T20" fmla="*/ 174 w 190"/>
                  <a:gd name="T21" fmla="*/ 47 h 217"/>
                  <a:gd name="T22" fmla="*/ 184 w 190"/>
                  <a:gd name="T23" fmla="*/ 65 h 217"/>
                  <a:gd name="T24" fmla="*/ 188 w 190"/>
                  <a:gd name="T25" fmla="*/ 87 h 217"/>
                  <a:gd name="T26" fmla="*/ 190 w 190"/>
                  <a:gd name="T27" fmla="*/ 109 h 217"/>
                  <a:gd name="T28" fmla="*/ 190 w 190"/>
                  <a:gd name="T29" fmla="*/ 109 h 217"/>
                  <a:gd name="T30" fmla="*/ 188 w 190"/>
                  <a:gd name="T31" fmla="*/ 131 h 217"/>
                  <a:gd name="T32" fmla="*/ 184 w 190"/>
                  <a:gd name="T33" fmla="*/ 151 h 217"/>
                  <a:gd name="T34" fmla="*/ 174 w 190"/>
                  <a:gd name="T35" fmla="*/ 169 h 217"/>
                  <a:gd name="T36" fmla="*/ 164 w 190"/>
                  <a:gd name="T37" fmla="*/ 185 h 217"/>
                  <a:gd name="T38" fmla="*/ 150 w 190"/>
                  <a:gd name="T39" fmla="*/ 199 h 217"/>
                  <a:gd name="T40" fmla="*/ 134 w 190"/>
                  <a:gd name="T41" fmla="*/ 209 h 217"/>
                  <a:gd name="T42" fmla="*/ 116 w 190"/>
                  <a:gd name="T43" fmla="*/ 215 h 217"/>
                  <a:gd name="T44" fmla="*/ 98 w 190"/>
                  <a:gd name="T45" fmla="*/ 217 h 217"/>
                  <a:gd name="T46" fmla="*/ 98 w 190"/>
                  <a:gd name="T47" fmla="*/ 217 h 217"/>
                  <a:gd name="T48" fmla="*/ 96 w 190"/>
                  <a:gd name="T49" fmla="*/ 217 h 217"/>
                  <a:gd name="T50" fmla="*/ 96 w 190"/>
                  <a:gd name="T51" fmla="*/ 217 h 217"/>
                  <a:gd name="T52" fmla="*/ 92 w 190"/>
                  <a:gd name="T53" fmla="*/ 217 h 217"/>
                  <a:gd name="T54" fmla="*/ 92 w 190"/>
                  <a:gd name="T55" fmla="*/ 217 h 217"/>
                  <a:gd name="T56" fmla="*/ 74 w 190"/>
                  <a:gd name="T57" fmla="*/ 215 h 217"/>
                  <a:gd name="T58" fmla="*/ 56 w 190"/>
                  <a:gd name="T59" fmla="*/ 209 h 217"/>
                  <a:gd name="T60" fmla="*/ 40 w 190"/>
                  <a:gd name="T61" fmla="*/ 199 h 217"/>
                  <a:gd name="T62" fmla="*/ 26 w 190"/>
                  <a:gd name="T63" fmla="*/ 185 h 217"/>
                  <a:gd name="T64" fmla="*/ 16 w 190"/>
                  <a:gd name="T65" fmla="*/ 169 h 217"/>
                  <a:gd name="T66" fmla="*/ 6 w 190"/>
                  <a:gd name="T67" fmla="*/ 151 h 217"/>
                  <a:gd name="T68" fmla="*/ 2 w 190"/>
                  <a:gd name="T69" fmla="*/ 131 h 217"/>
                  <a:gd name="T70" fmla="*/ 0 w 190"/>
                  <a:gd name="T71" fmla="*/ 109 h 217"/>
                  <a:gd name="T72" fmla="*/ 0 w 190"/>
                  <a:gd name="T73" fmla="*/ 109 h 217"/>
                  <a:gd name="T74" fmla="*/ 2 w 190"/>
                  <a:gd name="T75" fmla="*/ 87 h 217"/>
                  <a:gd name="T76" fmla="*/ 6 w 190"/>
                  <a:gd name="T77" fmla="*/ 65 h 217"/>
                  <a:gd name="T78" fmla="*/ 16 w 190"/>
                  <a:gd name="T79" fmla="*/ 47 h 217"/>
                  <a:gd name="T80" fmla="*/ 26 w 190"/>
                  <a:gd name="T81" fmla="*/ 32 h 217"/>
                  <a:gd name="T82" fmla="*/ 40 w 190"/>
                  <a:gd name="T83" fmla="*/ 18 h 217"/>
                  <a:gd name="T84" fmla="*/ 56 w 190"/>
                  <a:gd name="T85" fmla="*/ 8 h 217"/>
                  <a:gd name="T86" fmla="*/ 74 w 190"/>
                  <a:gd name="T87" fmla="*/ 2 h 217"/>
                  <a:gd name="T88" fmla="*/ 92 w 190"/>
                  <a:gd name="T89" fmla="*/ 0 h 217"/>
                  <a:gd name="T90" fmla="*/ 92 w 190"/>
                  <a:gd name="T9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0" h="217">
                    <a:moveTo>
                      <a:pt x="92" y="0"/>
                    </a:moveTo>
                    <a:lnTo>
                      <a:pt x="92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16" y="2"/>
                    </a:lnTo>
                    <a:lnTo>
                      <a:pt x="134" y="8"/>
                    </a:lnTo>
                    <a:lnTo>
                      <a:pt x="150" y="18"/>
                    </a:lnTo>
                    <a:lnTo>
                      <a:pt x="164" y="32"/>
                    </a:lnTo>
                    <a:lnTo>
                      <a:pt x="174" y="47"/>
                    </a:lnTo>
                    <a:lnTo>
                      <a:pt x="184" y="65"/>
                    </a:lnTo>
                    <a:lnTo>
                      <a:pt x="188" y="87"/>
                    </a:lnTo>
                    <a:lnTo>
                      <a:pt x="190" y="109"/>
                    </a:lnTo>
                    <a:lnTo>
                      <a:pt x="190" y="109"/>
                    </a:lnTo>
                    <a:lnTo>
                      <a:pt x="188" y="131"/>
                    </a:lnTo>
                    <a:lnTo>
                      <a:pt x="184" y="151"/>
                    </a:lnTo>
                    <a:lnTo>
                      <a:pt x="174" y="169"/>
                    </a:lnTo>
                    <a:lnTo>
                      <a:pt x="164" y="185"/>
                    </a:lnTo>
                    <a:lnTo>
                      <a:pt x="150" y="199"/>
                    </a:lnTo>
                    <a:lnTo>
                      <a:pt x="134" y="209"/>
                    </a:lnTo>
                    <a:lnTo>
                      <a:pt x="116" y="215"/>
                    </a:lnTo>
                    <a:lnTo>
                      <a:pt x="98" y="217"/>
                    </a:lnTo>
                    <a:lnTo>
                      <a:pt x="98" y="217"/>
                    </a:lnTo>
                    <a:lnTo>
                      <a:pt x="96" y="217"/>
                    </a:lnTo>
                    <a:lnTo>
                      <a:pt x="96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74" y="215"/>
                    </a:lnTo>
                    <a:lnTo>
                      <a:pt x="56" y="209"/>
                    </a:lnTo>
                    <a:lnTo>
                      <a:pt x="40" y="199"/>
                    </a:lnTo>
                    <a:lnTo>
                      <a:pt x="26" y="185"/>
                    </a:lnTo>
                    <a:lnTo>
                      <a:pt x="16" y="169"/>
                    </a:lnTo>
                    <a:lnTo>
                      <a:pt x="6" y="151"/>
                    </a:lnTo>
                    <a:lnTo>
                      <a:pt x="2" y="13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2" y="87"/>
                    </a:lnTo>
                    <a:lnTo>
                      <a:pt x="6" y="65"/>
                    </a:lnTo>
                    <a:lnTo>
                      <a:pt x="16" y="47"/>
                    </a:lnTo>
                    <a:lnTo>
                      <a:pt x="26" y="32"/>
                    </a:lnTo>
                    <a:lnTo>
                      <a:pt x="40" y="18"/>
                    </a:lnTo>
                    <a:lnTo>
                      <a:pt x="56" y="8"/>
                    </a:lnTo>
                    <a:lnTo>
                      <a:pt x="74" y="2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" name="Freeform 153">
                <a:extLst>
                  <a:ext uri="{FF2B5EF4-FFF2-40B4-BE49-F238E27FC236}">
                    <a16:creationId xmlns:a16="http://schemas.microsoft.com/office/drawing/2014/main" xmlns="" id="{B0AE0A03-B231-4BB0-A963-6B72FBFB8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70" y="1688643"/>
                <a:ext cx="240506" cy="366224"/>
              </a:xfrm>
              <a:custGeom>
                <a:avLst/>
                <a:gdLst>
                  <a:gd name="T0" fmla="*/ 66 w 176"/>
                  <a:gd name="T1" fmla="*/ 254 h 268"/>
                  <a:gd name="T2" fmla="*/ 66 w 176"/>
                  <a:gd name="T3" fmla="*/ 254 h 268"/>
                  <a:gd name="T4" fmla="*/ 82 w 176"/>
                  <a:gd name="T5" fmla="*/ 236 h 268"/>
                  <a:gd name="T6" fmla="*/ 98 w 176"/>
                  <a:gd name="T7" fmla="*/ 218 h 268"/>
                  <a:gd name="T8" fmla="*/ 110 w 176"/>
                  <a:gd name="T9" fmla="*/ 198 h 268"/>
                  <a:gd name="T10" fmla="*/ 122 w 176"/>
                  <a:gd name="T11" fmla="*/ 178 h 268"/>
                  <a:gd name="T12" fmla="*/ 142 w 176"/>
                  <a:gd name="T13" fmla="*/ 140 h 268"/>
                  <a:gd name="T14" fmla="*/ 158 w 176"/>
                  <a:gd name="T15" fmla="*/ 102 h 268"/>
                  <a:gd name="T16" fmla="*/ 168 w 176"/>
                  <a:gd name="T17" fmla="*/ 68 h 268"/>
                  <a:gd name="T18" fmla="*/ 174 w 176"/>
                  <a:gd name="T19" fmla="*/ 38 h 268"/>
                  <a:gd name="T20" fmla="*/ 176 w 176"/>
                  <a:gd name="T21" fmla="*/ 16 h 268"/>
                  <a:gd name="T22" fmla="*/ 176 w 176"/>
                  <a:gd name="T23" fmla="*/ 2 h 268"/>
                  <a:gd name="T24" fmla="*/ 176 w 176"/>
                  <a:gd name="T25" fmla="*/ 2 h 268"/>
                  <a:gd name="T26" fmla="*/ 174 w 176"/>
                  <a:gd name="T27" fmla="*/ 0 h 268"/>
                  <a:gd name="T28" fmla="*/ 170 w 176"/>
                  <a:gd name="T29" fmla="*/ 0 h 268"/>
                  <a:gd name="T30" fmla="*/ 164 w 176"/>
                  <a:gd name="T31" fmla="*/ 0 h 268"/>
                  <a:gd name="T32" fmla="*/ 158 w 176"/>
                  <a:gd name="T33" fmla="*/ 2 h 268"/>
                  <a:gd name="T34" fmla="*/ 152 w 176"/>
                  <a:gd name="T35" fmla="*/ 6 h 268"/>
                  <a:gd name="T36" fmla="*/ 144 w 176"/>
                  <a:gd name="T37" fmla="*/ 12 h 268"/>
                  <a:gd name="T38" fmla="*/ 138 w 176"/>
                  <a:gd name="T39" fmla="*/ 18 h 268"/>
                  <a:gd name="T40" fmla="*/ 130 w 176"/>
                  <a:gd name="T41" fmla="*/ 28 h 268"/>
                  <a:gd name="T42" fmla="*/ 130 w 176"/>
                  <a:gd name="T43" fmla="*/ 28 h 268"/>
                  <a:gd name="T44" fmla="*/ 126 w 176"/>
                  <a:gd name="T45" fmla="*/ 38 h 268"/>
                  <a:gd name="T46" fmla="*/ 124 w 176"/>
                  <a:gd name="T47" fmla="*/ 48 h 268"/>
                  <a:gd name="T48" fmla="*/ 122 w 176"/>
                  <a:gd name="T49" fmla="*/ 58 h 268"/>
                  <a:gd name="T50" fmla="*/ 122 w 176"/>
                  <a:gd name="T51" fmla="*/ 68 h 268"/>
                  <a:gd name="T52" fmla="*/ 126 w 176"/>
                  <a:gd name="T53" fmla="*/ 84 h 268"/>
                  <a:gd name="T54" fmla="*/ 126 w 176"/>
                  <a:gd name="T55" fmla="*/ 90 h 268"/>
                  <a:gd name="T56" fmla="*/ 126 w 176"/>
                  <a:gd name="T57" fmla="*/ 90 h 268"/>
                  <a:gd name="T58" fmla="*/ 118 w 176"/>
                  <a:gd name="T59" fmla="*/ 108 h 268"/>
                  <a:gd name="T60" fmla="*/ 106 w 176"/>
                  <a:gd name="T61" fmla="*/ 126 h 268"/>
                  <a:gd name="T62" fmla="*/ 92 w 176"/>
                  <a:gd name="T63" fmla="*/ 146 h 268"/>
                  <a:gd name="T64" fmla="*/ 74 w 176"/>
                  <a:gd name="T65" fmla="*/ 168 h 268"/>
                  <a:gd name="T66" fmla="*/ 56 w 176"/>
                  <a:gd name="T67" fmla="*/ 188 h 268"/>
                  <a:gd name="T68" fmla="*/ 36 w 176"/>
                  <a:gd name="T69" fmla="*/ 206 h 268"/>
                  <a:gd name="T70" fmla="*/ 24 w 176"/>
                  <a:gd name="T71" fmla="*/ 212 h 268"/>
                  <a:gd name="T72" fmla="*/ 14 w 176"/>
                  <a:gd name="T73" fmla="*/ 218 h 268"/>
                  <a:gd name="T74" fmla="*/ 14 w 176"/>
                  <a:gd name="T75" fmla="*/ 218 h 268"/>
                  <a:gd name="T76" fmla="*/ 8 w 176"/>
                  <a:gd name="T77" fmla="*/ 220 h 268"/>
                  <a:gd name="T78" fmla="*/ 4 w 176"/>
                  <a:gd name="T79" fmla="*/ 224 h 268"/>
                  <a:gd name="T80" fmla="*/ 2 w 176"/>
                  <a:gd name="T81" fmla="*/ 230 h 268"/>
                  <a:gd name="T82" fmla="*/ 0 w 176"/>
                  <a:gd name="T83" fmla="*/ 236 h 268"/>
                  <a:gd name="T84" fmla="*/ 0 w 176"/>
                  <a:gd name="T85" fmla="*/ 240 h 268"/>
                  <a:gd name="T86" fmla="*/ 2 w 176"/>
                  <a:gd name="T87" fmla="*/ 246 h 268"/>
                  <a:gd name="T88" fmla="*/ 10 w 176"/>
                  <a:gd name="T89" fmla="*/ 258 h 268"/>
                  <a:gd name="T90" fmla="*/ 14 w 176"/>
                  <a:gd name="T91" fmla="*/ 262 h 268"/>
                  <a:gd name="T92" fmla="*/ 20 w 176"/>
                  <a:gd name="T93" fmla="*/ 266 h 268"/>
                  <a:gd name="T94" fmla="*/ 26 w 176"/>
                  <a:gd name="T95" fmla="*/ 268 h 268"/>
                  <a:gd name="T96" fmla="*/ 34 w 176"/>
                  <a:gd name="T97" fmla="*/ 268 h 268"/>
                  <a:gd name="T98" fmla="*/ 42 w 176"/>
                  <a:gd name="T99" fmla="*/ 268 h 268"/>
                  <a:gd name="T100" fmla="*/ 50 w 176"/>
                  <a:gd name="T101" fmla="*/ 266 h 268"/>
                  <a:gd name="T102" fmla="*/ 58 w 176"/>
                  <a:gd name="T103" fmla="*/ 260 h 268"/>
                  <a:gd name="T104" fmla="*/ 66 w 176"/>
                  <a:gd name="T105" fmla="*/ 254 h 268"/>
                  <a:gd name="T106" fmla="*/ 66 w 176"/>
                  <a:gd name="T107" fmla="*/ 25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6" h="268">
                    <a:moveTo>
                      <a:pt x="66" y="254"/>
                    </a:moveTo>
                    <a:lnTo>
                      <a:pt x="66" y="254"/>
                    </a:lnTo>
                    <a:lnTo>
                      <a:pt x="82" y="236"/>
                    </a:lnTo>
                    <a:lnTo>
                      <a:pt x="98" y="218"/>
                    </a:lnTo>
                    <a:lnTo>
                      <a:pt x="110" y="198"/>
                    </a:lnTo>
                    <a:lnTo>
                      <a:pt x="122" y="178"/>
                    </a:lnTo>
                    <a:lnTo>
                      <a:pt x="142" y="140"/>
                    </a:lnTo>
                    <a:lnTo>
                      <a:pt x="158" y="102"/>
                    </a:lnTo>
                    <a:lnTo>
                      <a:pt x="168" y="68"/>
                    </a:lnTo>
                    <a:lnTo>
                      <a:pt x="174" y="38"/>
                    </a:lnTo>
                    <a:lnTo>
                      <a:pt x="176" y="16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4" y="0"/>
                    </a:lnTo>
                    <a:lnTo>
                      <a:pt x="170" y="0"/>
                    </a:lnTo>
                    <a:lnTo>
                      <a:pt x="164" y="0"/>
                    </a:lnTo>
                    <a:lnTo>
                      <a:pt x="158" y="2"/>
                    </a:lnTo>
                    <a:lnTo>
                      <a:pt x="152" y="6"/>
                    </a:lnTo>
                    <a:lnTo>
                      <a:pt x="144" y="12"/>
                    </a:lnTo>
                    <a:lnTo>
                      <a:pt x="138" y="18"/>
                    </a:lnTo>
                    <a:lnTo>
                      <a:pt x="130" y="28"/>
                    </a:lnTo>
                    <a:lnTo>
                      <a:pt x="130" y="28"/>
                    </a:lnTo>
                    <a:lnTo>
                      <a:pt x="126" y="38"/>
                    </a:lnTo>
                    <a:lnTo>
                      <a:pt x="124" y="48"/>
                    </a:lnTo>
                    <a:lnTo>
                      <a:pt x="122" y="58"/>
                    </a:lnTo>
                    <a:lnTo>
                      <a:pt x="122" y="68"/>
                    </a:lnTo>
                    <a:lnTo>
                      <a:pt x="126" y="84"/>
                    </a:lnTo>
                    <a:lnTo>
                      <a:pt x="126" y="90"/>
                    </a:lnTo>
                    <a:lnTo>
                      <a:pt x="126" y="90"/>
                    </a:lnTo>
                    <a:lnTo>
                      <a:pt x="118" y="108"/>
                    </a:lnTo>
                    <a:lnTo>
                      <a:pt x="106" y="126"/>
                    </a:lnTo>
                    <a:lnTo>
                      <a:pt x="92" y="146"/>
                    </a:lnTo>
                    <a:lnTo>
                      <a:pt x="74" y="168"/>
                    </a:lnTo>
                    <a:lnTo>
                      <a:pt x="56" y="188"/>
                    </a:lnTo>
                    <a:lnTo>
                      <a:pt x="36" y="206"/>
                    </a:lnTo>
                    <a:lnTo>
                      <a:pt x="24" y="212"/>
                    </a:lnTo>
                    <a:lnTo>
                      <a:pt x="14" y="218"/>
                    </a:lnTo>
                    <a:lnTo>
                      <a:pt x="14" y="218"/>
                    </a:lnTo>
                    <a:lnTo>
                      <a:pt x="8" y="220"/>
                    </a:lnTo>
                    <a:lnTo>
                      <a:pt x="4" y="224"/>
                    </a:lnTo>
                    <a:lnTo>
                      <a:pt x="2" y="230"/>
                    </a:lnTo>
                    <a:lnTo>
                      <a:pt x="0" y="236"/>
                    </a:lnTo>
                    <a:lnTo>
                      <a:pt x="0" y="240"/>
                    </a:lnTo>
                    <a:lnTo>
                      <a:pt x="2" y="246"/>
                    </a:lnTo>
                    <a:lnTo>
                      <a:pt x="10" y="258"/>
                    </a:lnTo>
                    <a:lnTo>
                      <a:pt x="14" y="262"/>
                    </a:lnTo>
                    <a:lnTo>
                      <a:pt x="20" y="266"/>
                    </a:lnTo>
                    <a:lnTo>
                      <a:pt x="26" y="268"/>
                    </a:lnTo>
                    <a:lnTo>
                      <a:pt x="34" y="268"/>
                    </a:lnTo>
                    <a:lnTo>
                      <a:pt x="42" y="268"/>
                    </a:lnTo>
                    <a:lnTo>
                      <a:pt x="50" y="266"/>
                    </a:lnTo>
                    <a:lnTo>
                      <a:pt x="58" y="260"/>
                    </a:lnTo>
                    <a:lnTo>
                      <a:pt x="66" y="254"/>
                    </a:lnTo>
                    <a:lnTo>
                      <a:pt x="66" y="254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" name="Freeform 154">
                <a:extLst>
                  <a:ext uri="{FF2B5EF4-FFF2-40B4-BE49-F238E27FC236}">
                    <a16:creationId xmlns:a16="http://schemas.microsoft.com/office/drawing/2014/main" xmlns="" id="{BD2ECEE5-109F-413A-90D0-25D49E9F8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54" y="1792497"/>
                <a:ext cx="967488" cy="658657"/>
              </a:xfrm>
              <a:custGeom>
                <a:avLst/>
                <a:gdLst>
                  <a:gd name="T0" fmla="*/ 12 w 708"/>
                  <a:gd name="T1" fmla="*/ 482 h 482"/>
                  <a:gd name="T2" fmla="*/ 302 w 708"/>
                  <a:gd name="T3" fmla="*/ 482 h 482"/>
                  <a:gd name="T4" fmla="*/ 298 w 708"/>
                  <a:gd name="T5" fmla="*/ 430 h 482"/>
                  <a:gd name="T6" fmla="*/ 302 w 708"/>
                  <a:gd name="T7" fmla="*/ 350 h 482"/>
                  <a:gd name="T8" fmla="*/ 314 w 708"/>
                  <a:gd name="T9" fmla="*/ 288 h 482"/>
                  <a:gd name="T10" fmla="*/ 320 w 708"/>
                  <a:gd name="T11" fmla="*/ 230 h 482"/>
                  <a:gd name="T12" fmla="*/ 316 w 708"/>
                  <a:gd name="T13" fmla="*/ 196 h 482"/>
                  <a:gd name="T14" fmla="*/ 324 w 708"/>
                  <a:gd name="T15" fmla="*/ 200 h 482"/>
                  <a:gd name="T16" fmla="*/ 370 w 708"/>
                  <a:gd name="T17" fmla="*/ 224 h 482"/>
                  <a:gd name="T18" fmla="*/ 414 w 708"/>
                  <a:gd name="T19" fmla="*/ 240 h 482"/>
                  <a:gd name="T20" fmla="*/ 464 w 708"/>
                  <a:gd name="T21" fmla="*/ 246 h 482"/>
                  <a:gd name="T22" fmla="*/ 492 w 708"/>
                  <a:gd name="T23" fmla="*/ 244 h 482"/>
                  <a:gd name="T24" fmla="*/ 520 w 708"/>
                  <a:gd name="T25" fmla="*/ 236 h 482"/>
                  <a:gd name="T26" fmla="*/ 550 w 708"/>
                  <a:gd name="T27" fmla="*/ 222 h 482"/>
                  <a:gd name="T28" fmla="*/ 582 w 708"/>
                  <a:gd name="T29" fmla="*/ 200 h 482"/>
                  <a:gd name="T30" fmla="*/ 612 w 708"/>
                  <a:gd name="T31" fmla="*/ 170 h 482"/>
                  <a:gd name="T32" fmla="*/ 644 w 708"/>
                  <a:gd name="T33" fmla="*/ 132 h 482"/>
                  <a:gd name="T34" fmla="*/ 676 w 708"/>
                  <a:gd name="T35" fmla="*/ 82 h 482"/>
                  <a:gd name="T36" fmla="*/ 708 w 708"/>
                  <a:gd name="T37" fmla="*/ 20 h 482"/>
                  <a:gd name="T38" fmla="*/ 642 w 708"/>
                  <a:gd name="T39" fmla="*/ 0 h 482"/>
                  <a:gd name="T40" fmla="*/ 584 w 708"/>
                  <a:gd name="T41" fmla="*/ 72 h 482"/>
                  <a:gd name="T42" fmla="*/ 530 w 708"/>
                  <a:gd name="T43" fmla="*/ 114 h 482"/>
                  <a:gd name="T44" fmla="*/ 482 w 708"/>
                  <a:gd name="T45" fmla="*/ 134 h 482"/>
                  <a:gd name="T46" fmla="*/ 438 w 708"/>
                  <a:gd name="T47" fmla="*/ 134 h 482"/>
                  <a:gd name="T48" fmla="*/ 396 w 708"/>
                  <a:gd name="T49" fmla="*/ 120 h 482"/>
                  <a:gd name="T50" fmla="*/ 352 w 708"/>
                  <a:gd name="T51" fmla="*/ 100 h 482"/>
                  <a:gd name="T52" fmla="*/ 284 w 708"/>
                  <a:gd name="T53" fmla="*/ 66 h 482"/>
                  <a:gd name="T54" fmla="*/ 260 w 708"/>
                  <a:gd name="T55" fmla="*/ 56 h 482"/>
                  <a:gd name="T56" fmla="*/ 208 w 708"/>
                  <a:gd name="T57" fmla="*/ 42 h 482"/>
                  <a:gd name="T58" fmla="*/ 198 w 708"/>
                  <a:gd name="T59" fmla="*/ 36 h 482"/>
                  <a:gd name="T60" fmla="*/ 198 w 708"/>
                  <a:gd name="T61" fmla="*/ 46 h 482"/>
                  <a:gd name="T62" fmla="*/ 194 w 708"/>
                  <a:gd name="T63" fmla="*/ 60 h 482"/>
                  <a:gd name="T64" fmla="*/ 182 w 708"/>
                  <a:gd name="T65" fmla="*/ 70 h 482"/>
                  <a:gd name="T66" fmla="*/ 164 w 708"/>
                  <a:gd name="T67" fmla="*/ 76 h 482"/>
                  <a:gd name="T68" fmla="*/ 144 w 708"/>
                  <a:gd name="T69" fmla="*/ 78 h 482"/>
                  <a:gd name="T70" fmla="*/ 124 w 708"/>
                  <a:gd name="T71" fmla="*/ 74 h 482"/>
                  <a:gd name="T72" fmla="*/ 106 w 708"/>
                  <a:gd name="T73" fmla="*/ 64 h 482"/>
                  <a:gd name="T74" fmla="*/ 94 w 708"/>
                  <a:gd name="T75" fmla="*/ 48 h 482"/>
                  <a:gd name="T76" fmla="*/ 90 w 708"/>
                  <a:gd name="T77" fmla="*/ 38 h 482"/>
                  <a:gd name="T78" fmla="*/ 76 w 708"/>
                  <a:gd name="T79" fmla="*/ 46 h 482"/>
                  <a:gd name="T80" fmla="*/ 40 w 708"/>
                  <a:gd name="T81" fmla="*/ 54 h 482"/>
                  <a:gd name="T82" fmla="*/ 12 w 708"/>
                  <a:gd name="T83" fmla="*/ 64 h 482"/>
                  <a:gd name="T84" fmla="*/ 12 w 708"/>
                  <a:gd name="T85" fmla="*/ 248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8" h="482">
                    <a:moveTo>
                      <a:pt x="12" y="248"/>
                    </a:moveTo>
                    <a:lnTo>
                      <a:pt x="12" y="482"/>
                    </a:lnTo>
                    <a:lnTo>
                      <a:pt x="302" y="482"/>
                    </a:lnTo>
                    <a:lnTo>
                      <a:pt x="302" y="482"/>
                    </a:lnTo>
                    <a:lnTo>
                      <a:pt x="300" y="454"/>
                    </a:lnTo>
                    <a:lnTo>
                      <a:pt x="298" y="430"/>
                    </a:lnTo>
                    <a:lnTo>
                      <a:pt x="298" y="386"/>
                    </a:lnTo>
                    <a:lnTo>
                      <a:pt x="302" y="350"/>
                    </a:lnTo>
                    <a:lnTo>
                      <a:pt x="308" y="318"/>
                    </a:lnTo>
                    <a:lnTo>
                      <a:pt x="314" y="288"/>
                    </a:lnTo>
                    <a:lnTo>
                      <a:pt x="318" y="260"/>
                    </a:lnTo>
                    <a:lnTo>
                      <a:pt x="320" y="230"/>
                    </a:lnTo>
                    <a:lnTo>
                      <a:pt x="318" y="214"/>
                    </a:lnTo>
                    <a:lnTo>
                      <a:pt x="316" y="196"/>
                    </a:lnTo>
                    <a:lnTo>
                      <a:pt x="316" y="196"/>
                    </a:lnTo>
                    <a:lnTo>
                      <a:pt x="324" y="200"/>
                    </a:lnTo>
                    <a:lnTo>
                      <a:pt x="338" y="206"/>
                    </a:lnTo>
                    <a:lnTo>
                      <a:pt x="370" y="224"/>
                    </a:lnTo>
                    <a:lnTo>
                      <a:pt x="390" y="232"/>
                    </a:lnTo>
                    <a:lnTo>
                      <a:pt x="414" y="240"/>
                    </a:lnTo>
                    <a:lnTo>
                      <a:pt x="438" y="244"/>
                    </a:lnTo>
                    <a:lnTo>
                      <a:pt x="464" y="246"/>
                    </a:lnTo>
                    <a:lnTo>
                      <a:pt x="478" y="246"/>
                    </a:lnTo>
                    <a:lnTo>
                      <a:pt x="492" y="244"/>
                    </a:lnTo>
                    <a:lnTo>
                      <a:pt x="506" y="242"/>
                    </a:lnTo>
                    <a:lnTo>
                      <a:pt x="520" y="236"/>
                    </a:lnTo>
                    <a:lnTo>
                      <a:pt x="536" y="230"/>
                    </a:lnTo>
                    <a:lnTo>
                      <a:pt x="550" y="222"/>
                    </a:lnTo>
                    <a:lnTo>
                      <a:pt x="566" y="212"/>
                    </a:lnTo>
                    <a:lnTo>
                      <a:pt x="582" y="200"/>
                    </a:lnTo>
                    <a:lnTo>
                      <a:pt x="598" y="186"/>
                    </a:lnTo>
                    <a:lnTo>
                      <a:pt x="612" y="170"/>
                    </a:lnTo>
                    <a:lnTo>
                      <a:pt x="628" y="152"/>
                    </a:lnTo>
                    <a:lnTo>
                      <a:pt x="644" y="132"/>
                    </a:lnTo>
                    <a:lnTo>
                      <a:pt x="660" y="108"/>
                    </a:lnTo>
                    <a:lnTo>
                      <a:pt x="676" y="82"/>
                    </a:lnTo>
                    <a:lnTo>
                      <a:pt x="692" y="52"/>
                    </a:lnTo>
                    <a:lnTo>
                      <a:pt x="708" y="2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12" y="40"/>
                    </a:lnTo>
                    <a:lnTo>
                      <a:pt x="584" y="72"/>
                    </a:lnTo>
                    <a:lnTo>
                      <a:pt x="556" y="96"/>
                    </a:lnTo>
                    <a:lnTo>
                      <a:pt x="530" y="114"/>
                    </a:lnTo>
                    <a:lnTo>
                      <a:pt x="506" y="126"/>
                    </a:lnTo>
                    <a:lnTo>
                      <a:pt x="482" y="134"/>
                    </a:lnTo>
                    <a:lnTo>
                      <a:pt x="460" y="136"/>
                    </a:lnTo>
                    <a:lnTo>
                      <a:pt x="438" y="134"/>
                    </a:lnTo>
                    <a:lnTo>
                      <a:pt x="416" y="128"/>
                    </a:lnTo>
                    <a:lnTo>
                      <a:pt x="396" y="120"/>
                    </a:lnTo>
                    <a:lnTo>
                      <a:pt x="374" y="110"/>
                    </a:lnTo>
                    <a:lnTo>
                      <a:pt x="352" y="100"/>
                    </a:lnTo>
                    <a:lnTo>
                      <a:pt x="308" y="76"/>
                    </a:lnTo>
                    <a:lnTo>
                      <a:pt x="284" y="66"/>
                    </a:lnTo>
                    <a:lnTo>
                      <a:pt x="260" y="56"/>
                    </a:lnTo>
                    <a:lnTo>
                      <a:pt x="260" y="56"/>
                    </a:lnTo>
                    <a:lnTo>
                      <a:pt x="226" y="48"/>
                    </a:lnTo>
                    <a:lnTo>
                      <a:pt x="208" y="42"/>
                    </a:lnTo>
                    <a:lnTo>
                      <a:pt x="202" y="40"/>
                    </a:lnTo>
                    <a:lnTo>
                      <a:pt x="198" y="36"/>
                    </a:lnTo>
                    <a:lnTo>
                      <a:pt x="198" y="36"/>
                    </a:lnTo>
                    <a:lnTo>
                      <a:pt x="198" y="46"/>
                    </a:lnTo>
                    <a:lnTo>
                      <a:pt x="198" y="54"/>
                    </a:lnTo>
                    <a:lnTo>
                      <a:pt x="194" y="60"/>
                    </a:lnTo>
                    <a:lnTo>
                      <a:pt x="190" y="66"/>
                    </a:lnTo>
                    <a:lnTo>
                      <a:pt x="182" y="70"/>
                    </a:lnTo>
                    <a:lnTo>
                      <a:pt x="174" y="74"/>
                    </a:lnTo>
                    <a:lnTo>
                      <a:pt x="164" y="76"/>
                    </a:lnTo>
                    <a:lnTo>
                      <a:pt x="154" y="78"/>
                    </a:lnTo>
                    <a:lnTo>
                      <a:pt x="144" y="78"/>
                    </a:lnTo>
                    <a:lnTo>
                      <a:pt x="134" y="76"/>
                    </a:lnTo>
                    <a:lnTo>
                      <a:pt x="124" y="74"/>
                    </a:lnTo>
                    <a:lnTo>
                      <a:pt x="116" y="70"/>
                    </a:lnTo>
                    <a:lnTo>
                      <a:pt x="106" y="64"/>
                    </a:lnTo>
                    <a:lnTo>
                      <a:pt x="100" y="56"/>
                    </a:lnTo>
                    <a:lnTo>
                      <a:pt x="94" y="4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84" y="44"/>
                    </a:lnTo>
                    <a:lnTo>
                      <a:pt x="76" y="46"/>
                    </a:lnTo>
                    <a:lnTo>
                      <a:pt x="54" y="52"/>
                    </a:lnTo>
                    <a:lnTo>
                      <a:pt x="40" y="54"/>
                    </a:lnTo>
                    <a:lnTo>
                      <a:pt x="26" y="58"/>
                    </a:lnTo>
                    <a:lnTo>
                      <a:pt x="12" y="64"/>
                    </a:lnTo>
                    <a:lnTo>
                      <a:pt x="0" y="74"/>
                    </a:lnTo>
                    <a:lnTo>
                      <a:pt x="12" y="24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" name="Freeform 155">
                <a:extLst>
                  <a:ext uri="{FF2B5EF4-FFF2-40B4-BE49-F238E27FC236}">
                    <a16:creationId xmlns:a16="http://schemas.microsoft.com/office/drawing/2014/main" xmlns="" id="{B00337B2-2F53-40F6-8FC9-20F17062C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54" y="1792497"/>
                <a:ext cx="967488" cy="658657"/>
              </a:xfrm>
              <a:custGeom>
                <a:avLst/>
                <a:gdLst>
                  <a:gd name="T0" fmla="*/ 12 w 708"/>
                  <a:gd name="T1" fmla="*/ 482 h 482"/>
                  <a:gd name="T2" fmla="*/ 302 w 708"/>
                  <a:gd name="T3" fmla="*/ 482 h 482"/>
                  <a:gd name="T4" fmla="*/ 298 w 708"/>
                  <a:gd name="T5" fmla="*/ 430 h 482"/>
                  <a:gd name="T6" fmla="*/ 302 w 708"/>
                  <a:gd name="T7" fmla="*/ 350 h 482"/>
                  <a:gd name="T8" fmla="*/ 314 w 708"/>
                  <a:gd name="T9" fmla="*/ 288 h 482"/>
                  <a:gd name="T10" fmla="*/ 320 w 708"/>
                  <a:gd name="T11" fmla="*/ 230 h 482"/>
                  <a:gd name="T12" fmla="*/ 316 w 708"/>
                  <a:gd name="T13" fmla="*/ 196 h 482"/>
                  <a:gd name="T14" fmla="*/ 324 w 708"/>
                  <a:gd name="T15" fmla="*/ 200 h 482"/>
                  <a:gd name="T16" fmla="*/ 370 w 708"/>
                  <a:gd name="T17" fmla="*/ 224 h 482"/>
                  <a:gd name="T18" fmla="*/ 414 w 708"/>
                  <a:gd name="T19" fmla="*/ 240 h 482"/>
                  <a:gd name="T20" fmla="*/ 464 w 708"/>
                  <a:gd name="T21" fmla="*/ 246 h 482"/>
                  <a:gd name="T22" fmla="*/ 492 w 708"/>
                  <a:gd name="T23" fmla="*/ 244 h 482"/>
                  <a:gd name="T24" fmla="*/ 520 w 708"/>
                  <a:gd name="T25" fmla="*/ 236 h 482"/>
                  <a:gd name="T26" fmla="*/ 550 w 708"/>
                  <a:gd name="T27" fmla="*/ 222 h 482"/>
                  <a:gd name="T28" fmla="*/ 582 w 708"/>
                  <a:gd name="T29" fmla="*/ 200 h 482"/>
                  <a:gd name="T30" fmla="*/ 612 w 708"/>
                  <a:gd name="T31" fmla="*/ 170 h 482"/>
                  <a:gd name="T32" fmla="*/ 644 w 708"/>
                  <a:gd name="T33" fmla="*/ 132 h 482"/>
                  <a:gd name="T34" fmla="*/ 676 w 708"/>
                  <a:gd name="T35" fmla="*/ 82 h 482"/>
                  <a:gd name="T36" fmla="*/ 708 w 708"/>
                  <a:gd name="T37" fmla="*/ 20 h 482"/>
                  <a:gd name="T38" fmla="*/ 642 w 708"/>
                  <a:gd name="T39" fmla="*/ 0 h 482"/>
                  <a:gd name="T40" fmla="*/ 584 w 708"/>
                  <a:gd name="T41" fmla="*/ 72 h 482"/>
                  <a:gd name="T42" fmla="*/ 530 w 708"/>
                  <a:gd name="T43" fmla="*/ 114 h 482"/>
                  <a:gd name="T44" fmla="*/ 482 w 708"/>
                  <a:gd name="T45" fmla="*/ 134 h 482"/>
                  <a:gd name="T46" fmla="*/ 438 w 708"/>
                  <a:gd name="T47" fmla="*/ 134 h 482"/>
                  <a:gd name="T48" fmla="*/ 396 w 708"/>
                  <a:gd name="T49" fmla="*/ 120 h 482"/>
                  <a:gd name="T50" fmla="*/ 352 w 708"/>
                  <a:gd name="T51" fmla="*/ 100 h 482"/>
                  <a:gd name="T52" fmla="*/ 284 w 708"/>
                  <a:gd name="T53" fmla="*/ 66 h 482"/>
                  <a:gd name="T54" fmla="*/ 260 w 708"/>
                  <a:gd name="T55" fmla="*/ 56 h 482"/>
                  <a:gd name="T56" fmla="*/ 208 w 708"/>
                  <a:gd name="T57" fmla="*/ 42 h 482"/>
                  <a:gd name="T58" fmla="*/ 198 w 708"/>
                  <a:gd name="T59" fmla="*/ 36 h 482"/>
                  <a:gd name="T60" fmla="*/ 198 w 708"/>
                  <a:gd name="T61" fmla="*/ 46 h 482"/>
                  <a:gd name="T62" fmla="*/ 194 w 708"/>
                  <a:gd name="T63" fmla="*/ 60 h 482"/>
                  <a:gd name="T64" fmla="*/ 182 w 708"/>
                  <a:gd name="T65" fmla="*/ 70 h 482"/>
                  <a:gd name="T66" fmla="*/ 164 w 708"/>
                  <a:gd name="T67" fmla="*/ 76 h 482"/>
                  <a:gd name="T68" fmla="*/ 144 w 708"/>
                  <a:gd name="T69" fmla="*/ 78 h 482"/>
                  <a:gd name="T70" fmla="*/ 124 w 708"/>
                  <a:gd name="T71" fmla="*/ 74 h 482"/>
                  <a:gd name="T72" fmla="*/ 106 w 708"/>
                  <a:gd name="T73" fmla="*/ 64 h 482"/>
                  <a:gd name="T74" fmla="*/ 94 w 708"/>
                  <a:gd name="T75" fmla="*/ 48 h 482"/>
                  <a:gd name="T76" fmla="*/ 90 w 708"/>
                  <a:gd name="T77" fmla="*/ 38 h 482"/>
                  <a:gd name="T78" fmla="*/ 76 w 708"/>
                  <a:gd name="T79" fmla="*/ 46 h 482"/>
                  <a:gd name="T80" fmla="*/ 40 w 708"/>
                  <a:gd name="T81" fmla="*/ 54 h 482"/>
                  <a:gd name="T82" fmla="*/ 12 w 708"/>
                  <a:gd name="T83" fmla="*/ 64 h 482"/>
                  <a:gd name="T84" fmla="*/ 12 w 708"/>
                  <a:gd name="T85" fmla="*/ 248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8" h="482">
                    <a:moveTo>
                      <a:pt x="12" y="248"/>
                    </a:moveTo>
                    <a:lnTo>
                      <a:pt x="12" y="482"/>
                    </a:lnTo>
                    <a:lnTo>
                      <a:pt x="302" y="482"/>
                    </a:lnTo>
                    <a:lnTo>
                      <a:pt x="302" y="482"/>
                    </a:lnTo>
                    <a:lnTo>
                      <a:pt x="300" y="454"/>
                    </a:lnTo>
                    <a:lnTo>
                      <a:pt x="298" y="430"/>
                    </a:lnTo>
                    <a:lnTo>
                      <a:pt x="298" y="386"/>
                    </a:lnTo>
                    <a:lnTo>
                      <a:pt x="302" y="350"/>
                    </a:lnTo>
                    <a:lnTo>
                      <a:pt x="308" y="318"/>
                    </a:lnTo>
                    <a:lnTo>
                      <a:pt x="314" y="288"/>
                    </a:lnTo>
                    <a:lnTo>
                      <a:pt x="318" y="260"/>
                    </a:lnTo>
                    <a:lnTo>
                      <a:pt x="320" y="230"/>
                    </a:lnTo>
                    <a:lnTo>
                      <a:pt x="318" y="214"/>
                    </a:lnTo>
                    <a:lnTo>
                      <a:pt x="316" y="196"/>
                    </a:lnTo>
                    <a:lnTo>
                      <a:pt x="316" y="196"/>
                    </a:lnTo>
                    <a:lnTo>
                      <a:pt x="324" y="200"/>
                    </a:lnTo>
                    <a:lnTo>
                      <a:pt x="338" y="206"/>
                    </a:lnTo>
                    <a:lnTo>
                      <a:pt x="370" y="224"/>
                    </a:lnTo>
                    <a:lnTo>
                      <a:pt x="390" y="232"/>
                    </a:lnTo>
                    <a:lnTo>
                      <a:pt x="414" y="240"/>
                    </a:lnTo>
                    <a:lnTo>
                      <a:pt x="438" y="244"/>
                    </a:lnTo>
                    <a:lnTo>
                      <a:pt x="464" y="246"/>
                    </a:lnTo>
                    <a:lnTo>
                      <a:pt x="478" y="246"/>
                    </a:lnTo>
                    <a:lnTo>
                      <a:pt x="492" y="244"/>
                    </a:lnTo>
                    <a:lnTo>
                      <a:pt x="506" y="242"/>
                    </a:lnTo>
                    <a:lnTo>
                      <a:pt x="520" y="236"/>
                    </a:lnTo>
                    <a:lnTo>
                      <a:pt x="536" y="230"/>
                    </a:lnTo>
                    <a:lnTo>
                      <a:pt x="550" y="222"/>
                    </a:lnTo>
                    <a:lnTo>
                      <a:pt x="566" y="212"/>
                    </a:lnTo>
                    <a:lnTo>
                      <a:pt x="582" y="200"/>
                    </a:lnTo>
                    <a:lnTo>
                      <a:pt x="598" y="186"/>
                    </a:lnTo>
                    <a:lnTo>
                      <a:pt x="612" y="170"/>
                    </a:lnTo>
                    <a:lnTo>
                      <a:pt x="628" y="152"/>
                    </a:lnTo>
                    <a:lnTo>
                      <a:pt x="644" y="132"/>
                    </a:lnTo>
                    <a:lnTo>
                      <a:pt x="660" y="108"/>
                    </a:lnTo>
                    <a:lnTo>
                      <a:pt x="676" y="82"/>
                    </a:lnTo>
                    <a:lnTo>
                      <a:pt x="692" y="52"/>
                    </a:lnTo>
                    <a:lnTo>
                      <a:pt x="708" y="2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12" y="40"/>
                    </a:lnTo>
                    <a:lnTo>
                      <a:pt x="584" y="72"/>
                    </a:lnTo>
                    <a:lnTo>
                      <a:pt x="556" y="96"/>
                    </a:lnTo>
                    <a:lnTo>
                      <a:pt x="530" y="114"/>
                    </a:lnTo>
                    <a:lnTo>
                      <a:pt x="506" y="126"/>
                    </a:lnTo>
                    <a:lnTo>
                      <a:pt x="482" y="134"/>
                    </a:lnTo>
                    <a:lnTo>
                      <a:pt x="460" y="136"/>
                    </a:lnTo>
                    <a:lnTo>
                      <a:pt x="438" y="134"/>
                    </a:lnTo>
                    <a:lnTo>
                      <a:pt x="416" y="128"/>
                    </a:lnTo>
                    <a:lnTo>
                      <a:pt x="396" y="120"/>
                    </a:lnTo>
                    <a:lnTo>
                      <a:pt x="374" y="110"/>
                    </a:lnTo>
                    <a:lnTo>
                      <a:pt x="352" y="100"/>
                    </a:lnTo>
                    <a:lnTo>
                      <a:pt x="308" y="76"/>
                    </a:lnTo>
                    <a:lnTo>
                      <a:pt x="284" y="66"/>
                    </a:lnTo>
                    <a:lnTo>
                      <a:pt x="260" y="56"/>
                    </a:lnTo>
                    <a:lnTo>
                      <a:pt x="260" y="56"/>
                    </a:lnTo>
                    <a:lnTo>
                      <a:pt x="226" y="48"/>
                    </a:lnTo>
                    <a:lnTo>
                      <a:pt x="208" y="42"/>
                    </a:lnTo>
                    <a:lnTo>
                      <a:pt x="202" y="40"/>
                    </a:lnTo>
                    <a:lnTo>
                      <a:pt x="198" y="36"/>
                    </a:lnTo>
                    <a:lnTo>
                      <a:pt x="198" y="36"/>
                    </a:lnTo>
                    <a:lnTo>
                      <a:pt x="198" y="46"/>
                    </a:lnTo>
                    <a:lnTo>
                      <a:pt x="198" y="54"/>
                    </a:lnTo>
                    <a:lnTo>
                      <a:pt x="194" y="60"/>
                    </a:lnTo>
                    <a:lnTo>
                      <a:pt x="190" y="66"/>
                    </a:lnTo>
                    <a:lnTo>
                      <a:pt x="182" y="70"/>
                    </a:lnTo>
                    <a:lnTo>
                      <a:pt x="174" y="74"/>
                    </a:lnTo>
                    <a:lnTo>
                      <a:pt x="164" y="76"/>
                    </a:lnTo>
                    <a:lnTo>
                      <a:pt x="154" y="78"/>
                    </a:lnTo>
                    <a:lnTo>
                      <a:pt x="144" y="78"/>
                    </a:lnTo>
                    <a:lnTo>
                      <a:pt x="134" y="76"/>
                    </a:lnTo>
                    <a:lnTo>
                      <a:pt x="124" y="74"/>
                    </a:lnTo>
                    <a:lnTo>
                      <a:pt x="116" y="70"/>
                    </a:lnTo>
                    <a:lnTo>
                      <a:pt x="106" y="64"/>
                    </a:lnTo>
                    <a:lnTo>
                      <a:pt x="100" y="56"/>
                    </a:lnTo>
                    <a:lnTo>
                      <a:pt x="94" y="4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84" y="44"/>
                    </a:lnTo>
                    <a:lnTo>
                      <a:pt x="76" y="46"/>
                    </a:lnTo>
                    <a:lnTo>
                      <a:pt x="54" y="52"/>
                    </a:lnTo>
                    <a:lnTo>
                      <a:pt x="40" y="54"/>
                    </a:lnTo>
                    <a:lnTo>
                      <a:pt x="26" y="58"/>
                    </a:lnTo>
                    <a:lnTo>
                      <a:pt x="12" y="64"/>
                    </a:lnTo>
                    <a:lnTo>
                      <a:pt x="0" y="74"/>
                    </a:lnTo>
                    <a:lnTo>
                      <a:pt x="12" y="2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" name="Freeform 156">
                <a:extLst>
                  <a:ext uri="{FF2B5EF4-FFF2-40B4-BE49-F238E27FC236}">
                    <a16:creationId xmlns:a16="http://schemas.microsoft.com/office/drawing/2014/main" xmlns="" id="{682C7AC4-716F-46B3-A355-83C65A762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25" y="2486684"/>
                <a:ext cx="472812" cy="1363776"/>
              </a:xfrm>
              <a:custGeom>
                <a:avLst/>
                <a:gdLst>
                  <a:gd name="T0" fmla="*/ 346 w 346"/>
                  <a:gd name="T1" fmla="*/ 0 h 998"/>
                  <a:gd name="T2" fmla="*/ 0 w 346"/>
                  <a:gd name="T3" fmla="*/ 0 h 998"/>
                  <a:gd name="T4" fmla="*/ 68 w 346"/>
                  <a:gd name="T5" fmla="*/ 520 h 998"/>
                  <a:gd name="T6" fmla="*/ 144 w 346"/>
                  <a:gd name="T7" fmla="*/ 954 h 998"/>
                  <a:gd name="T8" fmla="*/ 162 w 346"/>
                  <a:gd name="T9" fmla="*/ 998 h 998"/>
                  <a:gd name="T10" fmla="*/ 180 w 346"/>
                  <a:gd name="T11" fmla="*/ 954 h 998"/>
                  <a:gd name="T12" fmla="*/ 158 w 346"/>
                  <a:gd name="T13" fmla="*/ 192 h 998"/>
                  <a:gd name="T14" fmla="*/ 192 w 346"/>
                  <a:gd name="T15" fmla="*/ 194 h 998"/>
                  <a:gd name="T16" fmla="*/ 170 w 346"/>
                  <a:gd name="T17" fmla="*/ 612 h 998"/>
                  <a:gd name="T18" fmla="*/ 178 w 346"/>
                  <a:gd name="T19" fmla="*/ 856 h 998"/>
                  <a:gd name="T20" fmla="*/ 196 w 346"/>
                  <a:gd name="T21" fmla="*/ 856 h 998"/>
                  <a:gd name="T22" fmla="*/ 224 w 346"/>
                  <a:gd name="T23" fmla="*/ 700 h 998"/>
                  <a:gd name="T24" fmla="*/ 250 w 346"/>
                  <a:gd name="T25" fmla="*/ 602 h 998"/>
                  <a:gd name="T26" fmla="*/ 250 w 346"/>
                  <a:gd name="T27" fmla="*/ 602 h 998"/>
                  <a:gd name="T28" fmla="*/ 258 w 346"/>
                  <a:gd name="T29" fmla="*/ 574 h 998"/>
                  <a:gd name="T30" fmla="*/ 262 w 346"/>
                  <a:gd name="T31" fmla="*/ 544 h 998"/>
                  <a:gd name="T32" fmla="*/ 346 w 346"/>
                  <a:gd name="T33" fmla="*/ 0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998">
                    <a:moveTo>
                      <a:pt x="346" y="0"/>
                    </a:moveTo>
                    <a:lnTo>
                      <a:pt x="0" y="0"/>
                    </a:lnTo>
                    <a:lnTo>
                      <a:pt x="68" y="520"/>
                    </a:lnTo>
                    <a:lnTo>
                      <a:pt x="144" y="954"/>
                    </a:lnTo>
                    <a:lnTo>
                      <a:pt x="162" y="998"/>
                    </a:lnTo>
                    <a:lnTo>
                      <a:pt x="180" y="954"/>
                    </a:lnTo>
                    <a:lnTo>
                      <a:pt x="158" y="192"/>
                    </a:lnTo>
                    <a:lnTo>
                      <a:pt x="192" y="194"/>
                    </a:lnTo>
                    <a:lnTo>
                      <a:pt x="170" y="612"/>
                    </a:lnTo>
                    <a:lnTo>
                      <a:pt x="178" y="856"/>
                    </a:lnTo>
                    <a:lnTo>
                      <a:pt x="196" y="856"/>
                    </a:lnTo>
                    <a:lnTo>
                      <a:pt x="224" y="700"/>
                    </a:lnTo>
                    <a:lnTo>
                      <a:pt x="250" y="602"/>
                    </a:lnTo>
                    <a:lnTo>
                      <a:pt x="250" y="602"/>
                    </a:lnTo>
                    <a:lnTo>
                      <a:pt x="258" y="574"/>
                    </a:lnTo>
                    <a:lnTo>
                      <a:pt x="262" y="544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E9A9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" name="Freeform 157">
                <a:extLst>
                  <a:ext uri="{FF2B5EF4-FFF2-40B4-BE49-F238E27FC236}">
                    <a16:creationId xmlns:a16="http://schemas.microsoft.com/office/drawing/2014/main" xmlns="" id="{0AEBC822-09B9-4325-BFE9-B729BBB2F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25" y="2486684"/>
                <a:ext cx="472812" cy="1363776"/>
              </a:xfrm>
              <a:custGeom>
                <a:avLst/>
                <a:gdLst>
                  <a:gd name="T0" fmla="*/ 346 w 346"/>
                  <a:gd name="T1" fmla="*/ 0 h 998"/>
                  <a:gd name="T2" fmla="*/ 0 w 346"/>
                  <a:gd name="T3" fmla="*/ 0 h 998"/>
                  <a:gd name="T4" fmla="*/ 68 w 346"/>
                  <a:gd name="T5" fmla="*/ 520 h 998"/>
                  <a:gd name="T6" fmla="*/ 144 w 346"/>
                  <a:gd name="T7" fmla="*/ 954 h 998"/>
                  <a:gd name="T8" fmla="*/ 162 w 346"/>
                  <a:gd name="T9" fmla="*/ 998 h 998"/>
                  <a:gd name="T10" fmla="*/ 180 w 346"/>
                  <a:gd name="T11" fmla="*/ 954 h 998"/>
                  <a:gd name="T12" fmla="*/ 158 w 346"/>
                  <a:gd name="T13" fmla="*/ 192 h 998"/>
                  <a:gd name="T14" fmla="*/ 192 w 346"/>
                  <a:gd name="T15" fmla="*/ 194 h 998"/>
                  <a:gd name="T16" fmla="*/ 170 w 346"/>
                  <a:gd name="T17" fmla="*/ 612 h 998"/>
                  <a:gd name="T18" fmla="*/ 178 w 346"/>
                  <a:gd name="T19" fmla="*/ 856 h 998"/>
                  <a:gd name="T20" fmla="*/ 196 w 346"/>
                  <a:gd name="T21" fmla="*/ 856 h 998"/>
                  <a:gd name="T22" fmla="*/ 224 w 346"/>
                  <a:gd name="T23" fmla="*/ 700 h 998"/>
                  <a:gd name="T24" fmla="*/ 250 w 346"/>
                  <a:gd name="T25" fmla="*/ 602 h 998"/>
                  <a:gd name="T26" fmla="*/ 250 w 346"/>
                  <a:gd name="T27" fmla="*/ 602 h 998"/>
                  <a:gd name="T28" fmla="*/ 258 w 346"/>
                  <a:gd name="T29" fmla="*/ 574 h 998"/>
                  <a:gd name="T30" fmla="*/ 262 w 346"/>
                  <a:gd name="T31" fmla="*/ 544 h 998"/>
                  <a:gd name="T32" fmla="*/ 346 w 346"/>
                  <a:gd name="T33" fmla="*/ 0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998">
                    <a:moveTo>
                      <a:pt x="346" y="0"/>
                    </a:moveTo>
                    <a:lnTo>
                      <a:pt x="0" y="0"/>
                    </a:lnTo>
                    <a:lnTo>
                      <a:pt x="68" y="520"/>
                    </a:lnTo>
                    <a:lnTo>
                      <a:pt x="144" y="954"/>
                    </a:lnTo>
                    <a:lnTo>
                      <a:pt x="162" y="998"/>
                    </a:lnTo>
                    <a:lnTo>
                      <a:pt x="180" y="954"/>
                    </a:lnTo>
                    <a:lnTo>
                      <a:pt x="158" y="192"/>
                    </a:lnTo>
                    <a:lnTo>
                      <a:pt x="192" y="194"/>
                    </a:lnTo>
                    <a:lnTo>
                      <a:pt x="170" y="612"/>
                    </a:lnTo>
                    <a:lnTo>
                      <a:pt x="178" y="856"/>
                    </a:lnTo>
                    <a:lnTo>
                      <a:pt x="196" y="856"/>
                    </a:lnTo>
                    <a:lnTo>
                      <a:pt x="224" y="700"/>
                    </a:lnTo>
                    <a:lnTo>
                      <a:pt x="250" y="602"/>
                    </a:lnTo>
                    <a:lnTo>
                      <a:pt x="250" y="602"/>
                    </a:lnTo>
                    <a:lnTo>
                      <a:pt x="258" y="574"/>
                    </a:lnTo>
                    <a:lnTo>
                      <a:pt x="262" y="544"/>
                    </a:lnTo>
                    <a:lnTo>
                      <a:pt x="3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" name="Freeform 158">
                <a:extLst>
                  <a:ext uri="{FF2B5EF4-FFF2-40B4-BE49-F238E27FC236}">
                    <a16:creationId xmlns:a16="http://schemas.microsoft.com/office/drawing/2014/main" xmlns="" id="{C5F83F66-A41D-4B81-B7F3-1A92DFE60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03" y="3773935"/>
                <a:ext cx="62859" cy="90190"/>
              </a:xfrm>
              <a:custGeom>
                <a:avLst/>
                <a:gdLst>
                  <a:gd name="T0" fmla="*/ 42 w 46"/>
                  <a:gd name="T1" fmla="*/ 8 h 66"/>
                  <a:gd name="T2" fmla="*/ 42 w 46"/>
                  <a:gd name="T3" fmla="*/ 8 h 66"/>
                  <a:gd name="T4" fmla="*/ 44 w 46"/>
                  <a:gd name="T5" fmla="*/ 10 h 66"/>
                  <a:gd name="T6" fmla="*/ 46 w 46"/>
                  <a:gd name="T7" fmla="*/ 12 h 66"/>
                  <a:gd name="T8" fmla="*/ 46 w 46"/>
                  <a:gd name="T9" fmla="*/ 22 h 66"/>
                  <a:gd name="T10" fmla="*/ 46 w 46"/>
                  <a:gd name="T11" fmla="*/ 48 h 66"/>
                  <a:gd name="T12" fmla="*/ 46 w 46"/>
                  <a:gd name="T13" fmla="*/ 48 h 66"/>
                  <a:gd name="T14" fmla="*/ 42 w 46"/>
                  <a:gd name="T15" fmla="*/ 54 h 66"/>
                  <a:gd name="T16" fmla="*/ 38 w 46"/>
                  <a:gd name="T17" fmla="*/ 62 h 66"/>
                  <a:gd name="T18" fmla="*/ 32 w 46"/>
                  <a:gd name="T19" fmla="*/ 66 h 66"/>
                  <a:gd name="T20" fmla="*/ 24 w 46"/>
                  <a:gd name="T21" fmla="*/ 66 h 66"/>
                  <a:gd name="T22" fmla="*/ 24 w 46"/>
                  <a:gd name="T23" fmla="*/ 66 h 66"/>
                  <a:gd name="T24" fmla="*/ 18 w 46"/>
                  <a:gd name="T25" fmla="*/ 66 h 66"/>
                  <a:gd name="T26" fmla="*/ 12 w 46"/>
                  <a:gd name="T27" fmla="*/ 62 h 66"/>
                  <a:gd name="T28" fmla="*/ 6 w 46"/>
                  <a:gd name="T29" fmla="*/ 58 h 66"/>
                  <a:gd name="T30" fmla="*/ 4 w 46"/>
                  <a:gd name="T31" fmla="*/ 54 h 66"/>
                  <a:gd name="T32" fmla="*/ 4 w 46"/>
                  <a:gd name="T33" fmla="*/ 54 h 66"/>
                  <a:gd name="T34" fmla="*/ 2 w 46"/>
                  <a:gd name="T35" fmla="*/ 46 h 66"/>
                  <a:gd name="T36" fmla="*/ 0 w 46"/>
                  <a:gd name="T37" fmla="*/ 38 h 66"/>
                  <a:gd name="T38" fmla="*/ 0 w 46"/>
                  <a:gd name="T39" fmla="*/ 24 h 66"/>
                  <a:gd name="T40" fmla="*/ 4 w 46"/>
                  <a:gd name="T41" fmla="*/ 12 h 66"/>
                  <a:gd name="T42" fmla="*/ 4 w 46"/>
                  <a:gd name="T43" fmla="*/ 10 h 66"/>
                  <a:gd name="T44" fmla="*/ 6 w 46"/>
                  <a:gd name="T45" fmla="*/ 8 h 66"/>
                  <a:gd name="T46" fmla="*/ 6 w 46"/>
                  <a:gd name="T47" fmla="*/ 8 h 66"/>
                  <a:gd name="T48" fmla="*/ 8 w 46"/>
                  <a:gd name="T49" fmla="*/ 10 h 66"/>
                  <a:gd name="T50" fmla="*/ 10 w 46"/>
                  <a:gd name="T51" fmla="*/ 12 h 66"/>
                  <a:gd name="T52" fmla="*/ 12 w 46"/>
                  <a:gd name="T53" fmla="*/ 14 h 66"/>
                  <a:gd name="T54" fmla="*/ 12 w 46"/>
                  <a:gd name="T55" fmla="*/ 14 h 66"/>
                  <a:gd name="T56" fmla="*/ 14 w 46"/>
                  <a:gd name="T57" fmla="*/ 12 h 66"/>
                  <a:gd name="T58" fmla="*/ 16 w 46"/>
                  <a:gd name="T59" fmla="*/ 12 h 66"/>
                  <a:gd name="T60" fmla="*/ 16 w 46"/>
                  <a:gd name="T61" fmla="*/ 8 h 66"/>
                  <a:gd name="T62" fmla="*/ 18 w 46"/>
                  <a:gd name="T63" fmla="*/ 2 h 66"/>
                  <a:gd name="T64" fmla="*/ 20 w 46"/>
                  <a:gd name="T65" fmla="*/ 2 h 66"/>
                  <a:gd name="T66" fmla="*/ 26 w 46"/>
                  <a:gd name="T67" fmla="*/ 0 h 66"/>
                  <a:gd name="T68" fmla="*/ 26 w 46"/>
                  <a:gd name="T69" fmla="*/ 0 h 66"/>
                  <a:gd name="T70" fmla="*/ 30 w 46"/>
                  <a:gd name="T71" fmla="*/ 2 h 66"/>
                  <a:gd name="T72" fmla="*/ 32 w 46"/>
                  <a:gd name="T73" fmla="*/ 2 h 66"/>
                  <a:gd name="T74" fmla="*/ 32 w 46"/>
                  <a:gd name="T75" fmla="*/ 6 h 66"/>
                  <a:gd name="T76" fmla="*/ 34 w 46"/>
                  <a:gd name="T77" fmla="*/ 10 h 66"/>
                  <a:gd name="T78" fmla="*/ 36 w 46"/>
                  <a:gd name="T79" fmla="*/ 12 h 66"/>
                  <a:gd name="T80" fmla="*/ 38 w 46"/>
                  <a:gd name="T81" fmla="*/ 12 h 66"/>
                  <a:gd name="T82" fmla="*/ 38 w 46"/>
                  <a:gd name="T83" fmla="*/ 12 h 66"/>
                  <a:gd name="T84" fmla="*/ 40 w 46"/>
                  <a:gd name="T85" fmla="*/ 12 h 66"/>
                  <a:gd name="T86" fmla="*/ 42 w 46"/>
                  <a:gd name="T87" fmla="*/ 10 h 66"/>
                  <a:gd name="T88" fmla="*/ 42 w 46"/>
                  <a:gd name="T89" fmla="*/ 8 h 66"/>
                  <a:gd name="T90" fmla="*/ 42 w 46"/>
                  <a:gd name="T91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6">
                    <a:moveTo>
                      <a:pt x="42" y="8"/>
                    </a:moveTo>
                    <a:lnTo>
                      <a:pt x="42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22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2" y="54"/>
                    </a:lnTo>
                    <a:lnTo>
                      <a:pt x="38" y="62"/>
                    </a:lnTo>
                    <a:lnTo>
                      <a:pt x="3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2"/>
                    </a:lnTo>
                    <a:lnTo>
                      <a:pt x="6" y="58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2" y="46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6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" name="Freeform 159">
                <a:extLst>
                  <a:ext uri="{FF2B5EF4-FFF2-40B4-BE49-F238E27FC236}">
                    <a16:creationId xmlns:a16="http://schemas.microsoft.com/office/drawing/2014/main" xmlns="" id="{877DF5CC-6210-41DC-ABAC-1D48ED998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64" y="3656415"/>
                <a:ext cx="24597" cy="68325"/>
              </a:xfrm>
              <a:custGeom>
                <a:avLst/>
                <a:gdLst>
                  <a:gd name="T0" fmla="*/ 18 w 18"/>
                  <a:gd name="T1" fmla="*/ 0 h 50"/>
                  <a:gd name="T2" fmla="*/ 18 w 18"/>
                  <a:gd name="T3" fmla="*/ 0 h 50"/>
                  <a:gd name="T4" fmla="*/ 18 w 18"/>
                  <a:gd name="T5" fmla="*/ 10 h 50"/>
                  <a:gd name="T6" fmla="*/ 16 w 18"/>
                  <a:gd name="T7" fmla="*/ 22 h 50"/>
                  <a:gd name="T8" fmla="*/ 10 w 18"/>
                  <a:gd name="T9" fmla="*/ 38 h 50"/>
                  <a:gd name="T10" fmla="*/ 4 w 18"/>
                  <a:gd name="T11" fmla="*/ 48 h 50"/>
                  <a:gd name="T12" fmla="*/ 2 w 18"/>
                  <a:gd name="T13" fmla="*/ 50 h 50"/>
                  <a:gd name="T14" fmla="*/ 0 w 18"/>
                  <a:gd name="T15" fmla="*/ 0 h 50"/>
                  <a:gd name="T16" fmla="*/ 18 w 18"/>
                  <a:gd name="T1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0">
                    <a:moveTo>
                      <a:pt x="18" y="0"/>
                    </a:moveTo>
                    <a:lnTo>
                      <a:pt x="18" y="0"/>
                    </a:lnTo>
                    <a:lnTo>
                      <a:pt x="18" y="10"/>
                    </a:lnTo>
                    <a:lnTo>
                      <a:pt x="16" y="22"/>
                    </a:lnTo>
                    <a:lnTo>
                      <a:pt x="10" y="38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" name="Freeform 170">
                <a:extLst>
                  <a:ext uri="{FF2B5EF4-FFF2-40B4-BE49-F238E27FC236}">
                    <a16:creationId xmlns:a16="http://schemas.microsoft.com/office/drawing/2014/main" xmlns="" id="{D5ACE02C-1462-4C45-94E1-04F2823B9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92" y="2451155"/>
                <a:ext cx="489210" cy="680521"/>
              </a:xfrm>
              <a:custGeom>
                <a:avLst/>
                <a:gdLst>
                  <a:gd name="T0" fmla="*/ 358 w 358"/>
                  <a:gd name="T1" fmla="*/ 0 h 498"/>
                  <a:gd name="T2" fmla="*/ 282 w 358"/>
                  <a:gd name="T3" fmla="*/ 472 h 498"/>
                  <a:gd name="T4" fmla="*/ 174 w 358"/>
                  <a:gd name="T5" fmla="*/ 498 h 498"/>
                  <a:gd name="T6" fmla="*/ 74 w 358"/>
                  <a:gd name="T7" fmla="*/ 498 h 498"/>
                  <a:gd name="T8" fmla="*/ 64 w 358"/>
                  <a:gd name="T9" fmla="*/ 498 h 498"/>
                  <a:gd name="T10" fmla="*/ 0 w 358"/>
                  <a:gd name="T11" fmla="*/ 0 h 498"/>
                  <a:gd name="T12" fmla="*/ 358 w 358"/>
                  <a:gd name="T13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498">
                    <a:moveTo>
                      <a:pt x="358" y="0"/>
                    </a:moveTo>
                    <a:lnTo>
                      <a:pt x="282" y="472"/>
                    </a:lnTo>
                    <a:lnTo>
                      <a:pt x="174" y="498"/>
                    </a:lnTo>
                    <a:lnTo>
                      <a:pt x="74" y="498"/>
                    </a:lnTo>
                    <a:lnTo>
                      <a:pt x="64" y="498"/>
                    </a:lnTo>
                    <a:lnTo>
                      <a:pt x="0" y="0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" name="Freeform 171">
                <a:extLst>
                  <a:ext uri="{FF2B5EF4-FFF2-40B4-BE49-F238E27FC236}">
                    <a16:creationId xmlns:a16="http://schemas.microsoft.com/office/drawing/2014/main" xmlns="" id="{3A5E9BF3-C4EB-47AD-BF98-F51E20C98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92" y="2451155"/>
                <a:ext cx="489210" cy="680521"/>
              </a:xfrm>
              <a:custGeom>
                <a:avLst/>
                <a:gdLst>
                  <a:gd name="T0" fmla="*/ 358 w 358"/>
                  <a:gd name="T1" fmla="*/ 0 h 498"/>
                  <a:gd name="T2" fmla="*/ 282 w 358"/>
                  <a:gd name="T3" fmla="*/ 472 h 498"/>
                  <a:gd name="T4" fmla="*/ 174 w 358"/>
                  <a:gd name="T5" fmla="*/ 498 h 498"/>
                  <a:gd name="T6" fmla="*/ 74 w 358"/>
                  <a:gd name="T7" fmla="*/ 498 h 498"/>
                  <a:gd name="T8" fmla="*/ 64 w 358"/>
                  <a:gd name="T9" fmla="*/ 498 h 498"/>
                  <a:gd name="T10" fmla="*/ 0 w 358"/>
                  <a:gd name="T11" fmla="*/ 0 h 498"/>
                  <a:gd name="T12" fmla="*/ 358 w 358"/>
                  <a:gd name="T13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498">
                    <a:moveTo>
                      <a:pt x="358" y="0"/>
                    </a:moveTo>
                    <a:lnTo>
                      <a:pt x="282" y="472"/>
                    </a:lnTo>
                    <a:lnTo>
                      <a:pt x="174" y="498"/>
                    </a:lnTo>
                    <a:lnTo>
                      <a:pt x="74" y="498"/>
                    </a:lnTo>
                    <a:lnTo>
                      <a:pt x="64" y="498"/>
                    </a:lnTo>
                    <a:lnTo>
                      <a:pt x="0" y="0"/>
                    </a:lnTo>
                    <a:lnTo>
                      <a:pt x="3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" name="Freeform 172">
                <a:extLst>
                  <a:ext uri="{FF2B5EF4-FFF2-40B4-BE49-F238E27FC236}">
                    <a16:creationId xmlns:a16="http://schemas.microsoft.com/office/drawing/2014/main" xmlns="" id="{767235DD-C676-497D-8647-7EADE9B27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65" y="3128943"/>
                <a:ext cx="8199" cy="5466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2 h 4"/>
                  <a:gd name="T4" fmla="*/ 0 w 6"/>
                  <a:gd name="T5" fmla="*/ 4 h 4"/>
                  <a:gd name="T6" fmla="*/ 6 w 6"/>
                  <a:gd name="T7" fmla="*/ 4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C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" name="Freeform 173">
                <a:extLst>
                  <a:ext uri="{FF2B5EF4-FFF2-40B4-BE49-F238E27FC236}">
                    <a16:creationId xmlns:a16="http://schemas.microsoft.com/office/drawing/2014/main" xmlns="" id="{95DF411E-F677-4454-9CDC-73652DBFE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65" y="3128943"/>
                <a:ext cx="8199" cy="5466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2 h 4"/>
                  <a:gd name="T4" fmla="*/ 0 w 6"/>
                  <a:gd name="T5" fmla="*/ 4 h 4"/>
                  <a:gd name="T6" fmla="*/ 6 w 6"/>
                  <a:gd name="T7" fmla="*/ 4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" name="Freeform 174">
                <a:extLst>
                  <a:ext uri="{FF2B5EF4-FFF2-40B4-BE49-F238E27FC236}">
                    <a16:creationId xmlns:a16="http://schemas.microsoft.com/office/drawing/2014/main" xmlns="" id="{093323C4-5E3B-400A-8B8A-33A93B0AA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64" y="3123477"/>
                <a:ext cx="27330" cy="10932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4 h 8"/>
                  <a:gd name="T4" fmla="*/ 0 w 20"/>
                  <a:gd name="T5" fmla="*/ 8 h 8"/>
                  <a:gd name="T6" fmla="*/ 20 w 20"/>
                  <a:gd name="T7" fmla="*/ 2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9C7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" name="Freeform 175">
                <a:extLst>
                  <a:ext uri="{FF2B5EF4-FFF2-40B4-BE49-F238E27FC236}">
                    <a16:creationId xmlns:a16="http://schemas.microsoft.com/office/drawing/2014/main" xmlns="" id="{B5FBCF69-A01A-4DD8-9A28-DAFF12EC2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64" y="3123477"/>
                <a:ext cx="27330" cy="10932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4 h 8"/>
                  <a:gd name="T4" fmla="*/ 0 w 20"/>
                  <a:gd name="T5" fmla="*/ 8 h 8"/>
                  <a:gd name="T6" fmla="*/ 20 w 20"/>
                  <a:gd name="T7" fmla="*/ 2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0" y="2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" name="Freeform 176">
                <a:extLst>
                  <a:ext uri="{FF2B5EF4-FFF2-40B4-BE49-F238E27FC236}">
                    <a16:creationId xmlns:a16="http://schemas.microsoft.com/office/drawing/2014/main" xmlns="" id="{02538D28-05DC-4E07-9927-92000C004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65" y="2697126"/>
                <a:ext cx="35529" cy="434550"/>
              </a:xfrm>
              <a:custGeom>
                <a:avLst/>
                <a:gdLst>
                  <a:gd name="T0" fmla="*/ 8 w 26"/>
                  <a:gd name="T1" fmla="*/ 0 h 318"/>
                  <a:gd name="T2" fmla="*/ 0 w 26"/>
                  <a:gd name="T3" fmla="*/ 318 h 318"/>
                  <a:gd name="T4" fmla="*/ 6 w 26"/>
                  <a:gd name="T5" fmla="*/ 316 h 318"/>
                  <a:gd name="T6" fmla="*/ 26 w 26"/>
                  <a:gd name="T7" fmla="*/ 312 h 318"/>
                  <a:gd name="T8" fmla="*/ 8 w 26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8">
                    <a:moveTo>
                      <a:pt x="8" y="0"/>
                    </a:moveTo>
                    <a:lnTo>
                      <a:pt x="0" y="318"/>
                    </a:lnTo>
                    <a:lnTo>
                      <a:pt x="6" y="316"/>
                    </a:lnTo>
                    <a:lnTo>
                      <a:pt x="26" y="3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34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" name="Freeform 177">
                <a:extLst>
                  <a:ext uri="{FF2B5EF4-FFF2-40B4-BE49-F238E27FC236}">
                    <a16:creationId xmlns:a16="http://schemas.microsoft.com/office/drawing/2014/main" xmlns="" id="{292A13DE-C053-40AD-A312-A6575032D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65" y="2697126"/>
                <a:ext cx="35529" cy="434550"/>
              </a:xfrm>
              <a:custGeom>
                <a:avLst/>
                <a:gdLst>
                  <a:gd name="T0" fmla="*/ 8 w 26"/>
                  <a:gd name="T1" fmla="*/ 0 h 318"/>
                  <a:gd name="T2" fmla="*/ 0 w 26"/>
                  <a:gd name="T3" fmla="*/ 318 h 318"/>
                  <a:gd name="T4" fmla="*/ 6 w 26"/>
                  <a:gd name="T5" fmla="*/ 316 h 318"/>
                  <a:gd name="T6" fmla="*/ 26 w 26"/>
                  <a:gd name="T7" fmla="*/ 312 h 318"/>
                  <a:gd name="T8" fmla="*/ 8 w 26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8">
                    <a:moveTo>
                      <a:pt x="8" y="0"/>
                    </a:moveTo>
                    <a:lnTo>
                      <a:pt x="0" y="318"/>
                    </a:lnTo>
                    <a:lnTo>
                      <a:pt x="6" y="316"/>
                    </a:lnTo>
                    <a:lnTo>
                      <a:pt x="26" y="31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" name="Freeform 179">
                <a:extLst>
                  <a:ext uri="{FF2B5EF4-FFF2-40B4-BE49-F238E27FC236}">
                    <a16:creationId xmlns:a16="http://schemas.microsoft.com/office/drawing/2014/main" xmlns="" id="{4C05C80B-7E50-4C25-861A-CB1DD3B6D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30" y="1844425"/>
                <a:ext cx="213175" cy="874566"/>
              </a:xfrm>
              <a:custGeom>
                <a:avLst/>
                <a:gdLst>
                  <a:gd name="T0" fmla="*/ 10 w 156"/>
                  <a:gd name="T1" fmla="*/ 408 h 640"/>
                  <a:gd name="T2" fmla="*/ 10 w 156"/>
                  <a:gd name="T3" fmla="*/ 408 h 640"/>
                  <a:gd name="T4" fmla="*/ 8 w 156"/>
                  <a:gd name="T5" fmla="*/ 450 h 640"/>
                  <a:gd name="T6" fmla="*/ 6 w 156"/>
                  <a:gd name="T7" fmla="*/ 494 h 640"/>
                  <a:gd name="T8" fmla="*/ 8 w 156"/>
                  <a:gd name="T9" fmla="*/ 542 h 640"/>
                  <a:gd name="T10" fmla="*/ 12 w 156"/>
                  <a:gd name="T11" fmla="*/ 592 h 640"/>
                  <a:gd name="T12" fmla="*/ 12 w 156"/>
                  <a:gd name="T13" fmla="*/ 592 h 640"/>
                  <a:gd name="T14" fmla="*/ 16 w 156"/>
                  <a:gd name="T15" fmla="*/ 606 h 640"/>
                  <a:gd name="T16" fmla="*/ 22 w 156"/>
                  <a:gd name="T17" fmla="*/ 618 h 640"/>
                  <a:gd name="T18" fmla="*/ 34 w 156"/>
                  <a:gd name="T19" fmla="*/ 630 h 640"/>
                  <a:gd name="T20" fmla="*/ 50 w 156"/>
                  <a:gd name="T21" fmla="*/ 640 h 640"/>
                  <a:gd name="T22" fmla="*/ 156 w 156"/>
                  <a:gd name="T23" fmla="*/ 2 h 640"/>
                  <a:gd name="T24" fmla="*/ 156 w 156"/>
                  <a:gd name="T25" fmla="*/ 2 h 640"/>
                  <a:gd name="T26" fmla="*/ 136 w 156"/>
                  <a:gd name="T27" fmla="*/ 0 h 640"/>
                  <a:gd name="T28" fmla="*/ 120 w 156"/>
                  <a:gd name="T29" fmla="*/ 2 h 640"/>
                  <a:gd name="T30" fmla="*/ 104 w 156"/>
                  <a:gd name="T31" fmla="*/ 6 h 640"/>
                  <a:gd name="T32" fmla="*/ 90 w 156"/>
                  <a:gd name="T33" fmla="*/ 12 h 640"/>
                  <a:gd name="T34" fmla="*/ 76 w 156"/>
                  <a:gd name="T35" fmla="*/ 20 h 640"/>
                  <a:gd name="T36" fmla="*/ 64 w 156"/>
                  <a:gd name="T37" fmla="*/ 30 h 640"/>
                  <a:gd name="T38" fmla="*/ 54 w 156"/>
                  <a:gd name="T39" fmla="*/ 42 h 640"/>
                  <a:gd name="T40" fmla="*/ 46 w 156"/>
                  <a:gd name="T41" fmla="*/ 54 h 640"/>
                  <a:gd name="T42" fmla="*/ 36 w 156"/>
                  <a:gd name="T43" fmla="*/ 70 h 640"/>
                  <a:gd name="T44" fmla="*/ 30 w 156"/>
                  <a:gd name="T45" fmla="*/ 86 h 640"/>
                  <a:gd name="T46" fmla="*/ 18 w 156"/>
                  <a:gd name="T47" fmla="*/ 120 h 640"/>
                  <a:gd name="T48" fmla="*/ 10 w 156"/>
                  <a:gd name="T49" fmla="*/ 156 h 640"/>
                  <a:gd name="T50" fmla="*/ 4 w 156"/>
                  <a:gd name="T51" fmla="*/ 196 h 640"/>
                  <a:gd name="T52" fmla="*/ 2 w 156"/>
                  <a:gd name="T53" fmla="*/ 234 h 640"/>
                  <a:gd name="T54" fmla="*/ 0 w 156"/>
                  <a:gd name="T55" fmla="*/ 272 h 640"/>
                  <a:gd name="T56" fmla="*/ 2 w 156"/>
                  <a:gd name="T57" fmla="*/ 308 h 640"/>
                  <a:gd name="T58" fmla="*/ 2 w 156"/>
                  <a:gd name="T59" fmla="*/ 340 h 640"/>
                  <a:gd name="T60" fmla="*/ 6 w 156"/>
                  <a:gd name="T61" fmla="*/ 390 h 640"/>
                  <a:gd name="T62" fmla="*/ 10 w 156"/>
                  <a:gd name="T63" fmla="*/ 408 h 640"/>
                  <a:gd name="T64" fmla="*/ 10 w 156"/>
                  <a:gd name="T65" fmla="*/ 408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640">
                    <a:moveTo>
                      <a:pt x="10" y="408"/>
                    </a:moveTo>
                    <a:lnTo>
                      <a:pt x="10" y="408"/>
                    </a:lnTo>
                    <a:lnTo>
                      <a:pt x="8" y="450"/>
                    </a:lnTo>
                    <a:lnTo>
                      <a:pt x="6" y="494"/>
                    </a:lnTo>
                    <a:lnTo>
                      <a:pt x="8" y="542"/>
                    </a:lnTo>
                    <a:lnTo>
                      <a:pt x="12" y="592"/>
                    </a:lnTo>
                    <a:lnTo>
                      <a:pt x="12" y="592"/>
                    </a:lnTo>
                    <a:lnTo>
                      <a:pt x="16" y="606"/>
                    </a:lnTo>
                    <a:lnTo>
                      <a:pt x="22" y="618"/>
                    </a:lnTo>
                    <a:lnTo>
                      <a:pt x="34" y="630"/>
                    </a:lnTo>
                    <a:lnTo>
                      <a:pt x="50" y="640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36" y="0"/>
                    </a:lnTo>
                    <a:lnTo>
                      <a:pt x="120" y="2"/>
                    </a:lnTo>
                    <a:lnTo>
                      <a:pt x="104" y="6"/>
                    </a:lnTo>
                    <a:lnTo>
                      <a:pt x="90" y="12"/>
                    </a:lnTo>
                    <a:lnTo>
                      <a:pt x="76" y="20"/>
                    </a:lnTo>
                    <a:lnTo>
                      <a:pt x="64" y="30"/>
                    </a:lnTo>
                    <a:lnTo>
                      <a:pt x="54" y="42"/>
                    </a:lnTo>
                    <a:lnTo>
                      <a:pt x="46" y="54"/>
                    </a:lnTo>
                    <a:lnTo>
                      <a:pt x="36" y="70"/>
                    </a:lnTo>
                    <a:lnTo>
                      <a:pt x="30" y="86"/>
                    </a:lnTo>
                    <a:lnTo>
                      <a:pt x="18" y="120"/>
                    </a:lnTo>
                    <a:lnTo>
                      <a:pt x="10" y="156"/>
                    </a:lnTo>
                    <a:lnTo>
                      <a:pt x="4" y="196"/>
                    </a:lnTo>
                    <a:lnTo>
                      <a:pt x="2" y="234"/>
                    </a:lnTo>
                    <a:lnTo>
                      <a:pt x="0" y="272"/>
                    </a:lnTo>
                    <a:lnTo>
                      <a:pt x="2" y="308"/>
                    </a:lnTo>
                    <a:lnTo>
                      <a:pt x="2" y="340"/>
                    </a:lnTo>
                    <a:lnTo>
                      <a:pt x="6" y="390"/>
                    </a:lnTo>
                    <a:lnTo>
                      <a:pt x="10" y="408"/>
                    </a:lnTo>
                    <a:lnTo>
                      <a:pt x="10" y="4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" name="Freeform 180">
                <a:extLst>
                  <a:ext uri="{FF2B5EF4-FFF2-40B4-BE49-F238E27FC236}">
                    <a16:creationId xmlns:a16="http://schemas.microsoft.com/office/drawing/2014/main" xmlns="" id="{DEAED3F6-8C94-43BD-AF1B-C6916194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54" y="1485033"/>
                <a:ext cx="330695" cy="405854"/>
              </a:xfrm>
              <a:custGeom>
                <a:avLst/>
                <a:gdLst>
                  <a:gd name="T0" fmla="*/ 142 w 242"/>
                  <a:gd name="T1" fmla="*/ 71 h 297"/>
                  <a:gd name="T2" fmla="*/ 132 w 242"/>
                  <a:gd name="T3" fmla="*/ 97 h 297"/>
                  <a:gd name="T4" fmla="*/ 118 w 242"/>
                  <a:gd name="T5" fmla="*/ 121 h 297"/>
                  <a:gd name="T6" fmla="*/ 80 w 242"/>
                  <a:gd name="T7" fmla="*/ 161 h 297"/>
                  <a:gd name="T8" fmla="*/ 62 w 242"/>
                  <a:gd name="T9" fmla="*/ 185 h 297"/>
                  <a:gd name="T10" fmla="*/ 50 w 242"/>
                  <a:gd name="T11" fmla="*/ 213 h 297"/>
                  <a:gd name="T12" fmla="*/ 48 w 242"/>
                  <a:gd name="T13" fmla="*/ 251 h 297"/>
                  <a:gd name="T14" fmla="*/ 56 w 242"/>
                  <a:gd name="T15" fmla="*/ 297 h 297"/>
                  <a:gd name="T16" fmla="*/ 44 w 242"/>
                  <a:gd name="T17" fmla="*/ 283 h 297"/>
                  <a:gd name="T18" fmla="*/ 20 w 242"/>
                  <a:gd name="T19" fmla="*/ 243 h 297"/>
                  <a:gd name="T20" fmla="*/ 4 w 242"/>
                  <a:gd name="T21" fmla="*/ 199 h 297"/>
                  <a:gd name="T22" fmla="*/ 0 w 242"/>
                  <a:gd name="T23" fmla="*/ 163 h 297"/>
                  <a:gd name="T24" fmla="*/ 2 w 242"/>
                  <a:gd name="T25" fmla="*/ 125 h 297"/>
                  <a:gd name="T26" fmla="*/ 6 w 242"/>
                  <a:gd name="T27" fmla="*/ 105 h 297"/>
                  <a:gd name="T28" fmla="*/ 18 w 242"/>
                  <a:gd name="T29" fmla="*/ 69 h 297"/>
                  <a:gd name="T30" fmla="*/ 34 w 242"/>
                  <a:gd name="T31" fmla="*/ 42 h 297"/>
                  <a:gd name="T32" fmla="*/ 52 w 242"/>
                  <a:gd name="T33" fmla="*/ 24 h 297"/>
                  <a:gd name="T34" fmla="*/ 72 w 242"/>
                  <a:gd name="T35" fmla="*/ 12 h 297"/>
                  <a:gd name="T36" fmla="*/ 108 w 242"/>
                  <a:gd name="T37" fmla="*/ 2 h 297"/>
                  <a:gd name="T38" fmla="*/ 134 w 242"/>
                  <a:gd name="T39" fmla="*/ 0 h 297"/>
                  <a:gd name="T40" fmla="*/ 146 w 242"/>
                  <a:gd name="T41" fmla="*/ 2 h 297"/>
                  <a:gd name="T42" fmla="*/ 184 w 242"/>
                  <a:gd name="T43" fmla="*/ 14 h 297"/>
                  <a:gd name="T44" fmla="*/ 206 w 242"/>
                  <a:gd name="T45" fmla="*/ 28 h 297"/>
                  <a:gd name="T46" fmla="*/ 224 w 242"/>
                  <a:gd name="T47" fmla="*/ 48 h 297"/>
                  <a:gd name="T48" fmla="*/ 236 w 242"/>
                  <a:gd name="T49" fmla="*/ 77 h 297"/>
                  <a:gd name="T50" fmla="*/ 242 w 242"/>
                  <a:gd name="T51" fmla="*/ 117 h 297"/>
                  <a:gd name="T52" fmla="*/ 236 w 242"/>
                  <a:gd name="T53" fmla="*/ 169 h 297"/>
                  <a:gd name="T54" fmla="*/ 230 w 242"/>
                  <a:gd name="T55" fmla="*/ 151 h 297"/>
                  <a:gd name="T56" fmla="*/ 210 w 242"/>
                  <a:gd name="T57" fmla="*/ 115 h 297"/>
                  <a:gd name="T58" fmla="*/ 188 w 242"/>
                  <a:gd name="T59" fmla="*/ 89 h 297"/>
                  <a:gd name="T60" fmla="*/ 172 w 242"/>
                  <a:gd name="T61" fmla="*/ 77 h 297"/>
                  <a:gd name="T62" fmla="*/ 152 w 242"/>
                  <a:gd name="T63" fmla="*/ 71 h 297"/>
                  <a:gd name="T64" fmla="*/ 142 w 242"/>
                  <a:gd name="T65" fmla="*/ 7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2" h="297">
                    <a:moveTo>
                      <a:pt x="142" y="71"/>
                    </a:moveTo>
                    <a:lnTo>
                      <a:pt x="142" y="71"/>
                    </a:lnTo>
                    <a:lnTo>
                      <a:pt x="138" y="85"/>
                    </a:lnTo>
                    <a:lnTo>
                      <a:pt x="132" y="97"/>
                    </a:lnTo>
                    <a:lnTo>
                      <a:pt x="126" y="109"/>
                    </a:lnTo>
                    <a:lnTo>
                      <a:pt x="118" y="121"/>
                    </a:lnTo>
                    <a:lnTo>
                      <a:pt x="98" y="141"/>
                    </a:lnTo>
                    <a:lnTo>
                      <a:pt x="80" y="161"/>
                    </a:lnTo>
                    <a:lnTo>
                      <a:pt x="70" y="173"/>
                    </a:lnTo>
                    <a:lnTo>
                      <a:pt x="62" y="185"/>
                    </a:lnTo>
                    <a:lnTo>
                      <a:pt x="56" y="199"/>
                    </a:lnTo>
                    <a:lnTo>
                      <a:pt x="50" y="213"/>
                    </a:lnTo>
                    <a:lnTo>
                      <a:pt x="48" y="231"/>
                    </a:lnTo>
                    <a:lnTo>
                      <a:pt x="48" y="251"/>
                    </a:lnTo>
                    <a:lnTo>
                      <a:pt x="50" y="273"/>
                    </a:lnTo>
                    <a:lnTo>
                      <a:pt x="56" y="297"/>
                    </a:lnTo>
                    <a:lnTo>
                      <a:pt x="56" y="297"/>
                    </a:lnTo>
                    <a:lnTo>
                      <a:pt x="44" y="283"/>
                    </a:lnTo>
                    <a:lnTo>
                      <a:pt x="32" y="265"/>
                    </a:lnTo>
                    <a:lnTo>
                      <a:pt x="20" y="243"/>
                    </a:lnTo>
                    <a:lnTo>
                      <a:pt x="8" y="215"/>
                    </a:lnTo>
                    <a:lnTo>
                      <a:pt x="4" y="199"/>
                    </a:lnTo>
                    <a:lnTo>
                      <a:pt x="2" y="181"/>
                    </a:lnTo>
                    <a:lnTo>
                      <a:pt x="0" y="163"/>
                    </a:lnTo>
                    <a:lnTo>
                      <a:pt x="0" y="145"/>
                    </a:lnTo>
                    <a:lnTo>
                      <a:pt x="2" y="125"/>
                    </a:lnTo>
                    <a:lnTo>
                      <a:pt x="6" y="105"/>
                    </a:lnTo>
                    <a:lnTo>
                      <a:pt x="6" y="105"/>
                    </a:lnTo>
                    <a:lnTo>
                      <a:pt x="12" y="85"/>
                    </a:lnTo>
                    <a:lnTo>
                      <a:pt x="18" y="69"/>
                    </a:lnTo>
                    <a:lnTo>
                      <a:pt x="26" y="54"/>
                    </a:lnTo>
                    <a:lnTo>
                      <a:pt x="34" y="42"/>
                    </a:lnTo>
                    <a:lnTo>
                      <a:pt x="42" y="32"/>
                    </a:lnTo>
                    <a:lnTo>
                      <a:pt x="52" y="24"/>
                    </a:lnTo>
                    <a:lnTo>
                      <a:pt x="62" y="16"/>
                    </a:lnTo>
                    <a:lnTo>
                      <a:pt x="72" y="12"/>
                    </a:lnTo>
                    <a:lnTo>
                      <a:pt x="90" y="4"/>
                    </a:lnTo>
                    <a:lnTo>
                      <a:pt x="108" y="2"/>
                    </a:lnTo>
                    <a:lnTo>
                      <a:pt x="122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46" y="2"/>
                    </a:lnTo>
                    <a:lnTo>
                      <a:pt x="164" y="6"/>
                    </a:lnTo>
                    <a:lnTo>
                      <a:pt x="184" y="14"/>
                    </a:lnTo>
                    <a:lnTo>
                      <a:pt x="194" y="20"/>
                    </a:lnTo>
                    <a:lnTo>
                      <a:pt x="206" y="28"/>
                    </a:lnTo>
                    <a:lnTo>
                      <a:pt x="214" y="36"/>
                    </a:lnTo>
                    <a:lnTo>
                      <a:pt x="224" y="48"/>
                    </a:lnTo>
                    <a:lnTo>
                      <a:pt x="230" y="61"/>
                    </a:lnTo>
                    <a:lnTo>
                      <a:pt x="236" y="77"/>
                    </a:lnTo>
                    <a:lnTo>
                      <a:pt x="240" y="95"/>
                    </a:lnTo>
                    <a:lnTo>
                      <a:pt x="242" y="117"/>
                    </a:lnTo>
                    <a:lnTo>
                      <a:pt x="240" y="141"/>
                    </a:lnTo>
                    <a:lnTo>
                      <a:pt x="236" y="169"/>
                    </a:lnTo>
                    <a:lnTo>
                      <a:pt x="236" y="169"/>
                    </a:lnTo>
                    <a:lnTo>
                      <a:pt x="230" y="151"/>
                    </a:lnTo>
                    <a:lnTo>
                      <a:pt x="222" y="135"/>
                    </a:lnTo>
                    <a:lnTo>
                      <a:pt x="210" y="115"/>
                    </a:lnTo>
                    <a:lnTo>
                      <a:pt x="196" y="97"/>
                    </a:lnTo>
                    <a:lnTo>
                      <a:pt x="188" y="89"/>
                    </a:lnTo>
                    <a:lnTo>
                      <a:pt x="180" y="83"/>
                    </a:lnTo>
                    <a:lnTo>
                      <a:pt x="172" y="77"/>
                    </a:lnTo>
                    <a:lnTo>
                      <a:pt x="162" y="73"/>
                    </a:lnTo>
                    <a:lnTo>
                      <a:pt x="152" y="71"/>
                    </a:lnTo>
                    <a:lnTo>
                      <a:pt x="142" y="71"/>
                    </a:lnTo>
                    <a:lnTo>
                      <a:pt x="142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1568CC98-B1C5-4D63-948D-5886399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404" y="3716410"/>
              <a:ext cx="324737" cy="1204546"/>
            </a:xfrm>
            <a:custGeom>
              <a:avLst/>
              <a:gdLst>
                <a:gd name="connsiteX0" fmla="*/ 0 w 324737"/>
                <a:gd name="connsiteY0" fmla="*/ 0 h 1204546"/>
                <a:gd name="connsiteX1" fmla="*/ 49100 w 324737"/>
                <a:gd name="connsiteY1" fmla="*/ 0 h 1204546"/>
                <a:gd name="connsiteX2" fmla="*/ 101968 w 324737"/>
                <a:gd name="connsiteY2" fmla="*/ 3734 h 1204546"/>
                <a:gd name="connsiteX3" fmla="*/ 128369 w 324737"/>
                <a:gd name="connsiteY3" fmla="*/ 7589 h 1204546"/>
                <a:gd name="connsiteX4" fmla="*/ 151035 w 324737"/>
                <a:gd name="connsiteY4" fmla="*/ 15057 h 1204546"/>
                <a:gd name="connsiteX5" fmla="*/ 173702 w 324737"/>
                <a:gd name="connsiteY5" fmla="*/ 26380 h 1204546"/>
                <a:gd name="connsiteX6" fmla="*/ 188802 w 324737"/>
                <a:gd name="connsiteY6" fmla="*/ 37702 h 1204546"/>
                <a:gd name="connsiteX7" fmla="*/ 190362 w 324737"/>
                <a:gd name="connsiteY7" fmla="*/ 38220 h 1204546"/>
                <a:gd name="connsiteX8" fmla="*/ 188586 w 324737"/>
                <a:gd name="connsiteY8" fmla="*/ 46575 h 1204546"/>
                <a:gd name="connsiteX9" fmla="*/ 184851 w 324737"/>
                <a:gd name="connsiteY9" fmla="*/ 100686 h 1204546"/>
                <a:gd name="connsiteX10" fmla="*/ 238701 w 324737"/>
                <a:gd name="connsiteY10" fmla="*/ 290540 h 1204546"/>
                <a:gd name="connsiteX11" fmla="*/ 281250 w 324737"/>
                <a:gd name="connsiteY11" fmla="*/ 332434 h 1204546"/>
                <a:gd name="connsiteX12" fmla="*/ 290737 w 324737"/>
                <a:gd name="connsiteY12" fmla="*/ 396537 h 1204546"/>
                <a:gd name="connsiteX13" fmla="*/ 302070 w 324737"/>
                <a:gd name="connsiteY13" fmla="*/ 521087 h 1204546"/>
                <a:gd name="connsiteX14" fmla="*/ 313404 w 324737"/>
                <a:gd name="connsiteY14" fmla="*/ 657080 h 1204546"/>
                <a:gd name="connsiteX15" fmla="*/ 317171 w 324737"/>
                <a:gd name="connsiteY15" fmla="*/ 796687 h 1204546"/>
                <a:gd name="connsiteX16" fmla="*/ 324737 w 324737"/>
                <a:gd name="connsiteY16" fmla="*/ 925092 h 1204546"/>
                <a:gd name="connsiteX17" fmla="*/ 324737 w 324737"/>
                <a:gd name="connsiteY17" fmla="*/ 1030851 h 1204546"/>
                <a:gd name="connsiteX18" fmla="*/ 320970 w 324737"/>
                <a:gd name="connsiteY18" fmla="*/ 1102642 h 1204546"/>
                <a:gd name="connsiteX19" fmla="*/ 317171 w 324737"/>
                <a:gd name="connsiteY19" fmla="*/ 1125287 h 1204546"/>
                <a:gd name="connsiteX20" fmla="*/ 309637 w 324737"/>
                <a:gd name="connsiteY20" fmla="*/ 1144078 h 1204546"/>
                <a:gd name="connsiteX21" fmla="*/ 298304 w 324737"/>
                <a:gd name="connsiteY21" fmla="*/ 1162989 h 1204546"/>
                <a:gd name="connsiteX22" fmla="*/ 283203 w 324737"/>
                <a:gd name="connsiteY22" fmla="*/ 1178167 h 1204546"/>
                <a:gd name="connsiteX23" fmla="*/ 268103 w 324737"/>
                <a:gd name="connsiteY23" fmla="*/ 1189489 h 1204546"/>
                <a:gd name="connsiteX24" fmla="*/ 249203 w 324737"/>
                <a:gd name="connsiteY24" fmla="*/ 1196958 h 1204546"/>
                <a:gd name="connsiteX25" fmla="*/ 230336 w 324737"/>
                <a:gd name="connsiteY25" fmla="*/ 1204546 h 1204546"/>
                <a:gd name="connsiteX26" fmla="*/ 215236 w 324737"/>
                <a:gd name="connsiteY26" fmla="*/ 1204546 h 1204546"/>
                <a:gd name="connsiteX27" fmla="*/ 211469 w 324737"/>
                <a:gd name="connsiteY27" fmla="*/ 1204546 h 120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4737" h="1204546">
                  <a:moveTo>
                    <a:pt x="0" y="0"/>
                  </a:moveTo>
                  <a:lnTo>
                    <a:pt x="49100" y="0"/>
                  </a:lnTo>
                  <a:lnTo>
                    <a:pt x="101968" y="3734"/>
                  </a:lnTo>
                  <a:lnTo>
                    <a:pt x="128369" y="7589"/>
                  </a:lnTo>
                  <a:lnTo>
                    <a:pt x="151035" y="15057"/>
                  </a:lnTo>
                  <a:lnTo>
                    <a:pt x="173702" y="26380"/>
                  </a:lnTo>
                  <a:lnTo>
                    <a:pt x="188802" y="37702"/>
                  </a:lnTo>
                  <a:lnTo>
                    <a:pt x="190362" y="38220"/>
                  </a:lnTo>
                  <a:lnTo>
                    <a:pt x="188586" y="46575"/>
                  </a:lnTo>
                  <a:cubicBezTo>
                    <a:pt x="186137" y="64054"/>
                    <a:pt x="184851" y="82151"/>
                    <a:pt x="184851" y="100686"/>
                  </a:cubicBezTo>
                  <a:cubicBezTo>
                    <a:pt x="184851" y="174829"/>
                    <a:pt x="205430" y="241952"/>
                    <a:pt x="238701" y="290540"/>
                  </a:cubicBezTo>
                  <a:lnTo>
                    <a:pt x="281250" y="332434"/>
                  </a:lnTo>
                  <a:lnTo>
                    <a:pt x="290737" y="396537"/>
                  </a:lnTo>
                  <a:cubicBezTo>
                    <a:pt x="294504" y="438094"/>
                    <a:pt x="298304" y="479530"/>
                    <a:pt x="302070" y="521087"/>
                  </a:cubicBezTo>
                  <a:lnTo>
                    <a:pt x="313404" y="657080"/>
                  </a:lnTo>
                  <a:cubicBezTo>
                    <a:pt x="314670" y="703576"/>
                    <a:pt x="315904" y="750191"/>
                    <a:pt x="317171" y="796687"/>
                  </a:cubicBezTo>
                  <a:cubicBezTo>
                    <a:pt x="319704" y="839448"/>
                    <a:pt x="322204" y="882330"/>
                    <a:pt x="324737" y="925092"/>
                  </a:cubicBezTo>
                  <a:lnTo>
                    <a:pt x="324737" y="1030851"/>
                  </a:lnTo>
                  <a:cubicBezTo>
                    <a:pt x="323471" y="1054821"/>
                    <a:pt x="322237" y="1078671"/>
                    <a:pt x="320970" y="1102642"/>
                  </a:cubicBezTo>
                  <a:lnTo>
                    <a:pt x="317171" y="1125287"/>
                  </a:lnTo>
                  <a:lnTo>
                    <a:pt x="309637" y="1144078"/>
                  </a:lnTo>
                  <a:lnTo>
                    <a:pt x="298304" y="1162989"/>
                  </a:lnTo>
                  <a:lnTo>
                    <a:pt x="283203" y="1178167"/>
                  </a:lnTo>
                  <a:lnTo>
                    <a:pt x="268103" y="1189489"/>
                  </a:lnTo>
                  <a:lnTo>
                    <a:pt x="249203" y="1196958"/>
                  </a:lnTo>
                  <a:lnTo>
                    <a:pt x="230336" y="1204546"/>
                  </a:lnTo>
                  <a:lnTo>
                    <a:pt x="215236" y="1204546"/>
                  </a:lnTo>
                  <a:lnTo>
                    <a:pt x="211469" y="12045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F5753A9-2A6D-4E85-86D7-F77599962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3569648" y="10372554"/>
            <a:ext cx="3552517" cy="4021776"/>
            <a:chOff x="4700507" y="8300664"/>
            <a:chExt cx="5461179" cy="6182553"/>
          </a:xfrm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3D2033F0-6383-421E-83B2-E559A817F4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6744550" flipH="1">
              <a:off x="5932651" y="10280252"/>
              <a:ext cx="2970821" cy="5435109"/>
            </a:xfrm>
            <a:custGeom>
              <a:avLst/>
              <a:gdLst>
                <a:gd name="connsiteX0" fmla="*/ 296745 w 1675261"/>
                <a:gd name="connsiteY0" fmla="*/ 1559064 h 1568486"/>
                <a:gd name="connsiteX1" fmla="*/ 1336643 w 1675261"/>
                <a:gd name="connsiteY1" fmla="*/ 655654 h 1568486"/>
                <a:gd name="connsiteX2" fmla="*/ 1548156 w 1675261"/>
                <a:gd name="connsiteY2" fmla="*/ 151880 h 1568486"/>
                <a:gd name="connsiteX3" fmla="*/ 521198 w 1675261"/>
                <a:gd name="connsiteY3" fmla="*/ 365508 h 1568486"/>
                <a:gd name="connsiteX4" fmla="*/ 99167 w 1675261"/>
                <a:gd name="connsiteY4" fmla="*/ 1183815 h 1568486"/>
                <a:gd name="connsiteX5" fmla="*/ 296745 w 1675261"/>
                <a:gd name="connsiteY5" fmla="*/ 1559064 h 1568486"/>
                <a:gd name="connsiteX0" fmla="*/ 296712 w 1562533"/>
                <a:gd name="connsiteY0" fmla="*/ 1552143 h 1561686"/>
                <a:gd name="connsiteX1" fmla="*/ 1051423 w 1562533"/>
                <a:gd name="connsiteY1" fmla="*/ 1261786 h 1561686"/>
                <a:gd name="connsiteX2" fmla="*/ 1548123 w 1562533"/>
                <a:gd name="connsiteY2" fmla="*/ 144959 h 1561686"/>
                <a:gd name="connsiteX3" fmla="*/ 521165 w 1562533"/>
                <a:gd name="connsiteY3" fmla="*/ 358587 h 1561686"/>
                <a:gd name="connsiteX4" fmla="*/ 99134 w 1562533"/>
                <a:gd name="connsiteY4" fmla="*/ 1176894 h 1561686"/>
                <a:gd name="connsiteX5" fmla="*/ 296712 w 1562533"/>
                <a:gd name="connsiteY5" fmla="*/ 1552143 h 1561686"/>
                <a:gd name="connsiteX0" fmla="*/ 296712 w 1566485"/>
                <a:gd name="connsiteY0" fmla="*/ 1552143 h 1561686"/>
                <a:gd name="connsiteX1" fmla="*/ 1051423 w 1566485"/>
                <a:gd name="connsiteY1" fmla="*/ 1261786 h 1561686"/>
                <a:gd name="connsiteX2" fmla="*/ 1548123 w 1566485"/>
                <a:gd name="connsiteY2" fmla="*/ 144959 h 1561686"/>
                <a:gd name="connsiteX3" fmla="*/ 521165 w 1566485"/>
                <a:gd name="connsiteY3" fmla="*/ 358587 h 1561686"/>
                <a:gd name="connsiteX4" fmla="*/ 99134 w 1566485"/>
                <a:gd name="connsiteY4" fmla="*/ 1176894 h 1561686"/>
                <a:gd name="connsiteX5" fmla="*/ 296712 w 1566485"/>
                <a:gd name="connsiteY5" fmla="*/ 1552143 h 1561686"/>
                <a:gd name="connsiteX0" fmla="*/ 296712 w 1563630"/>
                <a:gd name="connsiteY0" fmla="*/ 1552143 h 1561686"/>
                <a:gd name="connsiteX1" fmla="*/ 1051423 w 1563630"/>
                <a:gd name="connsiteY1" fmla="*/ 1261786 h 1561686"/>
                <a:gd name="connsiteX2" fmla="*/ 1548123 w 1563630"/>
                <a:gd name="connsiteY2" fmla="*/ 144959 h 1561686"/>
                <a:gd name="connsiteX3" fmla="*/ 521165 w 1563630"/>
                <a:gd name="connsiteY3" fmla="*/ 358587 h 1561686"/>
                <a:gd name="connsiteX4" fmla="*/ 99134 w 1563630"/>
                <a:gd name="connsiteY4" fmla="*/ 1176894 h 1561686"/>
                <a:gd name="connsiteX5" fmla="*/ 296712 w 1563630"/>
                <a:gd name="connsiteY5" fmla="*/ 1552143 h 1561686"/>
                <a:gd name="connsiteX0" fmla="*/ 296712 w 1563291"/>
                <a:gd name="connsiteY0" fmla="*/ 1552143 h 1561686"/>
                <a:gd name="connsiteX1" fmla="*/ 1051423 w 1563291"/>
                <a:gd name="connsiteY1" fmla="*/ 1261786 h 1561686"/>
                <a:gd name="connsiteX2" fmla="*/ 1548123 w 1563291"/>
                <a:gd name="connsiteY2" fmla="*/ 144959 h 1561686"/>
                <a:gd name="connsiteX3" fmla="*/ 521165 w 1563291"/>
                <a:gd name="connsiteY3" fmla="*/ 358587 h 1561686"/>
                <a:gd name="connsiteX4" fmla="*/ 99134 w 1563291"/>
                <a:gd name="connsiteY4" fmla="*/ 1176894 h 1561686"/>
                <a:gd name="connsiteX5" fmla="*/ 296712 w 1563291"/>
                <a:gd name="connsiteY5" fmla="*/ 1552143 h 1561686"/>
                <a:gd name="connsiteX0" fmla="*/ 296712 w 1599030"/>
                <a:gd name="connsiteY0" fmla="*/ 1571104 h 1580647"/>
                <a:gd name="connsiteX1" fmla="*/ 1051423 w 1599030"/>
                <a:gd name="connsiteY1" fmla="*/ 1280747 h 1580647"/>
                <a:gd name="connsiteX2" fmla="*/ 1548123 w 1599030"/>
                <a:gd name="connsiteY2" fmla="*/ 163920 h 1580647"/>
                <a:gd name="connsiteX3" fmla="*/ 521165 w 1599030"/>
                <a:gd name="connsiteY3" fmla="*/ 377548 h 1580647"/>
                <a:gd name="connsiteX4" fmla="*/ 99134 w 1599030"/>
                <a:gd name="connsiteY4" fmla="*/ 1195855 h 1580647"/>
                <a:gd name="connsiteX5" fmla="*/ 296712 w 1599030"/>
                <a:gd name="connsiteY5" fmla="*/ 1571104 h 1580647"/>
                <a:gd name="connsiteX0" fmla="*/ 296712 w 1590893"/>
                <a:gd name="connsiteY0" fmla="*/ 1571104 h 1580647"/>
                <a:gd name="connsiteX1" fmla="*/ 1051423 w 1590893"/>
                <a:gd name="connsiteY1" fmla="*/ 1280747 h 1580647"/>
                <a:gd name="connsiteX2" fmla="*/ 1548123 w 1590893"/>
                <a:gd name="connsiteY2" fmla="*/ 163920 h 1580647"/>
                <a:gd name="connsiteX3" fmla="*/ 521165 w 1590893"/>
                <a:gd name="connsiteY3" fmla="*/ 377548 h 1580647"/>
                <a:gd name="connsiteX4" fmla="*/ 99134 w 1590893"/>
                <a:gd name="connsiteY4" fmla="*/ 1195855 h 1580647"/>
                <a:gd name="connsiteX5" fmla="*/ 296712 w 1590893"/>
                <a:gd name="connsiteY5" fmla="*/ 1571104 h 1580647"/>
                <a:gd name="connsiteX0" fmla="*/ 296712 w 1598573"/>
                <a:gd name="connsiteY0" fmla="*/ 1571104 h 1580647"/>
                <a:gd name="connsiteX1" fmla="*/ 1051423 w 1598573"/>
                <a:gd name="connsiteY1" fmla="*/ 1280747 h 1580647"/>
                <a:gd name="connsiteX2" fmla="*/ 1548123 w 1598573"/>
                <a:gd name="connsiteY2" fmla="*/ 163920 h 1580647"/>
                <a:gd name="connsiteX3" fmla="*/ 521165 w 1598573"/>
                <a:gd name="connsiteY3" fmla="*/ 377548 h 1580647"/>
                <a:gd name="connsiteX4" fmla="*/ 99134 w 1598573"/>
                <a:gd name="connsiteY4" fmla="*/ 1195855 h 1580647"/>
                <a:gd name="connsiteX5" fmla="*/ 296712 w 1598573"/>
                <a:gd name="connsiteY5" fmla="*/ 1571104 h 1580647"/>
                <a:gd name="connsiteX0" fmla="*/ 296712 w 1598573"/>
                <a:gd name="connsiteY0" fmla="*/ 1571104 h 1580647"/>
                <a:gd name="connsiteX1" fmla="*/ 1051423 w 1598573"/>
                <a:gd name="connsiteY1" fmla="*/ 1280747 h 1580647"/>
                <a:gd name="connsiteX2" fmla="*/ 1548123 w 1598573"/>
                <a:gd name="connsiteY2" fmla="*/ 163920 h 1580647"/>
                <a:gd name="connsiteX3" fmla="*/ 521165 w 1598573"/>
                <a:gd name="connsiteY3" fmla="*/ 377548 h 1580647"/>
                <a:gd name="connsiteX4" fmla="*/ 99134 w 1598573"/>
                <a:gd name="connsiteY4" fmla="*/ 1195855 h 1580647"/>
                <a:gd name="connsiteX5" fmla="*/ 296712 w 1598573"/>
                <a:gd name="connsiteY5" fmla="*/ 1571104 h 158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8573" h="1580647">
                  <a:moveTo>
                    <a:pt x="296712" y="1571104"/>
                  </a:moveTo>
                  <a:cubicBezTo>
                    <a:pt x="637974" y="1532349"/>
                    <a:pt x="787290" y="1496351"/>
                    <a:pt x="1051423" y="1280747"/>
                  </a:cubicBezTo>
                  <a:cubicBezTo>
                    <a:pt x="1315556" y="1065143"/>
                    <a:pt x="1746071" y="362309"/>
                    <a:pt x="1548123" y="163920"/>
                  </a:cubicBezTo>
                  <a:cubicBezTo>
                    <a:pt x="1350175" y="-34469"/>
                    <a:pt x="514198" y="-142028"/>
                    <a:pt x="521165" y="377548"/>
                  </a:cubicBezTo>
                  <a:cubicBezTo>
                    <a:pt x="528133" y="897124"/>
                    <a:pt x="170178" y="1140613"/>
                    <a:pt x="99134" y="1195855"/>
                  </a:cubicBezTo>
                  <a:cubicBezTo>
                    <a:pt x="-51413" y="1312311"/>
                    <a:pt x="-63109" y="1640530"/>
                    <a:pt x="296712" y="1571104"/>
                  </a:cubicBezTo>
                  <a:close/>
                </a:path>
              </a:pathLst>
            </a:custGeom>
            <a:solidFill>
              <a:srgbClr val="EDEDE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F7D12A9-DF98-4C60-8936-A83FF82C3E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5967259" y="8471871"/>
              <a:ext cx="3771569" cy="5287421"/>
              <a:chOff x="3712439" y="10056619"/>
              <a:chExt cx="2688751" cy="3769402"/>
            </a:xfrm>
          </p:grpSpPr>
          <p:grpSp>
            <p:nvGrpSpPr>
              <p:cNvPr id="116" name="Graphic 7">
                <a:extLst>
                  <a:ext uri="{FF2B5EF4-FFF2-40B4-BE49-F238E27FC236}">
                    <a16:creationId xmlns:a16="http://schemas.microsoft.com/office/drawing/2014/main" xmlns="" id="{C83BFBB0-E0A1-45ED-9863-AB2D6C760817}"/>
                  </a:ext>
                </a:extLst>
              </p:cNvPr>
              <p:cNvGrpSpPr/>
              <p:nvPr/>
            </p:nvGrpSpPr>
            <p:grpSpPr>
              <a:xfrm>
                <a:off x="4927837" y="10056619"/>
                <a:ext cx="1473353" cy="2928674"/>
                <a:chOff x="6291898" y="2846695"/>
                <a:chExt cx="1567302" cy="3115422"/>
              </a:xfrm>
              <a:solidFill>
                <a:schemeClr val="accent1"/>
              </a:solidFill>
            </p:grpSpPr>
            <p:grpSp>
              <p:nvGrpSpPr>
                <p:cNvPr id="117" name="Graphic 7">
                  <a:extLst>
                    <a:ext uri="{FF2B5EF4-FFF2-40B4-BE49-F238E27FC236}">
                      <a16:creationId xmlns:a16="http://schemas.microsoft.com/office/drawing/2014/main" xmlns="" id="{2764E775-F7C7-4481-9BA2-37AB6F1C2097}"/>
                    </a:ext>
                  </a:extLst>
                </p:cNvPr>
                <p:cNvGrpSpPr/>
                <p:nvPr/>
              </p:nvGrpSpPr>
              <p:grpSpPr>
                <a:xfrm>
                  <a:off x="6291898" y="3411021"/>
                  <a:ext cx="751628" cy="352603"/>
                  <a:chOff x="6291898" y="3411021"/>
                  <a:chExt cx="751628" cy="352603"/>
                </a:xfrm>
                <a:solidFill>
                  <a:srgbClr val="F7B598"/>
                </a:solidFill>
              </p:grpSpPr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xmlns="" id="{12383B5D-5A0B-4461-82F2-C3C954FFD777}"/>
                      </a:ext>
                    </a:extLst>
                  </p:cNvPr>
                  <p:cNvSpPr/>
                  <p:nvPr/>
                </p:nvSpPr>
                <p:spPr>
                  <a:xfrm>
                    <a:off x="6513017" y="3497357"/>
                    <a:ext cx="530509" cy="266267"/>
                  </a:xfrm>
                  <a:custGeom>
                    <a:avLst/>
                    <a:gdLst>
                      <a:gd name="connsiteX0" fmla="*/ 462838 w 530509"/>
                      <a:gd name="connsiteY0" fmla="*/ 152324 h 266267"/>
                      <a:gd name="connsiteX1" fmla="*/ 59231 w 530509"/>
                      <a:gd name="connsiteY1" fmla="*/ 65 h 266267"/>
                      <a:gd name="connsiteX2" fmla="*/ 19 w 530509"/>
                      <a:gd name="connsiteY2" fmla="*/ 38130 h 266267"/>
                      <a:gd name="connsiteX3" fmla="*/ 407252 w 530509"/>
                      <a:gd name="connsiteY3" fmla="*/ 259268 h 266267"/>
                      <a:gd name="connsiteX4" fmla="*/ 530509 w 530509"/>
                      <a:gd name="connsiteY4" fmla="*/ 235100 h 266267"/>
                      <a:gd name="connsiteX5" fmla="*/ 462838 w 530509"/>
                      <a:gd name="connsiteY5" fmla="*/ 152324 h 26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0509" h="266267">
                        <a:moveTo>
                          <a:pt x="462838" y="152324"/>
                        </a:moveTo>
                        <a:cubicBezTo>
                          <a:pt x="403022" y="121510"/>
                          <a:pt x="64064" y="3086"/>
                          <a:pt x="59231" y="65"/>
                        </a:cubicBezTo>
                        <a:cubicBezTo>
                          <a:pt x="56210" y="-1748"/>
                          <a:pt x="-1190" y="35109"/>
                          <a:pt x="19" y="38130"/>
                        </a:cubicBezTo>
                        <a:cubicBezTo>
                          <a:pt x="11499" y="60485"/>
                          <a:pt x="341394" y="234496"/>
                          <a:pt x="407252" y="259268"/>
                        </a:cubicBezTo>
                        <a:cubicBezTo>
                          <a:pt x="473714" y="284040"/>
                          <a:pt x="530509" y="235100"/>
                          <a:pt x="530509" y="235100"/>
                        </a:cubicBezTo>
                        <a:cubicBezTo>
                          <a:pt x="530509" y="235100"/>
                          <a:pt x="522654" y="183743"/>
                          <a:pt x="462838" y="152324"/>
                        </a:cubicBezTo>
                        <a:close/>
                      </a:path>
                    </a:pathLst>
                  </a:custGeom>
                  <a:solidFill>
                    <a:srgbClr val="F7B598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grpSp>
                <p:nvGrpSpPr>
                  <p:cNvPr id="137" name="Graphic 7">
                    <a:extLst>
                      <a:ext uri="{FF2B5EF4-FFF2-40B4-BE49-F238E27FC236}">
                        <a16:creationId xmlns:a16="http://schemas.microsoft.com/office/drawing/2014/main" xmlns="" id="{1671DD4C-8DD6-4E32-BB3C-47CF6013CEC6}"/>
                      </a:ext>
                    </a:extLst>
                  </p:cNvPr>
                  <p:cNvGrpSpPr/>
                  <p:nvPr/>
                </p:nvGrpSpPr>
                <p:grpSpPr>
                  <a:xfrm>
                    <a:off x="6291898" y="3411021"/>
                    <a:ext cx="292428" cy="148931"/>
                    <a:chOff x="6291898" y="3411021"/>
                    <a:chExt cx="292428" cy="148931"/>
                  </a:xfrm>
                  <a:solidFill>
                    <a:srgbClr val="F7B598"/>
                  </a:solidFill>
                </p:grpSpPr>
                <p:sp>
                  <p:nvSpPr>
                    <p:cNvPr id="138" name="Freeform: Shape 137">
                      <a:extLst>
                        <a:ext uri="{FF2B5EF4-FFF2-40B4-BE49-F238E27FC236}">
                          <a16:creationId xmlns:a16="http://schemas.microsoft.com/office/drawing/2014/main" xmlns="" id="{339671E1-E57B-4702-9574-F51AEAFCF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9018" y="3411021"/>
                      <a:ext cx="205308" cy="148931"/>
                    </a:xfrm>
                    <a:custGeom>
                      <a:avLst/>
                      <a:gdLst>
                        <a:gd name="connsiteX0" fmla="*/ 162416 w 205308"/>
                        <a:gd name="connsiteY0" fmla="*/ 51962 h 148931"/>
                        <a:gd name="connsiteX1" fmla="*/ 106225 w 205308"/>
                        <a:gd name="connsiteY1" fmla="*/ 28398 h 148931"/>
                        <a:gd name="connsiteX2" fmla="*/ 20428 w 205308"/>
                        <a:gd name="connsiteY2" fmla="*/ 0 h 148931"/>
                        <a:gd name="connsiteX3" fmla="*/ 34929 w 205308"/>
                        <a:gd name="connsiteY3" fmla="*/ 27793 h 148931"/>
                        <a:gd name="connsiteX4" fmla="*/ 64535 w 205308"/>
                        <a:gd name="connsiteY4" fmla="*/ 47128 h 148931"/>
                        <a:gd name="connsiteX5" fmla="*/ 10157 w 205308"/>
                        <a:gd name="connsiteY5" fmla="*/ 51962 h 148931"/>
                        <a:gd name="connsiteX6" fmla="*/ 10761 w 205308"/>
                        <a:gd name="connsiteY6" fmla="*/ 127487 h 148931"/>
                        <a:gd name="connsiteX7" fmla="*/ 165437 w 205308"/>
                        <a:gd name="connsiteY7" fmla="*/ 148634 h 148931"/>
                        <a:gd name="connsiteX8" fmla="*/ 199272 w 205308"/>
                        <a:gd name="connsiteY8" fmla="*/ 97881 h 148931"/>
                        <a:gd name="connsiteX9" fmla="*/ 162416 w 205308"/>
                        <a:gd name="connsiteY9" fmla="*/ 51962 h 1489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5308" h="148931">
                          <a:moveTo>
                            <a:pt x="162416" y="51962"/>
                          </a:moveTo>
                          <a:cubicBezTo>
                            <a:pt x="140060" y="37461"/>
                            <a:pt x="140060" y="33835"/>
                            <a:pt x="106225" y="28398"/>
                          </a:cubicBezTo>
                          <a:cubicBezTo>
                            <a:pt x="76015" y="23564"/>
                            <a:pt x="20428" y="0"/>
                            <a:pt x="20428" y="0"/>
                          </a:cubicBezTo>
                          <a:cubicBezTo>
                            <a:pt x="20428" y="0"/>
                            <a:pt x="7740" y="15105"/>
                            <a:pt x="34929" y="27793"/>
                          </a:cubicBezTo>
                          <a:cubicBezTo>
                            <a:pt x="62118" y="40482"/>
                            <a:pt x="70577" y="35648"/>
                            <a:pt x="64535" y="47128"/>
                          </a:cubicBezTo>
                          <a:cubicBezTo>
                            <a:pt x="57889" y="58004"/>
                            <a:pt x="14990" y="48940"/>
                            <a:pt x="10157" y="51962"/>
                          </a:cubicBezTo>
                          <a:cubicBezTo>
                            <a:pt x="5323" y="54983"/>
                            <a:pt x="-10386" y="119632"/>
                            <a:pt x="10761" y="127487"/>
                          </a:cubicBezTo>
                          <a:cubicBezTo>
                            <a:pt x="31304" y="135341"/>
                            <a:pt x="104412" y="143800"/>
                            <a:pt x="165437" y="148634"/>
                          </a:cubicBezTo>
                          <a:cubicBezTo>
                            <a:pt x="226461" y="153468"/>
                            <a:pt x="199272" y="97881"/>
                            <a:pt x="199272" y="97881"/>
                          </a:cubicBezTo>
                          <a:cubicBezTo>
                            <a:pt x="192022" y="91235"/>
                            <a:pt x="184771" y="65858"/>
                            <a:pt x="162416" y="51962"/>
                          </a:cubicBezTo>
                          <a:close/>
                        </a:path>
                      </a:pathLst>
                    </a:custGeom>
                    <a:solidFill>
                      <a:srgbClr val="F7B598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xmlns="" id="{34596650-E2D7-4B47-B7CE-9C49C1CD2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0024" y="3443873"/>
                      <a:ext cx="130513" cy="40256"/>
                    </a:xfrm>
                    <a:custGeom>
                      <a:avLst/>
                      <a:gdLst>
                        <a:gd name="connsiteX0" fmla="*/ 64045 w 130513"/>
                        <a:gd name="connsiteY0" fmla="*/ 14276 h 40256"/>
                        <a:gd name="connsiteX1" fmla="*/ 7855 w 130513"/>
                        <a:gd name="connsiteY1" fmla="*/ 379 h 40256"/>
                        <a:gd name="connsiteX2" fmla="*/ 0 w 130513"/>
                        <a:gd name="connsiteY2" fmla="*/ 8234 h 40256"/>
                        <a:gd name="connsiteX3" fmla="*/ 93651 w 130513"/>
                        <a:gd name="connsiteY3" fmla="*/ 40257 h 40256"/>
                        <a:gd name="connsiteX4" fmla="*/ 130508 w 130513"/>
                        <a:gd name="connsiteY4" fmla="*/ 19714 h 40256"/>
                        <a:gd name="connsiteX5" fmla="*/ 64045 w 130513"/>
                        <a:gd name="connsiteY5" fmla="*/ 14276 h 40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0513" h="40256">
                          <a:moveTo>
                            <a:pt x="64045" y="14276"/>
                          </a:moveTo>
                          <a:cubicBezTo>
                            <a:pt x="41690" y="7630"/>
                            <a:pt x="21147" y="-2038"/>
                            <a:pt x="7855" y="379"/>
                          </a:cubicBezTo>
                          <a:cubicBezTo>
                            <a:pt x="2417" y="983"/>
                            <a:pt x="0" y="8234"/>
                            <a:pt x="0" y="8234"/>
                          </a:cubicBezTo>
                          <a:cubicBezTo>
                            <a:pt x="0" y="8234"/>
                            <a:pt x="47732" y="38444"/>
                            <a:pt x="93651" y="40257"/>
                          </a:cubicBezTo>
                          <a:lnTo>
                            <a:pt x="130508" y="19714"/>
                          </a:lnTo>
                          <a:cubicBezTo>
                            <a:pt x="131112" y="19110"/>
                            <a:pt x="86401" y="20922"/>
                            <a:pt x="64045" y="14276"/>
                          </a:cubicBezTo>
                          <a:close/>
                        </a:path>
                      </a:pathLst>
                    </a:custGeom>
                    <a:solidFill>
                      <a:srgbClr val="F7B598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40" name="Freeform: Shape 139">
                      <a:extLst>
                        <a:ext uri="{FF2B5EF4-FFF2-40B4-BE49-F238E27FC236}">
                          <a16:creationId xmlns:a16="http://schemas.microsoft.com/office/drawing/2014/main" xmlns="" id="{BBCCEF0B-DA2D-4015-9A0F-C5471486F5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3710" y="3459146"/>
                      <a:ext cx="143196" cy="41296"/>
                    </a:xfrm>
                    <a:custGeom>
                      <a:avLst/>
                      <a:gdLst>
                        <a:gd name="connsiteX0" fmla="*/ 7855 w 143196"/>
                        <a:gd name="connsiteY0" fmla="*/ 211 h 41296"/>
                        <a:gd name="connsiteX1" fmla="*/ 0 w 143196"/>
                        <a:gd name="connsiteY1" fmla="*/ 8066 h 41296"/>
                        <a:gd name="connsiteX2" fmla="*/ 99089 w 143196"/>
                        <a:gd name="connsiteY2" fmla="*/ 41297 h 41296"/>
                        <a:gd name="connsiteX3" fmla="*/ 143196 w 143196"/>
                        <a:gd name="connsiteY3" fmla="*/ 28004 h 41296"/>
                        <a:gd name="connsiteX4" fmla="*/ 65254 w 143196"/>
                        <a:gd name="connsiteY4" fmla="*/ 15316 h 41296"/>
                        <a:gd name="connsiteX5" fmla="*/ 7855 w 143196"/>
                        <a:gd name="connsiteY5" fmla="*/ 211 h 412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3196" h="41296">
                          <a:moveTo>
                            <a:pt x="7855" y="211"/>
                          </a:moveTo>
                          <a:cubicBezTo>
                            <a:pt x="2417" y="815"/>
                            <a:pt x="0" y="8066"/>
                            <a:pt x="0" y="8066"/>
                          </a:cubicBezTo>
                          <a:cubicBezTo>
                            <a:pt x="0" y="8066"/>
                            <a:pt x="53170" y="40089"/>
                            <a:pt x="99089" y="41297"/>
                          </a:cubicBezTo>
                          <a:lnTo>
                            <a:pt x="143196" y="28004"/>
                          </a:lnTo>
                          <a:cubicBezTo>
                            <a:pt x="143196" y="28004"/>
                            <a:pt x="87609" y="21962"/>
                            <a:pt x="65254" y="15316"/>
                          </a:cubicBezTo>
                          <a:cubicBezTo>
                            <a:pt x="42898" y="8670"/>
                            <a:pt x="20543" y="-1601"/>
                            <a:pt x="7855" y="211"/>
                          </a:cubicBezTo>
                          <a:close/>
                        </a:path>
                      </a:pathLst>
                    </a:custGeom>
                    <a:solidFill>
                      <a:srgbClr val="F7B598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41" name="Freeform: Shape 140">
                      <a:extLst>
                        <a:ext uri="{FF2B5EF4-FFF2-40B4-BE49-F238E27FC236}">
                          <a16:creationId xmlns:a16="http://schemas.microsoft.com/office/drawing/2014/main" xmlns="" id="{CED62AE0-4808-414B-96E0-2CC42E3321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1898" y="3481310"/>
                      <a:ext cx="145008" cy="36690"/>
                    </a:xfrm>
                    <a:custGeom>
                      <a:avLst/>
                      <a:gdLst>
                        <a:gd name="connsiteX0" fmla="*/ 7855 w 145008"/>
                        <a:gd name="connsiteY0" fmla="*/ 402 h 36690"/>
                        <a:gd name="connsiteX1" fmla="*/ 0 w 145008"/>
                        <a:gd name="connsiteY1" fmla="*/ 8257 h 36690"/>
                        <a:gd name="connsiteX2" fmla="*/ 105736 w 145008"/>
                        <a:gd name="connsiteY2" fmla="*/ 36654 h 36690"/>
                        <a:gd name="connsiteX3" fmla="*/ 145009 w 145008"/>
                        <a:gd name="connsiteY3" fmla="*/ 18528 h 36690"/>
                        <a:gd name="connsiteX4" fmla="*/ 66462 w 145008"/>
                        <a:gd name="connsiteY4" fmla="*/ 11882 h 36690"/>
                        <a:gd name="connsiteX5" fmla="*/ 7855 w 145008"/>
                        <a:gd name="connsiteY5" fmla="*/ 402 h 36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5008" h="36690">
                          <a:moveTo>
                            <a:pt x="7855" y="402"/>
                          </a:moveTo>
                          <a:cubicBezTo>
                            <a:pt x="2417" y="1611"/>
                            <a:pt x="0" y="8257"/>
                            <a:pt x="0" y="8257"/>
                          </a:cubicBezTo>
                          <a:cubicBezTo>
                            <a:pt x="0" y="8257"/>
                            <a:pt x="59212" y="37863"/>
                            <a:pt x="105736" y="36654"/>
                          </a:cubicBezTo>
                          <a:lnTo>
                            <a:pt x="145009" y="18528"/>
                          </a:lnTo>
                          <a:cubicBezTo>
                            <a:pt x="145009" y="18528"/>
                            <a:pt x="88818" y="17320"/>
                            <a:pt x="66462" y="11882"/>
                          </a:cubicBezTo>
                          <a:cubicBezTo>
                            <a:pt x="43502" y="7048"/>
                            <a:pt x="20543" y="-2015"/>
                            <a:pt x="7855" y="402"/>
                          </a:cubicBezTo>
                          <a:close/>
                        </a:path>
                      </a:pathLst>
                    </a:custGeom>
                    <a:solidFill>
                      <a:srgbClr val="F7B598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xmlns="" id="{C6F72BD1-9799-46A1-8C19-EC3E2493D8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8544" y="3503667"/>
                      <a:ext cx="145008" cy="36058"/>
                    </a:xfrm>
                    <a:custGeom>
                      <a:avLst/>
                      <a:gdLst>
                        <a:gd name="connsiteX0" fmla="*/ 7855 w 145008"/>
                        <a:gd name="connsiteY0" fmla="*/ 401 h 36058"/>
                        <a:gd name="connsiteX1" fmla="*/ 0 w 145008"/>
                        <a:gd name="connsiteY1" fmla="*/ 8256 h 36058"/>
                        <a:gd name="connsiteX2" fmla="*/ 114195 w 145008"/>
                        <a:gd name="connsiteY2" fmla="*/ 36049 h 36058"/>
                        <a:gd name="connsiteX3" fmla="*/ 145009 w 145008"/>
                        <a:gd name="connsiteY3" fmla="*/ 19132 h 36058"/>
                        <a:gd name="connsiteX4" fmla="*/ 66462 w 145008"/>
                        <a:gd name="connsiteY4" fmla="*/ 12485 h 36058"/>
                        <a:gd name="connsiteX5" fmla="*/ 7855 w 145008"/>
                        <a:gd name="connsiteY5" fmla="*/ 401 h 360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5008" h="36058">
                          <a:moveTo>
                            <a:pt x="7855" y="401"/>
                          </a:moveTo>
                          <a:cubicBezTo>
                            <a:pt x="2417" y="1610"/>
                            <a:pt x="0" y="8256"/>
                            <a:pt x="0" y="8256"/>
                          </a:cubicBezTo>
                          <a:cubicBezTo>
                            <a:pt x="0" y="8256"/>
                            <a:pt x="67671" y="36654"/>
                            <a:pt x="114195" y="36049"/>
                          </a:cubicBezTo>
                          <a:lnTo>
                            <a:pt x="145009" y="19132"/>
                          </a:lnTo>
                          <a:cubicBezTo>
                            <a:pt x="145009" y="19132"/>
                            <a:pt x="88818" y="17923"/>
                            <a:pt x="66462" y="12485"/>
                          </a:cubicBezTo>
                          <a:cubicBezTo>
                            <a:pt x="42898" y="7048"/>
                            <a:pt x="19939" y="-2015"/>
                            <a:pt x="7855" y="401"/>
                          </a:cubicBezTo>
                          <a:close/>
                        </a:path>
                      </a:pathLst>
                    </a:custGeom>
                    <a:solidFill>
                      <a:srgbClr val="F7B598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</p:grpSp>
            </p:grp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xmlns="" id="{B6668502-D584-479D-8E81-F38EEE2B5E8D}"/>
                    </a:ext>
                  </a:extLst>
                </p:cNvPr>
                <p:cNvSpPr/>
                <p:nvPr/>
              </p:nvSpPr>
              <p:spPr>
                <a:xfrm>
                  <a:off x="6647169" y="3288087"/>
                  <a:ext cx="859780" cy="476133"/>
                </a:xfrm>
                <a:custGeom>
                  <a:avLst/>
                  <a:gdLst>
                    <a:gd name="connsiteX0" fmla="*/ 698459 w 859780"/>
                    <a:gd name="connsiteY0" fmla="*/ 17199 h 476133"/>
                    <a:gd name="connsiteX1" fmla="*/ 315394 w 859780"/>
                    <a:gd name="connsiteY1" fmla="*/ 341656 h 476133"/>
                    <a:gd name="connsiteX2" fmla="*/ 38065 w 859780"/>
                    <a:gd name="connsiteY2" fmla="*/ 251025 h 476133"/>
                    <a:gd name="connsiteX3" fmla="*/ 35648 w 859780"/>
                    <a:gd name="connsiteY3" fmla="*/ 257671 h 476133"/>
                    <a:gd name="connsiteX4" fmla="*/ 0 w 859780"/>
                    <a:gd name="connsiteY4" fmla="*/ 330780 h 476133"/>
                    <a:gd name="connsiteX5" fmla="*/ 273704 w 859780"/>
                    <a:gd name="connsiteY5" fmla="*/ 469143 h 476133"/>
                    <a:gd name="connsiteX6" fmla="*/ 361917 w 859780"/>
                    <a:gd name="connsiteY6" fmla="*/ 465518 h 476133"/>
                    <a:gd name="connsiteX7" fmla="*/ 362522 w 859780"/>
                    <a:gd name="connsiteY7" fmla="*/ 466122 h 476133"/>
                    <a:gd name="connsiteX8" fmla="*/ 367959 w 859780"/>
                    <a:gd name="connsiteY8" fmla="*/ 463101 h 476133"/>
                    <a:gd name="connsiteX9" fmla="*/ 387898 w 859780"/>
                    <a:gd name="connsiteY9" fmla="*/ 451621 h 476133"/>
                    <a:gd name="connsiteX10" fmla="*/ 685770 w 859780"/>
                    <a:gd name="connsiteY10" fmla="*/ 246796 h 476133"/>
                    <a:gd name="connsiteX11" fmla="*/ 859781 w 859780"/>
                    <a:gd name="connsiteY11" fmla="*/ 87891 h 476133"/>
                    <a:gd name="connsiteX12" fmla="*/ 698459 w 859780"/>
                    <a:gd name="connsiteY12" fmla="*/ 17199 h 47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780" h="476133">
                      <a:moveTo>
                        <a:pt x="698459" y="17199"/>
                      </a:moveTo>
                      <a:cubicBezTo>
                        <a:pt x="582452" y="127768"/>
                        <a:pt x="381252" y="289090"/>
                        <a:pt x="315394" y="341656"/>
                      </a:cubicBezTo>
                      <a:cubicBezTo>
                        <a:pt x="250140" y="318092"/>
                        <a:pt x="123257" y="281236"/>
                        <a:pt x="38065" y="251025"/>
                      </a:cubicBezTo>
                      <a:cubicBezTo>
                        <a:pt x="36856" y="253442"/>
                        <a:pt x="36252" y="255255"/>
                        <a:pt x="35648" y="257671"/>
                      </a:cubicBezTo>
                      <a:cubicBezTo>
                        <a:pt x="24168" y="282444"/>
                        <a:pt x="12084" y="306612"/>
                        <a:pt x="0" y="330780"/>
                      </a:cubicBezTo>
                      <a:cubicBezTo>
                        <a:pt x="103319" y="387575"/>
                        <a:pt x="234431" y="454642"/>
                        <a:pt x="273704" y="469143"/>
                      </a:cubicBezTo>
                      <a:cubicBezTo>
                        <a:pt x="307539" y="481831"/>
                        <a:pt x="338958" y="475185"/>
                        <a:pt x="361917" y="465518"/>
                      </a:cubicBezTo>
                      <a:cubicBezTo>
                        <a:pt x="361917" y="465518"/>
                        <a:pt x="361917" y="466122"/>
                        <a:pt x="362522" y="466122"/>
                      </a:cubicBezTo>
                      <a:cubicBezTo>
                        <a:pt x="364334" y="464913"/>
                        <a:pt x="366147" y="464309"/>
                        <a:pt x="367959" y="463101"/>
                      </a:cubicBezTo>
                      <a:cubicBezTo>
                        <a:pt x="376418" y="459475"/>
                        <a:pt x="383065" y="455246"/>
                        <a:pt x="387898" y="451621"/>
                      </a:cubicBezTo>
                      <a:cubicBezTo>
                        <a:pt x="526261" y="373074"/>
                        <a:pt x="617496" y="314467"/>
                        <a:pt x="685770" y="246796"/>
                      </a:cubicBezTo>
                      <a:cubicBezTo>
                        <a:pt x="783651" y="150728"/>
                        <a:pt x="859781" y="87891"/>
                        <a:pt x="859781" y="87891"/>
                      </a:cubicBezTo>
                      <a:cubicBezTo>
                        <a:pt x="826550" y="-17845"/>
                        <a:pt x="726252" y="-9386"/>
                        <a:pt x="698459" y="171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6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grpSp>
              <p:nvGrpSpPr>
                <p:cNvPr id="119" name="Graphic 7">
                  <a:extLst>
                    <a:ext uri="{FF2B5EF4-FFF2-40B4-BE49-F238E27FC236}">
                      <a16:creationId xmlns:a16="http://schemas.microsoft.com/office/drawing/2014/main" xmlns="" id="{3176B6CB-B98C-4F92-80F7-63B34C3E389B}"/>
                    </a:ext>
                  </a:extLst>
                </p:cNvPr>
                <p:cNvGrpSpPr/>
                <p:nvPr/>
              </p:nvGrpSpPr>
              <p:grpSpPr>
                <a:xfrm>
                  <a:off x="7064574" y="2846695"/>
                  <a:ext cx="794625" cy="3115422"/>
                  <a:chOff x="7064574" y="2846695"/>
                  <a:chExt cx="794625" cy="3115422"/>
                </a:xfrm>
                <a:solidFill>
                  <a:schemeClr val="accent1"/>
                </a:solidFill>
              </p:grpSpPr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10D3574D-F303-4FC9-AE0E-AEA5608273E0}"/>
                      </a:ext>
                    </a:extLst>
                  </p:cNvPr>
                  <p:cNvSpPr/>
                  <p:nvPr/>
                </p:nvSpPr>
                <p:spPr>
                  <a:xfrm>
                    <a:off x="7064574" y="5551712"/>
                    <a:ext cx="297806" cy="230157"/>
                  </a:xfrm>
                  <a:custGeom>
                    <a:avLst/>
                    <a:gdLst>
                      <a:gd name="connsiteX0" fmla="*/ 188006 w 297806"/>
                      <a:gd name="connsiteY0" fmla="*/ 0 h 230157"/>
                      <a:gd name="connsiteX1" fmla="*/ 42393 w 297806"/>
                      <a:gd name="connsiteY1" fmla="*/ 160114 h 230157"/>
                      <a:gd name="connsiteX2" fmla="*/ 99 w 297806"/>
                      <a:gd name="connsiteY2" fmla="*/ 197574 h 230157"/>
                      <a:gd name="connsiteX3" fmla="*/ 9162 w 297806"/>
                      <a:gd name="connsiteY3" fmla="*/ 216909 h 230157"/>
                      <a:gd name="connsiteX4" fmla="*/ 108855 w 297806"/>
                      <a:gd name="connsiteY4" fmla="*/ 223555 h 230157"/>
                      <a:gd name="connsiteX5" fmla="*/ 229696 w 297806"/>
                      <a:gd name="connsiteY5" fmla="*/ 161322 h 230157"/>
                      <a:gd name="connsiteX6" fmla="*/ 293742 w 297806"/>
                      <a:gd name="connsiteY6" fmla="*/ 135342 h 230157"/>
                      <a:gd name="connsiteX7" fmla="*/ 283470 w 297806"/>
                      <a:gd name="connsiteY7" fmla="*/ 4229 h 230157"/>
                      <a:gd name="connsiteX8" fmla="*/ 188006 w 297806"/>
                      <a:gd name="connsiteY8" fmla="*/ 0 h 230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7806" h="230157">
                        <a:moveTo>
                          <a:pt x="188006" y="0"/>
                        </a:moveTo>
                        <a:cubicBezTo>
                          <a:pt x="173505" y="59816"/>
                          <a:pt x="76833" y="134737"/>
                          <a:pt x="42393" y="160114"/>
                        </a:cubicBezTo>
                        <a:cubicBezTo>
                          <a:pt x="8558" y="186094"/>
                          <a:pt x="99" y="197574"/>
                          <a:pt x="99" y="197574"/>
                        </a:cubicBezTo>
                        <a:cubicBezTo>
                          <a:pt x="-1110" y="210263"/>
                          <a:pt x="9162" y="216909"/>
                          <a:pt x="9162" y="216909"/>
                        </a:cubicBezTo>
                        <a:cubicBezTo>
                          <a:pt x="17621" y="225368"/>
                          <a:pt x="73812" y="238056"/>
                          <a:pt x="108855" y="223555"/>
                        </a:cubicBezTo>
                        <a:cubicBezTo>
                          <a:pt x="144504" y="209055"/>
                          <a:pt x="179547" y="171594"/>
                          <a:pt x="229696" y="161322"/>
                        </a:cubicBezTo>
                        <a:cubicBezTo>
                          <a:pt x="281658" y="151051"/>
                          <a:pt x="293742" y="135342"/>
                          <a:pt x="293742" y="135342"/>
                        </a:cubicBezTo>
                        <a:cubicBezTo>
                          <a:pt x="307034" y="82776"/>
                          <a:pt x="283470" y="4229"/>
                          <a:pt x="283470" y="4229"/>
                        </a:cubicBezTo>
                        <a:lnTo>
                          <a:pt x="188006" y="0"/>
                        </a:lnTo>
                        <a:close/>
                      </a:path>
                    </a:pathLst>
                  </a:custGeom>
                  <a:solidFill>
                    <a:srgbClr val="F7B598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xmlns="" id="{5A042E5A-1DBA-4D19-934D-64596F26C782}"/>
                      </a:ext>
                    </a:extLst>
                  </p:cNvPr>
                  <p:cNvSpPr/>
                  <p:nvPr/>
                </p:nvSpPr>
                <p:spPr>
                  <a:xfrm>
                    <a:off x="7064574" y="5613945"/>
                    <a:ext cx="297597" cy="167320"/>
                  </a:xfrm>
                  <a:custGeom>
                    <a:avLst/>
                    <a:gdLst>
                      <a:gd name="connsiteX0" fmla="*/ 259906 w 297597"/>
                      <a:gd name="connsiteY0" fmla="*/ 21752 h 167320"/>
                      <a:gd name="connsiteX1" fmla="*/ 119127 w 297597"/>
                      <a:gd name="connsiteY1" fmla="*/ 93047 h 167320"/>
                      <a:gd name="connsiteX2" fmla="*/ 46623 w 297597"/>
                      <a:gd name="connsiteY2" fmla="*/ 94256 h 167320"/>
                      <a:gd name="connsiteX3" fmla="*/ 42393 w 297597"/>
                      <a:gd name="connsiteY3" fmla="*/ 97277 h 167320"/>
                      <a:gd name="connsiteX4" fmla="*/ 99 w 297597"/>
                      <a:gd name="connsiteY4" fmla="*/ 134738 h 167320"/>
                      <a:gd name="connsiteX5" fmla="*/ 9162 w 297597"/>
                      <a:gd name="connsiteY5" fmla="*/ 154072 h 167320"/>
                      <a:gd name="connsiteX6" fmla="*/ 108855 w 297597"/>
                      <a:gd name="connsiteY6" fmla="*/ 160718 h 167320"/>
                      <a:gd name="connsiteX7" fmla="*/ 229696 w 297597"/>
                      <a:gd name="connsiteY7" fmla="*/ 98485 h 167320"/>
                      <a:gd name="connsiteX8" fmla="*/ 293742 w 297597"/>
                      <a:gd name="connsiteY8" fmla="*/ 72504 h 167320"/>
                      <a:gd name="connsiteX9" fmla="*/ 295554 w 297597"/>
                      <a:gd name="connsiteY9" fmla="*/ 0 h 167320"/>
                      <a:gd name="connsiteX10" fmla="*/ 259906 w 297597"/>
                      <a:gd name="connsiteY10" fmla="*/ 21752 h 16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7597" h="167320">
                        <a:moveTo>
                          <a:pt x="259906" y="21752"/>
                        </a:moveTo>
                        <a:cubicBezTo>
                          <a:pt x="208549" y="36857"/>
                          <a:pt x="169880" y="76734"/>
                          <a:pt x="119127" y="93047"/>
                        </a:cubicBezTo>
                        <a:cubicBezTo>
                          <a:pt x="93750" y="101506"/>
                          <a:pt x="69582" y="100298"/>
                          <a:pt x="46623" y="94256"/>
                        </a:cubicBezTo>
                        <a:cubicBezTo>
                          <a:pt x="45414" y="95464"/>
                          <a:pt x="43602" y="96673"/>
                          <a:pt x="42393" y="97277"/>
                        </a:cubicBezTo>
                        <a:cubicBezTo>
                          <a:pt x="8558" y="123258"/>
                          <a:pt x="99" y="134738"/>
                          <a:pt x="99" y="134738"/>
                        </a:cubicBezTo>
                        <a:cubicBezTo>
                          <a:pt x="-1110" y="147426"/>
                          <a:pt x="9162" y="154072"/>
                          <a:pt x="9162" y="154072"/>
                        </a:cubicBezTo>
                        <a:cubicBezTo>
                          <a:pt x="17621" y="162531"/>
                          <a:pt x="73812" y="175219"/>
                          <a:pt x="108855" y="160718"/>
                        </a:cubicBezTo>
                        <a:cubicBezTo>
                          <a:pt x="144504" y="146217"/>
                          <a:pt x="179547" y="108757"/>
                          <a:pt x="229696" y="98485"/>
                        </a:cubicBezTo>
                        <a:cubicBezTo>
                          <a:pt x="281658" y="88214"/>
                          <a:pt x="293742" y="72504"/>
                          <a:pt x="293742" y="72504"/>
                        </a:cubicBezTo>
                        <a:cubicBezTo>
                          <a:pt x="299179" y="50149"/>
                          <a:pt x="297971" y="23564"/>
                          <a:pt x="295554" y="0"/>
                        </a:cubicBezTo>
                        <a:cubicBezTo>
                          <a:pt x="287095" y="10272"/>
                          <a:pt x="275616" y="17522"/>
                          <a:pt x="259906" y="21752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xmlns="" id="{F4AD6B14-BD03-4A90-898D-9DD86C7DAACE}"/>
                      </a:ext>
                    </a:extLst>
                  </p:cNvPr>
                  <p:cNvSpPr/>
                  <p:nvPr/>
                </p:nvSpPr>
                <p:spPr>
                  <a:xfrm>
                    <a:off x="7065179" y="5661677"/>
                    <a:ext cx="297366" cy="120192"/>
                  </a:xfrm>
                  <a:custGeom>
                    <a:avLst/>
                    <a:gdLst>
                      <a:gd name="connsiteX0" fmla="*/ 205528 w 297366"/>
                      <a:gd name="connsiteY0" fmla="*/ 39273 h 120192"/>
                      <a:gd name="connsiteX1" fmla="*/ 118522 w 297366"/>
                      <a:gd name="connsiteY1" fmla="*/ 90026 h 120192"/>
                      <a:gd name="connsiteX2" fmla="*/ 2515 w 297366"/>
                      <a:gd name="connsiteY2" fmla="*/ 84588 h 120192"/>
                      <a:gd name="connsiteX3" fmla="*/ 99 w 297366"/>
                      <a:gd name="connsiteY3" fmla="*/ 87609 h 120192"/>
                      <a:gd name="connsiteX4" fmla="*/ 9162 w 297366"/>
                      <a:gd name="connsiteY4" fmla="*/ 106944 h 120192"/>
                      <a:gd name="connsiteX5" fmla="*/ 108855 w 297366"/>
                      <a:gd name="connsiteY5" fmla="*/ 113590 h 120192"/>
                      <a:gd name="connsiteX6" fmla="*/ 229696 w 297366"/>
                      <a:gd name="connsiteY6" fmla="*/ 51357 h 120192"/>
                      <a:gd name="connsiteX7" fmla="*/ 293741 w 297366"/>
                      <a:gd name="connsiteY7" fmla="*/ 25377 h 120192"/>
                      <a:gd name="connsiteX8" fmla="*/ 297366 w 297366"/>
                      <a:gd name="connsiteY8" fmla="*/ 0 h 120192"/>
                      <a:gd name="connsiteX9" fmla="*/ 294950 w 297366"/>
                      <a:gd name="connsiteY9" fmla="*/ 1813 h 120192"/>
                      <a:gd name="connsiteX10" fmla="*/ 205528 w 297366"/>
                      <a:gd name="connsiteY10" fmla="*/ 39273 h 120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7366" h="120192">
                        <a:moveTo>
                          <a:pt x="205528" y="39273"/>
                        </a:moveTo>
                        <a:cubicBezTo>
                          <a:pt x="175318" y="53774"/>
                          <a:pt x="149941" y="76734"/>
                          <a:pt x="118522" y="90026"/>
                        </a:cubicBezTo>
                        <a:cubicBezTo>
                          <a:pt x="79249" y="106944"/>
                          <a:pt x="36955" y="110569"/>
                          <a:pt x="2515" y="84588"/>
                        </a:cubicBezTo>
                        <a:cubicBezTo>
                          <a:pt x="703" y="86401"/>
                          <a:pt x="99" y="87609"/>
                          <a:pt x="99" y="87609"/>
                        </a:cubicBezTo>
                        <a:cubicBezTo>
                          <a:pt x="-1110" y="100298"/>
                          <a:pt x="9162" y="106944"/>
                          <a:pt x="9162" y="106944"/>
                        </a:cubicBezTo>
                        <a:cubicBezTo>
                          <a:pt x="17621" y="115403"/>
                          <a:pt x="73811" y="128091"/>
                          <a:pt x="108855" y="113590"/>
                        </a:cubicBezTo>
                        <a:cubicBezTo>
                          <a:pt x="144503" y="99089"/>
                          <a:pt x="179547" y="61629"/>
                          <a:pt x="229696" y="51357"/>
                        </a:cubicBezTo>
                        <a:cubicBezTo>
                          <a:pt x="281657" y="41086"/>
                          <a:pt x="293741" y="25377"/>
                          <a:pt x="293741" y="25377"/>
                        </a:cubicBezTo>
                        <a:cubicBezTo>
                          <a:pt x="295554" y="17522"/>
                          <a:pt x="296762" y="9063"/>
                          <a:pt x="297366" y="0"/>
                        </a:cubicBezTo>
                        <a:cubicBezTo>
                          <a:pt x="296762" y="604"/>
                          <a:pt x="296158" y="1208"/>
                          <a:pt x="294950" y="1813"/>
                        </a:cubicBezTo>
                        <a:cubicBezTo>
                          <a:pt x="268365" y="22356"/>
                          <a:pt x="235738" y="24772"/>
                          <a:pt x="205528" y="39273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xmlns="" id="{0BA3E719-6E66-4348-9E0C-4D363FA8054B}"/>
                      </a:ext>
                    </a:extLst>
                  </p:cNvPr>
                  <p:cNvSpPr/>
                  <p:nvPr/>
                </p:nvSpPr>
                <p:spPr>
                  <a:xfrm>
                    <a:off x="7435102" y="5725723"/>
                    <a:ext cx="259843" cy="236394"/>
                  </a:xfrm>
                  <a:custGeom>
                    <a:avLst/>
                    <a:gdLst>
                      <a:gd name="connsiteX0" fmla="*/ 141935 w 259843"/>
                      <a:gd name="connsiteY0" fmla="*/ 3021 h 236394"/>
                      <a:gd name="connsiteX1" fmla="*/ 47075 w 259843"/>
                      <a:gd name="connsiteY1" fmla="*/ 148030 h 236394"/>
                      <a:gd name="connsiteX2" fmla="*/ 5385 w 259843"/>
                      <a:gd name="connsiteY2" fmla="*/ 224160 h 236394"/>
                      <a:gd name="connsiteX3" fmla="*/ 129851 w 259843"/>
                      <a:gd name="connsiteY3" fmla="*/ 224160 h 236394"/>
                      <a:gd name="connsiteX4" fmla="*/ 259754 w 259843"/>
                      <a:gd name="connsiteY4" fmla="*/ 90026 h 236394"/>
                      <a:gd name="connsiteX5" fmla="*/ 245254 w 259843"/>
                      <a:gd name="connsiteY5" fmla="*/ 0 h 236394"/>
                      <a:gd name="connsiteX6" fmla="*/ 141935 w 259843"/>
                      <a:gd name="connsiteY6" fmla="*/ 3021 h 236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843" h="236394">
                        <a:moveTo>
                          <a:pt x="141935" y="3021"/>
                        </a:moveTo>
                        <a:lnTo>
                          <a:pt x="47075" y="148030"/>
                        </a:lnTo>
                        <a:cubicBezTo>
                          <a:pt x="4177" y="178240"/>
                          <a:pt x="-8512" y="204825"/>
                          <a:pt x="5385" y="224160"/>
                        </a:cubicBezTo>
                        <a:cubicBezTo>
                          <a:pt x="17469" y="240473"/>
                          <a:pt x="103870" y="240473"/>
                          <a:pt x="129851" y="224160"/>
                        </a:cubicBezTo>
                        <a:cubicBezTo>
                          <a:pt x="155832" y="208450"/>
                          <a:pt x="263380" y="114195"/>
                          <a:pt x="259754" y="90026"/>
                        </a:cubicBezTo>
                        <a:cubicBezTo>
                          <a:pt x="256733" y="65858"/>
                          <a:pt x="245254" y="0"/>
                          <a:pt x="245254" y="0"/>
                        </a:cubicBezTo>
                        <a:lnTo>
                          <a:pt x="141935" y="3021"/>
                        </a:lnTo>
                        <a:close/>
                      </a:path>
                    </a:pathLst>
                  </a:custGeom>
                  <a:solidFill>
                    <a:srgbClr val="F7B598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xmlns="" id="{D3521EA2-3C5C-40CF-840F-064B8C2AFAC6}"/>
                      </a:ext>
                    </a:extLst>
                  </p:cNvPr>
                  <p:cNvSpPr/>
                  <p:nvPr/>
                </p:nvSpPr>
                <p:spPr>
                  <a:xfrm>
                    <a:off x="7434523" y="5746266"/>
                    <a:ext cx="259819" cy="215247"/>
                  </a:xfrm>
                  <a:custGeom>
                    <a:avLst/>
                    <a:gdLst>
                      <a:gd name="connsiteX0" fmla="*/ 229520 w 259819"/>
                      <a:gd name="connsiteY0" fmla="*/ 30210 h 215247"/>
                      <a:gd name="connsiteX1" fmla="*/ 157620 w 259819"/>
                      <a:gd name="connsiteY1" fmla="*/ 113590 h 215247"/>
                      <a:gd name="connsiteX2" fmla="*/ 28320 w 259819"/>
                      <a:gd name="connsiteY2" fmla="*/ 141988 h 215247"/>
                      <a:gd name="connsiteX3" fmla="*/ 5361 w 259819"/>
                      <a:gd name="connsiteY3" fmla="*/ 203012 h 215247"/>
                      <a:gd name="connsiteX4" fmla="*/ 129826 w 259819"/>
                      <a:gd name="connsiteY4" fmla="*/ 203012 h 215247"/>
                      <a:gd name="connsiteX5" fmla="*/ 259730 w 259819"/>
                      <a:gd name="connsiteY5" fmla="*/ 68879 h 215247"/>
                      <a:gd name="connsiteX6" fmla="*/ 248854 w 259819"/>
                      <a:gd name="connsiteY6" fmla="*/ 0 h 215247"/>
                      <a:gd name="connsiteX7" fmla="*/ 229520 w 259819"/>
                      <a:gd name="connsiteY7" fmla="*/ 30210 h 215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819" h="215247">
                        <a:moveTo>
                          <a:pt x="229520" y="30210"/>
                        </a:moveTo>
                        <a:cubicBezTo>
                          <a:pt x="207769" y="59212"/>
                          <a:pt x="185413" y="88818"/>
                          <a:pt x="157620" y="113590"/>
                        </a:cubicBezTo>
                        <a:cubicBezTo>
                          <a:pt x="123180" y="144405"/>
                          <a:pt x="71823" y="156489"/>
                          <a:pt x="28320" y="141988"/>
                        </a:cubicBezTo>
                        <a:cubicBezTo>
                          <a:pt x="527" y="166156"/>
                          <a:pt x="-6119" y="187303"/>
                          <a:pt x="5361" y="203012"/>
                        </a:cubicBezTo>
                        <a:cubicBezTo>
                          <a:pt x="17445" y="219326"/>
                          <a:pt x="103846" y="219326"/>
                          <a:pt x="129826" y="203012"/>
                        </a:cubicBezTo>
                        <a:cubicBezTo>
                          <a:pt x="155807" y="187303"/>
                          <a:pt x="263355" y="93047"/>
                          <a:pt x="259730" y="68879"/>
                        </a:cubicBezTo>
                        <a:cubicBezTo>
                          <a:pt x="257918" y="53774"/>
                          <a:pt x="252480" y="21147"/>
                          <a:pt x="248854" y="0"/>
                        </a:cubicBezTo>
                        <a:cubicBezTo>
                          <a:pt x="243417" y="10876"/>
                          <a:pt x="236166" y="21147"/>
                          <a:pt x="229520" y="30210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xmlns="" id="{1ACE8E8A-98C2-4517-84DC-2EEE025D79FF}"/>
                      </a:ext>
                    </a:extLst>
                  </p:cNvPr>
                  <p:cNvSpPr/>
                  <p:nvPr/>
                </p:nvSpPr>
                <p:spPr>
                  <a:xfrm>
                    <a:off x="7436258" y="5798832"/>
                    <a:ext cx="258688" cy="162681"/>
                  </a:xfrm>
                  <a:custGeom>
                    <a:avLst/>
                    <a:gdLst>
                      <a:gd name="connsiteX0" fmla="*/ 159510 w 258688"/>
                      <a:gd name="connsiteY0" fmla="*/ 105131 h 162681"/>
                      <a:gd name="connsiteX1" fmla="*/ 0 w 258688"/>
                      <a:gd name="connsiteY1" fmla="*/ 140779 h 162681"/>
                      <a:gd name="connsiteX2" fmla="*/ 4229 w 258688"/>
                      <a:gd name="connsiteY2" fmla="*/ 150446 h 162681"/>
                      <a:gd name="connsiteX3" fmla="*/ 128695 w 258688"/>
                      <a:gd name="connsiteY3" fmla="*/ 150446 h 162681"/>
                      <a:gd name="connsiteX4" fmla="*/ 258599 w 258688"/>
                      <a:gd name="connsiteY4" fmla="*/ 16314 h 162681"/>
                      <a:gd name="connsiteX5" fmla="*/ 256182 w 258688"/>
                      <a:gd name="connsiteY5" fmla="*/ 0 h 162681"/>
                      <a:gd name="connsiteX6" fmla="*/ 159510 w 258688"/>
                      <a:gd name="connsiteY6" fmla="*/ 105131 h 162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8688" h="162681">
                        <a:moveTo>
                          <a:pt x="159510" y="105131"/>
                        </a:moveTo>
                        <a:cubicBezTo>
                          <a:pt x="116007" y="140779"/>
                          <a:pt x="54983" y="162530"/>
                          <a:pt x="0" y="140779"/>
                        </a:cubicBezTo>
                        <a:cubicBezTo>
                          <a:pt x="604" y="144404"/>
                          <a:pt x="2417" y="147425"/>
                          <a:pt x="4229" y="150446"/>
                        </a:cubicBezTo>
                        <a:cubicBezTo>
                          <a:pt x="16314" y="166760"/>
                          <a:pt x="102715" y="166760"/>
                          <a:pt x="128695" y="150446"/>
                        </a:cubicBezTo>
                        <a:cubicBezTo>
                          <a:pt x="154676" y="134737"/>
                          <a:pt x="262224" y="40482"/>
                          <a:pt x="258599" y="16314"/>
                        </a:cubicBezTo>
                        <a:cubicBezTo>
                          <a:pt x="257995" y="12084"/>
                          <a:pt x="257391" y="6646"/>
                          <a:pt x="256182" y="0"/>
                        </a:cubicBezTo>
                        <a:cubicBezTo>
                          <a:pt x="237452" y="41086"/>
                          <a:pt x="194553" y="75525"/>
                          <a:pt x="159510" y="105131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xmlns="" id="{96C114AE-52F5-444E-9B95-7C9EDAC11B56}"/>
                      </a:ext>
                    </a:extLst>
                  </p:cNvPr>
                  <p:cNvSpPr/>
                  <p:nvPr/>
                </p:nvSpPr>
                <p:spPr>
                  <a:xfrm>
                    <a:off x="7278561" y="4206738"/>
                    <a:ext cx="473096" cy="1536506"/>
                  </a:xfrm>
                  <a:custGeom>
                    <a:avLst/>
                    <a:gdLst>
                      <a:gd name="connsiteX0" fmla="*/ 425359 w 473096"/>
                      <a:gd name="connsiteY0" fmla="*/ 18 h 1536506"/>
                      <a:gd name="connsiteX1" fmla="*/ 0 w 473096"/>
                      <a:gd name="connsiteY1" fmla="*/ 15123 h 1536506"/>
                      <a:gd name="connsiteX2" fmla="*/ 175219 w 473096"/>
                      <a:gd name="connsiteY2" fmla="*/ 326288 h 1536506"/>
                      <a:gd name="connsiteX3" fmla="*/ 259807 w 473096"/>
                      <a:gd name="connsiteY3" fmla="*/ 882759 h 1536506"/>
                      <a:gd name="connsiteX4" fmla="*/ 299685 w 473096"/>
                      <a:gd name="connsiteY4" fmla="*/ 1521402 h 1536506"/>
                      <a:gd name="connsiteX5" fmla="*/ 355875 w 473096"/>
                      <a:gd name="connsiteY5" fmla="*/ 1536507 h 1536506"/>
                      <a:gd name="connsiteX6" fmla="*/ 403004 w 473096"/>
                      <a:gd name="connsiteY6" fmla="*/ 1522610 h 1536506"/>
                      <a:gd name="connsiteX7" fmla="*/ 441068 w 473096"/>
                      <a:gd name="connsiteY7" fmla="*/ 1139545 h 1536506"/>
                      <a:gd name="connsiteX8" fmla="*/ 425963 w 473096"/>
                      <a:gd name="connsiteY8" fmla="*/ 859799 h 1536506"/>
                      <a:gd name="connsiteX9" fmla="*/ 456777 w 473096"/>
                      <a:gd name="connsiteY9" fmla="*/ 301515 h 1536506"/>
                      <a:gd name="connsiteX10" fmla="*/ 473091 w 473096"/>
                      <a:gd name="connsiteY10" fmla="*/ 171008 h 1536506"/>
                      <a:gd name="connsiteX11" fmla="*/ 425359 w 473096"/>
                      <a:gd name="connsiteY11" fmla="*/ 18 h 153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73096" h="1536506">
                        <a:moveTo>
                          <a:pt x="425359" y="18"/>
                        </a:moveTo>
                        <a:lnTo>
                          <a:pt x="0" y="15123"/>
                        </a:lnTo>
                        <a:lnTo>
                          <a:pt x="175219" y="326288"/>
                        </a:lnTo>
                        <a:cubicBezTo>
                          <a:pt x="175219" y="326288"/>
                          <a:pt x="244098" y="833214"/>
                          <a:pt x="259807" y="882759"/>
                        </a:cubicBezTo>
                        <a:cubicBezTo>
                          <a:pt x="274912" y="932304"/>
                          <a:pt x="299685" y="1521402"/>
                          <a:pt x="299685" y="1521402"/>
                        </a:cubicBezTo>
                        <a:cubicBezTo>
                          <a:pt x="299685" y="1521402"/>
                          <a:pt x="325665" y="1536507"/>
                          <a:pt x="355875" y="1536507"/>
                        </a:cubicBezTo>
                        <a:cubicBezTo>
                          <a:pt x="378835" y="1536507"/>
                          <a:pt x="403004" y="1522610"/>
                          <a:pt x="403004" y="1522610"/>
                        </a:cubicBezTo>
                        <a:cubicBezTo>
                          <a:pt x="403004" y="1522610"/>
                          <a:pt x="421734" y="1302680"/>
                          <a:pt x="441068" y="1139545"/>
                        </a:cubicBezTo>
                        <a:cubicBezTo>
                          <a:pt x="459194" y="986682"/>
                          <a:pt x="425963" y="859799"/>
                          <a:pt x="425963" y="859799"/>
                        </a:cubicBezTo>
                        <a:lnTo>
                          <a:pt x="456777" y="301515"/>
                        </a:lnTo>
                        <a:cubicBezTo>
                          <a:pt x="456777" y="301515"/>
                          <a:pt x="473091" y="210281"/>
                          <a:pt x="473091" y="171008"/>
                        </a:cubicBezTo>
                        <a:cubicBezTo>
                          <a:pt x="473695" y="-5420"/>
                          <a:pt x="425359" y="18"/>
                          <a:pt x="425359" y="18"/>
                        </a:cubicBezTo>
                        <a:close/>
                      </a:path>
                    </a:pathLst>
                  </a:custGeom>
                  <a:solidFill>
                    <a:srgbClr val="F7B598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xmlns="" id="{EE5F7482-6675-4B29-967A-15ED8EC39CB7}"/>
                      </a:ext>
                    </a:extLst>
                  </p:cNvPr>
                  <p:cNvSpPr/>
                  <p:nvPr/>
                </p:nvSpPr>
                <p:spPr>
                  <a:xfrm>
                    <a:off x="7230324" y="4207360"/>
                    <a:ext cx="263937" cy="1380000"/>
                  </a:xfrm>
                  <a:custGeom>
                    <a:avLst/>
                    <a:gdLst>
                      <a:gd name="connsiteX0" fmla="*/ 36152 w 263937"/>
                      <a:gd name="connsiteY0" fmla="*/ 0 h 1380000"/>
                      <a:gd name="connsiteX1" fmla="*/ 7151 w 263937"/>
                      <a:gd name="connsiteY1" fmla="*/ 862802 h 1380000"/>
                      <a:gd name="connsiteX2" fmla="*/ 17422 w 263937"/>
                      <a:gd name="connsiteY2" fmla="*/ 1361270 h 1380000"/>
                      <a:gd name="connsiteX3" fmla="*/ 75426 w 263937"/>
                      <a:gd name="connsiteY3" fmla="*/ 1380000 h 1380000"/>
                      <a:gd name="connsiteX4" fmla="*/ 123158 w 263937"/>
                      <a:gd name="connsiteY4" fmla="*/ 1364291 h 1380000"/>
                      <a:gd name="connsiteX5" fmla="*/ 169077 w 263937"/>
                      <a:gd name="connsiteY5" fmla="*/ 1033792 h 1380000"/>
                      <a:gd name="connsiteX6" fmla="*/ 164244 w 263937"/>
                      <a:gd name="connsiteY6" fmla="*/ 766734 h 1380000"/>
                      <a:gd name="connsiteX7" fmla="*/ 263937 w 263937"/>
                      <a:gd name="connsiteY7" fmla="*/ 267662 h 1380000"/>
                      <a:gd name="connsiteX8" fmla="*/ 36152 w 263937"/>
                      <a:gd name="connsiteY8" fmla="*/ 0 h 138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3937" h="1380000">
                        <a:moveTo>
                          <a:pt x="36152" y="0"/>
                        </a:moveTo>
                        <a:cubicBezTo>
                          <a:pt x="-5538" y="653144"/>
                          <a:pt x="-4933" y="668249"/>
                          <a:pt x="7151" y="862802"/>
                        </a:cubicBezTo>
                        <a:cubicBezTo>
                          <a:pt x="33131" y="1273660"/>
                          <a:pt x="17422" y="1361270"/>
                          <a:pt x="17422" y="1361270"/>
                        </a:cubicBezTo>
                        <a:cubicBezTo>
                          <a:pt x="17422" y="1361270"/>
                          <a:pt x="25277" y="1380000"/>
                          <a:pt x="75426" y="1380000"/>
                        </a:cubicBezTo>
                        <a:cubicBezTo>
                          <a:pt x="112282" y="1380000"/>
                          <a:pt x="123158" y="1364291"/>
                          <a:pt x="123158" y="1364291"/>
                        </a:cubicBezTo>
                        <a:cubicBezTo>
                          <a:pt x="123158" y="1364291"/>
                          <a:pt x="163639" y="1115963"/>
                          <a:pt x="169077" y="1033792"/>
                        </a:cubicBezTo>
                        <a:cubicBezTo>
                          <a:pt x="174515" y="951620"/>
                          <a:pt x="164244" y="766734"/>
                          <a:pt x="164244" y="766734"/>
                        </a:cubicBezTo>
                        <a:lnTo>
                          <a:pt x="263937" y="267662"/>
                        </a:lnTo>
                        <a:lnTo>
                          <a:pt x="36152" y="0"/>
                        </a:lnTo>
                        <a:close/>
                      </a:path>
                    </a:pathLst>
                  </a:custGeom>
                  <a:solidFill>
                    <a:srgbClr val="F7B598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xmlns="" id="{E82788B7-9137-4ABC-81FB-22E0EFD461E7}"/>
                      </a:ext>
                    </a:extLst>
                  </p:cNvPr>
                  <p:cNvSpPr/>
                  <p:nvPr/>
                </p:nvSpPr>
                <p:spPr>
                  <a:xfrm>
                    <a:off x="7198806" y="4206152"/>
                    <a:ext cx="576409" cy="570917"/>
                  </a:xfrm>
                  <a:custGeom>
                    <a:avLst/>
                    <a:gdLst>
                      <a:gd name="connsiteX0" fmla="*/ 505114 w 576409"/>
                      <a:gd name="connsiteY0" fmla="*/ 604 h 570917"/>
                      <a:gd name="connsiteX1" fmla="*/ 68879 w 576409"/>
                      <a:gd name="connsiteY1" fmla="*/ 0 h 570917"/>
                      <a:gd name="connsiteX2" fmla="*/ 0 w 576409"/>
                      <a:gd name="connsiteY2" fmla="*/ 482758 h 570917"/>
                      <a:gd name="connsiteX3" fmla="*/ 316603 w 576409"/>
                      <a:gd name="connsiteY3" fmla="*/ 569159 h 570917"/>
                      <a:gd name="connsiteX4" fmla="*/ 576410 w 576409"/>
                      <a:gd name="connsiteY4" fmla="*/ 527469 h 570917"/>
                      <a:gd name="connsiteX5" fmla="*/ 564326 w 576409"/>
                      <a:gd name="connsiteY5" fmla="*/ 192137 h 570917"/>
                      <a:gd name="connsiteX6" fmla="*/ 505114 w 576409"/>
                      <a:gd name="connsiteY6" fmla="*/ 604 h 570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6409" h="570917">
                        <a:moveTo>
                          <a:pt x="505114" y="604"/>
                        </a:moveTo>
                        <a:lnTo>
                          <a:pt x="68879" y="0"/>
                        </a:lnTo>
                        <a:lnTo>
                          <a:pt x="0" y="482758"/>
                        </a:lnTo>
                        <a:cubicBezTo>
                          <a:pt x="0" y="482758"/>
                          <a:pt x="85192" y="540762"/>
                          <a:pt x="316603" y="569159"/>
                        </a:cubicBezTo>
                        <a:cubicBezTo>
                          <a:pt x="390315" y="578222"/>
                          <a:pt x="503301" y="550429"/>
                          <a:pt x="576410" y="527469"/>
                        </a:cubicBezTo>
                        <a:cubicBezTo>
                          <a:pt x="576410" y="527469"/>
                          <a:pt x="564326" y="231410"/>
                          <a:pt x="564326" y="192137"/>
                        </a:cubicBezTo>
                        <a:cubicBezTo>
                          <a:pt x="566138" y="15105"/>
                          <a:pt x="505114" y="604"/>
                          <a:pt x="505114" y="604"/>
                        </a:cubicBezTo>
                        <a:close/>
                      </a:path>
                    </a:pathLst>
                  </a:custGeom>
                  <a:solidFill>
                    <a:srgbClr val="FAB417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xmlns="" id="{744992C4-106C-4945-88B6-75D276DBBBAC}"/>
                      </a:ext>
                    </a:extLst>
                  </p:cNvPr>
                  <p:cNvSpPr/>
                  <p:nvPr/>
                </p:nvSpPr>
                <p:spPr>
                  <a:xfrm>
                    <a:off x="7242581" y="3273407"/>
                    <a:ext cx="549252" cy="1033142"/>
                  </a:xfrm>
                  <a:custGeom>
                    <a:avLst/>
                    <a:gdLst>
                      <a:gd name="connsiteX0" fmla="*/ 158029 w 549252"/>
                      <a:gd name="connsiteY0" fmla="*/ 1668 h 1033142"/>
                      <a:gd name="connsiteX1" fmla="*/ 127819 w 549252"/>
                      <a:gd name="connsiteY1" fmla="*/ 8315 h 1033142"/>
                      <a:gd name="connsiteX2" fmla="*/ 89149 w 549252"/>
                      <a:gd name="connsiteY2" fmla="*/ 57859 h 1033142"/>
                      <a:gd name="connsiteX3" fmla="*/ 81295 w 549252"/>
                      <a:gd name="connsiteY3" fmla="*/ 143052 h 1033142"/>
                      <a:gd name="connsiteX4" fmla="*/ 43230 w 549252"/>
                      <a:gd name="connsiteY4" fmla="*/ 238516 h 1033142"/>
                      <a:gd name="connsiteX5" fmla="*/ 5165 w 549252"/>
                      <a:gd name="connsiteY5" fmla="*/ 347273 h 1033142"/>
                      <a:gd name="connsiteX6" fmla="*/ 43230 w 549252"/>
                      <a:gd name="connsiteY6" fmla="*/ 480197 h 1033142"/>
                      <a:gd name="connsiteX7" fmla="*/ 66190 w 549252"/>
                      <a:gd name="connsiteY7" fmla="*/ 646957 h 1033142"/>
                      <a:gd name="connsiteX8" fmla="*/ 16041 w 549252"/>
                      <a:gd name="connsiteY8" fmla="*/ 952080 h 1033142"/>
                      <a:gd name="connsiteX9" fmla="*/ 507258 w 549252"/>
                      <a:gd name="connsiteY9" fmla="*/ 970810 h 1033142"/>
                      <a:gd name="connsiteX10" fmla="*/ 449254 w 549252"/>
                      <a:gd name="connsiteY10" fmla="*/ 711003 h 1033142"/>
                      <a:gd name="connsiteX11" fmla="*/ 475839 w 549252"/>
                      <a:gd name="connsiteY11" fmla="*/ 219786 h 1033142"/>
                      <a:gd name="connsiteX12" fmla="*/ 546531 w 549252"/>
                      <a:gd name="connsiteY12" fmla="*/ 169033 h 1033142"/>
                      <a:gd name="connsiteX13" fmla="*/ 158029 w 549252"/>
                      <a:gd name="connsiteY13" fmla="*/ 1668 h 103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49252" h="1033142">
                        <a:moveTo>
                          <a:pt x="158029" y="1668"/>
                        </a:moveTo>
                        <a:cubicBezTo>
                          <a:pt x="135069" y="3481"/>
                          <a:pt x="127819" y="8315"/>
                          <a:pt x="127819" y="8315"/>
                        </a:cubicBezTo>
                        <a:cubicBezTo>
                          <a:pt x="127819" y="8315"/>
                          <a:pt x="100629" y="14357"/>
                          <a:pt x="89149" y="57859"/>
                        </a:cubicBezTo>
                        <a:cubicBezTo>
                          <a:pt x="84316" y="77194"/>
                          <a:pt x="87941" y="114655"/>
                          <a:pt x="81295" y="143052"/>
                        </a:cubicBezTo>
                        <a:lnTo>
                          <a:pt x="43230" y="238516"/>
                        </a:lnTo>
                        <a:lnTo>
                          <a:pt x="5165" y="347273"/>
                        </a:lnTo>
                        <a:cubicBezTo>
                          <a:pt x="-17795" y="436090"/>
                          <a:pt x="43230" y="480197"/>
                          <a:pt x="43230" y="480197"/>
                        </a:cubicBezTo>
                        <a:lnTo>
                          <a:pt x="66190" y="646957"/>
                        </a:lnTo>
                        <a:lnTo>
                          <a:pt x="16041" y="952080"/>
                        </a:lnTo>
                        <a:cubicBezTo>
                          <a:pt x="16041" y="952080"/>
                          <a:pt x="311496" y="1121257"/>
                          <a:pt x="507258" y="970810"/>
                        </a:cubicBezTo>
                        <a:lnTo>
                          <a:pt x="449254" y="711003"/>
                        </a:lnTo>
                        <a:cubicBezTo>
                          <a:pt x="446233" y="491677"/>
                          <a:pt x="475839" y="219786"/>
                          <a:pt x="475839" y="219786"/>
                        </a:cubicBezTo>
                        <a:cubicBezTo>
                          <a:pt x="475839" y="219786"/>
                          <a:pt x="565866" y="203472"/>
                          <a:pt x="546531" y="169033"/>
                        </a:cubicBezTo>
                        <a:cubicBezTo>
                          <a:pt x="449859" y="460"/>
                          <a:pt x="241409" y="-4978"/>
                          <a:pt x="158029" y="166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xmlns="" id="{422F0DAD-F655-43C1-A042-EA7D2D937D4B}"/>
                      </a:ext>
                    </a:extLst>
                  </p:cNvPr>
                  <p:cNvSpPr/>
                  <p:nvPr/>
                </p:nvSpPr>
                <p:spPr>
                  <a:xfrm>
                    <a:off x="7371916" y="3263463"/>
                    <a:ext cx="260708" cy="191138"/>
                  </a:xfrm>
                  <a:custGeom>
                    <a:avLst/>
                    <a:gdLst>
                      <a:gd name="connsiteX0" fmla="*/ 131409 w 260708"/>
                      <a:gd name="connsiteY0" fmla="*/ 1944 h 191138"/>
                      <a:gd name="connsiteX1" fmla="*/ 2109 w 260708"/>
                      <a:gd name="connsiteY1" fmla="*/ 152391 h 191138"/>
                      <a:gd name="connsiteX2" fmla="*/ 139868 w 260708"/>
                      <a:gd name="connsiteY2" fmla="*/ 180789 h 191138"/>
                      <a:gd name="connsiteX3" fmla="*/ 260708 w 260708"/>
                      <a:gd name="connsiteY3" fmla="*/ 47864 h 191138"/>
                      <a:gd name="connsiteX4" fmla="*/ 131409 w 260708"/>
                      <a:gd name="connsiteY4" fmla="*/ 1944 h 191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0708" h="191138">
                        <a:moveTo>
                          <a:pt x="131409" y="1944"/>
                        </a:moveTo>
                        <a:cubicBezTo>
                          <a:pt x="16610" y="23696"/>
                          <a:pt x="-8162" y="134265"/>
                          <a:pt x="2109" y="152391"/>
                        </a:cubicBezTo>
                        <a:cubicBezTo>
                          <a:pt x="12381" y="170517"/>
                          <a:pt x="45612" y="209790"/>
                          <a:pt x="139868" y="180789"/>
                        </a:cubicBezTo>
                        <a:cubicBezTo>
                          <a:pt x="251645" y="145745"/>
                          <a:pt x="260708" y="47864"/>
                          <a:pt x="260708" y="47864"/>
                        </a:cubicBezTo>
                        <a:cubicBezTo>
                          <a:pt x="260708" y="47864"/>
                          <a:pt x="205121" y="-11348"/>
                          <a:pt x="131409" y="1944"/>
                        </a:cubicBezTo>
                        <a:close/>
                      </a:path>
                    </a:pathLst>
                  </a:custGeom>
                  <a:solidFill>
                    <a:srgbClr val="F7B598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xmlns="" id="{326227B7-CA21-4603-8AC8-21C869DC99CC}"/>
                      </a:ext>
                    </a:extLst>
                  </p:cNvPr>
                  <p:cNvSpPr/>
                  <p:nvPr/>
                </p:nvSpPr>
                <p:spPr>
                  <a:xfrm>
                    <a:off x="7444800" y="3196529"/>
                    <a:ext cx="182990" cy="157697"/>
                  </a:xfrm>
                  <a:custGeom>
                    <a:avLst/>
                    <a:gdLst>
                      <a:gd name="connsiteX0" fmla="*/ 155801 w 182990"/>
                      <a:gd name="connsiteY0" fmla="*/ 16314 h 157697"/>
                      <a:gd name="connsiteX1" fmla="*/ 3542 w 182990"/>
                      <a:gd name="connsiteY1" fmla="*/ 0 h 157697"/>
                      <a:gd name="connsiteX2" fmla="*/ 28919 w 182990"/>
                      <a:gd name="connsiteY2" fmla="*/ 157697 h 157697"/>
                      <a:gd name="connsiteX3" fmla="*/ 182990 w 182990"/>
                      <a:gd name="connsiteY3" fmla="*/ 117820 h 157697"/>
                      <a:gd name="connsiteX4" fmla="*/ 155801 w 182990"/>
                      <a:gd name="connsiteY4" fmla="*/ 16314 h 157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990" h="157697">
                        <a:moveTo>
                          <a:pt x="155801" y="16314"/>
                        </a:moveTo>
                        <a:lnTo>
                          <a:pt x="3542" y="0"/>
                        </a:lnTo>
                        <a:cubicBezTo>
                          <a:pt x="3542" y="0"/>
                          <a:pt x="-13980" y="86401"/>
                          <a:pt x="28919" y="157697"/>
                        </a:cubicBezTo>
                        <a:lnTo>
                          <a:pt x="182990" y="117820"/>
                        </a:lnTo>
                        <a:cubicBezTo>
                          <a:pt x="182990" y="117820"/>
                          <a:pt x="149155" y="59816"/>
                          <a:pt x="155801" y="16314"/>
                        </a:cubicBezTo>
                        <a:close/>
                      </a:path>
                    </a:pathLst>
                  </a:custGeom>
                  <a:solidFill>
                    <a:srgbClr val="F7B598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xmlns="" id="{9076448A-F895-4236-AC23-85D043CAB9A4}"/>
                      </a:ext>
                    </a:extLst>
                  </p:cNvPr>
                  <p:cNvSpPr/>
                  <p:nvPr/>
                </p:nvSpPr>
                <p:spPr>
                  <a:xfrm>
                    <a:off x="7377046" y="2958473"/>
                    <a:ext cx="295455" cy="333945"/>
                  </a:xfrm>
                  <a:custGeom>
                    <a:avLst/>
                    <a:gdLst>
                      <a:gd name="connsiteX0" fmla="*/ 0 w 295455"/>
                      <a:gd name="connsiteY0" fmla="*/ 189116 h 333945"/>
                      <a:gd name="connsiteX1" fmla="*/ 116007 w 295455"/>
                      <a:gd name="connsiteY1" fmla="*/ 330499 h 333945"/>
                      <a:gd name="connsiteX2" fmla="*/ 272495 w 295455"/>
                      <a:gd name="connsiteY2" fmla="*/ 203012 h 333945"/>
                      <a:gd name="connsiteX3" fmla="*/ 295455 w 295455"/>
                      <a:gd name="connsiteY3" fmla="*/ 50149 h 333945"/>
                      <a:gd name="connsiteX4" fmla="*/ 9667 w 295455"/>
                      <a:gd name="connsiteY4" fmla="*/ 0 h 333945"/>
                      <a:gd name="connsiteX5" fmla="*/ 0 w 295455"/>
                      <a:gd name="connsiteY5" fmla="*/ 189116 h 333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455" h="333945">
                        <a:moveTo>
                          <a:pt x="0" y="189116"/>
                        </a:moveTo>
                        <a:cubicBezTo>
                          <a:pt x="0" y="271891"/>
                          <a:pt x="35044" y="351646"/>
                          <a:pt x="116007" y="330499"/>
                        </a:cubicBezTo>
                        <a:cubicBezTo>
                          <a:pt x="116007" y="330499"/>
                          <a:pt x="254369" y="290018"/>
                          <a:pt x="272495" y="203012"/>
                        </a:cubicBezTo>
                        <a:lnTo>
                          <a:pt x="295455" y="50149"/>
                        </a:lnTo>
                        <a:lnTo>
                          <a:pt x="9667" y="0"/>
                        </a:lnTo>
                        <a:lnTo>
                          <a:pt x="0" y="189116"/>
                        </a:lnTo>
                        <a:close/>
                      </a:path>
                    </a:pathLst>
                  </a:custGeom>
                  <a:solidFill>
                    <a:srgbClr val="F7B598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xmlns="" id="{D5952CE1-DA48-4EBC-89EF-9017D5440427}"/>
                      </a:ext>
                    </a:extLst>
                  </p:cNvPr>
                  <p:cNvSpPr/>
                  <p:nvPr/>
                </p:nvSpPr>
                <p:spPr>
                  <a:xfrm>
                    <a:off x="7360124" y="2846695"/>
                    <a:ext cx="386694" cy="537740"/>
                  </a:xfrm>
                  <a:custGeom>
                    <a:avLst/>
                    <a:gdLst>
                      <a:gd name="connsiteX0" fmla="*/ 174619 w 386694"/>
                      <a:gd name="connsiteY0" fmla="*/ 0 h 537740"/>
                      <a:gd name="connsiteX1" fmla="*/ 1817 w 386694"/>
                      <a:gd name="connsiteY1" fmla="*/ 188511 h 537740"/>
                      <a:gd name="connsiteX2" fmla="*/ 78551 w 386694"/>
                      <a:gd name="connsiteY2" fmla="*/ 149238 h 537740"/>
                      <a:gd name="connsiteX3" fmla="*/ 161327 w 386694"/>
                      <a:gd name="connsiteY3" fmla="*/ 209658 h 537740"/>
                      <a:gd name="connsiteX4" fmla="*/ 245915 w 386694"/>
                      <a:gd name="connsiteY4" fmla="*/ 250744 h 537740"/>
                      <a:gd name="connsiteX5" fmla="*/ 240477 w 386694"/>
                      <a:gd name="connsiteY5" fmla="*/ 392732 h 537740"/>
                      <a:gd name="connsiteX6" fmla="*/ 262228 w 386694"/>
                      <a:gd name="connsiteY6" fmla="*/ 457382 h 537740"/>
                      <a:gd name="connsiteX7" fmla="*/ 386694 w 386694"/>
                      <a:gd name="connsiteY7" fmla="*/ 537741 h 537740"/>
                      <a:gd name="connsiteX8" fmla="*/ 375819 w 386694"/>
                      <a:gd name="connsiteY8" fmla="*/ 207242 h 537740"/>
                      <a:gd name="connsiteX9" fmla="*/ 174619 w 386694"/>
                      <a:gd name="connsiteY9" fmla="*/ 0 h 537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6694" h="537740">
                        <a:moveTo>
                          <a:pt x="174619" y="0"/>
                        </a:moveTo>
                        <a:cubicBezTo>
                          <a:pt x="-30206" y="0"/>
                          <a:pt x="1817" y="188511"/>
                          <a:pt x="1817" y="188511"/>
                        </a:cubicBezTo>
                        <a:cubicBezTo>
                          <a:pt x="38673" y="181865"/>
                          <a:pt x="78551" y="149238"/>
                          <a:pt x="78551" y="149238"/>
                        </a:cubicBezTo>
                        <a:cubicBezTo>
                          <a:pt x="78551" y="149238"/>
                          <a:pt x="143805" y="198179"/>
                          <a:pt x="161327" y="209658"/>
                        </a:cubicBezTo>
                        <a:cubicBezTo>
                          <a:pt x="186703" y="226576"/>
                          <a:pt x="245915" y="250744"/>
                          <a:pt x="245915" y="250744"/>
                        </a:cubicBezTo>
                        <a:lnTo>
                          <a:pt x="240477" y="392732"/>
                        </a:lnTo>
                        <a:cubicBezTo>
                          <a:pt x="240477" y="419317"/>
                          <a:pt x="262228" y="457382"/>
                          <a:pt x="262228" y="457382"/>
                        </a:cubicBezTo>
                        <a:lnTo>
                          <a:pt x="386694" y="537741"/>
                        </a:lnTo>
                        <a:cubicBezTo>
                          <a:pt x="386694" y="537741"/>
                          <a:pt x="378235" y="246515"/>
                          <a:pt x="375819" y="207242"/>
                        </a:cubicBezTo>
                        <a:cubicBezTo>
                          <a:pt x="373402" y="162531"/>
                          <a:pt x="358901" y="0"/>
                          <a:pt x="174619" y="0"/>
                        </a:cubicBezTo>
                        <a:close/>
                      </a:path>
                    </a:pathLst>
                  </a:custGeom>
                  <a:solidFill>
                    <a:srgbClr val="D3916D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xmlns="" id="{36D2A9D2-4A80-4CF0-B910-69B12C2E2C64}"/>
                      </a:ext>
                    </a:extLst>
                  </p:cNvPr>
                  <p:cNvSpPr/>
                  <p:nvPr/>
                </p:nvSpPr>
                <p:spPr>
                  <a:xfrm>
                    <a:off x="7650664" y="3433784"/>
                    <a:ext cx="208535" cy="1192646"/>
                  </a:xfrm>
                  <a:custGeom>
                    <a:avLst/>
                    <a:gdLst>
                      <a:gd name="connsiteX0" fmla="*/ 143886 w 208535"/>
                      <a:gd name="connsiteY0" fmla="*/ 24969 h 1192646"/>
                      <a:gd name="connsiteX1" fmla="*/ 119114 w 208535"/>
                      <a:gd name="connsiteY1" fmla="*/ 2009 h 1192646"/>
                      <a:gd name="connsiteX2" fmla="*/ 86 w 208535"/>
                      <a:gd name="connsiteY2" fmla="*/ 124058 h 1192646"/>
                      <a:gd name="connsiteX3" fmla="*/ 80444 w 208535"/>
                      <a:gd name="connsiteY3" fmla="*/ 548209 h 1192646"/>
                      <a:gd name="connsiteX4" fmla="*/ 68360 w 208535"/>
                      <a:gd name="connsiteY4" fmla="*/ 936711 h 1192646"/>
                      <a:gd name="connsiteX5" fmla="*/ 15191 w 208535"/>
                      <a:gd name="connsiteY5" fmla="*/ 1038217 h 1192646"/>
                      <a:gd name="connsiteX6" fmla="*/ 8545 w 208535"/>
                      <a:gd name="connsiteY6" fmla="*/ 1143953 h 1192646"/>
                      <a:gd name="connsiteX7" fmla="*/ 31504 w 208535"/>
                      <a:gd name="connsiteY7" fmla="*/ 1117972 h 1192646"/>
                      <a:gd name="connsiteX8" fmla="*/ 39963 w 208535"/>
                      <a:gd name="connsiteY8" fmla="*/ 1074469 h 1192646"/>
                      <a:gd name="connsiteX9" fmla="*/ 50839 w 208535"/>
                      <a:gd name="connsiteY9" fmla="*/ 1128244 h 1192646"/>
                      <a:gd name="connsiteX10" fmla="*/ 44797 w 208535"/>
                      <a:gd name="connsiteY10" fmla="*/ 1165704 h 1192646"/>
                      <a:gd name="connsiteX11" fmla="*/ 41776 w 208535"/>
                      <a:gd name="connsiteY11" fmla="*/ 1180205 h 1192646"/>
                      <a:gd name="connsiteX12" fmla="*/ 61110 w 208535"/>
                      <a:gd name="connsiteY12" fmla="*/ 1186247 h 1192646"/>
                      <a:gd name="connsiteX13" fmla="*/ 80444 w 208535"/>
                      <a:gd name="connsiteY13" fmla="*/ 1165704 h 1192646"/>
                      <a:gd name="connsiteX14" fmla="*/ 116697 w 208535"/>
                      <a:gd name="connsiteY14" fmla="*/ 1143349 h 1192646"/>
                      <a:gd name="connsiteX15" fmla="*/ 137844 w 208535"/>
                      <a:gd name="connsiteY15" fmla="*/ 1097429 h 1192646"/>
                      <a:gd name="connsiteX16" fmla="*/ 141469 w 208535"/>
                      <a:gd name="connsiteY16" fmla="*/ 964504 h 1192646"/>
                      <a:gd name="connsiteX17" fmla="*/ 201890 w 208535"/>
                      <a:gd name="connsiteY17" fmla="*/ 595336 h 1192646"/>
                      <a:gd name="connsiteX18" fmla="*/ 208536 w 208535"/>
                      <a:gd name="connsiteY18" fmla="*/ 530687 h 1192646"/>
                      <a:gd name="connsiteX19" fmla="*/ 178930 w 208535"/>
                      <a:gd name="connsiteY19" fmla="*/ 189916 h 1192646"/>
                      <a:gd name="connsiteX20" fmla="*/ 143886 w 208535"/>
                      <a:gd name="connsiteY20" fmla="*/ 24969 h 1192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8535" h="1192646">
                        <a:moveTo>
                          <a:pt x="143886" y="24969"/>
                        </a:moveTo>
                        <a:cubicBezTo>
                          <a:pt x="140261" y="13489"/>
                          <a:pt x="130594" y="4426"/>
                          <a:pt x="119114" y="2009"/>
                        </a:cubicBezTo>
                        <a:cubicBezTo>
                          <a:pt x="24858" y="-16721"/>
                          <a:pt x="-1727" y="101098"/>
                          <a:pt x="86" y="124058"/>
                        </a:cubicBezTo>
                        <a:cubicBezTo>
                          <a:pt x="1898" y="148226"/>
                          <a:pt x="80444" y="548209"/>
                          <a:pt x="80444" y="548209"/>
                        </a:cubicBezTo>
                        <a:cubicBezTo>
                          <a:pt x="84674" y="653340"/>
                          <a:pt x="68360" y="936711"/>
                          <a:pt x="68360" y="936711"/>
                        </a:cubicBezTo>
                        <a:lnTo>
                          <a:pt x="15191" y="1038217"/>
                        </a:lnTo>
                        <a:lnTo>
                          <a:pt x="8545" y="1143953"/>
                        </a:lnTo>
                        <a:cubicBezTo>
                          <a:pt x="8545" y="1143953"/>
                          <a:pt x="17003" y="1150599"/>
                          <a:pt x="31504" y="1117972"/>
                        </a:cubicBezTo>
                        <a:lnTo>
                          <a:pt x="39963" y="1074469"/>
                        </a:lnTo>
                        <a:lnTo>
                          <a:pt x="50839" y="1128244"/>
                        </a:lnTo>
                        <a:lnTo>
                          <a:pt x="44797" y="1165704"/>
                        </a:lnTo>
                        <a:lnTo>
                          <a:pt x="41776" y="1180205"/>
                        </a:lnTo>
                        <a:cubicBezTo>
                          <a:pt x="37546" y="1193497"/>
                          <a:pt x="52651" y="1197123"/>
                          <a:pt x="61110" y="1186247"/>
                        </a:cubicBezTo>
                        <a:cubicBezTo>
                          <a:pt x="63527" y="1183226"/>
                          <a:pt x="80444" y="1165704"/>
                          <a:pt x="80444" y="1165704"/>
                        </a:cubicBezTo>
                        <a:lnTo>
                          <a:pt x="116697" y="1143349"/>
                        </a:lnTo>
                        <a:lnTo>
                          <a:pt x="137844" y="1097429"/>
                        </a:lnTo>
                        <a:lnTo>
                          <a:pt x="141469" y="964504"/>
                        </a:lnTo>
                        <a:cubicBezTo>
                          <a:pt x="155366" y="881124"/>
                          <a:pt x="198868" y="623130"/>
                          <a:pt x="201890" y="595336"/>
                        </a:cubicBezTo>
                        <a:cubicBezTo>
                          <a:pt x="205515" y="562105"/>
                          <a:pt x="208536" y="530687"/>
                          <a:pt x="208536" y="530687"/>
                        </a:cubicBezTo>
                        <a:cubicBezTo>
                          <a:pt x="208536" y="530687"/>
                          <a:pt x="197056" y="323445"/>
                          <a:pt x="178930" y="189916"/>
                        </a:cubicBezTo>
                        <a:cubicBezTo>
                          <a:pt x="164429" y="101098"/>
                          <a:pt x="151741" y="49741"/>
                          <a:pt x="143886" y="24969"/>
                        </a:cubicBezTo>
                        <a:close/>
                      </a:path>
                    </a:pathLst>
                  </a:custGeom>
                  <a:solidFill>
                    <a:srgbClr val="F7B598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xmlns="" id="{CAB96A90-779C-414D-92E2-7A8627C0508F}"/>
                      </a:ext>
                    </a:extLst>
                  </p:cNvPr>
                  <p:cNvSpPr/>
                  <p:nvPr/>
                </p:nvSpPr>
                <p:spPr>
                  <a:xfrm>
                    <a:off x="7640952" y="3414611"/>
                    <a:ext cx="217039" cy="846523"/>
                  </a:xfrm>
                  <a:custGeom>
                    <a:avLst/>
                    <a:gdLst>
                      <a:gd name="connsiteX0" fmla="*/ 153598 w 217039"/>
                      <a:gd name="connsiteY0" fmla="*/ 44142 h 846523"/>
                      <a:gd name="connsiteX1" fmla="*/ 122784 w 217039"/>
                      <a:gd name="connsiteY1" fmla="*/ 1848 h 846523"/>
                      <a:gd name="connsiteX2" fmla="*/ 130 w 217039"/>
                      <a:gd name="connsiteY2" fmla="*/ 135377 h 846523"/>
                      <a:gd name="connsiteX3" fmla="*/ 90156 w 217039"/>
                      <a:gd name="connsiteY3" fmla="*/ 566778 h 846523"/>
                      <a:gd name="connsiteX4" fmla="*/ 84114 w 217039"/>
                      <a:gd name="connsiteY4" fmla="*/ 839273 h 846523"/>
                      <a:gd name="connsiteX5" fmla="*/ 172932 w 217039"/>
                      <a:gd name="connsiteY5" fmla="*/ 846524 h 846523"/>
                      <a:gd name="connsiteX6" fmla="*/ 210393 w 217039"/>
                      <a:gd name="connsiteY6" fmla="*/ 615114 h 846523"/>
                      <a:gd name="connsiteX7" fmla="*/ 217039 w 217039"/>
                      <a:gd name="connsiteY7" fmla="*/ 550464 h 846523"/>
                      <a:gd name="connsiteX8" fmla="*/ 187433 w 217039"/>
                      <a:gd name="connsiteY8" fmla="*/ 209694 h 846523"/>
                      <a:gd name="connsiteX9" fmla="*/ 153598 w 217039"/>
                      <a:gd name="connsiteY9" fmla="*/ 44142 h 846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7039" h="846523">
                        <a:moveTo>
                          <a:pt x="153598" y="44142"/>
                        </a:moveTo>
                        <a:cubicBezTo>
                          <a:pt x="149973" y="32662"/>
                          <a:pt x="134264" y="4265"/>
                          <a:pt x="122784" y="1848"/>
                        </a:cubicBezTo>
                        <a:cubicBezTo>
                          <a:pt x="28528" y="-16883"/>
                          <a:pt x="-2287" y="112417"/>
                          <a:pt x="130" y="135377"/>
                        </a:cubicBezTo>
                        <a:cubicBezTo>
                          <a:pt x="1943" y="159545"/>
                          <a:pt x="90156" y="566778"/>
                          <a:pt x="90156" y="566778"/>
                        </a:cubicBezTo>
                        <a:cubicBezTo>
                          <a:pt x="92573" y="627802"/>
                          <a:pt x="88344" y="748039"/>
                          <a:pt x="84114" y="839273"/>
                        </a:cubicBezTo>
                        <a:cubicBezTo>
                          <a:pt x="113116" y="844107"/>
                          <a:pt x="143327" y="846524"/>
                          <a:pt x="172932" y="846524"/>
                        </a:cubicBezTo>
                        <a:cubicBezTo>
                          <a:pt x="189850" y="745622"/>
                          <a:pt x="208580" y="632636"/>
                          <a:pt x="210393" y="615114"/>
                        </a:cubicBezTo>
                        <a:cubicBezTo>
                          <a:pt x="214018" y="581883"/>
                          <a:pt x="217039" y="550464"/>
                          <a:pt x="217039" y="550464"/>
                        </a:cubicBezTo>
                        <a:cubicBezTo>
                          <a:pt x="217039" y="550464"/>
                          <a:pt x="205559" y="343223"/>
                          <a:pt x="187433" y="209694"/>
                        </a:cubicBezTo>
                        <a:cubicBezTo>
                          <a:pt x="174141" y="120272"/>
                          <a:pt x="161453" y="68914"/>
                          <a:pt x="153598" y="4414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</p:grpSp>
          </p:grpSp>
          <p:grpSp>
            <p:nvGrpSpPr>
              <p:cNvPr id="143" name="Graphic 7">
                <a:extLst>
                  <a:ext uri="{FF2B5EF4-FFF2-40B4-BE49-F238E27FC236}">
                    <a16:creationId xmlns:a16="http://schemas.microsoft.com/office/drawing/2014/main" xmlns="" id="{03CE3C65-694C-4E53-8588-9E22ED6F9656}"/>
                  </a:ext>
                </a:extLst>
              </p:cNvPr>
              <p:cNvGrpSpPr/>
              <p:nvPr/>
            </p:nvGrpSpPr>
            <p:grpSpPr>
              <a:xfrm>
                <a:off x="3712439" y="10933786"/>
                <a:ext cx="1281676" cy="2892235"/>
                <a:chOff x="4104275" y="3779795"/>
                <a:chExt cx="1363403" cy="3076660"/>
              </a:xfrm>
              <a:solidFill>
                <a:schemeClr val="accent1"/>
              </a:solidFill>
            </p:grpSpPr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xmlns="" id="{38BD3A1B-A310-4FCA-B867-3487239D0611}"/>
                    </a:ext>
                  </a:extLst>
                </p:cNvPr>
                <p:cNvSpPr/>
                <p:nvPr/>
              </p:nvSpPr>
              <p:spPr>
                <a:xfrm>
                  <a:off x="4104275" y="4361432"/>
                  <a:ext cx="145416" cy="631846"/>
                </a:xfrm>
                <a:custGeom>
                  <a:avLst/>
                  <a:gdLst>
                    <a:gd name="connsiteX0" fmla="*/ 1012 w 145416"/>
                    <a:gd name="connsiteY0" fmla="*/ 513573 h 631846"/>
                    <a:gd name="connsiteX1" fmla="*/ 145416 w 145416"/>
                    <a:gd name="connsiteY1" fmla="*/ 629580 h 631846"/>
                    <a:gd name="connsiteX2" fmla="*/ 74725 w 145416"/>
                    <a:gd name="connsiteY2" fmla="*/ 0 h 63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416" h="631846">
                      <a:moveTo>
                        <a:pt x="1012" y="513573"/>
                      </a:moveTo>
                      <a:cubicBezTo>
                        <a:pt x="-11677" y="576410"/>
                        <a:pt x="98288" y="645289"/>
                        <a:pt x="145416" y="629580"/>
                      </a:cubicBezTo>
                      <a:lnTo>
                        <a:pt x="74725" y="0"/>
                      </a:lnTo>
                    </a:path>
                  </a:pathLst>
                </a:custGeom>
                <a:solidFill>
                  <a:srgbClr val="2C388E"/>
                </a:solidFill>
                <a:ln w="6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grpSp>
              <p:nvGrpSpPr>
                <p:cNvPr id="145" name="Graphic 7">
                  <a:extLst>
                    <a:ext uri="{FF2B5EF4-FFF2-40B4-BE49-F238E27FC236}">
                      <a16:creationId xmlns:a16="http://schemas.microsoft.com/office/drawing/2014/main" xmlns="" id="{797AFBAF-9628-416C-B4E2-A845745EA64A}"/>
                    </a:ext>
                  </a:extLst>
                </p:cNvPr>
                <p:cNvGrpSpPr/>
                <p:nvPr/>
              </p:nvGrpSpPr>
              <p:grpSpPr>
                <a:xfrm>
                  <a:off x="5137632" y="4831516"/>
                  <a:ext cx="330047" cy="145336"/>
                  <a:chOff x="5137632" y="4831516"/>
                  <a:chExt cx="330047" cy="145336"/>
                </a:xfrm>
                <a:solidFill>
                  <a:srgbClr val="F7B598"/>
                </a:solidFill>
              </p:grpSpPr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xmlns="" id="{BB3A9DB5-853C-4302-B964-878C34B13ABD}"/>
                      </a:ext>
                    </a:extLst>
                  </p:cNvPr>
                  <p:cNvSpPr/>
                  <p:nvPr/>
                </p:nvSpPr>
                <p:spPr>
                  <a:xfrm>
                    <a:off x="5137632" y="4831516"/>
                    <a:ext cx="275754" cy="145336"/>
                  </a:xfrm>
                  <a:custGeom>
                    <a:avLst/>
                    <a:gdLst>
                      <a:gd name="connsiteX0" fmla="*/ 209292 w 275754"/>
                      <a:gd name="connsiteY0" fmla="*/ 39864 h 145336"/>
                      <a:gd name="connsiteX1" fmla="*/ 270317 w 275754"/>
                      <a:gd name="connsiteY1" fmla="*/ 25363 h 145336"/>
                      <a:gd name="connsiteX2" fmla="*/ 191770 w 275754"/>
                      <a:gd name="connsiteY2" fmla="*/ 2403 h 145336"/>
                      <a:gd name="connsiteX3" fmla="*/ 102348 w 275754"/>
                      <a:gd name="connsiteY3" fmla="*/ 18112 h 145336"/>
                      <a:gd name="connsiteX4" fmla="*/ 24406 w 275754"/>
                      <a:gd name="connsiteY4" fmla="*/ 38051 h 145336"/>
                      <a:gd name="connsiteX5" fmla="*/ 3259 w 275754"/>
                      <a:gd name="connsiteY5" fmla="*/ 108743 h 145336"/>
                      <a:gd name="connsiteX6" fmla="*/ 81201 w 275754"/>
                      <a:gd name="connsiteY6" fmla="*/ 101493 h 145336"/>
                      <a:gd name="connsiteX7" fmla="*/ 180291 w 275754"/>
                      <a:gd name="connsiteY7" fmla="*/ 144995 h 145336"/>
                      <a:gd name="connsiteX8" fmla="*/ 253399 w 275754"/>
                      <a:gd name="connsiteY8" fmla="*/ 125661 h 145336"/>
                      <a:gd name="connsiteX9" fmla="*/ 275755 w 275754"/>
                      <a:gd name="connsiteY9" fmla="*/ 106326 h 145336"/>
                      <a:gd name="connsiteX10" fmla="*/ 218959 w 275754"/>
                      <a:gd name="connsiteY10" fmla="*/ 97263 h 145336"/>
                      <a:gd name="connsiteX11" fmla="*/ 209292 w 275754"/>
                      <a:gd name="connsiteY11" fmla="*/ 39864 h 145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5754" h="145336">
                        <a:moveTo>
                          <a:pt x="209292" y="39864"/>
                        </a:moveTo>
                        <a:cubicBezTo>
                          <a:pt x="226814" y="36238"/>
                          <a:pt x="269108" y="50739"/>
                          <a:pt x="270317" y="25363"/>
                        </a:cubicBezTo>
                        <a:cubicBezTo>
                          <a:pt x="270317" y="24154"/>
                          <a:pt x="218959" y="13883"/>
                          <a:pt x="191770" y="2403"/>
                        </a:cubicBezTo>
                        <a:cubicBezTo>
                          <a:pt x="166998" y="-7868"/>
                          <a:pt x="102348" y="18112"/>
                          <a:pt x="102348" y="18112"/>
                        </a:cubicBezTo>
                        <a:lnTo>
                          <a:pt x="24406" y="38051"/>
                        </a:lnTo>
                        <a:cubicBezTo>
                          <a:pt x="24406" y="38051"/>
                          <a:pt x="-10638" y="98472"/>
                          <a:pt x="3259" y="108743"/>
                        </a:cubicBezTo>
                        <a:cubicBezTo>
                          <a:pt x="21385" y="122035"/>
                          <a:pt x="74555" y="95450"/>
                          <a:pt x="81201" y="101493"/>
                        </a:cubicBezTo>
                        <a:cubicBezTo>
                          <a:pt x="92681" y="112972"/>
                          <a:pt x="170019" y="149224"/>
                          <a:pt x="180291" y="144995"/>
                        </a:cubicBezTo>
                        <a:cubicBezTo>
                          <a:pt x="190562" y="140766"/>
                          <a:pt x="235273" y="136536"/>
                          <a:pt x="253399" y="125661"/>
                        </a:cubicBezTo>
                        <a:cubicBezTo>
                          <a:pt x="271525" y="115389"/>
                          <a:pt x="275755" y="106326"/>
                          <a:pt x="275755" y="106326"/>
                        </a:cubicBezTo>
                        <a:cubicBezTo>
                          <a:pt x="275755" y="106326"/>
                          <a:pt x="238294" y="105722"/>
                          <a:pt x="218959" y="97263"/>
                        </a:cubicBezTo>
                        <a:cubicBezTo>
                          <a:pt x="194791" y="87596"/>
                          <a:pt x="191770" y="43489"/>
                          <a:pt x="209292" y="39864"/>
                        </a:cubicBezTo>
                        <a:close/>
                      </a:path>
                    </a:pathLst>
                  </a:custGeom>
                  <a:solidFill>
                    <a:srgbClr val="F7B598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xmlns="" id="{29B6366A-53F9-475F-AD25-FFAEF8DE2D3F}"/>
                      </a:ext>
                    </a:extLst>
                  </p:cNvPr>
                  <p:cNvSpPr/>
                  <p:nvPr/>
                </p:nvSpPr>
                <p:spPr>
                  <a:xfrm>
                    <a:off x="5322151" y="4909161"/>
                    <a:ext cx="145527" cy="63724"/>
                  </a:xfrm>
                  <a:custGeom>
                    <a:avLst/>
                    <a:gdLst>
                      <a:gd name="connsiteX0" fmla="*/ 136550 w 145527"/>
                      <a:gd name="connsiteY0" fmla="*/ 283 h 63724"/>
                      <a:gd name="connsiteX1" fmla="*/ 61025 w 145527"/>
                      <a:gd name="connsiteY1" fmla="*/ 9950 h 63724"/>
                      <a:gd name="connsiteX2" fmla="*/ 0 w 145527"/>
                      <a:gd name="connsiteY2" fmla="*/ 5117 h 63724"/>
                      <a:gd name="connsiteX3" fmla="*/ 4834 w 145527"/>
                      <a:gd name="connsiteY3" fmla="*/ 63725 h 63724"/>
                      <a:gd name="connsiteX4" fmla="*/ 125070 w 145527"/>
                      <a:gd name="connsiteY4" fmla="*/ 23847 h 63724"/>
                      <a:gd name="connsiteX5" fmla="*/ 136550 w 145527"/>
                      <a:gd name="connsiteY5" fmla="*/ 283 h 63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5527" h="63724">
                        <a:moveTo>
                          <a:pt x="136550" y="283"/>
                        </a:moveTo>
                        <a:cubicBezTo>
                          <a:pt x="117820" y="-2134"/>
                          <a:pt x="89422" y="11763"/>
                          <a:pt x="61025" y="9950"/>
                        </a:cubicBezTo>
                        <a:cubicBezTo>
                          <a:pt x="32627" y="7534"/>
                          <a:pt x="0" y="5117"/>
                          <a:pt x="0" y="5117"/>
                        </a:cubicBezTo>
                        <a:lnTo>
                          <a:pt x="4834" y="63725"/>
                        </a:lnTo>
                        <a:cubicBezTo>
                          <a:pt x="4834" y="63725"/>
                          <a:pt x="108757" y="32910"/>
                          <a:pt x="125070" y="23847"/>
                        </a:cubicBezTo>
                        <a:cubicBezTo>
                          <a:pt x="141383" y="14784"/>
                          <a:pt x="155280" y="2700"/>
                          <a:pt x="136550" y="283"/>
                        </a:cubicBezTo>
                        <a:close/>
                      </a:path>
                    </a:pathLst>
                  </a:custGeom>
                  <a:solidFill>
                    <a:srgbClr val="F7B598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xmlns="" id="{AD70F981-EA58-4508-8DC7-16A5ADA188B0}"/>
                    </a:ext>
                  </a:extLst>
                </p:cNvPr>
                <p:cNvSpPr/>
                <p:nvPr/>
              </p:nvSpPr>
              <p:spPr>
                <a:xfrm>
                  <a:off x="5132903" y="4848420"/>
                  <a:ext cx="104184" cy="99089"/>
                </a:xfrm>
                <a:custGeom>
                  <a:avLst/>
                  <a:gdLst>
                    <a:gd name="connsiteX0" fmla="*/ 2550 w 104184"/>
                    <a:gd name="connsiteY0" fmla="*/ 3021 h 99089"/>
                    <a:gd name="connsiteX1" fmla="*/ 7987 w 104184"/>
                    <a:gd name="connsiteY1" fmla="*/ 91839 h 99089"/>
                    <a:gd name="connsiteX2" fmla="*/ 93784 w 104184"/>
                    <a:gd name="connsiteY2" fmla="*/ 99089 h 99089"/>
                    <a:gd name="connsiteX3" fmla="*/ 93784 w 104184"/>
                    <a:gd name="connsiteY3" fmla="*/ 0 h 99089"/>
                    <a:gd name="connsiteX4" fmla="*/ 2550 w 104184"/>
                    <a:gd name="connsiteY4" fmla="*/ 3021 h 99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184" h="99089">
                      <a:moveTo>
                        <a:pt x="2550" y="3021"/>
                      </a:moveTo>
                      <a:cubicBezTo>
                        <a:pt x="2550" y="3021"/>
                        <a:pt x="-5909" y="80963"/>
                        <a:pt x="7987" y="91839"/>
                      </a:cubicBezTo>
                      <a:cubicBezTo>
                        <a:pt x="26114" y="105131"/>
                        <a:pt x="49677" y="94256"/>
                        <a:pt x="93784" y="99089"/>
                      </a:cubicBezTo>
                      <a:cubicBezTo>
                        <a:pt x="111306" y="48940"/>
                        <a:pt x="103452" y="20543"/>
                        <a:pt x="93784" y="0"/>
                      </a:cubicBezTo>
                      <a:cubicBezTo>
                        <a:pt x="60553" y="0"/>
                        <a:pt x="2550" y="3021"/>
                        <a:pt x="2550" y="302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grpSp>
              <p:nvGrpSpPr>
                <p:cNvPr id="147" name="Graphic 7">
                  <a:extLst>
                    <a:ext uri="{FF2B5EF4-FFF2-40B4-BE49-F238E27FC236}">
                      <a16:creationId xmlns:a16="http://schemas.microsoft.com/office/drawing/2014/main" xmlns="" id="{98716DA8-22BE-4952-A2D4-7E4F15CB7A06}"/>
                    </a:ext>
                  </a:extLst>
                </p:cNvPr>
                <p:cNvGrpSpPr/>
                <p:nvPr/>
              </p:nvGrpSpPr>
              <p:grpSpPr>
                <a:xfrm>
                  <a:off x="4175746" y="3779795"/>
                  <a:ext cx="740100" cy="3076660"/>
                  <a:chOff x="4175746" y="3779795"/>
                  <a:chExt cx="740100" cy="3076660"/>
                </a:xfrm>
                <a:solidFill>
                  <a:schemeClr val="accent1"/>
                </a:solidFill>
              </p:grpSpPr>
              <p:grpSp>
                <p:nvGrpSpPr>
                  <p:cNvPr id="149" name="Graphic 7">
                    <a:extLst>
                      <a:ext uri="{FF2B5EF4-FFF2-40B4-BE49-F238E27FC236}">
                        <a16:creationId xmlns:a16="http://schemas.microsoft.com/office/drawing/2014/main" xmlns="" id="{C7D6B53E-9F1B-4310-9B50-73A2AFC11596}"/>
                      </a:ext>
                    </a:extLst>
                  </p:cNvPr>
                  <p:cNvGrpSpPr/>
                  <p:nvPr/>
                </p:nvGrpSpPr>
                <p:grpSpPr>
                  <a:xfrm>
                    <a:off x="4175746" y="3779795"/>
                    <a:ext cx="740100" cy="3076660"/>
                    <a:chOff x="4175746" y="3779795"/>
                    <a:chExt cx="740100" cy="3076660"/>
                  </a:xfrm>
                  <a:solidFill>
                    <a:schemeClr val="accent1"/>
                  </a:solidFill>
                </p:grpSpPr>
                <p:sp>
                  <p:nvSpPr>
                    <p:cNvPr id="151" name="Freeform: Shape 150">
                      <a:extLst>
                        <a:ext uri="{FF2B5EF4-FFF2-40B4-BE49-F238E27FC236}">
                          <a16:creationId xmlns:a16="http://schemas.microsoft.com/office/drawing/2014/main" xmlns="" id="{988D730C-151B-4C9E-8DFF-66DEA138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9931" y="6687010"/>
                      <a:ext cx="385914" cy="169445"/>
                    </a:xfrm>
                    <a:custGeom>
                      <a:avLst/>
                      <a:gdLst>
                        <a:gd name="connsiteX0" fmla="*/ 314900 w 385914"/>
                        <a:gd name="connsiteY0" fmla="*/ 18126 h 169445"/>
                        <a:gd name="connsiteX1" fmla="*/ 159620 w 385914"/>
                        <a:gd name="connsiteY1" fmla="*/ 0 h 169445"/>
                        <a:gd name="connsiteX2" fmla="*/ 5548 w 385914"/>
                        <a:gd name="connsiteY2" fmla="*/ 34440 h 169445"/>
                        <a:gd name="connsiteX3" fmla="*/ 110 w 385914"/>
                        <a:gd name="connsiteY3" fmla="*/ 112382 h 169445"/>
                        <a:gd name="connsiteX4" fmla="*/ 7360 w 385914"/>
                        <a:gd name="connsiteY4" fmla="*/ 140175 h 169445"/>
                        <a:gd name="connsiteX5" fmla="*/ 101616 w 385914"/>
                        <a:gd name="connsiteY5" fmla="*/ 166156 h 169445"/>
                        <a:gd name="connsiteX6" fmla="*/ 367465 w 385914"/>
                        <a:gd name="connsiteY6" fmla="*/ 90026 h 169445"/>
                        <a:gd name="connsiteX7" fmla="*/ 314900 w 385914"/>
                        <a:gd name="connsiteY7" fmla="*/ 18126 h 16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85914" h="169445">
                          <a:moveTo>
                            <a:pt x="314900" y="18126"/>
                          </a:moveTo>
                          <a:cubicBezTo>
                            <a:pt x="245416" y="18126"/>
                            <a:pt x="159620" y="0"/>
                            <a:pt x="159620" y="0"/>
                          </a:cubicBezTo>
                          <a:lnTo>
                            <a:pt x="5548" y="34440"/>
                          </a:lnTo>
                          <a:lnTo>
                            <a:pt x="110" y="112382"/>
                          </a:lnTo>
                          <a:cubicBezTo>
                            <a:pt x="-494" y="122049"/>
                            <a:pt x="1318" y="131716"/>
                            <a:pt x="7360" y="140175"/>
                          </a:cubicBezTo>
                          <a:cubicBezTo>
                            <a:pt x="37571" y="183073"/>
                            <a:pt x="101616" y="166156"/>
                            <a:pt x="101616" y="166156"/>
                          </a:cubicBezTo>
                          <a:cubicBezTo>
                            <a:pt x="101616" y="166156"/>
                            <a:pt x="306441" y="122653"/>
                            <a:pt x="367465" y="90026"/>
                          </a:cubicBezTo>
                          <a:cubicBezTo>
                            <a:pt x="414593" y="64650"/>
                            <a:pt x="362028" y="18730"/>
                            <a:pt x="314900" y="18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52" name="Freeform: Shape 151">
                      <a:extLst>
                        <a:ext uri="{FF2B5EF4-FFF2-40B4-BE49-F238E27FC236}">
                          <a16:creationId xmlns:a16="http://schemas.microsoft.com/office/drawing/2014/main" xmlns="" id="{9A5A147D-957C-40BE-9D3A-82A28049DB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7627" y="6548647"/>
                      <a:ext cx="381151" cy="168282"/>
                    </a:xfrm>
                    <a:custGeom>
                      <a:avLst/>
                      <a:gdLst>
                        <a:gd name="connsiteX0" fmla="*/ 318851 w 381151"/>
                        <a:gd name="connsiteY0" fmla="*/ 11480 h 168282"/>
                        <a:gd name="connsiteX1" fmla="*/ 165988 w 381151"/>
                        <a:gd name="connsiteY1" fmla="*/ 0 h 168282"/>
                        <a:gd name="connsiteX2" fmla="*/ 16145 w 381151"/>
                        <a:gd name="connsiteY2" fmla="*/ 28398 h 168282"/>
                        <a:gd name="connsiteX3" fmla="*/ 436 w 381151"/>
                        <a:gd name="connsiteY3" fmla="*/ 114799 h 168282"/>
                        <a:gd name="connsiteX4" fmla="*/ 5269 w 381151"/>
                        <a:gd name="connsiteY4" fmla="*/ 138967 h 168282"/>
                        <a:gd name="connsiteX5" fmla="*/ 115234 w 381151"/>
                        <a:gd name="connsiteY5" fmla="*/ 163135 h 168282"/>
                        <a:gd name="connsiteX6" fmla="*/ 361145 w 381151"/>
                        <a:gd name="connsiteY6" fmla="*/ 85193 h 168282"/>
                        <a:gd name="connsiteX7" fmla="*/ 318851 w 381151"/>
                        <a:gd name="connsiteY7" fmla="*/ 11480 h 1682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81151" h="168282">
                          <a:moveTo>
                            <a:pt x="318851" y="11480"/>
                          </a:moveTo>
                          <a:cubicBezTo>
                            <a:pt x="248159" y="11480"/>
                            <a:pt x="165988" y="0"/>
                            <a:pt x="165988" y="0"/>
                          </a:cubicBezTo>
                          <a:lnTo>
                            <a:pt x="16145" y="28398"/>
                          </a:lnTo>
                          <a:lnTo>
                            <a:pt x="436" y="114799"/>
                          </a:lnTo>
                          <a:cubicBezTo>
                            <a:pt x="-773" y="123258"/>
                            <a:pt x="436" y="131716"/>
                            <a:pt x="5269" y="138967"/>
                          </a:cubicBezTo>
                          <a:cubicBezTo>
                            <a:pt x="37292" y="184886"/>
                            <a:pt x="115234" y="163135"/>
                            <a:pt x="115234" y="163135"/>
                          </a:cubicBezTo>
                          <a:lnTo>
                            <a:pt x="361145" y="85193"/>
                          </a:lnTo>
                          <a:cubicBezTo>
                            <a:pt x="406460" y="67067"/>
                            <a:pt x="367187" y="11480"/>
                            <a:pt x="318851" y="1148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53" name="Freeform: Shape 152">
                      <a:extLst>
                        <a:ext uri="{FF2B5EF4-FFF2-40B4-BE49-F238E27FC236}">
                          <a16:creationId xmlns:a16="http://schemas.microsoft.com/office/drawing/2014/main" xmlns="" id="{5A810D11-32F9-42AC-A3CD-CC92841B61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0917" y="6558919"/>
                      <a:ext cx="101910" cy="85192"/>
                    </a:xfrm>
                    <a:custGeom>
                      <a:avLst/>
                      <a:gdLst>
                        <a:gd name="connsiteX0" fmla="*/ 39877 w 101910"/>
                        <a:gd name="connsiteY0" fmla="*/ 1208 h 85192"/>
                        <a:gd name="connsiteX1" fmla="*/ 0 w 101910"/>
                        <a:gd name="connsiteY1" fmla="*/ 0 h 85192"/>
                        <a:gd name="connsiteX2" fmla="*/ 38669 w 101910"/>
                        <a:gd name="connsiteY2" fmla="*/ 56191 h 85192"/>
                        <a:gd name="connsiteX3" fmla="*/ 48336 w 101910"/>
                        <a:gd name="connsiteY3" fmla="*/ 85192 h 85192"/>
                        <a:gd name="connsiteX4" fmla="*/ 82172 w 101910"/>
                        <a:gd name="connsiteY4" fmla="*/ 74921 h 85192"/>
                        <a:gd name="connsiteX5" fmla="*/ 39877 w 101910"/>
                        <a:gd name="connsiteY5" fmla="*/ 1208 h 851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1910" h="85192">
                          <a:moveTo>
                            <a:pt x="39877" y="1208"/>
                          </a:moveTo>
                          <a:cubicBezTo>
                            <a:pt x="27189" y="1208"/>
                            <a:pt x="13897" y="604"/>
                            <a:pt x="0" y="0"/>
                          </a:cubicBezTo>
                          <a:cubicBezTo>
                            <a:pt x="15105" y="16918"/>
                            <a:pt x="28398" y="35648"/>
                            <a:pt x="38669" y="56191"/>
                          </a:cubicBezTo>
                          <a:cubicBezTo>
                            <a:pt x="43503" y="65254"/>
                            <a:pt x="45919" y="74921"/>
                            <a:pt x="48336" y="85192"/>
                          </a:cubicBezTo>
                          <a:lnTo>
                            <a:pt x="82172" y="74921"/>
                          </a:lnTo>
                          <a:cubicBezTo>
                            <a:pt x="126883" y="56795"/>
                            <a:pt x="88214" y="1208"/>
                            <a:pt x="39877" y="12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xmlns="" id="{2FA18385-15D2-4D23-B00B-7EDD1FE76A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7627" y="6609672"/>
                      <a:ext cx="410689" cy="107258"/>
                    </a:xfrm>
                    <a:custGeom>
                      <a:avLst/>
                      <a:gdLst>
                        <a:gd name="connsiteX0" fmla="*/ 144840 w 410689"/>
                        <a:gd name="connsiteY0" fmla="*/ 72504 h 107258"/>
                        <a:gd name="connsiteX1" fmla="*/ 14937 w 410689"/>
                        <a:gd name="connsiteY1" fmla="*/ 62233 h 107258"/>
                        <a:gd name="connsiteX2" fmla="*/ 1040 w 410689"/>
                        <a:gd name="connsiteY2" fmla="*/ 51961 h 107258"/>
                        <a:gd name="connsiteX3" fmla="*/ 436 w 410689"/>
                        <a:gd name="connsiteY3" fmla="*/ 53774 h 107258"/>
                        <a:gd name="connsiteX4" fmla="*/ 5269 w 410689"/>
                        <a:gd name="connsiteY4" fmla="*/ 77942 h 107258"/>
                        <a:gd name="connsiteX5" fmla="*/ 115234 w 410689"/>
                        <a:gd name="connsiteY5" fmla="*/ 102110 h 107258"/>
                        <a:gd name="connsiteX6" fmla="*/ 390751 w 410689"/>
                        <a:gd name="connsiteY6" fmla="*/ 24168 h 107258"/>
                        <a:gd name="connsiteX7" fmla="*/ 410690 w 410689"/>
                        <a:gd name="connsiteY7" fmla="*/ 0 h 107258"/>
                        <a:gd name="connsiteX8" fmla="*/ 401627 w 410689"/>
                        <a:gd name="connsiteY8" fmla="*/ 3625 h 107258"/>
                        <a:gd name="connsiteX9" fmla="*/ 144840 w 410689"/>
                        <a:gd name="connsiteY9" fmla="*/ 72504 h 1072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0689" h="107258">
                          <a:moveTo>
                            <a:pt x="144840" y="72504"/>
                          </a:moveTo>
                          <a:cubicBezTo>
                            <a:pt x="151487" y="71900"/>
                            <a:pt x="63273" y="91839"/>
                            <a:pt x="14937" y="62233"/>
                          </a:cubicBezTo>
                          <a:cubicBezTo>
                            <a:pt x="10103" y="59212"/>
                            <a:pt x="5269" y="55586"/>
                            <a:pt x="1040" y="51961"/>
                          </a:cubicBezTo>
                          <a:lnTo>
                            <a:pt x="436" y="53774"/>
                          </a:lnTo>
                          <a:cubicBezTo>
                            <a:pt x="-773" y="62233"/>
                            <a:pt x="436" y="70691"/>
                            <a:pt x="5269" y="77942"/>
                          </a:cubicBezTo>
                          <a:cubicBezTo>
                            <a:pt x="37292" y="123862"/>
                            <a:pt x="115234" y="102110"/>
                            <a:pt x="115234" y="102110"/>
                          </a:cubicBezTo>
                          <a:lnTo>
                            <a:pt x="390751" y="24168"/>
                          </a:lnTo>
                          <a:cubicBezTo>
                            <a:pt x="404648" y="18730"/>
                            <a:pt x="410086" y="9667"/>
                            <a:pt x="410690" y="0"/>
                          </a:cubicBezTo>
                          <a:cubicBezTo>
                            <a:pt x="407669" y="1208"/>
                            <a:pt x="404648" y="2417"/>
                            <a:pt x="401627" y="3625"/>
                          </a:cubicBezTo>
                          <a:cubicBezTo>
                            <a:pt x="337581" y="25376"/>
                            <a:pt x="163571" y="70087"/>
                            <a:pt x="144840" y="72504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20000"/>
                      </a:srgbClr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xmlns="" id="{615F9D69-5BBF-442D-A9F5-D43BEAFFEE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96694" y="5188586"/>
                      <a:ext cx="549048" cy="1570363"/>
                    </a:xfrm>
                    <a:custGeom>
                      <a:avLst/>
                      <a:gdLst>
                        <a:gd name="connsiteX0" fmla="*/ 1036 w 549048"/>
                        <a:gd name="connsiteY0" fmla="*/ 94256 h 1570363"/>
                        <a:gd name="connsiteX1" fmla="*/ 17350 w 549048"/>
                        <a:gd name="connsiteY1" fmla="*/ 811445 h 1570363"/>
                        <a:gd name="connsiteX2" fmla="*/ 7078 w 549048"/>
                        <a:gd name="connsiteY2" fmla="*/ 1387855 h 1570363"/>
                        <a:gd name="connsiteX3" fmla="*/ 91062 w 549048"/>
                        <a:gd name="connsiteY3" fmla="*/ 1415648 h 1570363"/>
                        <a:gd name="connsiteX4" fmla="*/ 156921 w 549048"/>
                        <a:gd name="connsiteY4" fmla="*/ 1359457 h 1570363"/>
                        <a:gd name="connsiteX5" fmla="*/ 211903 w 549048"/>
                        <a:gd name="connsiteY5" fmla="*/ 860989 h 1570363"/>
                        <a:gd name="connsiteX6" fmla="*/ 266281 w 549048"/>
                        <a:gd name="connsiteY6" fmla="*/ 355875 h 1570363"/>
                        <a:gd name="connsiteX7" fmla="*/ 328514 w 549048"/>
                        <a:gd name="connsiteY7" fmla="*/ 881532 h 1570363"/>
                        <a:gd name="connsiteX8" fmla="*/ 337577 w 549048"/>
                        <a:gd name="connsiteY8" fmla="*/ 1546156 h 1570363"/>
                        <a:gd name="connsiteX9" fmla="*/ 445730 w 549048"/>
                        <a:gd name="connsiteY9" fmla="*/ 1564886 h 1570363"/>
                        <a:gd name="connsiteX10" fmla="*/ 503129 w 549048"/>
                        <a:gd name="connsiteY10" fmla="*/ 1506278 h 1570363"/>
                        <a:gd name="connsiteX11" fmla="*/ 549048 w 549048"/>
                        <a:gd name="connsiteY11" fmla="*/ 817487 h 1570363"/>
                        <a:gd name="connsiteX12" fmla="*/ 549048 w 549048"/>
                        <a:gd name="connsiteY12" fmla="*/ 123257 h 1570363"/>
                        <a:gd name="connsiteX13" fmla="*/ 10703 w 549048"/>
                        <a:gd name="connsiteY13" fmla="*/ 0 h 1570363"/>
                        <a:gd name="connsiteX14" fmla="*/ 1036 w 549048"/>
                        <a:gd name="connsiteY14" fmla="*/ 94256 h 15703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549048" h="1570363">
                          <a:moveTo>
                            <a:pt x="1036" y="94256"/>
                          </a:moveTo>
                          <a:cubicBezTo>
                            <a:pt x="-5006" y="175219"/>
                            <a:pt x="17350" y="811445"/>
                            <a:pt x="17350" y="811445"/>
                          </a:cubicBezTo>
                          <a:lnTo>
                            <a:pt x="7078" y="1387855"/>
                          </a:lnTo>
                          <a:cubicBezTo>
                            <a:pt x="7078" y="1387855"/>
                            <a:pt x="23996" y="1424711"/>
                            <a:pt x="91062" y="1415648"/>
                          </a:cubicBezTo>
                          <a:cubicBezTo>
                            <a:pt x="121877" y="1411418"/>
                            <a:pt x="155108" y="1390876"/>
                            <a:pt x="156921" y="1359457"/>
                          </a:cubicBezTo>
                          <a:lnTo>
                            <a:pt x="211903" y="860989"/>
                          </a:lnTo>
                          <a:lnTo>
                            <a:pt x="266281" y="355875"/>
                          </a:lnTo>
                          <a:cubicBezTo>
                            <a:pt x="266281" y="355875"/>
                            <a:pt x="308575" y="622329"/>
                            <a:pt x="328514" y="881532"/>
                          </a:cubicBezTo>
                          <a:cubicBezTo>
                            <a:pt x="339390" y="1022916"/>
                            <a:pt x="337577" y="1546156"/>
                            <a:pt x="337577" y="1546156"/>
                          </a:cubicBezTo>
                          <a:cubicBezTo>
                            <a:pt x="337577" y="1546156"/>
                            <a:pt x="373829" y="1584221"/>
                            <a:pt x="445730" y="1564886"/>
                          </a:cubicBezTo>
                          <a:cubicBezTo>
                            <a:pt x="490441" y="1552802"/>
                            <a:pt x="501921" y="1529842"/>
                            <a:pt x="503129" y="1506278"/>
                          </a:cubicBezTo>
                          <a:lnTo>
                            <a:pt x="549048" y="817487"/>
                          </a:lnTo>
                          <a:lnTo>
                            <a:pt x="549048" y="123257"/>
                          </a:lnTo>
                          <a:cubicBezTo>
                            <a:pt x="543006" y="124466"/>
                            <a:pt x="171421" y="46524"/>
                            <a:pt x="10703" y="0"/>
                          </a:cubicBezTo>
                          <a:cubicBezTo>
                            <a:pt x="6474" y="36856"/>
                            <a:pt x="2849" y="71900"/>
                            <a:pt x="1036" y="94256"/>
                          </a:cubicBezTo>
                          <a:close/>
                        </a:path>
                      </a:pathLst>
                    </a:custGeom>
                    <a:solidFill>
                      <a:srgbClr val="6D67A5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56" name="Freeform: Shape 155">
                      <a:extLst>
                        <a:ext uri="{FF2B5EF4-FFF2-40B4-BE49-F238E27FC236}">
                          <a16:creationId xmlns:a16="http://schemas.microsoft.com/office/drawing/2014/main" xmlns="" id="{8F496CA8-5F26-45FF-B1DD-EE194483D3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5746" y="4205697"/>
                      <a:ext cx="596856" cy="1121255"/>
                    </a:xfrm>
                    <a:custGeom>
                      <a:avLst/>
                      <a:gdLst>
                        <a:gd name="connsiteX0" fmla="*/ 527098 w 596856"/>
                        <a:gd name="connsiteY0" fmla="*/ 112233 h 1121255"/>
                        <a:gd name="connsiteX1" fmla="*/ 331940 w 596856"/>
                        <a:gd name="connsiteY1" fmla="*/ 14352 h 1121255"/>
                        <a:gd name="connsiteX2" fmla="*/ 168201 w 596856"/>
                        <a:gd name="connsiteY2" fmla="*/ 10123 h 1121255"/>
                        <a:gd name="connsiteX3" fmla="*/ 3254 w 596856"/>
                        <a:gd name="connsiteY3" fmla="*/ 156340 h 1121255"/>
                        <a:gd name="connsiteX4" fmla="*/ 40714 w 596856"/>
                        <a:gd name="connsiteY4" fmla="*/ 764168 h 1121255"/>
                        <a:gd name="connsiteX5" fmla="*/ 26214 w 596856"/>
                        <a:gd name="connsiteY5" fmla="*/ 1036059 h 1121255"/>
                        <a:gd name="connsiteX6" fmla="*/ 365776 w 596856"/>
                        <a:gd name="connsiteY6" fmla="*/ 1121252 h 1121255"/>
                        <a:gd name="connsiteX7" fmla="*/ 569996 w 596856"/>
                        <a:gd name="connsiteY7" fmla="*/ 1106751 h 1121255"/>
                        <a:gd name="connsiteX8" fmla="*/ 562746 w 596856"/>
                        <a:gd name="connsiteY8" fmla="*/ 460858 h 1121255"/>
                        <a:gd name="connsiteX9" fmla="*/ 596581 w 596856"/>
                        <a:gd name="connsiteY9" fmla="*/ 259658 h 1121255"/>
                        <a:gd name="connsiteX10" fmla="*/ 527098 w 596856"/>
                        <a:gd name="connsiteY10" fmla="*/ 112233 h 11212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96856" h="1121255">
                          <a:moveTo>
                            <a:pt x="527098" y="112233"/>
                          </a:moveTo>
                          <a:cubicBezTo>
                            <a:pt x="492658" y="92898"/>
                            <a:pt x="396590" y="31874"/>
                            <a:pt x="331940" y="14352"/>
                          </a:cubicBezTo>
                          <a:cubicBezTo>
                            <a:pt x="224392" y="-15254"/>
                            <a:pt x="168201" y="10123"/>
                            <a:pt x="168201" y="10123"/>
                          </a:cubicBezTo>
                          <a:cubicBezTo>
                            <a:pt x="168201" y="10123"/>
                            <a:pt x="20776" y="60271"/>
                            <a:pt x="3254" y="156340"/>
                          </a:cubicBezTo>
                          <a:cubicBezTo>
                            <a:pt x="-13060" y="245158"/>
                            <a:pt x="37089" y="686226"/>
                            <a:pt x="40714" y="764168"/>
                          </a:cubicBezTo>
                          <a:cubicBezTo>
                            <a:pt x="44944" y="842110"/>
                            <a:pt x="26214" y="1036059"/>
                            <a:pt x="26214" y="1036059"/>
                          </a:cubicBezTo>
                          <a:cubicBezTo>
                            <a:pt x="26214" y="1036059"/>
                            <a:pt x="231643" y="1121856"/>
                            <a:pt x="365776" y="1121252"/>
                          </a:cubicBezTo>
                          <a:cubicBezTo>
                            <a:pt x="481178" y="1120648"/>
                            <a:pt x="569996" y="1106751"/>
                            <a:pt x="569996" y="1106751"/>
                          </a:cubicBezTo>
                          <a:lnTo>
                            <a:pt x="562746" y="460858"/>
                          </a:lnTo>
                          <a:lnTo>
                            <a:pt x="596581" y="259658"/>
                          </a:lnTo>
                          <a:cubicBezTo>
                            <a:pt x="598998" y="191383"/>
                            <a:pt x="586310" y="144860"/>
                            <a:pt x="527098" y="112233"/>
                          </a:cubicBezTo>
                          <a:close/>
                        </a:path>
                      </a:pathLst>
                    </a:custGeom>
                    <a:solidFill>
                      <a:srgbClr val="2C388E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57" name="Freeform: Shape 156">
                      <a:extLst>
                        <a:ext uri="{FF2B5EF4-FFF2-40B4-BE49-F238E27FC236}">
                          <a16:creationId xmlns:a16="http://schemas.microsoft.com/office/drawing/2014/main" xmlns="" id="{32BB5D9E-A650-4ED8-94D0-0443F1E822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0532" y="4089541"/>
                      <a:ext cx="203012" cy="179515"/>
                    </a:xfrm>
                    <a:custGeom>
                      <a:avLst/>
                      <a:gdLst>
                        <a:gd name="connsiteX0" fmla="*/ 0 w 203012"/>
                        <a:gd name="connsiteY0" fmla="*/ 129300 h 179515"/>
                        <a:gd name="connsiteX1" fmla="*/ 178240 w 203012"/>
                        <a:gd name="connsiteY1" fmla="*/ 148634 h 179515"/>
                        <a:gd name="connsiteX2" fmla="*/ 203012 w 203012"/>
                        <a:gd name="connsiteY2" fmla="*/ 0 h 179515"/>
                        <a:gd name="connsiteX3" fmla="*/ 27793 w 203012"/>
                        <a:gd name="connsiteY3" fmla="*/ 0 h 179515"/>
                        <a:gd name="connsiteX4" fmla="*/ 0 w 203012"/>
                        <a:gd name="connsiteY4" fmla="*/ 129300 h 1795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3012" h="179515">
                          <a:moveTo>
                            <a:pt x="0" y="129300"/>
                          </a:moveTo>
                          <a:cubicBezTo>
                            <a:pt x="0" y="181261"/>
                            <a:pt x="178240" y="201200"/>
                            <a:pt x="178240" y="148634"/>
                          </a:cubicBezTo>
                          <a:lnTo>
                            <a:pt x="203012" y="0"/>
                          </a:lnTo>
                          <a:lnTo>
                            <a:pt x="27793" y="0"/>
                          </a:lnTo>
                          <a:lnTo>
                            <a:pt x="0" y="129300"/>
                          </a:lnTo>
                          <a:close/>
                        </a:path>
                      </a:pathLst>
                    </a:custGeom>
                    <a:solidFill>
                      <a:srgbClr val="F7B598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xmlns="" id="{E71ECC5B-596D-45D0-94C4-830924C104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6604" y="4182588"/>
                      <a:ext cx="229356" cy="101909"/>
                    </a:xfrm>
                    <a:custGeom>
                      <a:avLst/>
                      <a:gdLst>
                        <a:gd name="connsiteX0" fmla="*/ 25136 w 229356"/>
                        <a:gd name="connsiteY0" fmla="*/ 0 h 101909"/>
                        <a:gd name="connsiteX1" fmla="*/ 1572 w 229356"/>
                        <a:gd name="connsiteY1" fmla="*/ 27793 h 101909"/>
                        <a:gd name="connsiteX2" fmla="*/ 28761 w 229356"/>
                        <a:gd name="connsiteY2" fmla="*/ 75525 h 101909"/>
                        <a:gd name="connsiteX3" fmla="*/ 229357 w 229356"/>
                        <a:gd name="connsiteY3" fmla="*/ 62837 h 101909"/>
                        <a:gd name="connsiteX4" fmla="*/ 202168 w 229356"/>
                        <a:gd name="connsiteY4" fmla="*/ 34439 h 101909"/>
                        <a:gd name="connsiteX5" fmla="*/ 25136 w 229356"/>
                        <a:gd name="connsiteY5" fmla="*/ 0 h 101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29356" h="101909">
                          <a:moveTo>
                            <a:pt x="25136" y="0"/>
                          </a:moveTo>
                          <a:lnTo>
                            <a:pt x="1572" y="27793"/>
                          </a:lnTo>
                          <a:cubicBezTo>
                            <a:pt x="-5678" y="44711"/>
                            <a:pt x="13656" y="65858"/>
                            <a:pt x="28761" y="75525"/>
                          </a:cubicBezTo>
                          <a:cubicBezTo>
                            <a:pt x="86161" y="111173"/>
                            <a:pt x="193105" y="114194"/>
                            <a:pt x="229357" y="62837"/>
                          </a:cubicBezTo>
                          <a:lnTo>
                            <a:pt x="202168" y="34439"/>
                          </a:lnTo>
                          <a:cubicBezTo>
                            <a:pt x="144164" y="55587"/>
                            <a:pt x="41450" y="52566"/>
                            <a:pt x="25136" y="0"/>
                          </a:cubicBezTo>
                          <a:close/>
                        </a:path>
                      </a:pathLst>
                    </a:custGeom>
                    <a:solidFill>
                      <a:srgbClr val="2C388E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xmlns="" id="{5351A928-F5C5-4661-A370-AEE9DAABF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9779" y="3882299"/>
                      <a:ext cx="298204" cy="319623"/>
                    </a:xfrm>
                    <a:custGeom>
                      <a:avLst/>
                      <a:gdLst>
                        <a:gd name="connsiteX0" fmla="*/ 0 w 298204"/>
                        <a:gd name="connsiteY0" fmla="*/ 66462 h 319623"/>
                        <a:gd name="connsiteX1" fmla="*/ 24772 w 298204"/>
                        <a:gd name="connsiteY1" fmla="*/ 211471 h 319623"/>
                        <a:gd name="connsiteX2" fmla="*/ 178240 w 298204"/>
                        <a:gd name="connsiteY2" fmla="*/ 319623 h 319623"/>
                        <a:gd name="connsiteX3" fmla="*/ 297872 w 298204"/>
                        <a:gd name="connsiteY3" fmla="*/ 202408 h 319623"/>
                        <a:gd name="connsiteX4" fmla="*/ 285184 w 298204"/>
                        <a:gd name="connsiteY4" fmla="*/ 0 h 319623"/>
                        <a:gd name="connsiteX5" fmla="*/ 0 w 298204"/>
                        <a:gd name="connsiteY5" fmla="*/ 66462 h 319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8204" h="319623">
                          <a:moveTo>
                            <a:pt x="0" y="66462"/>
                          </a:moveTo>
                          <a:lnTo>
                            <a:pt x="24772" y="211471"/>
                          </a:lnTo>
                          <a:cubicBezTo>
                            <a:pt x="29606" y="290622"/>
                            <a:pt x="178240" y="319623"/>
                            <a:pt x="178240" y="319623"/>
                          </a:cubicBezTo>
                          <a:cubicBezTo>
                            <a:pt x="254370" y="314790"/>
                            <a:pt x="302706" y="282767"/>
                            <a:pt x="297872" y="202408"/>
                          </a:cubicBezTo>
                          <a:lnTo>
                            <a:pt x="285184" y="0"/>
                          </a:lnTo>
                          <a:lnTo>
                            <a:pt x="0" y="66462"/>
                          </a:lnTo>
                          <a:close/>
                        </a:path>
                      </a:pathLst>
                    </a:custGeom>
                    <a:solidFill>
                      <a:srgbClr val="F7B598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60" name="Freeform: Shape 159">
                      <a:extLst>
                        <a:ext uri="{FF2B5EF4-FFF2-40B4-BE49-F238E27FC236}">
                          <a16:creationId xmlns:a16="http://schemas.microsoft.com/office/drawing/2014/main" xmlns="" id="{EE517726-6F21-457F-8784-F734875232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016" y="3779795"/>
                      <a:ext cx="342071" cy="412707"/>
                    </a:xfrm>
                    <a:custGeom>
                      <a:avLst/>
                      <a:gdLst>
                        <a:gd name="connsiteX0" fmla="*/ 230047 w 342071"/>
                        <a:gd name="connsiteY0" fmla="*/ 7041 h 412707"/>
                        <a:gd name="connsiteX1" fmla="*/ 7700 w 342071"/>
                        <a:gd name="connsiteY1" fmla="*/ 106130 h 412707"/>
                        <a:gd name="connsiteX2" fmla="*/ 71746 w 342071"/>
                        <a:gd name="connsiteY2" fmla="*/ 389501 h 412707"/>
                        <a:gd name="connsiteX3" fmla="*/ 167814 w 342071"/>
                        <a:gd name="connsiteY3" fmla="*/ 402189 h 412707"/>
                        <a:gd name="connsiteX4" fmla="*/ 271133 w 342071"/>
                        <a:gd name="connsiteY4" fmla="*/ 234221 h 412707"/>
                        <a:gd name="connsiteX5" fmla="*/ 305572 w 342071"/>
                        <a:gd name="connsiteY5" fmla="*/ 160508 h 412707"/>
                        <a:gd name="connsiteX6" fmla="*/ 230047 w 342071"/>
                        <a:gd name="connsiteY6" fmla="*/ 7041 h 412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2071" h="412707">
                          <a:moveTo>
                            <a:pt x="230047" y="7041"/>
                          </a:moveTo>
                          <a:cubicBezTo>
                            <a:pt x="184732" y="-9273"/>
                            <a:pt x="29451" y="-5043"/>
                            <a:pt x="7700" y="106130"/>
                          </a:cubicBezTo>
                          <a:cubicBezTo>
                            <a:pt x="-27948" y="289203"/>
                            <a:pt x="71746" y="389501"/>
                            <a:pt x="71746" y="389501"/>
                          </a:cubicBezTo>
                          <a:cubicBezTo>
                            <a:pt x="71746" y="389501"/>
                            <a:pt x="134583" y="431795"/>
                            <a:pt x="167814" y="402189"/>
                          </a:cubicBezTo>
                          <a:cubicBezTo>
                            <a:pt x="213733" y="361104"/>
                            <a:pt x="274758" y="295850"/>
                            <a:pt x="271133" y="234221"/>
                          </a:cubicBezTo>
                          <a:cubicBezTo>
                            <a:pt x="267507" y="172592"/>
                            <a:pt x="305572" y="160508"/>
                            <a:pt x="305572" y="160508"/>
                          </a:cubicBezTo>
                          <a:cubicBezTo>
                            <a:pt x="397411" y="88004"/>
                            <a:pt x="294697" y="30605"/>
                            <a:pt x="230047" y="7041"/>
                          </a:cubicBezTo>
                          <a:close/>
                        </a:path>
                      </a:pathLst>
                    </a:custGeom>
                    <a:solidFill>
                      <a:srgbClr val="623F2D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61" name="Freeform: Shape 160">
                      <a:extLst>
                        <a:ext uri="{FF2B5EF4-FFF2-40B4-BE49-F238E27FC236}">
                          <a16:creationId xmlns:a16="http://schemas.microsoft.com/office/drawing/2014/main" xmlns="" id="{04BEB189-6672-4F58-9E1A-45889344E9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37132" y="4002316"/>
                      <a:ext cx="50308" cy="84422"/>
                    </a:xfrm>
                    <a:custGeom>
                      <a:avLst/>
                      <a:gdLst>
                        <a:gd name="connsiteX0" fmla="*/ 160 w 50308"/>
                        <a:gd name="connsiteY0" fmla="*/ 23783 h 84422"/>
                        <a:gd name="connsiteX1" fmla="*/ 50309 w 50308"/>
                        <a:gd name="connsiteY1" fmla="*/ 81183 h 84422"/>
                        <a:gd name="connsiteX2" fmla="*/ 46079 w 50308"/>
                        <a:gd name="connsiteY2" fmla="*/ 14116 h 84422"/>
                        <a:gd name="connsiteX3" fmla="*/ 160 w 50308"/>
                        <a:gd name="connsiteY3" fmla="*/ 23783 h 84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308" h="84422">
                          <a:moveTo>
                            <a:pt x="160" y="23783"/>
                          </a:moveTo>
                          <a:cubicBezTo>
                            <a:pt x="-2257" y="58827"/>
                            <a:pt x="23120" y="95684"/>
                            <a:pt x="50309" y="81183"/>
                          </a:cubicBezTo>
                          <a:lnTo>
                            <a:pt x="46079" y="14116"/>
                          </a:lnTo>
                          <a:cubicBezTo>
                            <a:pt x="46683" y="14116"/>
                            <a:pt x="3181" y="-23344"/>
                            <a:pt x="160" y="23783"/>
                          </a:cubicBezTo>
                          <a:close/>
                        </a:path>
                      </a:pathLst>
                    </a:custGeom>
                    <a:solidFill>
                      <a:srgbClr val="F7B598"/>
                    </a:solidFill>
                    <a:ln w="60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xmlns="" id="{96DB489C-7D7D-4057-933B-3AC0641816F2}"/>
                      </a:ext>
                    </a:extLst>
                  </p:cNvPr>
                  <p:cNvSpPr/>
                  <p:nvPr/>
                </p:nvSpPr>
                <p:spPr>
                  <a:xfrm>
                    <a:off x="4588437" y="4332864"/>
                    <a:ext cx="323460" cy="608533"/>
                  </a:xfrm>
                  <a:custGeom>
                    <a:avLst/>
                    <a:gdLst>
                      <a:gd name="connsiteX0" fmla="*/ 101718 w 323460"/>
                      <a:gd name="connsiteY0" fmla="*/ 775 h 608533"/>
                      <a:gd name="connsiteX1" fmla="*/ 212 w 323460"/>
                      <a:gd name="connsiteY1" fmla="*/ 192307 h 608533"/>
                      <a:gd name="connsiteX2" fmla="*/ 166368 w 323460"/>
                      <a:gd name="connsiteY2" fmla="*/ 595915 h 608533"/>
                      <a:gd name="connsiteX3" fmla="*/ 323461 w 323460"/>
                      <a:gd name="connsiteY3" fmla="*/ 527036 h 608533"/>
                      <a:gd name="connsiteX4" fmla="*/ 226788 w 323460"/>
                      <a:gd name="connsiteY4" fmla="*/ 208621 h 608533"/>
                      <a:gd name="connsiteX5" fmla="*/ 101718 w 323460"/>
                      <a:gd name="connsiteY5" fmla="*/ 775 h 608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3460" h="608533">
                        <a:moveTo>
                          <a:pt x="101718" y="775"/>
                        </a:moveTo>
                        <a:cubicBezTo>
                          <a:pt x="-9455" y="17088"/>
                          <a:pt x="212" y="192307"/>
                          <a:pt x="212" y="192307"/>
                        </a:cubicBezTo>
                        <a:cubicBezTo>
                          <a:pt x="212" y="192307"/>
                          <a:pt x="72717" y="469636"/>
                          <a:pt x="166368" y="595915"/>
                        </a:cubicBezTo>
                        <a:cubicBezTo>
                          <a:pt x="200203" y="641230"/>
                          <a:pt x="269687" y="551808"/>
                          <a:pt x="323461" y="527036"/>
                        </a:cubicBezTo>
                        <a:cubicBezTo>
                          <a:pt x="323461" y="527036"/>
                          <a:pt x="247935" y="296834"/>
                          <a:pt x="226788" y="208621"/>
                        </a:cubicBezTo>
                        <a:cubicBezTo>
                          <a:pt x="213496" y="148805"/>
                          <a:pt x="190536" y="-12518"/>
                          <a:pt x="101718" y="775"/>
                        </a:cubicBezTo>
                        <a:close/>
                      </a:path>
                    </a:pathLst>
                  </a:custGeom>
                  <a:solidFill>
                    <a:srgbClr val="2C388E"/>
                  </a:solidFill>
                  <a:ln w="60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xmlns="" id="{E23531F4-C2EA-4B7A-82C0-AD41812739F5}"/>
                    </a:ext>
                  </a:extLst>
                </p:cNvPr>
                <p:cNvSpPr/>
                <p:nvPr/>
              </p:nvSpPr>
              <p:spPr>
                <a:xfrm>
                  <a:off x="4735470" y="4815793"/>
                  <a:ext cx="489668" cy="162040"/>
                </a:xfrm>
                <a:custGeom>
                  <a:avLst/>
                  <a:gdLst>
                    <a:gd name="connsiteX0" fmla="*/ 443485 w 489668"/>
                    <a:gd name="connsiteY0" fmla="*/ 22960 h 162040"/>
                    <a:gd name="connsiteX1" fmla="*/ 143800 w 489668"/>
                    <a:gd name="connsiteY1" fmla="*/ 604 h 162040"/>
                    <a:gd name="connsiteX2" fmla="*/ 141988 w 489668"/>
                    <a:gd name="connsiteY2" fmla="*/ 0 h 162040"/>
                    <a:gd name="connsiteX3" fmla="*/ 0 w 489668"/>
                    <a:gd name="connsiteY3" fmla="*/ 81567 h 162040"/>
                    <a:gd name="connsiteX4" fmla="*/ 106944 w 489668"/>
                    <a:gd name="connsiteY4" fmla="*/ 161926 h 162040"/>
                    <a:gd name="connsiteX5" fmla="*/ 471883 w 489668"/>
                    <a:gd name="connsiteY5" fmla="*/ 135946 h 162040"/>
                    <a:gd name="connsiteX6" fmla="*/ 443485 w 489668"/>
                    <a:gd name="connsiteY6" fmla="*/ 22960 h 162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9668" h="162040">
                      <a:moveTo>
                        <a:pt x="443485" y="22960"/>
                      </a:moveTo>
                      <a:cubicBezTo>
                        <a:pt x="314790" y="10272"/>
                        <a:pt x="143800" y="604"/>
                        <a:pt x="143800" y="604"/>
                      </a:cubicBezTo>
                      <a:lnTo>
                        <a:pt x="141988" y="0"/>
                      </a:lnTo>
                      <a:cubicBezTo>
                        <a:pt x="124466" y="56795"/>
                        <a:pt x="6646" y="25981"/>
                        <a:pt x="0" y="81567"/>
                      </a:cubicBezTo>
                      <a:cubicBezTo>
                        <a:pt x="0" y="81567"/>
                        <a:pt x="29002" y="165552"/>
                        <a:pt x="106944" y="161926"/>
                      </a:cubicBezTo>
                      <a:cubicBezTo>
                        <a:pt x="195762" y="157697"/>
                        <a:pt x="471883" y="135946"/>
                        <a:pt x="471883" y="135946"/>
                      </a:cubicBezTo>
                      <a:cubicBezTo>
                        <a:pt x="471883" y="135946"/>
                        <a:pt x="526865" y="31419"/>
                        <a:pt x="443485" y="22960"/>
                      </a:cubicBezTo>
                      <a:close/>
                    </a:path>
                  </a:pathLst>
                </a:custGeom>
                <a:solidFill>
                  <a:srgbClr val="2C388E"/>
                </a:solidFill>
                <a:ln w="6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9B3943B1-E383-4C26-8EA4-89BA454D80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>
              <a:off x="9872596" y="8300664"/>
              <a:ext cx="289090" cy="289090"/>
            </a:xfrm>
            <a:custGeom>
              <a:avLst/>
              <a:gdLst>
                <a:gd name="connsiteX0" fmla="*/ 97703 w 195338"/>
                <a:gd name="connsiteY0" fmla="*/ 121 h 195338"/>
                <a:gd name="connsiteX1" fmla="*/ 33 w 195338"/>
                <a:gd name="connsiteY1" fmla="*/ 97790 h 195338"/>
                <a:gd name="connsiteX2" fmla="*/ 97703 w 195338"/>
                <a:gd name="connsiteY2" fmla="*/ 195460 h 195338"/>
                <a:gd name="connsiteX3" fmla="*/ 195372 w 195338"/>
                <a:gd name="connsiteY3" fmla="*/ 97790 h 195338"/>
                <a:gd name="connsiteX4" fmla="*/ 195372 w 195338"/>
                <a:gd name="connsiteY4" fmla="*/ 97665 h 195338"/>
                <a:gd name="connsiteX5" fmla="*/ 97703 w 195338"/>
                <a:gd name="connsiteY5" fmla="*/ 121 h 195338"/>
                <a:gd name="connsiteX6" fmla="*/ 97703 w 195338"/>
                <a:gd name="connsiteY6" fmla="*/ 183640 h 195338"/>
                <a:gd name="connsiteX7" fmla="*/ 12724 w 195338"/>
                <a:gd name="connsiteY7" fmla="*/ 97665 h 195338"/>
                <a:gd name="connsiteX8" fmla="*/ 98698 w 195338"/>
                <a:gd name="connsiteY8" fmla="*/ 12688 h 195338"/>
                <a:gd name="connsiteX9" fmla="*/ 183677 w 195338"/>
                <a:gd name="connsiteY9" fmla="*/ 97665 h 195338"/>
                <a:gd name="connsiteX10" fmla="*/ 99208 w 195338"/>
                <a:gd name="connsiteY10" fmla="*/ 183640 h 195338"/>
                <a:gd name="connsiteX11" fmla="*/ 97703 w 195338"/>
                <a:gd name="connsiteY11" fmla="*/ 183640 h 195338"/>
                <a:gd name="connsiteX12" fmla="*/ 86505 w 195338"/>
                <a:gd name="connsiteY12" fmla="*/ 113467 h 195338"/>
                <a:gd name="connsiteX13" fmla="*/ 66971 w 195338"/>
                <a:gd name="connsiteY13" fmla="*/ 93933 h 195338"/>
                <a:gd name="connsiteX14" fmla="*/ 58137 w 195338"/>
                <a:gd name="connsiteY14" fmla="*/ 102643 h 195338"/>
                <a:gd name="connsiteX15" fmla="*/ 86505 w 195338"/>
                <a:gd name="connsiteY15" fmla="*/ 130886 h 195338"/>
                <a:gd name="connsiteX16" fmla="*/ 143116 w 195338"/>
                <a:gd name="connsiteY16" fmla="*/ 73280 h 195338"/>
                <a:gd name="connsiteX17" fmla="*/ 135277 w 195338"/>
                <a:gd name="connsiteY17" fmla="*/ 64446 h 195338"/>
                <a:gd name="connsiteX18" fmla="*/ 86505 w 195338"/>
                <a:gd name="connsiteY18" fmla="*/ 113467 h 1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5338" h="195338">
                  <a:moveTo>
                    <a:pt x="97703" y="121"/>
                  </a:moveTo>
                  <a:cubicBezTo>
                    <a:pt x="43767" y="121"/>
                    <a:pt x="33" y="43855"/>
                    <a:pt x="33" y="97790"/>
                  </a:cubicBezTo>
                  <a:cubicBezTo>
                    <a:pt x="33" y="151738"/>
                    <a:pt x="43767" y="195460"/>
                    <a:pt x="97703" y="195460"/>
                  </a:cubicBezTo>
                  <a:cubicBezTo>
                    <a:pt x="151651" y="195460"/>
                    <a:pt x="195372" y="151726"/>
                    <a:pt x="195372" y="97790"/>
                  </a:cubicBezTo>
                  <a:cubicBezTo>
                    <a:pt x="195372" y="97753"/>
                    <a:pt x="195372" y="97703"/>
                    <a:pt x="195372" y="97665"/>
                  </a:cubicBezTo>
                  <a:cubicBezTo>
                    <a:pt x="195173" y="43830"/>
                    <a:pt x="151539" y="258"/>
                    <a:pt x="97703" y="121"/>
                  </a:cubicBezTo>
                  <a:close/>
                  <a:moveTo>
                    <a:pt x="97703" y="183640"/>
                  </a:moveTo>
                  <a:cubicBezTo>
                    <a:pt x="50498" y="183366"/>
                    <a:pt x="12450" y="144870"/>
                    <a:pt x="12724" y="97665"/>
                  </a:cubicBezTo>
                  <a:cubicBezTo>
                    <a:pt x="12998" y="50461"/>
                    <a:pt x="51493" y="12413"/>
                    <a:pt x="98698" y="12688"/>
                  </a:cubicBezTo>
                  <a:cubicBezTo>
                    <a:pt x="145517" y="12961"/>
                    <a:pt x="183403" y="50846"/>
                    <a:pt x="183677" y="97665"/>
                  </a:cubicBezTo>
                  <a:cubicBezTo>
                    <a:pt x="184087" y="144734"/>
                    <a:pt x="146276" y="183229"/>
                    <a:pt x="99208" y="183640"/>
                  </a:cubicBezTo>
                  <a:cubicBezTo>
                    <a:pt x="98698" y="183640"/>
                    <a:pt x="98200" y="183640"/>
                    <a:pt x="97703" y="183640"/>
                  </a:cubicBezTo>
                  <a:close/>
                  <a:moveTo>
                    <a:pt x="86505" y="113467"/>
                  </a:moveTo>
                  <a:lnTo>
                    <a:pt x="66971" y="93933"/>
                  </a:lnTo>
                  <a:lnTo>
                    <a:pt x="58137" y="102643"/>
                  </a:lnTo>
                  <a:lnTo>
                    <a:pt x="86505" y="130886"/>
                  </a:lnTo>
                  <a:lnTo>
                    <a:pt x="143116" y="73280"/>
                  </a:lnTo>
                  <a:lnTo>
                    <a:pt x="135277" y="64446"/>
                  </a:lnTo>
                  <a:lnTo>
                    <a:pt x="86505" y="11346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7" name="Grupa 166">
            <a:extLst>
              <a:ext uri="{FF2B5EF4-FFF2-40B4-BE49-F238E27FC236}">
                <a16:creationId xmlns:a16="http://schemas.microsoft.com/office/drawing/2014/main" xmlns="" id="{8AEC7EE1-E2E7-45D3-A107-6AF27AAD998B}"/>
              </a:ext>
            </a:extLst>
          </p:cNvPr>
          <p:cNvGrpSpPr/>
          <p:nvPr/>
        </p:nvGrpSpPr>
        <p:grpSpPr>
          <a:xfrm>
            <a:off x="383309" y="2428534"/>
            <a:ext cx="9919566" cy="401970"/>
            <a:chOff x="383309" y="2428534"/>
            <a:chExt cx="9919566" cy="401970"/>
          </a:xfrm>
        </p:grpSpPr>
        <p:sp>
          <p:nvSpPr>
            <p:cNvPr id="168" name="Freeform: Shape 210">
              <a:extLst>
                <a:ext uri="{FF2B5EF4-FFF2-40B4-BE49-F238E27FC236}">
                  <a16:creationId xmlns:a16="http://schemas.microsoft.com/office/drawing/2014/main" xmlns="" id="{0E73A6E6-F3A9-4AC5-A67C-F42CEBEAB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69" name="TextBox 5">
              <a:extLst>
                <a:ext uri="{FF2B5EF4-FFF2-40B4-BE49-F238E27FC236}">
                  <a16:creationId xmlns:a16="http://schemas.microsoft.com/office/drawing/2014/main" xmlns="" id="{419D9DAD-6B0B-4A4D-886A-F0F013AC0C35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401970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Posługuj się </a:t>
              </a:r>
              <a:r>
                <a:rPr lang="pl-PL" sz="2500" b="1" dirty="0">
                  <a:solidFill>
                    <a:srgbClr val="2C388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prostym językiem.</a:t>
              </a:r>
            </a:p>
          </p:txBody>
        </p:sp>
      </p:grpSp>
      <p:grpSp>
        <p:nvGrpSpPr>
          <p:cNvPr id="170" name="Grupa 169">
            <a:extLst>
              <a:ext uri="{FF2B5EF4-FFF2-40B4-BE49-F238E27FC236}">
                <a16:creationId xmlns:a16="http://schemas.microsoft.com/office/drawing/2014/main" xmlns="" id="{26D4AED6-8058-48E9-AA95-6DC8C6CF136A}"/>
              </a:ext>
            </a:extLst>
          </p:cNvPr>
          <p:cNvGrpSpPr/>
          <p:nvPr/>
        </p:nvGrpSpPr>
        <p:grpSpPr>
          <a:xfrm>
            <a:off x="383309" y="3236247"/>
            <a:ext cx="9919566" cy="401970"/>
            <a:chOff x="383309" y="2428534"/>
            <a:chExt cx="9919566" cy="401970"/>
          </a:xfrm>
        </p:grpSpPr>
        <p:sp>
          <p:nvSpPr>
            <p:cNvPr id="171" name="Freeform: Shape 210">
              <a:extLst>
                <a:ext uri="{FF2B5EF4-FFF2-40B4-BE49-F238E27FC236}">
                  <a16:creationId xmlns:a16="http://schemas.microsoft.com/office/drawing/2014/main" xmlns="" id="{398DED20-DA9E-476C-AD95-54194E1686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72" name="TextBox 5">
              <a:extLst>
                <a:ext uri="{FF2B5EF4-FFF2-40B4-BE49-F238E27FC236}">
                  <a16:creationId xmlns:a16="http://schemas.microsoft.com/office/drawing/2014/main" xmlns="" id="{C39EE159-8217-4A85-8008-924EC530D526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401970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Utrzymuj stały </a:t>
              </a: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kontakt wzrokowy. </a:t>
              </a:r>
            </a:p>
          </p:txBody>
        </p:sp>
      </p:grpSp>
      <p:grpSp>
        <p:nvGrpSpPr>
          <p:cNvPr id="173" name="Grupa 172">
            <a:extLst>
              <a:ext uri="{FF2B5EF4-FFF2-40B4-BE49-F238E27FC236}">
                <a16:creationId xmlns:a16="http://schemas.microsoft.com/office/drawing/2014/main" xmlns="" id="{C992441B-4E29-4D6B-9D12-4E5C1A00F9A9}"/>
              </a:ext>
            </a:extLst>
          </p:cNvPr>
          <p:cNvGrpSpPr/>
          <p:nvPr/>
        </p:nvGrpSpPr>
        <p:grpSpPr>
          <a:xfrm>
            <a:off x="383309" y="4043960"/>
            <a:ext cx="5540287" cy="1279133"/>
            <a:chOff x="383309" y="2428534"/>
            <a:chExt cx="5540287" cy="1279133"/>
          </a:xfrm>
        </p:grpSpPr>
        <p:sp>
          <p:nvSpPr>
            <p:cNvPr id="174" name="Freeform: Shape 210">
              <a:extLst>
                <a:ext uri="{FF2B5EF4-FFF2-40B4-BE49-F238E27FC236}">
                  <a16:creationId xmlns:a16="http://schemas.microsoft.com/office/drawing/2014/main" xmlns="" id="{7D6DB7FE-8E14-4D8B-982C-3F7805B03E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75" name="TextBox 5">
              <a:extLst>
                <a:ext uri="{FF2B5EF4-FFF2-40B4-BE49-F238E27FC236}">
                  <a16:creationId xmlns:a16="http://schemas.microsoft.com/office/drawing/2014/main" xmlns="" id="{E1259CC4-A41A-43B9-97D1-E8D414753526}"/>
                </a:ext>
              </a:extLst>
            </p:cNvPr>
            <p:cNvSpPr txBox="1"/>
            <p:nvPr/>
          </p:nvSpPr>
          <p:spPr>
            <a:xfrm>
              <a:off x="560387" y="2428534"/>
              <a:ext cx="5363209" cy="127913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Tempo wypowiedzi dostosowuj </a:t>
              </a: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 poziomu i możliwości odbioru Twojego rozmówcy.</a:t>
              </a:r>
            </a:p>
          </p:txBody>
        </p:sp>
      </p:grpSp>
      <p:grpSp>
        <p:nvGrpSpPr>
          <p:cNvPr id="176" name="Grupa 175">
            <a:extLst>
              <a:ext uri="{FF2B5EF4-FFF2-40B4-BE49-F238E27FC236}">
                <a16:creationId xmlns:a16="http://schemas.microsoft.com/office/drawing/2014/main" xmlns="" id="{3DF61FD1-E2D9-4F35-8ABA-C84963632C7D}"/>
              </a:ext>
            </a:extLst>
          </p:cNvPr>
          <p:cNvGrpSpPr/>
          <p:nvPr/>
        </p:nvGrpSpPr>
        <p:grpSpPr>
          <a:xfrm>
            <a:off x="383309" y="5728836"/>
            <a:ext cx="9919566" cy="840551"/>
            <a:chOff x="383309" y="2428534"/>
            <a:chExt cx="9919566" cy="840551"/>
          </a:xfrm>
        </p:grpSpPr>
        <p:sp>
          <p:nvSpPr>
            <p:cNvPr id="177" name="Freeform: Shape 210">
              <a:extLst>
                <a:ext uri="{FF2B5EF4-FFF2-40B4-BE49-F238E27FC236}">
                  <a16:creationId xmlns:a16="http://schemas.microsoft.com/office/drawing/2014/main" xmlns="" id="{4AC357C3-FAEA-457A-A705-433390B44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78" name="TextBox 5">
              <a:extLst>
                <a:ext uri="{FF2B5EF4-FFF2-40B4-BE49-F238E27FC236}">
                  <a16:creationId xmlns:a16="http://schemas.microsoft.com/office/drawing/2014/main" xmlns="" id="{63E34B76-B23B-4641-9FDB-A6CC198D6E0C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840551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Formułuj </a:t>
              </a: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krótkie wypowiedzi</a:t>
              </a: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unikaj pojęć abstrakcyjnych, przenośni.</a:t>
              </a:r>
            </a:p>
          </p:txBody>
        </p:sp>
      </p:grpSp>
      <p:grpSp>
        <p:nvGrpSpPr>
          <p:cNvPr id="179" name="Grupa 178">
            <a:extLst>
              <a:ext uri="{FF2B5EF4-FFF2-40B4-BE49-F238E27FC236}">
                <a16:creationId xmlns:a16="http://schemas.microsoft.com/office/drawing/2014/main" xmlns="" id="{AF0C1F21-866C-445B-882B-33D684D61B72}"/>
              </a:ext>
            </a:extLst>
          </p:cNvPr>
          <p:cNvGrpSpPr/>
          <p:nvPr/>
        </p:nvGrpSpPr>
        <p:grpSpPr>
          <a:xfrm>
            <a:off x="383309" y="6975130"/>
            <a:ext cx="9919566" cy="840551"/>
            <a:chOff x="383309" y="2428534"/>
            <a:chExt cx="9919566" cy="840551"/>
          </a:xfrm>
        </p:grpSpPr>
        <p:sp>
          <p:nvSpPr>
            <p:cNvPr id="180" name="Freeform: Shape 210">
              <a:extLst>
                <a:ext uri="{FF2B5EF4-FFF2-40B4-BE49-F238E27FC236}">
                  <a16:creationId xmlns:a16="http://schemas.microsoft.com/office/drawing/2014/main" xmlns="" id="{525C2974-7890-49D0-BECD-E49A0E8457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81" name="TextBox 5">
              <a:extLst>
                <a:ext uri="{FF2B5EF4-FFF2-40B4-BE49-F238E27FC236}">
                  <a16:creationId xmlns:a16="http://schemas.microsoft.com/office/drawing/2014/main" xmlns="" id="{29DA2007-940F-4958-B6F5-0CA93FC0D7A4}"/>
                </a:ext>
              </a:extLst>
            </p:cNvPr>
            <p:cNvSpPr txBox="1"/>
            <p:nvPr/>
          </p:nvSpPr>
          <p:spPr>
            <a:xfrm>
              <a:off x="560387" y="2428534"/>
              <a:ext cx="9742488" cy="840551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Rozmawiając np. o poszczególnych zadaniach w pracy ustalaj ich czas i kolejność. </a:t>
              </a:r>
            </a:p>
          </p:txBody>
        </p:sp>
      </p:grpSp>
      <p:grpSp>
        <p:nvGrpSpPr>
          <p:cNvPr id="185" name="Grupa 184">
            <a:extLst>
              <a:ext uri="{FF2B5EF4-FFF2-40B4-BE49-F238E27FC236}">
                <a16:creationId xmlns:a16="http://schemas.microsoft.com/office/drawing/2014/main" xmlns="" id="{2B2D10C6-5912-4E18-B979-54511B399B46}"/>
              </a:ext>
            </a:extLst>
          </p:cNvPr>
          <p:cNvGrpSpPr/>
          <p:nvPr/>
        </p:nvGrpSpPr>
        <p:grpSpPr>
          <a:xfrm>
            <a:off x="383309" y="8221426"/>
            <a:ext cx="9832150" cy="1327351"/>
            <a:chOff x="383309" y="2428534"/>
            <a:chExt cx="9832150" cy="1327351"/>
          </a:xfrm>
        </p:grpSpPr>
        <p:sp>
          <p:nvSpPr>
            <p:cNvPr id="186" name="Freeform: Shape 210">
              <a:extLst>
                <a:ext uri="{FF2B5EF4-FFF2-40B4-BE49-F238E27FC236}">
                  <a16:creationId xmlns:a16="http://schemas.microsoft.com/office/drawing/2014/main" xmlns="" id="{B56E7E54-B292-4561-BB80-33E44F1D70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3309" y="2527252"/>
              <a:ext cx="176923" cy="176926"/>
            </a:xfrm>
            <a:custGeom>
              <a:avLst/>
              <a:gdLst>
                <a:gd name="connsiteX0" fmla="*/ 88868 w 176923"/>
                <a:gd name="connsiteY0" fmla="*/ 122 h 176926"/>
                <a:gd name="connsiteX1" fmla="*/ 34 w 176923"/>
                <a:gd name="connsiteY1" fmla="*/ 88211 h 176926"/>
                <a:gd name="connsiteX2" fmla="*/ 88122 w 176923"/>
                <a:gd name="connsiteY2" fmla="*/ 177046 h 176926"/>
                <a:gd name="connsiteX3" fmla="*/ 176956 w 176923"/>
                <a:gd name="connsiteY3" fmla="*/ 88957 h 176926"/>
                <a:gd name="connsiteX4" fmla="*/ 176957 w 176923"/>
                <a:gd name="connsiteY4" fmla="*/ 88584 h 176926"/>
                <a:gd name="connsiteX5" fmla="*/ 88868 w 176923"/>
                <a:gd name="connsiteY5" fmla="*/ 122 h 176926"/>
                <a:gd name="connsiteX6" fmla="*/ 86256 w 176923"/>
                <a:gd name="connsiteY6" fmla="*/ 127527 h 176926"/>
                <a:gd name="connsiteX7" fmla="*/ 72206 w 176923"/>
                <a:gd name="connsiteY7" fmla="*/ 128411 h 176926"/>
                <a:gd name="connsiteX8" fmla="*/ 71325 w 176923"/>
                <a:gd name="connsiteY8" fmla="*/ 127527 h 176926"/>
                <a:gd name="connsiteX9" fmla="*/ 71058 w 176923"/>
                <a:gd name="connsiteY9" fmla="*/ 111876 h 176926"/>
                <a:gd name="connsiteX10" fmla="*/ 71325 w 176923"/>
                <a:gd name="connsiteY10" fmla="*/ 111602 h 176926"/>
                <a:gd name="connsiteX11" fmla="*/ 94218 w 176923"/>
                <a:gd name="connsiteY11" fmla="*/ 88584 h 176926"/>
                <a:gd name="connsiteX12" fmla="*/ 71325 w 176923"/>
                <a:gd name="connsiteY12" fmla="*/ 65567 h 176926"/>
                <a:gd name="connsiteX13" fmla="*/ 71058 w 176923"/>
                <a:gd name="connsiteY13" fmla="*/ 49915 h 176926"/>
                <a:gd name="connsiteX14" fmla="*/ 71325 w 176923"/>
                <a:gd name="connsiteY14" fmla="*/ 49641 h 176926"/>
                <a:gd name="connsiteX15" fmla="*/ 85744 w 176923"/>
                <a:gd name="connsiteY15" fmla="*/ 49131 h 176926"/>
                <a:gd name="connsiteX16" fmla="*/ 86256 w 176923"/>
                <a:gd name="connsiteY16" fmla="*/ 49641 h 176926"/>
                <a:gd name="connsiteX17" fmla="*/ 124950 w 176923"/>
                <a:gd name="connsiteY17" fmla="*/ 88584 h 176926"/>
                <a:gd name="connsiteX18" fmla="*/ 86256 w 176923"/>
                <a:gd name="connsiteY18" fmla="*/ 127527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923" h="176926">
                  <a:moveTo>
                    <a:pt x="88868" y="122"/>
                  </a:moveTo>
                  <a:cubicBezTo>
                    <a:pt x="40013" y="-90"/>
                    <a:pt x="239" y="39351"/>
                    <a:pt x="34" y="88211"/>
                  </a:cubicBezTo>
                  <a:cubicBezTo>
                    <a:pt x="-172" y="137070"/>
                    <a:pt x="39266" y="176835"/>
                    <a:pt x="88122" y="177046"/>
                  </a:cubicBezTo>
                  <a:cubicBezTo>
                    <a:pt x="136978" y="177246"/>
                    <a:pt x="176751" y="137817"/>
                    <a:pt x="176956" y="88957"/>
                  </a:cubicBezTo>
                  <a:cubicBezTo>
                    <a:pt x="176957" y="88833"/>
                    <a:pt x="176957" y="88709"/>
                    <a:pt x="176957" y="88584"/>
                  </a:cubicBezTo>
                  <a:cubicBezTo>
                    <a:pt x="176890" y="39899"/>
                    <a:pt x="137550" y="396"/>
                    <a:pt x="88868" y="122"/>
                  </a:cubicBezTo>
                  <a:close/>
                  <a:moveTo>
                    <a:pt x="86256" y="127527"/>
                  </a:moveTo>
                  <a:cubicBezTo>
                    <a:pt x="82620" y="131646"/>
                    <a:pt x="76329" y="132044"/>
                    <a:pt x="72206" y="128411"/>
                  </a:cubicBezTo>
                  <a:cubicBezTo>
                    <a:pt x="71895" y="128137"/>
                    <a:pt x="71600" y="127838"/>
                    <a:pt x="71325" y="127527"/>
                  </a:cubicBezTo>
                  <a:cubicBezTo>
                    <a:pt x="66927" y="123272"/>
                    <a:pt x="66808" y="116268"/>
                    <a:pt x="71058" y="111876"/>
                  </a:cubicBezTo>
                  <a:cubicBezTo>
                    <a:pt x="71145" y="111776"/>
                    <a:pt x="71234" y="111689"/>
                    <a:pt x="71325" y="111602"/>
                  </a:cubicBezTo>
                  <a:lnTo>
                    <a:pt x="94218" y="88584"/>
                  </a:lnTo>
                  <a:lnTo>
                    <a:pt x="71325" y="65567"/>
                  </a:lnTo>
                  <a:cubicBezTo>
                    <a:pt x="66927" y="61311"/>
                    <a:pt x="66808" y="54307"/>
                    <a:pt x="71058" y="49915"/>
                  </a:cubicBezTo>
                  <a:cubicBezTo>
                    <a:pt x="71145" y="49815"/>
                    <a:pt x="71234" y="49728"/>
                    <a:pt x="71325" y="49641"/>
                  </a:cubicBezTo>
                  <a:cubicBezTo>
                    <a:pt x="75166" y="45523"/>
                    <a:pt x="81622" y="45286"/>
                    <a:pt x="85744" y="49131"/>
                  </a:cubicBezTo>
                  <a:cubicBezTo>
                    <a:pt x="85921" y="49293"/>
                    <a:pt x="86091" y="49467"/>
                    <a:pt x="86256" y="49641"/>
                  </a:cubicBezTo>
                  <a:lnTo>
                    <a:pt x="124950" y="88584"/>
                  </a:lnTo>
                  <a:lnTo>
                    <a:pt x="86256" y="127527"/>
                  </a:lnTo>
                  <a:close/>
                </a:path>
              </a:pathLst>
            </a:custGeom>
            <a:solidFill>
              <a:srgbClr val="2C388E"/>
            </a:solidFill>
            <a:ln w="12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500" dirty="0"/>
            </a:p>
          </p:txBody>
        </p:sp>
        <p:sp>
          <p:nvSpPr>
            <p:cNvPr id="187" name="TextBox 5">
              <a:extLst>
                <a:ext uri="{FF2B5EF4-FFF2-40B4-BE49-F238E27FC236}">
                  <a16:creationId xmlns:a16="http://schemas.microsoft.com/office/drawing/2014/main" xmlns="" id="{CAB4CA44-D3B4-4304-A452-5E2FD361BD39}"/>
                </a:ext>
              </a:extLst>
            </p:cNvPr>
            <p:cNvSpPr txBox="1"/>
            <p:nvPr/>
          </p:nvSpPr>
          <p:spPr>
            <a:xfrm>
              <a:off x="560387" y="2428534"/>
              <a:ext cx="9655072" cy="1327351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pl-PL" sz="2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Dla osób z niepełnosprawnością intelektualną bardzo ważne jest poczucie bezpieczeństwa – </a:t>
              </a: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staraj się zawsze spokojnie tłumaczyć sytuacje i</a:t>
              </a:r>
              <a:r>
                <a:rPr lang="pl-PL" sz="2800" dirty="0">
                  <a:solidFill>
                    <a:srgbClr val="FF0000"/>
                  </a:solidFill>
                </a:rPr>
                <a:t> </a:t>
              </a:r>
              <a:r>
                <a:rPr lang="pl-PL" sz="2500" b="1" dirty="0">
                  <a:solidFill>
                    <a:srgbClr val="2C388E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oczekiwania.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43993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41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PwC">
  <a:themeElements>
    <a:clrScheme name="PwC_Brand_Updated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108000" tIns="0" rIns="0" bIns="0" rtlCol="0">
        <a:spAutoFit/>
      </a:bodyPr>
      <a:lstStyle>
        <a:defPPr algn="l">
          <a:lnSpc>
            <a:spcPct val="114000"/>
          </a:lnSpc>
          <a:defRPr sz="1500" dirty="0">
            <a:latin typeface="Arial" panose="020B0604020202020204" pitchFamily="34" charset="0"/>
            <a:cs typeface="Times New Roman" panose="02020603050405020304" pitchFamily="18" charset="0"/>
          </a:defRPr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xmlns="" name="PwC 16x9 PowerPoint 08Oct2018" id="{BF377696-7D08-47D2-AF19-27D76F4E8FB7}" vid="{71BF8C14-62C8-40A5-97EF-74ED9907CD5B}"/>
    </a:ext>
  </a:extLst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PwC_16x9_BrandUpdate_2018</Template>
  <TotalTime>2351</TotalTime>
  <Words>885</Words>
  <Application>Microsoft Office PowerPoint</Application>
  <PresentationFormat>Niestandardowy</PresentationFormat>
  <Paragraphs>67</Paragraphs>
  <Slides>9</Slides>
  <Notes>9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PwC</vt:lpstr>
      <vt:lpstr>think-cell Slide</vt:lpstr>
      <vt:lpstr>Komunikacja i zasady savoir-vivre’u w kontaktach z osobami z niepełnosprawnością słuchu (1/2)</vt:lpstr>
      <vt:lpstr>Komunikacja i zasady savoir-vivre’u w kontaktach z osobami z niepełnosprawnością słuchu (2/2)</vt:lpstr>
      <vt:lpstr>Komunikacja i zasady savoir-vivre’u w kontaktach z osobami z niepełnosprawnością ruchu (1/2)</vt:lpstr>
      <vt:lpstr>Komunikacja i zasady savoir-vivre’u w kontaktach z osobami z niepełnosprawnością ruchu (2/2)</vt:lpstr>
      <vt:lpstr>Komunikacja i zasady savoir-vivre’u w kontaktach z osobami z niepełnosprawnością wzroku </vt:lpstr>
      <vt:lpstr>Komunikacja i zasady savoir-vivre’u w kontaktach z osobami z niepełnosprawnością psychiczną</vt:lpstr>
      <vt:lpstr>Komunikacja i zasady savoir-vivre’u w kontaktach  z osobami z zaburzeniami mowy</vt:lpstr>
      <vt:lpstr>Komunikacja i zasady savoir-vivre’u w kontaktach z osobami niskiego wzrostu (osoby z niskorosłością)</vt:lpstr>
      <vt:lpstr>Komunikacja i zasady savoir-vivre’u w kontaktach  z osobami z niepełnosprawnością intelektualną</vt:lpstr>
    </vt:vector>
  </TitlesOfParts>
  <Company>PricewaterhouseCoopers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Infografiki - Komunikacja i zasady savoir-vivre’u</dc:title>
  <dc:creator>Dorota Joziak</dc:creator>
  <cp:lastModifiedBy>Nelli Kopańska</cp:lastModifiedBy>
  <cp:revision>198</cp:revision>
  <dcterms:created xsi:type="dcterms:W3CDTF">2018-11-30T12:52:36Z</dcterms:created>
  <dcterms:modified xsi:type="dcterms:W3CDTF">2023-03-17T14:57:05Z</dcterms:modified>
</cp:coreProperties>
</file>