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94"/>
    <a:srgbClr val="E63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845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67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948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51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943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539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775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268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537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633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016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8D57B-2BA1-40E3-96FA-43084D2FC0D9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763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niebieskie, Jaskrawoniebieski, zrzut ekranu, design&#10;&#10;Opis wygenerowany automatycznie">
            <a:extLst>
              <a:ext uri="{FF2B5EF4-FFF2-40B4-BE49-F238E27FC236}">
                <a16:creationId xmlns:a16="http://schemas.microsoft.com/office/drawing/2014/main" id="{FC8BF1E3-28ED-DE02-C1AA-EC815004F2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559675" cy="1618391"/>
          </a:xfrm>
          <a:prstGeom prst="rect">
            <a:avLst/>
          </a:prstGeom>
        </p:spPr>
      </p:pic>
      <p:pic>
        <p:nvPicPr>
          <p:cNvPr id="7" name="Obraz 6" descr="Obraz zawierający niebieskie, Jaskrawoniebieski, zrzut ekranu, woda&#10;&#10;Opis wygenerowany automatycznie">
            <a:extLst>
              <a:ext uri="{FF2B5EF4-FFF2-40B4-BE49-F238E27FC236}">
                <a16:creationId xmlns:a16="http://schemas.microsoft.com/office/drawing/2014/main" id="{8D4588C8-0618-2F34-E5C0-AF8585AA2A8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438"/>
          <a:stretch>
            <a:fillRect/>
          </a:stretch>
        </p:blipFill>
        <p:spPr>
          <a:xfrm>
            <a:off x="0" y="10291781"/>
            <a:ext cx="7559675" cy="400110"/>
          </a:xfrm>
          <a:prstGeom prst="rect">
            <a:avLst/>
          </a:prstGeom>
        </p:spPr>
      </p:pic>
      <p:pic>
        <p:nvPicPr>
          <p:cNvPr id="8" name="Obraz 7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F9FBF2C3-10C1-F790-F927-E7C1044D4F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54" y="236307"/>
            <a:ext cx="4608786" cy="768130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EBE1CAB5-7BEA-36DF-A4F3-885F0F4CB8E3}"/>
              </a:ext>
            </a:extLst>
          </p:cNvPr>
          <p:cNvSpPr txBox="1"/>
          <p:nvPr/>
        </p:nvSpPr>
        <p:spPr>
          <a:xfrm>
            <a:off x="0" y="1845466"/>
            <a:ext cx="7559675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400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ZAPRASZAMY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B65ECB3-F8B3-87AB-A29C-DDA7EA0EBC90}"/>
              </a:ext>
            </a:extLst>
          </p:cNvPr>
          <p:cNvSpPr txBox="1"/>
          <p:nvPr/>
        </p:nvSpPr>
        <p:spPr>
          <a:xfrm>
            <a:off x="-2" y="2556666"/>
            <a:ext cx="75596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na</a:t>
            </a:r>
            <a:endParaRPr lang="pl-PL" sz="20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571E0B6A-CA08-6D93-3DFB-1E8F7BE2A0A2}"/>
              </a:ext>
            </a:extLst>
          </p:cNvPr>
          <p:cNvSpPr txBox="1"/>
          <p:nvPr/>
        </p:nvSpPr>
        <p:spPr>
          <a:xfrm>
            <a:off x="6651" y="3120860"/>
            <a:ext cx="75596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Dzień Otwarty </a:t>
            </a:r>
          </a:p>
          <a:p>
            <a:pPr algn="ctr"/>
            <a:r>
              <a:rPr lang="pl-PL" sz="2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Państwowej Inspekcji Sanitarnej</a:t>
            </a:r>
            <a:endParaRPr lang="pl-PL" sz="24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F9FCD0F9-F454-018D-9842-283DE60E84FC}"/>
              </a:ext>
            </a:extLst>
          </p:cNvPr>
          <p:cNvSpPr/>
          <p:nvPr/>
        </p:nvSpPr>
        <p:spPr>
          <a:xfrm>
            <a:off x="874738" y="4018249"/>
            <a:ext cx="5659120" cy="339527"/>
          </a:xfrm>
          <a:prstGeom prst="roundRect">
            <a:avLst/>
          </a:prstGeom>
          <a:solidFill>
            <a:srgbClr val="E634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C534152F-2C33-AFE2-18EA-31ECDA189B1F}"/>
              </a:ext>
            </a:extLst>
          </p:cNvPr>
          <p:cNvSpPr txBox="1"/>
          <p:nvPr/>
        </p:nvSpPr>
        <p:spPr>
          <a:xfrm>
            <a:off x="944960" y="3995540"/>
            <a:ext cx="5530791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900" dirty="0">
                <a:solidFill>
                  <a:schemeClr val="bg1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 okazji obchodów Światowego Dnia Zdrowia</a:t>
            </a:r>
          </a:p>
        </p:txBody>
      </p:sp>
      <p:grpSp>
        <p:nvGrpSpPr>
          <p:cNvPr id="31" name="Grupa 30">
            <a:extLst>
              <a:ext uri="{FF2B5EF4-FFF2-40B4-BE49-F238E27FC236}">
                <a16:creationId xmlns:a16="http://schemas.microsoft.com/office/drawing/2014/main" id="{5548EBE9-485F-E999-AA7C-8E8A5F85946D}"/>
              </a:ext>
            </a:extLst>
          </p:cNvPr>
          <p:cNvGrpSpPr/>
          <p:nvPr/>
        </p:nvGrpSpPr>
        <p:grpSpPr>
          <a:xfrm>
            <a:off x="1089914" y="5737362"/>
            <a:ext cx="5228766" cy="49078"/>
            <a:chOff x="-6732102" y="6553200"/>
            <a:chExt cx="4548327" cy="0"/>
          </a:xfrm>
        </p:grpSpPr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DABD6C42-2000-14AF-5E9F-D6B060CBAB71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Łącznik prosty 26">
              <a:extLst>
                <a:ext uri="{FF2B5EF4-FFF2-40B4-BE49-F238E27FC236}">
                  <a16:creationId xmlns:a16="http://schemas.microsoft.com/office/drawing/2014/main" id="{BD228104-4621-EACC-22CB-4CF6BA411C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a 31">
            <a:extLst>
              <a:ext uri="{FF2B5EF4-FFF2-40B4-BE49-F238E27FC236}">
                <a16:creationId xmlns:a16="http://schemas.microsoft.com/office/drawing/2014/main" id="{4F08BDEF-9086-25BB-DC5C-79999FA77D3D}"/>
              </a:ext>
            </a:extLst>
          </p:cNvPr>
          <p:cNvGrpSpPr/>
          <p:nvPr/>
        </p:nvGrpSpPr>
        <p:grpSpPr>
          <a:xfrm>
            <a:off x="1051822" y="6609472"/>
            <a:ext cx="5228766" cy="49078"/>
            <a:chOff x="-6732102" y="6553200"/>
            <a:chExt cx="4548327" cy="0"/>
          </a:xfrm>
        </p:grpSpPr>
        <p:cxnSp>
          <p:nvCxnSpPr>
            <p:cNvPr id="33" name="Łącznik prosty 32">
              <a:extLst>
                <a:ext uri="{FF2B5EF4-FFF2-40B4-BE49-F238E27FC236}">
                  <a16:creationId xmlns:a16="http://schemas.microsoft.com/office/drawing/2014/main" id="{3D2DB6C9-1AF6-1688-36BC-B045CAE215B3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3994A570-4814-0BB8-83D7-E20020D2D4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DDF84CA1-03A8-63DE-3617-5254E0AFED07}"/>
              </a:ext>
            </a:extLst>
          </p:cNvPr>
          <p:cNvSpPr txBox="1"/>
          <p:nvPr/>
        </p:nvSpPr>
        <p:spPr>
          <a:xfrm>
            <a:off x="207054" y="4777157"/>
            <a:ext cx="6732079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Powiatowa Stacja Sanitarno-Epidemiologiczna </a:t>
            </a:r>
          </a:p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w Drawsku Pomorskim</a:t>
            </a:r>
          </a:p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ul. Jana Sobieskiego 1</a:t>
            </a:r>
            <a:endParaRPr lang="pl-PL" sz="17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0300A683-7000-B2FB-B7D7-9DDE5B750173}"/>
              </a:ext>
            </a:extLst>
          </p:cNvPr>
          <p:cNvSpPr txBox="1"/>
          <p:nvPr/>
        </p:nvSpPr>
        <p:spPr>
          <a:xfrm>
            <a:off x="300166" y="6050682"/>
            <a:ext cx="6732079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14 kwietnia 2026 r. | 9:00 - 14:00</a:t>
            </a:r>
            <a:endParaRPr lang="pl-PL" sz="17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A848D9E6-2360-AA62-9C94-AD5AFFB36B53}"/>
              </a:ext>
            </a:extLst>
          </p:cNvPr>
          <p:cNvSpPr txBox="1"/>
          <p:nvPr/>
        </p:nvSpPr>
        <p:spPr>
          <a:xfrm>
            <a:off x="420448" y="7092783"/>
            <a:ext cx="6732079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5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Prezentacja stoisk edukacyjnych </a:t>
            </a:r>
          </a:p>
          <a:p>
            <a:pPr algn="ctr"/>
            <a:r>
              <a:rPr lang="pl-PL" sz="15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Nauka samobadania piersi i jąder</a:t>
            </a:r>
          </a:p>
          <a:p>
            <a:pPr algn="ctr"/>
            <a:r>
              <a:rPr lang="pl-PL" sz="15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Nauka udzielania pierwszej pomocy przedmedycznej </a:t>
            </a:r>
          </a:p>
          <a:p>
            <a:pPr algn="ctr"/>
            <a:r>
              <a:rPr lang="pl-PL" sz="15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Gry i zabawy profilaktyczne</a:t>
            </a:r>
          </a:p>
          <a:p>
            <a:pPr algn="ctr"/>
            <a:r>
              <a:rPr lang="pl-PL" sz="1500" b="1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Szczepienia </a:t>
            </a:r>
            <a:r>
              <a:rPr lang="pl-PL" sz="15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ochronne </a:t>
            </a:r>
          </a:p>
          <a:p>
            <a:pPr algn="ctr"/>
            <a:r>
              <a:rPr lang="pl-PL" sz="15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Badanie wody</a:t>
            </a:r>
          </a:p>
          <a:p>
            <a:pPr algn="ctr"/>
            <a:r>
              <a:rPr lang="pl-PL" sz="15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Zapoznanie z działalnością PSSE </a:t>
            </a:r>
          </a:p>
          <a:p>
            <a:pPr algn="ctr"/>
            <a:r>
              <a:rPr lang="pl-PL" sz="15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Poradnictwo, pokazy, instruktaż</a:t>
            </a:r>
          </a:p>
          <a:p>
            <a:pPr algn="ctr"/>
            <a:endParaRPr lang="pl-PL" sz="1500" b="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pPr marL="285750" indent="-285750" algn="ctr">
              <a:buFontTx/>
              <a:buChar char="-"/>
            </a:pPr>
            <a:endParaRPr lang="pl-PL" sz="15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pic>
        <p:nvPicPr>
          <p:cNvPr id="2" name="Grafika 1" descr="Logotyp Państwowej Inspekcji Sanitarnej z hasłem &quot;Chronimy zdrowie z myślą o przyszłości&quot;">
            <a:extLst>
              <a:ext uri="{FF2B5EF4-FFF2-40B4-BE49-F238E27FC236}">
                <a16:creationId xmlns:a16="http://schemas.microsoft.com/office/drawing/2014/main" id="{A07EEF09-B95C-F5FA-C5C4-D67C42ACDC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49091" y="9506937"/>
            <a:ext cx="3292887" cy="101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6552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63</Words>
  <Application>Microsoft Office PowerPoint</Application>
  <PresentationFormat>Niestandardowy</PresentationFormat>
  <Paragraphs>17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Noto Serif</vt:lpstr>
      <vt:lpstr>Noto Serif Black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GIS - Marcin Szczupak</dc:creator>
  <cp:lastModifiedBy>PSSE Drawsko Pomorskie - Małgorzata Janda</cp:lastModifiedBy>
  <cp:revision>6</cp:revision>
  <dcterms:created xsi:type="dcterms:W3CDTF">2025-01-27T09:22:14Z</dcterms:created>
  <dcterms:modified xsi:type="dcterms:W3CDTF">2026-04-03T12:13:22Z</dcterms:modified>
</cp:coreProperties>
</file>