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43901" y="3663648"/>
            <a:ext cx="1406181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301418" y="4434015"/>
            <a:ext cx="1487127" cy="6572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207893" y="4620760"/>
            <a:ext cx="1436789" cy="48454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Instytucji Płatniczej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194744" y="2504423"/>
            <a:ext cx="1436789" cy="4297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Budżetu Państwa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188848" y="3529246"/>
            <a:ext cx="1436789" cy="4552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191429" y="2993308"/>
            <a:ext cx="1436788" cy="46565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561898" y="2497879"/>
            <a:ext cx="1317518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Podatku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44566" y="3340867"/>
            <a:ext cx="1219187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43901" y="2509703"/>
            <a:ext cx="1406181" cy="4809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43901" y="4289931"/>
            <a:ext cx="1406181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Finansów</a:t>
            </a:r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354081" y="378749"/>
            <a:ext cx="1171405" cy="78886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303555" y="3836968"/>
            <a:ext cx="1478867" cy="52028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2976375" y="2511548"/>
            <a:ext cx="1245574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44566" y="3903990"/>
            <a:ext cx="1213316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Finansów </a:t>
            </a:r>
            <a:r>
              <a:rPr lang="pl-PL" altLang="pl-PL" sz="800" dirty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43901" y="3048864"/>
            <a:ext cx="1406181" cy="54277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2976374" y="3079293"/>
            <a:ext cx="1245575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188848" y="6197924"/>
            <a:ext cx="1455834" cy="48522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00924" y="4053607"/>
            <a:ext cx="1436788" cy="51497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559305" y="3750302"/>
            <a:ext cx="1316516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Akcyzowego i Podatku od Gier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561898" y="3105209"/>
            <a:ext cx="131937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44566" y="4396965"/>
            <a:ext cx="1213316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200865" y="5164845"/>
            <a:ext cx="1436788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1" y="1268762"/>
            <a:ext cx="140618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>
              <a:spcBef>
                <a:spcPts val="300"/>
              </a:spcBef>
            </a:pPr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</a:t>
            </a:r>
            <a:r>
              <a:rPr lang="pl-PL" altLang="pl-PL" sz="900" b="1" dirty="0">
                <a:solidFill>
                  <a:srgbClr val="000000"/>
                </a:solidFill>
                <a:latin typeface="Calibri" panose="020F0502020204030204" pitchFamily="34" charset="0"/>
              </a:rPr>
              <a:t>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203047" y="1267021"/>
            <a:ext cx="1436789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b="1" dirty="0">
                <a:latin typeface="Calibri" panose="020F0502020204030204" pitchFamily="34" charset="0"/>
              </a:rPr>
              <a:t>S</a:t>
            </a:r>
            <a:r>
              <a:rPr lang="pl-PL" altLang="pl-PL" b="1" dirty="0" smtClean="0">
                <a:latin typeface="Calibri" panose="020F0502020204030204" pitchFamily="34" charset="0"/>
              </a:rPr>
              <a:t>ekretarz </a:t>
            </a:r>
            <a:r>
              <a:rPr lang="pl-PL" altLang="pl-PL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Generalny Inspektor Informacji Finansowej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30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SEBASTIAN SKUZA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43901" y="6104879"/>
            <a:ext cx="1406181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188848" y="5691404"/>
            <a:ext cx="1455834" cy="4344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274572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PATKOWSKI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93525" y="395495"/>
            <a:ext cx="1030295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600" i="1" dirty="0" smtClean="0">
                <a:latin typeface="Calibri" panose="020F0502020204030204" pitchFamily="34" charset="0"/>
              </a:rPr>
              <a:t>z wyłączeniem </a:t>
            </a:r>
            <a:r>
              <a:rPr lang="pl-PL" sz="600" i="1" dirty="0" smtClean="0">
                <a:latin typeface="Calibri" panose="020F0502020204030204" pitchFamily="34" charset="0"/>
              </a:rPr>
              <a:t>działalności </a:t>
            </a:r>
            <a:r>
              <a:rPr lang="pl-PL" sz="600" i="1" dirty="0" err="1">
                <a:latin typeface="Calibri" panose="020F0502020204030204" pitchFamily="34" charset="0"/>
              </a:rPr>
              <a:t>informacyjno</a:t>
            </a:r>
            <a:r>
              <a:rPr lang="pl-PL" sz="600" i="1" dirty="0">
                <a:latin typeface="Calibri" panose="020F0502020204030204" pitchFamily="34" charset="0"/>
              </a:rPr>
              <a:t>–promocyjnej </a:t>
            </a:r>
            <a:r>
              <a:rPr lang="pl-PL" sz="6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44567" y="4913615"/>
            <a:ext cx="1205972" cy="5300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36009" y="5509593"/>
            <a:ext cx="1221874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6008" y="6061289"/>
            <a:ext cx="1221874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41160" y="2533938"/>
            <a:ext cx="1222594" cy="69219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53364" y="390859"/>
            <a:ext cx="845659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627538" y="378749"/>
            <a:ext cx="229657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69012" y="395494"/>
            <a:ext cx="803923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8096137" y="397992"/>
            <a:ext cx="1052187" cy="7990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Departament Polityki Podatkowej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DSP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5887764" y="4361109"/>
            <a:ext cx="1220910" cy="5972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311462" y="1256223"/>
            <a:ext cx="1464306" cy="116919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Szef </a:t>
            </a:r>
            <a:r>
              <a:rPr lang="pl-PL" altLang="pl-PL" sz="9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>
              <a:spcBef>
                <a:spcPts val="0"/>
              </a:spcBef>
            </a:pPr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308265" y="5151631"/>
            <a:ext cx="1491070" cy="7569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Komunikacji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Promocji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</a:p>
          <a:p>
            <a:pPr eaLnBrk="1" hangingPunct="1"/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</a:t>
            </a:r>
            <a:r>
              <a:rPr lang="pl-PL" sz="700" i="1" dirty="0" smtClean="0">
                <a:latin typeface="Calibri" panose="020F0502020204030204" pitchFamily="34" charset="0"/>
              </a:rPr>
              <a:t>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2976374" y="3750302"/>
            <a:ext cx="1245575" cy="53963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Kluczowych Podmiotów                     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220934" y="384604"/>
            <a:ext cx="935461" cy="79288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Analityki Danych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i Zarządzania Strategicznego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DAD</a:t>
            </a:r>
            <a:endParaRPr lang="pl-PL" altLang="pl-PL" sz="8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304231" y="3205913"/>
            <a:ext cx="1478191" cy="5681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Budżetu, Majątku i Kadr Krajowej Administracji Skarbowej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1" y="4885426"/>
            <a:ext cx="1406181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2976374" y="4979652"/>
            <a:ext cx="1245575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Relacji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 Klientami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DRK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2" y="5491506"/>
            <a:ext cx="1406182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Zarządzania Informatyzacją i Projektami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5899106" y="2604810"/>
            <a:ext cx="1193070" cy="3921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Ryzyka Podatkowego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DRP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5887545" y="3048864"/>
            <a:ext cx="1198762" cy="5252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1209453" y="389298"/>
            <a:ext cx="1008110" cy="79288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600" i="1" dirty="0">
                <a:latin typeface="Calibri" panose="020F0502020204030204" pitchFamily="34" charset="0"/>
                <a:cs typeface="Calibri" panose="020F0502020204030204" pitchFamily="34" charset="0"/>
              </a:rPr>
              <a:t>zakresie </a:t>
            </a:r>
            <a:r>
              <a:rPr lang="pl-PL" sz="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określonym  </a:t>
            </a:r>
            <a:br>
              <a:rPr lang="pl-PL" sz="6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6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</a:t>
            </a:r>
            <a:r>
              <a:rPr lang="pl-PL" sz="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6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 </a:t>
            </a:r>
            <a:endParaRPr lang="pl-PL" altLang="pl-PL" sz="6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2976374" y="1258267"/>
            <a:ext cx="1245575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30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ANNA CHAŁUPA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581464" y="1266212"/>
            <a:ext cx="129084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3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557178" y="4357255"/>
            <a:ext cx="1326958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5884963" y="3687925"/>
            <a:ext cx="1197696" cy="5613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304231" y="2526116"/>
            <a:ext cx="1482507" cy="57909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 Organizacji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Współpracy Międzynarodowej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2976374" y="4361312"/>
            <a:ext cx="1245575" cy="537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Orzecznictwa </a:t>
            </a:r>
            <a:r>
              <a:rPr lang="pl-PL" altLang="pl-PL" sz="800" dirty="0">
                <a:latin typeface="Calibri" panose="020F0502020204030204" pitchFamily="34" charset="0"/>
              </a:rPr>
              <a:t>Podatkowego </a:t>
            </a:r>
            <a:r>
              <a:rPr lang="pl-PL" altLang="pl-PL" sz="800" dirty="0" smtClean="0">
                <a:latin typeface="Calibri" panose="020F0502020204030204" pitchFamily="34" charset="0"/>
              </a:rPr>
              <a:t>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5853407" y="1264214"/>
            <a:ext cx="1245575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30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MARIUSZ GOJNY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17207</TotalTime>
  <Words>319</Words>
  <Application>Microsoft Office PowerPoint</Application>
  <PresentationFormat>Slajdy 35 mm</PresentationFormat>
  <Paragraphs>166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1460</cp:revision>
  <cp:lastPrinted>2022-01-04T08:35:16Z</cp:lastPrinted>
  <dcterms:created xsi:type="dcterms:W3CDTF">2006-06-26T12:00:33Z</dcterms:created>
  <dcterms:modified xsi:type="dcterms:W3CDTF">2022-01-11T10:07:32Z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