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540046" y="2880000"/>
            <a:ext cx="3091953" cy="46800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540127" y="2340000"/>
            <a:ext cx="3091873" cy="46800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178745" y="1762259"/>
            <a:ext cx="4081255" cy="3852000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3125243" y="2853630"/>
            <a:ext cx="128877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534115" y="5573838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529171" y="2311957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51981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519810" y="4505006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815552" y="504056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815809" y="2861388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3120895" y="2305757"/>
            <a:ext cx="130183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3115989" y="4489104"/>
            <a:ext cx="128875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540019" y="4500000"/>
            <a:ext cx="1503449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223666" y="3960000"/>
            <a:ext cx="141939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7292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812164" y="3405648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3122009" y="3947982"/>
            <a:ext cx="128875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292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531642" y="6137845"/>
            <a:ext cx="1188000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51981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810221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Podatku 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810221" y="448910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519810" y="2858119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3120894" y="1267200"/>
            <a:ext cx="1301839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Katarzyna Szweda</a:t>
            </a: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3125243" y="6467154"/>
            <a:ext cx="1276238" cy="325464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526828" y="503596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1825033" y="2311957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4536761" y="5572800"/>
            <a:ext cx="150670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125243" y="6127532"/>
            <a:ext cx="1276238" cy="285073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125243" y="5040136"/>
            <a:ext cx="127947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531877" y="1836000"/>
            <a:ext cx="1511589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</a:t>
            </a:r>
            <a:r>
              <a:rPr lang="pl-PL" altLang="pl-PL" sz="1100" b="1" dirty="0" err="1">
                <a:latin typeface="Calibri" panose="020F0502020204030204" pitchFamily="34" charset="0"/>
              </a:rPr>
              <a:t>Kosztowniak</a:t>
            </a:r>
            <a:endParaRPr lang="pl-PL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527882" y="1411200"/>
            <a:ext cx="1515584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000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7292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536761" y="3960000"/>
            <a:ext cx="1506707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223667" y="3420000"/>
            <a:ext cx="1419134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3125242" y="3405648"/>
            <a:ext cx="128877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29200" y="504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4540019" y="5040000"/>
            <a:ext cx="1503449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Informatyzacją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000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90000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122009" y="5582018"/>
            <a:ext cx="127947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000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223666" y="4500000"/>
            <a:ext cx="141939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7292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823062" y="5592016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552000" y="3060000"/>
            <a:ext cx="972000" cy="251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540019" y="3420000"/>
            <a:ext cx="1503449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223666" y="5040000"/>
            <a:ext cx="141939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679004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5600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5359524" y="1051200"/>
            <a:ext cx="639" cy="360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552000" y="2556000"/>
            <a:ext cx="972000" cy="216000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841789" y="3045600"/>
            <a:ext cx="972000" cy="252000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191805" y="1260000"/>
            <a:ext cx="1451253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Bartosz Zbaraszczuk</a:t>
            </a:r>
          </a:p>
          <a:p>
            <a:pPr>
              <a:spcBef>
                <a:spcPts val="6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728882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00000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246956" y="1260085"/>
            <a:ext cx="2764106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Sekretarz 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5" name="Łącznik prosty 124"/>
          <p:cNvCxnSpPr/>
          <p:nvPr/>
        </p:nvCxnSpPr>
        <p:spPr bwMode="auto">
          <a:xfrm>
            <a:off x="3775348" y="1052736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>
            <a:off x="7447756" y="1754631"/>
            <a:ext cx="2180604" cy="1742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295620" y="1762259"/>
            <a:ext cx="7200" cy="411501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6" name="Łącznik prosty 95"/>
          <p:cNvCxnSpPr>
            <a:cxnSpLocks/>
          </p:cNvCxnSpPr>
          <p:nvPr/>
        </p:nvCxnSpPr>
        <p:spPr bwMode="auto">
          <a:xfrm flipH="1">
            <a:off x="9628002" y="1754631"/>
            <a:ext cx="358" cy="419129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475165" y="2382329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837520" y="2538000"/>
            <a:ext cx="972000" cy="216000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5480658" y="2908800"/>
            <a:ext cx="1210727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6025244" y="3058517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390972" y="1772816"/>
            <a:ext cx="2376264" cy="18042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Generalny Inspektor Informacji Finansowej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6025244" y="2536731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101" name="Łącznik prosty 100"/>
          <p:cNvCxnSpPr/>
          <p:nvPr/>
        </p:nvCxnSpPr>
        <p:spPr bwMode="auto">
          <a:xfrm>
            <a:off x="318964" y="1890000"/>
            <a:ext cx="90000" cy="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>
            <a:off x="318964" y="1890000"/>
            <a:ext cx="24" cy="4428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>
            <a:off x="318964" y="6310800"/>
            <a:ext cx="200846" cy="0"/>
          </a:xfrm>
          <a:prstGeom prst="straightConnector1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19807</TotalTime>
  <Words>303</Words>
  <Application>Microsoft Office PowerPoint</Application>
  <PresentationFormat>Slajdy 35 mm</PresentationFormat>
  <Paragraphs>156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Waniek Michał</cp:lastModifiedBy>
  <cp:revision>1739</cp:revision>
  <cp:lastPrinted>2023-11-28T08:15:56Z</cp:lastPrinted>
  <dcterms:created xsi:type="dcterms:W3CDTF">2006-06-26T12:00:33Z</dcterms:created>
  <dcterms:modified xsi:type="dcterms:W3CDTF">2023-11-28T08:38:39Z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