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24" r:id="rId69"/>
    <p:sldId id="325" r:id="rId70"/>
    <p:sldId id="326" r:id="rId71"/>
    <p:sldId id="327" r:id="rId72"/>
    <p:sldId id="328" r:id="rId73"/>
    <p:sldId id="329" r:id="rId74"/>
    <p:sldId id="330" r:id="rId75"/>
    <p:sldId id="331" r:id="rId76"/>
    <p:sldId id="332" r:id="rId77"/>
    <p:sldId id="333" r:id="rId78"/>
    <p:sldId id="334" r:id="rId79"/>
    <p:sldId id="335" r:id="rId80"/>
    <p:sldId id="336" r:id="rId81"/>
    <p:sldId id="337" r:id="rId82"/>
    <p:sldId id="338" r:id="rId83"/>
    <p:sldId id="339" r:id="rId84"/>
    <p:sldId id="340" r:id="rId85"/>
    <p:sldId id="341" r:id="rId86"/>
    <p:sldId id="342" r:id="rId87"/>
    <p:sldId id="343" r:id="rId88"/>
    <p:sldId id="344" r:id="rId89"/>
    <p:sldId id="345" r:id="rId90"/>
    <p:sldId id="346" r:id="rId91"/>
    <p:sldId id="347" r:id="rId92"/>
    <p:sldId id="348" r:id="rId93"/>
    <p:sldId id="349" r:id="rId94"/>
    <p:sldId id="350" r:id="rId95"/>
    <p:sldId id="351" r:id="rId96"/>
    <p:sldId id="352" r:id="rId97"/>
    <p:sldId id="353" r:id="rId98"/>
    <p:sldId id="354" r:id="rId99"/>
    <p:sldId id="355" r:id="rId100"/>
    <p:sldId id="356" r:id="rId101"/>
    <p:sldId id="357" r:id="rId102"/>
    <p:sldId id="358" r:id="rId103"/>
    <p:sldId id="359" r:id="rId104"/>
    <p:sldId id="360" r:id="rId105"/>
    <p:sldId id="361" r:id="rId106"/>
    <p:sldId id="362" r:id="rId107"/>
    <p:sldId id="363" r:id="rId108"/>
    <p:sldId id="364" r:id="rId109"/>
    <p:sldId id="365" r:id="rId110"/>
    <p:sldId id="366" r:id="rId111"/>
    <p:sldId id="367" r:id="rId112"/>
    <p:sldId id="368" r:id="rId113"/>
    <p:sldId id="369" r:id="rId114"/>
    <p:sldId id="370" r:id="rId115"/>
    <p:sldId id="371" r:id="rId116"/>
    <p:sldId id="372" r:id="rId117"/>
  </p:sldIdLst>
  <p:sldSz cx="12192000" cy="6858000"/>
  <p:notesSz cx="6858000" cy="9144000"/>
  <p:photoAlbum showCaptions="1" layout="1pic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5" d="100"/>
          <a:sy n="115" d="100"/>
        </p:scale>
        <p:origin x="70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presProps" Target="pres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viewProps" Target="viewProps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tableStyles" Target="tableStyles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6B2FE4E-47D3-3258-0049-65539AE7D1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783CFCCF-431E-2BAA-BCA1-EE74498BC6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4B91B502-AA28-76C3-BB44-F932DF3A7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1711D-D56C-4FD3-AAE0-77B69951D2D5}" type="datetimeFigureOut">
              <a:rPr lang="pl-PL" smtClean="0"/>
              <a:t>07.09.2026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26484E58-5361-5F3F-AE7E-EB6E432939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FCACED2F-34BD-5FA2-09A4-53E59B3571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F3DBC-B486-4815-BAD2-867A35AE138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71267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F09D10C-691A-66D7-9789-C0E6BFF082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37F4D51-B4A6-D198-ADA4-8B816B6D55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8BB32397-0EF0-4B04-0AF4-1D907B0902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1711D-D56C-4FD3-AAE0-77B69951D2D5}" type="datetimeFigureOut">
              <a:rPr lang="pl-PL" smtClean="0"/>
              <a:t>07.09.2026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9AE9074-0EF8-5C75-FF72-8460EEDF41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7EBD00D1-7CAD-6961-EDF6-2DC17A2B0C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F3DBC-B486-4815-BAD2-867A35AE138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290670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73AE361-7470-672B-9B63-16D778523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3A3C4A74-8828-2C91-4375-6E818697B4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8A8730F6-87F1-E603-A18E-95FAC9C722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1711D-D56C-4FD3-AAE0-77B69951D2D5}" type="datetimeFigureOut">
              <a:rPr lang="pl-PL" smtClean="0"/>
              <a:t>07.09.2026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59C5BA5-2586-9E0C-38A9-F224CFC89F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7938F8C-58E8-E8F8-DCDD-A962C1974A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F3DBC-B486-4815-BAD2-867A35AE138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203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7EA7D58-84CA-CD86-B715-FFD2ED143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5C13673-65E1-D2DF-9FD8-530FFB1927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09435EB7-E137-B0AC-AC5C-D584118135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F320F361-ED2F-06A2-DF96-BF98AA97A3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1711D-D56C-4FD3-AAE0-77B69951D2D5}" type="datetimeFigureOut">
              <a:rPr lang="pl-PL" smtClean="0"/>
              <a:t>07.09.2026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6C3FFFD6-109F-B09B-8B68-65439DBB13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7B69DF2C-F5D5-2BB6-0B87-3AA2091A44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F3DBC-B486-4815-BAD2-867A35AE138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620747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1A1F361-56CC-C887-30ED-ACF5922487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EF62CC80-577F-0AB3-2976-39C7974F59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6BF114B1-F003-3314-8CED-211AA93DF3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997E35B6-D32C-0D77-6171-E8C9D9F7B9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F109D74A-9F4C-9142-31B7-117900988E2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1E6BA058-32EA-E7FC-94A1-E27E294152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1711D-D56C-4FD3-AAE0-77B69951D2D5}" type="datetimeFigureOut">
              <a:rPr lang="pl-PL" smtClean="0"/>
              <a:t>07.09.2026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7410B11F-3D89-453E-24E0-B78DC06D68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707BBF37-8E0B-AF31-2434-38AA03CCE2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F3DBC-B486-4815-BAD2-867A35AE138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145388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9642D8F-5D8A-3744-0C5B-C5FEDC6509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BA250582-B6C4-9ED1-7DC4-E8D7AD2335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1711D-D56C-4FD3-AAE0-77B69951D2D5}" type="datetimeFigureOut">
              <a:rPr lang="pl-PL" smtClean="0"/>
              <a:t>07.09.2026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565CD8F8-5B56-D399-7C75-04EE97482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D3386DC9-E0D4-2A49-1C9C-B7A186B670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F3DBC-B486-4815-BAD2-867A35AE138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64373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E5F03237-047E-3871-2FA1-99579472CC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1711D-D56C-4FD3-AAE0-77B69951D2D5}" type="datetimeFigureOut">
              <a:rPr lang="pl-PL" smtClean="0"/>
              <a:t>07.09.2026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6BA83E2C-FCA5-CCF0-6DAE-4D0DF15A60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06DCA4E3-1D01-03BC-4FFE-A96012873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F3DBC-B486-4815-BAD2-867A35AE138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387563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422737C-F9C3-737C-592C-0AF2E46D4D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DB3D8C4-38A6-0FE0-0C11-2A466770B7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D92E13C3-F07E-7AD2-88A9-8779830AC8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78E4ECC6-F8FC-2889-3392-DE70E9A4E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1711D-D56C-4FD3-AAE0-77B69951D2D5}" type="datetimeFigureOut">
              <a:rPr lang="pl-PL" smtClean="0"/>
              <a:t>07.09.2026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960B96FA-EBB9-D5AC-B168-96DEF15DAC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C63D0B5F-202C-9DCD-39DB-89072CC0A7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F3DBC-B486-4815-BAD2-867A35AE138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776630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0CFCCF7-646A-5923-9239-3E5A861AD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3DEAEAEB-81F5-83BC-6AA6-C3F772C820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A2D9FFAD-F7FF-5F70-3F4F-B48EC2F6E3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C030410-6CA2-C2C8-931C-2C9FD4A086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1711D-D56C-4FD3-AAE0-77B69951D2D5}" type="datetimeFigureOut">
              <a:rPr lang="pl-PL" smtClean="0"/>
              <a:t>07.09.2026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FDA7F60A-64EB-7983-6FB9-9E992EE566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5C566570-F29A-17FB-D333-B3A54D8D7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F3DBC-B486-4815-BAD2-867A35AE138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708508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DC4D252-0F9F-CDA8-AF42-AD94B73ADB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85505E16-8534-4A2F-509F-31C58A9ADC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C4BD9B53-B462-51C4-E90D-2BCA7C36E1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1711D-D56C-4FD3-AAE0-77B69951D2D5}" type="datetimeFigureOut">
              <a:rPr lang="pl-PL" smtClean="0"/>
              <a:t>07.09.2026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F076EC7-6B5B-5CF6-9C5C-26F7BE9804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2E788EDC-2F22-9AC0-3211-0266FFAD6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F3DBC-B486-4815-BAD2-867A35AE138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406938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A6FC9738-13F6-A5AB-33FC-3CDD6C73D7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589981B7-07D4-1553-90BF-3AB9CE9921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C1192A7-4974-71F6-EB65-3C0AF5D1BA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1711D-D56C-4FD3-AAE0-77B69951D2D5}" type="datetimeFigureOut">
              <a:rPr lang="pl-PL" smtClean="0"/>
              <a:t>07.09.2026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7A671C54-6526-E47A-092C-7CE12E27FB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911EED40-6555-CDC5-B71C-7226793612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F3DBC-B486-4815-BAD2-867A35AE138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10766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26EBCD11-AB94-67F6-8066-87D15A8C6B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0316A75A-562D-FAAB-B1B3-3F24F7FAF2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C4C3D12-CF18-7051-F218-B4792C2DC3E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881711D-D56C-4FD3-AAE0-77B69951D2D5}" type="datetimeFigureOut">
              <a:rPr lang="pl-PL" smtClean="0"/>
              <a:t>07.09.2026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296788A-254A-AF89-5C1F-A5D0E97F3D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6F3071C-F678-15AC-196A-DC1B9640C6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DEF3DBC-B486-4815-BAD2-867A35AE138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6649286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g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g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E60FE7AE-E178-908B-0CF0-68715CC596C0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4038600" y="685800"/>
            <a:ext cx="4114800" cy="5867400"/>
            <a:chOff x="4038600" y="685800"/>
            <a:chExt cx="4114800" cy="5867400"/>
          </a:xfrm>
        </p:grpSpPr>
        <p:pic>
          <p:nvPicPr>
            <p:cNvPr id="3" name="Obraz 2" descr="1a">
              <a:extLst>
                <a:ext uri="{FF2B5EF4-FFF2-40B4-BE49-F238E27FC236}">
                  <a16:creationId xmlns:a16="http://schemas.microsoft.com/office/drawing/2014/main" id="{7AC799D7-56BD-0299-7AD5-FD5683C8CF73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3" cstate="email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38600" y="685800"/>
              <a:ext cx="411480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A4DE798C-1238-D0F4-4BFF-9286C287C033}"/>
                </a:ext>
              </a:extLst>
            </p:cNvPr>
            <p:cNvSpPr/>
            <p:nvPr/>
          </p:nvSpPr>
          <p:spPr>
            <a:xfrm>
              <a:off x="4038600" y="6210300"/>
              <a:ext cx="41148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1a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777479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FBD29B2E-66A2-1AA7-DBAF-A88DCAF917BA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4038600" y="685800"/>
            <a:ext cx="4114800" cy="5867400"/>
            <a:chOff x="4038600" y="685800"/>
            <a:chExt cx="4114800" cy="5867400"/>
          </a:xfrm>
        </p:grpSpPr>
        <p:pic>
          <p:nvPicPr>
            <p:cNvPr id="3" name="Obraz 2" descr="2a">
              <a:extLst>
                <a:ext uri="{FF2B5EF4-FFF2-40B4-BE49-F238E27FC236}">
                  <a16:creationId xmlns:a16="http://schemas.microsoft.com/office/drawing/2014/main" id="{3919290F-68F0-ABB4-A7CF-FCD8B9B78467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 cstate="email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38600" y="685800"/>
              <a:ext cx="411480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C5CED3B8-8DC3-8CF0-4E85-2C18371B9C4B}"/>
                </a:ext>
              </a:extLst>
            </p:cNvPr>
            <p:cNvSpPr/>
            <p:nvPr/>
          </p:nvSpPr>
          <p:spPr>
            <a:xfrm>
              <a:off x="4038600" y="6210300"/>
              <a:ext cx="41148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2a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117570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A4AEC252-3292-8617-FBE7-A8D026D29F94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4038600" y="685800"/>
            <a:ext cx="4114800" cy="5867400"/>
            <a:chOff x="4038600" y="685800"/>
            <a:chExt cx="4114800" cy="5867400"/>
          </a:xfrm>
        </p:grpSpPr>
        <p:pic>
          <p:nvPicPr>
            <p:cNvPr id="3" name="Obraz 2" descr="3a">
              <a:extLst>
                <a:ext uri="{FF2B5EF4-FFF2-40B4-BE49-F238E27FC236}">
                  <a16:creationId xmlns:a16="http://schemas.microsoft.com/office/drawing/2014/main" id="{6F8CC6CB-F927-AC10-64CF-C38719D276EE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 cstate="email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38600" y="685800"/>
              <a:ext cx="411480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B01C3835-A002-12E3-130E-C1D599DC719E}"/>
                </a:ext>
              </a:extLst>
            </p:cNvPr>
            <p:cNvSpPr/>
            <p:nvPr/>
          </p:nvSpPr>
          <p:spPr>
            <a:xfrm>
              <a:off x="4038600" y="6210300"/>
              <a:ext cx="41148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3a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204161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C4E222EE-402D-D8FE-8634-1E5FA079A2FC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4038600" y="685800"/>
            <a:ext cx="4114800" cy="5867400"/>
            <a:chOff x="4038600" y="685800"/>
            <a:chExt cx="4114800" cy="5867400"/>
          </a:xfrm>
        </p:grpSpPr>
        <p:pic>
          <p:nvPicPr>
            <p:cNvPr id="3" name="Obraz 2" descr="4a">
              <a:extLst>
                <a:ext uri="{FF2B5EF4-FFF2-40B4-BE49-F238E27FC236}">
                  <a16:creationId xmlns:a16="http://schemas.microsoft.com/office/drawing/2014/main" id="{A5618D57-2A27-6DAC-BA8C-6BCA22171432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 cstate="email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38600" y="685800"/>
              <a:ext cx="411480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9C4444F7-1BA5-CB38-8F34-5BD6F74D6E45}"/>
                </a:ext>
              </a:extLst>
            </p:cNvPr>
            <p:cNvSpPr/>
            <p:nvPr/>
          </p:nvSpPr>
          <p:spPr>
            <a:xfrm>
              <a:off x="4038600" y="6210300"/>
              <a:ext cx="41148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4a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508004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A88D4154-CFC2-BEE3-C639-B10F290B713C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4038600" y="685800"/>
            <a:ext cx="4114800" cy="5867400"/>
            <a:chOff x="4038600" y="685800"/>
            <a:chExt cx="4114800" cy="5867400"/>
          </a:xfrm>
        </p:grpSpPr>
        <p:pic>
          <p:nvPicPr>
            <p:cNvPr id="3" name="Obraz 2" descr="5a">
              <a:extLst>
                <a:ext uri="{FF2B5EF4-FFF2-40B4-BE49-F238E27FC236}">
                  <a16:creationId xmlns:a16="http://schemas.microsoft.com/office/drawing/2014/main" id="{60BAEF56-1CBA-9C65-7FFE-86B01B2A36E6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 cstate="email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38600" y="685800"/>
              <a:ext cx="411480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8ACD3725-AFC6-E5A8-E41B-02E82C5A9805}"/>
                </a:ext>
              </a:extLst>
            </p:cNvPr>
            <p:cNvSpPr/>
            <p:nvPr/>
          </p:nvSpPr>
          <p:spPr>
            <a:xfrm>
              <a:off x="4038600" y="6210300"/>
              <a:ext cx="41148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5a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107692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A4520D83-51B0-1C49-01AB-5E2942506156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4038600" y="685800"/>
            <a:ext cx="4114800" cy="5867400"/>
            <a:chOff x="4038600" y="685800"/>
            <a:chExt cx="4114800" cy="5867400"/>
          </a:xfrm>
        </p:grpSpPr>
        <p:pic>
          <p:nvPicPr>
            <p:cNvPr id="3" name="Obraz 2" descr="6a">
              <a:extLst>
                <a:ext uri="{FF2B5EF4-FFF2-40B4-BE49-F238E27FC236}">
                  <a16:creationId xmlns:a16="http://schemas.microsoft.com/office/drawing/2014/main" id="{07741C21-2CC2-B3F6-B81E-7746D04C3028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 cstate="email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38600" y="685800"/>
              <a:ext cx="411480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D0BA8991-05C2-21C3-4DC3-3A8826C1C726}"/>
                </a:ext>
              </a:extLst>
            </p:cNvPr>
            <p:cNvSpPr/>
            <p:nvPr/>
          </p:nvSpPr>
          <p:spPr>
            <a:xfrm>
              <a:off x="4038600" y="6210300"/>
              <a:ext cx="41148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6a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500527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656D7944-8B71-766D-4AB5-B6F07060EC8A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4038600" y="685800"/>
            <a:ext cx="4114800" cy="5867400"/>
            <a:chOff x="4038600" y="685800"/>
            <a:chExt cx="4114800" cy="5867400"/>
          </a:xfrm>
        </p:grpSpPr>
        <p:pic>
          <p:nvPicPr>
            <p:cNvPr id="3" name="Obraz 2" descr="7a">
              <a:extLst>
                <a:ext uri="{FF2B5EF4-FFF2-40B4-BE49-F238E27FC236}">
                  <a16:creationId xmlns:a16="http://schemas.microsoft.com/office/drawing/2014/main" id="{2AF7FFE1-355C-119F-A0EA-CE0EC0AF0059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 cstate="email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38600" y="685800"/>
              <a:ext cx="411480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C9FD3781-7FF8-16A8-936E-0E0CF6421323}"/>
                </a:ext>
              </a:extLst>
            </p:cNvPr>
            <p:cNvSpPr/>
            <p:nvPr/>
          </p:nvSpPr>
          <p:spPr>
            <a:xfrm>
              <a:off x="4038600" y="6210300"/>
              <a:ext cx="41148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7a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109238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9483DFD0-0D62-7420-5F9B-4E8D212EAA20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4038600" y="685800"/>
            <a:ext cx="4114800" cy="5867400"/>
            <a:chOff x="4038600" y="685800"/>
            <a:chExt cx="4114800" cy="5867400"/>
          </a:xfrm>
        </p:grpSpPr>
        <p:pic>
          <p:nvPicPr>
            <p:cNvPr id="3" name="Obraz 2" descr="8a">
              <a:extLst>
                <a:ext uri="{FF2B5EF4-FFF2-40B4-BE49-F238E27FC236}">
                  <a16:creationId xmlns:a16="http://schemas.microsoft.com/office/drawing/2014/main" id="{F0E978B3-0339-4D64-A42F-76505FFF72CC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 cstate="email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38600" y="685800"/>
              <a:ext cx="411480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B6A71D10-5FDC-9C00-B42F-D4FB9170F6FD}"/>
                </a:ext>
              </a:extLst>
            </p:cNvPr>
            <p:cNvSpPr/>
            <p:nvPr/>
          </p:nvSpPr>
          <p:spPr>
            <a:xfrm>
              <a:off x="4038600" y="6210300"/>
              <a:ext cx="41148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8a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297783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C530752F-20E1-12B2-B5A3-6BE4DF4EF004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4038600" y="685800"/>
            <a:ext cx="4114800" cy="5867400"/>
            <a:chOff x="4038600" y="685800"/>
            <a:chExt cx="4114800" cy="5867400"/>
          </a:xfrm>
        </p:grpSpPr>
        <p:pic>
          <p:nvPicPr>
            <p:cNvPr id="3" name="Obraz 2" descr="9a">
              <a:extLst>
                <a:ext uri="{FF2B5EF4-FFF2-40B4-BE49-F238E27FC236}">
                  <a16:creationId xmlns:a16="http://schemas.microsoft.com/office/drawing/2014/main" id="{DC03182F-34A5-962D-1EBB-72EFBFA4374A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 cstate="email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38600" y="685800"/>
              <a:ext cx="411480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801294E6-6459-05CD-A5A0-577071CF48EF}"/>
                </a:ext>
              </a:extLst>
            </p:cNvPr>
            <p:cNvSpPr/>
            <p:nvPr/>
          </p:nvSpPr>
          <p:spPr>
            <a:xfrm>
              <a:off x="4038600" y="6210300"/>
              <a:ext cx="41148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9a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397290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D8D376F1-2512-7FB5-1950-4A1CB873B855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4038600" y="685800"/>
            <a:ext cx="4114800" cy="5867400"/>
            <a:chOff x="4038600" y="685800"/>
            <a:chExt cx="4114800" cy="5867400"/>
          </a:xfrm>
        </p:grpSpPr>
        <p:pic>
          <p:nvPicPr>
            <p:cNvPr id="3" name="Obraz 2" descr="10a">
              <a:extLst>
                <a:ext uri="{FF2B5EF4-FFF2-40B4-BE49-F238E27FC236}">
                  <a16:creationId xmlns:a16="http://schemas.microsoft.com/office/drawing/2014/main" id="{12C3D391-BD8D-5DFC-8E7E-9619BB3BFD9D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 cstate="email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38600" y="685800"/>
              <a:ext cx="411480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26F2FB57-ED1B-19B0-3564-23609AEF2771}"/>
                </a:ext>
              </a:extLst>
            </p:cNvPr>
            <p:cNvSpPr/>
            <p:nvPr/>
          </p:nvSpPr>
          <p:spPr>
            <a:xfrm>
              <a:off x="4038600" y="6210300"/>
              <a:ext cx="41148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10a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403048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8C3BD772-F4BB-6A0D-4CD9-F40AA0A91A29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4038600" y="685800"/>
            <a:ext cx="4114800" cy="5867400"/>
            <a:chOff x="4038600" y="685800"/>
            <a:chExt cx="4114800" cy="5867400"/>
          </a:xfrm>
        </p:grpSpPr>
        <p:pic>
          <p:nvPicPr>
            <p:cNvPr id="3" name="Obraz 2" descr="11a">
              <a:extLst>
                <a:ext uri="{FF2B5EF4-FFF2-40B4-BE49-F238E27FC236}">
                  <a16:creationId xmlns:a16="http://schemas.microsoft.com/office/drawing/2014/main" id="{8C9AFFB8-AF9D-B364-C42D-23A6BC32D49D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 cstate="email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38600" y="685800"/>
              <a:ext cx="411480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AE08FEFF-5F85-B81E-115B-B85C70E797E7}"/>
                </a:ext>
              </a:extLst>
            </p:cNvPr>
            <p:cNvSpPr/>
            <p:nvPr/>
          </p:nvSpPr>
          <p:spPr>
            <a:xfrm>
              <a:off x="4038600" y="6210300"/>
              <a:ext cx="41148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11a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419340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DEB384C4-DB21-ABEE-216E-DD25AE00B2D7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4038600" y="685800"/>
            <a:ext cx="4114800" cy="5867400"/>
            <a:chOff x="4038600" y="685800"/>
            <a:chExt cx="4114800" cy="5867400"/>
          </a:xfrm>
        </p:grpSpPr>
        <p:pic>
          <p:nvPicPr>
            <p:cNvPr id="3" name="Obraz 2" descr="12a">
              <a:extLst>
                <a:ext uri="{FF2B5EF4-FFF2-40B4-BE49-F238E27FC236}">
                  <a16:creationId xmlns:a16="http://schemas.microsoft.com/office/drawing/2014/main" id="{50F65AA1-DCE3-7BD8-F238-E307ED2E1722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 cstate="email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38600" y="685800"/>
              <a:ext cx="411480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EEEF4D4B-0DE0-133F-4E5B-A022A90DA62C}"/>
                </a:ext>
              </a:extLst>
            </p:cNvPr>
            <p:cNvSpPr/>
            <p:nvPr/>
          </p:nvSpPr>
          <p:spPr>
            <a:xfrm>
              <a:off x="4038600" y="6210300"/>
              <a:ext cx="41148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12a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429557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8757D2BD-C4A0-D58E-318B-04CD7D00ADC2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4038600" y="685800"/>
            <a:ext cx="4114800" cy="5867400"/>
            <a:chOff x="4038600" y="685800"/>
            <a:chExt cx="4114800" cy="5867400"/>
          </a:xfrm>
        </p:grpSpPr>
        <p:pic>
          <p:nvPicPr>
            <p:cNvPr id="3" name="Obraz 2" descr="13a">
              <a:extLst>
                <a:ext uri="{FF2B5EF4-FFF2-40B4-BE49-F238E27FC236}">
                  <a16:creationId xmlns:a16="http://schemas.microsoft.com/office/drawing/2014/main" id="{2980F07C-DCAA-2459-9B1D-C2D2D4392418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 cstate="email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38600" y="685800"/>
              <a:ext cx="411480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A7BAB7C7-24A4-1DFE-42CF-CFCF9337CA91}"/>
                </a:ext>
              </a:extLst>
            </p:cNvPr>
            <p:cNvSpPr/>
            <p:nvPr/>
          </p:nvSpPr>
          <p:spPr>
            <a:xfrm>
              <a:off x="4038600" y="6210300"/>
              <a:ext cx="41148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13a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277839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CDC24C98-9C90-DDF9-573E-BC95F9B5349F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4391025" y="685800"/>
            <a:ext cx="3409950" cy="5867400"/>
            <a:chOff x="4391025" y="685800"/>
            <a:chExt cx="3409950" cy="5867400"/>
          </a:xfrm>
        </p:grpSpPr>
        <p:pic>
          <p:nvPicPr>
            <p:cNvPr id="3" name="Obraz 2" descr="14a">
              <a:extLst>
                <a:ext uri="{FF2B5EF4-FFF2-40B4-BE49-F238E27FC236}">
                  <a16:creationId xmlns:a16="http://schemas.microsoft.com/office/drawing/2014/main" id="{A0B9B8AA-36E2-6237-75A9-348E35A037E2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 cstate="email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391025" y="685800"/>
              <a:ext cx="340995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CA80C962-4AB1-E9A8-7630-ED54C8464073}"/>
                </a:ext>
              </a:extLst>
            </p:cNvPr>
            <p:cNvSpPr/>
            <p:nvPr/>
          </p:nvSpPr>
          <p:spPr>
            <a:xfrm>
              <a:off x="4391025" y="6210300"/>
              <a:ext cx="340995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14a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247993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1DF3B77F-EBAA-5041-1730-E6A4558CCAB1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4038600" y="685800"/>
            <a:ext cx="4114800" cy="5867400"/>
            <a:chOff x="4038600" y="685800"/>
            <a:chExt cx="4114800" cy="5867400"/>
          </a:xfrm>
        </p:grpSpPr>
        <p:pic>
          <p:nvPicPr>
            <p:cNvPr id="3" name="Obraz 2" descr="15a">
              <a:extLst>
                <a:ext uri="{FF2B5EF4-FFF2-40B4-BE49-F238E27FC236}">
                  <a16:creationId xmlns:a16="http://schemas.microsoft.com/office/drawing/2014/main" id="{38588B55-0E92-760A-5BA5-16BF2895F1AE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 cstate="email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38600" y="685800"/>
              <a:ext cx="411480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4958C86A-084D-3FA8-02BB-CF06497EF069}"/>
                </a:ext>
              </a:extLst>
            </p:cNvPr>
            <p:cNvSpPr/>
            <p:nvPr/>
          </p:nvSpPr>
          <p:spPr>
            <a:xfrm>
              <a:off x="4038600" y="6210300"/>
              <a:ext cx="41148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15a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815253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73BE38EC-800F-2CF9-D69F-717ED97A18DC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4038600" y="685800"/>
            <a:ext cx="4114800" cy="5867400"/>
            <a:chOff x="4038600" y="685800"/>
            <a:chExt cx="4114800" cy="5867400"/>
          </a:xfrm>
        </p:grpSpPr>
        <p:pic>
          <p:nvPicPr>
            <p:cNvPr id="3" name="Obraz 2" descr="16a">
              <a:extLst>
                <a:ext uri="{FF2B5EF4-FFF2-40B4-BE49-F238E27FC236}">
                  <a16:creationId xmlns:a16="http://schemas.microsoft.com/office/drawing/2014/main" id="{CC0329CC-637C-6CC2-D021-AD8B9712D4EE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 cstate="email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38600" y="685800"/>
              <a:ext cx="411480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0EB9F1A4-43A3-B375-092C-E84FC228FB9F}"/>
                </a:ext>
              </a:extLst>
            </p:cNvPr>
            <p:cNvSpPr/>
            <p:nvPr/>
          </p:nvSpPr>
          <p:spPr>
            <a:xfrm>
              <a:off x="4038600" y="6210300"/>
              <a:ext cx="41148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16a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938706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DF498C70-5AF7-FE88-CCA0-4EEDFF5EB42E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4038600" y="685800"/>
            <a:ext cx="4114800" cy="5867400"/>
            <a:chOff x="4038600" y="685800"/>
            <a:chExt cx="4114800" cy="5867400"/>
          </a:xfrm>
        </p:grpSpPr>
        <p:pic>
          <p:nvPicPr>
            <p:cNvPr id="3" name="Obraz 2" descr="17a">
              <a:extLst>
                <a:ext uri="{FF2B5EF4-FFF2-40B4-BE49-F238E27FC236}">
                  <a16:creationId xmlns:a16="http://schemas.microsoft.com/office/drawing/2014/main" id="{70794C89-FA6A-76E0-322B-2777C96B9014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 cstate="email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38600" y="685800"/>
              <a:ext cx="411480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E78D44B1-A5FC-5F99-7795-34ABAF62930D}"/>
                </a:ext>
              </a:extLst>
            </p:cNvPr>
            <p:cNvSpPr/>
            <p:nvPr/>
          </p:nvSpPr>
          <p:spPr>
            <a:xfrm>
              <a:off x="4038600" y="6210300"/>
              <a:ext cx="41148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17a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005215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4D7EA728-0525-C6FE-0152-A1483EE4F39E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4038600" y="685800"/>
            <a:ext cx="4114800" cy="5867400"/>
            <a:chOff x="4038600" y="685800"/>
            <a:chExt cx="4114800" cy="5867400"/>
          </a:xfrm>
        </p:grpSpPr>
        <p:pic>
          <p:nvPicPr>
            <p:cNvPr id="3" name="Obraz 2" descr="18a">
              <a:extLst>
                <a:ext uri="{FF2B5EF4-FFF2-40B4-BE49-F238E27FC236}">
                  <a16:creationId xmlns:a16="http://schemas.microsoft.com/office/drawing/2014/main" id="{56E73CEC-D564-F091-B102-F4602B54033F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 cstate="email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38600" y="685800"/>
              <a:ext cx="411480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FE73D3FF-15A2-3AAD-DA18-BC2CA0368208}"/>
                </a:ext>
              </a:extLst>
            </p:cNvPr>
            <p:cNvSpPr/>
            <p:nvPr/>
          </p:nvSpPr>
          <p:spPr>
            <a:xfrm>
              <a:off x="4038600" y="6210300"/>
              <a:ext cx="41148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18a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041793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4B67C7C5-A154-2B25-B48A-90BABA479C4A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4038600" y="685800"/>
            <a:ext cx="4114800" cy="5867400"/>
            <a:chOff x="4038600" y="685800"/>
            <a:chExt cx="4114800" cy="5867400"/>
          </a:xfrm>
        </p:grpSpPr>
        <p:pic>
          <p:nvPicPr>
            <p:cNvPr id="3" name="Obraz 2" descr="19a">
              <a:extLst>
                <a:ext uri="{FF2B5EF4-FFF2-40B4-BE49-F238E27FC236}">
                  <a16:creationId xmlns:a16="http://schemas.microsoft.com/office/drawing/2014/main" id="{15E3D20D-6CF6-D08D-8157-384D3F4973CF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 cstate="email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38600" y="685800"/>
              <a:ext cx="411480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4DA58B00-1EBB-E6AA-AEA6-7B7FF9849149}"/>
                </a:ext>
              </a:extLst>
            </p:cNvPr>
            <p:cNvSpPr/>
            <p:nvPr/>
          </p:nvSpPr>
          <p:spPr>
            <a:xfrm>
              <a:off x="4038600" y="6210300"/>
              <a:ext cx="41148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19a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099583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6409478F-E3B6-9261-32BA-EC23DA2F7571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4038600" y="685800"/>
            <a:ext cx="4114800" cy="5867400"/>
            <a:chOff x="4038600" y="685800"/>
            <a:chExt cx="4114800" cy="5867400"/>
          </a:xfrm>
        </p:grpSpPr>
        <p:pic>
          <p:nvPicPr>
            <p:cNvPr id="3" name="Obraz 2" descr="20a">
              <a:extLst>
                <a:ext uri="{FF2B5EF4-FFF2-40B4-BE49-F238E27FC236}">
                  <a16:creationId xmlns:a16="http://schemas.microsoft.com/office/drawing/2014/main" id="{23659C81-D258-FACE-2887-16F5424A253C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 cstate="email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38600" y="685800"/>
              <a:ext cx="411480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42658C05-80CF-6D70-14A3-ED84A214CC21}"/>
                </a:ext>
              </a:extLst>
            </p:cNvPr>
            <p:cNvSpPr/>
            <p:nvPr/>
          </p:nvSpPr>
          <p:spPr>
            <a:xfrm>
              <a:off x="4038600" y="6210300"/>
              <a:ext cx="41148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20a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484944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0EBB0633-CAD2-1AE4-D2D2-4C0586617491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4038600" y="685800"/>
            <a:ext cx="4114800" cy="5867400"/>
            <a:chOff x="4038600" y="685800"/>
            <a:chExt cx="4114800" cy="5867400"/>
          </a:xfrm>
        </p:grpSpPr>
        <p:pic>
          <p:nvPicPr>
            <p:cNvPr id="3" name="Obraz 2" descr="21a">
              <a:extLst>
                <a:ext uri="{FF2B5EF4-FFF2-40B4-BE49-F238E27FC236}">
                  <a16:creationId xmlns:a16="http://schemas.microsoft.com/office/drawing/2014/main" id="{4F44D1A9-09E6-7069-9779-B89F601A5930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 cstate="email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38600" y="685800"/>
              <a:ext cx="411480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E420658E-2512-0350-EFB4-0D24ACF30016}"/>
                </a:ext>
              </a:extLst>
            </p:cNvPr>
            <p:cNvSpPr/>
            <p:nvPr/>
          </p:nvSpPr>
          <p:spPr>
            <a:xfrm>
              <a:off x="4038600" y="6210300"/>
              <a:ext cx="41148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21a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911177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BD272D14-5117-17E8-8979-3182673AABFD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4038600" y="685800"/>
            <a:ext cx="4114800" cy="5867400"/>
            <a:chOff x="4038600" y="685800"/>
            <a:chExt cx="4114800" cy="5867400"/>
          </a:xfrm>
        </p:grpSpPr>
        <p:pic>
          <p:nvPicPr>
            <p:cNvPr id="3" name="Obraz 2" descr="22a">
              <a:extLst>
                <a:ext uri="{FF2B5EF4-FFF2-40B4-BE49-F238E27FC236}">
                  <a16:creationId xmlns:a16="http://schemas.microsoft.com/office/drawing/2014/main" id="{7A4F7A8D-83F4-A8AE-97B4-A6973B7466EC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 cstate="email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38600" y="685800"/>
              <a:ext cx="411480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41CEFB88-D1E7-9FA5-76A7-AAD49557B727}"/>
                </a:ext>
              </a:extLst>
            </p:cNvPr>
            <p:cNvSpPr/>
            <p:nvPr/>
          </p:nvSpPr>
          <p:spPr>
            <a:xfrm>
              <a:off x="4038600" y="6210300"/>
              <a:ext cx="41148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22a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036009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6DC521D8-E253-1FFA-80A0-80D5DCA4C90D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4038600" y="685800"/>
            <a:ext cx="4114800" cy="5867400"/>
            <a:chOff x="4038600" y="685800"/>
            <a:chExt cx="4114800" cy="5867400"/>
          </a:xfrm>
        </p:grpSpPr>
        <p:pic>
          <p:nvPicPr>
            <p:cNvPr id="3" name="Obraz 2" descr="23a">
              <a:extLst>
                <a:ext uri="{FF2B5EF4-FFF2-40B4-BE49-F238E27FC236}">
                  <a16:creationId xmlns:a16="http://schemas.microsoft.com/office/drawing/2014/main" id="{70B96347-C23B-7F65-A687-8BAC35EF77C6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 cstate="email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38600" y="685800"/>
              <a:ext cx="411480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CA77B9A8-B2B7-E9F7-46BE-285B31110B1F}"/>
                </a:ext>
              </a:extLst>
            </p:cNvPr>
            <p:cNvSpPr/>
            <p:nvPr/>
          </p:nvSpPr>
          <p:spPr>
            <a:xfrm>
              <a:off x="4038600" y="6210300"/>
              <a:ext cx="41148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23a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11319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D2A61A24-18D1-9B28-BB26-3AC360881302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4038600" y="685800"/>
            <a:ext cx="4114800" cy="5867400"/>
            <a:chOff x="4038600" y="685800"/>
            <a:chExt cx="4114800" cy="5867400"/>
          </a:xfrm>
        </p:grpSpPr>
        <p:pic>
          <p:nvPicPr>
            <p:cNvPr id="3" name="Obraz 2" descr="24a">
              <a:extLst>
                <a:ext uri="{FF2B5EF4-FFF2-40B4-BE49-F238E27FC236}">
                  <a16:creationId xmlns:a16="http://schemas.microsoft.com/office/drawing/2014/main" id="{D82D2BAE-58DF-BF98-4081-1B66A4E11501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 cstate="email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38600" y="685800"/>
              <a:ext cx="411480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6E189ABA-4D6A-448A-2BE7-EEF1329FF43B}"/>
                </a:ext>
              </a:extLst>
            </p:cNvPr>
            <p:cNvSpPr/>
            <p:nvPr/>
          </p:nvSpPr>
          <p:spPr>
            <a:xfrm>
              <a:off x="4038600" y="6210300"/>
              <a:ext cx="41148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24a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544116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3CF325E5-7533-CE4D-E2C9-4E5BD492F3AE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4038600" y="685800"/>
            <a:ext cx="4114800" cy="5867400"/>
            <a:chOff x="4038600" y="685800"/>
            <a:chExt cx="4114800" cy="5867400"/>
          </a:xfrm>
        </p:grpSpPr>
        <p:pic>
          <p:nvPicPr>
            <p:cNvPr id="3" name="Obraz 2" descr="25a">
              <a:extLst>
                <a:ext uri="{FF2B5EF4-FFF2-40B4-BE49-F238E27FC236}">
                  <a16:creationId xmlns:a16="http://schemas.microsoft.com/office/drawing/2014/main" id="{23F17FF6-EC7F-FAE7-E215-63CB5E27E8A2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 cstate="email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38600" y="685800"/>
              <a:ext cx="411480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6B1FA789-56D3-6450-2312-1271FB3D1D7D}"/>
                </a:ext>
              </a:extLst>
            </p:cNvPr>
            <p:cNvSpPr/>
            <p:nvPr/>
          </p:nvSpPr>
          <p:spPr>
            <a:xfrm>
              <a:off x="4038600" y="6210300"/>
              <a:ext cx="41148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25a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058389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47FB5476-FBED-E0E5-91D8-D4A120F7357D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4038600" y="685800"/>
            <a:ext cx="4114800" cy="5867400"/>
            <a:chOff x="4038600" y="685800"/>
            <a:chExt cx="4114800" cy="5867400"/>
          </a:xfrm>
        </p:grpSpPr>
        <p:pic>
          <p:nvPicPr>
            <p:cNvPr id="3" name="Obraz 2" descr="26a">
              <a:extLst>
                <a:ext uri="{FF2B5EF4-FFF2-40B4-BE49-F238E27FC236}">
                  <a16:creationId xmlns:a16="http://schemas.microsoft.com/office/drawing/2014/main" id="{CBEBE350-9EE6-1F85-3A73-2C79FFAF5D40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 cstate="email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38600" y="685800"/>
              <a:ext cx="411480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ED15F330-018A-8325-CE00-1F9F7C2B93B9}"/>
                </a:ext>
              </a:extLst>
            </p:cNvPr>
            <p:cNvSpPr/>
            <p:nvPr/>
          </p:nvSpPr>
          <p:spPr>
            <a:xfrm>
              <a:off x="4038600" y="6210300"/>
              <a:ext cx="41148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26a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359373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2418A477-04C0-D176-CC83-C1655C0D89BE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4038600" y="685800"/>
            <a:ext cx="4114800" cy="5867400"/>
            <a:chOff x="4038600" y="685800"/>
            <a:chExt cx="4114800" cy="5867400"/>
          </a:xfrm>
        </p:grpSpPr>
        <p:pic>
          <p:nvPicPr>
            <p:cNvPr id="3" name="Obraz 2" descr="27a">
              <a:extLst>
                <a:ext uri="{FF2B5EF4-FFF2-40B4-BE49-F238E27FC236}">
                  <a16:creationId xmlns:a16="http://schemas.microsoft.com/office/drawing/2014/main" id="{D47AC0BF-5129-8A5C-B378-B883174572F5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 cstate="email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38600" y="685800"/>
              <a:ext cx="411480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C3CB3022-D82E-29A3-7EFC-85518C5B30DC}"/>
                </a:ext>
              </a:extLst>
            </p:cNvPr>
            <p:cNvSpPr/>
            <p:nvPr/>
          </p:nvSpPr>
          <p:spPr>
            <a:xfrm>
              <a:off x="4038600" y="6210300"/>
              <a:ext cx="41148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27a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4017698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5D1070C5-23A9-A3DA-E414-1E8A6C7833B3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4038600" y="685800"/>
            <a:ext cx="4114800" cy="5867400"/>
            <a:chOff x="4038600" y="685800"/>
            <a:chExt cx="4114800" cy="5867400"/>
          </a:xfrm>
        </p:grpSpPr>
        <p:pic>
          <p:nvPicPr>
            <p:cNvPr id="3" name="Obraz 2" descr="28a">
              <a:extLst>
                <a:ext uri="{FF2B5EF4-FFF2-40B4-BE49-F238E27FC236}">
                  <a16:creationId xmlns:a16="http://schemas.microsoft.com/office/drawing/2014/main" id="{B263A3E7-4867-0A3B-D0AF-8982CF24E93A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 cstate="email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38600" y="685800"/>
              <a:ext cx="411480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EDA19E64-30C3-58C9-AAF0-6E764A15E1C9}"/>
                </a:ext>
              </a:extLst>
            </p:cNvPr>
            <p:cNvSpPr/>
            <p:nvPr/>
          </p:nvSpPr>
          <p:spPr>
            <a:xfrm>
              <a:off x="4038600" y="6210300"/>
              <a:ext cx="41148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28a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4363270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83304FFB-28DD-A6EF-4AB9-9A4287E5381E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2438400" y="685800"/>
            <a:ext cx="7315200" cy="5867400"/>
            <a:chOff x="2438400" y="685800"/>
            <a:chExt cx="7315200" cy="5867400"/>
          </a:xfrm>
        </p:grpSpPr>
        <p:pic>
          <p:nvPicPr>
            <p:cNvPr id="3" name="Obraz 2" descr="29a">
              <a:extLst>
                <a:ext uri="{FF2B5EF4-FFF2-40B4-BE49-F238E27FC236}">
                  <a16:creationId xmlns:a16="http://schemas.microsoft.com/office/drawing/2014/main" id="{288A5B7B-2572-0AC6-1E47-6E1978B7EE76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 cstate="email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38400" y="685800"/>
              <a:ext cx="731520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B5919D9C-8C6E-7220-D656-B077EAFB5FF3}"/>
                </a:ext>
              </a:extLst>
            </p:cNvPr>
            <p:cNvSpPr/>
            <p:nvPr/>
          </p:nvSpPr>
          <p:spPr>
            <a:xfrm>
              <a:off x="2438400" y="6210300"/>
              <a:ext cx="73152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29a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8270885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088A5C67-2155-59C1-AD24-523382028C19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2438400" y="685800"/>
            <a:ext cx="7315200" cy="5867400"/>
            <a:chOff x="2438400" y="685800"/>
            <a:chExt cx="7315200" cy="5867400"/>
          </a:xfrm>
        </p:grpSpPr>
        <p:pic>
          <p:nvPicPr>
            <p:cNvPr id="3" name="Obraz 2" descr="30a">
              <a:extLst>
                <a:ext uri="{FF2B5EF4-FFF2-40B4-BE49-F238E27FC236}">
                  <a16:creationId xmlns:a16="http://schemas.microsoft.com/office/drawing/2014/main" id="{DCFCCE0D-D647-50AB-975D-79008EF5B5D0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 cstate="email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38400" y="685800"/>
              <a:ext cx="731520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BC22F3FA-970B-E1B7-1826-01FFF5657C98}"/>
                </a:ext>
              </a:extLst>
            </p:cNvPr>
            <p:cNvSpPr/>
            <p:nvPr/>
          </p:nvSpPr>
          <p:spPr>
            <a:xfrm>
              <a:off x="2438400" y="6210300"/>
              <a:ext cx="73152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30a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8559815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8A044820-5BE3-F623-0E97-9F9D8982FBE5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4038600" y="685800"/>
            <a:ext cx="4114800" cy="5867400"/>
            <a:chOff x="4038600" y="685800"/>
            <a:chExt cx="4114800" cy="5867400"/>
          </a:xfrm>
        </p:grpSpPr>
        <p:pic>
          <p:nvPicPr>
            <p:cNvPr id="3" name="Obraz 2" descr="31a">
              <a:extLst>
                <a:ext uri="{FF2B5EF4-FFF2-40B4-BE49-F238E27FC236}">
                  <a16:creationId xmlns:a16="http://schemas.microsoft.com/office/drawing/2014/main" id="{C26E0ABA-66D1-83D7-9104-57312C5D9AC5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 cstate="email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38600" y="685800"/>
              <a:ext cx="411480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E9E8CF77-7E3B-C42C-52CD-0AB2EB287DF7}"/>
                </a:ext>
              </a:extLst>
            </p:cNvPr>
            <p:cNvSpPr/>
            <p:nvPr/>
          </p:nvSpPr>
          <p:spPr>
            <a:xfrm>
              <a:off x="4038600" y="6210300"/>
              <a:ext cx="41148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31a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0767422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8E0575FA-06DB-4D63-2E8D-3A5ECB1A8C16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4038600" y="685800"/>
            <a:ext cx="4114800" cy="5867400"/>
            <a:chOff x="4038600" y="685800"/>
            <a:chExt cx="4114800" cy="5867400"/>
          </a:xfrm>
        </p:grpSpPr>
        <p:pic>
          <p:nvPicPr>
            <p:cNvPr id="3" name="Obraz 2" descr="32a">
              <a:extLst>
                <a:ext uri="{FF2B5EF4-FFF2-40B4-BE49-F238E27FC236}">
                  <a16:creationId xmlns:a16="http://schemas.microsoft.com/office/drawing/2014/main" id="{4D19CEA7-35AF-CD63-C347-138C3B587DDA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 cstate="email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38600" y="685800"/>
              <a:ext cx="411480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32DE5138-FE0E-A2E8-FBD6-2F1B53DBEFBA}"/>
                </a:ext>
              </a:extLst>
            </p:cNvPr>
            <p:cNvSpPr/>
            <p:nvPr/>
          </p:nvSpPr>
          <p:spPr>
            <a:xfrm>
              <a:off x="4038600" y="6210300"/>
              <a:ext cx="41148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32a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6725574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7C9129C7-3C2B-DC3F-F155-9D3DDF3309A4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4038600" y="685800"/>
            <a:ext cx="4114800" cy="5867400"/>
            <a:chOff x="4038600" y="685800"/>
            <a:chExt cx="4114800" cy="5867400"/>
          </a:xfrm>
        </p:grpSpPr>
        <p:pic>
          <p:nvPicPr>
            <p:cNvPr id="3" name="Obraz 2" descr="33a">
              <a:extLst>
                <a:ext uri="{FF2B5EF4-FFF2-40B4-BE49-F238E27FC236}">
                  <a16:creationId xmlns:a16="http://schemas.microsoft.com/office/drawing/2014/main" id="{9F713BC5-80ED-8F49-BC1D-180CA2877562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 cstate="email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38600" y="685800"/>
              <a:ext cx="411480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6A0BCF56-A167-5ED5-DE9B-D8411EF99AB8}"/>
                </a:ext>
              </a:extLst>
            </p:cNvPr>
            <p:cNvSpPr/>
            <p:nvPr/>
          </p:nvSpPr>
          <p:spPr>
            <a:xfrm>
              <a:off x="4038600" y="6210300"/>
              <a:ext cx="41148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33a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9165615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0A378FE7-CF4D-B430-7E89-6480ACAB8478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2438400" y="685800"/>
            <a:ext cx="7315200" cy="5867400"/>
            <a:chOff x="2438400" y="685800"/>
            <a:chExt cx="7315200" cy="5867400"/>
          </a:xfrm>
        </p:grpSpPr>
        <p:pic>
          <p:nvPicPr>
            <p:cNvPr id="3" name="Obraz 2" descr="34a">
              <a:extLst>
                <a:ext uri="{FF2B5EF4-FFF2-40B4-BE49-F238E27FC236}">
                  <a16:creationId xmlns:a16="http://schemas.microsoft.com/office/drawing/2014/main" id="{055CBBF5-72B4-03A1-52D6-85D2FC5F4A7A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 cstate="email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38400" y="685800"/>
              <a:ext cx="731520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36F02074-9C86-7F2C-FC86-7BD24AF0829B}"/>
                </a:ext>
              </a:extLst>
            </p:cNvPr>
            <p:cNvSpPr/>
            <p:nvPr/>
          </p:nvSpPr>
          <p:spPr>
            <a:xfrm>
              <a:off x="2438400" y="6210300"/>
              <a:ext cx="73152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34a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5592313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B69C5036-327E-A147-377F-B2863C2A70D0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2438400" y="685800"/>
            <a:ext cx="7315200" cy="5867400"/>
            <a:chOff x="2438400" y="685800"/>
            <a:chExt cx="7315200" cy="5867400"/>
          </a:xfrm>
        </p:grpSpPr>
        <p:pic>
          <p:nvPicPr>
            <p:cNvPr id="3" name="Obraz 2" descr="35a">
              <a:extLst>
                <a:ext uri="{FF2B5EF4-FFF2-40B4-BE49-F238E27FC236}">
                  <a16:creationId xmlns:a16="http://schemas.microsoft.com/office/drawing/2014/main" id="{8D2DE812-C949-79CD-2E48-521394A2D868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 cstate="email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38400" y="685800"/>
              <a:ext cx="731520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DC033340-3AA5-BE67-ADF9-318DEC530657}"/>
                </a:ext>
              </a:extLst>
            </p:cNvPr>
            <p:cNvSpPr/>
            <p:nvPr/>
          </p:nvSpPr>
          <p:spPr>
            <a:xfrm>
              <a:off x="2438400" y="6210300"/>
              <a:ext cx="73152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35a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7160535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07783BC6-51C5-4891-EF03-2693F0D1BED7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2438400" y="685800"/>
            <a:ext cx="7315200" cy="5867400"/>
            <a:chOff x="2438400" y="685800"/>
            <a:chExt cx="7315200" cy="5867400"/>
          </a:xfrm>
        </p:grpSpPr>
        <p:pic>
          <p:nvPicPr>
            <p:cNvPr id="3" name="Obraz 2" descr="36a">
              <a:extLst>
                <a:ext uri="{FF2B5EF4-FFF2-40B4-BE49-F238E27FC236}">
                  <a16:creationId xmlns:a16="http://schemas.microsoft.com/office/drawing/2014/main" id="{0553F756-64E7-B1DA-3930-41CA7F9087BE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 cstate="email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38400" y="685800"/>
              <a:ext cx="731520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F4A9DC00-62B3-1886-61A6-86C3BD0B9F79}"/>
                </a:ext>
              </a:extLst>
            </p:cNvPr>
            <p:cNvSpPr/>
            <p:nvPr/>
          </p:nvSpPr>
          <p:spPr>
            <a:xfrm>
              <a:off x="2438400" y="6210300"/>
              <a:ext cx="73152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36a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8731314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94584D86-7412-CDDF-2521-A9B7C57D1430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2438400" y="685800"/>
            <a:ext cx="7315200" cy="5867400"/>
            <a:chOff x="2438400" y="685800"/>
            <a:chExt cx="7315200" cy="5867400"/>
          </a:xfrm>
        </p:grpSpPr>
        <p:pic>
          <p:nvPicPr>
            <p:cNvPr id="3" name="Obraz 2" descr="37a">
              <a:extLst>
                <a:ext uri="{FF2B5EF4-FFF2-40B4-BE49-F238E27FC236}">
                  <a16:creationId xmlns:a16="http://schemas.microsoft.com/office/drawing/2014/main" id="{6704F76D-210E-39BD-2803-E0AE2CA34953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 cstate="email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38400" y="685800"/>
              <a:ext cx="731520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7E3FDC99-1B26-9B3F-85B2-E68AA1977F4B}"/>
                </a:ext>
              </a:extLst>
            </p:cNvPr>
            <p:cNvSpPr/>
            <p:nvPr/>
          </p:nvSpPr>
          <p:spPr>
            <a:xfrm>
              <a:off x="2438400" y="6210300"/>
              <a:ext cx="73152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37a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0345562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8B41FEA5-DE15-48F3-0264-D667669B42EC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4038600" y="685800"/>
            <a:ext cx="4114800" cy="5867400"/>
            <a:chOff x="4038600" y="685800"/>
            <a:chExt cx="4114800" cy="5867400"/>
          </a:xfrm>
        </p:grpSpPr>
        <p:pic>
          <p:nvPicPr>
            <p:cNvPr id="3" name="Obraz 2" descr="38a">
              <a:extLst>
                <a:ext uri="{FF2B5EF4-FFF2-40B4-BE49-F238E27FC236}">
                  <a16:creationId xmlns:a16="http://schemas.microsoft.com/office/drawing/2014/main" id="{F50A8428-9D44-2581-8FE9-71F5BB0C95F2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 cstate="email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38600" y="685800"/>
              <a:ext cx="411480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EB030329-3855-4AD7-0FFA-FC6CCFAD670A}"/>
                </a:ext>
              </a:extLst>
            </p:cNvPr>
            <p:cNvSpPr/>
            <p:nvPr/>
          </p:nvSpPr>
          <p:spPr>
            <a:xfrm>
              <a:off x="4038600" y="6210300"/>
              <a:ext cx="41148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38a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3171013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23E60798-A165-43C6-F43B-B4B42523B87E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2438400" y="685800"/>
            <a:ext cx="7315200" cy="5867400"/>
            <a:chOff x="2438400" y="685800"/>
            <a:chExt cx="7315200" cy="5867400"/>
          </a:xfrm>
        </p:grpSpPr>
        <p:pic>
          <p:nvPicPr>
            <p:cNvPr id="3" name="Obraz 2" descr="39a">
              <a:extLst>
                <a:ext uri="{FF2B5EF4-FFF2-40B4-BE49-F238E27FC236}">
                  <a16:creationId xmlns:a16="http://schemas.microsoft.com/office/drawing/2014/main" id="{C6EAA604-2D3E-CBAB-B45D-7B39E99BE22B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 cstate="email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38400" y="685800"/>
              <a:ext cx="731520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BC08ADED-954C-609B-DE56-79D84B43A291}"/>
                </a:ext>
              </a:extLst>
            </p:cNvPr>
            <p:cNvSpPr/>
            <p:nvPr/>
          </p:nvSpPr>
          <p:spPr>
            <a:xfrm>
              <a:off x="2438400" y="6210300"/>
              <a:ext cx="73152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39a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7485108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C744F8F2-ACC4-507B-D699-AB38FA2F7EF9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2438400" y="685800"/>
            <a:ext cx="7315200" cy="5867400"/>
            <a:chOff x="2438400" y="685800"/>
            <a:chExt cx="7315200" cy="5867400"/>
          </a:xfrm>
        </p:grpSpPr>
        <p:pic>
          <p:nvPicPr>
            <p:cNvPr id="3" name="Obraz 2" descr="40a">
              <a:extLst>
                <a:ext uri="{FF2B5EF4-FFF2-40B4-BE49-F238E27FC236}">
                  <a16:creationId xmlns:a16="http://schemas.microsoft.com/office/drawing/2014/main" id="{7914808B-8F91-981B-581C-0221A5754CF2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 cstate="email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38400" y="685800"/>
              <a:ext cx="731520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109D4EB3-AC1B-CB1F-78A1-14E44C5F1920}"/>
                </a:ext>
              </a:extLst>
            </p:cNvPr>
            <p:cNvSpPr/>
            <p:nvPr/>
          </p:nvSpPr>
          <p:spPr>
            <a:xfrm>
              <a:off x="2438400" y="6210300"/>
              <a:ext cx="73152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40a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2643565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B5A20E23-5A2D-2BD5-7DBF-0B3F4D212ECF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4038600" y="685800"/>
            <a:ext cx="4114800" cy="5867400"/>
            <a:chOff x="4038600" y="685800"/>
            <a:chExt cx="4114800" cy="5867400"/>
          </a:xfrm>
        </p:grpSpPr>
        <p:pic>
          <p:nvPicPr>
            <p:cNvPr id="3" name="Obraz 2" descr="41a">
              <a:extLst>
                <a:ext uri="{FF2B5EF4-FFF2-40B4-BE49-F238E27FC236}">
                  <a16:creationId xmlns:a16="http://schemas.microsoft.com/office/drawing/2014/main" id="{306251F9-19D9-B68D-34AC-F46464FF14AA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 cstate="email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38600" y="685800"/>
              <a:ext cx="411480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5C1C00FC-DC94-81A9-8F1D-895CC0464112}"/>
                </a:ext>
              </a:extLst>
            </p:cNvPr>
            <p:cNvSpPr/>
            <p:nvPr/>
          </p:nvSpPr>
          <p:spPr>
            <a:xfrm>
              <a:off x="4038600" y="6210300"/>
              <a:ext cx="41148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41a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1770565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E40B6CFB-2975-A136-CDD5-E094CB5A246F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2438400" y="685800"/>
            <a:ext cx="7315200" cy="5867400"/>
            <a:chOff x="2438400" y="685800"/>
            <a:chExt cx="7315200" cy="5867400"/>
          </a:xfrm>
        </p:grpSpPr>
        <p:pic>
          <p:nvPicPr>
            <p:cNvPr id="3" name="Obraz 2" descr="42a">
              <a:extLst>
                <a:ext uri="{FF2B5EF4-FFF2-40B4-BE49-F238E27FC236}">
                  <a16:creationId xmlns:a16="http://schemas.microsoft.com/office/drawing/2014/main" id="{C565BE98-03A3-84B8-99BD-08DE1DD6678A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 cstate="email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38400" y="685800"/>
              <a:ext cx="731520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B8FE85FE-0184-7C3C-1D08-746166C2B98B}"/>
                </a:ext>
              </a:extLst>
            </p:cNvPr>
            <p:cNvSpPr/>
            <p:nvPr/>
          </p:nvSpPr>
          <p:spPr>
            <a:xfrm>
              <a:off x="2438400" y="6210300"/>
              <a:ext cx="73152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42a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4916589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21762EEF-02F9-8C37-C34B-92982DCCD37E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2438400" y="685800"/>
            <a:ext cx="7315200" cy="5867400"/>
            <a:chOff x="2438400" y="685800"/>
            <a:chExt cx="7315200" cy="5867400"/>
          </a:xfrm>
        </p:grpSpPr>
        <p:pic>
          <p:nvPicPr>
            <p:cNvPr id="3" name="Obraz 2" descr="43a">
              <a:extLst>
                <a:ext uri="{FF2B5EF4-FFF2-40B4-BE49-F238E27FC236}">
                  <a16:creationId xmlns:a16="http://schemas.microsoft.com/office/drawing/2014/main" id="{26B6A82C-A7D6-5D43-CBC7-4ECD110B85D5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 cstate="email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38400" y="685800"/>
              <a:ext cx="731520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B14EF1C2-3BEA-DAA2-ED96-D7FC63D79ECC}"/>
                </a:ext>
              </a:extLst>
            </p:cNvPr>
            <p:cNvSpPr/>
            <p:nvPr/>
          </p:nvSpPr>
          <p:spPr>
            <a:xfrm>
              <a:off x="2438400" y="6210300"/>
              <a:ext cx="73152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43a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6815611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9DAED799-4722-4B25-1F0A-B7719B0A2E2F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2438400" y="685800"/>
            <a:ext cx="7315200" cy="5867400"/>
            <a:chOff x="2438400" y="685800"/>
            <a:chExt cx="7315200" cy="5867400"/>
          </a:xfrm>
        </p:grpSpPr>
        <p:pic>
          <p:nvPicPr>
            <p:cNvPr id="3" name="Obraz 2" descr="44a">
              <a:extLst>
                <a:ext uri="{FF2B5EF4-FFF2-40B4-BE49-F238E27FC236}">
                  <a16:creationId xmlns:a16="http://schemas.microsoft.com/office/drawing/2014/main" id="{E37FD6AF-5725-B320-FBCE-BFEAB019EE5D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 cstate="email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38400" y="685800"/>
              <a:ext cx="731520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3E7D5BCC-E372-26D0-BDE8-0B9A69D8BD90}"/>
                </a:ext>
              </a:extLst>
            </p:cNvPr>
            <p:cNvSpPr/>
            <p:nvPr/>
          </p:nvSpPr>
          <p:spPr>
            <a:xfrm>
              <a:off x="2438400" y="6210300"/>
              <a:ext cx="73152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44a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9800597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29EF4C31-1C5F-4497-A1D7-A2B6C7E3BAB4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4038600" y="685800"/>
            <a:ext cx="4114800" cy="5867400"/>
            <a:chOff x="4038600" y="685800"/>
            <a:chExt cx="4114800" cy="5867400"/>
          </a:xfrm>
        </p:grpSpPr>
        <p:pic>
          <p:nvPicPr>
            <p:cNvPr id="3" name="Obraz 2" descr="45a">
              <a:extLst>
                <a:ext uri="{FF2B5EF4-FFF2-40B4-BE49-F238E27FC236}">
                  <a16:creationId xmlns:a16="http://schemas.microsoft.com/office/drawing/2014/main" id="{BA83E143-3396-B160-30CF-7B28569DFF7F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 cstate="email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38600" y="685800"/>
              <a:ext cx="411480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ED94EE57-A312-5D8B-851A-BE1F64EA711A}"/>
                </a:ext>
              </a:extLst>
            </p:cNvPr>
            <p:cNvSpPr/>
            <p:nvPr/>
          </p:nvSpPr>
          <p:spPr>
            <a:xfrm>
              <a:off x="4038600" y="6210300"/>
              <a:ext cx="41148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45a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9951063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846CF90B-173A-93F8-A8D8-B2F9EAA01A0C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2438400" y="685800"/>
            <a:ext cx="7315200" cy="5867400"/>
            <a:chOff x="2438400" y="685800"/>
            <a:chExt cx="7315200" cy="5867400"/>
          </a:xfrm>
        </p:grpSpPr>
        <p:pic>
          <p:nvPicPr>
            <p:cNvPr id="3" name="Obraz 2" descr="46a">
              <a:extLst>
                <a:ext uri="{FF2B5EF4-FFF2-40B4-BE49-F238E27FC236}">
                  <a16:creationId xmlns:a16="http://schemas.microsoft.com/office/drawing/2014/main" id="{65F19365-B71B-D3F0-6CC2-AFD27F406B90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 cstate="email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38400" y="685800"/>
              <a:ext cx="731520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8C985A33-D65F-9D99-58CA-0298BE3CBE93}"/>
                </a:ext>
              </a:extLst>
            </p:cNvPr>
            <p:cNvSpPr/>
            <p:nvPr/>
          </p:nvSpPr>
          <p:spPr>
            <a:xfrm>
              <a:off x="2438400" y="6210300"/>
              <a:ext cx="73152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46a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2080121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07FF593C-E1AB-C758-F312-84803240349B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4038600" y="685800"/>
            <a:ext cx="4114800" cy="5867400"/>
            <a:chOff x="4038600" y="685800"/>
            <a:chExt cx="4114800" cy="5867400"/>
          </a:xfrm>
        </p:grpSpPr>
        <p:pic>
          <p:nvPicPr>
            <p:cNvPr id="3" name="Obraz 2" descr="47a">
              <a:extLst>
                <a:ext uri="{FF2B5EF4-FFF2-40B4-BE49-F238E27FC236}">
                  <a16:creationId xmlns:a16="http://schemas.microsoft.com/office/drawing/2014/main" id="{5F2C2E7D-155B-1EA8-7739-B9F34817F654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 cstate="email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38600" y="685800"/>
              <a:ext cx="411480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58F3994E-6E24-2430-943C-B1DAB042FA3D}"/>
                </a:ext>
              </a:extLst>
            </p:cNvPr>
            <p:cNvSpPr/>
            <p:nvPr/>
          </p:nvSpPr>
          <p:spPr>
            <a:xfrm>
              <a:off x="4038600" y="6210300"/>
              <a:ext cx="41148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47a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0842719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202FA236-8EBD-0278-B3C9-DC3AA1A36933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2438400" y="685800"/>
            <a:ext cx="7315200" cy="5867400"/>
            <a:chOff x="2438400" y="685800"/>
            <a:chExt cx="7315200" cy="5867400"/>
          </a:xfrm>
        </p:grpSpPr>
        <p:pic>
          <p:nvPicPr>
            <p:cNvPr id="3" name="Obraz 2" descr="48a">
              <a:extLst>
                <a:ext uri="{FF2B5EF4-FFF2-40B4-BE49-F238E27FC236}">
                  <a16:creationId xmlns:a16="http://schemas.microsoft.com/office/drawing/2014/main" id="{DEE124A8-869A-625C-BB2F-E3AF9A438E32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 cstate="email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38400" y="685800"/>
              <a:ext cx="731520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00B19FDF-1A54-191D-FEEF-36D11E178C5E}"/>
                </a:ext>
              </a:extLst>
            </p:cNvPr>
            <p:cNvSpPr/>
            <p:nvPr/>
          </p:nvSpPr>
          <p:spPr>
            <a:xfrm>
              <a:off x="2438400" y="6210300"/>
              <a:ext cx="73152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48a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3921654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27510243-D51F-5B4F-99B0-71ADC5EB53B1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4038600" y="685800"/>
            <a:ext cx="4114800" cy="5867400"/>
            <a:chOff x="4038600" y="685800"/>
            <a:chExt cx="4114800" cy="5867400"/>
          </a:xfrm>
        </p:grpSpPr>
        <p:pic>
          <p:nvPicPr>
            <p:cNvPr id="3" name="Obraz 2" descr="49a">
              <a:extLst>
                <a:ext uri="{FF2B5EF4-FFF2-40B4-BE49-F238E27FC236}">
                  <a16:creationId xmlns:a16="http://schemas.microsoft.com/office/drawing/2014/main" id="{4A977F70-E5B9-EBB0-023E-6A4406555A84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 cstate="email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38600" y="685800"/>
              <a:ext cx="411480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55F93070-B5E9-186F-5FC0-2E198A3162CF}"/>
                </a:ext>
              </a:extLst>
            </p:cNvPr>
            <p:cNvSpPr/>
            <p:nvPr/>
          </p:nvSpPr>
          <p:spPr>
            <a:xfrm>
              <a:off x="4038600" y="6210300"/>
              <a:ext cx="41148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49a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7783347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BD4FF69D-6ED3-B227-0765-907AB255FCDA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4038600" y="685800"/>
            <a:ext cx="4114800" cy="5867400"/>
            <a:chOff x="4038600" y="685800"/>
            <a:chExt cx="4114800" cy="5867400"/>
          </a:xfrm>
        </p:grpSpPr>
        <p:pic>
          <p:nvPicPr>
            <p:cNvPr id="3" name="Obraz 2" descr="50a">
              <a:extLst>
                <a:ext uri="{FF2B5EF4-FFF2-40B4-BE49-F238E27FC236}">
                  <a16:creationId xmlns:a16="http://schemas.microsoft.com/office/drawing/2014/main" id="{7535B763-1696-34A3-0EAA-473822BEBAC7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 cstate="email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38600" y="685800"/>
              <a:ext cx="411480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3EBA6A97-2ECB-201C-68E8-0FE2604C08C3}"/>
                </a:ext>
              </a:extLst>
            </p:cNvPr>
            <p:cNvSpPr/>
            <p:nvPr/>
          </p:nvSpPr>
          <p:spPr>
            <a:xfrm>
              <a:off x="4038600" y="6210300"/>
              <a:ext cx="41148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50a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2913176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FD900E7E-DA2B-2633-F580-789E0B577542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4038600" y="685800"/>
            <a:ext cx="4114800" cy="5867400"/>
            <a:chOff x="4038600" y="685800"/>
            <a:chExt cx="4114800" cy="5867400"/>
          </a:xfrm>
        </p:grpSpPr>
        <p:pic>
          <p:nvPicPr>
            <p:cNvPr id="3" name="Obraz 2" descr="51a">
              <a:extLst>
                <a:ext uri="{FF2B5EF4-FFF2-40B4-BE49-F238E27FC236}">
                  <a16:creationId xmlns:a16="http://schemas.microsoft.com/office/drawing/2014/main" id="{B5C0A6AE-73CF-882E-5035-93D9E7B103F9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 cstate="email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38600" y="685800"/>
              <a:ext cx="411480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69F204C3-B1A2-C50E-5416-E02F9F59EF22}"/>
                </a:ext>
              </a:extLst>
            </p:cNvPr>
            <p:cNvSpPr/>
            <p:nvPr/>
          </p:nvSpPr>
          <p:spPr>
            <a:xfrm>
              <a:off x="4038600" y="6210300"/>
              <a:ext cx="41148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51a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5857084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634B36AF-BCCC-CCDC-D231-89A6D86F0533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2438400" y="685800"/>
            <a:ext cx="7315200" cy="5867400"/>
            <a:chOff x="2438400" y="685800"/>
            <a:chExt cx="7315200" cy="5867400"/>
          </a:xfrm>
        </p:grpSpPr>
        <p:pic>
          <p:nvPicPr>
            <p:cNvPr id="3" name="Obraz 2" descr="52a">
              <a:extLst>
                <a:ext uri="{FF2B5EF4-FFF2-40B4-BE49-F238E27FC236}">
                  <a16:creationId xmlns:a16="http://schemas.microsoft.com/office/drawing/2014/main" id="{609B6B2E-462C-1FFE-6394-FE438E581BD3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 cstate="email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38400" y="685800"/>
              <a:ext cx="731520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1E77FC6A-60C1-F5AC-0588-B037C48F03BE}"/>
                </a:ext>
              </a:extLst>
            </p:cNvPr>
            <p:cNvSpPr/>
            <p:nvPr/>
          </p:nvSpPr>
          <p:spPr>
            <a:xfrm>
              <a:off x="2438400" y="6210300"/>
              <a:ext cx="73152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52a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3323725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57048D32-006E-92FE-8D84-2E2600FFF2E6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2438400" y="685800"/>
            <a:ext cx="7315200" cy="5867400"/>
            <a:chOff x="2438400" y="685800"/>
            <a:chExt cx="7315200" cy="5867400"/>
          </a:xfrm>
        </p:grpSpPr>
        <p:pic>
          <p:nvPicPr>
            <p:cNvPr id="3" name="Obraz 2" descr="53a">
              <a:extLst>
                <a:ext uri="{FF2B5EF4-FFF2-40B4-BE49-F238E27FC236}">
                  <a16:creationId xmlns:a16="http://schemas.microsoft.com/office/drawing/2014/main" id="{E60CFBF8-3DBF-42DB-C610-CD6F1850AB67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 cstate="email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38400" y="685800"/>
              <a:ext cx="731520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EEA7BC36-0225-1089-0B8A-23941975F04B}"/>
                </a:ext>
              </a:extLst>
            </p:cNvPr>
            <p:cNvSpPr/>
            <p:nvPr/>
          </p:nvSpPr>
          <p:spPr>
            <a:xfrm>
              <a:off x="2438400" y="6210300"/>
              <a:ext cx="73152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53a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2687525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D1467FE4-7E56-8C73-CA2E-FC494E590E85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4038600" y="685800"/>
            <a:ext cx="4114800" cy="5867400"/>
            <a:chOff x="4038600" y="685800"/>
            <a:chExt cx="4114800" cy="5867400"/>
          </a:xfrm>
        </p:grpSpPr>
        <p:pic>
          <p:nvPicPr>
            <p:cNvPr id="3" name="Obraz 2" descr="54a">
              <a:extLst>
                <a:ext uri="{FF2B5EF4-FFF2-40B4-BE49-F238E27FC236}">
                  <a16:creationId xmlns:a16="http://schemas.microsoft.com/office/drawing/2014/main" id="{71D8ADCD-DB83-DF58-0319-BD471DD4DD31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 cstate="email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38600" y="685800"/>
              <a:ext cx="411480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5A9DBE0E-4295-BFA0-80CF-A032161AF4F2}"/>
                </a:ext>
              </a:extLst>
            </p:cNvPr>
            <p:cNvSpPr/>
            <p:nvPr/>
          </p:nvSpPr>
          <p:spPr>
            <a:xfrm>
              <a:off x="4038600" y="6210300"/>
              <a:ext cx="41148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54a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054621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B2FF5A84-ACED-3FBE-9730-2F6E260C48BF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4038600" y="685800"/>
            <a:ext cx="4114800" cy="5867400"/>
            <a:chOff x="4038600" y="685800"/>
            <a:chExt cx="4114800" cy="5867400"/>
          </a:xfrm>
        </p:grpSpPr>
        <p:pic>
          <p:nvPicPr>
            <p:cNvPr id="3" name="Obraz 2" descr="55a">
              <a:extLst>
                <a:ext uri="{FF2B5EF4-FFF2-40B4-BE49-F238E27FC236}">
                  <a16:creationId xmlns:a16="http://schemas.microsoft.com/office/drawing/2014/main" id="{67E08B85-141F-C3EC-7197-EF0713D59237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 cstate="email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38600" y="685800"/>
              <a:ext cx="411480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0EA29F67-C42A-F4E0-DDEA-6487C5F8D019}"/>
                </a:ext>
              </a:extLst>
            </p:cNvPr>
            <p:cNvSpPr/>
            <p:nvPr/>
          </p:nvSpPr>
          <p:spPr>
            <a:xfrm>
              <a:off x="4038600" y="6210300"/>
              <a:ext cx="41148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55a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4688595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EB8BBA7A-EBB9-E399-7C5B-43228A6F58F8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4038600" y="685800"/>
            <a:ext cx="4114800" cy="5867400"/>
            <a:chOff x="4038600" y="685800"/>
            <a:chExt cx="4114800" cy="5867400"/>
          </a:xfrm>
        </p:grpSpPr>
        <p:pic>
          <p:nvPicPr>
            <p:cNvPr id="3" name="Obraz 2" descr="56a">
              <a:extLst>
                <a:ext uri="{FF2B5EF4-FFF2-40B4-BE49-F238E27FC236}">
                  <a16:creationId xmlns:a16="http://schemas.microsoft.com/office/drawing/2014/main" id="{17C9DE51-C59E-F732-5D01-3B467F3397CC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 cstate="email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38600" y="685800"/>
              <a:ext cx="411480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B8444410-001B-03A2-4868-5D5B0946818E}"/>
                </a:ext>
              </a:extLst>
            </p:cNvPr>
            <p:cNvSpPr/>
            <p:nvPr/>
          </p:nvSpPr>
          <p:spPr>
            <a:xfrm>
              <a:off x="4038600" y="6210300"/>
              <a:ext cx="41148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56a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4174688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47FF9A72-7BE3-A03C-2D44-9CBB98DD9911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4038600" y="685800"/>
            <a:ext cx="4114800" cy="5867400"/>
            <a:chOff x="4038600" y="685800"/>
            <a:chExt cx="4114800" cy="5867400"/>
          </a:xfrm>
        </p:grpSpPr>
        <p:pic>
          <p:nvPicPr>
            <p:cNvPr id="3" name="Obraz 2" descr="57a">
              <a:extLst>
                <a:ext uri="{FF2B5EF4-FFF2-40B4-BE49-F238E27FC236}">
                  <a16:creationId xmlns:a16="http://schemas.microsoft.com/office/drawing/2014/main" id="{D23378A4-AB2E-D6D9-AB34-A59DA998905B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 cstate="email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38600" y="685800"/>
              <a:ext cx="411480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22BCD46D-1221-55FD-A228-109932AB4F58}"/>
                </a:ext>
              </a:extLst>
            </p:cNvPr>
            <p:cNvSpPr/>
            <p:nvPr/>
          </p:nvSpPr>
          <p:spPr>
            <a:xfrm>
              <a:off x="4038600" y="6210300"/>
              <a:ext cx="41148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57a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0196210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B4B7DA13-C183-2F13-AF55-5433B2444EA0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4038600" y="685800"/>
            <a:ext cx="4114800" cy="5867400"/>
            <a:chOff x="4038600" y="685800"/>
            <a:chExt cx="4114800" cy="5867400"/>
          </a:xfrm>
        </p:grpSpPr>
        <p:pic>
          <p:nvPicPr>
            <p:cNvPr id="3" name="Obraz 2" descr="58a">
              <a:extLst>
                <a:ext uri="{FF2B5EF4-FFF2-40B4-BE49-F238E27FC236}">
                  <a16:creationId xmlns:a16="http://schemas.microsoft.com/office/drawing/2014/main" id="{06C5FA33-3A5C-1256-97FA-9D76F445F0B9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 cstate="email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38600" y="685800"/>
              <a:ext cx="411480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279862A4-9EB0-6446-C3B6-712136F994F4}"/>
                </a:ext>
              </a:extLst>
            </p:cNvPr>
            <p:cNvSpPr/>
            <p:nvPr/>
          </p:nvSpPr>
          <p:spPr>
            <a:xfrm>
              <a:off x="4038600" y="6210300"/>
              <a:ext cx="41148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58a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356728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E85DB54F-8658-D93A-5B76-C8F3671EF839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4038600" y="685800"/>
            <a:ext cx="4114800" cy="5867400"/>
            <a:chOff x="4038600" y="685800"/>
            <a:chExt cx="4114800" cy="5867400"/>
          </a:xfrm>
        </p:grpSpPr>
        <p:pic>
          <p:nvPicPr>
            <p:cNvPr id="3" name="Obraz 2" descr="59a">
              <a:extLst>
                <a:ext uri="{FF2B5EF4-FFF2-40B4-BE49-F238E27FC236}">
                  <a16:creationId xmlns:a16="http://schemas.microsoft.com/office/drawing/2014/main" id="{9F8C6E83-D39B-6019-21AC-C6ECABCE09AD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 cstate="email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38600" y="685800"/>
              <a:ext cx="411480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5528237A-F48A-A615-98BC-675B2211FECB}"/>
                </a:ext>
              </a:extLst>
            </p:cNvPr>
            <p:cNvSpPr/>
            <p:nvPr/>
          </p:nvSpPr>
          <p:spPr>
            <a:xfrm>
              <a:off x="4038600" y="6210300"/>
              <a:ext cx="41148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59a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5904264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4B4EB86C-5F57-EFEF-43DD-C40E8022B95E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4038600" y="685800"/>
            <a:ext cx="4114800" cy="5867400"/>
            <a:chOff x="4038600" y="685800"/>
            <a:chExt cx="4114800" cy="5867400"/>
          </a:xfrm>
        </p:grpSpPr>
        <p:pic>
          <p:nvPicPr>
            <p:cNvPr id="3" name="Obraz 2" descr="60a">
              <a:extLst>
                <a:ext uri="{FF2B5EF4-FFF2-40B4-BE49-F238E27FC236}">
                  <a16:creationId xmlns:a16="http://schemas.microsoft.com/office/drawing/2014/main" id="{163B62F0-B5A4-E52D-CC01-819D9473E1D7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 cstate="email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38600" y="685800"/>
              <a:ext cx="411480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FD126280-DCD4-6A41-C4C2-231586F685E7}"/>
                </a:ext>
              </a:extLst>
            </p:cNvPr>
            <p:cNvSpPr/>
            <p:nvPr/>
          </p:nvSpPr>
          <p:spPr>
            <a:xfrm>
              <a:off x="4038600" y="6210300"/>
              <a:ext cx="41148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60a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900805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84916337-3050-23B9-5F19-87E6D9A04FD6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4038600" y="685800"/>
            <a:ext cx="4114800" cy="5867400"/>
            <a:chOff x="4038600" y="685800"/>
            <a:chExt cx="4114800" cy="5867400"/>
          </a:xfrm>
        </p:grpSpPr>
        <p:pic>
          <p:nvPicPr>
            <p:cNvPr id="3" name="Obraz 2" descr="61a">
              <a:extLst>
                <a:ext uri="{FF2B5EF4-FFF2-40B4-BE49-F238E27FC236}">
                  <a16:creationId xmlns:a16="http://schemas.microsoft.com/office/drawing/2014/main" id="{A7057A87-A1CF-DA3F-07C9-ECDB67B2ED51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 cstate="email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38600" y="685800"/>
              <a:ext cx="411480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808D1BBA-CF98-65DD-4758-0BC5AEA9883C}"/>
                </a:ext>
              </a:extLst>
            </p:cNvPr>
            <p:cNvSpPr/>
            <p:nvPr/>
          </p:nvSpPr>
          <p:spPr>
            <a:xfrm>
              <a:off x="4038600" y="6210300"/>
              <a:ext cx="41148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61a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6195251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E0BDB18C-C73A-DD63-9173-490D613FC48E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4038600" y="685800"/>
            <a:ext cx="4114800" cy="5867400"/>
            <a:chOff x="4038600" y="685800"/>
            <a:chExt cx="4114800" cy="5867400"/>
          </a:xfrm>
        </p:grpSpPr>
        <p:pic>
          <p:nvPicPr>
            <p:cNvPr id="3" name="Obraz 2" descr="62a">
              <a:extLst>
                <a:ext uri="{FF2B5EF4-FFF2-40B4-BE49-F238E27FC236}">
                  <a16:creationId xmlns:a16="http://schemas.microsoft.com/office/drawing/2014/main" id="{01DBD0D5-1B5A-000B-3089-C3267B4C2C80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 cstate="email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38600" y="685800"/>
              <a:ext cx="411480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A5AAE8A0-29C9-6436-5408-A0E5DED98D1D}"/>
                </a:ext>
              </a:extLst>
            </p:cNvPr>
            <p:cNvSpPr/>
            <p:nvPr/>
          </p:nvSpPr>
          <p:spPr>
            <a:xfrm>
              <a:off x="4038600" y="6210300"/>
              <a:ext cx="41148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62a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3893462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5872FA23-3291-1FF7-DF5B-978A3D067F9A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4038600" y="685800"/>
            <a:ext cx="4114800" cy="5867400"/>
            <a:chOff x="4038600" y="685800"/>
            <a:chExt cx="4114800" cy="5867400"/>
          </a:xfrm>
        </p:grpSpPr>
        <p:pic>
          <p:nvPicPr>
            <p:cNvPr id="3" name="Obraz 2" descr="63a">
              <a:extLst>
                <a:ext uri="{FF2B5EF4-FFF2-40B4-BE49-F238E27FC236}">
                  <a16:creationId xmlns:a16="http://schemas.microsoft.com/office/drawing/2014/main" id="{A6A05003-FD9B-C4E0-A0F4-F3107189C69B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 cstate="email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38600" y="685800"/>
              <a:ext cx="411480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78E81EE2-4DEF-356D-95CC-0AECF1209879}"/>
                </a:ext>
              </a:extLst>
            </p:cNvPr>
            <p:cNvSpPr/>
            <p:nvPr/>
          </p:nvSpPr>
          <p:spPr>
            <a:xfrm>
              <a:off x="4038600" y="6210300"/>
              <a:ext cx="41148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63a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4910656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1AE9F9E4-E33D-B14B-46DA-FE986A0256B1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4038600" y="685800"/>
            <a:ext cx="4114800" cy="5867400"/>
            <a:chOff x="4038600" y="685800"/>
            <a:chExt cx="4114800" cy="5867400"/>
          </a:xfrm>
        </p:grpSpPr>
        <p:pic>
          <p:nvPicPr>
            <p:cNvPr id="3" name="Obraz 2" descr="64a">
              <a:extLst>
                <a:ext uri="{FF2B5EF4-FFF2-40B4-BE49-F238E27FC236}">
                  <a16:creationId xmlns:a16="http://schemas.microsoft.com/office/drawing/2014/main" id="{E322C331-1835-A097-B911-4AA94C15E0A2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 cstate="email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38600" y="685800"/>
              <a:ext cx="411480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619F0342-39E7-7D8C-48B6-C8AFCBC89649}"/>
                </a:ext>
              </a:extLst>
            </p:cNvPr>
            <p:cNvSpPr/>
            <p:nvPr/>
          </p:nvSpPr>
          <p:spPr>
            <a:xfrm>
              <a:off x="4038600" y="6210300"/>
              <a:ext cx="41148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64a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8683153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71200570-40A3-3E1A-4780-B6E2AB48C8AA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4038600" y="685800"/>
            <a:ext cx="4114800" cy="5867400"/>
            <a:chOff x="4038600" y="685800"/>
            <a:chExt cx="4114800" cy="5867400"/>
          </a:xfrm>
        </p:grpSpPr>
        <p:pic>
          <p:nvPicPr>
            <p:cNvPr id="3" name="Obraz 2" descr="65a">
              <a:extLst>
                <a:ext uri="{FF2B5EF4-FFF2-40B4-BE49-F238E27FC236}">
                  <a16:creationId xmlns:a16="http://schemas.microsoft.com/office/drawing/2014/main" id="{989CF884-04C5-28BC-389B-6ACB48E5B0D5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 cstate="email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38600" y="685800"/>
              <a:ext cx="411480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AE651422-6D18-3FD9-FB53-6DA95B1097C5}"/>
                </a:ext>
              </a:extLst>
            </p:cNvPr>
            <p:cNvSpPr/>
            <p:nvPr/>
          </p:nvSpPr>
          <p:spPr>
            <a:xfrm>
              <a:off x="4038600" y="6210300"/>
              <a:ext cx="41148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65a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1829042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D466C631-C091-F27B-0D25-6920EA6179B6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4038600" y="685800"/>
            <a:ext cx="4114800" cy="5867400"/>
            <a:chOff x="4038600" y="685800"/>
            <a:chExt cx="4114800" cy="5867400"/>
          </a:xfrm>
        </p:grpSpPr>
        <p:pic>
          <p:nvPicPr>
            <p:cNvPr id="3" name="Obraz 2" descr="66a">
              <a:extLst>
                <a:ext uri="{FF2B5EF4-FFF2-40B4-BE49-F238E27FC236}">
                  <a16:creationId xmlns:a16="http://schemas.microsoft.com/office/drawing/2014/main" id="{B244A27D-835D-0983-218F-E6AC6B2FE413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 cstate="email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38600" y="685800"/>
              <a:ext cx="411480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1A3C7571-DBD1-38C2-A4C8-B0D6EEDC113A}"/>
                </a:ext>
              </a:extLst>
            </p:cNvPr>
            <p:cNvSpPr/>
            <p:nvPr/>
          </p:nvSpPr>
          <p:spPr>
            <a:xfrm>
              <a:off x="4038600" y="6210300"/>
              <a:ext cx="41148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66a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1208007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BA50226E-D491-02FD-61A9-D533F08186A0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4038600" y="685800"/>
            <a:ext cx="4114800" cy="5867400"/>
            <a:chOff x="4038600" y="685800"/>
            <a:chExt cx="4114800" cy="5867400"/>
          </a:xfrm>
        </p:grpSpPr>
        <p:pic>
          <p:nvPicPr>
            <p:cNvPr id="3" name="Obraz 2" descr="67a">
              <a:extLst>
                <a:ext uri="{FF2B5EF4-FFF2-40B4-BE49-F238E27FC236}">
                  <a16:creationId xmlns:a16="http://schemas.microsoft.com/office/drawing/2014/main" id="{0BA792F3-910B-1CFA-C267-3F1A4859B399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 cstate="email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38600" y="685800"/>
              <a:ext cx="411480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67E0D959-7B4F-C749-48AC-E90A34617EED}"/>
                </a:ext>
              </a:extLst>
            </p:cNvPr>
            <p:cNvSpPr/>
            <p:nvPr/>
          </p:nvSpPr>
          <p:spPr>
            <a:xfrm>
              <a:off x="4038600" y="6210300"/>
              <a:ext cx="41148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67a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2372009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C379EE4D-1A71-80C0-40B2-22E31372C22F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4038600" y="685800"/>
            <a:ext cx="4114800" cy="5867400"/>
            <a:chOff x="4038600" y="685800"/>
            <a:chExt cx="4114800" cy="5867400"/>
          </a:xfrm>
        </p:grpSpPr>
        <p:pic>
          <p:nvPicPr>
            <p:cNvPr id="3" name="Obraz 2" descr="68a">
              <a:extLst>
                <a:ext uri="{FF2B5EF4-FFF2-40B4-BE49-F238E27FC236}">
                  <a16:creationId xmlns:a16="http://schemas.microsoft.com/office/drawing/2014/main" id="{2FC66D94-31A6-D3C2-4B16-5F4ACDD9F4BF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 cstate="email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38600" y="685800"/>
              <a:ext cx="411480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4AB2B802-3FEC-1284-589B-0B4315C13993}"/>
                </a:ext>
              </a:extLst>
            </p:cNvPr>
            <p:cNvSpPr/>
            <p:nvPr/>
          </p:nvSpPr>
          <p:spPr>
            <a:xfrm>
              <a:off x="4038600" y="6210300"/>
              <a:ext cx="41148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68a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359008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3C1DCFDA-5C65-9563-6047-F45BA6102354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4038600" y="685800"/>
            <a:ext cx="4114800" cy="5867400"/>
            <a:chOff x="4038600" y="685800"/>
            <a:chExt cx="4114800" cy="5867400"/>
          </a:xfrm>
        </p:grpSpPr>
        <p:pic>
          <p:nvPicPr>
            <p:cNvPr id="3" name="Obraz 2" descr="69a">
              <a:extLst>
                <a:ext uri="{FF2B5EF4-FFF2-40B4-BE49-F238E27FC236}">
                  <a16:creationId xmlns:a16="http://schemas.microsoft.com/office/drawing/2014/main" id="{1736246A-28B8-857C-13C0-B8C5155B9231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 cstate="email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38600" y="685800"/>
              <a:ext cx="411480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FAC1690F-C5A2-F819-897B-9D00E44CD74F}"/>
                </a:ext>
              </a:extLst>
            </p:cNvPr>
            <p:cNvSpPr/>
            <p:nvPr/>
          </p:nvSpPr>
          <p:spPr>
            <a:xfrm>
              <a:off x="4038600" y="6210300"/>
              <a:ext cx="41148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69a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2484075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4EF9892E-F5BC-7F5B-1596-3E3B4A83FFA6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4038600" y="685800"/>
            <a:ext cx="4114800" cy="5867400"/>
            <a:chOff x="4038600" y="685800"/>
            <a:chExt cx="4114800" cy="5867400"/>
          </a:xfrm>
        </p:grpSpPr>
        <p:pic>
          <p:nvPicPr>
            <p:cNvPr id="3" name="Obraz 2" descr="70a">
              <a:extLst>
                <a:ext uri="{FF2B5EF4-FFF2-40B4-BE49-F238E27FC236}">
                  <a16:creationId xmlns:a16="http://schemas.microsoft.com/office/drawing/2014/main" id="{BBBFA61D-FAD7-B15A-DD11-EB4952045F21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 cstate="email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38600" y="685800"/>
              <a:ext cx="411480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C58F3CF7-DADC-26D7-9BEF-4E76D7E9EF1F}"/>
                </a:ext>
              </a:extLst>
            </p:cNvPr>
            <p:cNvSpPr/>
            <p:nvPr/>
          </p:nvSpPr>
          <p:spPr>
            <a:xfrm>
              <a:off x="4038600" y="6210300"/>
              <a:ext cx="41148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70a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6119201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459C3CF4-6E14-4110-989E-662D8F8DA7E2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4038600" y="685800"/>
            <a:ext cx="4114800" cy="5867400"/>
            <a:chOff x="4038600" y="685800"/>
            <a:chExt cx="4114800" cy="5867400"/>
          </a:xfrm>
        </p:grpSpPr>
        <p:pic>
          <p:nvPicPr>
            <p:cNvPr id="3" name="Obraz 2" descr="71a">
              <a:extLst>
                <a:ext uri="{FF2B5EF4-FFF2-40B4-BE49-F238E27FC236}">
                  <a16:creationId xmlns:a16="http://schemas.microsoft.com/office/drawing/2014/main" id="{873028B7-4AD0-E313-67F3-FFDAC71E9674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 cstate="email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38600" y="685800"/>
              <a:ext cx="411480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8C329FD7-6FA9-8AF2-C247-0CA4617BC8D7}"/>
                </a:ext>
              </a:extLst>
            </p:cNvPr>
            <p:cNvSpPr/>
            <p:nvPr/>
          </p:nvSpPr>
          <p:spPr>
            <a:xfrm>
              <a:off x="4038600" y="6210300"/>
              <a:ext cx="41148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71a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6735094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89B1B656-7147-4F93-98B4-E8E3828FAB7F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4038600" y="685800"/>
            <a:ext cx="4114800" cy="5867400"/>
            <a:chOff x="4038600" y="685800"/>
            <a:chExt cx="4114800" cy="5867400"/>
          </a:xfrm>
        </p:grpSpPr>
        <p:pic>
          <p:nvPicPr>
            <p:cNvPr id="3" name="Obraz 2" descr="72a">
              <a:extLst>
                <a:ext uri="{FF2B5EF4-FFF2-40B4-BE49-F238E27FC236}">
                  <a16:creationId xmlns:a16="http://schemas.microsoft.com/office/drawing/2014/main" id="{525BBBD1-483D-FF32-425F-9A07D2233457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 cstate="email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38600" y="685800"/>
              <a:ext cx="411480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B6A86981-7E2B-3777-50CF-A8703CB8F7BD}"/>
                </a:ext>
              </a:extLst>
            </p:cNvPr>
            <p:cNvSpPr/>
            <p:nvPr/>
          </p:nvSpPr>
          <p:spPr>
            <a:xfrm>
              <a:off x="4038600" y="6210300"/>
              <a:ext cx="41148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72a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4850183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3B5F6C38-87B0-E55D-D849-26834C06B1BB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4038600" y="685800"/>
            <a:ext cx="4114800" cy="5867400"/>
            <a:chOff x="4038600" y="685800"/>
            <a:chExt cx="4114800" cy="5867400"/>
          </a:xfrm>
        </p:grpSpPr>
        <p:pic>
          <p:nvPicPr>
            <p:cNvPr id="3" name="Obraz 2" descr="73a">
              <a:extLst>
                <a:ext uri="{FF2B5EF4-FFF2-40B4-BE49-F238E27FC236}">
                  <a16:creationId xmlns:a16="http://schemas.microsoft.com/office/drawing/2014/main" id="{3691DCE8-9A3C-545F-9969-22DC585E8934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 cstate="email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38600" y="685800"/>
              <a:ext cx="411480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3A006BA5-20AF-3787-8A9E-C586DB2B379D}"/>
                </a:ext>
              </a:extLst>
            </p:cNvPr>
            <p:cNvSpPr/>
            <p:nvPr/>
          </p:nvSpPr>
          <p:spPr>
            <a:xfrm>
              <a:off x="4038600" y="6210300"/>
              <a:ext cx="41148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73a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7879940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175654BF-11C5-F1D0-05F4-C81EAD378E7F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4038600" y="685800"/>
            <a:ext cx="4114800" cy="5867400"/>
            <a:chOff x="4038600" y="685800"/>
            <a:chExt cx="4114800" cy="5867400"/>
          </a:xfrm>
        </p:grpSpPr>
        <p:pic>
          <p:nvPicPr>
            <p:cNvPr id="3" name="Obraz 2" descr="74a">
              <a:extLst>
                <a:ext uri="{FF2B5EF4-FFF2-40B4-BE49-F238E27FC236}">
                  <a16:creationId xmlns:a16="http://schemas.microsoft.com/office/drawing/2014/main" id="{B15EEBCB-2263-3916-E51E-6DB6F8C1FBCC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 cstate="email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38600" y="685800"/>
              <a:ext cx="411480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830DD950-DF84-F931-8586-C3A4D37C0E19}"/>
                </a:ext>
              </a:extLst>
            </p:cNvPr>
            <p:cNvSpPr/>
            <p:nvPr/>
          </p:nvSpPr>
          <p:spPr>
            <a:xfrm>
              <a:off x="4038600" y="6210300"/>
              <a:ext cx="41148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74a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8267152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23EC5098-C74D-31EA-7E0C-FDBA50453EAD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4038600" y="685800"/>
            <a:ext cx="4114800" cy="5867400"/>
            <a:chOff x="4038600" y="685800"/>
            <a:chExt cx="4114800" cy="5867400"/>
          </a:xfrm>
        </p:grpSpPr>
        <p:pic>
          <p:nvPicPr>
            <p:cNvPr id="3" name="Obraz 2" descr="75a">
              <a:extLst>
                <a:ext uri="{FF2B5EF4-FFF2-40B4-BE49-F238E27FC236}">
                  <a16:creationId xmlns:a16="http://schemas.microsoft.com/office/drawing/2014/main" id="{7FC58D94-25EA-02DF-7A1F-1FDBE6EEC95E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 cstate="email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38600" y="685800"/>
              <a:ext cx="411480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6B76230A-C24A-DEE2-A7F4-E8FECF4F2B5E}"/>
                </a:ext>
              </a:extLst>
            </p:cNvPr>
            <p:cNvSpPr/>
            <p:nvPr/>
          </p:nvSpPr>
          <p:spPr>
            <a:xfrm>
              <a:off x="4038600" y="6210300"/>
              <a:ext cx="41148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75a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4620436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40929174-FFAE-985C-A52E-1B3E964B1657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4038600" y="685800"/>
            <a:ext cx="4114800" cy="5867400"/>
            <a:chOff x="4038600" y="685800"/>
            <a:chExt cx="4114800" cy="5867400"/>
          </a:xfrm>
        </p:grpSpPr>
        <p:pic>
          <p:nvPicPr>
            <p:cNvPr id="3" name="Obraz 2" descr="76a">
              <a:extLst>
                <a:ext uri="{FF2B5EF4-FFF2-40B4-BE49-F238E27FC236}">
                  <a16:creationId xmlns:a16="http://schemas.microsoft.com/office/drawing/2014/main" id="{73D767E9-6D68-0931-7691-F7D4F7BE6F52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 cstate="email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38600" y="685800"/>
              <a:ext cx="411480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B7B8DE7E-C1FE-33B5-0DA3-0FB73B0CDD3D}"/>
                </a:ext>
              </a:extLst>
            </p:cNvPr>
            <p:cNvSpPr/>
            <p:nvPr/>
          </p:nvSpPr>
          <p:spPr>
            <a:xfrm>
              <a:off x="4038600" y="6210300"/>
              <a:ext cx="41148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76a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5187969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8FB69F02-CB18-1C9F-CCD2-EF66EE5F14EC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2438400" y="685800"/>
            <a:ext cx="7315200" cy="5867400"/>
            <a:chOff x="2438400" y="685800"/>
            <a:chExt cx="7315200" cy="5867400"/>
          </a:xfrm>
        </p:grpSpPr>
        <p:pic>
          <p:nvPicPr>
            <p:cNvPr id="3" name="Obraz 2" descr="77a">
              <a:extLst>
                <a:ext uri="{FF2B5EF4-FFF2-40B4-BE49-F238E27FC236}">
                  <a16:creationId xmlns:a16="http://schemas.microsoft.com/office/drawing/2014/main" id="{A2635B1D-3097-1C40-15CE-FB16D9B7BADF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 cstate="email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38400" y="685800"/>
              <a:ext cx="731520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FB3C10C3-83E0-1732-37B6-30BCB658ADCB}"/>
                </a:ext>
              </a:extLst>
            </p:cNvPr>
            <p:cNvSpPr/>
            <p:nvPr/>
          </p:nvSpPr>
          <p:spPr>
            <a:xfrm>
              <a:off x="2438400" y="6210300"/>
              <a:ext cx="73152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77a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7820026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7BFE2EC7-E96B-A3E1-CACB-380E91D26663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4038600" y="685800"/>
            <a:ext cx="4114800" cy="5867400"/>
            <a:chOff x="4038600" y="685800"/>
            <a:chExt cx="4114800" cy="5867400"/>
          </a:xfrm>
        </p:grpSpPr>
        <p:pic>
          <p:nvPicPr>
            <p:cNvPr id="3" name="Obraz 2" descr="78a">
              <a:extLst>
                <a:ext uri="{FF2B5EF4-FFF2-40B4-BE49-F238E27FC236}">
                  <a16:creationId xmlns:a16="http://schemas.microsoft.com/office/drawing/2014/main" id="{D5D769C4-F537-C344-54B5-92BF55CB87E1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 cstate="email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38600" y="685800"/>
              <a:ext cx="411480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5494FB2D-6127-A5DE-A6DC-F74B78B8E214}"/>
                </a:ext>
              </a:extLst>
            </p:cNvPr>
            <p:cNvSpPr/>
            <p:nvPr/>
          </p:nvSpPr>
          <p:spPr>
            <a:xfrm>
              <a:off x="4038600" y="6210300"/>
              <a:ext cx="41148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78a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27844123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76779EDD-77FD-EE3E-F3B7-3C3C0C509E77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4038600" y="685800"/>
            <a:ext cx="4114800" cy="5867400"/>
            <a:chOff x="4038600" y="685800"/>
            <a:chExt cx="4114800" cy="5867400"/>
          </a:xfrm>
        </p:grpSpPr>
        <p:pic>
          <p:nvPicPr>
            <p:cNvPr id="3" name="Obraz 2" descr="79a">
              <a:extLst>
                <a:ext uri="{FF2B5EF4-FFF2-40B4-BE49-F238E27FC236}">
                  <a16:creationId xmlns:a16="http://schemas.microsoft.com/office/drawing/2014/main" id="{B079DEF8-BD78-28B4-EAF5-FEF3D968899D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 cstate="email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38600" y="685800"/>
              <a:ext cx="411480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93721BE2-29CB-D52D-AD20-09A1AAD872B0}"/>
                </a:ext>
              </a:extLst>
            </p:cNvPr>
            <p:cNvSpPr/>
            <p:nvPr/>
          </p:nvSpPr>
          <p:spPr>
            <a:xfrm>
              <a:off x="4038600" y="6210300"/>
              <a:ext cx="41148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79a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77832242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D95198C7-414B-6895-F4EA-3BCBC80F814B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2438400" y="685800"/>
            <a:ext cx="7315200" cy="5867400"/>
            <a:chOff x="2438400" y="685800"/>
            <a:chExt cx="7315200" cy="5867400"/>
          </a:xfrm>
        </p:grpSpPr>
        <p:pic>
          <p:nvPicPr>
            <p:cNvPr id="3" name="Obraz 2" descr="80a">
              <a:extLst>
                <a:ext uri="{FF2B5EF4-FFF2-40B4-BE49-F238E27FC236}">
                  <a16:creationId xmlns:a16="http://schemas.microsoft.com/office/drawing/2014/main" id="{FC98E90F-3E6F-1AB0-0658-50A724A266CD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 cstate="email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38400" y="685800"/>
              <a:ext cx="731520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91ED88D6-0FA3-2870-156C-07BD1B4163D6}"/>
                </a:ext>
              </a:extLst>
            </p:cNvPr>
            <p:cNvSpPr/>
            <p:nvPr/>
          </p:nvSpPr>
          <p:spPr>
            <a:xfrm>
              <a:off x="2438400" y="6210300"/>
              <a:ext cx="73152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80a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2560318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C4C31A5F-2718-6042-9B11-ED4E3B488876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4038600" y="685800"/>
            <a:ext cx="4114800" cy="5867400"/>
            <a:chOff x="4038600" y="685800"/>
            <a:chExt cx="4114800" cy="5867400"/>
          </a:xfrm>
        </p:grpSpPr>
        <p:pic>
          <p:nvPicPr>
            <p:cNvPr id="3" name="Obraz 2" descr="81a">
              <a:extLst>
                <a:ext uri="{FF2B5EF4-FFF2-40B4-BE49-F238E27FC236}">
                  <a16:creationId xmlns:a16="http://schemas.microsoft.com/office/drawing/2014/main" id="{46465D49-56D7-8E5A-8211-5E74FAA892DD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 cstate="email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38600" y="685800"/>
              <a:ext cx="411480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822FA1D2-041F-B1AB-4049-6620BBA8206F}"/>
                </a:ext>
              </a:extLst>
            </p:cNvPr>
            <p:cNvSpPr/>
            <p:nvPr/>
          </p:nvSpPr>
          <p:spPr>
            <a:xfrm>
              <a:off x="4038600" y="6210300"/>
              <a:ext cx="41148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81a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9321422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4DF42148-DC55-2FEE-DBAE-74C583E05800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4038600" y="685800"/>
            <a:ext cx="4114800" cy="5867400"/>
            <a:chOff x="4038600" y="685800"/>
            <a:chExt cx="4114800" cy="5867400"/>
          </a:xfrm>
        </p:grpSpPr>
        <p:pic>
          <p:nvPicPr>
            <p:cNvPr id="3" name="Obraz 2" descr="82a">
              <a:extLst>
                <a:ext uri="{FF2B5EF4-FFF2-40B4-BE49-F238E27FC236}">
                  <a16:creationId xmlns:a16="http://schemas.microsoft.com/office/drawing/2014/main" id="{F5F03A02-428F-0AC7-C80E-B9EF56DF7F99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 cstate="email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38600" y="685800"/>
              <a:ext cx="411480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2CBEE3FA-DEB5-7566-6587-A9B45BB28481}"/>
                </a:ext>
              </a:extLst>
            </p:cNvPr>
            <p:cNvSpPr/>
            <p:nvPr/>
          </p:nvSpPr>
          <p:spPr>
            <a:xfrm>
              <a:off x="4038600" y="6210300"/>
              <a:ext cx="41148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82a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9972390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6C6E3711-49D3-1636-CB27-0A9A6F288E43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4038600" y="685800"/>
            <a:ext cx="4114800" cy="5867400"/>
            <a:chOff x="4038600" y="685800"/>
            <a:chExt cx="4114800" cy="5867400"/>
          </a:xfrm>
        </p:grpSpPr>
        <p:pic>
          <p:nvPicPr>
            <p:cNvPr id="3" name="Obraz 2" descr="83a">
              <a:extLst>
                <a:ext uri="{FF2B5EF4-FFF2-40B4-BE49-F238E27FC236}">
                  <a16:creationId xmlns:a16="http://schemas.microsoft.com/office/drawing/2014/main" id="{87CC6A20-611F-FD48-427B-0DCA5CB58519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 cstate="email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38600" y="685800"/>
              <a:ext cx="411480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E6ADD1A2-EE1B-C167-A903-B78514ABBA31}"/>
                </a:ext>
              </a:extLst>
            </p:cNvPr>
            <p:cNvSpPr/>
            <p:nvPr/>
          </p:nvSpPr>
          <p:spPr>
            <a:xfrm>
              <a:off x="4038600" y="6210300"/>
              <a:ext cx="41148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83a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1632085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6527FBE4-1F4C-1AC5-3365-5F42C919AA1E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4038600" y="685800"/>
            <a:ext cx="4114800" cy="5867400"/>
            <a:chOff x="4038600" y="685800"/>
            <a:chExt cx="4114800" cy="5867400"/>
          </a:xfrm>
        </p:grpSpPr>
        <p:pic>
          <p:nvPicPr>
            <p:cNvPr id="3" name="Obraz 2" descr="84a">
              <a:extLst>
                <a:ext uri="{FF2B5EF4-FFF2-40B4-BE49-F238E27FC236}">
                  <a16:creationId xmlns:a16="http://schemas.microsoft.com/office/drawing/2014/main" id="{C6AC17D1-CD09-288C-7873-9307A993A931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 cstate="email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38600" y="685800"/>
              <a:ext cx="411480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7FC84CB1-1367-AC89-9738-A44D9FC21F40}"/>
                </a:ext>
              </a:extLst>
            </p:cNvPr>
            <p:cNvSpPr/>
            <p:nvPr/>
          </p:nvSpPr>
          <p:spPr>
            <a:xfrm>
              <a:off x="4038600" y="6210300"/>
              <a:ext cx="41148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84a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57923655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E0213CEF-EBAA-1313-6D77-50AC8EB0CF44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4038600" y="685800"/>
            <a:ext cx="4114800" cy="5867400"/>
            <a:chOff x="4038600" y="685800"/>
            <a:chExt cx="4114800" cy="5867400"/>
          </a:xfrm>
        </p:grpSpPr>
        <p:pic>
          <p:nvPicPr>
            <p:cNvPr id="3" name="Obraz 2" descr="85a">
              <a:extLst>
                <a:ext uri="{FF2B5EF4-FFF2-40B4-BE49-F238E27FC236}">
                  <a16:creationId xmlns:a16="http://schemas.microsoft.com/office/drawing/2014/main" id="{FB33C953-7B4D-3792-1419-20594C925D7A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 cstate="email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38600" y="685800"/>
              <a:ext cx="411480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7CE64D5E-7787-0C8E-C1F4-669B18B9531F}"/>
                </a:ext>
              </a:extLst>
            </p:cNvPr>
            <p:cNvSpPr/>
            <p:nvPr/>
          </p:nvSpPr>
          <p:spPr>
            <a:xfrm>
              <a:off x="4038600" y="6210300"/>
              <a:ext cx="41148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85a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0850974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2696D3FF-1EF3-338A-4A54-D0C54A8E9351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2438400" y="685800"/>
            <a:ext cx="7315200" cy="5867400"/>
            <a:chOff x="2438400" y="685800"/>
            <a:chExt cx="7315200" cy="5867400"/>
          </a:xfrm>
        </p:grpSpPr>
        <p:pic>
          <p:nvPicPr>
            <p:cNvPr id="3" name="Obraz 2" descr="86a">
              <a:extLst>
                <a:ext uri="{FF2B5EF4-FFF2-40B4-BE49-F238E27FC236}">
                  <a16:creationId xmlns:a16="http://schemas.microsoft.com/office/drawing/2014/main" id="{E8E0BE19-EA89-F1B8-260F-B760B4368D46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 cstate="email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38400" y="685800"/>
              <a:ext cx="731520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F1100115-6AD0-E739-C8B2-DE305518BA7E}"/>
                </a:ext>
              </a:extLst>
            </p:cNvPr>
            <p:cNvSpPr/>
            <p:nvPr/>
          </p:nvSpPr>
          <p:spPr>
            <a:xfrm>
              <a:off x="2438400" y="6210300"/>
              <a:ext cx="73152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86a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85942923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16555796-A51A-60A8-3917-67D11614BE04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4038600" y="685800"/>
            <a:ext cx="4114800" cy="5867400"/>
            <a:chOff x="4038600" y="685800"/>
            <a:chExt cx="4114800" cy="5867400"/>
          </a:xfrm>
        </p:grpSpPr>
        <p:pic>
          <p:nvPicPr>
            <p:cNvPr id="3" name="Obraz 2" descr="87a">
              <a:extLst>
                <a:ext uri="{FF2B5EF4-FFF2-40B4-BE49-F238E27FC236}">
                  <a16:creationId xmlns:a16="http://schemas.microsoft.com/office/drawing/2014/main" id="{CCFF2722-F079-198C-8CE6-545098564CD1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 cstate="email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38600" y="685800"/>
              <a:ext cx="411480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026D13ED-E9D1-23B8-14B6-1CE11E678961}"/>
                </a:ext>
              </a:extLst>
            </p:cNvPr>
            <p:cNvSpPr/>
            <p:nvPr/>
          </p:nvSpPr>
          <p:spPr>
            <a:xfrm>
              <a:off x="4038600" y="6210300"/>
              <a:ext cx="41148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87a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82518900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339AAAA3-F583-DC45-1332-FFC2D491145C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4038600" y="685800"/>
            <a:ext cx="4114800" cy="5867400"/>
            <a:chOff x="4038600" y="685800"/>
            <a:chExt cx="4114800" cy="5867400"/>
          </a:xfrm>
        </p:grpSpPr>
        <p:pic>
          <p:nvPicPr>
            <p:cNvPr id="3" name="Obraz 2" descr="88a">
              <a:extLst>
                <a:ext uri="{FF2B5EF4-FFF2-40B4-BE49-F238E27FC236}">
                  <a16:creationId xmlns:a16="http://schemas.microsoft.com/office/drawing/2014/main" id="{8117960F-6B21-E563-7F98-C5AD43233993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 cstate="email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38600" y="685800"/>
              <a:ext cx="411480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23BDC9F6-36CC-8606-997B-5AB8452C18FD}"/>
                </a:ext>
              </a:extLst>
            </p:cNvPr>
            <p:cNvSpPr/>
            <p:nvPr/>
          </p:nvSpPr>
          <p:spPr>
            <a:xfrm>
              <a:off x="4038600" y="6210300"/>
              <a:ext cx="41148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88a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74028184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5A1D5226-9CFE-E231-E243-FD12900E42B7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4038600" y="685800"/>
            <a:ext cx="4114800" cy="5867400"/>
            <a:chOff x="4038600" y="685800"/>
            <a:chExt cx="4114800" cy="5867400"/>
          </a:xfrm>
        </p:grpSpPr>
        <p:pic>
          <p:nvPicPr>
            <p:cNvPr id="3" name="Obraz 2" descr="89a">
              <a:extLst>
                <a:ext uri="{FF2B5EF4-FFF2-40B4-BE49-F238E27FC236}">
                  <a16:creationId xmlns:a16="http://schemas.microsoft.com/office/drawing/2014/main" id="{F1887590-A064-A2CD-38D6-D85654539AAF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 cstate="email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38600" y="685800"/>
              <a:ext cx="411480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196BCEF1-2AFD-0A57-29BA-6140BF4BA5A1}"/>
                </a:ext>
              </a:extLst>
            </p:cNvPr>
            <p:cNvSpPr/>
            <p:nvPr/>
          </p:nvSpPr>
          <p:spPr>
            <a:xfrm>
              <a:off x="4038600" y="6210300"/>
              <a:ext cx="41148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89a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0554475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53207DC8-1D20-D837-659F-DFE024345D87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2438400" y="685800"/>
            <a:ext cx="7315200" cy="5867400"/>
            <a:chOff x="2438400" y="685800"/>
            <a:chExt cx="7315200" cy="5867400"/>
          </a:xfrm>
        </p:grpSpPr>
        <p:pic>
          <p:nvPicPr>
            <p:cNvPr id="3" name="Obraz 2" descr="90a">
              <a:extLst>
                <a:ext uri="{FF2B5EF4-FFF2-40B4-BE49-F238E27FC236}">
                  <a16:creationId xmlns:a16="http://schemas.microsoft.com/office/drawing/2014/main" id="{D56C8E4C-EABF-D155-C586-E19AA075D632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 cstate="email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38400" y="685800"/>
              <a:ext cx="731520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804F67C9-71AB-58BD-089E-F764A368E6EF}"/>
                </a:ext>
              </a:extLst>
            </p:cNvPr>
            <p:cNvSpPr/>
            <p:nvPr/>
          </p:nvSpPr>
          <p:spPr>
            <a:xfrm>
              <a:off x="2438400" y="6210300"/>
              <a:ext cx="73152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90a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49194757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467A758A-E7FC-3A2F-A66D-1E5485C9E631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2438400" y="685800"/>
            <a:ext cx="7315200" cy="5867400"/>
            <a:chOff x="2438400" y="685800"/>
            <a:chExt cx="7315200" cy="5867400"/>
          </a:xfrm>
        </p:grpSpPr>
        <p:pic>
          <p:nvPicPr>
            <p:cNvPr id="3" name="Obraz 2" descr="91a">
              <a:extLst>
                <a:ext uri="{FF2B5EF4-FFF2-40B4-BE49-F238E27FC236}">
                  <a16:creationId xmlns:a16="http://schemas.microsoft.com/office/drawing/2014/main" id="{05B6E303-D590-018D-06CD-9B5FCD6C7D2D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 cstate="email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38400" y="685800"/>
              <a:ext cx="731520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5BC38277-0DA8-3B90-6593-7AAA73BEBC80}"/>
                </a:ext>
              </a:extLst>
            </p:cNvPr>
            <p:cNvSpPr/>
            <p:nvPr/>
          </p:nvSpPr>
          <p:spPr>
            <a:xfrm>
              <a:off x="2438400" y="6210300"/>
              <a:ext cx="73152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91a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29577765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E277685B-AFC7-8D8A-0155-E81999164583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2438400" y="685800"/>
            <a:ext cx="7315200" cy="5867400"/>
            <a:chOff x="2438400" y="685800"/>
            <a:chExt cx="7315200" cy="5867400"/>
          </a:xfrm>
        </p:grpSpPr>
        <p:pic>
          <p:nvPicPr>
            <p:cNvPr id="3" name="Obraz 2" descr="92a">
              <a:extLst>
                <a:ext uri="{FF2B5EF4-FFF2-40B4-BE49-F238E27FC236}">
                  <a16:creationId xmlns:a16="http://schemas.microsoft.com/office/drawing/2014/main" id="{72E406FF-E84F-0077-06C5-53B7A60F7816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 cstate="email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38400" y="685800"/>
              <a:ext cx="731520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E9ACBB6E-D014-E950-BB49-6CE949BC831D}"/>
                </a:ext>
              </a:extLst>
            </p:cNvPr>
            <p:cNvSpPr/>
            <p:nvPr/>
          </p:nvSpPr>
          <p:spPr>
            <a:xfrm>
              <a:off x="2438400" y="6210300"/>
              <a:ext cx="73152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92a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7176639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F5A45244-B16F-A568-F9F3-84221F24CA8A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2438400" y="685800"/>
            <a:ext cx="7315200" cy="5867400"/>
            <a:chOff x="2438400" y="685800"/>
            <a:chExt cx="7315200" cy="5867400"/>
          </a:xfrm>
        </p:grpSpPr>
        <p:pic>
          <p:nvPicPr>
            <p:cNvPr id="3" name="Obraz 2" descr="93a">
              <a:extLst>
                <a:ext uri="{FF2B5EF4-FFF2-40B4-BE49-F238E27FC236}">
                  <a16:creationId xmlns:a16="http://schemas.microsoft.com/office/drawing/2014/main" id="{EAD702A0-68E5-950B-D61E-2926BB6CEE05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 cstate="email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38400" y="685800"/>
              <a:ext cx="731520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F61C47BC-05F7-E436-DA50-FD5CD80610DE}"/>
                </a:ext>
              </a:extLst>
            </p:cNvPr>
            <p:cNvSpPr/>
            <p:nvPr/>
          </p:nvSpPr>
          <p:spPr>
            <a:xfrm>
              <a:off x="2438400" y="6210300"/>
              <a:ext cx="73152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93a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50269120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D205BC3E-805F-52B4-7385-77FAE6694A6B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2438400" y="685800"/>
            <a:ext cx="7315200" cy="5867400"/>
            <a:chOff x="2438400" y="685800"/>
            <a:chExt cx="7315200" cy="5867400"/>
          </a:xfrm>
        </p:grpSpPr>
        <p:pic>
          <p:nvPicPr>
            <p:cNvPr id="3" name="Obraz 2" descr="94a">
              <a:extLst>
                <a:ext uri="{FF2B5EF4-FFF2-40B4-BE49-F238E27FC236}">
                  <a16:creationId xmlns:a16="http://schemas.microsoft.com/office/drawing/2014/main" id="{ED569815-1840-9E10-480D-AC9844329593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 cstate="email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38400" y="685800"/>
              <a:ext cx="731520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B0FD7D7B-CE36-7930-D91C-32C652284B29}"/>
                </a:ext>
              </a:extLst>
            </p:cNvPr>
            <p:cNvSpPr/>
            <p:nvPr/>
          </p:nvSpPr>
          <p:spPr>
            <a:xfrm>
              <a:off x="2438400" y="6210300"/>
              <a:ext cx="73152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94a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5789920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9A38F623-73A1-4C1F-4FBF-7E5EA2860952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2438400" y="685800"/>
            <a:ext cx="7315200" cy="5867400"/>
            <a:chOff x="2438400" y="685800"/>
            <a:chExt cx="7315200" cy="5867400"/>
          </a:xfrm>
        </p:grpSpPr>
        <p:pic>
          <p:nvPicPr>
            <p:cNvPr id="3" name="Obraz 2" descr="95a">
              <a:extLst>
                <a:ext uri="{FF2B5EF4-FFF2-40B4-BE49-F238E27FC236}">
                  <a16:creationId xmlns:a16="http://schemas.microsoft.com/office/drawing/2014/main" id="{690FBDF4-5930-DBE4-B8F5-042C12BD04E4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 cstate="email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38400" y="685800"/>
              <a:ext cx="731520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D828A0BC-9AA2-3DB3-08A2-1321E56B5F54}"/>
                </a:ext>
              </a:extLst>
            </p:cNvPr>
            <p:cNvSpPr/>
            <p:nvPr/>
          </p:nvSpPr>
          <p:spPr>
            <a:xfrm>
              <a:off x="2438400" y="6210300"/>
              <a:ext cx="73152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95a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8306883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F43E5566-BCAB-76CB-764C-97EB99D880BE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2438400" y="685800"/>
            <a:ext cx="7315200" cy="5867400"/>
            <a:chOff x="2438400" y="685800"/>
            <a:chExt cx="7315200" cy="5867400"/>
          </a:xfrm>
        </p:grpSpPr>
        <p:pic>
          <p:nvPicPr>
            <p:cNvPr id="3" name="Obraz 2" descr="96a">
              <a:extLst>
                <a:ext uri="{FF2B5EF4-FFF2-40B4-BE49-F238E27FC236}">
                  <a16:creationId xmlns:a16="http://schemas.microsoft.com/office/drawing/2014/main" id="{0C24680D-5D2A-1580-AD6C-286A6D2AAA0D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 cstate="email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38400" y="685800"/>
              <a:ext cx="731520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8576AFB7-6923-5C49-DEAF-2637607D7C24}"/>
                </a:ext>
              </a:extLst>
            </p:cNvPr>
            <p:cNvSpPr/>
            <p:nvPr/>
          </p:nvSpPr>
          <p:spPr>
            <a:xfrm>
              <a:off x="2438400" y="6210300"/>
              <a:ext cx="73152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96a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68295340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00769152-0457-A374-8415-EB1E7A6403B0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2438400" y="685800"/>
            <a:ext cx="7315200" cy="5867400"/>
            <a:chOff x="2438400" y="685800"/>
            <a:chExt cx="7315200" cy="5867400"/>
          </a:xfrm>
        </p:grpSpPr>
        <p:pic>
          <p:nvPicPr>
            <p:cNvPr id="3" name="Obraz 2" descr="97a">
              <a:extLst>
                <a:ext uri="{FF2B5EF4-FFF2-40B4-BE49-F238E27FC236}">
                  <a16:creationId xmlns:a16="http://schemas.microsoft.com/office/drawing/2014/main" id="{E5299BC3-A1BA-2E5F-C6E3-EE153DE2E9D6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 cstate="email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38400" y="685800"/>
              <a:ext cx="731520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55B32A45-082C-539F-223E-6F7140BCC13D}"/>
                </a:ext>
              </a:extLst>
            </p:cNvPr>
            <p:cNvSpPr/>
            <p:nvPr/>
          </p:nvSpPr>
          <p:spPr>
            <a:xfrm>
              <a:off x="2438400" y="6210300"/>
              <a:ext cx="73152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97a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00425929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1A1CB693-D380-99A7-3AFC-3C3487F72712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2438400" y="685800"/>
            <a:ext cx="7315200" cy="5867400"/>
            <a:chOff x="2438400" y="685800"/>
            <a:chExt cx="7315200" cy="5867400"/>
          </a:xfrm>
        </p:grpSpPr>
        <p:pic>
          <p:nvPicPr>
            <p:cNvPr id="3" name="Obraz 2" descr="98a">
              <a:extLst>
                <a:ext uri="{FF2B5EF4-FFF2-40B4-BE49-F238E27FC236}">
                  <a16:creationId xmlns:a16="http://schemas.microsoft.com/office/drawing/2014/main" id="{8551495B-C6CB-AFA9-F877-078C04C6D0F7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 cstate="email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38400" y="685800"/>
              <a:ext cx="731520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1C3CFF61-3E35-E7AC-E934-82A64EEF2FC1}"/>
                </a:ext>
              </a:extLst>
            </p:cNvPr>
            <p:cNvSpPr/>
            <p:nvPr/>
          </p:nvSpPr>
          <p:spPr>
            <a:xfrm>
              <a:off x="2438400" y="6210300"/>
              <a:ext cx="73152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98a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84942625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94F08515-CA3F-833C-B238-6F58CB81C9CA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4038600" y="685800"/>
            <a:ext cx="4114800" cy="5867400"/>
            <a:chOff x="4038600" y="685800"/>
            <a:chExt cx="4114800" cy="5867400"/>
          </a:xfrm>
        </p:grpSpPr>
        <p:pic>
          <p:nvPicPr>
            <p:cNvPr id="3" name="Obraz 2" descr="99a">
              <a:extLst>
                <a:ext uri="{FF2B5EF4-FFF2-40B4-BE49-F238E27FC236}">
                  <a16:creationId xmlns:a16="http://schemas.microsoft.com/office/drawing/2014/main" id="{D41BDE8B-EAC8-2F6B-EBB1-7A8B9C4CA416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 cstate="email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38600" y="685800"/>
              <a:ext cx="411480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BB64A159-0A56-2CC7-AE8B-E335A90A767B}"/>
                </a:ext>
              </a:extLst>
            </p:cNvPr>
            <p:cNvSpPr/>
            <p:nvPr/>
          </p:nvSpPr>
          <p:spPr>
            <a:xfrm>
              <a:off x="4038600" y="6210300"/>
              <a:ext cx="41148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99a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80202506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B4BE8902-AE9C-2670-7838-967E02B7892D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2438400" y="685800"/>
            <a:ext cx="7315200" cy="5867400"/>
            <a:chOff x="2438400" y="685800"/>
            <a:chExt cx="7315200" cy="5867400"/>
          </a:xfrm>
        </p:grpSpPr>
        <p:pic>
          <p:nvPicPr>
            <p:cNvPr id="3" name="Obraz 2" descr="100a">
              <a:extLst>
                <a:ext uri="{FF2B5EF4-FFF2-40B4-BE49-F238E27FC236}">
                  <a16:creationId xmlns:a16="http://schemas.microsoft.com/office/drawing/2014/main" id="{6A388DE1-A0CE-A4AC-2E06-B393630A6D52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 cstate="email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38400" y="685800"/>
              <a:ext cx="731520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BD29F6A7-31EE-9012-4A19-EE1EE267786B}"/>
                </a:ext>
              </a:extLst>
            </p:cNvPr>
            <p:cNvSpPr/>
            <p:nvPr/>
          </p:nvSpPr>
          <p:spPr>
            <a:xfrm>
              <a:off x="2438400" y="6210300"/>
              <a:ext cx="73152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100a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89902989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2F6B5AF5-2C3E-B161-4C3F-557F2DD7014F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4038600" y="685800"/>
            <a:ext cx="4114800" cy="5867400"/>
            <a:chOff x="4038600" y="685800"/>
            <a:chExt cx="4114800" cy="5867400"/>
          </a:xfrm>
        </p:grpSpPr>
        <p:pic>
          <p:nvPicPr>
            <p:cNvPr id="3" name="Obraz 2" descr="101a">
              <a:extLst>
                <a:ext uri="{FF2B5EF4-FFF2-40B4-BE49-F238E27FC236}">
                  <a16:creationId xmlns:a16="http://schemas.microsoft.com/office/drawing/2014/main" id="{88F59547-2088-DA73-D65F-1F97EAFF4387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 cstate="email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38600" y="685800"/>
              <a:ext cx="411480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E02641A8-4E14-C464-E5F4-861373B9FDCD}"/>
                </a:ext>
              </a:extLst>
            </p:cNvPr>
            <p:cNvSpPr/>
            <p:nvPr/>
          </p:nvSpPr>
          <p:spPr>
            <a:xfrm>
              <a:off x="4038600" y="6210300"/>
              <a:ext cx="41148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101a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2218226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FD690119-18DA-76C3-12AA-2948CC21FB9D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4038600" y="685800"/>
            <a:ext cx="4114800" cy="5867400"/>
            <a:chOff x="4038600" y="685800"/>
            <a:chExt cx="4114800" cy="5867400"/>
          </a:xfrm>
        </p:grpSpPr>
        <p:pic>
          <p:nvPicPr>
            <p:cNvPr id="3" name="Obraz 2" descr="102a">
              <a:extLst>
                <a:ext uri="{FF2B5EF4-FFF2-40B4-BE49-F238E27FC236}">
                  <a16:creationId xmlns:a16="http://schemas.microsoft.com/office/drawing/2014/main" id="{861A2A57-8250-95CA-EACB-B07A95F92D16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 cstate="email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38600" y="685800"/>
              <a:ext cx="411480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B993CC7C-27A1-660B-F1C8-E22B818CC5BD}"/>
                </a:ext>
              </a:extLst>
            </p:cNvPr>
            <p:cNvSpPr/>
            <p:nvPr/>
          </p:nvSpPr>
          <p:spPr>
            <a:xfrm>
              <a:off x="4038600" y="6210300"/>
              <a:ext cx="41148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102a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45095998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C75EB08F-4B5B-7707-FE4F-C6C7BE46A826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4038600" y="685800"/>
            <a:ext cx="4114800" cy="5867400"/>
            <a:chOff x="4038600" y="685800"/>
            <a:chExt cx="4114800" cy="5867400"/>
          </a:xfrm>
        </p:grpSpPr>
        <p:pic>
          <p:nvPicPr>
            <p:cNvPr id="3" name="Obraz 2" descr="103a">
              <a:extLst>
                <a:ext uri="{FF2B5EF4-FFF2-40B4-BE49-F238E27FC236}">
                  <a16:creationId xmlns:a16="http://schemas.microsoft.com/office/drawing/2014/main" id="{6132143F-7E37-D25B-A0BF-31724A3C8D41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 cstate="email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38600" y="685800"/>
              <a:ext cx="411480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C923AC2C-32B5-9EA0-3721-827EBFE33D76}"/>
                </a:ext>
              </a:extLst>
            </p:cNvPr>
            <p:cNvSpPr/>
            <p:nvPr/>
          </p:nvSpPr>
          <p:spPr>
            <a:xfrm>
              <a:off x="4038600" y="6210300"/>
              <a:ext cx="41148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103a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60575963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22FE7CBB-F368-7A0D-7260-B83D657AC912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4038600" y="685800"/>
            <a:ext cx="4114800" cy="5867400"/>
            <a:chOff x="4038600" y="685800"/>
            <a:chExt cx="4114800" cy="5867400"/>
          </a:xfrm>
        </p:grpSpPr>
        <p:pic>
          <p:nvPicPr>
            <p:cNvPr id="3" name="Obraz 2" descr="104a">
              <a:extLst>
                <a:ext uri="{FF2B5EF4-FFF2-40B4-BE49-F238E27FC236}">
                  <a16:creationId xmlns:a16="http://schemas.microsoft.com/office/drawing/2014/main" id="{36B043BB-50C3-D73D-1979-293CE3606024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 cstate="email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38600" y="685800"/>
              <a:ext cx="411480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2C2ED5AC-5B00-2133-2A90-7A707CC05E64}"/>
                </a:ext>
              </a:extLst>
            </p:cNvPr>
            <p:cNvSpPr/>
            <p:nvPr/>
          </p:nvSpPr>
          <p:spPr>
            <a:xfrm>
              <a:off x="4038600" y="6210300"/>
              <a:ext cx="41148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104a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22758794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25777E1D-35C6-9833-C2AB-4F465AB67F4C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4038600" y="685800"/>
            <a:ext cx="4114800" cy="5867400"/>
            <a:chOff x="4038600" y="685800"/>
            <a:chExt cx="4114800" cy="5867400"/>
          </a:xfrm>
        </p:grpSpPr>
        <p:pic>
          <p:nvPicPr>
            <p:cNvPr id="3" name="Obraz 2" descr="105a">
              <a:extLst>
                <a:ext uri="{FF2B5EF4-FFF2-40B4-BE49-F238E27FC236}">
                  <a16:creationId xmlns:a16="http://schemas.microsoft.com/office/drawing/2014/main" id="{06E6EFEB-B783-0A49-76C7-FB86BC19F70E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 cstate="email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38600" y="685800"/>
              <a:ext cx="411480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86197E3B-85B7-98EB-9E8B-FBDC48CF60F1}"/>
                </a:ext>
              </a:extLst>
            </p:cNvPr>
            <p:cNvSpPr/>
            <p:nvPr/>
          </p:nvSpPr>
          <p:spPr>
            <a:xfrm>
              <a:off x="4038600" y="6210300"/>
              <a:ext cx="41148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105a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78090013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B2D244CA-1BC8-B7DB-ACD4-738D0C58BF08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4038600" y="685800"/>
            <a:ext cx="4114800" cy="5867400"/>
            <a:chOff x="4038600" y="685800"/>
            <a:chExt cx="4114800" cy="5867400"/>
          </a:xfrm>
        </p:grpSpPr>
        <p:pic>
          <p:nvPicPr>
            <p:cNvPr id="3" name="Obraz 2" descr="106a">
              <a:extLst>
                <a:ext uri="{FF2B5EF4-FFF2-40B4-BE49-F238E27FC236}">
                  <a16:creationId xmlns:a16="http://schemas.microsoft.com/office/drawing/2014/main" id="{0525E14C-850E-5464-3422-8AA9346D6983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 cstate="email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38600" y="685800"/>
              <a:ext cx="411480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A6331A13-6050-4C01-7C88-CC7862587AB0}"/>
                </a:ext>
              </a:extLst>
            </p:cNvPr>
            <p:cNvSpPr/>
            <p:nvPr/>
          </p:nvSpPr>
          <p:spPr>
            <a:xfrm>
              <a:off x="4038600" y="6210300"/>
              <a:ext cx="41148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106a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64529585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1FDB338E-794A-D5CA-281F-270256B3D449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4038600" y="685800"/>
            <a:ext cx="4114800" cy="5867400"/>
            <a:chOff x="4038600" y="685800"/>
            <a:chExt cx="4114800" cy="5867400"/>
          </a:xfrm>
        </p:grpSpPr>
        <p:pic>
          <p:nvPicPr>
            <p:cNvPr id="3" name="Obraz 2" descr="107a">
              <a:extLst>
                <a:ext uri="{FF2B5EF4-FFF2-40B4-BE49-F238E27FC236}">
                  <a16:creationId xmlns:a16="http://schemas.microsoft.com/office/drawing/2014/main" id="{5F7A68B5-88C7-872F-031C-6DE90336A52E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 cstate="email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38600" y="685800"/>
              <a:ext cx="411480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BE58B247-2745-0C85-DB4B-02B1469554F2}"/>
                </a:ext>
              </a:extLst>
            </p:cNvPr>
            <p:cNvSpPr/>
            <p:nvPr/>
          </p:nvSpPr>
          <p:spPr>
            <a:xfrm>
              <a:off x="4038600" y="6210300"/>
              <a:ext cx="41148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107a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01732879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965BFD02-DEF8-17E4-461F-21223A827DA1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4038600" y="685800"/>
            <a:ext cx="4114800" cy="5867400"/>
            <a:chOff x="4038600" y="685800"/>
            <a:chExt cx="4114800" cy="5867400"/>
          </a:xfrm>
        </p:grpSpPr>
        <p:pic>
          <p:nvPicPr>
            <p:cNvPr id="3" name="Obraz 2" descr="108a">
              <a:extLst>
                <a:ext uri="{FF2B5EF4-FFF2-40B4-BE49-F238E27FC236}">
                  <a16:creationId xmlns:a16="http://schemas.microsoft.com/office/drawing/2014/main" id="{255D1F45-448E-4C21-CFA9-0732A4359F59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 cstate="email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38600" y="685800"/>
              <a:ext cx="411480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63462866-F1EE-7B99-5A2B-EA2F398A4AEF}"/>
                </a:ext>
              </a:extLst>
            </p:cNvPr>
            <p:cNvSpPr/>
            <p:nvPr/>
          </p:nvSpPr>
          <p:spPr>
            <a:xfrm>
              <a:off x="4038600" y="6210300"/>
              <a:ext cx="41148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108a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9882950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EADE20FA-58CE-7CE0-BB6A-0BAD3DF883A7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4038600" y="685800"/>
            <a:ext cx="4114800" cy="5867400"/>
            <a:chOff x="4038600" y="685800"/>
            <a:chExt cx="4114800" cy="5867400"/>
          </a:xfrm>
        </p:grpSpPr>
        <p:pic>
          <p:nvPicPr>
            <p:cNvPr id="3" name="Obraz 2" descr="109a">
              <a:extLst>
                <a:ext uri="{FF2B5EF4-FFF2-40B4-BE49-F238E27FC236}">
                  <a16:creationId xmlns:a16="http://schemas.microsoft.com/office/drawing/2014/main" id="{670FE8D5-BD24-0ED2-B019-1F16D8362459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 cstate="email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38600" y="685800"/>
              <a:ext cx="411480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79E10F74-7AFF-4631-E188-58A7FF6787AC}"/>
                </a:ext>
              </a:extLst>
            </p:cNvPr>
            <p:cNvSpPr/>
            <p:nvPr/>
          </p:nvSpPr>
          <p:spPr>
            <a:xfrm>
              <a:off x="4038600" y="6210300"/>
              <a:ext cx="41148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109a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53164966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0083AF9A-F49B-BA37-7CF7-5A56183621E6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3733800" y="685800"/>
            <a:ext cx="4724400" cy="5867400"/>
            <a:chOff x="3733800" y="685800"/>
            <a:chExt cx="4724400" cy="5867400"/>
          </a:xfrm>
        </p:grpSpPr>
        <p:pic>
          <p:nvPicPr>
            <p:cNvPr id="3" name="Obraz 2" descr="110a">
              <a:extLst>
                <a:ext uri="{FF2B5EF4-FFF2-40B4-BE49-F238E27FC236}">
                  <a16:creationId xmlns:a16="http://schemas.microsoft.com/office/drawing/2014/main" id="{30678F0C-2A66-2359-6F8C-FA5B2DAAECB3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 cstate="email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733800" y="685800"/>
              <a:ext cx="472440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A3B4FC16-B225-5E8C-5002-1B519561C02A}"/>
                </a:ext>
              </a:extLst>
            </p:cNvPr>
            <p:cNvSpPr/>
            <p:nvPr/>
          </p:nvSpPr>
          <p:spPr>
            <a:xfrm>
              <a:off x="3733800" y="6210300"/>
              <a:ext cx="47244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110a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02564598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A4806B1E-6954-5BE8-A1F2-A305BEA3563F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4038600" y="685800"/>
            <a:ext cx="4114800" cy="5867400"/>
            <a:chOff x="4038600" y="685800"/>
            <a:chExt cx="4114800" cy="5867400"/>
          </a:xfrm>
        </p:grpSpPr>
        <p:pic>
          <p:nvPicPr>
            <p:cNvPr id="3" name="Obraz 2" descr="111a">
              <a:extLst>
                <a:ext uri="{FF2B5EF4-FFF2-40B4-BE49-F238E27FC236}">
                  <a16:creationId xmlns:a16="http://schemas.microsoft.com/office/drawing/2014/main" id="{E824AF74-739F-6F16-60DE-098580AF0F39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 cstate="email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38600" y="685800"/>
              <a:ext cx="411480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64E9A0C8-2F4E-0F70-3562-8E63468EFB12}"/>
                </a:ext>
              </a:extLst>
            </p:cNvPr>
            <p:cNvSpPr/>
            <p:nvPr/>
          </p:nvSpPr>
          <p:spPr>
            <a:xfrm>
              <a:off x="4038600" y="6210300"/>
              <a:ext cx="41148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111a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21684074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4F1F91E4-9343-EAF6-7A49-5500A7D29E5A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2438400" y="685800"/>
            <a:ext cx="7315200" cy="5867400"/>
            <a:chOff x="2438400" y="685800"/>
            <a:chExt cx="7315200" cy="5867400"/>
          </a:xfrm>
        </p:grpSpPr>
        <p:pic>
          <p:nvPicPr>
            <p:cNvPr id="3" name="Obraz 2" descr="112a">
              <a:extLst>
                <a:ext uri="{FF2B5EF4-FFF2-40B4-BE49-F238E27FC236}">
                  <a16:creationId xmlns:a16="http://schemas.microsoft.com/office/drawing/2014/main" id="{BEE6A8DC-3F45-E72A-598F-6B8174C2CF2D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 cstate="email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38400" y="685800"/>
              <a:ext cx="731520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24EA8CE6-7474-4CA2-E245-952CF06D81F3}"/>
                </a:ext>
              </a:extLst>
            </p:cNvPr>
            <p:cNvSpPr/>
            <p:nvPr/>
          </p:nvSpPr>
          <p:spPr>
            <a:xfrm>
              <a:off x="2438400" y="6210300"/>
              <a:ext cx="73152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112a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25083226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32BBD071-E779-9ADF-B749-F4F6C0EAEF27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2438400" y="685800"/>
            <a:ext cx="7315200" cy="5867400"/>
            <a:chOff x="2438400" y="685800"/>
            <a:chExt cx="7315200" cy="5867400"/>
          </a:xfrm>
        </p:grpSpPr>
        <p:pic>
          <p:nvPicPr>
            <p:cNvPr id="3" name="Obraz 2" descr="113a">
              <a:extLst>
                <a:ext uri="{FF2B5EF4-FFF2-40B4-BE49-F238E27FC236}">
                  <a16:creationId xmlns:a16="http://schemas.microsoft.com/office/drawing/2014/main" id="{8E69BF30-68C1-3C36-BC29-2AC72C68AE1F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 cstate="email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38400" y="685800"/>
              <a:ext cx="731520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606566CB-209D-18DE-4694-5B611F96AF27}"/>
                </a:ext>
              </a:extLst>
            </p:cNvPr>
            <p:cNvSpPr/>
            <p:nvPr/>
          </p:nvSpPr>
          <p:spPr>
            <a:xfrm>
              <a:off x="2438400" y="6210300"/>
              <a:ext cx="73152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113a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12979567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AF6B8171-BDD5-240E-69CE-CD51D27C029C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4038600" y="685800"/>
            <a:ext cx="4114800" cy="5867400"/>
            <a:chOff x="4038600" y="685800"/>
            <a:chExt cx="4114800" cy="5867400"/>
          </a:xfrm>
        </p:grpSpPr>
        <p:pic>
          <p:nvPicPr>
            <p:cNvPr id="3" name="Obraz 2" descr="114a">
              <a:extLst>
                <a:ext uri="{FF2B5EF4-FFF2-40B4-BE49-F238E27FC236}">
                  <a16:creationId xmlns:a16="http://schemas.microsoft.com/office/drawing/2014/main" id="{CABC07E2-5C86-1577-9A1B-D120B8428406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38600" y="685800"/>
              <a:ext cx="411480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895A4049-5F69-73FF-4367-72403D9BD642}"/>
                </a:ext>
              </a:extLst>
            </p:cNvPr>
            <p:cNvSpPr/>
            <p:nvPr/>
          </p:nvSpPr>
          <p:spPr>
            <a:xfrm>
              <a:off x="4038600" y="6210300"/>
              <a:ext cx="41148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114a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88704249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4113B8BA-429D-CEDB-1721-BB565287DE76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4038600" y="685800"/>
            <a:ext cx="4114800" cy="5867400"/>
            <a:chOff x="4038600" y="685800"/>
            <a:chExt cx="4114800" cy="5867400"/>
          </a:xfrm>
        </p:grpSpPr>
        <p:pic>
          <p:nvPicPr>
            <p:cNvPr id="3" name="Obraz 2" descr="115a">
              <a:extLst>
                <a:ext uri="{FF2B5EF4-FFF2-40B4-BE49-F238E27FC236}">
                  <a16:creationId xmlns:a16="http://schemas.microsoft.com/office/drawing/2014/main" id="{097BD337-1BF4-39D2-0770-FEEE139A5FF4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38600" y="685800"/>
              <a:ext cx="411480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733F28FB-0230-10CA-0593-8C9031D93280}"/>
                </a:ext>
              </a:extLst>
            </p:cNvPr>
            <p:cNvSpPr/>
            <p:nvPr/>
          </p:nvSpPr>
          <p:spPr>
            <a:xfrm>
              <a:off x="4038600" y="6210300"/>
              <a:ext cx="41148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115a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26626558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6B8FC9BD-B529-AC97-47C1-D7D111233808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2438400" y="685800"/>
            <a:ext cx="7315200" cy="5867400"/>
            <a:chOff x="2438400" y="685800"/>
            <a:chExt cx="7315200" cy="5867400"/>
          </a:xfrm>
        </p:grpSpPr>
        <p:pic>
          <p:nvPicPr>
            <p:cNvPr id="3" name="Obraz 2" descr="116a">
              <a:extLst>
                <a:ext uri="{FF2B5EF4-FFF2-40B4-BE49-F238E27FC236}">
                  <a16:creationId xmlns:a16="http://schemas.microsoft.com/office/drawing/2014/main" id="{268D4A6D-B629-908E-E3C5-D2CF76A86AB2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38400" y="685800"/>
              <a:ext cx="731520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DB0D1CB3-1DF6-B32C-D916-5AD02D618659}"/>
                </a:ext>
              </a:extLst>
            </p:cNvPr>
            <p:cNvSpPr/>
            <p:nvPr/>
          </p:nvSpPr>
          <p:spPr>
            <a:xfrm>
              <a:off x="2438400" y="6210300"/>
              <a:ext cx="73152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116a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69752284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</TotalTime>
  <Words>116</Words>
  <Application>Microsoft Office PowerPoint</Application>
  <PresentationFormat>Panoramiczny</PresentationFormat>
  <Paragraphs>116</Paragraphs>
  <Slides>116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116</vt:i4>
      </vt:variant>
    </vt:vector>
  </HeadingPairs>
  <TitlesOfParts>
    <vt:vector size="120" baseType="lpstr">
      <vt:lpstr>Aptos</vt:lpstr>
      <vt:lpstr>Aptos Display</vt:lpstr>
      <vt:lpstr>Arial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Daszkiewicz Maciej</dc:creator>
  <cp:lastModifiedBy>Daszkiewicz Maciej</cp:lastModifiedBy>
  <cp:revision>2</cp:revision>
  <dcterms:created xsi:type="dcterms:W3CDTF">2026-09-07T10:15:32Z</dcterms:created>
  <dcterms:modified xsi:type="dcterms:W3CDTF">2026-09-07T10:23:26Z</dcterms:modified>
</cp:coreProperties>
</file>