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60" r:id="rId3"/>
    <p:sldId id="261" r:id="rId4"/>
    <p:sldId id="262" r:id="rId5"/>
    <p:sldId id="263" r:id="rId6"/>
    <p:sldId id="258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59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Wednesday, May 11,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14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Wednesday, May 11,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5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Wednesday, May 11,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1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Wednesday, May 11,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6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Wednesday, May 11,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41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Wednesday, May 11,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0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Wednesday, May 11,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3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Wednesday, May 11,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4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Wednesday, May 11,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2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Wednesday, May 11,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7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Wednesday, May 11,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2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Wednesday, May 11, 2022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0857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14" r:id="rId4"/>
    <p:sldLayoutId id="2147483715" r:id="rId5"/>
    <p:sldLayoutId id="2147483720" r:id="rId6"/>
    <p:sldLayoutId id="2147483716" r:id="rId7"/>
    <p:sldLayoutId id="2147483717" r:id="rId8"/>
    <p:sldLayoutId id="2147483718" r:id="rId9"/>
    <p:sldLayoutId id="2147483719" r:id="rId10"/>
    <p:sldLayoutId id="214748372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FFE9620-9C90-4BC3-B883-01E7265F5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tx2">
                  <a:lumMod val="50000"/>
                  <a:lumOff val="50000"/>
                  <a:alpha val="53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429"/>
            <a:ext cx="12192002" cy="6408743"/>
          </a:xfrm>
          <a:prstGeom prst="rect">
            <a:avLst/>
          </a:prstGeom>
          <a:gradFill>
            <a:gsLst>
              <a:gs pos="0">
                <a:schemeClr val="accent5">
                  <a:alpha val="95000"/>
                </a:schemeClr>
              </a:gs>
              <a:gs pos="100000">
                <a:schemeClr val="tx2">
                  <a:lumMod val="75000"/>
                  <a:lumOff val="25000"/>
                  <a:alpha val="64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608179" cy="6858001"/>
          </a:xfrm>
          <a:prstGeom prst="rect">
            <a:avLst/>
          </a:prstGeom>
          <a:gradFill>
            <a:gsLst>
              <a:gs pos="22000">
                <a:schemeClr val="accent2">
                  <a:alpha val="32000"/>
                </a:schemeClr>
              </a:gs>
              <a:gs pos="99000">
                <a:schemeClr val="accent6">
                  <a:lumMod val="75000"/>
                  <a:alpha val="50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67AAD5-A599-4928-9605-09F207D75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470924" y="-863506"/>
            <a:ext cx="6857571" cy="8584581"/>
          </a:xfrm>
          <a:prstGeom prst="rect">
            <a:avLst/>
          </a:prstGeom>
          <a:gradFill>
            <a:gsLst>
              <a:gs pos="0">
                <a:schemeClr val="accent2">
                  <a:alpha val="61000"/>
                </a:schemeClr>
              </a:gs>
              <a:gs pos="84000">
                <a:schemeClr val="accent6">
                  <a:alpha val="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35682F0-7BC6-4526-8BFA-58EA002C8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1348001" y="892771"/>
            <a:ext cx="4675167" cy="5009112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43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216FAB-825B-4A60-A8E0-304662D2F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5551" y="2035700"/>
            <a:ext cx="7188316" cy="2336483"/>
          </a:xfrm>
        </p:spPr>
        <p:txBody>
          <a:bodyPr>
            <a:noAutofit/>
          </a:bodyPr>
          <a:lstStyle/>
          <a:p>
            <a:r>
              <a:rPr lang="pl-PL" sz="4400" dirty="0">
                <a:solidFill>
                  <a:schemeClr val="bg1"/>
                </a:solidFill>
              </a:rPr>
              <a:t>Prace konkursowe pt. „Nasza planeta- </a:t>
            </a:r>
            <a:br>
              <a:rPr lang="pl-PL" sz="4400" dirty="0">
                <a:solidFill>
                  <a:schemeClr val="bg1"/>
                </a:solidFill>
              </a:rPr>
            </a:br>
            <a:r>
              <a:rPr lang="pl-PL" sz="4400" dirty="0">
                <a:solidFill>
                  <a:schemeClr val="bg1"/>
                </a:solidFill>
              </a:rPr>
              <a:t>Nasze zdrowie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B1A937EC-410A-DE63-4868-C58F9717E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76" r="43903"/>
          <a:stretch/>
        </p:blipFill>
        <p:spPr>
          <a:xfrm>
            <a:off x="1037822" y="903237"/>
            <a:ext cx="2569597" cy="5051526"/>
          </a:xfrm>
          <a:custGeom>
            <a:avLst/>
            <a:gdLst/>
            <a:ahLst/>
            <a:cxnLst/>
            <a:rect l="l" t="t" r="r" b="b"/>
            <a:pathLst>
              <a:path w="2569597" h="5051526">
                <a:moveTo>
                  <a:pt x="2525763" y="0"/>
                </a:moveTo>
                <a:lnTo>
                  <a:pt x="2569597" y="2214"/>
                </a:lnTo>
                <a:lnTo>
                  <a:pt x="2569597" y="5049313"/>
                </a:lnTo>
                <a:lnTo>
                  <a:pt x="2525763" y="5051526"/>
                </a:lnTo>
                <a:cubicBezTo>
                  <a:pt x="1130823" y="5051526"/>
                  <a:pt x="0" y="3920703"/>
                  <a:pt x="0" y="2525763"/>
                </a:cubicBezTo>
                <a:cubicBezTo>
                  <a:pt x="0" y="1130823"/>
                  <a:pt x="1130823" y="0"/>
                  <a:pt x="252576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28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2ABCE8-58B4-420A-80D5-916451591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40" y="1995340"/>
            <a:ext cx="3248863" cy="302078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Maria </a:t>
            </a:r>
            <a:r>
              <a:rPr lang="pl-PL" sz="3200" dirty="0" err="1">
                <a:solidFill>
                  <a:schemeClr val="bg1"/>
                </a:solidFill>
              </a:rPr>
              <a:t>mrotek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szkoła podstawowa w </a:t>
            </a:r>
            <a:r>
              <a:rPr lang="pl-PL" sz="3200" dirty="0" err="1">
                <a:solidFill>
                  <a:schemeClr val="bg1"/>
                </a:solidFill>
              </a:rPr>
              <a:t>falmierowie</a:t>
            </a:r>
            <a:endParaRPr lang="pl-PL" sz="32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mapa&#10;&#10;Opis wygenerowany automatycznie">
            <a:extLst>
              <a:ext uri="{FF2B5EF4-FFF2-40B4-BE49-F238E27FC236}">
                <a16:creationId xmlns:a16="http://schemas.microsoft.com/office/drawing/2014/main" id="{BC9E7A52-7772-46EE-A84D-02224E29A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336" y="914347"/>
            <a:ext cx="7441164" cy="5182772"/>
          </a:xfrm>
        </p:spPr>
      </p:pic>
    </p:spTree>
    <p:extLst>
      <p:ext uri="{BB962C8B-B14F-4D97-AF65-F5344CB8AC3E}">
        <p14:creationId xmlns:p14="http://schemas.microsoft.com/office/powerpoint/2010/main" val="1302749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D5CD7DA-9A93-4B31-BC35-5416ACFE6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25" y="1545535"/>
            <a:ext cx="3248863" cy="3020785"/>
          </a:xfrm>
        </p:spPr>
        <p:txBody>
          <a:bodyPr>
            <a:normAutofit/>
          </a:bodyPr>
          <a:lstStyle/>
          <a:p>
            <a:pPr algn="ctr"/>
            <a:r>
              <a:rPr lang="pl-PL" sz="2900" dirty="0">
                <a:solidFill>
                  <a:schemeClr val="bg1"/>
                </a:solidFill>
              </a:rPr>
              <a:t>Filip </a:t>
            </a:r>
            <a:r>
              <a:rPr lang="pl-PL" sz="2900" dirty="0" err="1">
                <a:solidFill>
                  <a:schemeClr val="bg1"/>
                </a:solidFill>
              </a:rPr>
              <a:t>glapa</a:t>
            </a:r>
            <a:br>
              <a:rPr lang="pl-PL" sz="2900" dirty="0">
                <a:solidFill>
                  <a:schemeClr val="bg1"/>
                </a:solidFill>
              </a:rPr>
            </a:br>
            <a:br>
              <a:rPr lang="pl-PL" sz="2900" dirty="0">
                <a:solidFill>
                  <a:schemeClr val="bg1"/>
                </a:solidFill>
              </a:rPr>
            </a:br>
            <a:r>
              <a:rPr lang="pl-PL" sz="2900" dirty="0">
                <a:solidFill>
                  <a:schemeClr val="bg1"/>
                </a:solidFill>
              </a:rPr>
              <a:t>szkoła podstawowa nr 11 w pile</a:t>
            </a:r>
          </a:p>
        </p:txBody>
      </p:sp>
      <p:pic>
        <p:nvPicPr>
          <p:cNvPr id="5" name="Symbol zastępczy zawartości 4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734C41DC-5128-4885-9088-5559FE487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80" y="191136"/>
            <a:ext cx="4795743" cy="6475295"/>
          </a:xfrm>
        </p:spPr>
      </p:pic>
    </p:spTree>
    <p:extLst>
      <p:ext uri="{BB962C8B-B14F-4D97-AF65-F5344CB8AC3E}">
        <p14:creationId xmlns:p14="http://schemas.microsoft.com/office/powerpoint/2010/main" val="677433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56E8DA-48F9-4B3D-8E76-143455DF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25" y="1918607"/>
            <a:ext cx="3248863" cy="302078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JAKUB SZPAKOWICZ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ZESPÓŁ SZKÓŁ 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W STAREJ ŁUBIANCE</a:t>
            </a:r>
          </a:p>
        </p:txBody>
      </p:sp>
      <p:pic>
        <p:nvPicPr>
          <p:cNvPr id="5" name="Symbol zastępczy zawartości 4" descr="Obraz zawierający mapa&#10;&#10;Opis wygenerowany automatycznie">
            <a:extLst>
              <a:ext uri="{FF2B5EF4-FFF2-40B4-BE49-F238E27FC236}">
                <a16:creationId xmlns:a16="http://schemas.microsoft.com/office/drawing/2014/main" id="{90673246-E609-4E6F-B97C-6986E472C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06" y="827550"/>
            <a:ext cx="7459493" cy="5247251"/>
          </a:xfrm>
        </p:spPr>
      </p:pic>
    </p:spTree>
    <p:extLst>
      <p:ext uri="{BB962C8B-B14F-4D97-AF65-F5344CB8AC3E}">
        <p14:creationId xmlns:p14="http://schemas.microsoft.com/office/powerpoint/2010/main" val="905681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DF8E528-5CEE-4610-8897-398A686D0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40" y="1918391"/>
            <a:ext cx="3504199" cy="313068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Nadia rybacka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szkoła podstawowa  w </a:t>
            </a:r>
            <a:r>
              <a:rPr lang="pl-PL" sz="3200" dirty="0" err="1">
                <a:solidFill>
                  <a:schemeClr val="bg1"/>
                </a:solidFill>
              </a:rPr>
              <a:t>osieku</a:t>
            </a:r>
            <a:r>
              <a:rPr lang="pl-PL" sz="3200" dirty="0">
                <a:solidFill>
                  <a:schemeClr val="bg1"/>
                </a:solidFill>
              </a:rPr>
              <a:t> 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nad </a:t>
            </a:r>
            <a:r>
              <a:rPr lang="pl-PL" sz="3200" dirty="0" err="1">
                <a:solidFill>
                  <a:schemeClr val="bg1"/>
                </a:solidFill>
              </a:rPr>
              <a:t>notecią</a:t>
            </a:r>
            <a:endParaRPr lang="pl-PL" sz="32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mapa&#10;&#10;Opis wygenerowany automatycznie">
            <a:extLst>
              <a:ext uri="{FF2B5EF4-FFF2-40B4-BE49-F238E27FC236}">
                <a16:creationId xmlns:a16="http://schemas.microsoft.com/office/drawing/2014/main" id="{5B432E6F-E35E-44D3-BD18-BAB1F7772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58" y="813428"/>
            <a:ext cx="7357502" cy="5185866"/>
          </a:xfrm>
        </p:spPr>
      </p:pic>
    </p:spTree>
    <p:extLst>
      <p:ext uri="{BB962C8B-B14F-4D97-AF65-F5344CB8AC3E}">
        <p14:creationId xmlns:p14="http://schemas.microsoft.com/office/powerpoint/2010/main" val="3434606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5C1D636-00CC-4040-81CF-7C6B05D38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13" y="1148454"/>
            <a:ext cx="3751370" cy="3635767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pl-PL" sz="3200" spc="750" dirty="0">
                <a:solidFill>
                  <a:schemeClr val="bg1"/>
                </a:solidFill>
              </a:rPr>
              <a:t>Oskar </a:t>
            </a:r>
            <a:r>
              <a:rPr lang="pl-PL" sz="3200" spc="750" dirty="0" err="1">
                <a:solidFill>
                  <a:schemeClr val="bg1"/>
                </a:solidFill>
              </a:rPr>
              <a:t>gibas</a:t>
            </a:r>
            <a:br>
              <a:rPr lang="pl-PL" sz="3200" spc="750" dirty="0">
                <a:solidFill>
                  <a:schemeClr val="bg1"/>
                </a:solidFill>
              </a:rPr>
            </a:br>
            <a:br>
              <a:rPr lang="pl-PL" sz="3200" spc="750" dirty="0">
                <a:solidFill>
                  <a:schemeClr val="bg1"/>
                </a:solidFill>
              </a:rPr>
            </a:br>
            <a:r>
              <a:rPr lang="pl-PL" sz="3200" spc="750" dirty="0">
                <a:solidFill>
                  <a:schemeClr val="bg1"/>
                </a:solidFill>
              </a:rPr>
              <a:t>szkoła podstawowa w </a:t>
            </a:r>
            <a:r>
              <a:rPr lang="pl-PL" sz="3200" spc="750" dirty="0" err="1">
                <a:solidFill>
                  <a:schemeClr val="bg1"/>
                </a:solidFill>
              </a:rPr>
              <a:t>kosztowie</a:t>
            </a:r>
            <a:endParaRPr lang="en-US" sz="3200" spc="75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2676443-23E4-4F21-AC98-A3DA0BFD0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05" y="863376"/>
            <a:ext cx="7436591" cy="513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2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7D85C25-5CD6-4FE2-9963-FE95A119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78" y="1613591"/>
            <a:ext cx="3592594" cy="327646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Iga Włodarczyk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szkoła podstawowa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w  miasteczku krajeńskim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F3185C8-FF4B-4185-AB35-82A9504CD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96" y="947765"/>
            <a:ext cx="7378310" cy="5187332"/>
          </a:xfrm>
        </p:spPr>
      </p:pic>
    </p:spTree>
    <p:extLst>
      <p:ext uri="{BB962C8B-B14F-4D97-AF65-F5344CB8AC3E}">
        <p14:creationId xmlns:p14="http://schemas.microsoft.com/office/powerpoint/2010/main" val="3980844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060643A-8B60-0D33-4FC3-6B2D61B82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40" y="1918607"/>
            <a:ext cx="3248863" cy="302078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Emilia </a:t>
            </a:r>
            <a:r>
              <a:rPr lang="pl-PL" sz="3200" dirty="0" err="1">
                <a:solidFill>
                  <a:schemeClr val="bg1"/>
                </a:solidFill>
              </a:rPr>
              <a:t>Huszek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Szkoła Podstawowa w miasteczku krajeńskim</a:t>
            </a:r>
          </a:p>
        </p:txBody>
      </p:sp>
      <p:pic>
        <p:nvPicPr>
          <p:cNvPr id="5" name="Symbol zastępczy zawartości 4" descr="Obraz zawierający tekst, wizytówka, koperta&#10;&#10;Opis wygenerowany automatycznie">
            <a:extLst>
              <a:ext uri="{FF2B5EF4-FFF2-40B4-BE49-F238E27FC236}">
                <a16:creationId xmlns:a16="http://schemas.microsoft.com/office/drawing/2014/main" id="{3DA1236E-2A18-4359-3B87-F95BDE2FD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57" y="627056"/>
            <a:ext cx="7372503" cy="5500121"/>
          </a:xfrm>
        </p:spPr>
      </p:pic>
    </p:spTree>
    <p:extLst>
      <p:ext uri="{BB962C8B-B14F-4D97-AF65-F5344CB8AC3E}">
        <p14:creationId xmlns:p14="http://schemas.microsoft.com/office/powerpoint/2010/main" val="3427554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90A7ACA-37A9-F329-8583-E2FB3F6C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40" y="1918391"/>
            <a:ext cx="3248863" cy="302078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Helena </a:t>
            </a:r>
            <a:r>
              <a:rPr lang="pl-PL" sz="3200" dirty="0" err="1">
                <a:solidFill>
                  <a:schemeClr val="bg1"/>
                </a:solidFill>
              </a:rPr>
              <a:t>rusin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szkoła PODSTAWOWA W MIIASTECZKU KRAJEŃSKIM</a:t>
            </a:r>
          </a:p>
        </p:txBody>
      </p:sp>
      <p:pic>
        <p:nvPicPr>
          <p:cNvPr id="5" name="Symbol zastępczy zawartości 4" descr="Obraz zawierający tekst, koperta, wizytówka, stacjonarne&#10;&#10;Opis wygenerowany automatycznie">
            <a:extLst>
              <a:ext uri="{FF2B5EF4-FFF2-40B4-BE49-F238E27FC236}">
                <a16:creationId xmlns:a16="http://schemas.microsoft.com/office/drawing/2014/main" id="{6687E68E-F911-225C-1CCB-190CF8B64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07" y="686404"/>
            <a:ext cx="7351914" cy="5484760"/>
          </a:xfrm>
        </p:spPr>
      </p:pic>
    </p:spTree>
    <p:extLst>
      <p:ext uri="{BB962C8B-B14F-4D97-AF65-F5344CB8AC3E}">
        <p14:creationId xmlns:p14="http://schemas.microsoft.com/office/powerpoint/2010/main" val="3050271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28DACFC-D90E-4BFD-98DE-38A527847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4E9F5B4-A068-4ABE-8601-6BC199F16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EF8B388-A1B5-412F-8724-38B96C8AF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456773"/>
            <a:ext cx="12191999" cy="64008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100000">
                <a:schemeClr val="accent2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A44F65-05A5-4129-9896-3ECBAF778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19000">
                <a:schemeClr val="accent2">
                  <a:alpha val="41000"/>
                </a:schemeClr>
              </a:gs>
              <a:gs pos="99000">
                <a:schemeClr val="accent4">
                  <a:alpha val="56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13">
            <a:extLst>
              <a:ext uri="{FF2B5EF4-FFF2-40B4-BE49-F238E27FC236}">
                <a16:creationId xmlns:a16="http://schemas.microsoft.com/office/drawing/2014/main" id="{94A016FC-694E-41AA-BA4F-FC9773637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550089" y="-827673"/>
            <a:ext cx="5115722" cy="10255626"/>
          </a:xfrm>
          <a:custGeom>
            <a:avLst/>
            <a:gdLst>
              <a:gd name="connsiteX0" fmla="*/ 2065105 w 2065105"/>
              <a:gd name="connsiteY0" fmla="*/ 0 h 4139967"/>
              <a:gd name="connsiteX1" fmla="*/ 2065105 w 2065105"/>
              <a:gd name="connsiteY1" fmla="*/ 4139967 h 4139967"/>
              <a:gd name="connsiteX2" fmla="*/ 1858573 w 2065105"/>
              <a:gd name="connsiteY2" fmla="*/ 4129538 h 4139967"/>
              <a:gd name="connsiteX3" fmla="*/ 0 w 2065105"/>
              <a:gd name="connsiteY3" fmla="*/ 2069983 h 4139967"/>
              <a:gd name="connsiteX4" fmla="*/ 1858573 w 2065105"/>
              <a:gd name="connsiteY4" fmla="*/ 10428 h 413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105" h="4139967">
                <a:moveTo>
                  <a:pt x="2065105" y="0"/>
                </a:moveTo>
                <a:lnTo>
                  <a:pt x="2065105" y="4139967"/>
                </a:lnTo>
                <a:lnTo>
                  <a:pt x="1858573" y="4129538"/>
                </a:lnTo>
                <a:cubicBezTo>
                  <a:pt x="814640" y="4023521"/>
                  <a:pt x="0" y="3141887"/>
                  <a:pt x="0" y="2069983"/>
                </a:cubicBezTo>
                <a:cubicBezTo>
                  <a:pt x="0" y="998079"/>
                  <a:pt x="814640" y="116446"/>
                  <a:pt x="1858573" y="10428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12000"/>
                </a:schemeClr>
              </a:gs>
              <a:gs pos="100000">
                <a:schemeClr val="accent6">
                  <a:lumMod val="20000"/>
                  <a:lumOff val="80000"/>
                  <a:alpha val="15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45B3C59-28CB-407D-938D-587E5F07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17" y="1378632"/>
            <a:ext cx="11380763" cy="5190979"/>
          </a:xfrm>
        </p:spPr>
        <p:txBody>
          <a:bodyPr vert="horz" lIns="0" tIns="0" rIns="0" bIns="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100" spc="750" dirty="0" err="1">
                <a:solidFill>
                  <a:schemeClr val="bg1"/>
                </a:solidFill>
                <a:effectLst/>
              </a:rPr>
              <a:t>Wszystkim</a:t>
            </a:r>
            <a:r>
              <a:rPr lang="en-US" sz="3100" spc="750" dirty="0">
                <a:solidFill>
                  <a:schemeClr val="bg1"/>
                </a:solidFill>
                <a:effectLst/>
              </a:rPr>
              <a:t> </a:t>
            </a:r>
            <a:r>
              <a:rPr lang="en-US" sz="3100" spc="750" dirty="0" err="1">
                <a:solidFill>
                  <a:schemeClr val="bg1"/>
                </a:solidFill>
                <a:effectLst/>
              </a:rPr>
              <a:t>laureatom</a:t>
            </a:r>
            <a:r>
              <a:rPr lang="en-US" sz="3100" spc="750" dirty="0">
                <a:solidFill>
                  <a:schemeClr val="bg1"/>
                </a:solidFill>
                <a:effectLst/>
              </a:rPr>
              <a:t> </a:t>
            </a:r>
            <a:r>
              <a:rPr lang="en-US" sz="3100" spc="750" dirty="0" err="1">
                <a:solidFill>
                  <a:schemeClr val="bg1"/>
                </a:solidFill>
                <a:effectLst/>
              </a:rPr>
              <a:t>serdecznie</a:t>
            </a:r>
            <a:r>
              <a:rPr lang="en-US" sz="3100" spc="750" dirty="0">
                <a:solidFill>
                  <a:schemeClr val="bg1"/>
                </a:solidFill>
                <a:effectLst/>
              </a:rPr>
              <a:t> </a:t>
            </a:r>
            <a:r>
              <a:rPr lang="en-US" sz="3100" spc="750" dirty="0" err="1">
                <a:solidFill>
                  <a:schemeClr val="bg1"/>
                </a:solidFill>
                <a:effectLst/>
              </a:rPr>
              <a:t>gratulujemy</a:t>
            </a:r>
            <a:r>
              <a:rPr lang="en-US" sz="3100" spc="750" dirty="0">
                <a:solidFill>
                  <a:schemeClr val="bg1"/>
                </a:solidFill>
                <a:effectLst/>
              </a:rPr>
              <a:t>. </a:t>
            </a:r>
            <a:r>
              <a:rPr lang="en-US" sz="3100" spc="750" dirty="0" err="1">
                <a:solidFill>
                  <a:schemeClr val="bg1"/>
                </a:solidFill>
                <a:effectLst/>
              </a:rPr>
              <a:t>Dziękujemy</a:t>
            </a:r>
            <a:r>
              <a:rPr lang="en-US" sz="3100" spc="750" dirty="0">
                <a:solidFill>
                  <a:schemeClr val="bg1"/>
                </a:solidFill>
                <a:effectLst/>
              </a:rPr>
              <a:t> </a:t>
            </a:r>
            <a:r>
              <a:rPr lang="en-US" sz="3100" spc="750" dirty="0" err="1">
                <a:solidFill>
                  <a:schemeClr val="bg1"/>
                </a:solidFill>
                <a:effectLst/>
              </a:rPr>
              <a:t>uczestnikom</a:t>
            </a:r>
            <a:r>
              <a:rPr lang="en-US" sz="3100" spc="750" dirty="0">
                <a:solidFill>
                  <a:schemeClr val="bg1"/>
                </a:solidFill>
                <a:effectLst/>
              </a:rPr>
              <a:t> za </a:t>
            </a:r>
            <a:r>
              <a:rPr lang="en-US" sz="3100" spc="750" dirty="0" err="1">
                <a:solidFill>
                  <a:schemeClr val="bg1"/>
                </a:solidFill>
                <a:effectLst/>
              </a:rPr>
              <a:t>wzięcie</a:t>
            </a:r>
            <a:r>
              <a:rPr lang="en-US" sz="3100" spc="750" dirty="0">
                <a:solidFill>
                  <a:schemeClr val="bg1"/>
                </a:solidFill>
                <a:effectLst/>
              </a:rPr>
              <a:t> </a:t>
            </a:r>
            <a:r>
              <a:rPr lang="en-US" sz="3100" spc="750" dirty="0" err="1">
                <a:solidFill>
                  <a:schemeClr val="bg1"/>
                </a:solidFill>
                <a:effectLst/>
              </a:rPr>
              <a:t>udziału</a:t>
            </a:r>
            <a:r>
              <a:rPr lang="en-US" sz="3100" spc="750" dirty="0">
                <a:solidFill>
                  <a:schemeClr val="bg1"/>
                </a:solidFill>
                <a:effectLst/>
              </a:rPr>
              <a:t> </a:t>
            </a:r>
            <a:br>
              <a:rPr lang="en-US" sz="3100" spc="750" dirty="0">
                <a:solidFill>
                  <a:schemeClr val="bg1"/>
                </a:solidFill>
                <a:effectLst/>
              </a:rPr>
            </a:br>
            <a:r>
              <a:rPr lang="en-US" sz="3100" spc="750" dirty="0">
                <a:solidFill>
                  <a:schemeClr val="bg1"/>
                </a:solidFill>
                <a:effectLst/>
              </a:rPr>
              <a:t>w </a:t>
            </a:r>
            <a:r>
              <a:rPr lang="en-US" sz="3100" spc="750" dirty="0" err="1">
                <a:solidFill>
                  <a:schemeClr val="bg1"/>
                </a:solidFill>
                <a:effectLst/>
              </a:rPr>
              <a:t>konkursie</a:t>
            </a:r>
            <a:r>
              <a:rPr lang="en-US" sz="3100" spc="750" dirty="0">
                <a:solidFill>
                  <a:schemeClr val="bg1"/>
                </a:solidFill>
                <a:effectLst/>
              </a:rPr>
              <a:t> </a:t>
            </a:r>
            <a:r>
              <a:rPr lang="en-US" sz="3100" spc="750" dirty="0" err="1">
                <a:solidFill>
                  <a:schemeClr val="bg1"/>
                </a:solidFill>
                <a:effectLst/>
              </a:rPr>
              <a:t>oraz</a:t>
            </a:r>
            <a:r>
              <a:rPr lang="en-US" sz="3100" spc="750" dirty="0">
                <a:solidFill>
                  <a:schemeClr val="bg1"/>
                </a:solidFill>
                <a:effectLst/>
              </a:rPr>
              <a:t> </a:t>
            </a:r>
            <a:r>
              <a:rPr lang="en-US" sz="3100" spc="750" dirty="0" err="1">
                <a:solidFill>
                  <a:schemeClr val="bg1"/>
                </a:solidFill>
                <a:effectLst/>
              </a:rPr>
              <a:t>trud</a:t>
            </a:r>
            <a:r>
              <a:rPr lang="en-US" sz="3100" spc="750" dirty="0">
                <a:solidFill>
                  <a:schemeClr val="bg1"/>
                </a:solidFill>
                <a:effectLst/>
              </a:rPr>
              <a:t> </a:t>
            </a:r>
            <a:r>
              <a:rPr lang="en-US" sz="3100" spc="750" dirty="0" err="1">
                <a:solidFill>
                  <a:schemeClr val="bg1"/>
                </a:solidFill>
                <a:effectLst/>
              </a:rPr>
              <a:t>włożony</a:t>
            </a:r>
            <a:r>
              <a:rPr lang="en-US" sz="3100" spc="750" dirty="0">
                <a:solidFill>
                  <a:schemeClr val="bg1"/>
                </a:solidFill>
                <a:effectLst/>
              </a:rPr>
              <a:t> </a:t>
            </a:r>
            <a:br>
              <a:rPr lang="en-US" sz="3100" spc="750" dirty="0">
                <a:solidFill>
                  <a:schemeClr val="bg1"/>
                </a:solidFill>
                <a:effectLst/>
              </a:rPr>
            </a:br>
            <a:r>
              <a:rPr lang="en-US" sz="3100" spc="750" dirty="0">
                <a:solidFill>
                  <a:schemeClr val="bg1"/>
                </a:solidFill>
                <a:effectLst/>
              </a:rPr>
              <a:t>w </a:t>
            </a:r>
            <a:r>
              <a:rPr lang="en-US" sz="3100" spc="750" dirty="0" err="1">
                <a:solidFill>
                  <a:schemeClr val="bg1"/>
                </a:solidFill>
                <a:effectLst/>
              </a:rPr>
              <a:t>wykonanie</a:t>
            </a:r>
            <a:r>
              <a:rPr lang="en-US" sz="3100" spc="750" dirty="0">
                <a:solidFill>
                  <a:schemeClr val="bg1"/>
                </a:solidFill>
                <a:effectLst/>
              </a:rPr>
              <a:t> </a:t>
            </a:r>
            <a:r>
              <a:rPr lang="en-US" sz="3100" spc="750" dirty="0" err="1">
                <a:solidFill>
                  <a:schemeClr val="bg1"/>
                </a:solidFill>
                <a:effectLst/>
              </a:rPr>
              <a:t>prac</a:t>
            </a:r>
            <a:r>
              <a:rPr lang="en-US" sz="3100" spc="750" dirty="0">
                <a:solidFill>
                  <a:schemeClr val="bg1"/>
                </a:solidFill>
                <a:effectLst/>
              </a:rPr>
              <a:t>. </a:t>
            </a:r>
            <a:br>
              <a:rPr lang="en-US" sz="2400" spc="750" dirty="0">
                <a:solidFill>
                  <a:schemeClr val="bg1"/>
                </a:solidFill>
                <a:effectLst/>
              </a:rPr>
            </a:br>
            <a:br>
              <a:rPr lang="en-US" sz="2400" spc="750" dirty="0">
                <a:solidFill>
                  <a:schemeClr val="bg1"/>
                </a:solidFill>
                <a:effectLst/>
              </a:rPr>
            </a:br>
            <a:br>
              <a:rPr lang="en-US" sz="2400" spc="750" dirty="0">
                <a:solidFill>
                  <a:schemeClr val="bg1"/>
                </a:solidFill>
                <a:effectLst/>
              </a:rPr>
            </a:br>
            <a:br>
              <a:rPr lang="en-US" sz="2400" spc="750" dirty="0">
                <a:solidFill>
                  <a:schemeClr val="bg1"/>
                </a:solidFill>
                <a:effectLst/>
              </a:rPr>
            </a:br>
            <a:endParaRPr lang="en-US" sz="2400" spc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1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C9EDF77-B384-4ADC-8CB3-937777B97315}"/>
              </a:ext>
            </a:extLst>
          </p:cNvPr>
          <p:cNvSpPr txBox="1"/>
          <p:nvPr/>
        </p:nvSpPr>
        <p:spPr>
          <a:xfrm>
            <a:off x="271724" y="1689225"/>
            <a:ext cx="3495148" cy="344556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cap="all" spc="75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 </a:t>
            </a:r>
            <a:r>
              <a:rPr lang="en-US" sz="2900" b="1" cap="all" spc="75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miejsce</a:t>
            </a:r>
            <a:r>
              <a:rPr lang="en-US" sz="2900" b="1" cap="all" spc="75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 Antonina </a:t>
            </a:r>
            <a:r>
              <a:rPr lang="en-US" sz="2900" b="1" cap="all" spc="750" dirty="0" err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Wojnar</a:t>
            </a:r>
            <a:endParaRPr lang="en-US" sz="2900" b="1" cap="all" spc="750" dirty="0"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b="1" cap="all" spc="7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b="1" cap="all" spc="75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Szkoła</a:t>
            </a:r>
            <a:r>
              <a:rPr lang="en-US" sz="2900" b="1" cap="all" spc="7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b="1" cap="all" spc="75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Podstawowa</a:t>
            </a:r>
            <a:r>
              <a:rPr lang="en-US" sz="2900" b="1" cap="all" spc="7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nr 11 w Pile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700" b="1" cap="all" spc="75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ymbol zastępczy zawartości 4" descr="Obraz zawierający mapa&#10;&#10;Opis wygenerowany automatycznie">
            <a:extLst>
              <a:ext uri="{FF2B5EF4-FFF2-40B4-BE49-F238E27FC236}">
                <a16:creationId xmlns:a16="http://schemas.microsoft.com/office/drawing/2014/main" id="{A09475E9-BD2B-423C-A6DF-1F2361774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00" y="814628"/>
            <a:ext cx="7416658" cy="522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12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0793593-1112-4D4A-B6C6-5CB2B203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25" y="1918390"/>
            <a:ext cx="3248863" cy="302078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II miejsce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Julia Bukowska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Szkoła podstawowa nr 1 w Pile</a:t>
            </a:r>
          </a:p>
        </p:txBody>
      </p:sp>
      <p:pic>
        <p:nvPicPr>
          <p:cNvPr id="18" name="Symbol zastępczy zawartości 17" descr="Obraz zawierający mapa&#10;&#10;Opis wygenerowany automatycznie">
            <a:extLst>
              <a:ext uri="{FF2B5EF4-FFF2-40B4-BE49-F238E27FC236}">
                <a16:creationId xmlns:a16="http://schemas.microsoft.com/office/drawing/2014/main" id="{50637198-34F0-4A68-B39D-228261315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22" y="858490"/>
            <a:ext cx="7337706" cy="5140587"/>
          </a:xfrm>
        </p:spPr>
      </p:pic>
    </p:spTree>
    <p:extLst>
      <p:ext uri="{BB962C8B-B14F-4D97-AF65-F5344CB8AC3E}">
        <p14:creationId xmlns:p14="http://schemas.microsoft.com/office/powerpoint/2010/main" val="373741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685C1DC-CA5B-4E0D-8C70-17C199D31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96" y="1865204"/>
            <a:ext cx="3441951" cy="312715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III miejsce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Maja </a:t>
            </a:r>
            <a:r>
              <a:rPr lang="pl-PL" sz="3200" dirty="0" err="1">
                <a:solidFill>
                  <a:schemeClr val="bg1"/>
                </a:solidFill>
              </a:rPr>
              <a:t>Reczulska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Zespół Szkół 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w Szydłowie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C3FE8B9-97AF-4B93-982B-76F2A216D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63" y="905228"/>
            <a:ext cx="7378310" cy="5186690"/>
          </a:xfrm>
        </p:spPr>
      </p:pic>
    </p:spTree>
    <p:extLst>
      <p:ext uri="{BB962C8B-B14F-4D97-AF65-F5344CB8AC3E}">
        <p14:creationId xmlns:p14="http://schemas.microsoft.com/office/powerpoint/2010/main" val="109982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4FA5A77-EF41-4023-A524-9EB85524E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40" y="1918391"/>
            <a:ext cx="3248863" cy="302078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Lilianna pawłowska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szkoła podstawowa w </a:t>
            </a:r>
            <a:r>
              <a:rPr lang="pl-PL" sz="3200" dirty="0" err="1">
                <a:solidFill>
                  <a:schemeClr val="bg1"/>
                </a:solidFill>
              </a:rPr>
              <a:t>wiktorówku</a:t>
            </a:r>
            <a:endParaRPr lang="pl-PL" sz="32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0DBCC6C-684E-467D-A4EF-F29862A34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09" y="896250"/>
            <a:ext cx="7428392" cy="5226723"/>
          </a:xfrm>
        </p:spPr>
      </p:pic>
    </p:spTree>
    <p:extLst>
      <p:ext uri="{BB962C8B-B14F-4D97-AF65-F5344CB8AC3E}">
        <p14:creationId xmlns:p14="http://schemas.microsoft.com/office/powerpoint/2010/main" val="45989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D34DD77-326E-449A-8ADD-7D6CBC35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92" y="1741018"/>
            <a:ext cx="3494960" cy="3375531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Cezary baranowski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szkoła podstawowa nr 1 w pile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F3DC074-E162-4EE9-AE5D-ADC789605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81" y="843666"/>
            <a:ext cx="7435891" cy="5172418"/>
          </a:xfrm>
        </p:spPr>
      </p:pic>
    </p:spTree>
    <p:extLst>
      <p:ext uri="{BB962C8B-B14F-4D97-AF65-F5344CB8AC3E}">
        <p14:creationId xmlns:p14="http://schemas.microsoft.com/office/powerpoint/2010/main" val="341303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DB7A251-B328-443D-B315-856A5A73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25" y="1781645"/>
            <a:ext cx="3248863" cy="302078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Michał ziarnik 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zespół szkół 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w starej łubiance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076013F-E934-43E3-88FF-0EF3BC90C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82" y="807102"/>
            <a:ext cx="7487996" cy="5243360"/>
          </a:xfrm>
        </p:spPr>
      </p:pic>
    </p:spTree>
    <p:extLst>
      <p:ext uri="{BB962C8B-B14F-4D97-AF65-F5344CB8AC3E}">
        <p14:creationId xmlns:p14="http://schemas.microsoft.com/office/powerpoint/2010/main" val="9006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3425B61-2A01-49A5-A087-E919AAB8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25" y="1918391"/>
            <a:ext cx="3248863" cy="302078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Hanna kurek 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szkoła Podstawowa nr 11 w pile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B34DFBD-D33C-49C1-BEAA-B1E3C2F82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63" y="807386"/>
            <a:ext cx="7435891" cy="5242796"/>
          </a:xfrm>
        </p:spPr>
      </p:pic>
    </p:spTree>
    <p:extLst>
      <p:ext uri="{BB962C8B-B14F-4D97-AF65-F5344CB8AC3E}">
        <p14:creationId xmlns:p14="http://schemas.microsoft.com/office/powerpoint/2010/main" val="31343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5E78B91-3CE5-4CD1-9B4A-5F949475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95" y="1545535"/>
            <a:ext cx="3248863" cy="302078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</a:rPr>
              <a:t>Lena Pawlak </a:t>
            </a:r>
            <a:br>
              <a:rPr lang="pl-PL" sz="3200" dirty="0">
                <a:solidFill>
                  <a:schemeClr val="bg1"/>
                </a:solidFill>
              </a:rPr>
            </a:b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szkoła podstawowa nr1 w Pile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090AEE1-328F-4CC0-97B9-61A884454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82" y="804853"/>
            <a:ext cx="7450723" cy="5247861"/>
          </a:xfrm>
        </p:spPr>
      </p:pic>
    </p:spTree>
    <p:extLst>
      <p:ext uri="{BB962C8B-B14F-4D97-AF65-F5344CB8AC3E}">
        <p14:creationId xmlns:p14="http://schemas.microsoft.com/office/powerpoint/2010/main" val="238360224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LeftStep">
      <a:dk1>
        <a:srgbClr val="000000"/>
      </a:dk1>
      <a:lt1>
        <a:srgbClr val="FFFFFF"/>
      </a:lt1>
      <a:dk2>
        <a:srgbClr val="213B38"/>
      </a:dk2>
      <a:lt2>
        <a:srgbClr val="E8E6E2"/>
      </a:lt2>
      <a:accent1>
        <a:srgbClr val="6E90EE"/>
      </a:accent1>
      <a:accent2>
        <a:srgbClr val="34AEE8"/>
      </a:accent2>
      <a:accent3>
        <a:srgbClr val="37B4A8"/>
      </a:accent3>
      <a:accent4>
        <a:srgbClr val="32B773"/>
      </a:accent4>
      <a:accent5>
        <a:srgbClr val="2DBB37"/>
      </a:accent5>
      <a:accent6>
        <a:srgbClr val="65B53A"/>
      </a:accent6>
      <a:hlink>
        <a:srgbClr val="918157"/>
      </a:hlink>
      <a:folHlink>
        <a:srgbClr val="7F7F7F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192</Words>
  <Application>Microsoft Office PowerPoint</Application>
  <PresentationFormat>Panoramiczny</PresentationFormat>
  <Paragraphs>20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1" baseType="lpstr">
      <vt:lpstr>Arial</vt:lpstr>
      <vt:lpstr>Tw Cen MT</vt:lpstr>
      <vt:lpstr>GradientRiseVTI</vt:lpstr>
      <vt:lpstr>Prace konkursowe pt. „Nasza planeta-  Nasze zdrowie</vt:lpstr>
      <vt:lpstr>Prezentacja programu PowerPoint</vt:lpstr>
      <vt:lpstr>II miejsce Julia Bukowska  Szkoła podstawowa nr 1 w Pile</vt:lpstr>
      <vt:lpstr>III miejsce Maja Reczulska  Zespół Szkół  w Szydłowie</vt:lpstr>
      <vt:lpstr>Lilianna pawłowska  szkoła podstawowa w wiktorówku</vt:lpstr>
      <vt:lpstr>Cezary baranowski  szkoła podstawowa nr 1 w pile</vt:lpstr>
      <vt:lpstr>Michał ziarnik   zespół szkół  w starej łubiance</vt:lpstr>
      <vt:lpstr>Hanna kurek   szkoła Podstawowa nr 11 w pile</vt:lpstr>
      <vt:lpstr>Lena Pawlak   szkoła podstawowa nr1 w Pile</vt:lpstr>
      <vt:lpstr>Maria mrotek  szkoła podstawowa w falmierowie</vt:lpstr>
      <vt:lpstr>Filip glapa  szkoła podstawowa nr 11 w pile</vt:lpstr>
      <vt:lpstr>JAKUB SZPAKOWICZ  ZESPÓŁ SZKÓŁ  W STAREJ ŁUBIANCE</vt:lpstr>
      <vt:lpstr>Nadia rybacka  szkoła podstawowa  w osieku  nad notecią</vt:lpstr>
      <vt:lpstr>Oskar gibas  szkoła podstawowa w kosztowie</vt:lpstr>
      <vt:lpstr>Iga Włodarczyk  szkoła podstawowa w  miasteczku krajeńskim</vt:lpstr>
      <vt:lpstr>Emilia Huszek  Szkoła Podstawowa w miasteczku krajeńskim</vt:lpstr>
      <vt:lpstr>Helena rusin  szkoła PODSTAWOWA W MIIASTECZKU KRAJEŃSKIM</vt:lpstr>
      <vt:lpstr>Wszystkim laureatom serdecznie gratulujemy. Dziękujemy uczestnikom za wzięcie udziału  w konkursie oraz trud włożony  w wykonanie prac.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Wyniki konkursu pt. „Nasza planeta-  Nasze zdrowie</dc:title>
  <dc:creator>Majda Cyryla</dc:creator>
  <cp:lastModifiedBy>PSSE Piła - Majda Cyryla</cp:lastModifiedBy>
  <cp:revision>22</cp:revision>
  <dcterms:created xsi:type="dcterms:W3CDTF">2022-04-27T07:35:04Z</dcterms:created>
  <dcterms:modified xsi:type="dcterms:W3CDTF">2022-05-11T07:11:42Z</dcterms:modified>
</cp:coreProperties>
</file>