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68" r:id="rId5"/>
    <p:sldId id="267" r:id="rId6"/>
    <p:sldId id="269" r:id="rId7"/>
    <p:sldId id="271" r:id="rId8"/>
    <p:sldId id="272" r:id="rId9"/>
    <p:sldId id="273" r:id="rId10"/>
    <p:sldId id="274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59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35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3.jp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3.jpg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4.png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279C90-742A-48DF-850E-CE73B6D59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2618" y="913829"/>
            <a:ext cx="10021455" cy="2743200"/>
          </a:xfrm>
        </p:spPr>
        <p:txBody>
          <a:bodyPr>
            <a:normAutofit/>
          </a:bodyPr>
          <a:lstStyle/>
          <a:p>
            <a:pPr algn="ctr"/>
            <a:r>
              <a:rPr lang="pl-PL" sz="2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„Odprowadzenie wód opadowych i roztopowych ze zlewni rzeki Bukowej wraz z ochroną przed powodzią terenów gminy Dobra, Kołbaskowo</a:t>
            </a:r>
            <a:br>
              <a:rPr lang="pl-PL" sz="2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Szczecin leżących w zlewni rzeki Bukowej”</a:t>
            </a:r>
            <a:br>
              <a:rPr lang="pl-PL" sz="3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3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7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rozwiązania projektowe – technologia prac </a:t>
            </a:r>
            <a:endParaRPr lang="pl-PL" sz="7200" i="1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6465E50-3AA5-456F-A1BB-76267A71C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3" y="3907049"/>
            <a:ext cx="8927700" cy="22854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l-PL" sz="1100" u="sng" dirty="0">
                <a:solidFill>
                  <a:schemeClr val="tx1"/>
                </a:solidFill>
              </a:rPr>
              <a:t>Inwestor:</a:t>
            </a:r>
          </a:p>
          <a:p>
            <a:pPr>
              <a:lnSpc>
                <a:spcPct val="110000"/>
              </a:lnSpc>
            </a:pPr>
            <a:r>
              <a:rPr lang="pl-PL" sz="1100" b="1" dirty="0">
                <a:solidFill>
                  <a:schemeClr val="tx1"/>
                </a:solidFill>
              </a:rPr>
              <a:t>Państwowe Gospodarstwo Wodne Wody Polskie</a:t>
            </a:r>
          </a:p>
          <a:p>
            <a:pPr>
              <a:lnSpc>
                <a:spcPct val="110000"/>
              </a:lnSpc>
            </a:pPr>
            <a:r>
              <a:rPr lang="pl-PL" sz="1100" b="1" dirty="0">
                <a:solidFill>
                  <a:schemeClr val="tx1"/>
                </a:solidFill>
              </a:rPr>
              <a:t>Zarząd Zlewni w Szczecinie </a:t>
            </a:r>
          </a:p>
          <a:p>
            <a:pPr>
              <a:lnSpc>
                <a:spcPct val="110000"/>
              </a:lnSpc>
            </a:pPr>
            <a:r>
              <a:rPr lang="pl-PL" sz="1100" dirty="0">
                <a:solidFill>
                  <a:schemeClr val="tx1"/>
                </a:solidFill>
              </a:rPr>
              <a:t>ul. Mieszka I, 71-011 Szczecin</a:t>
            </a:r>
          </a:p>
          <a:p>
            <a:pPr>
              <a:lnSpc>
                <a:spcPct val="110000"/>
              </a:lnSpc>
            </a:pPr>
            <a:r>
              <a:rPr lang="pl-PL" sz="1100" u="sng" dirty="0">
                <a:solidFill>
                  <a:schemeClr val="tx1"/>
                </a:solidFill>
              </a:rPr>
              <a:t>Generalny wykonawca, konsorcjum firm:</a:t>
            </a:r>
          </a:p>
          <a:p>
            <a:pPr>
              <a:lnSpc>
                <a:spcPct val="110000"/>
              </a:lnSpc>
            </a:pPr>
            <a:r>
              <a:rPr lang="pl-PL" sz="1100" dirty="0">
                <a:solidFill>
                  <a:schemeClr val="tx1"/>
                </a:solidFill>
              </a:rPr>
              <a:t>Lider: </a:t>
            </a:r>
            <a:r>
              <a:rPr lang="pl-PL" sz="1100" b="1" dirty="0">
                <a:solidFill>
                  <a:schemeClr val="tx1"/>
                </a:solidFill>
              </a:rPr>
              <a:t>HZBUD Sp. z o.o. </a:t>
            </a:r>
            <a:r>
              <a:rPr lang="pl-PL" sz="1100" dirty="0">
                <a:solidFill>
                  <a:schemeClr val="tx1"/>
                </a:solidFill>
              </a:rPr>
              <a:t>, Al. Wojska Polskiego 88 C, 65-762 Zielona Góra </a:t>
            </a:r>
          </a:p>
          <a:p>
            <a:pPr>
              <a:lnSpc>
                <a:spcPct val="110000"/>
              </a:lnSpc>
            </a:pPr>
            <a:r>
              <a:rPr lang="pl-PL" sz="1100" dirty="0">
                <a:solidFill>
                  <a:schemeClr val="tx1"/>
                </a:solidFill>
              </a:rPr>
              <a:t>Partner: </a:t>
            </a:r>
            <a:r>
              <a:rPr lang="pl-PL" sz="1100" b="1" dirty="0">
                <a:solidFill>
                  <a:schemeClr val="tx1"/>
                </a:solidFill>
              </a:rPr>
              <a:t>HZBUDinvest Sp. z o.o. sp. k. i wspólnicy </a:t>
            </a:r>
            <a:r>
              <a:rPr lang="pl-PL" sz="1100" dirty="0">
                <a:solidFill>
                  <a:schemeClr val="tx1"/>
                </a:solidFill>
              </a:rPr>
              <a:t>, Al. Wojska Polskiego 88 C, 65-762 Zielona Góra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86912A2-006B-4FA6-9D08-500AAEF604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1310" y="6192477"/>
            <a:ext cx="1205626" cy="570273"/>
          </a:xfrm>
          <a:prstGeom prst="round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F690C80-EAA5-CCEB-A0CB-690E02E71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32" b="-10265"/>
          <a:stretch>
            <a:fillRect/>
          </a:stretch>
        </p:blipFill>
        <p:spPr bwMode="auto">
          <a:xfrm>
            <a:off x="7972368" y="6192477"/>
            <a:ext cx="2002905" cy="621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6262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E9297-5863-E31C-EFE0-D21D34865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C2421E-9F9B-F845-EA77-A195A74D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22" y="92045"/>
            <a:ext cx="9905998" cy="905482"/>
          </a:xfrm>
        </p:spPr>
        <p:txBody>
          <a:bodyPr>
            <a:normAutofit fontScale="90000"/>
          </a:bodyPr>
          <a:lstStyle/>
          <a:p>
            <a:r>
              <a:rPr lang="pl-PL" dirty="0"/>
              <a:t>Aktualne zaawansowanie prac </a:t>
            </a:r>
            <a:br>
              <a:rPr lang="pl-PL" dirty="0"/>
            </a:br>
            <a:r>
              <a:rPr lang="pl-PL" dirty="0"/>
              <a:t>ul. sianokosów ÷ ul. </a:t>
            </a:r>
            <a:r>
              <a:rPr lang="pl-PL" dirty="0" err="1"/>
              <a:t>łukasińskiego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66893683-5BD9-E5BD-635C-E4D42966953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1310" y="6192477"/>
            <a:ext cx="1205626" cy="570273"/>
          </a:xfrm>
          <a:prstGeom prst="round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4D284C6-A225-01E4-746E-110ACEB9C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32" b="-10265"/>
          <a:stretch>
            <a:fillRect/>
          </a:stretch>
        </p:blipFill>
        <p:spPr bwMode="auto">
          <a:xfrm>
            <a:off x="7972368" y="6192477"/>
            <a:ext cx="2002905" cy="621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B3B2B72-603A-2E1A-E96A-74C18D84F5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55788" y="1072409"/>
            <a:ext cx="3783889" cy="5045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57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F71EE-3314-C69C-20A2-E105EBCA3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337EA5-53F1-784F-04A1-19029B69A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22" y="92045"/>
            <a:ext cx="9905998" cy="905482"/>
          </a:xfrm>
        </p:spPr>
        <p:txBody>
          <a:bodyPr/>
          <a:lstStyle/>
          <a:p>
            <a:pPr algn="ctr"/>
            <a:r>
              <a:rPr lang="pl-PL" dirty="0"/>
              <a:t>Dziękuję za uwagę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A6193F3-A52B-4E68-0D7C-4D95706150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1310" y="6192477"/>
            <a:ext cx="1205626" cy="570273"/>
          </a:xfrm>
          <a:prstGeom prst="round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D0427CE-D77D-0B3A-F636-08AB8424B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32" b="-10265"/>
          <a:stretch>
            <a:fillRect/>
          </a:stretch>
        </p:blipFill>
        <p:spPr bwMode="auto">
          <a:xfrm>
            <a:off x="7972368" y="6192477"/>
            <a:ext cx="2002905" cy="621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FAF2CC-FF38-D0ED-CF48-4C2C5864B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048" y="818284"/>
            <a:ext cx="9282545" cy="522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81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657C13-8745-4CF3-A5F4-5467AB64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22" y="92045"/>
            <a:ext cx="9905998" cy="905482"/>
          </a:xfrm>
        </p:spPr>
        <p:txBody>
          <a:bodyPr/>
          <a:lstStyle/>
          <a:p>
            <a:r>
              <a:rPr lang="pl-PL" dirty="0"/>
              <a:t>Zakres prac dla modułów „A” i „B2”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DC91B10-FF78-2ED7-837D-C7B91E979E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1310" y="6192477"/>
            <a:ext cx="1205626" cy="570273"/>
          </a:xfrm>
          <a:prstGeom prst="round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1BF77B0-393C-C0F1-ECA4-3F0E081D5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32" b="-10265"/>
          <a:stretch>
            <a:fillRect/>
          </a:stretch>
        </p:blipFill>
        <p:spPr bwMode="auto">
          <a:xfrm>
            <a:off x="7972368" y="6192477"/>
            <a:ext cx="2002905" cy="621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E645D765-F0D9-5F5F-C38C-5939E7562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614" y="874548"/>
            <a:ext cx="6017505" cy="5740384"/>
          </a:xfrm>
          <a:prstGeom prst="rect">
            <a:avLst/>
          </a:prstGeom>
        </p:spPr>
      </p:pic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FC89A723-CAC0-A861-EF59-04F54D77999C}"/>
              </a:ext>
            </a:extLst>
          </p:cNvPr>
          <p:cNvSpPr/>
          <p:nvPr/>
        </p:nvSpPr>
        <p:spPr>
          <a:xfrm>
            <a:off x="3645236" y="1377387"/>
            <a:ext cx="2211554" cy="4340507"/>
          </a:xfrm>
          <a:custGeom>
            <a:avLst/>
            <a:gdLst>
              <a:gd name="connsiteX0" fmla="*/ 2211554 w 2211554"/>
              <a:gd name="connsiteY0" fmla="*/ 4340507 h 4340507"/>
              <a:gd name="connsiteX1" fmla="*/ 2176830 w 2211554"/>
              <a:gd name="connsiteY1" fmla="*/ 4271059 h 4340507"/>
              <a:gd name="connsiteX2" fmla="*/ 2142106 w 2211554"/>
              <a:gd name="connsiteY2" fmla="*/ 4259484 h 4340507"/>
              <a:gd name="connsiteX3" fmla="*/ 2118956 w 2211554"/>
              <a:gd name="connsiteY3" fmla="*/ 4236335 h 4340507"/>
              <a:gd name="connsiteX4" fmla="*/ 2095807 w 2211554"/>
              <a:gd name="connsiteY4" fmla="*/ 4190036 h 4340507"/>
              <a:gd name="connsiteX5" fmla="*/ 2061083 w 2211554"/>
              <a:gd name="connsiteY5" fmla="*/ 4143737 h 4340507"/>
              <a:gd name="connsiteX6" fmla="*/ 2037934 w 2211554"/>
              <a:gd name="connsiteY6" fmla="*/ 4109013 h 4340507"/>
              <a:gd name="connsiteX7" fmla="*/ 1991635 w 2211554"/>
              <a:gd name="connsiteY7" fmla="*/ 3993266 h 4340507"/>
              <a:gd name="connsiteX8" fmla="*/ 1980060 w 2211554"/>
              <a:gd name="connsiteY8" fmla="*/ 3958542 h 4340507"/>
              <a:gd name="connsiteX9" fmla="*/ 1945336 w 2211554"/>
              <a:gd name="connsiteY9" fmla="*/ 3923818 h 4340507"/>
              <a:gd name="connsiteX10" fmla="*/ 1875888 w 2211554"/>
              <a:gd name="connsiteY10" fmla="*/ 3865945 h 4340507"/>
              <a:gd name="connsiteX11" fmla="*/ 1841164 w 2211554"/>
              <a:gd name="connsiteY11" fmla="*/ 3831221 h 4340507"/>
              <a:gd name="connsiteX12" fmla="*/ 1806440 w 2211554"/>
              <a:gd name="connsiteY12" fmla="*/ 3819646 h 4340507"/>
              <a:gd name="connsiteX13" fmla="*/ 1725417 w 2211554"/>
              <a:gd name="connsiteY13" fmla="*/ 3784922 h 4340507"/>
              <a:gd name="connsiteX14" fmla="*/ 1667544 w 2211554"/>
              <a:gd name="connsiteY14" fmla="*/ 3761772 h 4340507"/>
              <a:gd name="connsiteX15" fmla="*/ 1609670 w 2211554"/>
              <a:gd name="connsiteY15" fmla="*/ 3750198 h 4340507"/>
              <a:gd name="connsiteX16" fmla="*/ 1366602 w 2211554"/>
              <a:gd name="connsiteY16" fmla="*/ 3727048 h 4340507"/>
              <a:gd name="connsiteX17" fmla="*/ 1320303 w 2211554"/>
              <a:gd name="connsiteY17" fmla="*/ 3703899 h 4340507"/>
              <a:gd name="connsiteX18" fmla="*/ 1250855 w 2211554"/>
              <a:gd name="connsiteY18" fmla="*/ 3634451 h 4340507"/>
              <a:gd name="connsiteX19" fmla="*/ 1274005 w 2211554"/>
              <a:gd name="connsiteY19" fmla="*/ 3565003 h 4340507"/>
              <a:gd name="connsiteX20" fmla="*/ 1262430 w 2211554"/>
              <a:gd name="connsiteY20" fmla="*/ 3159889 h 4340507"/>
              <a:gd name="connsiteX21" fmla="*/ 1169832 w 2211554"/>
              <a:gd name="connsiteY21" fmla="*/ 3055717 h 4340507"/>
              <a:gd name="connsiteX22" fmla="*/ 1158258 w 2211554"/>
              <a:gd name="connsiteY22" fmla="*/ 3020993 h 4340507"/>
              <a:gd name="connsiteX23" fmla="*/ 1100384 w 2211554"/>
              <a:gd name="connsiteY23" fmla="*/ 3009418 h 4340507"/>
              <a:gd name="connsiteX24" fmla="*/ 1054086 w 2211554"/>
              <a:gd name="connsiteY24" fmla="*/ 2986269 h 4340507"/>
              <a:gd name="connsiteX25" fmla="*/ 973063 w 2211554"/>
              <a:gd name="connsiteY25" fmla="*/ 2963119 h 4340507"/>
              <a:gd name="connsiteX26" fmla="*/ 938339 w 2211554"/>
              <a:gd name="connsiteY26" fmla="*/ 2939970 h 4340507"/>
              <a:gd name="connsiteX27" fmla="*/ 892040 w 2211554"/>
              <a:gd name="connsiteY27" fmla="*/ 2928395 h 4340507"/>
              <a:gd name="connsiteX28" fmla="*/ 868891 w 2211554"/>
              <a:gd name="connsiteY28" fmla="*/ 2893671 h 4340507"/>
              <a:gd name="connsiteX29" fmla="*/ 822592 w 2211554"/>
              <a:gd name="connsiteY29" fmla="*/ 2870522 h 4340507"/>
              <a:gd name="connsiteX30" fmla="*/ 706845 w 2211554"/>
              <a:gd name="connsiteY30" fmla="*/ 2847372 h 4340507"/>
              <a:gd name="connsiteX31" fmla="*/ 672121 w 2211554"/>
              <a:gd name="connsiteY31" fmla="*/ 2824223 h 4340507"/>
              <a:gd name="connsiteX32" fmla="*/ 637397 w 2211554"/>
              <a:gd name="connsiteY32" fmla="*/ 2812648 h 4340507"/>
              <a:gd name="connsiteX33" fmla="*/ 544799 w 2211554"/>
              <a:gd name="connsiteY33" fmla="*/ 2743200 h 4340507"/>
              <a:gd name="connsiteX34" fmla="*/ 510075 w 2211554"/>
              <a:gd name="connsiteY34" fmla="*/ 2708476 h 4340507"/>
              <a:gd name="connsiteX35" fmla="*/ 498501 w 2211554"/>
              <a:gd name="connsiteY35" fmla="*/ 2662178 h 4340507"/>
              <a:gd name="connsiteX36" fmla="*/ 475351 w 2211554"/>
              <a:gd name="connsiteY36" fmla="*/ 2615879 h 4340507"/>
              <a:gd name="connsiteX37" fmla="*/ 394329 w 2211554"/>
              <a:gd name="connsiteY37" fmla="*/ 2511707 h 4340507"/>
              <a:gd name="connsiteX38" fmla="*/ 382754 w 2211554"/>
              <a:gd name="connsiteY38" fmla="*/ 2465408 h 4340507"/>
              <a:gd name="connsiteX39" fmla="*/ 359605 w 2211554"/>
              <a:gd name="connsiteY39" fmla="*/ 2314937 h 4340507"/>
              <a:gd name="connsiteX40" fmla="*/ 324880 w 2211554"/>
              <a:gd name="connsiteY40" fmla="*/ 2268638 h 4340507"/>
              <a:gd name="connsiteX41" fmla="*/ 313306 w 2211554"/>
              <a:gd name="connsiteY41" fmla="*/ 2233914 h 4340507"/>
              <a:gd name="connsiteX42" fmla="*/ 301731 w 2211554"/>
              <a:gd name="connsiteY42" fmla="*/ 2187616 h 4340507"/>
              <a:gd name="connsiteX43" fmla="*/ 278582 w 2211554"/>
              <a:gd name="connsiteY43" fmla="*/ 2152891 h 4340507"/>
              <a:gd name="connsiteX44" fmla="*/ 267007 w 2211554"/>
              <a:gd name="connsiteY44" fmla="*/ 2106593 h 4340507"/>
              <a:gd name="connsiteX45" fmla="*/ 243858 w 2211554"/>
              <a:gd name="connsiteY45" fmla="*/ 2083443 h 4340507"/>
              <a:gd name="connsiteX46" fmla="*/ 209134 w 2211554"/>
              <a:gd name="connsiteY46" fmla="*/ 2013995 h 4340507"/>
              <a:gd name="connsiteX47" fmla="*/ 197559 w 2211554"/>
              <a:gd name="connsiteY47" fmla="*/ 1840375 h 4340507"/>
              <a:gd name="connsiteX48" fmla="*/ 162835 w 2211554"/>
              <a:gd name="connsiteY48" fmla="*/ 1655180 h 4340507"/>
              <a:gd name="connsiteX49" fmla="*/ 151260 w 2211554"/>
              <a:gd name="connsiteY49" fmla="*/ 1574157 h 4340507"/>
              <a:gd name="connsiteX50" fmla="*/ 116536 w 2211554"/>
              <a:gd name="connsiteY50" fmla="*/ 1076446 h 4340507"/>
              <a:gd name="connsiteX51" fmla="*/ 104961 w 2211554"/>
              <a:gd name="connsiteY51" fmla="*/ 1030147 h 4340507"/>
              <a:gd name="connsiteX52" fmla="*/ 81812 w 2211554"/>
              <a:gd name="connsiteY52" fmla="*/ 995423 h 4340507"/>
              <a:gd name="connsiteX53" fmla="*/ 70237 w 2211554"/>
              <a:gd name="connsiteY53" fmla="*/ 960699 h 4340507"/>
              <a:gd name="connsiteX54" fmla="*/ 47088 w 2211554"/>
              <a:gd name="connsiteY54" fmla="*/ 868102 h 4340507"/>
              <a:gd name="connsiteX55" fmla="*/ 12364 w 2211554"/>
              <a:gd name="connsiteY55" fmla="*/ 763929 h 4340507"/>
              <a:gd name="connsiteX56" fmla="*/ 23939 w 2211554"/>
              <a:gd name="connsiteY56" fmla="*/ 451413 h 4340507"/>
              <a:gd name="connsiteX57" fmla="*/ 58663 w 2211554"/>
              <a:gd name="connsiteY57" fmla="*/ 439838 h 4340507"/>
              <a:gd name="connsiteX58" fmla="*/ 93387 w 2211554"/>
              <a:gd name="connsiteY58" fmla="*/ 405114 h 4340507"/>
              <a:gd name="connsiteX59" fmla="*/ 104961 w 2211554"/>
              <a:gd name="connsiteY59" fmla="*/ 370390 h 4340507"/>
              <a:gd name="connsiteX60" fmla="*/ 151260 w 2211554"/>
              <a:gd name="connsiteY60" fmla="*/ 358816 h 4340507"/>
              <a:gd name="connsiteX61" fmla="*/ 267007 w 2211554"/>
              <a:gd name="connsiteY61" fmla="*/ 277793 h 4340507"/>
              <a:gd name="connsiteX62" fmla="*/ 336455 w 2211554"/>
              <a:gd name="connsiteY62" fmla="*/ 219919 h 4340507"/>
              <a:gd name="connsiteX63" fmla="*/ 382754 w 2211554"/>
              <a:gd name="connsiteY63" fmla="*/ 173621 h 4340507"/>
              <a:gd name="connsiteX64" fmla="*/ 405903 w 2211554"/>
              <a:gd name="connsiteY64" fmla="*/ 115747 h 4340507"/>
              <a:gd name="connsiteX65" fmla="*/ 429053 w 2211554"/>
              <a:gd name="connsiteY65" fmla="*/ 46299 h 4340507"/>
              <a:gd name="connsiteX66" fmla="*/ 463777 w 2211554"/>
              <a:gd name="connsiteY66" fmla="*/ 0 h 434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211554" h="4340507">
                <a:moveTo>
                  <a:pt x="2211554" y="4340507"/>
                </a:moveTo>
                <a:cubicBezTo>
                  <a:pt x="2199979" y="4317358"/>
                  <a:pt x="2193674" y="4290710"/>
                  <a:pt x="2176830" y="4271059"/>
                </a:cubicBezTo>
                <a:cubicBezTo>
                  <a:pt x="2168890" y="4261795"/>
                  <a:pt x="2152568" y="4265761"/>
                  <a:pt x="2142106" y="4259484"/>
                </a:cubicBezTo>
                <a:cubicBezTo>
                  <a:pt x="2132748" y="4253869"/>
                  <a:pt x="2126673" y="4244051"/>
                  <a:pt x="2118956" y="4236335"/>
                </a:cubicBezTo>
                <a:cubicBezTo>
                  <a:pt x="2111240" y="4220902"/>
                  <a:pt x="2104952" y="4204668"/>
                  <a:pt x="2095807" y="4190036"/>
                </a:cubicBezTo>
                <a:cubicBezTo>
                  <a:pt x="2085583" y="4173677"/>
                  <a:pt x="2072296" y="4159435"/>
                  <a:pt x="2061083" y="4143737"/>
                </a:cubicBezTo>
                <a:cubicBezTo>
                  <a:pt x="2052997" y="4132417"/>
                  <a:pt x="2045650" y="4120588"/>
                  <a:pt x="2037934" y="4109013"/>
                </a:cubicBezTo>
                <a:cubicBezTo>
                  <a:pt x="2016408" y="4022911"/>
                  <a:pt x="2039450" y="4100849"/>
                  <a:pt x="1991635" y="3993266"/>
                </a:cubicBezTo>
                <a:cubicBezTo>
                  <a:pt x="1986680" y="3982117"/>
                  <a:pt x="1986828" y="3968694"/>
                  <a:pt x="1980060" y="3958542"/>
                </a:cubicBezTo>
                <a:cubicBezTo>
                  <a:pt x="1970980" y="3944922"/>
                  <a:pt x="1955989" y="3936246"/>
                  <a:pt x="1945336" y="3923818"/>
                </a:cubicBezTo>
                <a:cubicBezTo>
                  <a:pt x="1894883" y="3864956"/>
                  <a:pt x="1934232" y="3885392"/>
                  <a:pt x="1875888" y="3865945"/>
                </a:cubicBezTo>
                <a:cubicBezTo>
                  <a:pt x="1864313" y="3854370"/>
                  <a:pt x="1854784" y="3840301"/>
                  <a:pt x="1841164" y="3831221"/>
                </a:cubicBezTo>
                <a:cubicBezTo>
                  <a:pt x="1831012" y="3824453"/>
                  <a:pt x="1817654" y="3824452"/>
                  <a:pt x="1806440" y="3819646"/>
                </a:cubicBezTo>
                <a:cubicBezTo>
                  <a:pt x="1616718" y="3738337"/>
                  <a:pt x="1870209" y="3839221"/>
                  <a:pt x="1725417" y="3784922"/>
                </a:cubicBezTo>
                <a:cubicBezTo>
                  <a:pt x="1705963" y="3777626"/>
                  <a:pt x="1687445" y="3767742"/>
                  <a:pt x="1667544" y="3761772"/>
                </a:cubicBezTo>
                <a:cubicBezTo>
                  <a:pt x="1648700" y="3756119"/>
                  <a:pt x="1629214" y="3752453"/>
                  <a:pt x="1609670" y="3750198"/>
                </a:cubicBezTo>
                <a:cubicBezTo>
                  <a:pt x="1528817" y="3740869"/>
                  <a:pt x="1447625" y="3734765"/>
                  <a:pt x="1366602" y="3727048"/>
                </a:cubicBezTo>
                <a:cubicBezTo>
                  <a:pt x="1351169" y="3719332"/>
                  <a:pt x="1332504" y="3716100"/>
                  <a:pt x="1320303" y="3703899"/>
                </a:cubicBezTo>
                <a:cubicBezTo>
                  <a:pt x="1238299" y="3621896"/>
                  <a:pt x="1329159" y="3660553"/>
                  <a:pt x="1250855" y="3634451"/>
                </a:cubicBezTo>
                <a:cubicBezTo>
                  <a:pt x="1258572" y="3611302"/>
                  <a:pt x="1268892" y="3588863"/>
                  <a:pt x="1274005" y="3565003"/>
                </a:cubicBezTo>
                <a:cubicBezTo>
                  <a:pt x="1300524" y="3441249"/>
                  <a:pt x="1281197" y="3259981"/>
                  <a:pt x="1262430" y="3159889"/>
                </a:cubicBezTo>
                <a:cubicBezTo>
                  <a:pt x="1258973" y="3141449"/>
                  <a:pt x="1183706" y="3069591"/>
                  <a:pt x="1169832" y="3055717"/>
                </a:cubicBezTo>
                <a:cubicBezTo>
                  <a:pt x="1165974" y="3044142"/>
                  <a:pt x="1168410" y="3027761"/>
                  <a:pt x="1158258" y="3020993"/>
                </a:cubicBezTo>
                <a:cubicBezTo>
                  <a:pt x="1141889" y="3010080"/>
                  <a:pt x="1119048" y="3015639"/>
                  <a:pt x="1100384" y="3009418"/>
                </a:cubicBezTo>
                <a:cubicBezTo>
                  <a:pt x="1084015" y="3003962"/>
                  <a:pt x="1069945" y="2993066"/>
                  <a:pt x="1054086" y="2986269"/>
                </a:cubicBezTo>
                <a:cubicBezTo>
                  <a:pt x="1030840" y="2976306"/>
                  <a:pt x="996556" y="2968993"/>
                  <a:pt x="973063" y="2963119"/>
                </a:cubicBezTo>
                <a:cubicBezTo>
                  <a:pt x="961488" y="2955403"/>
                  <a:pt x="951125" y="2945450"/>
                  <a:pt x="938339" y="2939970"/>
                </a:cubicBezTo>
                <a:cubicBezTo>
                  <a:pt x="923717" y="2933704"/>
                  <a:pt x="905276" y="2937219"/>
                  <a:pt x="892040" y="2928395"/>
                </a:cubicBezTo>
                <a:cubicBezTo>
                  <a:pt x="880465" y="2920679"/>
                  <a:pt x="879578" y="2902577"/>
                  <a:pt x="868891" y="2893671"/>
                </a:cubicBezTo>
                <a:cubicBezTo>
                  <a:pt x="855636" y="2882625"/>
                  <a:pt x="838748" y="2876580"/>
                  <a:pt x="822592" y="2870522"/>
                </a:cubicBezTo>
                <a:cubicBezTo>
                  <a:pt x="794964" y="2860162"/>
                  <a:pt x="730851" y="2851373"/>
                  <a:pt x="706845" y="2847372"/>
                </a:cubicBezTo>
                <a:cubicBezTo>
                  <a:pt x="695270" y="2839656"/>
                  <a:pt x="684563" y="2830444"/>
                  <a:pt x="672121" y="2824223"/>
                </a:cubicBezTo>
                <a:cubicBezTo>
                  <a:pt x="661208" y="2818767"/>
                  <a:pt x="646661" y="2820588"/>
                  <a:pt x="637397" y="2812648"/>
                </a:cubicBezTo>
                <a:cubicBezTo>
                  <a:pt x="544772" y="2733256"/>
                  <a:pt x="638496" y="2766625"/>
                  <a:pt x="544799" y="2743200"/>
                </a:cubicBezTo>
                <a:cubicBezTo>
                  <a:pt x="533224" y="2731625"/>
                  <a:pt x="518196" y="2722688"/>
                  <a:pt x="510075" y="2708476"/>
                </a:cubicBezTo>
                <a:cubicBezTo>
                  <a:pt x="502183" y="2694664"/>
                  <a:pt x="504087" y="2677073"/>
                  <a:pt x="498501" y="2662178"/>
                </a:cubicBezTo>
                <a:cubicBezTo>
                  <a:pt x="492442" y="2646022"/>
                  <a:pt x="483731" y="2630962"/>
                  <a:pt x="475351" y="2615879"/>
                </a:cubicBezTo>
                <a:cubicBezTo>
                  <a:pt x="437056" y="2546948"/>
                  <a:pt x="449106" y="2566484"/>
                  <a:pt x="394329" y="2511707"/>
                </a:cubicBezTo>
                <a:cubicBezTo>
                  <a:pt x="390471" y="2496274"/>
                  <a:pt x="385519" y="2481074"/>
                  <a:pt x="382754" y="2465408"/>
                </a:cubicBezTo>
                <a:cubicBezTo>
                  <a:pt x="373935" y="2415433"/>
                  <a:pt x="373924" y="2363622"/>
                  <a:pt x="359605" y="2314937"/>
                </a:cubicBezTo>
                <a:cubicBezTo>
                  <a:pt x="354162" y="2296430"/>
                  <a:pt x="336455" y="2284071"/>
                  <a:pt x="324880" y="2268638"/>
                </a:cubicBezTo>
                <a:cubicBezTo>
                  <a:pt x="321022" y="2257063"/>
                  <a:pt x="316658" y="2245645"/>
                  <a:pt x="313306" y="2233914"/>
                </a:cubicBezTo>
                <a:cubicBezTo>
                  <a:pt x="308936" y="2218618"/>
                  <a:pt x="307997" y="2202237"/>
                  <a:pt x="301731" y="2187616"/>
                </a:cubicBezTo>
                <a:cubicBezTo>
                  <a:pt x="296251" y="2174830"/>
                  <a:pt x="286298" y="2164466"/>
                  <a:pt x="278582" y="2152891"/>
                </a:cubicBezTo>
                <a:cubicBezTo>
                  <a:pt x="274724" y="2137458"/>
                  <a:pt x="274121" y="2120821"/>
                  <a:pt x="267007" y="2106593"/>
                </a:cubicBezTo>
                <a:cubicBezTo>
                  <a:pt x="262127" y="2096832"/>
                  <a:pt x="248738" y="2093204"/>
                  <a:pt x="243858" y="2083443"/>
                </a:cubicBezTo>
                <a:cubicBezTo>
                  <a:pt x="201194" y="1998114"/>
                  <a:pt x="263043" y="2067906"/>
                  <a:pt x="209134" y="2013995"/>
                </a:cubicBezTo>
                <a:cubicBezTo>
                  <a:pt x="205276" y="1956122"/>
                  <a:pt x="203058" y="1898116"/>
                  <a:pt x="197559" y="1840375"/>
                </a:cubicBezTo>
                <a:cubicBezTo>
                  <a:pt x="194032" y="1803344"/>
                  <a:pt x="166248" y="1674522"/>
                  <a:pt x="162835" y="1655180"/>
                </a:cubicBezTo>
                <a:cubicBezTo>
                  <a:pt x="158094" y="1628313"/>
                  <a:pt x="155118" y="1601165"/>
                  <a:pt x="151260" y="1574157"/>
                </a:cubicBezTo>
                <a:cubicBezTo>
                  <a:pt x="149419" y="1542856"/>
                  <a:pt x="136412" y="1205638"/>
                  <a:pt x="116536" y="1076446"/>
                </a:cubicBezTo>
                <a:cubicBezTo>
                  <a:pt x="114117" y="1060723"/>
                  <a:pt x="111227" y="1044769"/>
                  <a:pt x="104961" y="1030147"/>
                </a:cubicBezTo>
                <a:cubicBezTo>
                  <a:pt x="99481" y="1017361"/>
                  <a:pt x="88033" y="1007865"/>
                  <a:pt x="81812" y="995423"/>
                </a:cubicBezTo>
                <a:cubicBezTo>
                  <a:pt x="76356" y="984510"/>
                  <a:pt x="73447" y="972470"/>
                  <a:pt x="70237" y="960699"/>
                </a:cubicBezTo>
                <a:cubicBezTo>
                  <a:pt x="61866" y="930004"/>
                  <a:pt x="56065" y="898625"/>
                  <a:pt x="47088" y="868102"/>
                </a:cubicBezTo>
                <a:cubicBezTo>
                  <a:pt x="36760" y="832987"/>
                  <a:pt x="12364" y="763929"/>
                  <a:pt x="12364" y="763929"/>
                </a:cubicBezTo>
                <a:cubicBezTo>
                  <a:pt x="8162" y="688298"/>
                  <a:pt x="-19080" y="537450"/>
                  <a:pt x="23939" y="451413"/>
                </a:cubicBezTo>
                <a:cubicBezTo>
                  <a:pt x="29395" y="440500"/>
                  <a:pt x="47088" y="443696"/>
                  <a:pt x="58663" y="439838"/>
                </a:cubicBezTo>
                <a:cubicBezTo>
                  <a:pt x="70238" y="428263"/>
                  <a:pt x="84307" y="418734"/>
                  <a:pt x="93387" y="405114"/>
                </a:cubicBezTo>
                <a:cubicBezTo>
                  <a:pt x="100155" y="394962"/>
                  <a:pt x="95434" y="378012"/>
                  <a:pt x="104961" y="370390"/>
                </a:cubicBezTo>
                <a:cubicBezTo>
                  <a:pt x="117383" y="360452"/>
                  <a:pt x="135827" y="362674"/>
                  <a:pt x="151260" y="358816"/>
                </a:cubicBezTo>
                <a:cubicBezTo>
                  <a:pt x="231957" y="278118"/>
                  <a:pt x="188947" y="297307"/>
                  <a:pt x="267007" y="277793"/>
                </a:cubicBezTo>
                <a:cubicBezTo>
                  <a:pt x="334910" y="209887"/>
                  <a:pt x="226425" y="316194"/>
                  <a:pt x="336455" y="219919"/>
                </a:cubicBezTo>
                <a:cubicBezTo>
                  <a:pt x="352880" y="205547"/>
                  <a:pt x="367321" y="189054"/>
                  <a:pt x="382754" y="173621"/>
                </a:cubicBezTo>
                <a:cubicBezTo>
                  <a:pt x="390470" y="154330"/>
                  <a:pt x="398802" y="135273"/>
                  <a:pt x="405903" y="115747"/>
                </a:cubicBezTo>
                <a:cubicBezTo>
                  <a:pt x="414242" y="92815"/>
                  <a:pt x="408750" y="59834"/>
                  <a:pt x="429053" y="46299"/>
                </a:cubicBezTo>
                <a:cubicBezTo>
                  <a:pt x="470198" y="18870"/>
                  <a:pt x="463777" y="37061"/>
                  <a:pt x="463777" y="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: w lewo 22">
            <a:extLst>
              <a:ext uri="{FF2B5EF4-FFF2-40B4-BE49-F238E27FC236}">
                <a16:creationId xmlns:a16="http://schemas.microsoft.com/office/drawing/2014/main" id="{BF62A1D0-0024-E5A0-C8B0-5D33E952FF9A}"/>
              </a:ext>
            </a:extLst>
          </p:cNvPr>
          <p:cNvSpPr/>
          <p:nvPr/>
        </p:nvSpPr>
        <p:spPr>
          <a:xfrm rot="19942130">
            <a:off x="5753887" y="4924930"/>
            <a:ext cx="2039245" cy="62105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DDBEFFEB-86CC-9467-693E-5ADA23D17343}"/>
              </a:ext>
            </a:extLst>
          </p:cNvPr>
          <p:cNvSpPr txBox="1"/>
          <p:nvPr/>
        </p:nvSpPr>
        <p:spPr>
          <a:xfrm>
            <a:off x="7966154" y="4164300"/>
            <a:ext cx="2853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 7+974 rzeki Bukowa</a:t>
            </a: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Jezioro Słoneczne</a:t>
            </a:r>
          </a:p>
        </p:txBody>
      </p:sp>
      <p:sp>
        <p:nvSpPr>
          <p:cNvPr id="25" name="Strzałka: w lewo 24">
            <a:extLst>
              <a:ext uri="{FF2B5EF4-FFF2-40B4-BE49-F238E27FC236}">
                <a16:creationId xmlns:a16="http://schemas.microsoft.com/office/drawing/2014/main" id="{A3F42908-2EB2-0C16-4F19-456C349FD82C}"/>
              </a:ext>
            </a:extLst>
          </p:cNvPr>
          <p:cNvSpPr/>
          <p:nvPr/>
        </p:nvSpPr>
        <p:spPr>
          <a:xfrm rot="21317370">
            <a:off x="4184945" y="874038"/>
            <a:ext cx="3768286" cy="62105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2A2042C-461E-A99C-62F2-DC36EBEEBA58}"/>
              </a:ext>
            </a:extLst>
          </p:cNvPr>
          <p:cNvSpPr txBox="1"/>
          <p:nvPr/>
        </p:nvSpPr>
        <p:spPr>
          <a:xfrm>
            <a:off x="7966155" y="831380"/>
            <a:ext cx="3180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 11+720 rzeki Bukowa </a:t>
            </a: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Ul. Modra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0522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B0AFD-8747-DE18-EC9F-3A4B99DD0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859D50-A619-C247-6630-68E34F984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22" y="92045"/>
            <a:ext cx="9905998" cy="905482"/>
          </a:xfrm>
        </p:spPr>
        <p:txBody>
          <a:bodyPr/>
          <a:lstStyle/>
          <a:p>
            <a:r>
              <a:rPr lang="pl-PL" dirty="0"/>
              <a:t>stan rzeki bukowej prze robotami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7A6BF62E-C33F-DAFE-1FE9-46295B403A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1310" y="6192477"/>
            <a:ext cx="1205626" cy="570273"/>
          </a:xfrm>
          <a:prstGeom prst="round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EF35236-92DC-0DFB-722A-980A627FC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32" b="-10265"/>
          <a:stretch>
            <a:fillRect/>
          </a:stretch>
        </p:blipFill>
        <p:spPr bwMode="auto">
          <a:xfrm>
            <a:off x="7972368" y="6192477"/>
            <a:ext cx="2002905" cy="621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8F4DF7E3-9E62-CB00-66D0-83A77CD70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614" y="874548"/>
            <a:ext cx="6017505" cy="5740384"/>
          </a:xfrm>
          <a:prstGeom prst="rect">
            <a:avLst/>
          </a:prstGeom>
        </p:spPr>
      </p:pic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5F077487-E5F9-23F1-7D05-0C116E47593B}"/>
              </a:ext>
            </a:extLst>
          </p:cNvPr>
          <p:cNvSpPr/>
          <p:nvPr/>
        </p:nvSpPr>
        <p:spPr>
          <a:xfrm>
            <a:off x="3645236" y="1377387"/>
            <a:ext cx="2211554" cy="4340507"/>
          </a:xfrm>
          <a:custGeom>
            <a:avLst/>
            <a:gdLst>
              <a:gd name="connsiteX0" fmla="*/ 2211554 w 2211554"/>
              <a:gd name="connsiteY0" fmla="*/ 4340507 h 4340507"/>
              <a:gd name="connsiteX1" fmla="*/ 2176830 w 2211554"/>
              <a:gd name="connsiteY1" fmla="*/ 4271059 h 4340507"/>
              <a:gd name="connsiteX2" fmla="*/ 2142106 w 2211554"/>
              <a:gd name="connsiteY2" fmla="*/ 4259484 h 4340507"/>
              <a:gd name="connsiteX3" fmla="*/ 2118956 w 2211554"/>
              <a:gd name="connsiteY3" fmla="*/ 4236335 h 4340507"/>
              <a:gd name="connsiteX4" fmla="*/ 2095807 w 2211554"/>
              <a:gd name="connsiteY4" fmla="*/ 4190036 h 4340507"/>
              <a:gd name="connsiteX5" fmla="*/ 2061083 w 2211554"/>
              <a:gd name="connsiteY5" fmla="*/ 4143737 h 4340507"/>
              <a:gd name="connsiteX6" fmla="*/ 2037934 w 2211554"/>
              <a:gd name="connsiteY6" fmla="*/ 4109013 h 4340507"/>
              <a:gd name="connsiteX7" fmla="*/ 1991635 w 2211554"/>
              <a:gd name="connsiteY7" fmla="*/ 3993266 h 4340507"/>
              <a:gd name="connsiteX8" fmla="*/ 1980060 w 2211554"/>
              <a:gd name="connsiteY8" fmla="*/ 3958542 h 4340507"/>
              <a:gd name="connsiteX9" fmla="*/ 1945336 w 2211554"/>
              <a:gd name="connsiteY9" fmla="*/ 3923818 h 4340507"/>
              <a:gd name="connsiteX10" fmla="*/ 1875888 w 2211554"/>
              <a:gd name="connsiteY10" fmla="*/ 3865945 h 4340507"/>
              <a:gd name="connsiteX11" fmla="*/ 1841164 w 2211554"/>
              <a:gd name="connsiteY11" fmla="*/ 3831221 h 4340507"/>
              <a:gd name="connsiteX12" fmla="*/ 1806440 w 2211554"/>
              <a:gd name="connsiteY12" fmla="*/ 3819646 h 4340507"/>
              <a:gd name="connsiteX13" fmla="*/ 1725417 w 2211554"/>
              <a:gd name="connsiteY13" fmla="*/ 3784922 h 4340507"/>
              <a:gd name="connsiteX14" fmla="*/ 1667544 w 2211554"/>
              <a:gd name="connsiteY14" fmla="*/ 3761772 h 4340507"/>
              <a:gd name="connsiteX15" fmla="*/ 1609670 w 2211554"/>
              <a:gd name="connsiteY15" fmla="*/ 3750198 h 4340507"/>
              <a:gd name="connsiteX16" fmla="*/ 1366602 w 2211554"/>
              <a:gd name="connsiteY16" fmla="*/ 3727048 h 4340507"/>
              <a:gd name="connsiteX17" fmla="*/ 1320303 w 2211554"/>
              <a:gd name="connsiteY17" fmla="*/ 3703899 h 4340507"/>
              <a:gd name="connsiteX18" fmla="*/ 1250855 w 2211554"/>
              <a:gd name="connsiteY18" fmla="*/ 3634451 h 4340507"/>
              <a:gd name="connsiteX19" fmla="*/ 1274005 w 2211554"/>
              <a:gd name="connsiteY19" fmla="*/ 3565003 h 4340507"/>
              <a:gd name="connsiteX20" fmla="*/ 1262430 w 2211554"/>
              <a:gd name="connsiteY20" fmla="*/ 3159889 h 4340507"/>
              <a:gd name="connsiteX21" fmla="*/ 1169832 w 2211554"/>
              <a:gd name="connsiteY21" fmla="*/ 3055717 h 4340507"/>
              <a:gd name="connsiteX22" fmla="*/ 1158258 w 2211554"/>
              <a:gd name="connsiteY22" fmla="*/ 3020993 h 4340507"/>
              <a:gd name="connsiteX23" fmla="*/ 1100384 w 2211554"/>
              <a:gd name="connsiteY23" fmla="*/ 3009418 h 4340507"/>
              <a:gd name="connsiteX24" fmla="*/ 1054086 w 2211554"/>
              <a:gd name="connsiteY24" fmla="*/ 2986269 h 4340507"/>
              <a:gd name="connsiteX25" fmla="*/ 973063 w 2211554"/>
              <a:gd name="connsiteY25" fmla="*/ 2963119 h 4340507"/>
              <a:gd name="connsiteX26" fmla="*/ 938339 w 2211554"/>
              <a:gd name="connsiteY26" fmla="*/ 2939970 h 4340507"/>
              <a:gd name="connsiteX27" fmla="*/ 892040 w 2211554"/>
              <a:gd name="connsiteY27" fmla="*/ 2928395 h 4340507"/>
              <a:gd name="connsiteX28" fmla="*/ 868891 w 2211554"/>
              <a:gd name="connsiteY28" fmla="*/ 2893671 h 4340507"/>
              <a:gd name="connsiteX29" fmla="*/ 822592 w 2211554"/>
              <a:gd name="connsiteY29" fmla="*/ 2870522 h 4340507"/>
              <a:gd name="connsiteX30" fmla="*/ 706845 w 2211554"/>
              <a:gd name="connsiteY30" fmla="*/ 2847372 h 4340507"/>
              <a:gd name="connsiteX31" fmla="*/ 672121 w 2211554"/>
              <a:gd name="connsiteY31" fmla="*/ 2824223 h 4340507"/>
              <a:gd name="connsiteX32" fmla="*/ 637397 w 2211554"/>
              <a:gd name="connsiteY32" fmla="*/ 2812648 h 4340507"/>
              <a:gd name="connsiteX33" fmla="*/ 544799 w 2211554"/>
              <a:gd name="connsiteY33" fmla="*/ 2743200 h 4340507"/>
              <a:gd name="connsiteX34" fmla="*/ 510075 w 2211554"/>
              <a:gd name="connsiteY34" fmla="*/ 2708476 h 4340507"/>
              <a:gd name="connsiteX35" fmla="*/ 498501 w 2211554"/>
              <a:gd name="connsiteY35" fmla="*/ 2662178 h 4340507"/>
              <a:gd name="connsiteX36" fmla="*/ 475351 w 2211554"/>
              <a:gd name="connsiteY36" fmla="*/ 2615879 h 4340507"/>
              <a:gd name="connsiteX37" fmla="*/ 394329 w 2211554"/>
              <a:gd name="connsiteY37" fmla="*/ 2511707 h 4340507"/>
              <a:gd name="connsiteX38" fmla="*/ 382754 w 2211554"/>
              <a:gd name="connsiteY38" fmla="*/ 2465408 h 4340507"/>
              <a:gd name="connsiteX39" fmla="*/ 359605 w 2211554"/>
              <a:gd name="connsiteY39" fmla="*/ 2314937 h 4340507"/>
              <a:gd name="connsiteX40" fmla="*/ 324880 w 2211554"/>
              <a:gd name="connsiteY40" fmla="*/ 2268638 h 4340507"/>
              <a:gd name="connsiteX41" fmla="*/ 313306 w 2211554"/>
              <a:gd name="connsiteY41" fmla="*/ 2233914 h 4340507"/>
              <a:gd name="connsiteX42" fmla="*/ 301731 w 2211554"/>
              <a:gd name="connsiteY42" fmla="*/ 2187616 h 4340507"/>
              <a:gd name="connsiteX43" fmla="*/ 278582 w 2211554"/>
              <a:gd name="connsiteY43" fmla="*/ 2152891 h 4340507"/>
              <a:gd name="connsiteX44" fmla="*/ 267007 w 2211554"/>
              <a:gd name="connsiteY44" fmla="*/ 2106593 h 4340507"/>
              <a:gd name="connsiteX45" fmla="*/ 243858 w 2211554"/>
              <a:gd name="connsiteY45" fmla="*/ 2083443 h 4340507"/>
              <a:gd name="connsiteX46" fmla="*/ 209134 w 2211554"/>
              <a:gd name="connsiteY46" fmla="*/ 2013995 h 4340507"/>
              <a:gd name="connsiteX47" fmla="*/ 197559 w 2211554"/>
              <a:gd name="connsiteY47" fmla="*/ 1840375 h 4340507"/>
              <a:gd name="connsiteX48" fmla="*/ 162835 w 2211554"/>
              <a:gd name="connsiteY48" fmla="*/ 1655180 h 4340507"/>
              <a:gd name="connsiteX49" fmla="*/ 151260 w 2211554"/>
              <a:gd name="connsiteY49" fmla="*/ 1574157 h 4340507"/>
              <a:gd name="connsiteX50" fmla="*/ 116536 w 2211554"/>
              <a:gd name="connsiteY50" fmla="*/ 1076446 h 4340507"/>
              <a:gd name="connsiteX51" fmla="*/ 104961 w 2211554"/>
              <a:gd name="connsiteY51" fmla="*/ 1030147 h 4340507"/>
              <a:gd name="connsiteX52" fmla="*/ 81812 w 2211554"/>
              <a:gd name="connsiteY52" fmla="*/ 995423 h 4340507"/>
              <a:gd name="connsiteX53" fmla="*/ 70237 w 2211554"/>
              <a:gd name="connsiteY53" fmla="*/ 960699 h 4340507"/>
              <a:gd name="connsiteX54" fmla="*/ 47088 w 2211554"/>
              <a:gd name="connsiteY54" fmla="*/ 868102 h 4340507"/>
              <a:gd name="connsiteX55" fmla="*/ 12364 w 2211554"/>
              <a:gd name="connsiteY55" fmla="*/ 763929 h 4340507"/>
              <a:gd name="connsiteX56" fmla="*/ 23939 w 2211554"/>
              <a:gd name="connsiteY56" fmla="*/ 451413 h 4340507"/>
              <a:gd name="connsiteX57" fmla="*/ 58663 w 2211554"/>
              <a:gd name="connsiteY57" fmla="*/ 439838 h 4340507"/>
              <a:gd name="connsiteX58" fmla="*/ 93387 w 2211554"/>
              <a:gd name="connsiteY58" fmla="*/ 405114 h 4340507"/>
              <a:gd name="connsiteX59" fmla="*/ 104961 w 2211554"/>
              <a:gd name="connsiteY59" fmla="*/ 370390 h 4340507"/>
              <a:gd name="connsiteX60" fmla="*/ 151260 w 2211554"/>
              <a:gd name="connsiteY60" fmla="*/ 358816 h 4340507"/>
              <a:gd name="connsiteX61" fmla="*/ 267007 w 2211554"/>
              <a:gd name="connsiteY61" fmla="*/ 277793 h 4340507"/>
              <a:gd name="connsiteX62" fmla="*/ 336455 w 2211554"/>
              <a:gd name="connsiteY62" fmla="*/ 219919 h 4340507"/>
              <a:gd name="connsiteX63" fmla="*/ 382754 w 2211554"/>
              <a:gd name="connsiteY63" fmla="*/ 173621 h 4340507"/>
              <a:gd name="connsiteX64" fmla="*/ 405903 w 2211554"/>
              <a:gd name="connsiteY64" fmla="*/ 115747 h 4340507"/>
              <a:gd name="connsiteX65" fmla="*/ 429053 w 2211554"/>
              <a:gd name="connsiteY65" fmla="*/ 46299 h 4340507"/>
              <a:gd name="connsiteX66" fmla="*/ 463777 w 2211554"/>
              <a:gd name="connsiteY66" fmla="*/ 0 h 434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211554" h="4340507">
                <a:moveTo>
                  <a:pt x="2211554" y="4340507"/>
                </a:moveTo>
                <a:cubicBezTo>
                  <a:pt x="2199979" y="4317358"/>
                  <a:pt x="2193674" y="4290710"/>
                  <a:pt x="2176830" y="4271059"/>
                </a:cubicBezTo>
                <a:cubicBezTo>
                  <a:pt x="2168890" y="4261795"/>
                  <a:pt x="2152568" y="4265761"/>
                  <a:pt x="2142106" y="4259484"/>
                </a:cubicBezTo>
                <a:cubicBezTo>
                  <a:pt x="2132748" y="4253869"/>
                  <a:pt x="2126673" y="4244051"/>
                  <a:pt x="2118956" y="4236335"/>
                </a:cubicBezTo>
                <a:cubicBezTo>
                  <a:pt x="2111240" y="4220902"/>
                  <a:pt x="2104952" y="4204668"/>
                  <a:pt x="2095807" y="4190036"/>
                </a:cubicBezTo>
                <a:cubicBezTo>
                  <a:pt x="2085583" y="4173677"/>
                  <a:pt x="2072296" y="4159435"/>
                  <a:pt x="2061083" y="4143737"/>
                </a:cubicBezTo>
                <a:cubicBezTo>
                  <a:pt x="2052997" y="4132417"/>
                  <a:pt x="2045650" y="4120588"/>
                  <a:pt x="2037934" y="4109013"/>
                </a:cubicBezTo>
                <a:cubicBezTo>
                  <a:pt x="2016408" y="4022911"/>
                  <a:pt x="2039450" y="4100849"/>
                  <a:pt x="1991635" y="3993266"/>
                </a:cubicBezTo>
                <a:cubicBezTo>
                  <a:pt x="1986680" y="3982117"/>
                  <a:pt x="1986828" y="3968694"/>
                  <a:pt x="1980060" y="3958542"/>
                </a:cubicBezTo>
                <a:cubicBezTo>
                  <a:pt x="1970980" y="3944922"/>
                  <a:pt x="1955989" y="3936246"/>
                  <a:pt x="1945336" y="3923818"/>
                </a:cubicBezTo>
                <a:cubicBezTo>
                  <a:pt x="1894883" y="3864956"/>
                  <a:pt x="1934232" y="3885392"/>
                  <a:pt x="1875888" y="3865945"/>
                </a:cubicBezTo>
                <a:cubicBezTo>
                  <a:pt x="1864313" y="3854370"/>
                  <a:pt x="1854784" y="3840301"/>
                  <a:pt x="1841164" y="3831221"/>
                </a:cubicBezTo>
                <a:cubicBezTo>
                  <a:pt x="1831012" y="3824453"/>
                  <a:pt x="1817654" y="3824452"/>
                  <a:pt x="1806440" y="3819646"/>
                </a:cubicBezTo>
                <a:cubicBezTo>
                  <a:pt x="1616718" y="3738337"/>
                  <a:pt x="1870209" y="3839221"/>
                  <a:pt x="1725417" y="3784922"/>
                </a:cubicBezTo>
                <a:cubicBezTo>
                  <a:pt x="1705963" y="3777626"/>
                  <a:pt x="1687445" y="3767742"/>
                  <a:pt x="1667544" y="3761772"/>
                </a:cubicBezTo>
                <a:cubicBezTo>
                  <a:pt x="1648700" y="3756119"/>
                  <a:pt x="1629214" y="3752453"/>
                  <a:pt x="1609670" y="3750198"/>
                </a:cubicBezTo>
                <a:cubicBezTo>
                  <a:pt x="1528817" y="3740869"/>
                  <a:pt x="1447625" y="3734765"/>
                  <a:pt x="1366602" y="3727048"/>
                </a:cubicBezTo>
                <a:cubicBezTo>
                  <a:pt x="1351169" y="3719332"/>
                  <a:pt x="1332504" y="3716100"/>
                  <a:pt x="1320303" y="3703899"/>
                </a:cubicBezTo>
                <a:cubicBezTo>
                  <a:pt x="1238299" y="3621896"/>
                  <a:pt x="1329159" y="3660553"/>
                  <a:pt x="1250855" y="3634451"/>
                </a:cubicBezTo>
                <a:cubicBezTo>
                  <a:pt x="1258572" y="3611302"/>
                  <a:pt x="1268892" y="3588863"/>
                  <a:pt x="1274005" y="3565003"/>
                </a:cubicBezTo>
                <a:cubicBezTo>
                  <a:pt x="1300524" y="3441249"/>
                  <a:pt x="1281197" y="3259981"/>
                  <a:pt x="1262430" y="3159889"/>
                </a:cubicBezTo>
                <a:cubicBezTo>
                  <a:pt x="1258973" y="3141449"/>
                  <a:pt x="1183706" y="3069591"/>
                  <a:pt x="1169832" y="3055717"/>
                </a:cubicBezTo>
                <a:cubicBezTo>
                  <a:pt x="1165974" y="3044142"/>
                  <a:pt x="1168410" y="3027761"/>
                  <a:pt x="1158258" y="3020993"/>
                </a:cubicBezTo>
                <a:cubicBezTo>
                  <a:pt x="1141889" y="3010080"/>
                  <a:pt x="1119048" y="3015639"/>
                  <a:pt x="1100384" y="3009418"/>
                </a:cubicBezTo>
                <a:cubicBezTo>
                  <a:pt x="1084015" y="3003962"/>
                  <a:pt x="1069945" y="2993066"/>
                  <a:pt x="1054086" y="2986269"/>
                </a:cubicBezTo>
                <a:cubicBezTo>
                  <a:pt x="1030840" y="2976306"/>
                  <a:pt x="996556" y="2968993"/>
                  <a:pt x="973063" y="2963119"/>
                </a:cubicBezTo>
                <a:cubicBezTo>
                  <a:pt x="961488" y="2955403"/>
                  <a:pt x="951125" y="2945450"/>
                  <a:pt x="938339" y="2939970"/>
                </a:cubicBezTo>
                <a:cubicBezTo>
                  <a:pt x="923717" y="2933704"/>
                  <a:pt x="905276" y="2937219"/>
                  <a:pt x="892040" y="2928395"/>
                </a:cubicBezTo>
                <a:cubicBezTo>
                  <a:pt x="880465" y="2920679"/>
                  <a:pt x="879578" y="2902577"/>
                  <a:pt x="868891" y="2893671"/>
                </a:cubicBezTo>
                <a:cubicBezTo>
                  <a:pt x="855636" y="2882625"/>
                  <a:pt x="838748" y="2876580"/>
                  <a:pt x="822592" y="2870522"/>
                </a:cubicBezTo>
                <a:cubicBezTo>
                  <a:pt x="794964" y="2860162"/>
                  <a:pt x="730851" y="2851373"/>
                  <a:pt x="706845" y="2847372"/>
                </a:cubicBezTo>
                <a:cubicBezTo>
                  <a:pt x="695270" y="2839656"/>
                  <a:pt x="684563" y="2830444"/>
                  <a:pt x="672121" y="2824223"/>
                </a:cubicBezTo>
                <a:cubicBezTo>
                  <a:pt x="661208" y="2818767"/>
                  <a:pt x="646661" y="2820588"/>
                  <a:pt x="637397" y="2812648"/>
                </a:cubicBezTo>
                <a:cubicBezTo>
                  <a:pt x="544772" y="2733256"/>
                  <a:pt x="638496" y="2766625"/>
                  <a:pt x="544799" y="2743200"/>
                </a:cubicBezTo>
                <a:cubicBezTo>
                  <a:pt x="533224" y="2731625"/>
                  <a:pt x="518196" y="2722688"/>
                  <a:pt x="510075" y="2708476"/>
                </a:cubicBezTo>
                <a:cubicBezTo>
                  <a:pt x="502183" y="2694664"/>
                  <a:pt x="504087" y="2677073"/>
                  <a:pt x="498501" y="2662178"/>
                </a:cubicBezTo>
                <a:cubicBezTo>
                  <a:pt x="492442" y="2646022"/>
                  <a:pt x="483731" y="2630962"/>
                  <a:pt x="475351" y="2615879"/>
                </a:cubicBezTo>
                <a:cubicBezTo>
                  <a:pt x="437056" y="2546948"/>
                  <a:pt x="449106" y="2566484"/>
                  <a:pt x="394329" y="2511707"/>
                </a:cubicBezTo>
                <a:cubicBezTo>
                  <a:pt x="390471" y="2496274"/>
                  <a:pt x="385519" y="2481074"/>
                  <a:pt x="382754" y="2465408"/>
                </a:cubicBezTo>
                <a:cubicBezTo>
                  <a:pt x="373935" y="2415433"/>
                  <a:pt x="373924" y="2363622"/>
                  <a:pt x="359605" y="2314937"/>
                </a:cubicBezTo>
                <a:cubicBezTo>
                  <a:pt x="354162" y="2296430"/>
                  <a:pt x="336455" y="2284071"/>
                  <a:pt x="324880" y="2268638"/>
                </a:cubicBezTo>
                <a:cubicBezTo>
                  <a:pt x="321022" y="2257063"/>
                  <a:pt x="316658" y="2245645"/>
                  <a:pt x="313306" y="2233914"/>
                </a:cubicBezTo>
                <a:cubicBezTo>
                  <a:pt x="308936" y="2218618"/>
                  <a:pt x="307997" y="2202237"/>
                  <a:pt x="301731" y="2187616"/>
                </a:cubicBezTo>
                <a:cubicBezTo>
                  <a:pt x="296251" y="2174830"/>
                  <a:pt x="286298" y="2164466"/>
                  <a:pt x="278582" y="2152891"/>
                </a:cubicBezTo>
                <a:cubicBezTo>
                  <a:pt x="274724" y="2137458"/>
                  <a:pt x="274121" y="2120821"/>
                  <a:pt x="267007" y="2106593"/>
                </a:cubicBezTo>
                <a:cubicBezTo>
                  <a:pt x="262127" y="2096832"/>
                  <a:pt x="248738" y="2093204"/>
                  <a:pt x="243858" y="2083443"/>
                </a:cubicBezTo>
                <a:cubicBezTo>
                  <a:pt x="201194" y="1998114"/>
                  <a:pt x="263043" y="2067906"/>
                  <a:pt x="209134" y="2013995"/>
                </a:cubicBezTo>
                <a:cubicBezTo>
                  <a:pt x="205276" y="1956122"/>
                  <a:pt x="203058" y="1898116"/>
                  <a:pt x="197559" y="1840375"/>
                </a:cubicBezTo>
                <a:cubicBezTo>
                  <a:pt x="194032" y="1803344"/>
                  <a:pt x="166248" y="1674522"/>
                  <a:pt x="162835" y="1655180"/>
                </a:cubicBezTo>
                <a:cubicBezTo>
                  <a:pt x="158094" y="1628313"/>
                  <a:pt x="155118" y="1601165"/>
                  <a:pt x="151260" y="1574157"/>
                </a:cubicBezTo>
                <a:cubicBezTo>
                  <a:pt x="149419" y="1542856"/>
                  <a:pt x="136412" y="1205638"/>
                  <a:pt x="116536" y="1076446"/>
                </a:cubicBezTo>
                <a:cubicBezTo>
                  <a:pt x="114117" y="1060723"/>
                  <a:pt x="111227" y="1044769"/>
                  <a:pt x="104961" y="1030147"/>
                </a:cubicBezTo>
                <a:cubicBezTo>
                  <a:pt x="99481" y="1017361"/>
                  <a:pt x="88033" y="1007865"/>
                  <a:pt x="81812" y="995423"/>
                </a:cubicBezTo>
                <a:cubicBezTo>
                  <a:pt x="76356" y="984510"/>
                  <a:pt x="73447" y="972470"/>
                  <a:pt x="70237" y="960699"/>
                </a:cubicBezTo>
                <a:cubicBezTo>
                  <a:pt x="61866" y="930004"/>
                  <a:pt x="56065" y="898625"/>
                  <a:pt x="47088" y="868102"/>
                </a:cubicBezTo>
                <a:cubicBezTo>
                  <a:pt x="36760" y="832987"/>
                  <a:pt x="12364" y="763929"/>
                  <a:pt x="12364" y="763929"/>
                </a:cubicBezTo>
                <a:cubicBezTo>
                  <a:pt x="8162" y="688298"/>
                  <a:pt x="-19080" y="537450"/>
                  <a:pt x="23939" y="451413"/>
                </a:cubicBezTo>
                <a:cubicBezTo>
                  <a:pt x="29395" y="440500"/>
                  <a:pt x="47088" y="443696"/>
                  <a:pt x="58663" y="439838"/>
                </a:cubicBezTo>
                <a:cubicBezTo>
                  <a:pt x="70238" y="428263"/>
                  <a:pt x="84307" y="418734"/>
                  <a:pt x="93387" y="405114"/>
                </a:cubicBezTo>
                <a:cubicBezTo>
                  <a:pt x="100155" y="394962"/>
                  <a:pt x="95434" y="378012"/>
                  <a:pt x="104961" y="370390"/>
                </a:cubicBezTo>
                <a:cubicBezTo>
                  <a:pt x="117383" y="360452"/>
                  <a:pt x="135827" y="362674"/>
                  <a:pt x="151260" y="358816"/>
                </a:cubicBezTo>
                <a:cubicBezTo>
                  <a:pt x="231957" y="278118"/>
                  <a:pt x="188947" y="297307"/>
                  <a:pt x="267007" y="277793"/>
                </a:cubicBezTo>
                <a:cubicBezTo>
                  <a:pt x="334910" y="209887"/>
                  <a:pt x="226425" y="316194"/>
                  <a:pt x="336455" y="219919"/>
                </a:cubicBezTo>
                <a:cubicBezTo>
                  <a:pt x="352880" y="205547"/>
                  <a:pt x="367321" y="189054"/>
                  <a:pt x="382754" y="173621"/>
                </a:cubicBezTo>
                <a:cubicBezTo>
                  <a:pt x="390470" y="154330"/>
                  <a:pt x="398802" y="135273"/>
                  <a:pt x="405903" y="115747"/>
                </a:cubicBezTo>
                <a:cubicBezTo>
                  <a:pt x="414242" y="92815"/>
                  <a:pt x="408750" y="59834"/>
                  <a:pt x="429053" y="46299"/>
                </a:cubicBezTo>
                <a:cubicBezTo>
                  <a:pt x="470198" y="18870"/>
                  <a:pt x="463777" y="37061"/>
                  <a:pt x="463777" y="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 descr="Obraz zawierający na wolnym powietrzu, trawa, drzewo, roślina&#10;&#10;Zawartość wygenerowana przez AI może być niepoprawna.">
            <a:extLst>
              <a:ext uri="{FF2B5EF4-FFF2-40B4-BE49-F238E27FC236}">
                <a16:creationId xmlns:a16="http://schemas.microsoft.com/office/drawing/2014/main" id="{169D7842-A4B1-FCA1-5940-3D426D9C0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641" y="92045"/>
            <a:ext cx="3784199" cy="6721491"/>
          </a:xfrm>
          <a:prstGeom prst="rect">
            <a:avLst/>
          </a:prstGeom>
        </p:spPr>
      </p:pic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D5A3AB26-A23A-0E3D-1124-30EAFFEC4D97}"/>
              </a:ext>
            </a:extLst>
          </p:cNvPr>
          <p:cNvCxnSpPr/>
          <p:nvPr/>
        </p:nvCxnSpPr>
        <p:spPr>
          <a:xfrm flipH="1">
            <a:off x="5856790" y="4699322"/>
            <a:ext cx="1913851" cy="7755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7" descr="Obraz zawierający na wolnym powietrzu, trawa, niebo, roślina&#10;&#10;Zawartość wygenerowana przez AI może być niepoprawna.">
            <a:extLst>
              <a:ext uri="{FF2B5EF4-FFF2-40B4-BE49-F238E27FC236}">
                <a16:creationId xmlns:a16="http://schemas.microsoft.com/office/drawing/2014/main" id="{A6AD246C-D354-37AC-F4F2-8F669B5F1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0641" y="92045"/>
            <a:ext cx="3809233" cy="6765955"/>
          </a:xfrm>
          <a:prstGeom prst="rect">
            <a:avLst/>
          </a:prstGeom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6DCD5363-36FA-0568-DAB0-41B5A7AB84EA}"/>
              </a:ext>
            </a:extLst>
          </p:cNvPr>
          <p:cNvCxnSpPr>
            <a:cxnSpLocks/>
          </p:cNvCxnSpPr>
          <p:nvPr/>
        </p:nvCxnSpPr>
        <p:spPr>
          <a:xfrm flipH="1">
            <a:off x="5636871" y="4068501"/>
            <a:ext cx="2133770" cy="114010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 descr="Obraz zawierający na wolnym powietrzu, drzewo, trawa, roślina&#10;&#10;Zawartość wygenerowana przez AI może być niepoprawna.">
            <a:extLst>
              <a:ext uri="{FF2B5EF4-FFF2-40B4-BE49-F238E27FC236}">
                <a16:creationId xmlns:a16="http://schemas.microsoft.com/office/drawing/2014/main" id="{9224B8E2-6358-52B7-8A0C-2793FF18D6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41" y="92045"/>
            <a:ext cx="3784199" cy="6721490"/>
          </a:xfrm>
          <a:prstGeom prst="rect">
            <a:avLst/>
          </a:prstGeom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DD98D2E0-C136-F3B5-3CCA-3BDDC5A3D52A}"/>
              </a:ext>
            </a:extLst>
          </p:cNvPr>
          <p:cNvCxnSpPr>
            <a:cxnSpLocks/>
          </p:cNvCxnSpPr>
          <p:nvPr/>
        </p:nvCxnSpPr>
        <p:spPr>
          <a:xfrm flipH="1">
            <a:off x="4988072" y="3618050"/>
            <a:ext cx="2760817" cy="13188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17" descr="Obraz zawierający na wolnym powietrzu, roślina, drzewo, woda&#10;&#10;Zawartość wygenerowana przez AI może być niepoprawna.">
            <a:extLst>
              <a:ext uri="{FF2B5EF4-FFF2-40B4-BE49-F238E27FC236}">
                <a16:creationId xmlns:a16="http://schemas.microsoft.com/office/drawing/2014/main" id="{056750E4-C391-91C7-121A-920337862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0641" y="44464"/>
            <a:ext cx="3784199" cy="6721490"/>
          </a:xfrm>
          <a:prstGeom prst="rect">
            <a:avLst/>
          </a:prstGeom>
        </p:spPr>
      </p:pic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CD606B77-41FB-441C-8A16-9F80B1132E23}"/>
              </a:ext>
            </a:extLst>
          </p:cNvPr>
          <p:cNvCxnSpPr>
            <a:cxnSpLocks/>
          </p:cNvCxnSpPr>
          <p:nvPr/>
        </p:nvCxnSpPr>
        <p:spPr>
          <a:xfrm flipH="1">
            <a:off x="4944912" y="3171463"/>
            <a:ext cx="2800695" cy="13606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Obraz 27" descr="Obraz zawierający na wolnym powietrzu, niebo, trawa, woda&#10;&#10;Zawartość wygenerowana przez AI może być niepoprawna.">
            <a:extLst>
              <a:ext uri="{FF2B5EF4-FFF2-40B4-BE49-F238E27FC236}">
                <a16:creationId xmlns:a16="http://schemas.microsoft.com/office/drawing/2014/main" id="{37E58E94-082B-B16A-5468-EEBCE2C0B7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4730" y="46022"/>
            <a:ext cx="3835144" cy="6811979"/>
          </a:xfrm>
          <a:prstGeom prst="rect">
            <a:avLst/>
          </a:prstGeom>
        </p:spPr>
      </p:pic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7CA40E81-1A56-D65D-7F50-DB3FB2A7501F}"/>
              </a:ext>
            </a:extLst>
          </p:cNvPr>
          <p:cNvCxnSpPr>
            <a:cxnSpLocks/>
          </p:cNvCxnSpPr>
          <p:nvPr/>
        </p:nvCxnSpPr>
        <p:spPr>
          <a:xfrm flipH="1">
            <a:off x="3963136" y="2431164"/>
            <a:ext cx="3799720" cy="10487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Obraz 31" descr="Obraz zawierający na wolnym powietrzu, trawa, niebo, roślina&#10;&#10;Zawartość wygenerowana przez AI może być niepoprawna.">
            <a:extLst>
              <a:ext uri="{FF2B5EF4-FFF2-40B4-BE49-F238E27FC236}">
                <a16:creationId xmlns:a16="http://schemas.microsoft.com/office/drawing/2014/main" id="{2D16669D-D9C9-3A35-38AE-A4A46F763F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2856" y="41260"/>
            <a:ext cx="3784199" cy="6721490"/>
          </a:xfrm>
          <a:prstGeom prst="rect">
            <a:avLst/>
          </a:prstGeom>
        </p:spPr>
      </p:pic>
      <p:pic>
        <p:nvPicPr>
          <p:cNvPr id="35" name="Obraz 34" descr="Obraz zawierający na wolnym powietrzu, trawa, niebo, roślina&#10;&#10;Zawartość wygenerowana przez AI może być niepoprawna.">
            <a:extLst>
              <a:ext uri="{FF2B5EF4-FFF2-40B4-BE49-F238E27FC236}">
                <a16:creationId xmlns:a16="http://schemas.microsoft.com/office/drawing/2014/main" id="{81E6B9CE-F641-B365-4F9C-8B4D7C1860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4730" y="44463"/>
            <a:ext cx="3787807" cy="6727898"/>
          </a:xfrm>
          <a:prstGeom prst="rect">
            <a:avLst/>
          </a:prstGeom>
        </p:spPr>
      </p:pic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9F62BA66-5E8E-99B2-86AE-A89AA41B7EB6}"/>
              </a:ext>
            </a:extLst>
          </p:cNvPr>
          <p:cNvCxnSpPr>
            <a:cxnSpLocks/>
          </p:cNvCxnSpPr>
          <p:nvPr/>
        </p:nvCxnSpPr>
        <p:spPr>
          <a:xfrm flipH="1">
            <a:off x="3840205" y="1780030"/>
            <a:ext cx="3879491" cy="8811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Obraz 40" descr="Obraz zawierający na wolnym powietrzu, roślina, las, dżungla&#10;&#10;Zawartość wygenerowana przez AI może być niepoprawna.">
            <a:extLst>
              <a:ext uri="{FF2B5EF4-FFF2-40B4-BE49-F238E27FC236}">
                <a16:creationId xmlns:a16="http://schemas.microsoft.com/office/drawing/2014/main" id="{5B545412-A0ED-6433-AA0B-8A8D7E3863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18820" y="46022"/>
            <a:ext cx="3836020" cy="6813535"/>
          </a:xfrm>
          <a:prstGeom prst="rect">
            <a:avLst/>
          </a:prstGeom>
        </p:spPr>
      </p:pic>
      <p:cxnSp>
        <p:nvCxnSpPr>
          <p:cNvPr id="42" name="Łącznik prosty ze strzałką 41">
            <a:extLst>
              <a:ext uri="{FF2B5EF4-FFF2-40B4-BE49-F238E27FC236}">
                <a16:creationId xmlns:a16="http://schemas.microsoft.com/office/drawing/2014/main" id="{AEFEB2E2-7087-9525-BFEB-4D58C3654E74}"/>
              </a:ext>
            </a:extLst>
          </p:cNvPr>
          <p:cNvCxnSpPr>
            <a:cxnSpLocks/>
          </p:cNvCxnSpPr>
          <p:nvPr/>
        </p:nvCxnSpPr>
        <p:spPr>
          <a:xfrm flipH="1">
            <a:off x="4092877" y="1133628"/>
            <a:ext cx="3600909" cy="3546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09391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FBA04-1031-2F25-1C94-E9530DFBF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CF1AF1-88CC-A01F-E474-8AB3607E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22" y="92045"/>
            <a:ext cx="9905998" cy="905482"/>
          </a:xfrm>
        </p:spPr>
        <p:txBody>
          <a:bodyPr/>
          <a:lstStyle/>
          <a:p>
            <a:r>
              <a:rPr lang="pl-PL" dirty="0"/>
              <a:t>Rozwiązania projektowe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154043C-6536-8862-1618-FEA8C3ADFB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1310" y="6192477"/>
            <a:ext cx="1205626" cy="570273"/>
          </a:xfrm>
          <a:prstGeom prst="round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A1907AA-5D8D-004F-8902-7D108C098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32" b="-10265"/>
          <a:stretch>
            <a:fillRect/>
          </a:stretch>
        </p:blipFill>
        <p:spPr bwMode="auto">
          <a:xfrm>
            <a:off x="7972368" y="6192477"/>
            <a:ext cx="2002905" cy="621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82CA9E5-6B47-4340-D55D-DE804B93A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66" y="1204602"/>
            <a:ext cx="10879068" cy="4448796"/>
          </a:xfrm>
          <a:prstGeom prst="rect">
            <a:avLst/>
          </a:prstGeom>
        </p:spPr>
      </p:pic>
      <p:pic>
        <p:nvPicPr>
          <p:cNvPr id="5" name="Obraz 4" descr="Obraz zawierający na wolnym powietrzu, woda, niebo, drzewo&#10;&#10;Zawartość wygenerowana przez AI może być niepoprawna.">
            <a:extLst>
              <a:ext uri="{FF2B5EF4-FFF2-40B4-BE49-F238E27FC236}">
                <a16:creationId xmlns:a16="http://schemas.microsoft.com/office/drawing/2014/main" id="{95AB5B69-4FCD-61F1-2DD5-8FDE1AADE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7" name="Strzałka: w lewo 6">
            <a:extLst>
              <a:ext uri="{FF2B5EF4-FFF2-40B4-BE49-F238E27FC236}">
                <a16:creationId xmlns:a16="http://schemas.microsoft.com/office/drawing/2014/main" id="{65F44037-CC24-61D7-5163-5B4B5221C94F}"/>
              </a:ext>
            </a:extLst>
          </p:cNvPr>
          <p:cNvSpPr/>
          <p:nvPr/>
        </p:nvSpPr>
        <p:spPr>
          <a:xfrm>
            <a:off x="8704163" y="1898249"/>
            <a:ext cx="3316232" cy="135423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28D3F252-4FE7-F63E-0C1A-8FB2DC0614D3}"/>
              </a:ext>
            </a:extLst>
          </p:cNvPr>
          <p:cNvSpPr/>
          <p:nvPr/>
        </p:nvSpPr>
        <p:spPr>
          <a:xfrm rot="3494377">
            <a:off x="6983757" y="1050561"/>
            <a:ext cx="1262315" cy="6401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: w prawo 8">
            <a:extLst>
              <a:ext uri="{FF2B5EF4-FFF2-40B4-BE49-F238E27FC236}">
                <a16:creationId xmlns:a16="http://schemas.microsoft.com/office/drawing/2014/main" id="{20A56C02-3F0E-B745-328A-172739660247}"/>
              </a:ext>
            </a:extLst>
          </p:cNvPr>
          <p:cNvSpPr/>
          <p:nvPr/>
        </p:nvSpPr>
        <p:spPr>
          <a:xfrm rot="3494377">
            <a:off x="7738275" y="1006096"/>
            <a:ext cx="1262315" cy="6401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4517EC96-5956-DE89-15AB-BCA4FC66576E}"/>
              </a:ext>
            </a:extLst>
          </p:cNvPr>
          <p:cNvSpPr/>
          <p:nvPr/>
        </p:nvSpPr>
        <p:spPr>
          <a:xfrm rot="3494377">
            <a:off x="8505788" y="929823"/>
            <a:ext cx="1262315" cy="6401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3FB37A7E-DC63-EBEC-BC56-5CD7226E2154}"/>
              </a:ext>
            </a:extLst>
          </p:cNvPr>
          <p:cNvSpPr/>
          <p:nvPr/>
        </p:nvSpPr>
        <p:spPr>
          <a:xfrm rot="5400000">
            <a:off x="4021779" y="2528646"/>
            <a:ext cx="1004396" cy="44328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trzałka: w lewo 13">
            <a:extLst>
              <a:ext uri="{FF2B5EF4-FFF2-40B4-BE49-F238E27FC236}">
                <a16:creationId xmlns:a16="http://schemas.microsoft.com/office/drawing/2014/main" id="{81CBB900-CC2D-306F-A547-94D0BB750D78}"/>
              </a:ext>
            </a:extLst>
          </p:cNvPr>
          <p:cNvSpPr/>
          <p:nvPr/>
        </p:nvSpPr>
        <p:spPr>
          <a:xfrm>
            <a:off x="5052903" y="3646024"/>
            <a:ext cx="1865026" cy="62005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5444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64C40-931C-124A-A06E-FC646922F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D39384-9549-EF57-3BA0-146AE20C0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22" y="92045"/>
            <a:ext cx="9905998" cy="905482"/>
          </a:xfrm>
        </p:spPr>
        <p:txBody>
          <a:bodyPr/>
          <a:lstStyle/>
          <a:p>
            <a:r>
              <a:rPr lang="pl-PL" dirty="0"/>
              <a:t>Rozwiązania projektowe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43D17AE-86A0-9882-F994-6FAE41A42F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1310" y="6192477"/>
            <a:ext cx="1205626" cy="570273"/>
          </a:xfrm>
          <a:prstGeom prst="round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D7468E4-72C3-7F24-D93C-B2C5DD5C9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32" b="-10265"/>
          <a:stretch>
            <a:fillRect/>
          </a:stretch>
        </p:blipFill>
        <p:spPr bwMode="auto">
          <a:xfrm>
            <a:off x="7972368" y="6192477"/>
            <a:ext cx="2002905" cy="621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B79F880-AD74-6FA4-1108-F4A9436AA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322" y="1009312"/>
            <a:ext cx="9059539" cy="4839375"/>
          </a:xfrm>
          <a:prstGeom prst="rect">
            <a:avLst/>
          </a:prstGeom>
        </p:spPr>
      </p:pic>
      <p:pic>
        <p:nvPicPr>
          <p:cNvPr id="8" name="Obraz 7" descr="Obraz zawierający na wolnym powietrzu, niebo, drzewo, woda&#10;&#10;Zawartość wygenerowana przez AI może być niepoprawna.">
            <a:extLst>
              <a:ext uri="{FF2B5EF4-FFF2-40B4-BE49-F238E27FC236}">
                <a16:creationId xmlns:a16="http://schemas.microsoft.com/office/drawing/2014/main" id="{541F4231-FC81-7584-61F1-4760395DD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0" y="-44464"/>
            <a:ext cx="5143500" cy="6858000"/>
          </a:xfrm>
          <a:prstGeom prst="rect">
            <a:avLst/>
          </a:prstGeom>
        </p:spPr>
      </p:pic>
      <p:sp>
        <p:nvSpPr>
          <p:cNvPr id="9" name="Strzałka: w lewo 8">
            <a:extLst>
              <a:ext uri="{FF2B5EF4-FFF2-40B4-BE49-F238E27FC236}">
                <a16:creationId xmlns:a16="http://schemas.microsoft.com/office/drawing/2014/main" id="{33347F4D-BFF2-93FF-632C-8765F7611F66}"/>
              </a:ext>
            </a:extLst>
          </p:cNvPr>
          <p:cNvSpPr/>
          <p:nvPr/>
        </p:nvSpPr>
        <p:spPr>
          <a:xfrm>
            <a:off x="8811718" y="3980459"/>
            <a:ext cx="3316232" cy="135423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BF416772-2990-1C26-7D13-B3F20F703970}"/>
              </a:ext>
            </a:extLst>
          </p:cNvPr>
          <p:cNvSpPr/>
          <p:nvPr/>
        </p:nvSpPr>
        <p:spPr>
          <a:xfrm rot="3494377">
            <a:off x="6998618" y="2975065"/>
            <a:ext cx="1262315" cy="6401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D1462B4B-16CE-A4E2-FB18-6DA5C6C2F74A}"/>
              </a:ext>
            </a:extLst>
          </p:cNvPr>
          <p:cNvSpPr/>
          <p:nvPr/>
        </p:nvSpPr>
        <p:spPr>
          <a:xfrm rot="3494377">
            <a:off x="7341211" y="2269929"/>
            <a:ext cx="1262315" cy="6401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: w prawo 14">
            <a:extLst>
              <a:ext uri="{FF2B5EF4-FFF2-40B4-BE49-F238E27FC236}">
                <a16:creationId xmlns:a16="http://schemas.microsoft.com/office/drawing/2014/main" id="{2EC4413C-495B-DD69-23B4-9E80850A2DBA}"/>
              </a:ext>
            </a:extLst>
          </p:cNvPr>
          <p:cNvSpPr/>
          <p:nvPr/>
        </p:nvSpPr>
        <p:spPr>
          <a:xfrm rot="5400000">
            <a:off x="3940756" y="2723761"/>
            <a:ext cx="1004396" cy="44328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trzałka: w lewo 15">
            <a:extLst>
              <a:ext uri="{FF2B5EF4-FFF2-40B4-BE49-F238E27FC236}">
                <a16:creationId xmlns:a16="http://schemas.microsoft.com/office/drawing/2014/main" id="{A9AA192D-3AEF-1710-6ECE-6CF107859FC4}"/>
              </a:ext>
            </a:extLst>
          </p:cNvPr>
          <p:cNvSpPr/>
          <p:nvPr/>
        </p:nvSpPr>
        <p:spPr>
          <a:xfrm>
            <a:off x="5052903" y="4094457"/>
            <a:ext cx="1865026" cy="62005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9E7A7D44-970C-FDB0-0907-0705A9BA62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680" y="952823"/>
            <a:ext cx="10633084" cy="4989557"/>
          </a:xfrm>
          <a:prstGeom prst="rect">
            <a:avLst/>
          </a:prstGeom>
        </p:spPr>
      </p:pic>
      <p:pic>
        <p:nvPicPr>
          <p:cNvPr id="21" name="Obraz 20" descr="Obraz zawierający tekst, numer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647EE664-95C7-C51A-F397-ABEAA4E1A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174" y="941116"/>
            <a:ext cx="12012096" cy="2655585"/>
          </a:xfrm>
          <a:prstGeom prst="rect">
            <a:avLst/>
          </a:prstGeom>
        </p:spPr>
      </p:pic>
      <p:sp>
        <p:nvSpPr>
          <p:cNvPr id="27" name="Owal 26">
            <a:extLst>
              <a:ext uri="{FF2B5EF4-FFF2-40B4-BE49-F238E27FC236}">
                <a16:creationId xmlns:a16="http://schemas.microsoft.com/office/drawing/2014/main" id="{728F1F8D-37BA-E695-110D-8C56ED95E7F5}"/>
              </a:ext>
            </a:extLst>
          </p:cNvPr>
          <p:cNvSpPr/>
          <p:nvPr/>
        </p:nvSpPr>
        <p:spPr>
          <a:xfrm>
            <a:off x="10431861" y="997527"/>
            <a:ext cx="1138015" cy="30027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831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5" grpId="0" animBg="1"/>
      <p:bldP spid="1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D1F60-A81F-7717-7805-AD03DC4B5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B87310-5F4A-DA70-9578-92EF4ED85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22" y="92045"/>
            <a:ext cx="9905998" cy="905482"/>
          </a:xfrm>
        </p:spPr>
        <p:txBody>
          <a:bodyPr/>
          <a:lstStyle/>
          <a:p>
            <a:r>
              <a:rPr lang="pl-PL" dirty="0"/>
              <a:t>Technologia wykonania prac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AE502AF-C15D-6025-9138-7525990C98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1310" y="6192477"/>
            <a:ext cx="1205626" cy="570273"/>
          </a:xfrm>
          <a:prstGeom prst="round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719048F-476A-1047-1561-1C78C6E79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32" b="-10265"/>
          <a:stretch>
            <a:fillRect/>
          </a:stretch>
        </p:blipFill>
        <p:spPr bwMode="auto">
          <a:xfrm>
            <a:off x="7972368" y="6192477"/>
            <a:ext cx="2002905" cy="621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 descr="Obraz zawierający na wolnym powietrzu, niebo, drzewo, roślina&#10;&#10;Zawartość wygenerowana przez AI może być niepoprawna.">
            <a:extLst>
              <a:ext uri="{FF2B5EF4-FFF2-40B4-BE49-F238E27FC236}">
                <a16:creationId xmlns:a16="http://schemas.microsoft.com/office/drawing/2014/main" id="{D076DC10-E731-BBC9-C0A7-7D4BF6C7D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64" y="279370"/>
            <a:ext cx="4648682" cy="6198243"/>
          </a:xfrm>
          <a:prstGeom prst="rect">
            <a:avLst/>
          </a:prstGeom>
        </p:spPr>
      </p:pic>
      <p:pic>
        <p:nvPicPr>
          <p:cNvPr id="17" name="Obraz 16" descr="Obraz zawierający na wolnym powietrzu, roślina, trawa, rów&#10;&#10;Zawartość wygenerowana przez AI może być niepoprawna.">
            <a:extLst>
              <a:ext uri="{FF2B5EF4-FFF2-40B4-BE49-F238E27FC236}">
                <a16:creationId xmlns:a16="http://schemas.microsoft.com/office/drawing/2014/main" id="{3EFF0486-C860-7525-9572-B91A0FA3D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1349" y="0"/>
            <a:ext cx="3861054" cy="6858000"/>
          </a:xfrm>
          <a:prstGeom prst="rect">
            <a:avLst/>
          </a:prstGeom>
        </p:spPr>
      </p:pic>
      <p:pic>
        <p:nvPicPr>
          <p:cNvPr id="20" name="Obraz 19" descr="Obraz zawierający na wolnym powietrzu, roślina, ziemia, drzewo&#10;&#10;Zawartość wygenerowana przez AI może być niepoprawna.">
            <a:extLst>
              <a:ext uri="{FF2B5EF4-FFF2-40B4-BE49-F238E27FC236}">
                <a16:creationId xmlns:a16="http://schemas.microsoft.com/office/drawing/2014/main" id="{B6B9CA26-C843-F131-8F63-52D2EEA2A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55" y="0"/>
            <a:ext cx="5143500" cy="6858000"/>
          </a:xfrm>
          <a:prstGeom prst="rect">
            <a:avLst/>
          </a:prstGeom>
        </p:spPr>
      </p:pic>
      <p:pic>
        <p:nvPicPr>
          <p:cNvPr id="22" name="Obraz 21" descr="Obraz zawierający na wolnym powietrzu, ziemia, roślina, gleba&#10;&#10;Zawartość wygenerowana przez AI może być niepoprawna.">
            <a:extLst>
              <a:ext uri="{FF2B5EF4-FFF2-40B4-BE49-F238E27FC236}">
                <a16:creationId xmlns:a16="http://schemas.microsoft.com/office/drawing/2014/main" id="{9EC8E35D-4D7A-B5EB-9BC8-0F78862CC8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655" y="306278"/>
            <a:ext cx="10469446" cy="5886199"/>
          </a:xfrm>
          <a:prstGeom prst="rect">
            <a:avLst/>
          </a:prstGeom>
        </p:spPr>
      </p:pic>
      <p:pic>
        <p:nvPicPr>
          <p:cNvPr id="24" name="Obraz 23" descr="Obraz zawierający na wolnym powietrzu, niebo, drzewo, ziemia&#10;&#10;Zawartość wygenerowana przez AI może być niepoprawna.">
            <a:extLst>
              <a:ext uri="{FF2B5EF4-FFF2-40B4-BE49-F238E27FC236}">
                <a16:creationId xmlns:a16="http://schemas.microsoft.com/office/drawing/2014/main" id="{D61D915B-0DA3-774F-B160-40AF4F499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8927" y="0"/>
            <a:ext cx="7434146" cy="6858000"/>
          </a:xfrm>
          <a:prstGeom prst="rect">
            <a:avLst/>
          </a:prstGeom>
        </p:spPr>
      </p:pic>
      <p:pic>
        <p:nvPicPr>
          <p:cNvPr id="26" name="Obraz 25" descr="Obraz zawierający na wolnym powietrzu, niebo, chmura, drzewo&#10;&#10;Zawartość wygenerowana przez AI może być niepoprawna.">
            <a:extLst>
              <a:ext uri="{FF2B5EF4-FFF2-40B4-BE49-F238E27FC236}">
                <a16:creationId xmlns:a16="http://schemas.microsoft.com/office/drawing/2014/main" id="{5B97ABF1-EC4C-384E-D604-26979B08BA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041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B76EC-FB37-A7ED-D286-DDE3EEF90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635C34-4430-D12B-21B0-1DC3C1E6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22" y="92045"/>
            <a:ext cx="9905998" cy="905482"/>
          </a:xfrm>
        </p:spPr>
        <p:txBody>
          <a:bodyPr>
            <a:normAutofit fontScale="90000"/>
          </a:bodyPr>
          <a:lstStyle/>
          <a:p>
            <a:r>
              <a:rPr lang="pl-PL" dirty="0"/>
              <a:t>Aktualne zaawansowanie prac </a:t>
            </a:r>
            <a:br>
              <a:rPr lang="pl-PL" dirty="0"/>
            </a:br>
            <a:r>
              <a:rPr lang="pl-PL" dirty="0"/>
              <a:t>ul. Modra ÷ ul. Drozdowa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31A489D-B446-655F-1458-8D7EF07A57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1310" y="6192477"/>
            <a:ext cx="1205626" cy="570273"/>
          </a:xfrm>
          <a:prstGeom prst="round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7F15587-97F1-D91D-830E-E1FB7586F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32" b="-10265"/>
          <a:stretch>
            <a:fillRect/>
          </a:stretch>
        </p:blipFill>
        <p:spPr bwMode="auto">
          <a:xfrm>
            <a:off x="7972368" y="6192477"/>
            <a:ext cx="2002905" cy="621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az 3" descr="Obraz zawierający na wolnym powietrzu, roślina, drzewo, niebo&#10;&#10;Zawartość wygenerowana przez AI może być niepoprawna.">
            <a:extLst>
              <a:ext uri="{FF2B5EF4-FFF2-40B4-BE49-F238E27FC236}">
                <a16:creationId xmlns:a16="http://schemas.microsoft.com/office/drawing/2014/main" id="{B4D6E035-C8E1-7BD5-CFE8-120B5FD6D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951" y="940834"/>
            <a:ext cx="2954049" cy="5251643"/>
          </a:xfrm>
          <a:prstGeom prst="rect">
            <a:avLst/>
          </a:prstGeom>
        </p:spPr>
      </p:pic>
      <p:pic>
        <p:nvPicPr>
          <p:cNvPr id="6" name="Obraz 5" descr="Obraz zawierający na wolnym powietrzu, ubrania, ziemia, osoba&#10;&#10;Zawartość wygenerowana przez AI może być niepoprawna.">
            <a:extLst>
              <a:ext uri="{FF2B5EF4-FFF2-40B4-BE49-F238E27FC236}">
                <a16:creationId xmlns:a16="http://schemas.microsoft.com/office/drawing/2014/main" id="{E15AEF02-5F80-433D-B632-D5D446C22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8659" y="940834"/>
            <a:ext cx="3938732" cy="5251643"/>
          </a:xfrm>
          <a:prstGeom prst="rect">
            <a:avLst/>
          </a:prstGeom>
        </p:spPr>
      </p:pic>
      <p:pic>
        <p:nvPicPr>
          <p:cNvPr id="9" name="Obraz 8" descr="Obraz zawierający na wolnym powietrzu, drzewo, niebo, woda&#10;&#10;Zawartość wygenerowana przez AI może być niepoprawna.">
            <a:extLst>
              <a:ext uri="{FF2B5EF4-FFF2-40B4-BE49-F238E27FC236}">
                <a16:creationId xmlns:a16="http://schemas.microsoft.com/office/drawing/2014/main" id="{5CCB318B-134F-01CC-64A7-13A7C4F522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0631" y="940834"/>
            <a:ext cx="2954049" cy="5251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848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00ECA-D786-C254-C0EB-3EF028C59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91BDD1-D4C4-2E82-1339-A59D5BF59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22" y="92045"/>
            <a:ext cx="9905998" cy="905482"/>
          </a:xfrm>
        </p:spPr>
        <p:txBody>
          <a:bodyPr>
            <a:normAutofit fontScale="90000"/>
          </a:bodyPr>
          <a:lstStyle/>
          <a:p>
            <a:r>
              <a:rPr lang="pl-PL" dirty="0"/>
              <a:t>Aktualne zaawansowanie prac </a:t>
            </a:r>
            <a:br>
              <a:rPr lang="pl-PL" dirty="0"/>
            </a:br>
            <a:r>
              <a:rPr lang="pl-PL" dirty="0"/>
              <a:t>ul. Drozdowa ÷ ul. inspektowa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65C4479-9B29-E7E6-3C6E-A8610C4EFA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1310" y="6192477"/>
            <a:ext cx="1205626" cy="570273"/>
          </a:xfrm>
          <a:prstGeom prst="round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56FDAA4-64AC-0D45-D4DB-94E991D40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32" b="-10265"/>
          <a:stretch>
            <a:fillRect/>
          </a:stretch>
        </p:blipFill>
        <p:spPr bwMode="auto">
          <a:xfrm>
            <a:off x="7972368" y="6192477"/>
            <a:ext cx="2002905" cy="621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E0C5E1C-2BA1-027E-3BDC-A0A5837477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4212" y="940833"/>
            <a:ext cx="3783890" cy="504518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82E6A73-EF10-19D0-2623-AEAF68B4B4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204054" y="940833"/>
            <a:ext cx="3783891" cy="504518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ACF37D0-3096-6E36-1257-B529CFB546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231944" y="940833"/>
            <a:ext cx="3783891" cy="5045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982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6A6AD-09DE-3031-4592-808D6CF37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489E9D-F8C3-980C-A926-05D016DBC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322" y="92045"/>
            <a:ext cx="9905998" cy="905482"/>
          </a:xfrm>
        </p:spPr>
        <p:txBody>
          <a:bodyPr>
            <a:normAutofit fontScale="90000"/>
          </a:bodyPr>
          <a:lstStyle/>
          <a:p>
            <a:r>
              <a:rPr lang="pl-PL" dirty="0"/>
              <a:t>Aktualne zaawansowanie prac </a:t>
            </a:r>
            <a:br>
              <a:rPr lang="pl-PL" dirty="0"/>
            </a:br>
            <a:r>
              <a:rPr lang="pl-PL" dirty="0"/>
              <a:t>ul. inspektowa ÷ ul. sianokosów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A06CC48-DAC4-D421-1BFA-438D5D335B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1310" y="6192477"/>
            <a:ext cx="1205626" cy="570273"/>
          </a:xfrm>
          <a:prstGeom prst="round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9691EE9-0F0B-358C-1D6A-76816D546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32" b="-10265"/>
          <a:stretch>
            <a:fillRect/>
          </a:stretch>
        </p:blipFill>
        <p:spPr bwMode="auto">
          <a:xfrm>
            <a:off x="7972368" y="6192477"/>
            <a:ext cx="2002905" cy="621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5CD864F-A1CB-5A90-7BF6-353BC49284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4212" y="940833"/>
            <a:ext cx="3783890" cy="504518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020AA09-0102-542F-3BD1-63876EE2B7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204054" y="940833"/>
            <a:ext cx="3783890" cy="504518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A0055F7-A10C-8B92-8655-8B40FCC2B0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231944" y="940833"/>
            <a:ext cx="3783890" cy="5045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2339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8|1.9|2.1|2.1|1.5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2|1.8|2.1|1.8|3.3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1|1.8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3|2.4|2.5|2.9|1.6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8|1.9|2.1|2.1|1.5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8|1.9|2.1|2.1|1.5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8|1.9|2.1|2.1|1.5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8|1.9|2.1|2.1|1.5|1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TM04033919[[fn=Obwód]]</Template>
  <TotalTime>514</TotalTime>
  <Words>191</Words>
  <Application>Microsoft Office PowerPoint</Application>
  <PresentationFormat>Panoramiczny</PresentationFormat>
  <Paragraphs>22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Tw Cen MT</vt:lpstr>
      <vt:lpstr>Obwód</vt:lpstr>
      <vt:lpstr>„Odprowadzenie wód opadowych i roztopowych ze zlewni rzeki Bukowej wraz z ochroną przed powodzią terenów gminy Dobra, Kołbaskowo i Szczecin leżących w zlewni rzeki Bukowej”  rozwiązania projektowe – technologia prac </vt:lpstr>
      <vt:lpstr>Zakres prac dla modułów „A” i „B2”</vt:lpstr>
      <vt:lpstr>stan rzeki bukowej prze robotami</vt:lpstr>
      <vt:lpstr>Rozwiązania projektowe</vt:lpstr>
      <vt:lpstr>Rozwiązania projektowe</vt:lpstr>
      <vt:lpstr>Technologia wykonania prac</vt:lpstr>
      <vt:lpstr>Aktualne zaawansowanie prac  ul. Modra ÷ ul. Drozdowa</vt:lpstr>
      <vt:lpstr>Aktualne zaawansowanie prac  ul. Drozdowa ÷ ul. inspektowa</vt:lpstr>
      <vt:lpstr>Aktualne zaawansowanie prac  ul. inspektowa ÷ ul. sianokosów</vt:lpstr>
      <vt:lpstr>Aktualne zaawansowanie prac  ul. sianokosów ÷ ul. łukasińskiego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Wojciech Poręba [ HZBUD Sp. z o.o. ]</dc:creator>
  <cp:lastModifiedBy>Wojciech Poręba [ HZBUD Sp. z o.o. ]</cp:lastModifiedBy>
  <cp:revision>36</cp:revision>
  <dcterms:created xsi:type="dcterms:W3CDTF">2020-09-28T10:58:41Z</dcterms:created>
  <dcterms:modified xsi:type="dcterms:W3CDTF">2025-09-30T16:15:55Z</dcterms:modified>
</cp:coreProperties>
</file>