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4"/>
  </p:sldMasterIdLst>
  <p:notesMasterIdLst>
    <p:notesMasterId r:id="rId6"/>
  </p:notesMasterIdLst>
  <p:handoutMasterIdLst>
    <p:handoutMasterId r:id="rId7"/>
  </p:handoutMasterIdLst>
  <p:sldIdLst>
    <p:sldId id="272" r:id="rId5"/>
  </p:sldIdLst>
  <p:sldSz cx="10691813" cy="1511935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417"/>
    <a:srgbClr val="6D67A5"/>
    <a:srgbClr val="2C388E"/>
    <a:srgbClr val="D3916D"/>
    <a:srgbClr val="D99705"/>
    <a:srgbClr val="623F2D"/>
    <a:srgbClr val="E9A97E"/>
    <a:srgbClr val="E6A37B"/>
    <a:srgbClr val="62402F"/>
    <a:srgbClr val="F6C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3" autoAdjust="0"/>
    <p:restoredTop sz="96201" autoAdjust="0"/>
  </p:normalViewPr>
  <p:slideViewPr>
    <p:cSldViewPr snapToGrid="0" snapToObjects="1" showGuides="1">
      <p:cViewPr>
        <p:scale>
          <a:sx n="100" d="100"/>
          <a:sy n="100" d="100"/>
        </p:scale>
        <p:origin x="456" y="-57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0" d="100"/>
          <a:sy n="60" d="100"/>
        </p:scale>
        <p:origin x="3187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A09DDA-0787-4B42-881F-6B3C2393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31845B-8C18-C246-A0D1-61FFD19631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301B5-88AD-1849-891D-EA2905EB5A88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5FE6D-CCE1-E44E-89A4-77460EF6CC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6315B-F8F9-5649-8DCB-C363E729D5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602F4-4C0C-5F4F-8771-7E15167AE5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55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0AB23-24A6-494C-BA00-B87242B78CB4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A530D-631F-4981-98F0-E6C07C67E1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54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5345907" y="0"/>
            <a:ext cx="534590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0" y="0"/>
            <a:ext cx="5345907" cy="7559675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5345907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4" y="944960"/>
            <a:ext cx="4800179" cy="4531607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00E57C-CC48-F54D-B3F3-3A114B2488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7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8287208" y="0"/>
            <a:ext cx="2404605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901F27-1E18-0046-A577-0550B326C420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2B6306E4-EA3A-6A40-90F3-BFF139CD1856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7CBCF8-572D-4D45-93D3-B122FE4A2D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3" y="6359289"/>
            <a:ext cx="6505579" cy="6964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6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748407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88617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 3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8287207" y="0"/>
            <a:ext cx="2404606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809F74-389C-BF4E-9840-CD3E0121C200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02FC2F29-20BB-FC46-8933-6BF25A395800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1022986 h 6858000"/>
                <a:gd name="connsiteX3" fmla="*/ 12192000 w 12192000"/>
                <a:gd name="connsiteY3" fmla="*/ 1022986 h 6858000"/>
                <a:gd name="connsiteX4" fmla="*/ 12192000 w 12192000"/>
                <a:gd name="connsiteY4" fmla="*/ 1328986 h 6858000"/>
                <a:gd name="connsiteX5" fmla="*/ 9450000 w 12192000"/>
                <a:gd name="connsiteY5" fmla="*/ 1328986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1A41927-8102-0140-8A6E-BE11E9B2A3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3" y="6367368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748407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974237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6E1CB07-AAEA-314E-A423-4B23728F27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2" y="-1"/>
            <a:ext cx="6216582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065365-ACD4-4445-B744-F720FB8FF28C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9B02B9A-C678-D74D-B142-58CA492CD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9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69586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9130D55-E01B-814B-B368-1A5B9D9224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1" y="1"/>
            <a:ext cx="6216582" cy="15119352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BE733A-F034-2C46-AB70-A0813595ECD7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0AA576-2E0A-D146-9C52-8C67B6E45D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9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134346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R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504B055-84E9-A34C-9FA5-3A4898E3B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1" y="0"/>
            <a:ext cx="6216582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675EB2-67BA-8341-AFDE-B097C16A2531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0A64D3-5A58-A74D-827A-3B01DDFF5E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8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58713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go Shap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147A814-53FE-0143-93DA-6302106438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hidden">
          <a:xfrm>
            <a:off x="4475232" y="0"/>
            <a:ext cx="6216582" cy="15119350"/>
          </a:xfrm>
          <a:prstGeom prst="rect">
            <a:avLst/>
          </a:prstGeom>
          <a:solidFill>
            <a:srgbClr val="DEDEDE"/>
          </a:solidFill>
        </p:spPr>
        <p:txBody>
          <a:bodyPr rIns="1371600" anchor="ctr" anchorCtr="0"/>
          <a:lstStyle>
            <a:lvl1pPr algn="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670607-F478-BE4E-8608-89949C7D5279}"/>
              </a:ext>
            </a:extLst>
          </p:cNvPr>
          <p:cNvGrpSpPr/>
          <p:nvPr userDrawn="1"/>
        </p:nvGrpSpPr>
        <p:grpSpPr>
          <a:xfrm>
            <a:off x="0" y="1"/>
            <a:ext cx="7817250" cy="15119352"/>
            <a:chOff x="0" y="0"/>
            <a:chExt cx="8914102" cy="685800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2960CE-3ED9-3D49-BEB3-63CD70439705}"/>
                </a:ext>
              </a:extLst>
            </p:cNvPr>
            <p:cNvSpPr/>
            <p:nvPr userDrawn="1"/>
          </p:nvSpPr>
          <p:spPr bwMode="white">
            <a:xfrm>
              <a:off x="0" y="0"/>
              <a:ext cx="8914102" cy="6858001"/>
            </a:xfrm>
            <a:custGeom>
              <a:avLst/>
              <a:gdLst>
                <a:gd name="connsiteX0" fmla="*/ 1260764 w 8914102"/>
                <a:gd name="connsiteY0" fmla="*/ 0 h 6858001"/>
                <a:gd name="connsiteX1" fmla="*/ 5169189 w 8914102"/>
                <a:gd name="connsiteY1" fmla="*/ 0 h 6858001"/>
                <a:gd name="connsiteX2" fmla="*/ 5169189 w 8914102"/>
                <a:gd name="connsiteY2" fmla="*/ 765175 h 6858001"/>
                <a:gd name="connsiteX3" fmla="*/ 5937540 w 8914102"/>
                <a:gd name="connsiteY3" fmla="*/ 765175 h 6858001"/>
                <a:gd name="connsiteX4" fmla="*/ 5937540 w 8914102"/>
                <a:gd name="connsiteY4" fmla="*/ 1957388 h 6858001"/>
                <a:gd name="connsiteX5" fmla="*/ 7920327 w 8914102"/>
                <a:gd name="connsiteY5" fmla="*/ 1957388 h 6858001"/>
                <a:gd name="connsiteX6" fmla="*/ 7920327 w 8914102"/>
                <a:gd name="connsiteY6" fmla="*/ 4899025 h 6858001"/>
                <a:gd name="connsiteX7" fmla="*/ 8914102 w 8914102"/>
                <a:gd name="connsiteY7" fmla="*/ 4899025 h 6858001"/>
                <a:gd name="connsiteX8" fmla="*/ 8914102 w 8914102"/>
                <a:gd name="connsiteY8" fmla="*/ 6858000 h 6858001"/>
                <a:gd name="connsiteX9" fmla="*/ 7920327 w 8914102"/>
                <a:gd name="connsiteY9" fmla="*/ 6858000 h 6858001"/>
                <a:gd name="connsiteX10" fmla="*/ 5937540 w 8914102"/>
                <a:gd name="connsiteY10" fmla="*/ 6858000 h 6858001"/>
                <a:gd name="connsiteX11" fmla="*/ 5169189 w 8914102"/>
                <a:gd name="connsiteY11" fmla="*/ 6858000 h 6858001"/>
                <a:gd name="connsiteX12" fmla="*/ 3705515 w 8914102"/>
                <a:gd name="connsiteY12" fmla="*/ 6858000 h 6858001"/>
                <a:gd name="connsiteX13" fmla="*/ 1260764 w 8914102"/>
                <a:gd name="connsiteY13" fmla="*/ 6858000 h 6858001"/>
                <a:gd name="connsiteX14" fmla="*/ 1260764 w 8914102"/>
                <a:gd name="connsiteY14" fmla="*/ 6858001 h 6858001"/>
                <a:gd name="connsiteX15" fmla="*/ 0 w 8914102"/>
                <a:gd name="connsiteY15" fmla="*/ 6858001 h 6858001"/>
                <a:gd name="connsiteX16" fmla="*/ 0 w 8914102"/>
                <a:gd name="connsiteY16" fmla="*/ 1 h 6858001"/>
                <a:gd name="connsiteX17" fmla="*/ 1260764 w 8914102"/>
                <a:gd name="connsiteY17" fmla="*/ 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14102" h="6858001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57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790A76-DC9A-CA48-8F96-B38E81026F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6412568"/>
            <a:ext cx="4611581" cy="1147109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298848"/>
            <a:ext cx="4611581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</p:spTree>
    <p:extLst>
      <p:ext uri="{BB962C8B-B14F-4D97-AF65-F5344CB8AC3E}">
        <p14:creationId xmlns:p14="http://schemas.microsoft.com/office/powerpoint/2010/main" val="3395183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4677668" y="0"/>
            <a:ext cx="6014145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7054857"/>
            <a:ext cx="4099919" cy="504818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859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721923"/>
            <a:ext cx="4099920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GB" sz="1579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GB" sz="1579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2A556-B0A2-E74A-B3E1-08C0F432C2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7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[</a:t>
            </a:r>
            <a:r>
              <a:rPr lang="pl-PL" dirty="0"/>
              <a:t>Action </a:t>
            </a:r>
            <a:r>
              <a:rPr lang="en-US" dirty="0"/>
              <a:t>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588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94236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7937149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750E3-3DF6-B94E-959B-C6E962A30C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88414" y="13885383"/>
            <a:ext cx="9914986" cy="101246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658" b="0">
                <a:solidFill>
                  <a:schemeClr val="tx1"/>
                </a:solidFill>
              </a:defRPr>
            </a:lvl1pPr>
            <a:lvl2pPr>
              <a:defRPr sz="658">
                <a:solidFill>
                  <a:schemeClr val="tx1"/>
                </a:solidFill>
              </a:defRPr>
            </a:lvl2pPr>
            <a:lvl3pPr>
              <a:defRPr sz="658">
                <a:solidFill>
                  <a:schemeClr val="tx1"/>
                </a:solidFill>
              </a:defRPr>
            </a:lvl3pPr>
            <a:lvl4pPr>
              <a:defRPr sz="658">
                <a:solidFill>
                  <a:schemeClr val="tx1"/>
                </a:solidFill>
              </a:defRPr>
            </a:lvl4pPr>
            <a:lvl5pPr>
              <a:defRPr sz="658">
                <a:solidFill>
                  <a:schemeClr val="tx1"/>
                </a:solidFill>
              </a:defRPr>
            </a:lvl5pPr>
          </a:lstStyle>
          <a:p>
            <a:pPr lvl="0"/>
            <a:r>
              <a:rPr lang="pl-PL" dirty="0"/>
              <a:t>Source: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63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024489-97EC-1D48-A1FA-019C122861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3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Ra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C846B7-ABE0-4DBA-B9D0-4E726FE768DD}"/>
              </a:ext>
            </a:extLst>
          </p:cNvPr>
          <p:cNvSpPr/>
          <p:nvPr userDrawn="1"/>
        </p:nvSpPr>
        <p:spPr>
          <a:xfrm>
            <a:off x="0" y="0"/>
            <a:ext cx="628650" cy="815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B7D971-CEC8-406A-9522-E007DA86EC95}"/>
              </a:ext>
            </a:extLst>
          </p:cNvPr>
          <p:cNvSpPr/>
          <p:nvPr userDrawn="1"/>
        </p:nvSpPr>
        <p:spPr>
          <a:xfrm>
            <a:off x="10063163" y="14304341"/>
            <a:ext cx="628650" cy="815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954800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3" userDrawn="1">
          <p15:clr>
            <a:srgbClr val="FBAE40"/>
          </p15:clr>
        </p15:guide>
        <p15:guide id="2" orient="horz" pos="195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4578824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3"/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623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8" userDrawn="1">
          <p15:clr>
            <a:srgbClr val="FBAE40"/>
          </p15:clr>
        </p15:guide>
        <p15:guide id="2" pos="312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7176580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371247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0849" y="952403"/>
            <a:ext cx="6202551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70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2" userDrawn="1">
          <p15:clr>
            <a:srgbClr val="FBAE40"/>
          </p15:clr>
        </p15:guide>
        <p15:guide id="2" pos="234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a la Digital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01642826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8" imgH="338" progId="TCLayout.ActiveDocument.1">
                  <p:embed/>
                </p:oleObj>
              </mc:Choice>
              <mc:Fallback>
                <p:oleObj name="think-cell Slide" r:id="rId3" imgW="338" imgH="3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3712477" cy="15119350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0849" y="952404"/>
            <a:ext cx="6202551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36595-57B2-5848-8E3C-E2D5B4D0F2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4100849" y="2319930"/>
            <a:ext cx="6202551" cy="32393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tx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83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2" userDrawn="1">
          <p15:clr>
            <a:srgbClr val="FBAE40"/>
          </p15:clr>
        </p15:guide>
        <p15:guide id="2" pos="234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1" y="3671343"/>
            <a:ext cx="3483192" cy="993607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88415" y="4254768"/>
            <a:ext cx="2919365" cy="3830235"/>
          </a:xfrm>
          <a:prstGeom prst="rect">
            <a:avLst/>
          </a:prstGeom>
        </p:spPr>
        <p:txBody>
          <a:bodyPr tIns="0" bIns="0" anchor="t" anchorCtr="0"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1138" b="1" spc="-88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8668427"/>
            <a:ext cx="2919365" cy="454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3" b="0">
                <a:solidFill>
                  <a:schemeClr val="bg1"/>
                </a:solidFill>
              </a:defRPr>
            </a:lvl1pPr>
            <a:lvl2pPr marL="160386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2pPr>
            <a:lvl3pPr marL="320772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3pPr>
            <a:lvl4pPr marL="481157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4pPr>
            <a:lvl5pPr marL="641543" indent="-16038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b="0">
                <a:solidFill>
                  <a:schemeClr val="bg1"/>
                </a:solidFill>
              </a:defRPr>
            </a:lvl5pPr>
            <a:lvl6pPr marL="801929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6pPr>
            <a:lvl7pPr marL="962315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7pPr>
            <a:lvl8pPr marL="1122700" indent="-160386">
              <a:spcBef>
                <a:spcPts val="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8pPr>
            <a:lvl9pPr marL="1283086" indent="-160386">
              <a:spcBef>
                <a:spcPts val="0"/>
              </a:spcBef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3795037" y="3671344"/>
            <a:ext cx="6508363" cy="9936070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E2E86-965C-BE4A-BDD2-8C3B0C7986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418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88414" y="7158852"/>
            <a:ext cx="3094778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88414" y="3671343"/>
            <a:ext cx="3094778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795036" y="3671343"/>
            <a:ext cx="3098955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210810" y="3671343"/>
            <a:ext cx="3094778" cy="2939874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7455" b="0" spc="-88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00%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21E25-BA96-8149-8793-205BDC26358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4FBFED-85D0-8C43-84C6-BADD19241EDC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3795037" y="7158852"/>
            <a:ext cx="3098955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7D43B0B-6C29-D449-BC95-219F98DA27E0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7210810" y="7158852"/>
            <a:ext cx="3094778" cy="646046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526"/>
              </a:spcAft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635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3"/>
            <a:ext cx="9914986" cy="4317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767746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itle only with Sub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88414" y="952404"/>
            <a:ext cx="9914986" cy="43178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</a:t>
            </a:r>
            <a:r>
              <a:rPr lang="pl-PL" dirty="0"/>
              <a:t>Action</a:t>
            </a:r>
            <a:r>
              <a:rPr lang="en-US" dirty="0"/>
              <a:t> title]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6D22B17-E9E9-3842-A116-5C0D59C56C8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88413" y="2319930"/>
            <a:ext cx="9914987" cy="32393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5" b="0">
                <a:solidFill>
                  <a:schemeClr val="bg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2pPr>
            <a:lvl3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3pPr>
            <a:lvl4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4pPr>
            <a:lvl5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5pPr>
            <a:lvl6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6pPr>
            <a:lvl7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7pPr>
            <a:lvl8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8pPr>
            <a:lvl9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105"/>
            </a:lvl9pPr>
          </a:lstStyle>
          <a:p>
            <a:r>
              <a:rPr lang="en-US" dirty="0"/>
              <a:t>[</a:t>
            </a:r>
            <a:r>
              <a:rPr lang="pl-PL" dirty="0"/>
              <a:t>S</a:t>
            </a:r>
            <a:r>
              <a:rPr lang="en-US" dirty="0" err="1"/>
              <a:t>ubtitle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643640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NoAction title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22021-BC47-254A-91DB-E7B302B285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515ED1-193B-074D-A589-B9E109B66EF5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31534C-AB01-CB43-A35D-E0D0313F087A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719751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Full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2519892"/>
            <a:ext cx="4009430" cy="10079567"/>
          </a:xfrm>
          <a:prstGeom prst="rect">
            <a:avLst/>
          </a:prstGeom>
          <a:solidFill>
            <a:srgbClr val="E0301E"/>
          </a:solidFill>
        </p:spPr>
        <p:txBody>
          <a:bodyPr lIns="438912" tIns="1440000" rIns="252000" bIns="180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buFont typeface="Arial" panose="020B0604020202020204" pitchFamily="34" charset="0"/>
              <a:buNone/>
              <a:defRPr sz="228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 b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  <a:p>
            <a:pPr lvl="6"/>
            <a:r>
              <a:rPr lang="en-GB" dirty="0"/>
              <a:t>Seventh level</a:t>
            </a:r>
          </a:p>
          <a:p>
            <a:pPr lvl="7"/>
            <a:r>
              <a:rPr lang="en-GB" dirty="0"/>
              <a:t>Eighth level</a:t>
            </a:r>
          </a:p>
          <a:p>
            <a:pPr lvl="8"/>
            <a:r>
              <a:rPr lang="en-GB" dirty="0"/>
              <a:t>Ninth level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E9DA768-B963-3547-B650-2E77ED7439D3}"/>
              </a:ext>
            </a:extLst>
          </p:cNvPr>
          <p:cNvSpPr>
            <a:spLocks noChangeAspect="1" noEditPoints="1"/>
          </p:cNvSpPr>
          <p:nvPr userDrawn="1"/>
        </p:nvSpPr>
        <p:spPr bwMode="white">
          <a:xfrm>
            <a:off x="388414" y="3579664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EA47A-A519-524E-B3BA-613F4B8FFD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471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71B43E-7EFD-FC49-8203-0C37C621B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03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1 Image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3671343"/>
            <a:ext cx="4647319" cy="99360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BA5CA3E-5ADF-C84E-8B6D-07C039516DFE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1514583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7CDB-3D5A-144D-891F-76C8EE52CA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BB7F1-AF3C-874C-BE8B-D104DA2E8F83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01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45906" y="0"/>
            <a:ext cx="5345907" cy="15119350"/>
          </a:xfrm>
          <a:prstGeom prst="rect">
            <a:avLst/>
          </a:prstGeom>
          <a:solidFill>
            <a:schemeClr val="bg2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3671343"/>
            <a:ext cx="4647319" cy="99360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51F50DC-1032-F848-8EFD-503462F6015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88414" y="1514583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18CEB-562C-EF47-A905-BA1BD3BB0B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28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7AD3661-A443-F74F-9528-11F7BA264BF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B6AD2-D7A1-494A-91CB-06E4CD0D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/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15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53C6A26-069C-C142-8C96-315DE67FAD09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00FB7D-272D-B945-B988-9D863187CB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6951FF-D80A-B440-AD59-21C8CAD0B09D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2B484D-0DB3-F141-89A2-0AE991EDAF71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24423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5C37678-6A0A-C84B-9A52-9B7F891FFFD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6F6AB-3F75-814E-B81E-F9E4C24E94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A72BC-16D1-2045-8477-A02F773FC3E7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9F59E92-0B7C-6340-9BCB-B2E93DCC0ECB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838994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3D58181-4255-CF4B-AEC5-6ADD879A60CA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7F919-EC3A-3241-8DAE-2E4D035F75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D1A23C-DCC6-AB46-9BE5-B99F14C52642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C12044F-4FE3-EA46-A9A8-1FD082BCFDA8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566784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415" y="5014584"/>
            <a:ext cx="8366454" cy="85928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631"/>
              </a:spcAft>
              <a:defRPr sz="3333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28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28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6180B7-FBDB-F345-B5D1-21FE86D79BA3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388414" y="3004820"/>
            <a:ext cx="764298" cy="1497936"/>
          </a:xfrm>
          <a:custGeom>
            <a:avLst/>
            <a:gdLst>
              <a:gd name="T0" fmla="*/ 1757 w 1811"/>
              <a:gd name="T1" fmla="*/ 1424 h 1424"/>
              <a:gd name="T2" fmla="*/ 1757 w 1811"/>
              <a:gd name="T3" fmla="*/ 1424 h 1424"/>
              <a:gd name="T4" fmla="*/ 1099 w 1811"/>
              <a:gd name="T5" fmla="*/ 1424 h 1424"/>
              <a:gd name="T6" fmla="*/ 1099 w 1811"/>
              <a:gd name="T7" fmla="*/ 953 h 1424"/>
              <a:gd name="T8" fmla="*/ 1149 w 1811"/>
              <a:gd name="T9" fmla="*/ 501 h 1424"/>
              <a:gd name="T10" fmla="*/ 1337 w 1811"/>
              <a:gd name="T11" fmla="*/ 206 h 1424"/>
              <a:gd name="T12" fmla="*/ 1682 w 1811"/>
              <a:gd name="T13" fmla="*/ 0 h 1424"/>
              <a:gd name="T14" fmla="*/ 1811 w 1811"/>
              <a:gd name="T15" fmla="*/ 271 h 1424"/>
              <a:gd name="T16" fmla="*/ 1529 w 1811"/>
              <a:gd name="T17" fmla="*/ 454 h 1424"/>
              <a:gd name="T18" fmla="*/ 1439 w 1811"/>
              <a:gd name="T19" fmla="*/ 766 h 1424"/>
              <a:gd name="T20" fmla="*/ 1757 w 1811"/>
              <a:gd name="T21" fmla="*/ 766 h 1424"/>
              <a:gd name="T22" fmla="*/ 1757 w 1811"/>
              <a:gd name="T23" fmla="*/ 1424 h 1424"/>
              <a:gd name="T24" fmla="*/ 658 w 1811"/>
              <a:gd name="T25" fmla="*/ 1424 h 1424"/>
              <a:gd name="T26" fmla="*/ 658 w 1811"/>
              <a:gd name="T27" fmla="*/ 1424 h 1424"/>
              <a:gd name="T28" fmla="*/ 0 w 1811"/>
              <a:gd name="T29" fmla="*/ 1424 h 1424"/>
              <a:gd name="T30" fmla="*/ 0 w 1811"/>
              <a:gd name="T31" fmla="*/ 953 h 1424"/>
              <a:gd name="T32" fmla="*/ 50 w 1811"/>
              <a:gd name="T33" fmla="*/ 502 h 1424"/>
              <a:gd name="T34" fmla="*/ 236 w 1811"/>
              <a:gd name="T35" fmla="*/ 206 h 1424"/>
              <a:gd name="T36" fmla="*/ 583 w 1811"/>
              <a:gd name="T37" fmla="*/ 0 h 1424"/>
              <a:gd name="T38" fmla="*/ 712 w 1811"/>
              <a:gd name="T39" fmla="*/ 271 h 1424"/>
              <a:gd name="T40" fmla="*/ 430 w 1811"/>
              <a:gd name="T41" fmla="*/ 454 h 1424"/>
              <a:gd name="T42" fmla="*/ 339 w 1811"/>
              <a:gd name="T43" fmla="*/ 766 h 1424"/>
              <a:gd name="T44" fmla="*/ 658 w 1811"/>
              <a:gd name="T45" fmla="*/ 766 h 1424"/>
              <a:gd name="T46" fmla="*/ 658 w 1811"/>
              <a:gd name="T47" fmla="*/ 1424 h 1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11" h="1424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11AB2D-BD6C-ED44-886E-A866C564DF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933363" y="14111393"/>
            <a:ext cx="370037" cy="3023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32DA9-721C-CB42-9B45-34944DEEA5B9}"/>
              </a:ext>
            </a:extLst>
          </p:cNvPr>
          <p:cNvSpPr txBox="1"/>
          <p:nvPr userDrawn="1"/>
        </p:nvSpPr>
        <p:spPr>
          <a:xfrm>
            <a:off x="388414" y="14111389"/>
            <a:ext cx="267295" cy="30238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en-GB" sz="658" b="1" dirty="0">
                <a:solidFill>
                  <a:schemeClr val="bg1"/>
                </a:solidFill>
              </a:rPr>
              <a:t>PwC</a:t>
            </a:r>
            <a:endParaRPr lang="en-GB" sz="658" b="0" dirty="0">
              <a:solidFill>
                <a:schemeClr val="bg1"/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879C374-4EBE-A344-AEC0-A65E3C58CDC1}"/>
              </a:ext>
            </a:extLst>
          </p:cNvPr>
          <p:cNvSpPr txBox="1">
            <a:spLocks/>
          </p:cNvSpPr>
          <p:nvPr userDrawn="1"/>
        </p:nvSpPr>
        <p:spPr>
          <a:xfrm>
            <a:off x="7207230" y="14111393"/>
            <a:ext cx="2580374" cy="3023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8" dirty="0">
                <a:solidFill>
                  <a:schemeClr val="bg1"/>
                </a:solidFill>
              </a:rPr>
              <a:t>Proprietary and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692726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375197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5"/>
            <a:ext cx="5471201" cy="612923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925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2854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0"/>
            <a:ext cx="7100032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7559675"/>
            <a:ext cx="7100032" cy="2519892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>
              <a:solidFill>
                <a:schemeClr val="accent6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hidden">
          <a:xfrm>
            <a:off x="7100032" y="0"/>
            <a:ext cx="3591781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5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2DF81D-CFC9-CA4F-9296-0DF32281B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206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832198" y="3671346"/>
            <a:ext cx="5471201" cy="612923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3508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[Section header title]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0A2100-6DF1-414A-91DA-B6027C61BA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414" y="3671345"/>
            <a:ext cx="3810350" cy="9936072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640" b="0">
                <a:solidFill>
                  <a:schemeClr val="bg1"/>
                </a:solidFill>
              </a:defRPr>
            </a:lvl1pPr>
            <a:lvl2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2pPr>
            <a:lvl3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3pPr>
            <a:lvl4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4pPr>
            <a:lvl5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5pPr>
            <a:lvl6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6pPr>
            <a:lvl7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7pPr>
            <a:lvl8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8pPr>
            <a:lvl9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57005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210266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 Manual">
    <p:bg>
      <p:bgPr>
        <a:solidFill>
          <a:srgbClr val="D04A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D68526-5625-1E4A-90D0-6166C1CB0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58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Manual">
    <p:bg>
      <p:bgPr>
        <a:solidFill>
          <a:srgbClr val="E03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054294-58FB-3646-A032-19FD6979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926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ose Manual">
    <p:bg>
      <p:bgPr>
        <a:solidFill>
          <a:srgbClr val="DB5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F4BCE9-03B0-5C4D-A70B-519F67263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170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Grey Manual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146EE5-5980-A84E-9311-F5B9956E4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415" y="944959"/>
            <a:ext cx="1205334" cy="433421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2629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4447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Dark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53FBC-337E-0D4B-8811-6E0EEC0A9293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bg1"/>
                </a:solidFill>
              </a:rPr>
              <a:t>pwc.com</a:t>
            </a:r>
            <a:endParaRPr lang="en-US" sz="1052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99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tx1"/>
                </a:solidFill>
              </a:rPr>
              <a:t>pwc.com</a:t>
            </a:r>
            <a:endParaRPr lang="en-US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5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hidden">
          <a:xfrm>
            <a:off x="0" y="10892753"/>
            <a:ext cx="10691813" cy="422659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5" y="5516884"/>
            <a:ext cx="4800178" cy="782843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508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88413" y="11595470"/>
            <a:ext cx="9914987" cy="3200262"/>
          </a:xfrm>
          <a:prstGeom prst="rect">
            <a:avLst/>
          </a:prstGeo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2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[Legal]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89" tIns="40094" rIns="80189" bIns="4009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endParaRPr lang="en-GB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B5A1-1961-2549-9AC7-6FB51905A5F2}"/>
              </a:ext>
            </a:extLst>
          </p:cNvPr>
          <p:cNvSpPr txBox="1"/>
          <p:nvPr userDrawn="1"/>
        </p:nvSpPr>
        <p:spPr>
          <a:xfrm>
            <a:off x="388414" y="9701580"/>
            <a:ext cx="4800178" cy="7506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 typeface="Arial"/>
              <a:buNone/>
            </a:pPr>
            <a:r>
              <a:rPr lang="en-US" sz="1052" dirty="0" err="1">
                <a:solidFill>
                  <a:schemeClr val="tx1"/>
                </a:solidFill>
              </a:rPr>
              <a:t>pwc.com</a:t>
            </a:r>
            <a:endParaRPr lang="en-US" sz="1052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16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1">
  <p:cSld name="1_Title Slide 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18"/>
          <p:cNvSpPr/>
          <p:nvPr/>
        </p:nvSpPr>
        <p:spPr>
          <a:xfrm>
            <a:off x="0" y="0"/>
            <a:ext cx="7100033" cy="755967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18"/>
          <p:cNvSpPr/>
          <p:nvPr/>
        </p:nvSpPr>
        <p:spPr>
          <a:xfrm>
            <a:off x="0" y="7559675"/>
            <a:ext cx="7100033" cy="2519892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18"/>
          <p:cNvSpPr/>
          <p:nvPr/>
        </p:nvSpPr>
        <p:spPr>
          <a:xfrm>
            <a:off x="7100032" y="0"/>
            <a:ext cx="3591782" cy="7559675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106901" tIns="53435" rIns="106901" bIns="5343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2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18"/>
          <p:cNvSpPr txBox="1">
            <a:spLocks noGrp="1"/>
          </p:cNvSpPr>
          <p:nvPr>
            <p:ph type="ctrTitle"/>
          </p:nvPr>
        </p:nvSpPr>
        <p:spPr>
          <a:xfrm>
            <a:off x="388414" y="944960"/>
            <a:ext cx="6505579" cy="535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62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18"/>
          <p:cNvSpPr txBox="1">
            <a:spLocks noGrp="1"/>
          </p:cNvSpPr>
          <p:nvPr>
            <p:ph type="subTitle" idx="1"/>
          </p:nvPr>
        </p:nvSpPr>
        <p:spPr>
          <a:xfrm>
            <a:off x="388415" y="8265245"/>
            <a:ext cx="4800179" cy="131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3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679" name="Google Shape;679;p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11752778"/>
            <a:ext cx="1435376" cy="2978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988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>
  <p:cSld name="1_Thank You Light">
    <p:bg>
      <p:bgPr>
        <a:solidFill>
          <a:schemeClr val="lt1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20"/>
          <p:cNvSpPr/>
          <p:nvPr/>
        </p:nvSpPr>
        <p:spPr>
          <a:xfrm>
            <a:off x="0" y="10892751"/>
            <a:ext cx="10691813" cy="422671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82" tIns="40077" rIns="80182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20"/>
          <p:cNvSpPr txBox="1">
            <a:spLocks noGrp="1"/>
          </p:cNvSpPr>
          <p:nvPr>
            <p:ph type="ctrTitle"/>
          </p:nvPr>
        </p:nvSpPr>
        <p:spPr>
          <a:xfrm>
            <a:off x="388416" y="4331981"/>
            <a:ext cx="4800091" cy="196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5145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120"/>
          <p:cNvSpPr/>
          <p:nvPr/>
        </p:nvSpPr>
        <p:spPr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20"/>
          <p:cNvSpPr txBox="1">
            <a:spLocks noGrp="1"/>
          </p:cNvSpPr>
          <p:nvPr>
            <p:ph type="body" idx="1"/>
          </p:nvPr>
        </p:nvSpPr>
        <p:spPr>
          <a:xfrm>
            <a:off x="388413" y="11595470"/>
            <a:ext cx="9914832" cy="320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34606" lvl="0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1pPr>
            <a:lvl2pPr marL="1069212" lvl="1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2pPr>
            <a:lvl3pPr marL="1603817" lvl="2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3pPr>
            <a:lvl4pPr marL="2138423" lvl="3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4pPr>
            <a:lvl5pPr marL="2673029" lvl="4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 b="0">
                <a:solidFill>
                  <a:schemeClr val="lt1"/>
                </a:solidFill>
              </a:defRPr>
            </a:lvl5pPr>
            <a:lvl6pPr marL="3207635" lvl="5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6pPr>
            <a:lvl7pPr marL="3742241" lvl="6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7pPr>
            <a:lvl8pPr marL="4276847" lvl="7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8pPr>
            <a:lvl9pPr marL="4811453" lvl="8" indent="-2673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1052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8" name="Google Shape;688;p120"/>
          <p:cNvSpPr/>
          <p:nvPr/>
        </p:nvSpPr>
        <p:spPr>
          <a:xfrm>
            <a:off x="4677668" y="0"/>
            <a:ext cx="6014145" cy="151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82" tIns="40077" rIns="80182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3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20"/>
          <p:cNvSpPr txBox="1"/>
          <p:nvPr/>
        </p:nvSpPr>
        <p:spPr>
          <a:xfrm>
            <a:off x="388414" y="9701578"/>
            <a:ext cx="4800091" cy="75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10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128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0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Grey">
    <p:bg>
      <p:bgPr>
        <a:solidFill>
          <a:srgbClr val="464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7EFBB-B928-AC40-8026-93C731DCE1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162358" y="11752775"/>
            <a:ext cx="1435376" cy="29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76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All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3" y="5611397"/>
            <a:ext cx="6505579" cy="68833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5262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8298848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44956-77CE-C94F-9DC1-ACB7D92E89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2358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5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5345906" y="0"/>
            <a:ext cx="5345907" cy="10087971"/>
          </a:xfrm>
          <a:prstGeom prst="rect">
            <a:avLst/>
          </a:prstGeom>
          <a:solidFill>
            <a:srgbClr val="DEDEDE"/>
          </a:solidFill>
        </p:spPr>
        <p:txBody>
          <a:bodyPr anchor="ctr" anchorCtr="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hidden">
          <a:xfrm>
            <a:off x="0" y="0"/>
            <a:ext cx="5345907" cy="1008797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10" name="Rectangle 9"/>
          <p:cNvSpPr/>
          <p:nvPr/>
        </p:nvSpPr>
        <p:spPr bwMode="hidden">
          <a:xfrm>
            <a:off x="0" y="10087971"/>
            <a:ext cx="5345907" cy="5031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414" y="4928211"/>
            <a:ext cx="4800179" cy="57355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43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414" y="11247125"/>
            <a:ext cx="4800179" cy="155392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9BFEA4-1A04-C344-804A-E610366F99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9065711" y="11752776"/>
            <a:ext cx="1435376" cy="297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Lines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0691813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1E7E14-05A1-3C44-AC4F-3B254DA49C58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0AF71D2-4341-774D-95E6-2A6EC9FAB977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0" y="0"/>
              <a:ext cx="12192000" cy="6858000"/>
              <a:chOff x="152400" y="152400"/>
              <a:chExt cx="12196763" cy="6862763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EB6FF182-420C-CE44-A08A-9911616955D9}"/>
                  </a:ext>
                </a:extLst>
              </p:cNvPr>
              <p:cNvSpPr>
                <a:spLocks noChangeAspect="1"/>
              </p:cNvSpPr>
              <p:nvPr/>
            </p:nvSpPr>
            <p:spPr bwMode="hidden">
              <a:xfrm>
                <a:off x="152400" y="3775075"/>
                <a:ext cx="9142413" cy="777875"/>
              </a:xfrm>
              <a:custGeom>
                <a:avLst/>
                <a:gdLst>
                  <a:gd name="T0" fmla="*/ 0 w 7908"/>
                  <a:gd name="T1" fmla="*/ 0 h 1632"/>
                  <a:gd name="T2" fmla="*/ 0 w 7908"/>
                  <a:gd name="T3" fmla="*/ 0 h 1632"/>
                  <a:gd name="T4" fmla="*/ 7908 w 7908"/>
                  <a:gd name="T5" fmla="*/ 0 h 1632"/>
                  <a:gd name="T6" fmla="*/ 7908 w 7908"/>
                  <a:gd name="T7" fmla="*/ 1632 h 1632"/>
                  <a:gd name="T8" fmla="*/ 0 w 7908"/>
                  <a:gd name="T9" fmla="*/ 1632 h 1632"/>
                  <a:gd name="T10" fmla="*/ 0 w 7908"/>
                  <a:gd name="T11" fmla="*/ 0 h 1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08" h="1632">
                    <a:moveTo>
                      <a:pt x="0" y="0"/>
                    </a:moveTo>
                    <a:lnTo>
                      <a:pt x="0" y="0"/>
                    </a:lnTo>
                    <a:lnTo>
                      <a:pt x="7908" y="0"/>
                    </a:lnTo>
                    <a:lnTo>
                      <a:pt x="7908" y="1632"/>
                    </a:lnTo>
                    <a:lnTo>
                      <a:pt x="0" y="1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4A0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79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3BE432B1-2C50-3E4E-AD63-D3F80C22CFAE}"/>
                  </a:ext>
                </a:extLst>
              </p:cNvPr>
              <p:cNvSpPr>
                <a:spLocks noChangeAspect="1"/>
              </p:cNvSpPr>
              <p:nvPr/>
            </p:nvSpPr>
            <p:spPr bwMode="white">
              <a:xfrm>
                <a:off x="152400" y="152400"/>
                <a:ext cx="12196763" cy="6862763"/>
              </a:xfrm>
              <a:custGeom>
                <a:avLst/>
                <a:gdLst>
                  <a:gd name="T0" fmla="*/ 19187 w 25599"/>
                  <a:gd name="T1" fmla="*/ 0 h 14399"/>
                  <a:gd name="T2" fmla="*/ 19187 w 25599"/>
                  <a:gd name="T3" fmla="*/ 0 h 14399"/>
                  <a:gd name="T4" fmla="*/ 19187 w 25599"/>
                  <a:gd name="T5" fmla="*/ 6949 h 14399"/>
                  <a:gd name="T6" fmla="*/ 0 w 25599"/>
                  <a:gd name="T7" fmla="*/ 6949 h 14399"/>
                  <a:gd name="T8" fmla="*/ 0 w 25599"/>
                  <a:gd name="T9" fmla="*/ 7602 h 14399"/>
                  <a:gd name="T10" fmla="*/ 19187 w 25599"/>
                  <a:gd name="T11" fmla="*/ 7602 h 14399"/>
                  <a:gd name="T12" fmla="*/ 19187 w 25599"/>
                  <a:gd name="T13" fmla="*/ 9234 h 14399"/>
                  <a:gd name="T14" fmla="*/ 0 w 25599"/>
                  <a:gd name="T15" fmla="*/ 9234 h 14399"/>
                  <a:gd name="T16" fmla="*/ 0 w 25599"/>
                  <a:gd name="T17" fmla="*/ 9887 h 14399"/>
                  <a:gd name="T18" fmla="*/ 19187 w 25599"/>
                  <a:gd name="T19" fmla="*/ 9887 h 14399"/>
                  <a:gd name="T20" fmla="*/ 19187 w 25599"/>
                  <a:gd name="T21" fmla="*/ 14399 h 14399"/>
                  <a:gd name="T22" fmla="*/ 19839 w 25599"/>
                  <a:gd name="T23" fmla="*/ 14399 h 14399"/>
                  <a:gd name="T24" fmla="*/ 19839 w 25599"/>
                  <a:gd name="T25" fmla="*/ 9887 h 14399"/>
                  <a:gd name="T26" fmla="*/ 25599 w 25599"/>
                  <a:gd name="T27" fmla="*/ 9887 h 14399"/>
                  <a:gd name="T28" fmla="*/ 25599 w 25599"/>
                  <a:gd name="T29" fmla="*/ 9234 h 14399"/>
                  <a:gd name="T30" fmla="*/ 19839 w 25599"/>
                  <a:gd name="T31" fmla="*/ 9234 h 14399"/>
                  <a:gd name="T32" fmla="*/ 19839 w 25599"/>
                  <a:gd name="T33" fmla="*/ 7602 h 14399"/>
                  <a:gd name="T34" fmla="*/ 25599 w 25599"/>
                  <a:gd name="T35" fmla="*/ 7602 h 14399"/>
                  <a:gd name="T36" fmla="*/ 25599 w 25599"/>
                  <a:gd name="T37" fmla="*/ 6949 h 14399"/>
                  <a:gd name="T38" fmla="*/ 19839 w 25599"/>
                  <a:gd name="T39" fmla="*/ 6949 h 14399"/>
                  <a:gd name="T40" fmla="*/ 19839 w 25599"/>
                  <a:gd name="T41" fmla="*/ 0 h 14399"/>
                  <a:gd name="T42" fmla="*/ 19187 w 25599"/>
                  <a:gd name="T43" fmla="*/ 0 h 14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599" h="14399">
                    <a:moveTo>
                      <a:pt x="19187" y="0"/>
                    </a:moveTo>
                    <a:lnTo>
                      <a:pt x="19187" y="0"/>
                    </a:lnTo>
                    <a:lnTo>
                      <a:pt x="19187" y="6949"/>
                    </a:lnTo>
                    <a:lnTo>
                      <a:pt x="0" y="6949"/>
                    </a:lnTo>
                    <a:lnTo>
                      <a:pt x="0" y="7602"/>
                    </a:lnTo>
                    <a:lnTo>
                      <a:pt x="19187" y="7602"/>
                    </a:lnTo>
                    <a:lnTo>
                      <a:pt x="19187" y="9234"/>
                    </a:lnTo>
                    <a:lnTo>
                      <a:pt x="0" y="9234"/>
                    </a:lnTo>
                    <a:lnTo>
                      <a:pt x="0" y="9887"/>
                    </a:lnTo>
                    <a:lnTo>
                      <a:pt x="19187" y="9887"/>
                    </a:lnTo>
                    <a:lnTo>
                      <a:pt x="19187" y="14399"/>
                    </a:lnTo>
                    <a:lnTo>
                      <a:pt x="19839" y="14399"/>
                    </a:lnTo>
                    <a:lnTo>
                      <a:pt x="19839" y="9887"/>
                    </a:lnTo>
                    <a:lnTo>
                      <a:pt x="25599" y="9887"/>
                    </a:lnTo>
                    <a:lnTo>
                      <a:pt x="25599" y="9234"/>
                    </a:lnTo>
                    <a:lnTo>
                      <a:pt x="19839" y="9234"/>
                    </a:lnTo>
                    <a:lnTo>
                      <a:pt x="19839" y="7602"/>
                    </a:lnTo>
                    <a:lnTo>
                      <a:pt x="25599" y="7602"/>
                    </a:lnTo>
                    <a:lnTo>
                      <a:pt x="25599" y="6949"/>
                    </a:lnTo>
                    <a:lnTo>
                      <a:pt x="19839" y="6949"/>
                    </a:lnTo>
                    <a:lnTo>
                      <a:pt x="19839" y="0"/>
                    </a:lnTo>
                    <a:lnTo>
                      <a:pt x="19187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579"/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42E31FB-8697-8E4D-9430-7773E91817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black">
            <a:xfrm>
              <a:off x="185139" y="5330952"/>
              <a:ext cx="1636776" cy="1351184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5" y="8187128"/>
            <a:ext cx="4800178" cy="1305304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5" y="4583047"/>
            <a:ext cx="6505577" cy="51629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94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89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nes 2"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/>
          <p:cNvSpPr>
            <a:spLocks noGrp="1"/>
          </p:cNvSpPr>
          <p:nvPr>
            <p:ph type="pic" sz="quarter" idx="10"/>
          </p:nvPr>
        </p:nvSpPr>
        <p:spPr bwMode="hidden">
          <a:xfrm>
            <a:off x="0" y="0"/>
            <a:ext cx="10691813" cy="15119350"/>
          </a:xfrm>
          <a:prstGeom prst="rect">
            <a:avLst/>
          </a:prstGeom>
          <a:solidFill>
            <a:srgbClr val="DEDEDE"/>
          </a:solidFill>
        </p:spPr>
        <p:txBody>
          <a:bodyPr tIns="91440"/>
          <a:lstStyle>
            <a:lvl1pPr algn="ctr">
              <a:defRPr sz="1052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BDC28A-6CCA-D946-B517-6BB4EEB49B0B}"/>
              </a:ext>
            </a:extLst>
          </p:cNvPr>
          <p:cNvGrpSpPr/>
          <p:nvPr userDrawn="1"/>
        </p:nvGrpSpPr>
        <p:grpSpPr>
          <a:xfrm>
            <a:off x="0" y="0"/>
            <a:ext cx="10691813" cy="15119350"/>
            <a:chOff x="0" y="0"/>
            <a:chExt cx="12192000" cy="6858000"/>
          </a:xfrm>
        </p:grpSpPr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8987A12-2FCD-A24E-A035-A87DB2CE21C2}"/>
                </a:ext>
              </a:extLst>
            </p:cNvPr>
            <p:cNvSpPr/>
            <p:nvPr userDrawn="1"/>
          </p:nvSpPr>
          <p:spPr bwMode="white">
            <a:xfrm>
              <a:off x="0" y="0"/>
              <a:ext cx="12192000" cy="6858000"/>
            </a:xfrm>
            <a:custGeom>
              <a:avLst/>
              <a:gdLst>
                <a:gd name="connsiteX0" fmla="*/ 9144000 w 12192000"/>
                <a:gd name="connsiteY0" fmla="*/ 0 h 6858000"/>
                <a:gd name="connsiteX1" fmla="*/ 9450000 w 12192000"/>
                <a:gd name="connsiteY1" fmla="*/ 0 h 6858000"/>
                <a:gd name="connsiteX2" fmla="*/ 9450000 w 12192000"/>
                <a:gd name="connsiteY2" fmla="*/ 3309692 h 6858000"/>
                <a:gd name="connsiteX3" fmla="*/ 12192000 w 12192000"/>
                <a:gd name="connsiteY3" fmla="*/ 3309692 h 6858000"/>
                <a:gd name="connsiteX4" fmla="*/ 12192000 w 12192000"/>
                <a:gd name="connsiteY4" fmla="*/ 3615692 h 6858000"/>
                <a:gd name="connsiteX5" fmla="*/ 9450000 w 12192000"/>
                <a:gd name="connsiteY5" fmla="*/ 3615692 h 6858000"/>
                <a:gd name="connsiteX6" fmla="*/ 9450000 w 12192000"/>
                <a:gd name="connsiteY6" fmla="*/ 4394836 h 6858000"/>
                <a:gd name="connsiteX7" fmla="*/ 12192000 w 12192000"/>
                <a:gd name="connsiteY7" fmla="*/ 4394836 h 6858000"/>
                <a:gd name="connsiteX8" fmla="*/ 12192000 w 12192000"/>
                <a:gd name="connsiteY8" fmla="*/ 4700836 h 6858000"/>
                <a:gd name="connsiteX9" fmla="*/ 9450000 w 12192000"/>
                <a:gd name="connsiteY9" fmla="*/ 4700836 h 6858000"/>
                <a:gd name="connsiteX10" fmla="*/ 9450000 w 12192000"/>
                <a:gd name="connsiteY10" fmla="*/ 6858000 h 6858000"/>
                <a:gd name="connsiteX11" fmla="*/ 9144000 w 12192000"/>
                <a:gd name="connsiteY11" fmla="*/ 6858000 h 6858000"/>
                <a:gd name="connsiteX12" fmla="*/ 9144000 w 12192000"/>
                <a:gd name="connsiteY12" fmla="*/ 4700836 h 6858000"/>
                <a:gd name="connsiteX13" fmla="*/ 0 w 12192000"/>
                <a:gd name="connsiteY13" fmla="*/ 4700836 h 6858000"/>
                <a:gd name="connsiteX14" fmla="*/ 0 w 12192000"/>
                <a:gd name="connsiteY14" fmla="*/ 4394836 h 6858000"/>
                <a:gd name="connsiteX15" fmla="*/ 9144000 w 12192000"/>
                <a:gd name="connsiteY15" fmla="*/ 4394836 h 6858000"/>
                <a:gd name="connsiteX16" fmla="*/ 9144000 w 12192000"/>
                <a:gd name="connsiteY16" fmla="*/ 3615692 h 6858000"/>
                <a:gd name="connsiteX17" fmla="*/ 0 w 12192000"/>
                <a:gd name="connsiteY17" fmla="*/ 3615692 h 6858000"/>
                <a:gd name="connsiteX18" fmla="*/ 0 w 12192000"/>
                <a:gd name="connsiteY18" fmla="*/ 3309692 h 6858000"/>
                <a:gd name="connsiteX19" fmla="*/ 9144000 w 12192000"/>
                <a:gd name="connsiteY19" fmla="*/ 330969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2000" h="6858000">
                  <a:moveTo>
                    <a:pt x="9144000" y="0"/>
                  </a:moveTo>
                  <a:lnTo>
                    <a:pt x="9450000" y="0"/>
                  </a:lnTo>
                  <a:lnTo>
                    <a:pt x="9450000" y="3309692"/>
                  </a:lnTo>
                  <a:lnTo>
                    <a:pt x="12192000" y="3309692"/>
                  </a:lnTo>
                  <a:lnTo>
                    <a:pt x="12192000" y="3615692"/>
                  </a:lnTo>
                  <a:lnTo>
                    <a:pt x="9450000" y="3615692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lnTo>
                    <a:pt x="9144000" y="3615692"/>
                  </a:lnTo>
                  <a:lnTo>
                    <a:pt x="0" y="3615692"/>
                  </a:lnTo>
                  <a:lnTo>
                    <a:pt x="0" y="3309692"/>
                  </a:lnTo>
                  <a:lnTo>
                    <a:pt x="9144000" y="33096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579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FFF2DD-324A-4741-B09D-D8BFF0170B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 bwMode="gray">
            <a:xfrm>
              <a:off x="185139" y="5330952"/>
              <a:ext cx="1636776" cy="1351185"/>
            </a:xfrm>
            <a:prstGeom prst="rect">
              <a:avLst/>
            </a:prstGeom>
          </p:spPr>
        </p:pic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B2285DDC-FA1B-F84F-B44E-C04413327EF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414" y="8187129"/>
            <a:ext cx="4800179" cy="1310037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 b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28"/>
            </a:lvl9pPr>
          </a:lstStyle>
          <a:p>
            <a:r>
              <a:rPr lang="en-US" dirty="0"/>
              <a:t>[Presentation subtitle]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8414" y="4583047"/>
            <a:ext cx="6505578" cy="51629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85000"/>
              </a:lnSpc>
              <a:defRPr sz="394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71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51"/>
            </p:custDataLst>
            <p:extLst>
              <p:ext uri="{D42A27DB-BD31-4B8C-83A1-F6EECF244321}">
                <p14:modId xmlns:p14="http://schemas.microsoft.com/office/powerpoint/2010/main" val="913890485"/>
              </p:ext>
            </p:extLst>
          </p:nvPr>
        </p:nvGraphicFramePr>
        <p:xfrm>
          <a:off x="1393" y="3502"/>
          <a:ext cx="1392" cy="3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2" imgW="338" imgH="338" progId="TCLayout.ActiveDocument.1">
                  <p:embed/>
                </p:oleObj>
              </mc:Choice>
              <mc:Fallback>
                <p:oleObj name="think-cell Slide" r:id="rId52" imgW="338" imgH="3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3"/>
                      <a:stretch>
                        <a:fillRect/>
                      </a:stretch>
                    </p:blipFill>
                    <p:spPr>
                      <a:xfrm>
                        <a:off x="1393" y="3502"/>
                        <a:ext cx="1392" cy="34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10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86" r:id="rId17"/>
    <p:sldLayoutId id="2147483791" r:id="rId18"/>
    <p:sldLayoutId id="2147483794" r:id="rId19"/>
    <p:sldLayoutId id="2147483790" r:id="rId20"/>
    <p:sldLayoutId id="2147483745" r:id="rId21"/>
    <p:sldLayoutId id="2147483796" r:id="rId22"/>
    <p:sldLayoutId id="2147483797" r:id="rId23"/>
    <p:sldLayoutId id="2147483765" r:id="rId24"/>
    <p:sldLayoutId id="2147483766" r:id="rId25"/>
    <p:sldLayoutId id="2147483767" r:id="rId26"/>
    <p:sldLayoutId id="2147483792" r:id="rId27"/>
    <p:sldLayoutId id="2147483793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8" r:id="rId45"/>
    <p:sldLayoutId id="2147483789" r:id="rId46"/>
    <p:sldLayoutId id="2147483800" r:id="rId47"/>
    <p:sldLayoutId id="2147483798" r:id="rId48"/>
    <p:sldLayoutId id="2147483799" r:id="rId49"/>
  </p:sldLayoutIdLst>
  <p:hf hdr="0" ftr="0" dt="0"/>
  <p:txStyles>
    <p:titleStyle>
      <a:lvl1pPr algn="l" defTabSz="801929" rtl="0" eaLnBrk="1" latinLnBrk="0" hangingPunct="1">
        <a:lnSpc>
          <a:spcPct val="100000"/>
        </a:lnSpc>
        <a:spcBef>
          <a:spcPct val="0"/>
        </a:spcBef>
        <a:buNone/>
        <a:defRPr sz="2806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1052"/>
        </a:spcAft>
        <a:buFont typeface="Arial" panose="020B0604020202020204" pitchFamily="34" charset="0"/>
        <a:buNone/>
        <a:defRPr sz="1579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None/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158715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317430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481157" indent="-158715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641543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801929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962315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–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1122700" indent="-160386" algn="l" defTabSz="801929" rtl="0" eaLnBrk="1" latinLnBrk="0" hangingPunct="1">
        <a:lnSpc>
          <a:spcPct val="100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6" userDrawn="1">
          <p15:clr>
            <a:srgbClr val="F26B43"/>
          </p15:clr>
        </p15:guide>
        <p15:guide id="2" pos="6339" userDrawn="1">
          <p15:clr>
            <a:srgbClr val="F26B43"/>
          </p15:clr>
        </p15:guide>
        <p15:guide id="5" orient="horz" pos="8935" userDrawn="1">
          <p15:clr>
            <a:srgbClr val="F26B43"/>
          </p15:clr>
        </p15:guide>
        <p15:guide id="13" orient="horz" pos="5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oleObject" Target="../embeddings/oleObject5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6C696AD-6FF6-4F13-BD7E-A640A6C07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96123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6C696AD-6FF6-4F13-BD7E-A640A6C071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09978E0-1C78-4A46-9D9E-525B78E97C91}"/>
              </a:ext>
            </a:extLst>
          </p:cNvPr>
          <p:cNvSpPr txBox="1"/>
          <p:nvPr/>
        </p:nvSpPr>
        <p:spPr>
          <a:xfrm>
            <a:off x="666572" y="206491"/>
            <a:ext cx="9353420" cy="1923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l-PL" sz="28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Dostępność architektoniczna </a:t>
            </a:r>
          </a:p>
          <a:p>
            <a:pPr>
              <a:lnSpc>
                <a:spcPct val="114000"/>
              </a:lnSpc>
            </a:pPr>
            <a:r>
              <a:rPr lang="pl-PL" sz="28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dla klientów ze szczególnymi potrzebami </a:t>
            </a:r>
          </a:p>
          <a:p>
            <a:pPr>
              <a:lnSpc>
                <a:spcPct val="114000"/>
              </a:lnSpc>
            </a:pPr>
            <a:r>
              <a:rPr lang="pl-PL" sz="2800" b="1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 Wojewódzkim Urzędzie Ochrony Zabytków w Gdańsku</a:t>
            </a:r>
            <a:endParaRPr lang="en-GB" sz="2800" b="1" dirty="0">
              <a:solidFill>
                <a:schemeClr val="accent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100983-C803-490B-BF5A-7C26EAA2C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47168" y="1815514"/>
            <a:ext cx="2647280" cy="264728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5348EBA-F756-42DC-AA85-71F4FA5D4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8076" y="2518141"/>
            <a:ext cx="6318865" cy="467142"/>
            <a:chOff x="619619" y="3067788"/>
            <a:chExt cx="6143131" cy="513856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949A782-D733-4329-A5C3-4529BA7C1778}"/>
                </a:ext>
              </a:extLst>
            </p:cNvPr>
            <p:cNvGrpSpPr/>
            <p:nvPr/>
          </p:nvGrpSpPr>
          <p:grpSpPr>
            <a:xfrm>
              <a:off x="619619" y="3067788"/>
              <a:ext cx="6134100" cy="513856"/>
              <a:chOff x="619619" y="2518167"/>
              <a:chExt cx="6134100" cy="513856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AEA9C6D-ED0F-40C3-9442-47F74FB685E3}"/>
                  </a:ext>
                </a:extLst>
              </p:cNvPr>
              <p:cNvSpPr txBox="1"/>
              <p:nvPr/>
            </p:nvSpPr>
            <p:spPr>
              <a:xfrm>
                <a:off x="619619" y="2518167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Przed wejściem są dwa wyraźnie oznakowane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miejsca parkingowe 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dla osób z niepełnosprawnością ruchową. Trzecie miejsce znajduje się na dziedzińcu budynku.</a:t>
                </a:r>
              </a:p>
              <a:p>
                <a:pPr algn="l">
                  <a:lnSpc>
                    <a:spcPct val="114000"/>
                  </a:lnSpc>
                </a:pPr>
                <a:endParaRPr lang="pl-PL" sz="2000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BDB2463-D954-468C-A21B-C80907564DD6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46B87A53-FE96-4670-BC4C-65F78288EC08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41" name="Freeform 19">
                  <a:extLst>
                    <a:ext uri="{FF2B5EF4-FFF2-40B4-BE49-F238E27FC236}">
                      <a16:creationId xmlns:a16="http://schemas.microsoft.com/office/drawing/2014/main" id="{5ECD9321-004D-49EA-A90C-FF1BD25F17CF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AB9D38B-FE1A-4AF1-B331-D281F24266B5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5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4473EA-E7FE-4064-B83B-AC3DB357A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8076" y="3991885"/>
            <a:ext cx="6309575" cy="468001"/>
            <a:chOff x="628649" y="4986109"/>
            <a:chExt cx="6134102" cy="46800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78F7B2B-3B47-46A2-82B2-BCF0FE5A4895}"/>
                </a:ext>
              </a:extLst>
            </p:cNvPr>
            <p:cNvGrpSpPr/>
            <p:nvPr/>
          </p:nvGrpSpPr>
          <p:grpSpPr>
            <a:xfrm>
              <a:off x="628649" y="4986109"/>
              <a:ext cx="6134102" cy="468001"/>
              <a:chOff x="628649" y="2565054"/>
              <a:chExt cx="6134102" cy="46800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3DE69A-4DB2-44EA-A55B-1CB088F8ABC7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Wejście 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główne do budynku posiada bariery architektoniczne: schody i obrotowe drzwi. </a:t>
                </a:r>
              </a:p>
              <a:p>
                <a:pPr algn="l">
                  <a:lnSpc>
                    <a:spcPct val="114000"/>
                  </a:lnSpc>
                </a:pPr>
                <a:endParaRPr lang="pl-PL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14000"/>
                  </a:lnSpc>
                </a:pP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Istnieje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drugie wejście 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od strony dziedzińca, które jest dostępne. Należy skorzystać z dzwonka, aby pracownik ochrony otworzył drzwi. Wejście prowadzi na poziom -1, z którego można wjechać windą na </a:t>
                </a:r>
                <a:r>
                  <a:rPr lang="pl-PL">
                    <a:latin typeface="Arial" panose="020B0604020202020204" pitchFamily="34" charset="0"/>
                    <a:cs typeface="Times New Roman" panose="02020603050405020304" pitchFamily="18" charset="0"/>
                  </a:rPr>
                  <a:t>inne kondygnacje.</a:t>
                </a:r>
                <a:endParaRPr lang="pl-PL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E05E8DC-6330-4F48-8EC9-804ECB4EBE30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5E5A0BC-5451-4502-9433-14C5EB74E9B1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11" name="Freeform 19">
                  <a:extLst>
                    <a:ext uri="{FF2B5EF4-FFF2-40B4-BE49-F238E27FC236}">
                      <a16:creationId xmlns:a16="http://schemas.microsoft.com/office/drawing/2014/main" id="{1609BAC9-BE02-4404-BC39-18B6F36D68E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54E8E16-A8C6-402A-B79F-06B11A82E371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4986109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160079-CABC-4D18-B5F4-FF22F6D33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075" y="8442261"/>
            <a:ext cx="6394313" cy="468001"/>
            <a:chOff x="628649" y="6856811"/>
            <a:chExt cx="6134809" cy="46800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D0FAD90-4DC6-4C7F-9542-DC879ED0205B}"/>
                </a:ext>
              </a:extLst>
            </p:cNvPr>
            <p:cNvGrpSpPr/>
            <p:nvPr/>
          </p:nvGrpSpPr>
          <p:grpSpPr>
            <a:xfrm>
              <a:off x="628649" y="6856811"/>
              <a:ext cx="6134809" cy="468001"/>
              <a:chOff x="628649" y="2565054"/>
              <a:chExt cx="6134809" cy="46800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77B4033-B791-4657-9773-043094DD0009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807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BUDYNEK</a:t>
                </a:r>
              </a:p>
              <a:p>
                <a:pPr marL="285750" indent="-28575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endParaRPr lang="pl-PL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Kancelaria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 jest głównym miejscem obsługi klientów. – Mieści się na parterze w pokoju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129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W Kancelarii jest dostępna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lupa powiększająca.</a:t>
                </a:r>
              </a:p>
              <a:p>
                <a:pPr marL="285750" indent="-28575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Kancelaria 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jest duża i wygodna dla osób na wózkach inwalidzkich.</a:t>
                </a:r>
              </a:p>
              <a:p>
                <a:pPr marL="285750" indent="-28575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Przed wejściem do kancelarii znajduje się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dostępne miejsce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, w którym można wypełnić dokumenty, lub przy którym możliwe jest spotkanie z inspektorem.</a:t>
                </a:r>
              </a:p>
              <a:p>
                <a:pPr marL="285750" indent="-285750">
                  <a:lnSpc>
                    <a:spcPct val="114000"/>
                  </a:lnSpc>
                  <a:buFont typeface="Arial" panose="020B0604020202020204" pitchFamily="34" charset="0"/>
                  <a:buChar char="•"/>
                </a:pPr>
                <a:endParaRPr lang="pl-PL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3BA5216A-9381-4CAD-B793-CDFA502878C3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897C7CB5-9461-4CE9-A06D-02DDA947389D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22" name="Freeform 19">
                  <a:extLst>
                    <a:ext uri="{FF2B5EF4-FFF2-40B4-BE49-F238E27FC236}">
                      <a16:creationId xmlns:a16="http://schemas.microsoft.com/office/drawing/2014/main" id="{2AF91F8A-424A-4A70-8EBB-95EFDA838E8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9E34E4E-A65A-4B19-8F71-C1C436F6FDB5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6856811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73607B0-AC2A-4B3B-BC7D-BB5CF0FC5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8584" y="12186238"/>
            <a:ext cx="6403094" cy="466814"/>
            <a:chOff x="628648" y="3068149"/>
            <a:chExt cx="6134102" cy="51349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B853CF21-C5E7-436F-84A9-F415D7C75F9D}"/>
                </a:ext>
              </a:extLst>
            </p:cNvPr>
            <p:cNvGrpSpPr/>
            <p:nvPr/>
          </p:nvGrpSpPr>
          <p:grpSpPr>
            <a:xfrm>
              <a:off x="628648" y="3068149"/>
              <a:ext cx="6134100" cy="513495"/>
              <a:chOff x="628648" y="2518528"/>
              <a:chExt cx="6134100" cy="513495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CFF8E43-8E5B-4D4E-A427-ABD29D337AE7}"/>
                  </a:ext>
                </a:extLst>
              </p:cNvPr>
              <p:cNvSpPr txBox="1"/>
              <p:nvPr/>
            </p:nvSpPr>
            <p:spPr>
              <a:xfrm>
                <a:off x="628648" y="2518528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Do Urzędu można przyjść z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psem asystującym.</a:t>
                </a:r>
                <a:endParaRPr lang="pl-PL" dirty="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1BD577BC-AC40-4A1A-9A63-FBE3FEF1151C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07EB2174-3CEB-4A45-BB63-391329B019A2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72" name="Freeform 19">
                  <a:extLst>
                    <a:ext uri="{FF2B5EF4-FFF2-40B4-BE49-F238E27FC236}">
                      <a16:creationId xmlns:a16="http://schemas.microsoft.com/office/drawing/2014/main" id="{A60C133D-2E2F-4ACD-8A65-8D8BABF8F20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56271F7-B498-49F3-9086-885CA3320642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3114674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66125BEB-7893-4671-A951-A79332DFD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1530" y="11002150"/>
            <a:ext cx="3300413" cy="3301805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7CDB703-2DEF-4EBC-B855-81284E3C5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077" y="6945441"/>
            <a:ext cx="6309575" cy="468001"/>
            <a:chOff x="628649" y="4986109"/>
            <a:chExt cx="6134102" cy="468001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9CE66A9E-DBFB-4C6F-9E24-55A7C50DA69E}"/>
                </a:ext>
              </a:extLst>
            </p:cNvPr>
            <p:cNvGrpSpPr/>
            <p:nvPr/>
          </p:nvGrpSpPr>
          <p:grpSpPr>
            <a:xfrm>
              <a:off x="628649" y="4986109"/>
              <a:ext cx="6134102" cy="468001"/>
              <a:chOff x="628649" y="2565054"/>
              <a:chExt cx="6134102" cy="468001"/>
            </a:xfrm>
          </p:grpSpPr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E8E5350E-9BEC-43BE-987E-52DF24023B9A}"/>
                  </a:ext>
                </a:extLst>
              </p:cNvPr>
              <p:cNvSpPr txBox="1"/>
              <p:nvPr/>
            </p:nvSpPr>
            <p:spPr>
              <a:xfrm>
                <a:off x="628651" y="2565055"/>
                <a:ext cx="6134100" cy="468000"/>
              </a:xfrm>
              <a:prstGeom prst="rect">
                <a:avLst/>
              </a:prstGeom>
              <a:noFill/>
            </p:spPr>
            <p:txBody>
              <a:bodyPr wrap="square" lIns="684000" tIns="72000" rIns="0" bIns="0" rtlCol="0" anchor="t">
                <a:no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W budynku jest </a:t>
                </a:r>
                <a:r>
                  <a:rPr lang="pl-PL" b="1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winda. </a:t>
                </a:r>
                <a:r>
                  <a:rPr lang="pl-PL" dirty="0">
                    <a:latin typeface="Arial" panose="020B0604020202020204" pitchFamily="34" charset="0"/>
                    <a:cs typeface="Times New Roman" panose="02020603050405020304" pitchFamily="18" charset="0"/>
                  </a:rPr>
                  <a:t>Można się nią poruszać od poziomu -1 do 4 piętra. </a:t>
                </a:r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962C6E4F-E903-4454-81E8-BA4559AEE03A}"/>
                  </a:ext>
                </a:extLst>
              </p:cNvPr>
              <p:cNvGrpSpPr/>
              <p:nvPr/>
            </p:nvGrpSpPr>
            <p:grpSpPr>
              <a:xfrm>
                <a:off x="628649" y="2565054"/>
                <a:ext cx="466969" cy="466969"/>
                <a:chOff x="628649" y="2565054"/>
                <a:chExt cx="466969" cy="466969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C63E864C-F08C-406C-BA0F-FCF52BA35FFC}"/>
                    </a:ext>
                  </a:extLst>
                </p:cNvPr>
                <p:cNvSpPr/>
                <p:nvPr/>
              </p:nvSpPr>
              <p:spPr>
                <a:xfrm>
                  <a:off x="628649" y="2565054"/>
                  <a:ext cx="466969" cy="46696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hemeClr val="accent1"/>
                </a:lnRef>
                <a:fillRef idx="1">
                  <a:schemeClr val="accent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tIns="72000" rtlCol="0" anchor="t"/>
                <a:lstStyle/>
                <a:p>
                  <a:pPr algn="ctr">
                    <a:lnSpc>
                      <a:spcPct val="100000"/>
                    </a:lnSpc>
                  </a:pPr>
                  <a:endParaRPr lang="en-GB" sz="1600"/>
                </a:p>
              </p:txBody>
            </p:sp>
            <p:sp>
              <p:nvSpPr>
                <p:cNvPr id="109" name="Freeform 19">
                  <a:extLst>
                    <a:ext uri="{FF2B5EF4-FFF2-40B4-BE49-F238E27FC236}">
                      <a16:creationId xmlns:a16="http://schemas.microsoft.com/office/drawing/2014/main" id="{F25E7FB8-AF78-479C-841C-50940EBF528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2133" y="2633266"/>
                  <a:ext cx="180000" cy="330545"/>
                </a:xfrm>
                <a:custGeom>
                  <a:avLst/>
                  <a:gdLst>
                    <a:gd name="T0" fmla="*/ 2 w 109"/>
                    <a:gd name="T1" fmla="*/ 2 h 200"/>
                    <a:gd name="T2" fmla="*/ 11 w 109"/>
                    <a:gd name="T3" fmla="*/ 2 h 200"/>
                    <a:gd name="T4" fmla="*/ 109 w 109"/>
                    <a:gd name="T5" fmla="*/ 100 h 200"/>
                    <a:gd name="T6" fmla="*/ 11 w 109"/>
                    <a:gd name="T7" fmla="*/ 199 h 200"/>
                    <a:gd name="T8" fmla="*/ 7 w 109"/>
                    <a:gd name="T9" fmla="*/ 200 h 200"/>
                    <a:gd name="T10" fmla="*/ 2 w 109"/>
                    <a:gd name="T11" fmla="*/ 199 h 200"/>
                    <a:gd name="T12" fmla="*/ 2 w 109"/>
                    <a:gd name="T13" fmla="*/ 190 h 200"/>
                    <a:gd name="T14" fmla="*/ 91 w 109"/>
                    <a:gd name="T15" fmla="*/ 100 h 200"/>
                    <a:gd name="T16" fmla="*/ 2 w 109"/>
                    <a:gd name="T17" fmla="*/ 11 h 200"/>
                    <a:gd name="T18" fmla="*/ 2 w 109"/>
                    <a:gd name="T19" fmla="*/ 2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9" h="200">
                      <a:moveTo>
                        <a:pt x="2" y="2"/>
                      </a:moveTo>
                      <a:cubicBezTo>
                        <a:pt x="5" y="0"/>
                        <a:pt x="9" y="0"/>
                        <a:pt x="11" y="2"/>
                      </a:cubicBezTo>
                      <a:cubicBezTo>
                        <a:pt x="109" y="100"/>
                        <a:pt x="109" y="100"/>
                        <a:pt x="109" y="100"/>
                      </a:cubicBezTo>
                      <a:cubicBezTo>
                        <a:pt x="11" y="199"/>
                        <a:pt x="11" y="199"/>
                        <a:pt x="11" y="199"/>
                      </a:cubicBezTo>
                      <a:cubicBezTo>
                        <a:pt x="10" y="200"/>
                        <a:pt x="8" y="200"/>
                        <a:pt x="7" y="200"/>
                      </a:cubicBezTo>
                      <a:cubicBezTo>
                        <a:pt x="5" y="200"/>
                        <a:pt x="3" y="200"/>
                        <a:pt x="2" y="199"/>
                      </a:cubicBezTo>
                      <a:cubicBezTo>
                        <a:pt x="0" y="196"/>
                        <a:pt x="0" y="192"/>
                        <a:pt x="2" y="190"/>
                      </a:cubicBezTo>
                      <a:cubicBezTo>
                        <a:pt x="91" y="100"/>
                        <a:pt x="91" y="100"/>
                        <a:pt x="91" y="10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0" y="9"/>
                        <a:pt x="0" y="5"/>
                        <a:pt x="2" y="2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68580" tIns="7200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1350" dirty="0"/>
                </a:p>
              </p:txBody>
            </p:sp>
          </p:grpSp>
        </p:grp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424F392A-AE41-4C81-9BF3-A353D15C19E5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" y="4986109"/>
              <a:ext cx="6134100" cy="1588"/>
            </a:xfrm>
            <a:prstGeom prst="line">
              <a:avLst/>
            </a:prstGeom>
            <a:ln w="12700" cap="sq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48FFA7A-6D07-480F-9D46-955335214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3520" y="7679120"/>
            <a:ext cx="3080928" cy="308092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D3481E3-BEF5-CEA6-3137-61D885F097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3709" y="5144093"/>
            <a:ext cx="2734197" cy="273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706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410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wC">
  <a:themeElements>
    <a:clrScheme name="Custom 16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2C388E"/>
      </a:accent1>
      <a:accent2>
        <a:srgbClr val="6D67A5"/>
      </a:accent2>
      <a:accent3>
        <a:srgbClr val="FAB417"/>
      </a:accent3>
      <a:accent4>
        <a:srgbClr val="7D7D7D"/>
      </a:accent4>
      <a:accent5>
        <a:srgbClr val="464646"/>
      </a:accent5>
      <a:accent6>
        <a:srgbClr val="262626"/>
      </a:accent6>
      <a:hlink>
        <a:srgbClr val="2C388E"/>
      </a:hlink>
      <a:folHlink>
        <a:srgbClr val="6D67A5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108000" tIns="0" rIns="0" bIns="0" rtlCol="0">
        <a:spAutoFit/>
      </a:bodyPr>
      <a:lstStyle>
        <a:defPPr algn="l">
          <a:lnSpc>
            <a:spcPct val="114000"/>
          </a:lnSpc>
          <a:defRPr sz="1500" dirty="0">
            <a:latin typeface="Arial" panose="020B0604020202020204" pitchFamily="34" charset="0"/>
            <a:cs typeface="Times New Roman" panose="02020603050405020304" pitchFamily="18" charset="0"/>
          </a:defRPr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  <a:extLst>
    <a:ext uri="{05A4C25C-085E-4340-85A3-A5531E510DB2}">
      <thm15:themeFamily xmlns:thm15="http://schemas.microsoft.com/office/thememl/2012/main" name="PwC 16x9 PowerPoint 08Oct2018" id="{BF377696-7D08-47D2-AF19-27D76F4E8FB7}" vid="{71BF8C14-62C8-40A5-97EF-74ED9907CD5B}"/>
    </a:ext>
  </a:extLst>
</a:theme>
</file>

<file path=ppt/theme/theme2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ppt/theme/theme3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PwC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wC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600"/>
        </a:defPPr>
      </a:lstStyle>
      <a:style>
        <a:lnRef idx="0">
          <a:schemeClr val="accent1"/>
        </a:lnRef>
        <a:fillRef idx="1">
          <a:schemeClr val="accent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lIns="0" tIns="0" rIns="0" bIns="0" rtlCol="0"/>
      <a:lstStyle>
        <a:defPPr marL="182880" indent="-182880">
          <a:lnSpc>
            <a:spcPct val="100000"/>
          </a:lnSpc>
          <a:spcAft>
            <a:spcPts val="600"/>
          </a:spcAft>
          <a:buSzPct val="100000"/>
          <a:buFont typeface="Arial"/>
          <a:buChar char="•"/>
          <a:defRPr sz="1600"/>
        </a:defPPr>
      </a:lstStyle>
    </a:txDef>
  </a:objectDefaults>
  <a:extraClrSchemeLst/>
  <a:custClrLst>
    <a:custClr name="Dark Orange 2">
      <a:srgbClr val="571F01"/>
    </a:custClr>
    <a:custClr name="Dark Orange 1">
      <a:srgbClr val="933401"/>
    </a:custClr>
    <a:custClr name="Primary Orange">
      <a:srgbClr val="D04A02"/>
    </a:custClr>
    <a:custClr name="Light Orange 1">
      <a:srgbClr val="FD6412"/>
    </a:custClr>
    <a:custClr name="Light Orange 2">
      <a:srgbClr val="FEB791"/>
    </a:custClr>
    <a:custClr name="Dark Tangerine 2">
      <a:srgbClr val="714300"/>
    </a:custClr>
    <a:custClr name="Dark Tangerine 1">
      <a:srgbClr val="AE6800"/>
    </a:custClr>
    <a:custClr name="Primary Tangerine">
      <a:srgbClr val="EB8C00"/>
    </a:custClr>
    <a:custClr name="Light Tangerine 1">
      <a:srgbClr val="FFA929"/>
    </a:custClr>
    <a:custClr name="Light Tangerine 2">
      <a:srgbClr val="FFDCA9"/>
    </a:custClr>
    <a:custClr name="Dark Yellow 2">
      <a:srgbClr val="855F00"/>
    </a:custClr>
    <a:custClr name="Dark Yellow 1">
      <a:srgbClr val="C28A00"/>
    </a:custClr>
    <a:custClr name="Primary Yellow">
      <a:srgbClr val="FFB600"/>
    </a:custClr>
    <a:custClr name="Light Yellow 1">
      <a:srgbClr val="FFC83D"/>
    </a:custClr>
    <a:custClr name="Light Yellow 2">
      <a:srgbClr val="FFECBD"/>
    </a:custClr>
    <a:custClr name="Dark Rose 2">
      <a:srgbClr val="6E2A35"/>
    </a:custClr>
    <a:custClr name="Dark Rose 1">
      <a:srgbClr val="A43E50"/>
    </a:custClr>
    <a:custClr name="Primary Rose">
      <a:srgbClr val="DB536A"/>
    </a:custClr>
    <a:custClr name="Light Rose 1">
      <a:srgbClr val="E27588"/>
    </a:custClr>
    <a:custClr name="Light Rose 2">
      <a:srgbClr val="F1BAC3"/>
    </a:custClr>
    <a:custClr name="Dark Red 2">
      <a:srgbClr val="741910"/>
    </a:custClr>
    <a:custClr name="Dark Red 1">
      <a:srgbClr val="AA2417"/>
    </a:custClr>
    <a:custClr name="Primary Red">
      <a:srgbClr val="E0301E"/>
    </a:custClr>
    <a:custClr name="Light Red 1">
      <a:srgbClr val="E86153"/>
    </a:custClr>
    <a:custClr name="Light Red 2">
      <a:srgbClr val="F7C8C4"/>
    </a:custClr>
    <a:custClr name="Black">
      <a:srgbClr val="000000"/>
    </a:custClr>
    <a:custClr name="Dark Grey">
      <a:srgbClr val="2D2D2D"/>
    </a:custClr>
    <a:custClr name="Medium Grey">
      <a:srgbClr val="464646"/>
    </a:custClr>
    <a:custClr name="Grey">
      <a:srgbClr val="7D7D7D"/>
    </a:custClr>
    <a:custClr name="Light Grey">
      <a:srgbClr val="DEDEDE"/>
    </a:custClr>
    <a:custClr name="Dark Purple 2">
      <a:srgbClr val="4B06B2"/>
    </a:custClr>
    <a:custClr name="Dark Purple 1">
      <a:srgbClr val="6A1CE2"/>
    </a:custClr>
    <a:custClr name="Secondary Purple">
      <a:srgbClr val="9013FE"/>
    </a:custClr>
    <a:custClr name="Light Purple 1">
      <a:srgbClr val="B15AFE"/>
    </a:custClr>
    <a:custClr name="Light Purple 2">
      <a:srgbClr val="DEB8FF"/>
    </a:custClr>
    <a:custClr name="Dark Blue 2">
      <a:srgbClr val="003DAB"/>
    </a:custClr>
    <a:custClr name="Dark Blue 1">
      <a:srgbClr val="0060D7"/>
    </a:custClr>
    <a:custClr name="Secondary Blue">
      <a:srgbClr val="0089EB"/>
    </a:custClr>
    <a:custClr name="Light Blue 1">
      <a:srgbClr val="4DACF1"/>
    </a:custClr>
    <a:custClr name="Light Blue 2">
      <a:srgbClr val="B3DCF9"/>
    </a:custClr>
    <a:custClr name="Dark Green 2">
      <a:srgbClr val="175C2C"/>
    </a:custClr>
    <a:custClr name="Dark Green 1">
      <a:srgbClr val="2C8646"/>
    </a:custClr>
    <a:custClr name="Secondary Green">
      <a:srgbClr val="4EB523"/>
    </a:custClr>
    <a:custClr name="Light Green 1">
      <a:srgbClr val="86DB4F"/>
    </a:custClr>
    <a:custClr name="Light Green 2">
      <a:srgbClr val="C4FC9F"/>
    </a:custClr>
    <a:custClr name="Status Red">
      <a:srgbClr val="E0301E"/>
    </a:custClr>
    <a:custClr name="Status Yellow">
      <a:srgbClr val="FFB600"/>
    </a:custClr>
    <a:custClr name="Status Green">
      <a:srgbClr val="175C2C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C9E5DBD367AD47A6555A5AF6710CE9" ma:contentTypeVersion="10" ma:contentTypeDescription="Create a new document." ma:contentTypeScope="" ma:versionID="7e3d0fc721899f2796aed3709a577d4e">
  <xsd:schema xmlns:xsd="http://www.w3.org/2001/XMLSchema" xmlns:xs="http://www.w3.org/2001/XMLSchema" xmlns:p="http://schemas.microsoft.com/office/2006/metadata/properties" xmlns:ns2="8191723f-b168-4802-972b-3b5385e435a6" xmlns:ns3="bf3f9575-65b8-4549-b389-33a18b8943d7" targetNamespace="http://schemas.microsoft.com/office/2006/metadata/properties" ma:root="true" ma:fieldsID="e9f2282e93837f7cd72a524b46970754" ns2:_="" ns3:_="">
    <xsd:import namespace="8191723f-b168-4802-972b-3b5385e435a6"/>
    <xsd:import namespace="bf3f9575-65b8-4549-b389-33a18b8943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1723f-b168-4802-972b-3b5385e435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7bde53e-b0a2-4e98-8550-8a152603f3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3f9575-65b8-4549-b389-33a18b8943d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b7f5470-db2b-44c5-bdf3-2959f2d5f7de}" ma:internalName="TaxCatchAll" ma:showField="CatchAllData" ma:web="bf3f9575-65b8-4549-b389-33a18b8943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3f9575-65b8-4549-b389-33a18b8943d7" xsi:nil="true"/>
    <lcf76f155ced4ddcb4097134ff3c332f xmlns="8191723f-b168-4802-972b-3b5385e435a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92BC26F-EF78-4FDB-B45D-4D3132BF00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6BC10F-D327-468E-8A79-28A1467064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91723f-b168-4802-972b-3b5385e435a6"/>
    <ds:schemaRef ds:uri="bf3f9575-65b8-4549-b389-33a18b894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A67B1F-1A8A-4CB5-B290-5956C13B2969}">
  <ds:schemaRefs>
    <ds:schemaRef ds:uri="http://www.w3.org/XML/1998/namespace"/>
    <ds:schemaRef ds:uri="http://purl.org/dc/dcmitype/"/>
    <ds:schemaRef ds:uri="8191723f-b168-4802-972b-3b5385e435a6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bf3f9575-65b8-4549-b389-33a18b8943d7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PwC_16x9_BrandUpdate_2018</Template>
  <TotalTime>1578</TotalTime>
  <Words>171</Words>
  <Application>Microsoft Office PowerPoint</Application>
  <PresentationFormat>Niestandardowy</PresentationFormat>
  <Paragraphs>15</Paragraphs>
  <Slides>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Georgia</vt:lpstr>
      <vt:lpstr>PwC</vt:lpstr>
      <vt:lpstr>think-cell Slide</vt:lpstr>
      <vt:lpstr>Prezentacja programu PowerPoint</vt:lpstr>
    </vt:vector>
  </TitlesOfParts>
  <Manager/>
  <Company>PricewaterhouseCoopers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Infografiki - Komunikacja i zasady savoir-vivre’u</dc:title>
  <dc:subject/>
  <dc:creator>Barbara Czerniachowicz</dc:creator>
  <cp:keywords/>
  <dc:description/>
  <cp:lastModifiedBy>Adrian Stelmaszyk</cp:lastModifiedBy>
  <cp:revision>153</cp:revision>
  <dcterms:created xsi:type="dcterms:W3CDTF">2018-11-30T12:52:36Z</dcterms:created>
  <dcterms:modified xsi:type="dcterms:W3CDTF">2023-08-07T09:41:45Z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0x01010097C9E5DBD367AD47A6555A5AF6710CE9</vt:lpwstr>
  </property>
</Properties>
</file>