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5259229" y="2961000"/>
            <a:ext cx="2264769" cy="57628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256000" y="2319200"/>
            <a:ext cx="2267998" cy="58472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367180" y="2169296"/>
            <a:ext cx="3924000" cy="246221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3163412" y="2880000"/>
            <a:ext cx="92976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054253" y="4486574"/>
            <a:ext cx="94968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075180" y="2340000"/>
            <a:ext cx="908999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064615" y="3406659"/>
            <a:ext cx="93932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058036" y="3948174"/>
            <a:ext cx="93932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4179185" y="2344106"/>
            <a:ext cx="97363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93600" y="2871544"/>
            <a:ext cx="86597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3163412" y="2340000"/>
            <a:ext cx="929769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3163412" y="4500000"/>
            <a:ext cx="92976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99000" y="2337553"/>
            <a:ext cx="865972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455058" y="4185136"/>
            <a:ext cx="106894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77292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4160951" y="3955640"/>
            <a:ext cx="991868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3163412" y="3960000"/>
            <a:ext cx="92976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292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728882" y="5598000"/>
            <a:ext cx="1188000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058036" y="2880000"/>
            <a:ext cx="93932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4163958" y="1254109"/>
            <a:ext cx="985514" cy="44368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Excise Duty and Gambling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4163958" y="1776173"/>
            <a:ext cx="979542" cy="42869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4172299" y="4509120"/>
            <a:ext cx="980519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3163412" y="1260000"/>
            <a:ext cx="934989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3169327" y="5035291"/>
            <a:ext cx="929765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4172299" y="5049232"/>
            <a:ext cx="980519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110888" y="2348880"/>
            <a:ext cx="929769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110888" y="3420000"/>
            <a:ext cx="943876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4172300" y="6143990"/>
            <a:ext cx="968264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4175236" y="5589240"/>
            <a:ext cx="968264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DWR</a:t>
            </a:r>
            <a:endParaRPr lang="en-GB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5252652" y="1772864"/>
            <a:ext cx="1114528" cy="432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87316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>
                <a:latin typeface="Calibri" panose="020F0502020204030204" pitchFamily="34" charset="0"/>
              </a:rPr>
              <a:t>Andrzej Domański</a:t>
            </a:r>
            <a:endParaRPr lang="en-GB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252652" y="1268759"/>
            <a:ext cx="1119348" cy="43051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90000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77292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3599" y="3406659"/>
            <a:ext cx="865972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454800" y="3609072"/>
            <a:ext cx="1069198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3163412" y="3420000"/>
            <a:ext cx="92976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29200" y="504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Relationships with Customers Department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2108538" y="2899893"/>
            <a:ext cx="939325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err="1">
                <a:latin typeface="Calibri" panose="020F0502020204030204" pitchFamily="34" charset="0"/>
              </a:rPr>
              <a:t>Informatization</a:t>
            </a:r>
            <a:r>
              <a:rPr lang="en-GB" altLang="pl-PL" sz="700" dirty="0">
                <a:latin typeface="Calibri" panose="020F0502020204030204" pitchFamily="34" charset="0"/>
              </a:rPr>
              <a:t> Technology Management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90000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Department of Toll Collection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90000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4172299" y="3412748"/>
            <a:ext cx="986576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Tax Analysis Department </a:t>
            </a:r>
          </a:p>
          <a:p>
            <a:pPr eaLnBrk="1" hangingPunct="1"/>
            <a:r>
              <a:rPr lang="en-GB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90000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455058" y="4761200"/>
            <a:ext cx="106894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77292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108000" y="1260085"/>
            <a:ext cx="856972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Paweł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Karbownik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4173361" y="2875665"/>
            <a:ext cx="985514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6511652" y="3112915"/>
            <a:ext cx="972000" cy="38808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5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252651" y="3609072"/>
            <a:ext cx="1114525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455058" y="5337264"/>
            <a:ext cx="106894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International Relations of the National Revenue Administration Department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2119164" y="1260000"/>
            <a:ext cx="921493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Drop</a:t>
            </a:r>
            <a:endParaRPr lang="en-GB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856000" cy="1483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15431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525600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5777361" y="1051200"/>
            <a:ext cx="0" cy="202909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8095828" y="1916832"/>
            <a:ext cx="0" cy="99909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6511652" y="2519953"/>
            <a:ext cx="972000" cy="360046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5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5310000" y="3104992"/>
            <a:ext cx="972000" cy="396008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50" i="1" dirty="0">
                <a:latin typeface="Calibri" panose="020F0502020204030204" pitchFamily="34" charset="0"/>
              </a:rPr>
              <a:t>except evaluation of information and promotion activities of the National Revenue Administration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702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535988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455058" y="1260000"/>
            <a:ext cx="1068942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Bartosz Zbaraszczuk</a:t>
            </a:r>
          </a:p>
          <a:p>
            <a:pPr>
              <a:spcBef>
                <a:spcPts val="6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Prostokąt 107"/>
          <p:cNvSpPr/>
          <p:nvPr/>
        </p:nvSpPr>
        <p:spPr bwMode="auto">
          <a:xfrm>
            <a:off x="7728882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9000000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1075180" y="1260085"/>
            <a:ext cx="922181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Majszczyk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6840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3" name="Łącznik prosty 122"/>
          <p:cNvCxnSpPr/>
          <p:nvPr/>
        </p:nvCxnSpPr>
        <p:spPr bwMode="auto">
          <a:xfrm>
            <a:off x="2551212" y="105276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/>
          <p:nvPr/>
        </p:nvCxnSpPr>
        <p:spPr bwMode="auto">
          <a:xfrm>
            <a:off x="4464000" y="1052736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Łącznik prosty 6"/>
          <p:cNvCxnSpPr>
            <a:cxnSpLocks/>
          </p:cNvCxnSpPr>
          <p:nvPr/>
        </p:nvCxnSpPr>
        <p:spPr bwMode="auto">
          <a:xfrm flipV="1">
            <a:off x="7355384" y="2123982"/>
            <a:ext cx="2324620" cy="8874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8302820" y="2132856"/>
            <a:ext cx="0" cy="26748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6" name="Łącznik prosty 95"/>
          <p:cNvCxnSpPr>
            <a:cxnSpLocks/>
          </p:cNvCxnSpPr>
          <p:nvPr/>
        </p:nvCxnSpPr>
        <p:spPr bwMode="auto">
          <a:xfrm>
            <a:off x="9680004" y="2132856"/>
            <a:ext cx="0" cy="216024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832000" y="2376000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5310000" y="2519953"/>
            <a:ext cx="972000" cy="360046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55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5777362" y="2996952"/>
            <a:ext cx="1598386" cy="134904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6264727" y="3104784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7735789" y="1748385"/>
            <a:ext cx="1181092" cy="288147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6272789" y="2493296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101" name="Łącznik prosty 100"/>
          <p:cNvCxnSpPr/>
          <p:nvPr/>
        </p:nvCxnSpPr>
        <p:spPr bwMode="auto">
          <a:xfrm flipV="1">
            <a:off x="7591772" y="1916832"/>
            <a:ext cx="144016" cy="1483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/>
          <p:cNvCxnSpPr/>
          <p:nvPr/>
        </p:nvCxnSpPr>
        <p:spPr bwMode="auto">
          <a:xfrm>
            <a:off x="7591772" y="1916832"/>
            <a:ext cx="0" cy="3958368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ze strzałką 105"/>
          <p:cNvCxnSpPr/>
          <p:nvPr/>
        </p:nvCxnSpPr>
        <p:spPr bwMode="auto">
          <a:xfrm>
            <a:off x="7577388" y="5877272"/>
            <a:ext cx="158400" cy="0"/>
          </a:xfrm>
          <a:prstGeom prst="straightConnector1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7" name="Łącznik prosty 96">
            <a:extLst>
              <a:ext uri="{FF2B5EF4-FFF2-40B4-BE49-F238E27FC236}">
                <a16:creationId xmlns:a16="http://schemas.microsoft.com/office/drawing/2014/main" id="{90FE0BC5-93FF-4238-9A85-58B9DB9F6DCB}"/>
              </a:ext>
            </a:extLst>
          </p:cNvPr>
          <p:cNvCxnSpPr/>
          <p:nvPr/>
        </p:nvCxnSpPr>
        <p:spPr bwMode="auto">
          <a:xfrm>
            <a:off x="3631332" y="1052736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4F992F-09A8-4BCD-8E9F-8D0A2ACBDFD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19845</TotalTime>
  <Words>365</Words>
  <Application>Microsoft Office PowerPoint</Application>
  <PresentationFormat>Slajdy 35 mm</PresentationFormat>
  <Paragraphs>144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angielskim</dc:title>
  <dc:creator>Waniek Michał</dc:creator>
  <cp:lastModifiedBy>Waniek Michał</cp:lastModifiedBy>
  <cp:revision>1751</cp:revision>
  <cp:lastPrinted>2023-05-26T11:12:36Z</cp:lastPrinted>
  <dcterms:created xsi:type="dcterms:W3CDTF">2006-06-26T12:00:33Z</dcterms:created>
  <dcterms:modified xsi:type="dcterms:W3CDTF">2023-12-15T06:33:03Z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