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678420" y="1370143"/>
            <a:ext cx="6391270" cy="4157446"/>
          </a:xfrm>
        </p:spPr>
        <p:txBody>
          <a:bodyPr anchor="ctr">
            <a:normAutofit/>
          </a:bodyPr>
          <a:lstStyle/>
          <a:p>
            <a:r>
              <a:rPr lang="pl-PL" sz="66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Zagrożenia czynnikami biologicznymi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02532F96-5109-FA66-EC29-22BF93027C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9202" y="5892745"/>
            <a:ext cx="79883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816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Szkodliwe czynniki biologiczne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54954" y="2474712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Szkodliwe czynniki biologiczne to: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drobnoustroje komórkowe (np. bakterie, wirusy, grzyby, pasożyty)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jednostki bezkomórkowe zdolne do replikacji (np. priony)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hodowle komórkowe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pasożyty wewnętrzne człowieka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Mogą powodować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zakażenia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alergie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096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9200" y="896395"/>
            <a:ext cx="8761413" cy="706964"/>
          </a:xfrm>
        </p:spPr>
        <p:txBody>
          <a:bodyPr/>
          <a:lstStyle/>
          <a:p>
            <a:r>
              <a:rPr lang="pl-PL" sz="4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Klasyfikacja czynników biologicznych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Grupa 1: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Mało prawdopodobne wywołanie choroby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Grupa 2: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 Możliwe wywołanie choroby , niskie ryzyko rozprzestrzenienia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Grupa 3: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Poważne choroby, wysokie ryzyko, dostępne leczenie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Grupa 4: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Ciężkie choroby, bardzo wysokie ryzyko, brak skutecznego leczenia</a:t>
            </a:r>
          </a:p>
        </p:txBody>
      </p:sp>
    </p:spTree>
    <p:extLst>
      <p:ext uri="{BB962C8B-B14F-4D97-AF65-F5344CB8AC3E}">
        <p14:creationId xmlns:p14="http://schemas.microsoft.com/office/powerpoint/2010/main" val="226295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Prace narażające na czynniki biologiczne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8441" y="2693652"/>
            <a:ext cx="8825659" cy="34163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Praca w szpitalach, laboratoriach mikrobiologicznych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Prace w oczyszczalniach ścieków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Prace w rolnictwie i hodowlach zwierząt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Prace przy utylizacji odpadów medycznych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Prace w zakładach przetwórstwa żywności</a:t>
            </a:r>
          </a:p>
        </p:txBody>
      </p:sp>
    </p:spTree>
    <p:extLst>
      <p:ext uri="{BB962C8B-B14F-4D97-AF65-F5344CB8AC3E}">
        <p14:creationId xmlns:p14="http://schemas.microsoft.com/office/powerpoint/2010/main" val="497948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Obowiązki pracodawcy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99461" y="2603500"/>
            <a:ext cx="3141878" cy="576262"/>
          </a:xfrm>
        </p:spPr>
        <p:txBody>
          <a:bodyPr/>
          <a:lstStyle/>
          <a:p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Ocena ryzyka zawodowego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Identyfikacja czynników biologicznych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Określenie poziomu narażenia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Dokumentacja i aktualizacja oceny ryzyka 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85633" y="2603500"/>
            <a:ext cx="3147009" cy="576262"/>
          </a:xfrm>
        </p:spPr>
        <p:txBody>
          <a:bodyPr/>
          <a:lstStyle/>
          <a:p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środki zapobiegawcze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Zastępowanie niebezpiecznych procesów bezpieczniejszymi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Stosowanie środków ochrony indywidualnej (maski, rękawice, kombinezony)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Oznakowanie miejsc zagrożenia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Dokumentacja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half" idx="17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Rejestr prac narażających na czynniki biologiczne (grupa 3 i 4)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Rejestr pracowników narażonych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Plan awaryjny na wypadek uwolnienia czynnika biologicznego</a:t>
            </a:r>
          </a:p>
        </p:txBody>
      </p:sp>
    </p:spTree>
    <p:extLst>
      <p:ext uri="{BB962C8B-B14F-4D97-AF65-F5344CB8AC3E}">
        <p14:creationId xmlns:p14="http://schemas.microsoft.com/office/powerpoint/2010/main" val="178533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404" y="883516"/>
            <a:ext cx="8761413" cy="706964"/>
          </a:xfrm>
        </p:spPr>
        <p:txBody>
          <a:bodyPr/>
          <a:lstStyle/>
          <a:p>
            <a:r>
              <a:rPr lang="pl-PL" sz="4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Ochrona zdrowia pracowników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97701" y="2086377"/>
            <a:ext cx="8825659" cy="4074374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Badania lekarskie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wstępne (przed rozpoczęciem pracy)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Okresowe (w trakcie zatrudnienia)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Kontrolne (po chorobie &gt;30 dni)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Szczepienia ochronne: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Przeciwko WZW typu B, grypie, tężcowi – zależnie od rodzaju pracy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Szkolenia BHP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Instruktaż ogólny i stanowiskowy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Okresowe szkolenia z zasad ochrony biologicznej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192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Podstawy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Kodeks Pracy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Rozporządzenie Ministra Zdrowia z dnia 22 kwietnia 2005 r. w sprawie szkodliwych czynników biologicznych dla zdrowia w środowisku pracy oraz ochrony zdrowia pracowników zawodowo narażonych na te czynniki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Rozporządzenie Ministra Zdrowia z 11 grudnia 2020 r. </a:t>
            </a:r>
            <a:r>
              <a:rPr lang="pl-PL" sz="2400" dirty="0"/>
              <a:t> </a:t>
            </a: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zmieniające rozporządzenie w sprawie szkodliwych czynników biologicznych dla zdrowia w środowisku pracy oraz ochrony zdrowia pracowników zawodowo narażonych na te czynniki</a:t>
            </a:r>
            <a:r>
              <a:rPr lang="pl-PL" sz="2400" dirty="0"/>
              <a:t>.</a:t>
            </a:r>
            <a:endParaRPr lang="pl-PL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1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Zagrożenia biologiczne w oczyszczalni ścieków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507822"/>
              </p:ext>
            </p:extLst>
          </p:nvPr>
        </p:nvGraphicFramePr>
        <p:xfrm>
          <a:off x="1245852" y="2242892"/>
          <a:ext cx="8824914" cy="3754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1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1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1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Rodzaj patogenu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choroby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Droga zakażenia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wirusy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WZW typu A, B, C; HIV; 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rotawirusy</a:t>
                      </a:r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; adenowirusy; wirus polio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Pokarmowa, kontakt ze skażoną wodą, uszkodzona skóra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Bakterie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Salmonelloza, 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legionelloza</a:t>
                      </a:r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zakażenia gronkowcowe, 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Helicobacter</a:t>
                      </a:r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pylori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Droga oddechowa (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bioaerozole</a:t>
                      </a:r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), kontakt bezpośredni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Grzyby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Aspergiloza, kandydoza, alergiczne zapalenie płuc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Wdychanie zarodników, kontakt ze skażonymi powierzchniami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Pasożyty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Tasiemczyca, </a:t>
                      </a:r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toksokaroza</a:t>
                      </a:r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lamblioza, węgorzyca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Pokarmowa, kontakt ze skażonymi osadami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827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Jak zapobiegać zagrożeniom biologicznym w oczyszczalni ścieków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154953" y="2603500"/>
            <a:ext cx="3141878" cy="576262"/>
          </a:xfrm>
        </p:spPr>
        <p:txBody>
          <a:bodyPr/>
          <a:lstStyle/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Środki ochrony indywidualnej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Odzież robocza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Rękawice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Maski z filtrami P3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Okulary ochronne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Higiena osobista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Mycie i dezynfekcja rąk po każdej czynności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Prysznic po zakończeniu zmiany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Zakaz spożywania posiłków w strefach skażonych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Organizacja pracy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half" idx="17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Regularna dezynfekcja pomieszczeń i sprzętu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Szkolenia BHP i kontrola przestrzegania procedur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Ograniczenie liczby narażonych</a:t>
            </a:r>
          </a:p>
        </p:txBody>
      </p:sp>
    </p:spTree>
    <p:extLst>
      <p:ext uri="{BB962C8B-B14F-4D97-AF65-F5344CB8AC3E}">
        <p14:creationId xmlns:p14="http://schemas.microsoft.com/office/powerpoint/2010/main" val="3908594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174</TotalTime>
  <Words>433</Words>
  <Application>Microsoft Office PowerPoint</Application>
  <PresentationFormat>Panoramiczny</PresentationFormat>
  <Paragraphs>81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Cambria</vt:lpstr>
      <vt:lpstr>Century Gothic</vt:lpstr>
      <vt:lpstr>Wingdings</vt:lpstr>
      <vt:lpstr>Wingdings 3</vt:lpstr>
      <vt:lpstr>Jon (sala konferencyjna)</vt:lpstr>
      <vt:lpstr>Zagrożenia czynnikami biologicznymi</vt:lpstr>
      <vt:lpstr>Szkodliwe czynniki biologiczne</vt:lpstr>
      <vt:lpstr>Klasyfikacja czynników biologicznych</vt:lpstr>
      <vt:lpstr>Prace narażające na czynniki biologiczne</vt:lpstr>
      <vt:lpstr>Obowiązki pracodawcy</vt:lpstr>
      <vt:lpstr>Ochrona zdrowia pracowników</vt:lpstr>
      <vt:lpstr>Podstawy prawne</vt:lpstr>
      <vt:lpstr>Zagrożenia biologiczne w oczyszczalni ścieków</vt:lpstr>
      <vt:lpstr>Jak zapobiegać zagrożeniom biologicznym w oczyszczalni ścieków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Zagrożenia czynnikami biologicznymi</dc:title>
  <dc:creator>USER</dc:creator>
  <cp:lastModifiedBy>PSSE Zgorzelec - Dominika Łataś</cp:lastModifiedBy>
  <cp:revision>17</cp:revision>
  <dcterms:created xsi:type="dcterms:W3CDTF">2025-07-14T06:38:38Z</dcterms:created>
  <dcterms:modified xsi:type="dcterms:W3CDTF">2025-07-26T19:42:09Z</dcterms:modified>
</cp:coreProperties>
</file>