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1" r:id="rId2"/>
    <p:sldId id="264" r:id="rId3"/>
    <p:sldId id="274" r:id="rId4"/>
    <p:sldId id="267" r:id="rId5"/>
    <p:sldId id="277" r:id="rId6"/>
    <p:sldId id="281" r:id="rId7"/>
    <p:sldId id="280" r:id="rId8"/>
    <p:sldId id="278" r:id="rId9"/>
    <p:sldId id="265" r:id="rId10"/>
    <p:sldId id="268" r:id="rId11"/>
    <p:sldId id="266" r:id="rId12"/>
    <p:sldId id="275" r:id="rId13"/>
    <p:sldId id="276" r:id="rId14"/>
    <p:sldId id="273" r:id="rId15"/>
    <p:sldId id="283" r:id="rId16"/>
    <p:sldId id="285" r:id="rId17"/>
    <p:sldId id="270" r:id="rId18"/>
    <p:sldId id="286" r:id="rId19"/>
    <p:sldId id="271" r:id="rId20"/>
    <p:sldId id="272" r:id="rId21"/>
    <p:sldId id="279" r:id="rId22"/>
    <p:sldId id="262" r:id="rId23"/>
  </p:sldIdLst>
  <p:sldSz cx="12192000" cy="6858000"/>
  <p:notesSz cx="6858000" cy="9144000"/>
  <p:custDataLst>
    <p:tags r:id="rId24"/>
  </p:custDataLst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040" autoAdjust="0"/>
  </p:normalViewPr>
  <p:slideViewPr>
    <p:cSldViewPr snapToGrid="0">
      <p:cViewPr varScale="1">
        <p:scale>
          <a:sx n="79" d="100"/>
          <a:sy n="79" d="100"/>
        </p:scale>
        <p:origin x="120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58832-D5E0-4FC0-8EF4-9281C1668529}" type="datetimeFigureOut">
              <a:rPr lang="pl-PL"/>
              <a:pPr>
                <a:defRPr/>
              </a:pPr>
              <a:t>07.11.2023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45794-1341-413C-A978-E4C81343ED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526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68330-ADFF-425A-A1E4-CD70A737BB83}" type="datetimeFigureOut">
              <a:rPr lang="pl-PL"/>
              <a:pPr>
                <a:defRPr/>
              </a:pPr>
              <a:t>07.11.2023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EB85E-B9D0-43EB-BE9E-1AAEA879728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624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062FC-58E6-449D-A597-01BE216FD043}" type="datetimeFigureOut">
              <a:rPr lang="pl-PL"/>
              <a:pPr>
                <a:defRPr/>
              </a:pPr>
              <a:t>07.11.2023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2358A-7271-4F37-8AF1-EC8D4E6CA9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021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2804D-7B7F-447D-BC63-184CC3D0D786}" type="datetimeFigureOut">
              <a:rPr lang="pl-PL"/>
              <a:pPr>
                <a:defRPr/>
              </a:pPr>
              <a:t>07.11.2023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4C8FA-F9D0-41B0-9AD9-B7762093EC1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135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558DE-F579-43C6-A3DF-9951F1BDF59E}" type="datetimeFigureOut">
              <a:rPr lang="pl-PL"/>
              <a:pPr>
                <a:defRPr/>
              </a:pPr>
              <a:t>07.11.2023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C4027-7108-4189-8589-6A7CD784CB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945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459C3-E7B5-4F10-90CB-928CBB357480}" type="datetimeFigureOut">
              <a:rPr lang="pl-PL"/>
              <a:pPr>
                <a:defRPr/>
              </a:pPr>
              <a:t>07.11.2023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7104B-BB09-4236-B3EE-44E36B6D15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2707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C7A5C-DC33-469C-BB58-0087F6747710}" type="datetimeFigureOut">
              <a:rPr lang="pl-PL"/>
              <a:pPr>
                <a:defRPr/>
              </a:pPr>
              <a:t>07.11.2023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25BA8-8D51-4085-8E62-A1E7803A05D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3104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0D155-B42B-4C50-865A-E54E65620072}" type="datetimeFigureOut">
              <a:rPr lang="pl-PL"/>
              <a:pPr>
                <a:defRPr/>
              </a:pPr>
              <a:t>07.11.2023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4D9AF-EE4B-42A2-9ECC-276EE2471E8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70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4E410-6626-4562-B148-CCCB8960A174}" type="datetimeFigureOut">
              <a:rPr lang="pl-PL"/>
              <a:pPr>
                <a:defRPr/>
              </a:pPr>
              <a:t>07.11.2023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C70A4-FFBE-4889-9777-A9F641EB821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253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C0E71-1A28-41FC-926D-1B6038B33BFB}" type="datetimeFigureOut">
              <a:rPr lang="pl-PL"/>
              <a:pPr>
                <a:defRPr/>
              </a:pPr>
              <a:t>07.11.2023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A4B18-B857-4D78-8471-9428224FA19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40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D4175-4565-4F3C-924E-94E70E05ABD4}" type="datetimeFigureOut">
              <a:rPr lang="pl-PL"/>
              <a:pPr>
                <a:defRPr/>
              </a:pPr>
              <a:t>07.11.2023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58E57-2D07-40CD-A215-9D98DE85EF6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981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Edytuj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1043637-AE96-40A1-BDE9-BD23076B3101}" type="datetimeFigureOut">
              <a:rPr lang="pl-PL"/>
              <a:pPr>
                <a:defRPr/>
              </a:pPr>
              <a:t>07.11.2023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61EAF1-AB2E-42A6-84B4-606544BC61A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3" name="Prostokąt 4"/>
          <p:cNvSpPr>
            <a:spLocks noChangeArrowheads="1"/>
          </p:cNvSpPr>
          <p:nvPr/>
        </p:nvSpPr>
        <p:spPr bwMode="auto">
          <a:xfrm>
            <a:off x="497840" y="1982788"/>
            <a:ext cx="537114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MEDYCZNE AKCJE</a:t>
            </a:r>
            <a:br>
              <a:rPr lang="pl-PL" altLang="pl-PL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PROFILAKTYCZNE</a:t>
            </a:r>
            <a:endParaRPr lang="pl-PL" altLang="pl-PL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pl-PL" altLang="pl-PL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pl-PL" altLang="pl-PL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pl-PL" altLang="pl-PL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0" name="Obraz 7" descr="Logotyp Samodzielnego Publicznego Szpitala Klinicznego Nr 4 w Lublinie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4735513"/>
            <a:ext cx="3448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Obraz 4" descr="Logotyp Wojewódzkiego Ośrodka Medycyny Pracy. Rok założenia 1964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4002088"/>
            <a:ext cx="31146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Obraz 8" descr="Logotyp Centrum Onkologii Ziemi Lubelskiej imienia świętego Jana z Dukli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275" y="719138"/>
            <a:ext cx="14859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Wojewódzki Ośrodek Medycyny Pracy w Lublinie</a:t>
            </a:r>
          </a:p>
          <a:p>
            <a: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Samodzielny Publiczny Szpital Kliniczny nr 4 w Lublinie</a:t>
            </a:r>
          </a:p>
          <a:p>
            <a: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Centrum Onkologii Ziemi Lubelskiej</a:t>
            </a:r>
          </a:p>
          <a:p>
            <a: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Centrum Medycznego LUXMED</a:t>
            </a:r>
          </a:p>
        </p:txBody>
      </p:sp>
      <p:sp>
        <p:nvSpPr>
          <p:cNvPr id="1126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KIM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Symbol zastępczy zawartości 3" descr="Fasada Lubelskiego Urzędu Wojewózkiego. 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875" y="1690688"/>
            <a:ext cx="4938713" cy="4810125"/>
          </a:xfrm>
        </p:spPr>
      </p:pic>
      <p:pic>
        <p:nvPicPr>
          <p:cNvPr id="12294" name="Obraz 2" descr="Duży, szary budynek z zielonym skwerem przed nim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3540125"/>
            <a:ext cx="4186237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Obraz 8" descr="Zdjęcie dużego budynku za drzewami i zielonym trawnikiem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449263"/>
            <a:ext cx="5729287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GDZIE i kiedy?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Elementy graficzne slajdu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6" y="-65314"/>
            <a:ext cx="12275975" cy="6923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Obraz 4" descr="Sala konferencyjna Lubelskiego Urzędu Wojewódzkiego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223838"/>
            <a:ext cx="10534650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46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Obraz 7" descr="Pusta sala konferencyjna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858838"/>
            <a:ext cx="7805738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Obraz 4" descr="Korytarz w budynku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228600"/>
            <a:ext cx="3381375" cy="628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5" name="Symbol zastępczy zawartości 9" descr="Zdjęcie zrobione z balkonu dużej sali, w której ludzie leżą na karimatach, a pod nogami mają duże pompowane piłki do ćwiczeń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6738" y="1009650"/>
            <a:ext cx="7500937" cy="4672013"/>
          </a:xfrm>
        </p:spPr>
      </p:pic>
      <p:pic>
        <p:nvPicPr>
          <p:cNvPr id="15364" name="Obraz 4" descr="Wnętrze windy wypełnione dużymi piłkami do ćwiczeń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009650"/>
            <a:ext cx="36258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JAKI SPOSÓB ?</a:t>
            </a:r>
            <a:r>
              <a:rPr lang="pl-PL" altLang="pl-PL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pl-PL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az 4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Obraz 8" descr="W holu budynku ludzie ćwiczą na rozłożonych karimatach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252413"/>
            <a:ext cx="3146425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az 2" descr="W holu budynku ludzie ćwiczą na rozłożonych karimatach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252413"/>
            <a:ext cx="325755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Symbol zastępczy zawartości 5" descr="W holu budynku ludzie ćwiczą na rozłożonych karimatach.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5850" y="252413"/>
            <a:ext cx="2667000" cy="6343650"/>
          </a:xfr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az 4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Obraz 10" descr="Inna kobieta na karimacie ćwiczy z rozciąganą gumą, którą trzyma w rękach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65125"/>
            <a:ext cx="3084513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az 7" descr="Inna kobieta na karimacie ćwiczy z rozciąganą gumą, którą trzyma w rękach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365125"/>
            <a:ext cx="30861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Symbol zastępczy zawartości 6" descr="Kobieta na karimacie ćwiczy z rozciąganą gumą, którą trzyma w rękach.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8863" y="365125"/>
            <a:ext cx="2663825" cy="6311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Elementy graficzne slajdu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7" name="Obraz 3" descr="Dwie kobiety na karimacie ćwiczą z rozciąganą gumą, którą trzymają w rękach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725" y="190500"/>
            <a:ext cx="3143250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pl-P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Zapobieganie chorobom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Wykrywanie schorzeń we wczesnych stadiach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Oszczędność czasu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Podnoszenie świadomości zdrowotnej</a:t>
            </a:r>
          </a:p>
          <a:p>
            <a:pPr fontAlgn="auto">
              <a:spcAft>
                <a:spcPts val="0"/>
              </a:spcAft>
              <a:defRPr/>
            </a:pPr>
            <a:endParaRPr lang="pl-P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KORZYŚCI </a:t>
            </a:r>
            <a:b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PRACOWNIKÓW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az 4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7284"/>
            <a:ext cx="12192000" cy="763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az 8" descr="Kobieta leży na karimacie i ćwiczy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2727866"/>
            <a:ext cx="8181975" cy="351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Symbol zastępczy zawartości 5"/>
          <p:cNvSpPr>
            <a:spLocks noGrp="1"/>
          </p:cNvSpPr>
          <p:nvPr>
            <p:ph idx="1"/>
          </p:nvPr>
        </p:nvSpPr>
        <p:spPr>
          <a:xfrm>
            <a:off x="838200" y="731520"/>
            <a:ext cx="10515600" cy="5445443"/>
          </a:xfrm>
        </p:spPr>
        <p:txBody>
          <a:bodyPr/>
          <a:lstStyle/>
          <a:p>
            <a:r>
              <a:rPr lang="pl-PL" altLang="pl-PL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Skrócona ścieżka dostępu do specjalistów i specjalistycznych badań</a:t>
            </a:r>
          </a:p>
          <a:p>
            <a:r>
              <a:rPr lang="pl-PL" altLang="pl-PL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Wzmocnienie odpowiedzialności pracodawcy za pracownika</a:t>
            </a:r>
          </a:p>
          <a:p>
            <a:r>
              <a:rPr lang="pl-PL" altLang="pl-PL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Zadowolenie i poczucie zaopiekowania przez pracodawcę</a:t>
            </a:r>
          </a:p>
          <a:p>
            <a:endParaRPr lang="pl-PL" altLang="pl-PL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altLang="pl-PL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4" name="Symbol zastępczy zawartości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Lepsze relacje z pracownikiem</a:t>
            </a:r>
          </a:p>
          <a:p>
            <a:pPr>
              <a:lnSpc>
                <a:spcPct val="150000"/>
              </a:lnSpc>
            </a:pPr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Obniżenie absencji pracowniczych</a:t>
            </a:r>
          </a:p>
          <a:p>
            <a:pPr>
              <a:lnSpc>
                <a:spcPct val="150000"/>
              </a:lnSpc>
            </a:pPr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Zwiększenie zaangażowania i energii do wykonywania zadań </a:t>
            </a:r>
          </a:p>
          <a:p>
            <a:pPr>
              <a:lnSpc>
                <a:spcPct val="150000"/>
              </a:lnSpc>
            </a:pPr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Polepszenie komfortu i atmosfery pracy</a:t>
            </a:r>
          </a:p>
          <a:p>
            <a:pPr>
              <a:lnSpc>
                <a:spcPct val="150000"/>
              </a:lnSpc>
            </a:pPr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Budowanie lepszego wizerunku firmy</a:t>
            </a:r>
          </a:p>
          <a:p>
            <a:pPr>
              <a:lnSpc>
                <a:spcPct val="150000"/>
              </a:lnSpc>
            </a:pPr>
            <a:endParaRPr lang="pl-PL" altLang="pl-PL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altLang="pl-PL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altLang="pl-PL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altLang="pl-PL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KORZYŚCI DLA PRACODAWCY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…bo człowiek jest największą wartością firmy </a:t>
            </a:r>
            <a: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pl-P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trosce o zdrowie i dobre samopoczucie pracowników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Coś więcej niż tylko wypełnianie obowiązków </a:t>
            </a:r>
            <a:b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wynikających z przepisów prawa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PROFILAKTYKA? </a:t>
            </a:r>
            <a:br>
              <a:rPr lang="pl-PL" altLang="pl-P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KOMU TO POTRZEBNE…..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1508" name="Symbol zastępczy zawartości 4" descr="Wykres pokazujący liczbę pracowników korzystających z cyklicznych profilaktyk. W latach 2021, 2022 i 2023 najwięcej pracowników korzystało z profilaktyki raka skóry, a następnie z profilaktyki bólu kręgosłupa i szczepień.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4686928"/>
              </p:ext>
            </p:extLst>
          </p:nvPr>
        </p:nvGraphicFramePr>
        <p:xfrm>
          <a:off x="787400" y="1774825"/>
          <a:ext cx="10617200" cy="445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9" name="Wykres" r:id="rId4" imgW="10620152" imgH="4456562" progId="Excel.Chart.8">
                  <p:embed/>
                </p:oleObj>
              </mc:Choice>
              <mc:Fallback>
                <p:oleObj name="Wykres" r:id="rId4" imgW="10620152" imgH="4456562" progId="Excel.Chart.8">
                  <p:embed/>
                  <p:pic>
                    <p:nvPicPr>
                      <p:cNvPr id="0" name="Symbol zastępczy zawartości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400" y="1774825"/>
                        <a:ext cx="10617200" cy="4452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CZAS NA STATYSTYKI…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az 4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2" name="Symbol zastępczy zawartości 13" descr="Wykres pokazujący liczbę pracowników korzystających z profilaktyki łącznie w latach 2020, 2021, 2022 i 2023. Najwięcej osób korzystało z profilaktyki w 2023 roku - ponad dwieście osób, a najmniej w 2021 roku - było to niewiele więcej niż sto pięćdziesiąt osób.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0462777"/>
              </p:ext>
            </p:extLst>
          </p:nvPr>
        </p:nvGraphicFramePr>
        <p:xfrm>
          <a:off x="787400" y="909638"/>
          <a:ext cx="10617200" cy="53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2" name="Wykres" r:id="rId4" imgW="10620152" imgH="5322269" progId="Excel.Chart.8">
                  <p:embed/>
                </p:oleObj>
              </mc:Choice>
              <mc:Fallback>
                <p:oleObj name="Wykres" r:id="rId4" imgW="10620152" imgH="5322269" progId="Excel.Chart.8">
                  <p:embed/>
                  <p:pic>
                    <p:nvPicPr>
                      <p:cNvPr id="0" name="Symbol zastępczy zawartości 1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400" y="909638"/>
                        <a:ext cx="10617200" cy="531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az 4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 descr="Slajd z podziękowaniami za uwagę, podpisany &quot;Aneta Bylczyńska, starszy specjalista ds. BHP&quot;.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pl-P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DZIĘKUJĘ ZA UWAGĘ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Aneta Bylczyńska </a:t>
            </a:r>
            <a:endParaRPr 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tarszy specjalista ds. BHP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zawartości 3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 rtlCol="0">
            <a:normAutofit/>
          </a:bodyPr>
          <a:lstStyle/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endParaRPr lang="pl-P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pl-PL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Cykliczne i jednorazowe</a:t>
            </a:r>
          </a:p>
          <a:p>
            <a:pPr lvl="1" fontAlgn="auto">
              <a:spcAft>
                <a:spcPts val="0"/>
              </a:spcAft>
              <a:defRPr/>
            </a:pPr>
            <a:endParaRPr lang="pl-PL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pl-PL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charakterze leczniczym, informacyjnym i diagnostycznym</a:t>
            </a:r>
          </a:p>
          <a:p>
            <a:pPr lvl="1" fontAlgn="auto">
              <a:spcAft>
                <a:spcPts val="0"/>
              </a:spcAft>
              <a:defRPr/>
            </a:pP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CO… CZYLI RODZAJE DZIAŁAŃ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Obraz 6" descr="Strzykawka, a w tle wirusy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405063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Profilaktyka chorób kręgosłupa</a:t>
            </a:r>
          </a:p>
          <a:p>
            <a:pPr>
              <a:lnSpc>
                <a:spcPct val="150000"/>
              </a:lnSpc>
            </a:pPr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Profilaktyka raka skóry </a:t>
            </a:r>
          </a:p>
          <a:p>
            <a:pPr>
              <a:lnSpc>
                <a:spcPct val="150000"/>
              </a:lnSpc>
            </a:pPr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Szczepienia przeciwko grypie</a:t>
            </a:r>
          </a:p>
          <a:p>
            <a:pPr>
              <a:lnSpc>
                <a:spcPct val="150000"/>
              </a:lnSpc>
            </a:pPr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Profilaktyka boreliozy</a:t>
            </a:r>
          </a:p>
          <a:p>
            <a:endParaRPr lang="pl-PL" altLang="pl-PL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altLang="pl-PL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 cykliczne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Obraz 2" descr="Dłoń z wyciętym czerwonym sercem, dziecięcy stetoskop (przyrząd służący do osłuchiwania pacjenta), maseczka chirurgiczna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1825625"/>
            <a:ext cx="492760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pl-PL" altLang="pl-P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altLang="pl-PL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Rehabilitacja po przebytej </a:t>
            </a:r>
            <a:br>
              <a:rPr lang="pl-PL" altLang="pl-PL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chorobie COVID-19</a:t>
            </a:r>
          </a:p>
          <a:p>
            <a:pPr>
              <a:lnSpc>
                <a:spcPct val="150000"/>
              </a:lnSpc>
            </a:pPr>
            <a:r>
              <a:rPr lang="pl-PL" altLang="pl-PL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Wczesne wykrywanie reumatoidalnego zapalenia stawów</a:t>
            </a:r>
          </a:p>
          <a:p>
            <a:pPr>
              <a:lnSpc>
                <a:spcPct val="150000"/>
              </a:lnSpc>
            </a:pPr>
            <a:r>
              <a:rPr lang="pl-PL" altLang="pl-PL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Badania w kierunku raka jelita grubego</a:t>
            </a:r>
          </a:p>
        </p:txBody>
      </p:sp>
      <p:sp>
        <p:nvSpPr>
          <p:cNvPr id="614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PROFILAKTYKA / LECZENIE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az 4" descr="Elementy graficzne slajdu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Symbol zastępczy zawartości 3" descr="Różowy plakat z napisem &quot;Profilaktyka raka piersi&quot;. Na plakacie jest też różowa wstążka oraz rysunkowy profil nagiej kobiety. 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838" y="2227263"/>
            <a:ext cx="11812587" cy="4491037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Mammografia</a:t>
            </a:r>
            <a:r>
              <a:rPr lang="pl-PL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cytologia, </a:t>
            </a:r>
            <a:r>
              <a:rPr lang="pl-PL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kolonoskopia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4" descr="Elementy graficzne slajdu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Symbol zastępczy zawartości 9" descr="Plakat promujący badania profilaktyczne z napisem &quot;Profilaktyka czterdzieści plus&quot; oraz &quot;badamy się&quot;. Poniżej schemat z ikonkami z tekstami informującymi o  programie &quot;E-skierowanie bez wizyty u lekarza, bezpłatny, trzy pakiety badań dla kobiet, mężczyzn, wspólny, od 8 do 12 rodzajów badań, dla osób od czterdziestego roku życia, kompleksowy&quot;.  Na dole plakatu logotypy Ładu Polskiego, Ministerstwa Zdrowia, Nardowego Funduszu Zdrowia i adres internetowy: www.gov.pl/profilaktyka. 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207963"/>
            <a:ext cx="6224588" cy="6442075"/>
          </a:xfrm>
        </p:spPr>
      </p:pic>
      <p:sp>
        <p:nvSpPr>
          <p:cNvPr id="11" name="Prostokąt 10"/>
          <p:cNvSpPr/>
          <p:nvPr/>
        </p:nvSpPr>
        <p:spPr>
          <a:xfrm>
            <a:off x="223838" y="3244850"/>
            <a:ext cx="4525962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Badania w ramach rządowego programu </a:t>
            </a:r>
            <a:r>
              <a:rPr lang="pl-P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Profilaktyka 40+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Elementy graficzne slajdu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Obraz 5" descr="Plakat promujący zdrową żywność pod tytułem &quot;Skosztuj zdrowia na portalu diety Narodowego Funduszu Zdrowia&quot;. Poniżej tekst &quot;Ponad siedem tysięcy przepisów na zdrowe i pyszne dania. Bezpłatne jadłospisy, e-booki i poradniki&quot; Poniżej adres internetowy: diety.nfz.gov.pl. Na plakacie jest zdjęcie różnych, kolorowych warzyw i owoców, np. papryka, jabłka, pomidory, cytryna, kapusta, kalafior, brokuł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95263"/>
            <a:ext cx="6289675" cy="647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ymbol zastępczy zawartości 2"/>
          <p:cNvSpPr>
            <a:spLocks noGrp="1"/>
          </p:cNvSpPr>
          <p:nvPr>
            <p:ph idx="1"/>
          </p:nvPr>
        </p:nvSpPr>
        <p:spPr>
          <a:xfrm>
            <a:off x="625475" y="1825625"/>
            <a:ext cx="10728325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Środy z profilaktyką</a:t>
            </a:r>
          </a:p>
          <a:p>
            <a:pPr>
              <a:lnSpc>
                <a:spcPct val="150000"/>
              </a:lnSpc>
            </a:pPr>
            <a: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szczepień </a:t>
            </a:r>
            <a:b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przeciw HPV</a:t>
            </a:r>
          </a:p>
          <a:p>
            <a:pPr>
              <a:lnSpc>
                <a:spcPct val="150000"/>
              </a:lnSpc>
            </a:pPr>
            <a:r>
              <a:rPr lang="pl-PL" alt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Diety NFZ</a:t>
            </a:r>
          </a:p>
        </p:txBody>
      </p:sp>
      <p:sp>
        <p:nvSpPr>
          <p:cNvPr id="921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INFORMACJE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Elementy graficzne slajdu, logotyp Lubelskiego urzędu Wojewódzkiego z godłem Polski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44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Pracownicy</a:t>
            </a:r>
          </a:p>
          <a:p>
            <a:pPr>
              <a:lnSpc>
                <a:spcPct val="150000"/>
              </a:lnSpc>
            </a:pPr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Stażyści</a:t>
            </a:r>
          </a:p>
          <a:p>
            <a:pPr>
              <a:lnSpc>
                <a:spcPct val="150000"/>
              </a:lnSpc>
            </a:pPr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Praktykanci</a:t>
            </a:r>
          </a:p>
          <a:p>
            <a:pPr>
              <a:lnSpc>
                <a:spcPct val="150000"/>
              </a:lnSpc>
            </a:pPr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Członkowie ich rodzin</a:t>
            </a:r>
          </a:p>
          <a:p>
            <a:pPr>
              <a:lnSpc>
                <a:spcPct val="150000"/>
              </a:lnSpc>
            </a:pPr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Osoby nie związane z Urzędem ale spełniające określone kryteria</a:t>
            </a:r>
          </a:p>
        </p:txBody>
      </p:sp>
      <p:sp>
        <p:nvSpPr>
          <p:cNvPr id="1024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1882</TotalTime>
  <Words>238</Words>
  <Application>Microsoft Office PowerPoint</Application>
  <PresentationFormat>Panoramiczny</PresentationFormat>
  <Paragraphs>72</Paragraphs>
  <Slides>22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Motyw pakietu Office</vt:lpstr>
      <vt:lpstr>Wykres</vt:lpstr>
      <vt:lpstr>Prezentacja programu PowerPoint</vt:lpstr>
      <vt:lpstr>PROFILAKTYKA?  A KOMU TO POTRZEBNE…..</vt:lpstr>
      <vt:lpstr>CO… CZYLI RODZAJE DZIAŁAŃ</vt:lpstr>
      <vt:lpstr>Działania cykliczne</vt:lpstr>
      <vt:lpstr>PROFILAKTYKA / LECZENIE</vt:lpstr>
      <vt:lpstr> Mammografia, cytologia, kolonoskopia </vt:lpstr>
      <vt:lpstr>Prezentacja programu PowerPoint</vt:lpstr>
      <vt:lpstr>INFORMACJE</vt:lpstr>
      <vt:lpstr>KTO?</vt:lpstr>
      <vt:lpstr>Z KIM ?</vt:lpstr>
      <vt:lpstr>GDZIE i kiedy?</vt:lpstr>
      <vt:lpstr>Prezentacja programu PowerPoint</vt:lpstr>
      <vt:lpstr>Prezentacja programu PowerPoint</vt:lpstr>
      <vt:lpstr>W JAKI SPOSÓB ? </vt:lpstr>
      <vt:lpstr>Prezentacja programu PowerPoint</vt:lpstr>
      <vt:lpstr>Prezentacja programu PowerPoint</vt:lpstr>
      <vt:lpstr>KORZYŚCI  DLA PRACOWNIKÓW</vt:lpstr>
      <vt:lpstr>Prezentacja programu PowerPoint</vt:lpstr>
      <vt:lpstr>KORZYŚCI DLA PRACODAWCY</vt:lpstr>
      <vt:lpstr>CZAS NA STATYSTYKI…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Aneta Bylczyńska</dc:creator>
  <cp:lastModifiedBy>Pawłowski Jacek</cp:lastModifiedBy>
  <cp:revision>91</cp:revision>
  <dcterms:created xsi:type="dcterms:W3CDTF">2023-09-08T05:53:18Z</dcterms:created>
  <dcterms:modified xsi:type="dcterms:W3CDTF">2023-11-07T11:10:00Z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DEBC35F6-591E-4B00-8F96-9384F53FAC13</vt:lpwstr>
  </property>
  <property fmtid="{D5CDD505-2E9C-101B-9397-08002B2CF9AE}" pid="3" name="ArticulatePath">
    <vt:lpwstr>Lubelski UW-Medyczne akcje profilaktyczne-do serwisu</vt:lpwstr>
  </property>
</Properties>
</file>