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CFC809-FD15-53B3-540A-23FF07CA2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464CC1D-D74D-5FA5-7484-59681530F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CD4D61-D492-0243-A0EA-7365DC66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F777-9855-4F1A-A6F7-3526D8D3AA47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867200-0C65-06CD-4E18-07AC8BC8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566DBD-BAC8-DB54-F2B4-1BAB4908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68B4-56CD-4774-BFC2-B814D51C4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17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4F1509-DBF9-885B-C9D3-8B9E428A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C626C33-D29C-32B5-8453-7570CD842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32462A-D8FB-B1DD-ADB9-003FBBB6C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F777-9855-4F1A-A6F7-3526D8D3AA47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6BE568-1779-FB8F-74F7-52DD796B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8206EC-1680-1AC1-DD31-27C55FC5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68B4-56CD-4774-BFC2-B814D51C4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43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86E4258-90F3-7253-F171-D5B5B6D08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B4EBDF9-F2F1-3DDD-AB57-2399C50F9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5D73BB-126B-B706-60BE-D085F01CA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F777-9855-4F1A-A6F7-3526D8D3AA47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64A455-3DF2-2009-B353-B58D1E3B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8B473D-D048-D173-AA33-72C5F251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68B4-56CD-4774-BFC2-B814D51C4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55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A8CC39-8C7B-07A8-3439-B0AA7B81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059E4C-D5C0-5DD2-0F4C-E1D3DF712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66A341-93EB-561C-157B-BC8992EA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F777-9855-4F1A-A6F7-3526D8D3AA47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3F39FB-5BF7-6419-4E50-980F5639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00AA21-D731-8CCD-3BB6-6A8472AA6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68B4-56CD-4774-BFC2-B814D51C4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12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6E0521-7450-8E7D-0C1B-1AFA0831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1E50227-7313-3610-4DE0-B7542A745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189F29-0DF0-F286-3FE6-C828C1E15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F777-9855-4F1A-A6F7-3526D8D3AA47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3FDC68-1E78-D855-FFC7-B251EB2F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3091B4-DE63-1122-FF9B-ABB2F864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68B4-56CD-4774-BFC2-B814D51C4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61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5E079F-994B-B9B7-8013-BAAA835A4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063BF0-E1F0-0257-CB56-507333B20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E64A3F-3FF0-C0B8-1507-651F4237D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5CE6ACE-6093-8257-F5FF-87F94758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F777-9855-4F1A-A6F7-3526D8D3AA47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384D3E-37CA-B776-3FF1-D0F26C79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0CC88F-D449-7982-0325-714A96F0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68B4-56CD-4774-BFC2-B814D51C4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31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794CE5-BA96-DECF-E6BF-35880F72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7C18C4-8D78-38CE-48E1-1D8B01696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F2B8773-3B12-D789-F466-F0267A382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24CEB0D-E611-1BC4-1B06-A292C92AC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1D1569-929E-8D92-F883-2B1266F62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8BAA870-76C1-6005-AFC5-95E90C5F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F777-9855-4F1A-A6F7-3526D8D3AA47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E8C4D4B-549C-AC06-CEBB-E9E0EF127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40C40D1-5EA4-87BA-6C06-7933F418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68B4-56CD-4774-BFC2-B814D51C4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144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C5B759-EEEF-FAE8-0C5E-3C846AE08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B3F0376-E9A8-59CE-754B-63CFF911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F777-9855-4F1A-A6F7-3526D8D3AA47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A501A69-020A-E43E-822F-BCD18758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78DEC21-7D84-E6C0-616C-F88C7497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68B4-56CD-4774-BFC2-B814D51C4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47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AC83955-8DBF-9354-FE58-76037C2D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F777-9855-4F1A-A6F7-3526D8D3AA47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21F6F16-215D-0E83-FAAC-92EFED6B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512AF06-8718-CD57-F7A7-FC1BCAC7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68B4-56CD-4774-BFC2-B814D51C4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65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5FEFB7-4F57-A806-E24F-9E390760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031B92-2A08-6A92-82F9-F2A458BE2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0337B10-3B62-85DF-2E30-32EED67AA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1EBC2C-4D45-5495-EA72-D067BCD9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F777-9855-4F1A-A6F7-3526D8D3AA47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6F99AA8-A7CF-04E4-2CA6-71C4E519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DDCA2C9-DCD3-B037-F79F-2CBA519E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68B4-56CD-4774-BFC2-B814D51C4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49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43E5FF-0EE8-4437-1DC3-CCB9E13A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B539C5A-2CB3-F673-13E8-99B5080A0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1BA763E-594D-BB59-1E95-CDF176B75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B0E63E1-BC69-A602-900B-64069992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F777-9855-4F1A-A6F7-3526D8D3AA47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E9BE72-D96D-A0D2-1729-764A1F5A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29AD77-6229-144C-59AA-A1C0AA02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68B4-56CD-4774-BFC2-B814D51C4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16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CF24304-19BF-D5F3-EA2A-B4192C3E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C92220-459A-86D2-57A3-3816E411E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1FC507-A8F3-FE40-CAD1-07BCEB957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6F777-9855-4F1A-A6F7-3526D8D3AA47}" type="datetimeFigureOut">
              <a:rPr lang="pl-PL" smtClean="0"/>
              <a:t>29.01.2026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2DA2C1-622B-C476-CD56-33B7E1B5E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39CB7A-891D-0A2F-8C3A-1DA283D86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968B4-56CD-4774-BFC2-B814D51C40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40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narciarstwo, ubrania, śnieg&#10;&#10;Zawartość wygenerowana przez AI może być niepoprawna.">
            <a:extLst>
              <a:ext uri="{FF2B5EF4-FFF2-40B4-BE49-F238E27FC236}">
                <a16:creationId xmlns:a16="http://schemas.microsoft.com/office/drawing/2014/main" id="{2F0FDCDC-75A0-DAC7-71C7-88CD46A48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72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A1EAE-1364-125D-C40B-265CBA42B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omputer, zrzut ekranu, ubrania&#10;&#10;Zawartość wygenerowana przez AI może być niepoprawna.">
            <a:extLst>
              <a:ext uri="{FF2B5EF4-FFF2-40B4-BE49-F238E27FC236}">
                <a16:creationId xmlns:a16="http://schemas.microsoft.com/office/drawing/2014/main" id="{E2DF5908-5771-BFFD-F390-EB39BB27D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07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5AEEA-88D3-ED99-B377-0C14C834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Reklama internetowa, Strona internetowa&#10;&#10;Zawartość wygenerowana przez AI może być niepoprawna.">
            <a:extLst>
              <a:ext uri="{FF2B5EF4-FFF2-40B4-BE49-F238E27FC236}">
                <a16:creationId xmlns:a16="http://schemas.microsoft.com/office/drawing/2014/main" id="{E00089B3-4E19-BF50-5647-39AD9836D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1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A2683-F0C0-EA9B-D932-D74D7A0A2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iagram&#10;&#10;Zawartość wygenerowana przez AI może być niepoprawna.">
            <a:extLst>
              <a:ext uri="{FF2B5EF4-FFF2-40B4-BE49-F238E27FC236}">
                <a16:creationId xmlns:a16="http://schemas.microsoft.com/office/drawing/2014/main" id="{030072D6-4141-73FE-EAE8-1C13EBA0B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4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B6618-0B5A-854F-72D7-965A3EE85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menu, jedzenie, warzywo&#10;&#10;Zawartość wygenerowana przez AI może być niepoprawna.">
            <a:extLst>
              <a:ext uri="{FF2B5EF4-FFF2-40B4-BE49-F238E27FC236}">
                <a16:creationId xmlns:a16="http://schemas.microsoft.com/office/drawing/2014/main" id="{65398D1D-D50A-9FF7-35CB-4CEFBF48D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4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09E4E-68DB-90DB-6726-0250FF0D0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menu, jedzenie&#10;&#10;Zawartość wygenerowana przez AI może być niepoprawna.">
            <a:extLst>
              <a:ext uri="{FF2B5EF4-FFF2-40B4-BE49-F238E27FC236}">
                <a16:creationId xmlns:a16="http://schemas.microsoft.com/office/drawing/2014/main" id="{2551CB4F-3402-1749-9439-9F3B55B8F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2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0D08E-A5DE-C049-3E2F-F7213A0C6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&#10;&#10;Zawartość wygenerowana przez AI może być niepoprawna.">
            <a:extLst>
              <a:ext uri="{FF2B5EF4-FFF2-40B4-BE49-F238E27FC236}">
                <a16:creationId xmlns:a16="http://schemas.microsoft.com/office/drawing/2014/main" id="{BD76CDB9-4EA8-A329-4898-6752B0C02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03A3E-2A7C-8A2A-0193-D58843445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ystem operacyjny, owoce&#10;&#10;Zawartość wygenerowana przez AI może być niepoprawna.">
            <a:extLst>
              <a:ext uri="{FF2B5EF4-FFF2-40B4-BE49-F238E27FC236}">
                <a16:creationId xmlns:a16="http://schemas.microsoft.com/office/drawing/2014/main" id="{53757E91-7145-2D61-8029-0D3A2217E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3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CF8CA-9EAC-668B-42F8-AF3876C9C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design&#10;&#10;Zawartość wygenerowana przez AI może być niepoprawna.">
            <a:extLst>
              <a:ext uri="{FF2B5EF4-FFF2-40B4-BE49-F238E27FC236}">
                <a16:creationId xmlns:a16="http://schemas.microsoft.com/office/drawing/2014/main" id="{0FCB57E9-AF6E-F2D6-1DC0-50A11ABB1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18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5D0F5-03B0-05D5-0AB3-2099CF15E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trona internetowa, Reklama internetowa&#10;&#10;Zawartość wygenerowana przez AI może być niepoprawna.">
            <a:extLst>
              <a:ext uri="{FF2B5EF4-FFF2-40B4-BE49-F238E27FC236}">
                <a16:creationId xmlns:a16="http://schemas.microsoft.com/office/drawing/2014/main" id="{FBA5D829-5C12-3140-A7DB-249CDCF6C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80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BDFF6-8B73-5E99-CBD0-9DA359B5D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trona internetowa, Czcionka&#10;&#10;Zawartość wygenerowana przez AI może być niepoprawna.">
            <a:extLst>
              <a:ext uri="{FF2B5EF4-FFF2-40B4-BE49-F238E27FC236}">
                <a16:creationId xmlns:a16="http://schemas.microsoft.com/office/drawing/2014/main" id="{38B40097-FA7C-65B8-2145-815E1EB2B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9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D7791-7850-FCC3-A449-6DDF7181B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komputer, Ludzka twarz, zrzut ekranu&#10;&#10;Zawartość wygenerowana przez AI może być niepoprawna.">
            <a:extLst>
              <a:ext uri="{FF2B5EF4-FFF2-40B4-BE49-F238E27FC236}">
                <a16:creationId xmlns:a16="http://schemas.microsoft.com/office/drawing/2014/main" id="{F324A21E-F9EF-B412-DE1D-87A721B9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6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A1F00-F0E0-6398-8AE1-A689B7E37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trona internetowa, Reklama internetowa&#10;&#10;Zawartość wygenerowana przez AI może być niepoprawna.">
            <a:extLst>
              <a:ext uri="{FF2B5EF4-FFF2-40B4-BE49-F238E27FC236}">
                <a16:creationId xmlns:a16="http://schemas.microsoft.com/office/drawing/2014/main" id="{2F3E7EB2-5418-6F92-BA8D-A7606188C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16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567A1-9AB3-C722-0482-14B83F9FA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&#10;&#10;Zawartość wygenerowana przez AI może być niepoprawna.">
            <a:extLst>
              <a:ext uri="{FF2B5EF4-FFF2-40B4-BE49-F238E27FC236}">
                <a16:creationId xmlns:a16="http://schemas.microsoft.com/office/drawing/2014/main" id="{1FE41BDE-6F19-3C0C-FFCD-AECBC4009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9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EAFBC-AA74-CF2C-CC42-4C8994F4C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Strona internetowa, Reklama internetowa&#10;&#10;Zawartość wygenerowana przez AI może być niepoprawna.">
            <a:extLst>
              <a:ext uri="{FF2B5EF4-FFF2-40B4-BE49-F238E27FC236}">
                <a16:creationId xmlns:a16="http://schemas.microsoft.com/office/drawing/2014/main" id="{35063537-E692-4FC2-27B5-9C6B9020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74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A417B-9EE3-2240-F7F5-B17EEDB3B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7E454A71-1906-0816-35EB-7F083B6B0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1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03051-F2C4-54DE-A2D7-B3D4C671F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kreskówka&#10;&#10;Zawartość wygenerowana przez AI może być niepoprawna.">
            <a:extLst>
              <a:ext uri="{FF2B5EF4-FFF2-40B4-BE49-F238E27FC236}">
                <a16:creationId xmlns:a16="http://schemas.microsoft.com/office/drawing/2014/main" id="{9C0DBB7C-CD3E-ABBC-4B46-8B56404CC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17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8C2BF-5258-CEC7-F5BD-FD9002FDC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na wolnym powietrzu, osoba, śnieg, ubrania&#10;&#10;Zawartość wygenerowana przez AI może być niepoprawna.">
            <a:extLst>
              <a:ext uri="{FF2B5EF4-FFF2-40B4-BE49-F238E27FC236}">
                <a16:creationId xmlns:a16="http://schemas.microsoft.com/office/drawing/2014/main" id="{60A9D7A7-01DA-DA3A-8DC8-CF0DDEB34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1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41C39-2482-256B-501E-56A8FDD2E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design&#10;&#10;Zawartość wygenerowana przez AI może być niepoprawna.">
            <a:extLst>
              <a:ext uri="{FF2B5EF4-FFF2-40B4-BE49-F238E27FC236}">
                <a16:creationId xmlns:a16="http://schemas.microsoft.com/office/drawing/2014/main" id="{3756B3BA-311E-9A7D-101B-93A726178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3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46A4B-59B7-2C03-B1BB-A559BDCAB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narciarstwo, obuwie&#10;&#10;Zawartość wygenerowana przez AI może być niepoprawna.">
            <a:extLst>
              <a:ext uri="{FF2B5EF4-FFF2-40B4-BE49-F238E27FC236}">
                <a16:creationId xmlns:a16="http://schemas.microsoft.com/office/drawing/2014/main" id="{DB39047F-9F82-B952-AF93-33DF6FCAD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3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A16E7-68A5-516E-78F0-62740799E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obuwie, ubrania, zrzut ekranu&#10;&#10;Zawartość wygenerowana przez AI może być niepoprawna.">
            <a:extLst>
              <a:ext uri="{FF2B5EF4-FFF2-40B4-BE49-F238E27FC236}">
                <a16:creationId xmlns:a16="http://schemas.microsoft.com/office/drawing/2014/main" id="{D8C06EE3-5B67-E652-DBA3-CF42DF2E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0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39672-A5C1-5893-9B70-DA09B220C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&#10;&#10;Zawartość wygenerowana przez AI może być niepoprawna.">
            <a:extLst>
              <a:ext uri="{FF2B5EF4-FFF2-40B4-BE49-F238E27FC236}">
                <a16:creationId xmlns:a16="http://schemas.microsoft.com/office/drawing/2014/main" id="{E34AF6EC-0689-CC2B-7067-EAD9D120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2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93633-C710-5982-B3E2-DD586CD74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niedźwiedź, zrzut ekranu, kreskówka&#10;&#10;Zawartość wygenerowana przez AI może być niepoprawna.">
            <a:extLst>
              <a:ext uri="{FF2B5EF4-FFF2-40B4-BE49-F238E27FC236}">
                <a16:creationId xmlns:a16="http://schemas.microsoft.com/office/drawing/2014/main" id="{E2A42B2A-44D6-125C-6C07-E9F30F7A9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4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4A3B4-A81D-41D0-589E-3CECA4A1F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Reklama internetowa, Strona internetowa&#10;&#10;Zawartość wygenerowana przez AI może być niepoprawna.">
            <a:extLst>
              <a:ext uri="{FF2B5EF4-FFF2-40B4-BE49-F238E27FC236}">
                <a16:creationId xmlns:a16="http://schemas.microsoft.com/office/drawing/2014/main" id="{5ABE3F75-BD65-95B3-792A-E8DE3FFEA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91CFF-25C7-B9DA-CC7B-ED8AD9878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urządzenie, suszarka na ubrania, zrzut ekranu&#10;&#10;Zawartość wygenerowana przez AI może być niepoprawna.">
            <a:extLst>
              <a:ext uri="{FF2B5EF4-FFF2-40B4-BE49-F238E27FC236}">
                <a16:creationId xmlns:a16="http://schemas.microsoft.com/office/drawing/2014/main" id="{E479D594-40FF-A206-AD7A-A235353CA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6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Panoramiczny</PresentationFormat>
  <Paragraphs>0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WSSE Lublin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WSSE Lublin - Justyna Kurębska</dc:creator>
  <cp:lastModifiedBy>PSSE Łęczna - Elżbieta Dyzma</cp:lastModifiedBy>
  <cp:revision>1</cp:revision>
  <dcterms:created xsi:type="dcterms:W3CDTF">2026-01-28T10:51:41Z</dcterms:created>
  <dcterms:modified xsi:type="dcterms:W3CDTF">2026-01-29T09:34:15Z</dcterms:modified>
</cp:coreProperties>
</file>