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9" r:id="rId6"/>
    <p:sldId id="260" r:id="rId7"/>
    <p:sldId id="261" r:id="rId8"/>
    <p:sldId id="262" r:id="rId9"/>
    <p:sldId id="258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2" autoAdjust="0"/>
    <p:restoredTop sz="92933" autoAdjust="0"/>
  </p:normalViewPr>
  <p:slideViewPr>
    <p:cSldViewPr snapToGrid="0">
      <p:cViewPr varScale="1">
        <p:scale>
          <a:sx n="240" d="100"/>
          <a:sy n="240" d="100"/>
        </p:scale>
        <p:origin x="642" y="17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92" d="100"/>
          <a:sy n="192" d="100"/>
        </p:scale>
        <p:origin x="1566" y="15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E4AEBB-1C8E-4BF6-8335-E6BE61633EA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0F907819-029E-4B69-81F5-78F636264F26}">
      <dgm:prSet phldrT="[Tekst]"/>
      <dgm:spPr/>
      <dgm:t>
        <a:bodyPr/>
        <a:lstStyle/>
        <a:p>
          <a:r>
            <a:rPr lang="pl-PL" dirty="0"/>
            <a:t>Cel: Zwiększenie liczby podmiotów krajowego systemu </a:t>
          </a:r>
          <a:r>
            <a:rPr lang="pl-PL" dirty="0" err="1"/>
            <a:t>cyberbezpieczeństwa</a:t>
          </a:r>
          <a:r>
            <a:rPr lang="pl-PL" dirty="0"/>
            <a:t> posiadających dostęp do S46.</a:t>
          </a:r>
        </a:p>
      </dgm:t>
    </dgm:pt>
    <dgm:pt modelId="{D1A02826-00FF-41B3-B7FA-A27BABB1EDC7}" type="parTrans" cxnId="{09C7635E-7FB4-426D-8C89-9F08BF1657BD}">
      <dgm:prSet/>
      <dgm:spPr/>
      <dgm:t>
        <a:bodyPr/>
        <a:lstStyle/>
        <a:p>
          <a:endParaRPr lang="pl-PL"/>
        </a:p>
      </dgm:t>
    </dgm:pt>
    <dgm:pt modelId="{9F4A887D-1CEB-483A-9B62-9AE4672CD756}" type="sibTrans" cxnId="{09C7635E-7FB4-426D-8C89-9F08BF1657BD}">
      <dgm:prSet/>
      <dgm:spPr/>
      <dgm:t>
        <a:bodyPr/>
        <a:lstStyle/>
        <a:p>
          <a:endParaRPr lang="pl-PL" dirty="0"/>
        </a:p>
      </dgm:t>
    </dgm:pt>
    <dgm:pt modelId="{B9BAA4F7-F5C9-4653-8FAD-5CBC78B1AB43}">
      <dgm:prSet phldrT="[Tekst]"/>
      <dgm:spPr/>
      <dgm:t>
        <a:bodyPr/>
        <a:lstStyle/>
        <a:p>
          <a:r>
            <a:rPr lang="pl-PL" dirty="0"/>
            <a:t>Cel: Zwiększenie wydajności systemu S46, zapewnienie obsługi zwiększonej liczby podłączeń, udostępnienie usług </a:t>
          </a:r>
          <a:r>
            <a:rPr lang="pl-PL" dirty="0" err="1"/>
            <a:t>samorejestracji</a:t>
          </a:r>
          <a:r>
            <a:rPr lang="pl-PL" dirty="0"/>
            <a:t> podmiotów kluczowych i ważnych i dostosowanie mechanizmów komunikacji</a:t>
          </a:r>
        </a:p>
      </dgm:t>
    </dgm:pt>
    <dgm:pt modelId="{0AD92ED7-2013-4D15-8832-4A0DCF7D81D4}" type="parTrans" cxnId="{7CF56CC2-3BDC-4D4C-BE35-8625917E12C6}">
      <dgm:prSet/>
      <dgm:spPr/>
      <dgm:t>
        <a:bodyPr/>
        <a:lstStyle/>
        <a:p>
          <a:endParaRPr lang="pl-PL"/>
        </a:p>
      </dgm:t>
    </dgm:pt>
    <dgm:pt modelId="{3CEFD3C7-40C6-4933-A812-ADF256E20D62}" type="sibTrans" cxnId="{7CF56CC2-3BDC-4D4C-BE35-8625917E12C6}">
      <dgm:prSet/>
      <dgm:spPr/>
      <dgm:t>
        <a:bodyPr/>
        <a:lstStyle/>
        <a:p>
          <a:endParaRPr lang="pl-PL"/>
        </a:p>
      </dgm:t>
    </dgm:pt>
    <dgm:pt modelId="{A2E3AA40-1F2A-4A1D-8B08-1A2C7F77C4B7}">
      <dgm:prSet phldrT="[Teks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l-PL" dirty="0"/>
            <a:t>Plan Zintegrowanej informatyzacji państwa</a:t>
          </a:r>
        </a:p>
      </dgm:t>
    </dgm:pt>
    <dgm:pt modelId="{F110AD10-EC80-4299-90E6-E0CC3B268E4A}" type="parTrans" cxnId="{9BAA103D-B914-4228-B059-7141421ACE9D}">
      <dgm:prSet/>
      <dgm:spPr/>
      <dgm:t>
        <a:bodyPr/>
        <a:lstStyle/>
        <a:p>
          <a:endParaRPr lang="pl-PL"/>
        </a:p>
      </dgm:t>
    </dgm:pt>
    <dgm:pt modelId="{A292074B-EFC3-4E65-A3D9-55345D81C5CB}" type="sibTrans" cxnId="{9BAA103D-B914-4228-B059-7141421ACE9D}">
      <dgm:prSet/>
      <dgm:spPr/>
      <dgm:t>
        <a:bodyPr/>
        <a:lstStyle/>
        <a:p>
          <a:endParaRPr lang="pl-PL"/>
        </a:p>
      </dgm:t>
    </dgm:pt>
    <dgm:pt modelId="{014B16EE-173F-43AA-87F0-A728222D0AE9}">
      <dgm:prSet phldrT="[Tekst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dirty="0"/>
            <a:t>Cel strategiczny: (4.2.2) Wzmocnienie dojrzałości organizacyjnej jednostek administracji publicznej oraz usprawnienie zaplecza elektronicznej administracji (</a:t>
          </a:r>
          <a:r>
            <a:rPr lang="pl-PL" dirty="0" err="1"/>
            <a:t>back</a:t>
          </a:r>
          <a:r>
            <a:rPr lang="pl-PL" dirty="0"/>
            <a:t> </a:t>
          </a:r>
          <a:r>
            <a:rPr lang="pl-PL" dirty="0" err="1"/>
            <a:t>office</a:t>
          </a:r>
          <a:r>
            <a:rPr lang="pl-PL" dirty="0"/>
            <a:t>)</a:t>
          </a:r>
        </a:p>
      </dgm:t>
    </dgm:pt>
    <dgm:pt modelId="{10D024EA-B753-4BED-9FC4-A84946673209}" type="parTrans" cxnId="{36D206E7-3A61-429A-A3B4-45EF66AD05C6}">
      <dgm:prSet/>
      <dgm:spPr/>
      <dgm:t>
        <a:bodyPr/>
        <a:lstStyle/>
        <a:p>
          <a:endParaRPr lang="pl-PL"/>
        </a:p>
      </dgm:t>
    </dgm:pt>
    <dgm:pt modelId="{0C1BFEF0-DF57-4E37-906E-4BAFF9206AD0}" type="sibTrans" cxnId="{36D206E7-3A61-429A-A3B4-45EF66AD05C6}">
      <dgm:prSet/>
      <dgm:spPr/>
      <dgm:t>
        <a:bodyPr/>
        <a:lstStyle/>
        <a:p>
          <a:endParaRPr lang="pl-PL"/>
        </a:p>
      </dgm:t>
    </dgm:pt>
    <dgm:pt modelId="{D594486C-934A-43A4-A21B-DF6CD551D2C4}">
      <dgm:prSet phldrT="[Tekst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dirty="0"/>
            <a:t>Cel strategiczny: (4.2.3) Podniesienie poziomu kompetencji cyfrowych obywateli specjalistów TIK oraz pracowników AP</a:t>
          </a:r>
        </a:p>
      </dgm:t>
    </dgm:pt>
    <dgm:pt modelId="{55203DB6-3C28-4EA3-A3F3-B92B7E081CE5}" type="parTrans" cxnId="{6C27A4CA-F89D-4C16-805E-91D3EB4BC25C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l-PL"/>
        </a:p>
      </dgm:t>
    </dgm:pt>
    <dgm:pt modelId="{673A5D32-C65A-4EB8-A9B8-322DC4542CDE}" type="sibTrans" cxnId="{6C27A4CA-F89D-4C16-805E-91D3EB4BC25C}">
      <dgm:prSet/>
      <dgm:spPr/>
      <dgm:t>
        <a:bodyPr/>
        <a:lstStyle/>
        <a:p>
          <a:endParaRPr lang="pl-PL"/>
        </a:p>
      </dgm:t>
    </dgm:pt>
    <dgm:pt modelId="{A798187B-CC09-4430-A2F1-19C84C74A09F}">
      <dgm:prSet phldrT="[Tekst]"/>
      <dgm:spPr/>
      <dgm:t>
        <a:bodyPr/>
        <a:lstStyle/>
        <a:p>
          <a:r>
            <a:rPr lang="pl-PL" dirty="0"/>
            <a:t>Projekt: Podłączenie 385 nowych podmiotów </a:t>
          </a:r>
          <a:r>
            <a:rPr lang="pl-PL" dirty="0" err="1"/>
            <a:t>KSCdo</a:t>
          </a:r>
          <a:r>
            <a:rPr lang="pl-PL" dirty="0"/>
            <a:t> zintegrowanego systemu zarządzania </a:t>
          </a:r>
          <a:r>
            <a:rPr lang="pl-PL" dirty="0" err="1"/>
            <a:t>cyberbezpieczeństwem</a:t>
          </a:r>
          <a:r>
            <a:rPr lang="pl-PL" dirty="0"/>
            <a:t> (system S46) oraz dalszy rozwój tego systemu</a:t>
          </a:r>
        </a:p>
      </dgm:t>
    </dgm:pt>
    <dgm:pt modelId="{67FB610B-F24B-4765-B8DC-553EE0F00032}" type="parTrans" cxnId="{11856A40-4FA4-4275-97A3-28B2C1C2F07D}">
      <dgm:prSet/>
      <dgm:spPr/>
      <dgm:t>
        <a:bodyPr/>
        <a:lstStyle/>
        <a:p>
          <a:endParaRPr lang="pl-PL"/>
        </a:p>
      </dgm:t>
    </dgm:pt>
    <dgm:pt modelId="{A06534A7-5340-434B-8B0E-D2F1C275755D}" type="sibTrans" cxnId="{11856A40-4FA4-4275-97A3-28B2C1C2F07D}">
      <dgm:prSet/>
      <dgm:spPr/>
      <dgm:t>
        <a:bodyPr/>
        <a:lstStyle/>
        <a:p>
          <a:endParaRPr lang="pl-PL"/>
        </a:p>
      </dgm:t>
    </dgm:pt>
    <dgm:pt modelId="{F854F71F-3D7C-42C0-9B96-5EB2146AF077}">
      <dgm:prSet phldrT="[Teks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l-PL" dirty="0"/>
            <a:t>Strategia </a:t>
          </a:r>
          <a:r>
            <a:rPr lang="pl-PL" dirty="0" err="1"/>
            <a:t>cyberbezpieczeństwa</a:t>
          </a:r>
          <a:r>
            <a:rPr lang="pl-PL" dirty="0"/>
            <a:t> RP na lata 2019-2024</a:t>
          </a:r>
        </a:p>
      </dgm:t>
    </dgm:pt>
    <dgm:pt modelId="{44909A38-683A-49A2-8A38-FA4AFFE5AAC0}" type="parTrans" cxnId="{1E0898BF-C0BE-402B-8858-A195C7FD6DB3}">
      <dgm:prSet/>
      <dgm:spPr/>
      <dgm:t>
        <a:bodyPr/>
        <a:lstStyle/>
        <a:p>
          <a:endParaRPr lang="pl-PL"/>
        </a:p>
      </dgm:t>
    </dgm:pt>
    <dgm:pt modelId="{2688B7DF-F000-4B4C-A5E5-6481CBC684DF}" type="sibTrans" cxnId="{1E0898BF-C0BE-402B-8858-A195C7FD6DB3}">
      <dgm:prSet/>
      <dgm:spPr/>
      <dgm:t>
        <a:bodyPr/>
        <a:lstStyle/>
        <a:p>
          <a:endParaRPr lang="pl-PL"/>
        </a:p>
      </dgm:t>
    </dgm:pt>
    <dgm:pt modelId="{4BB2F05C-5CDC-4842-8CA6-CD75C13EDB50}">
      <dgm:prSet phldrT="[Tekst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dirty="0"/>
            <a:t>Cel strategiczny 1: Rozwój Krajowego Systemu </a:t>
          </a:r>
          <a:r>
            <a:rPr lang="pl-PL" dirty="0" err="1"/>
            <a:t>Cyberbezpieczeństwa</a:t>
          </a:r>
          <a:endParaRPr lang="pl-PL" dirty="0"/>
        </a:p>
      </dgm:t>
    </dgm:pt>
    <dgm:pt modelId="{C574A5C3-A8EB-4021-A19E-A85C47EA6293}" type="parTrans" cxnId="{2B63ABEE-7E7D-4A3C-83BD-AC3AB9185597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l-PL"/>
        </a:p>
      </dgm:t>
    </dgm:pt>
    <dgm:pt modelId="{36FE37BC-EA3D-483E-B0D3-E603C58B76A3}" type="sibTrans" cxnId="{2B63ABEE-7E7D-4A3C-83BD-AC3AB9185597}">
      <dgm:prSet/>
      <dgm:spPr/>
      <dgm:t>
        <a:bodyPr/>
        <a:lstStyle/>
        <a:p>
          <a:endParaRPr lang="pl-PL"/>
        </a:p>
      </dgm:t>
    </dgm:pt>
    <dgm:pt modelId="{9A276E63-0BBD-43C3-9C42-2FF2051D5417}">
      <dgm:prSet phldrT="[Tekst]"/>
      <dgm:spPr/>
      <dgm:t>
        <a:bodyPr/>
        <a:lstStyle/>
        <a:p>
          <a:r>
            <a:rPr lang="pl-PL" dirty="0"/>
            <a:t>Cel: Zwiększenie liczby pracowników posiadających umiejętność posługiwania się systemem S46, w podmiotach krajowego systemu </a:t>
          </a:r>
          <a:r>
            <a:rPr lang="pl-PL" dirty="0" err="1"/>
            <a:t>cyberbezpieczeństwa</a:t>
          </a:r>
          <a:endParaRPr lang="pl-PL" dirty="0"/>
        </a:p>
      </dgm:t>
    </dgm:pt>
    <dgm:pt modelId="{1F859C00-D5BA-4A29-B43D-6D2FB2BA8514}" type="parTrans" cxnId="{A3E9F10D-D069-4DA8-BFCA-76FAF5B64D7E}">
      <dgm:prSet/>
      <dgm:spPr/>
      <dgm:t>
        <a:bodyPr/>
        <a:lstStyle/>
        <a:p>
          <a:endParaRPr lang="pl-PL"/>
        </a:p>
      </dgm:t>
    </dgm:pt>
    <dgm:pt modelId="{0503EE9D-FFAE-4E5C-9D1B-B6B7880BD524}" type="sibTrans" cxnId="{A3E9F10D-D069-4DA8-BFCA-76FAF5B64D7E}">
      <dgm:prSet/>
      <dgm:spPr/>
      <dgm:t>
        <a:bodyPr/>
        <a:lstStyle/>
        <a:p>
          <a:endParaRPr lang="pl-PL"/>
        </a:p>
      </dgm:t>
    </dgm:pt>
    <dgm:pt modelId="{E2FEB3F9-9A52-4D52-8AB6-07F9DD434697}" type="pres">
      <dgm:prSet presAssocID="{0CE4AEBB-1C8E-4BF6-8335-E6BE61633EA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F948FCE-DFA7-4004-81D6-2086528CC545}" type="pres">
      <dgm:prSet presAssocID="{A2E3AA40-1F2A-4A1D-8B08-1A2C7F77C4B7}" presName="root" presStyleCnt="0"/>
      <dgm:spPr/>
    </dgm:pt>
    <dgm:pt modelId="{276C3EF4-FB09-4A11-8B9F-CEC62FE2E713}" type="pres">
      <dgm:prSet presAssocID="{A2E3AA40-1F2A-4A1D-8B08-1A2C7F77C4B7}" presName="rootComposite" presStyleCnt="0"/>
      <dgm:spPr/>
    </dgm:pt>
    <dgm:pt modelId="{2C1B3BE6-4DF9-477D-A6F1-8340D95B0F83}" type="pres">
      <dgm:prSet presAssocID="{A2E3AA40-1F2A-4A1D-8B08-1A2C7F77C4B7}" presName="rootText" presStyleLbl="node1" presStyleIdx="0" presStyleCnt="3" custScaleX="147843"/>
      <dgm:spPr/>
    </dgm:pt>
    <dgm:pt modelId="{040E0B79-7ADA-468A-AA7C-66FCE80EDFCE}" type="pres">
      <dgm:prSet presAssocID="{A2E3AA40-1F2A-4A1D-8B08-1A2C7F77C4B7}" presName="rootConnector" presStyleLbl="node1" presStyleIdx="0" presStyleCnt="3"/>
      <dgm:spPr/>
    </dgm:pt>
    <dgm:pt modelId="{9C30C206-690F-4EE8-8331-9DA5842AF510}" type="pres">
      <dgm:prSet presAssocID="{A2E3AA40-1F2A-4A1D-8B08-1A2C7F77C4B7}" presName="childShape" presStyleCnt="0"/>
      <dgm:spPr/>
    </dgm:pt>
    <dgm:pt modelId="{D175241A-D4E7-4856-B50F-4E07F8E27DB0}" type="pres">
      <dgm:prSet presAssocID="{10D024EA-B753-4BED-9FC4-A84946673209}" presName="Name13" presStyleLbl="parChTrans1D2" presStyleIdx="0" presStyleCnt="6"/>
      <dgm:spPr/>
    </dgm:pt>
    <dgm:pt modelId="{81A2FCEA-4AAA-4AB2-8D17-A41B5416FFFA}" type="pres">
      <dgm:prSet presAssocID="{014B16EE-173F-43AA-87F0-A728222D0AE9}" presName="childText" presStyleLbl="bgAcc1" presStyleIdx="0" presStyleCnt="6" custScaleX="147843">
        <dgm:presLayoutVars>
          <dgm:bulletEnabled val="1"/>
        </dgm:presLayoutVars>
      </dgm:prSet>
      <dgm:spPr/>
    </dgm:pt>
    <dgm:pt modelId="{4FF61060-B6E3-43B1-8314-71E4A818A453}" type="pres">
      <dgm:prSet presAssocID="{55203DB6-3C28-4EA3-A3F3-B92B7E081CE5}" presName="Name13" presStyleLbl="parChTrans1D2" presStyleIdx="1" presStyleCnt="6"/>
      <dgm:spPr/>
    </dgm:pt>
    <dgm:pt modelId="{455356D9-6207-49E4-87A6-81E2041943D1}" type="pres">
      <dgm:prSet presAssocID="{D594486C-934A-43A4-A21B-DF6CD551D2C4}" presName="childText" presStyleLbl="bgAcc1" presStyleIdx="1" presStyleCnt="6" custScaleX="147843">
        <dgm:presLayoutVars>
          <dgm:bulletEnabled val="1"/>
        </dgm:presLayoutVars>
      </dgm:prSet>
      <dgm:spPr/>
    </dgm:pt>
    <dgm:pt modelId="{1161D069-75DE-4EED-9A55-9BD71A2414D0}" type="pres">
      <dgm:prSet presAssocID="{A798187B-CC09-4430-A2F1-19C84C74A09F}" presName="root" presStyleCnt="0"/>
      <dgm:spPr/>
    </dgm:pt>
    <dgm:pt modelId="{20C2954D-7ABE-4570-B2BB-E356EA85C957}" type="pres">
      <dgm:prSet presAssocID="{A798187B-CC09-4430-A2F1-19C84C74A09F}" presName="rootComposite" presStyleCnt="0"/>
      <dgm:spPr/>
    </dgm:pt>
    <dgm:pt modelId="{13F1D086-92D4-47FD-B8FF-CDC1B362987E}" type="pres">
      <dgm:prSet presAssocID="{A798187B-CC09-4430-A2F1-19C84C74A09F}" presName="rootText" presStyleLbl="node1" presStyleIdx="1" presStyleCnt="3" custScaleX="147843"/>
      <dgm:spPr/>
    </dgm:pt>
    <dgm:pt modelId="{BBC5028F-B786-458E-9164-A76BE47035AB}" type="pres">
      <dgm:prSet presAssocID="{A798187B-CC09-4430-A2F1-19C84C74A09F}" presName="rootConnector" presStyleLbl="node1" presStyleIdx="1" presStyleCnt="3"/>
      <dgm:spPr/>
    </dgm:pt>
    <dgm:pt modelId="{5E373EE1-B595-4EF8-BBF9-26D5E2D3EC63}" type="pres">
      <dgm:prSet presAssocID="{A798187B-CC09-4430-A2F1-19C84C74A09F}" presName="childShape" presStyleCnt="0"/>
      <dgm:spPr/>
    </dgm:pt>
    <dgm:pt modelId="{0FD5F241-E7D2-4C39-88E1-D1A68B588AC8}" type="pres">
      <dgm:prSet presAssocID="{D1A02826-00FF-41B3-B7FA-A27BABB1EDC7}" presName="Name13" presStyleLbl="parChTrans1D2" presStyleIdx="2" presStyleCnt="6"/>
      <dgm:spPr/>
    </dgm:pt>
    <dgm:pt modelId="{84EC300A-E59A-447C-8CB4-C65086C8A415}" type="pres">
      <dgm:prSet presAssocID="{0F907819-029E-4B69-81F5-78F636264F26}" presName="childText" presStyleLbl="bgAcc1" presStyleIdx="2" presStyleCnt="6" custScaleX="147843">
        <dgm:presLayoutVars>
          <dgm:bulletEnabled val="1"/>
        </dgm:presLayoutVars>
      </dgm:prSet>
      <dgm:spPr/>
    </dgm:pt>
    <dgm:pt modelId="{B25D6B34-4934-4FDC-A016-441227EBF8C2}" type="pres">
      <dgm:prSet presAssocID="{0AD92ED7-2013-4D15-8832-4A0DCF7D81D4}" presName="Name13" presStyleLbl="parChTrans1D2" presStyleIdx="3" presStyleCnt="6"/>
      <dgm:spPr/>
    </dgm:pt>
    <dgm:pt modelId="{75D98A52-2A46-48D0-B4F7-B913695C0898}" type="pres">
      <dgm:prSet presAssocID="{B9BAA4F7-F5C9-4653-8FAD-5CBC78B1AB43}" presName="childText" presStyleLbl="bgAcc1" presStyleIdx="3" presStyleCnt="6" custScaleX="147843">
        <dgm:presLayoutVars>
          <dgm:bulletEnabled val="1"/>
        </dgm:presLayoutVars>
      </dgm:prSet>
      <dgm:spPr/>
    </dgm:pt>
    <dgm:pt modelId="{41ADDBFC-3258-4EEE-8EB4-56E1CFDDFB61}" type="pres">
      <dgm:prSet presAssocID="{1F859C00-D5BA-4A29-B43D-6D2FB2BA8514}" presName="Name13" presStyleLbl="parChTrans1D2" presStyleIdx="4" presStyleCnt="6"/>
      <dgm:spPr/>
    </dgm:pt>
    <dgm:pt modelId="{B5B56066-4625-4AF2-948C-A5DA95E6256E}" type="pres">
      <dgm:prSet presAssocID="{9A276E63-0BBD-43C3-9C42-2FF2051D5417}" presName="childText" presStyleLbl="bgAcc1" presStyleIdx="4" presStyleCnt="6" custScaleX="147843">
        <dgm:presLayoutVars>
          <dgm:bulletEnabled val="1"/>
        </dgm:presLayoutVars>
      </dgm:prSet>
      <dgm:spPr/>
    </dgm:pt>
    <dgm:pt modelId="{50EFC1A6-4199-404F-BA95-9F270E5B7C14}" type="pres">
      <dgm:prSet presAssocID="{F854F71F-3D7C-42C0-9B96-5EB2146AF077}" presName="root" presStyleCnt="0"/>
      <dgm:spPr/>
    </dgm:pt>
    <dgm:pt modelId="{F99D58A5-F17B-480A-AE5D-8ADABBAC105A}" type="pres">
      <dgm:prSet presAssocID="{F854F71F-3D7C-42C0-9B96-5EB2146AF077}" presName="rootComposite" presStyleCnt="0"/>
      <dgm:spPr/>
    </dgm:pt>
    <dgm:pt modelId="{0F24990D-468A-4AF0-90E7-11FC269C1DF3}" type="pres">
      <dgm:prSet presAssocID="{F854F71F-3D7C-42C0-9B96-5EB2146AF077}" presName="rootText" presStyleLbl="node1" presStyleIdx="2" presStyleCnt="3" custScaleX="147843"/>
      <dgm:spPr/>
    </dgm:pt>
    <dgm:pt modelId="{EF9C6051-E266-4FB1-9F83-DE2052E74122}" type="pres">
      <dgm:prSet presAssocID="{F854F71F-3D7C-42C0-9B96-5EB2146AF077}" presName="rootConnector" presStyleLbl="node1" presStyleIdx="2" presStyleCnt="3"/>
      <dgm:spPr/>
    </dgm:pt>
    <dgm:pt modelId="{55CAE45D-D525-43A0-B0E4-59B23210827A}" type="pres">
      <dgm:prSet presAssocID="{F854F71F-3D7C-42C0-9B96-5EB2146AF077}" presName="childShape" presStyleCnt="0"/>
      <dgm:spPr/>
    </dgm:pt>
    <dgm:pt modelId="{D986DFA7-5CBA-48F8-AE96-254EC9F258E7}" type="pres">
      <dgm:prSet presAssocID="{C574A5C3-A8EB-4021-A19E-A85C47EA6293}" presName="Name13" presStyleLbl="parChTrans1D2" presStyleIdx="5" presStyleCnt="6"/>
      <dgm:spPr/>
    </dgm:pt>
    <dgm:pt modelId="{A4F06CB3-5B74-4BC5-B551-32C39D896652}" type="pres">
      <dgm:prSet presAssocID="{4BB2F05C-5CDC-4842-8CA6-CD75C13EDB50}" presName="childText" presStyleLbl="bgAcc1" presStyleIdx="5" presStyleCnt="6" custScaleX="147843">
        <dgm:presLayoutVars>
          <dgm:bulletEnabled val="1"/>
        </dgm:presLayoutVars>
      </dgm:prSet>
      <dgm:spPr/>
    </dgm:pt>
  </dgm:ptLst>
  <dgm:cxnLst>
    <dgm:cxn modelId="{A3E9F10D-D069-4DA8-BFCA-76FAF5B64D7E}" srcId="{A798187B-CC09-4430-A2F1-19C84C74A09F}" destId="{9A276E63-0BBD-43C3-9C42-2FF2051D5417}" srcOrd="2" destOrd="0" parTransId="{1F859C00-D5BA-4A29-B43D-6D2FB2BA8514}" sibTransId="{0503EE9D-FFAE-4E5C-9D1B-B6B7880BD524}"/>
    <dgm:cxn modelId="{AD5D7B15-012C-454B-9D45-4E9118AB5F87}" type="presOf" srcId="{A798187B-CC09-4430-A2F1-19C84C74A09F}" destId="{13F1D086-92D4-47FD-B8FF-CDC1B362987E}" srcOrd="0" destOrd="0" presId="urn:microsoft.com/office/officeart/2005/8/layout/hierarchy3"/>
    <dgm:cxn modelId="{4BDE9738-1122-483C-8979-59019BB5A3D3}" type="presOf" srcId="{10D024EA-B753-4BED-9FC4-A84946673209}" destId="{D175241A-D4E7-4856-B50F-4E07F8E27DB0}" srcOrd="0" destOrd="0" presId="urn:microsoft.com/office/officeart/2005/8/layout/hierarchy3"/>
    <dgm:cxn modelId="{9BAA103D-B914-4228-B059-7141421ACE9D}" srcId="{0CE4AEBB-1C8E-4BF6-8335-E6BE61633EA2}" destId="{A2E3AA40-1F2A-4A1D-8B08-1A2C7F77C4B7}" srcOrd="0" destOrd="0" parTransId="{F110AD10-EC80-4299-90E6-E0CC3B268E4A}" sibTransId="{A292074B-EFC3-4E65-A3D9-55345D81C5CB}"/>
    <dgm:cxn modelId="{11856A40-4FA4-4275-97A3-28B2C1C2F07D}" srcId="{0CE4AEBB-1C8E-4BF6-8335-E6BE61633EA2}" destId="{A798187B-CC09-4430-A2F1-19C84C74A09F}" srcOrd="1" destOrd="0" parTransId="{67FB610B-F24B-4765-B8DC-553EE0F00032}" sibTransId="{A06534A7-5340-434B-8B0E-D2F1C275755D}"/>
    <dgm:cxn modelId="{09C7635E-7FB4-426D-8C89-9F08BF1657BD}" srcId="{A798187B-CC09-4430-A2F1-19C84C74A09F}" destId="{0F907819-029E-4B69-81F5-78F636264F26}" srcOrd="0" destOrd="0" parTransId="{D1A02826-00FF-41B3-B7FA-A27BABB1EDC7}" sibTransId="{9F4A887D-1CEB-483A-9B62-9AE4672CD756}"/>
    <dgm:cxn modelId="{9910B162-1C15-4D5F-A12E-715D59CCB1A0}" type="presOf" srcId="{0F907819-029E-4B69-81F5-78F636264F26}" destId="{84EC300A-E59A-447C-8CB4-C65086C8A415}" srcOrd="0" destOrd="0" presId="urn:microsoft.com/office/officeart/2005/8/layout/hierarchy3"/>
    <dgm:cxn modelId="{9553BE42-8D0F-4173-9CBF-92595BC999F5}" type="presOf" srcId="{0CE4AEBB-1C8E-4BF6-8335-E6BE61633EA2}" destId="{E2FEB3F9-9A52-4D52-8AB6-07F9DD434697}" srcOrd="0" destOrd="0" presId="urn:microsoft.com/office/officeart/2005/8/layout/hierarchy3"/>
    <dgm:cxn modelId="{C78D8C43-F2AF-495F-B7A3-9F42E41A5BD2}" type="presOf" srcId="{F854F71F-3D7C-42C0-9B96-5EB2146AF077}" destId="{EF9C6051-E266-4FB1-9F83-DE2052E74122}" srcOrd="1" destOrd="0" presId="urn:microsoft.com/office/officeart/2005/8/layout/hierarchy3"/>
    <dgm:cxn modelId="{36F6C145-6B70-46DA-80CE-5D22346A0EAE}" type="presOf" srcId="{55203DB6-3C28-4EA3-A3F3-B92B7E081CE5}" destId="{4FF61060-B6E3-43B1-8314-71E4A818A453}" srcOrd="0" destOrd="0" presId="urn:microsoft.com/office/officeart/2005/8/layout/hierarchy3"/>
    <dgm:cxn modelId="{33485A48-0381-4F5B-88F0-0998219535CE}" type="presOf" srcId="{C574A5C3-A8EB-4021-A19E-A85C47EA6293}" destId="{D986DFA7-5CBA-48F8-AE96-254EC9F258E7}" srcOrd="0" destOrd="0" presId="urn:microsoft.com/office/officeart/2005/8/layout/hierarchy3"/>
    <dgm:cxn modelId="{268CED4C-4C83-4F07-B513-E2EBBC196379}" type="presOf" srcId="{D1A02826-00FF-41B3-B7FA-A27BABB1EDC7}" destId="{0FD5F241-E7D2-4C39-88E1-D1A68B588AC8}" srcOrd="0" destOrd="0" presId="urn:microsoft.com/office/officeart/2005/8/layout/hierarchy3"/>
    <dgm:cxn modelId="{3CFE1276-FFEA-4CFC-8F19-792C7C039188}" type="presOf" srcId="{A2E3AA40-1F2A-4A1D-8B08-1A2C7F77C4B7}" destId="{040E0B79-7ADA-468A-AA7C-66FCE80EDFCE}" srcOrd="1" destOrd="0" presId="urn:microsoft.com/office/officeart/2005/8/layout/hierarchy3"/>
    <dgm:cxn modelId="{BE364477-F433-40B1-89DA-AB4305D17939}" type="presOf" srcId="{0AD92ED7-2013-4D15-8832-4A0DCF7D81D4}" destId="{B25D6B34-4934-4FDC-A016-441227EBF8C2}" srcOrd="0" destOrd="0" presId="urn:microsoft.com/office/officeart/2005/8/layout/hierarchy3"/>
    <dgm:cxn modelId="{1CC8B07D-FE22-4BE2-ADDE-12F63A1B018F}" type="presOf" srcId="{A798187B-CC09-4430-A2F1-19C84C74A09F}" destId="{BBC5028F-B786-458E-9164-A76BE47035AB}" srcOrd="1" destOrd="0" presId="urn:microsoft.com/office/officeart/2005/8/layout/hierarchy3"/>
    <dgm:cxn modelId="{8007C881-1CB2-451B-9FFB-85584CC2704F}" type="presOf" srcId="{014B16EE-173F-43AA-87F0-A728222D0AE9}" destId="{81A2FCEA-4AAA-4AB2-8D17-A41B5416FFFA}" srcOrd="0" destOrd="0" presId="urn:microsoft.com/office/officeart/2005/8/layout/hierarchy3"/>
    <dgm:cxn modelId="{22949282-8F5C-400C-B711-9B4BC7374BBD}" type="presOf" srcId="{D594486C-934A-43A4-A21B-DF6CD551D2C4}" destId="{455356D9-6207-49E4-87A6-81E2041943D1}" srcOrd="0" destOrd="0" presId="urn:microsoft.com/office/officeart/2005/8/layout/hierarchy3"/>
    <dgm:cxn modelId="{F83FB59C-7F84-44A7-8E05-C39E2F4CCDCB}" type="presOf" srcId="{9A276E63-0BBD-43C3-9C42-2FF2051D5417}" destId="{B5B56066-4625-4AF2-948C-A5DA95E6256E}" srcOrd="0" destOrd="0" presId="urn:microsoft.com/office/officeart/2005/8/layout/hierarchy3"/>
    <dgm:cxn modelId="{4252E3A1-3DD8-4DB2-8B96-36A4F7FCE7C8}" type="presOf" srcId="{1F859C00-D5BA-4A29-B43D-6D2FB2BA8514}" destId="{41ADDBFC-3258-4EEE-8EB4-56E1CFDDFB61}" srcOrd="0" destOrd="0" presId="urn:microsoft.com/office/officeart/2005/8/layout/hierarchy3"/>
    <dgm:cxn modelId="{17D998B0-0677-46BF-99D2-2B3DCB2BB7B6}" type="presOf" srcId="{A2E3AA40-1F2A-4A1D-8B08-1A2C7F77C4B7}" destId="{2C1B3BE6-4DF9-477D-A6F1-8340D95B0F83}" srcOrd="0" destOrd="0" presId="urn:microsoft.com/office/officeart/2005/8/layout/hierarchy3"/>
    <dgm:cxn modelId="{3B6188B6-3E46-4435-B6C5-66971F91C2B8}" type="presOf" srcId="{4BB2F05C-5CDC-4842-8CA6-CD75C13EDB50}" destId="{A4F06CB3-5B74-4BC5-B551-32C39D896652}" srcOrd="0" destOrd="0" presId="urn:microsoft.com/office/officeart/2005/8/layout/hierarchy3"/>
    <dgm:cxn modelId="{1E0898BF-C0BE-402B-8858-A195C7FD6DB3}" srcId="{0CE4AEBB-1C8E-4BF6-8335-E6BE61633EA2}" destId="{F854F71F-3D7C-42C0-9B96-5EB2146AF077}" srcOrd="2" destOrd="0" parTransId="{44909A38-683A-49A2-8A38-FA4AFFE5AAC0}" sibTransId="{2688B7DF-F000-4B4C-A5E5-6481CBC684DF}"/>
    <dgm:cxn modelId="{7CF56CC2-3BDC-4D4C-BE35-8625917E12C6}" srcId="{A798187B-CC09-4430-A2F1-19C84C74A09F}" destId="{B9BAA4F7-F5C9-4653-8FAD-5CBC78B1AB43}" srcOrd="1" destOrd="0" parTransId="{0AD92ED7-2013-4D15-8832-4A0DCF7D81D4}" sibTransId="{3CEFD3C7-40C6-4933-A812-ADF256E20D62}"/>
    <dgm:cxn modelId="{5576D8C6-31F9-40A6-BFC2-70A5C84E9D99}" type="presOf" srcId="{F854F71F-3D7C-42C0-9B96-5EB2146AF077}" destId="{0F24990D-468A-4AF0-90E7-11FC269C1DF3}" srcOrd="0" destOrd="0" presId="urn:microsoft.com/office/officeart/2005/8/layout/hierarchy3"/>
    <dgm:cxn modelId="{6C27A4CA-F89D-4C16-805E-91D3EB4BC25C}" srcId="{A2E3AA40-1F2A-4A1D-8B08-1A2C7F77C4B7}" destId="{D594486C-934A-43A4-A21B-DF6CD551D2C4}" srcOrd="1" destOrd="0" parTransId="{55203DB6-3C28-4EA3-A3F3-B92B7E081CE5}" sibTransId="{673A5D32-C65A-4EB8-A9B8-322DC4542CDE}"/>
    <dgm:cxn modelId="{36D206E7-3A61-429A-A3B4-45EF66AD05C6}" srcId="{A2E3AA40-1F2A-4A1D-8B08-1A2C7F77C4B7}" destId="{014B16EE-173F-43AA-87F0-A728222D0AE9}" srcOrd="0" destOrd="0" parTransId="{10D024EA-B753-4BED-9FC4-A84946673209}" sibTransId="{0C1BFEF0-DF57-4E37-906E-4BAFF9206AD0}"/>
    <dgm:cxn modelId="{2B63ABEE-7E7D-4A3C-83BD-AC3AB9185597}" srcId="{F854F71F-3D7C-42C0-9B96-5EB2146AF077}" destId="{4BB2F05C-5CDC-4842-8CA6-CD75C13EDB50}" srcOrd="0" destOrd="0" parTransId="{C574A5C3-A8EB-4021-A19E-A85C47EA6293}" sibTransId="{36FE37BC-EA3D-483E-B0D3-E603C58B76A3}"/>
    <dgm:cxn modelId="{FCDF5BF7-72EB-456F-97EA-AF85BAB91945}" type="presOf" srcId="{B9BAA4F7-F5C9-4653-8FAD-5CBC78B1AB43}" destId="{75D98A52-2A46-48D0-B4F7-B913695C0898}" srcOrd="0" destOrd="0" presId="urn:microsoft.com/office/officeart/2005/8/layout/hierarchy3"/>
    <dgm:cxn modelId="{3BC4D942-EA64-45FD-9956-B13E4B3B60A5}" type="presParOf" srcId="{E2FEB3F9-9A52-4D52-8AB6-07F9DD434697}" destId="{7F948FCE-DFA7-4004-81D6-2086528CC545}" srcOrd="0" destOrd="0" presId="urn:microsoft.com/office/officeart/2005/8/layout/hierarchy3"/>
    <dgm:cxn modelId="{88CD7599-035B-46F5-96B1-52228FD766E1}" type="presParOf" srcId="{7F948FCE-DFA7-4004-81D6-2086528CC545}" destId="{276C3EF4-FB09-4A11-8B9F-CEC62FE2E713}" srcOrd="0" destOrd="0" presId="urn:microsoft.com/office/officeart/2005/8/layout/hierarchy3"/>
    <dgm:cxn modelId="{EB705252-53C1-4D95-B966-7386FCF045B3}" type="presParOf" srcId="{276C3EF4-FB09-4A11-8B9F-CEC62FE2E713}" destId="{2C1B3BE6-4DF9-477D-A6F1-8340D95B0F83}" srcOrd="0" destOrd="0" presId="urn:microsoft.com/office/officeart/2005/8/layout/hierarchy3"/>
    <dgm:cxn modelId="{CE5C6752-D8B7-4618-83E6-6E21E20D8E9A}" type="presParOf" srcId="{276C3EF4-FB09-4A11-8B9F-CEC62FE2E713}" destId="{040E0B79-7ADA-468A-AA7C-66FCE80EDFCE}" srcOrd="1" destOrd="0" presId="urn:microsoft.com/office/officeart/2005/8/layout/hierarchy3"/>
    <dgm:cxn modelId="{359C0D3F-B4D0-4C60-9806-7FF69A9400A3}" type="presParOf" srcId="{7F948FCE-DFA7-4004-81D6-2086528CC545}" destId="{9C30C206-690F-4EE8-8331-9DA5842AF510}" srcOrd="1" destOrd="0" presId="urn:microsoft.com/office/officeart/2005/8/layout/hierarchy3"/>
    <dgm:cxn modelId="{63936439-4C30-4264-B1D5-A762699CD1C0}" type="presParOf" srcId="{9C30C206-690F-4EE8-8331-9DA5842AF510}" destId="{D175241A-D4E7-4856-B50F-4E07F8E27DB0}" srcOrd="0" destOrd="0" presId="urn:microsoft.com/office/officeart/2005/8/layout/hierarchy3"/>
    <dgm:cxn modelId="{0863993D-BD03-4EDB-9D57-9690F5ADBEC5}" type="presParOf" srcId="{9C30C206-690F-4EE8-8331-9DA5842AF510}" destId="{81A2FCEA-4AAA-4AB2-8D17-A41B5416FFFA}" srcOrd="1" destOrd="0" presId="urn:microsoft.com/office/officeart/2005/8/layout/hierarchy3"/>
    <dgm:cxn modelId="{085A739E-6B82-4A64-AEAF-02BCB98CF4F2}" type="presParOf" srcId="{9C30C206-690F-4EE8-8331-9DA5842AF510}" destId="{4FF61060-B6E3-43B1-8314-71E4A818A453}" srcOrd="2" destOrd="0" presId="urn:microsoft.com/office/officeart/2005/8/layout/hierarchy3"/>
    <dgm:cxn modelId="{3A1D0AD9-33CA-4208-A47A-231648C3FEA9}" type="presParOf" srcId="{9C30C206-690F-4EE8-8331-9DA5842AF510}" destId="{455356D9-6207-49E4-87A6-81E2041943D1}" srcOrd="3" destOrd="0" presId="urn:microsoft.com/office/officeart/2005/8/layout/hierarchy3"/>
    <dgm:cxn modelId="{DA1988F5-9960-445E-967B-A365525D77C0}" type="presParOf" srcId="{E2FEB3F9-9A52-4D52-8AB6-07F9DD434697}" destId="{1161D069-75DE-4EED-9A55-9BD71A2414D0}" srcOrd="1" destOrd="0" presId="urn:microsoft.com/office/officeart/2005/8/layout/hierarchy3"/>
    <dgm:cxn modelId="{417AC83C-96AA-406C-A51C-3FFFFDBA108F}" type="presParOf" srcId="{1161D069-75DE-4EED-9A55-9BD71A2414D0}" destId="{20C2954D-7ABE-4570-B2BB-E356EA85C957}" srcOrd="0" destOrd="0" presId="urn:microsoft.com/office/officeart/2005/8/layout/hierarchy3"/>
    <dgm:cxn modelId="{48D746D1-1D26-42B9-98BF-0A7D4012620D}" type="presParOf" srcId="{20C2954D-7ABE-4570-B2BB-E356EA85C957}" destId="{13F1D086-92D4-47FD-B8FF-CDC1B362987E}" srcOrd="0" destOrd="0" presId="urn:microsoft.com/office/officeart/2005/8/layout/hierarchy3"/>
    <dgm:cxn modelId="{F1F564E6-21ED-4ECB-B434-219CDE6223F3}" type="presParOf" srcId="{20C2954D-7ABE-4570-B2BB-E356EA85C957}" destId="{BBC5028F-B786-458E-9164-A76BE47035AB}" srcOrd="1" destOrd="0" presId="urn:microsoft.com/office/officeart/2005/8/layout/hierarchy3"/>
    <dgm:cxn modelId="{9F36C988-04F5-4BB1-B73D-BD6951004361}" type="presParOf" srcId="{1161D069-75DE-4EED-9A55-9BD71A2414D0}" destId="{5E373EE1-B595-4EF8-BBF9-26D5E2D3EC63}" srcOrd="1" destOrd="0" presId="urn:microsoft.com/office/officeart/2005/8/layout/hierarchy3"/>
    <dgm:cxn modelId="{29B73316-C663-4C1A-92A7-B8EC831EA264}" type="presParOf" srcId="{5E373EE1-B595-4EF8-BBF9-26D5E2D3EC63}" destId="{0FD5F241-E7D2-4C39-88E1-D1A68B588AC8}" srcOrd="0" destOrd="0" presId="urn:microsoft.com/office/officeart/2005/8/layout/hierarchy3"/>
    <dgm:cxn modelId="{115AC2F5-A57C-4C17-A1F3-4E572F83C8B4}" type="presParOf" srcId="{5E373EE1-B595-4EF8-BBF9-26D5E2D3EC63}" destId="{84EC300A-E59A-447C-8CB4-C65086C8A415}" srcOrd="1" destOrd="0" presId="urn:microsoft.com/office/officeart/2005/8/layout/hierarchy3"/>
    <dgm:cxn modelId="{3EDD6810-CCC5-4184-B4F4-03E6420BC73C}" type="presParOf" srcId="{5E373EE1-B595-4EF8-BBF9-26D5E2D3EC63}" destId="{B25D6B34-4934-4FDC-A016-441227EBF8C2}" srcOrd="2" destOrd="0" presId="urn:microsoft.com/office/officeart/2005/8/layout/hierarchy3"/>
    <dgm:cxn modelId="{FCDE0E54-A1E8-43D2-BF87-5D2FA3C4CCBF}" type="presParOf" srcId="{5E373EE1-B595-4EF8-BBF9-26D5E2D3EC63}" destId="{75D98A52-2A46-48D0-B4F7-B913695C0898}" srcOrd="3" destOrd="0" presId="urn:microsoft.com/office/officeart/2005/8/layout/hierarchy3"/>
    <dgm:cxn modelId="{94A29052-E973-4C8C-844D-C6D57B5BBDDC}" type="presParOf" srcId="{5E373EE1-B595-4EF8-BBF9-26D5E2D3EC63}" destId="{41ADDBFC-3258-4EEE-8EB4-56E1CFDDFB61}" srcOrd="4" destOrd="0" presId="urn:microsoft.com/office/officeart/2005/8/layout/hierarchy3"/>
    <dgm:cxn modelId="{ACE27A97-94C6-4AC9-8438-67AC00C3E731}" type="presParOf" srcId="{5E373EE1-B595-4EF8-BBF9-26D5E2D3EC63}" destId="{B5B56066-4625-4AF2-948C-A5DA95E6256E}" srcOrd="5" destOrd="0" presId="urn:microsoft.com/office/officeart/2005/8/layout/hierarchy3"/>
    <dgm:cxn modelId="{17A0AE1E-0B6B-468B-9D54-76C429DB6DBA}" type="presParOf" srcId="{E2FEB3F9-9A52-4D52-8AB6-07F9DD434697}" destId="{50EFC1A6-4199-404F-BA95-9F270E5B7C14}" srcOrd="2" destOrd="0" presId="urn:microsoft.com/office/officeart/2005/8/layout/hierarchy3"/>
    <dgm:cxn modelId="{7E5FAFC4-BF6E-46E7-8BAE-413493545D09}" type="presParOf" srcId="{50EFC1A6-4199-404F-BA95-9F270E5B7C14}" destId="{F99D58A5-F17B-480A-AE5D-8ADABBAC105A}" srcOrd="0" destOrd="0" presId="urn:microsoft.com/office/officeart/2005/8/layout/hierarchy3"/>
    <dgm:cxn modelId="{AECC773A-2036-4763-81D3-AE6C381B2CBC}" type="presParOf" srcId="{F99D58A5-F17B-480A-AE5D-8ADABBAC105A}" destId="{0F24990D-468A-4AF0-90E7-11FC269C1DF3}" srcOrd="0" destOrd="0" presId="urn:microsoft.com/office/officeart/2005/8/layout/hierarchy3"/>
    <dgm:cxn modelId="{D181C6DF-3B93-4094-B89C-8FEEA07C25F0}" type="presParOf" srcId="{F99D58A5-F17B-480A-AE5D-8ADABBAC105A}" destId="{EF9C6051-E266-4FB1-9F83-DE2052E74122}" srcOrd="1" destOrd="0" presId="urn:microsoft.com/office/officeart/2005/8/layout/hierarchy3"/>
    <dgm:cxn modelId="{8E0D3C0F-AEDB-4E3A-BF14-174D606CDCB3}" type="presParOf" srcId="{50EFC1A6-4199-404F-BA95-9F270E5B7C14}" destId="{55CAE45D-D525-43A0-B0E4-59B23210827A}" srcOrd="1" destOrd="0" presId="urn:microsoft.com/office/officeart/2005/8/layout/hierarchy3"/>
    <dgm:cxn modelId="{A169A87A-C8F5-4E72-B564-0CDD42BFA66F}" type="presParOf" srcId="{55CAE45D-D525-43A0-B0E4-59B23210827A}" destId="{D986DFA7-5CBA-48F8-AE96-254EC9F258E7}" srcOrd="0" destOrd="0" presId="urn:microsoft.com/office/officeart/2005/8/layout/hierarchy3"/>
    <dgm:cxn modelId="{5715AF88-C8C0-4411-A25F-414C62B0A81D}" type="presParOf" srcId="{55CAE45D-D525-43A0-B0E4-59B23210827A}" destId="{A4F06CB3-5B74-4BC5-B551-32C39D896652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1B3BE6-4DF9-477D-A6F1-8340D95B0F83}">
      <dsp:nvSpPr>
        <dsp:cNvPr id="0" name=""/>
        <dsp:cNvSpPr/>
      </dsp:nvSpPr>
      <dsp:spPr>
        <a:xfrm>
          <a:off x="321045" y="1823"/>
          <a:ext cx="3359781" cy="113626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Plan Zintegrowanej informatyzacji państwa</a:t>
          </a:r>
        </a:p>
      </dsp:txBody>
      <dsp:txXfrm>
        <a:off x="354325" y="35103"/>
        <a:ext cx="3293221" cy="1069706"/>
      </dsp:txXfrm>
    </dsp:sp>
    <dsp:sp modelId="{D175241A-D4E7-4856-B50F-4E07F8E27DB0}">
      <dsp:nvSpPr>
        <dsp:cNvPr id="0" name=""/>
        <dsp:cNvSpPr/>
      </dsp:nvSpPr>
      <dsp:spPr>
        <a:xfrm>
          <a:off x="657023" y="1138089"/>
          <a:ext cx="335978" cy="852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2200"/>
              </a:lnTo>
              <a:lnTo>
                <a:pt x="335978" y="8522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A2FCEA-4AAA-4AB2-8D17-A41B5416FFFA}">
      <dsp:nvSpPr>
        <dsp:cNvPr id="0" name=""/>
        <dsp:cNvSpPr/>
      </dsp:nvSpPr>
      <dsp:spPr>
        <a:xfrm>
          <a:off x="993002" y="1422156"/>
          <a:ext cx="2687825" cy="1136266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Cel strategiczny: (4.2.2) Wzmocnienie dojrzałości organizacyjnej jednostek administracji publicznej oraz usprawnienie zaplecza elektronicznej administracji (</a:t>
          </a:r>
          <a:r>
            <a:rPr lang="pl-PL" sz="1200" kern="1200" dirty="0" err="1"/>
            <a:t>back</a:t>
          </a:r>
          <a:r>
            <a:rPr lang="pl-PL" sz="1200" kern="1200" dirty="0"/>
            <a:t> </a:t>
          </a:r>
          <a:r>
            <a:rPr lang="pl-PL" sz="1200" kern="1200" dirty="0" err="1"/>
            <a:t>office</a:t>
          </a:r>
          <a:r>
            <a:rPr lang="pl-PL" sz="1200" kern="1200" dirty="0"/>
            <a:t>)</a:t>
          </a:r>
        </a:p>
      </dsp:txBody>
      <dsp:txXfrm>
        <a:off x="1026282" y="1455436"/>
        <a:ext cx="2621265" cy="1069706"/>
      </dsp:txXfrm>
    </dsp:sp>
    <dsp:sp modelId="{4FF61060-B6E3-43B1-8314-71E4A818A453}">
      <dsp:nvSpPr>
        <dsp:cNvPr id="0" name=""/>
        <dsp:cNvSpPr/>
      </dsp:nvSpPr>
      <dsp:spPr>
        <a:xfrm>
          <a:off x="657023" y="1138089"/>
          <a:ext cx="335978" cy="2272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2533"/>
              </a:lnTo>
              <a:lnTo>
                <a:pt x="335978" y="2272533"/>
              </a:lnTo>
            </a:path>
          </a:pathLst>
        </a:custGeom>
        <a:noFill/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455356D9-6207-49E4-87A6-81E2041943D1}">
      <dsp:nvSpPr>
        <dsp:cNvPr id="0" name=""/>
        <dsp:cNvSpPr/>
      </dsp:nvSpPr>
      <dsp:spPr>
        <a:xfrm>
          <a:off x="993002" y="2842489"/>
          <a:ext cx="2687825" cy="1136266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Cel strategiczny: (4.2.3) Podniesienie poziomu kompetencji cyfrowych obywateli specjalistów TIK oraz pracowników AP</a:t>
          </a:r>
        </a:p>
      </dsp:txBody>
      <dsp:txXfrm>
        <a:off x="1026282" y="2875769"/>
        <a:ext cx="2621265" cy="1069706"/>
      </dsp:txXfrm>
    </dsp:sp>
    <dsp:sp modelId="{13F1D086-92D4-47FD-B8FF-CDC1B362987E}">
      <dsp:nvSpPr>
        <dsp:cNvPr id="0" name=""/>
        <dsp:cNvSpPr/>
      </dsp:nvSpPr>
      <dsp:spPr>
        <a:xfrm>
          <a:off x="4248960" y="1823"/>
          <a:ext cx="3359781" cy="11362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Projekt: Podłączenie 385 nowych podmiotów </a:t>
          </a:r>
          <a:r>
            <a:rPr lang="pl-PL" sz="1400" kern="1200" dirty="0" err="1"/>
            <a:t>KSCdo</a:t>
          </a:r>
          <a:r>
            <a:rPr lang="pl-PL" sz="1400" kern="1200" dirty="0"/>
            <a:t> zintegrowanego systemu zarządzania </a:t>
          </a:r>
          <a:r>
            <a:rPr lang="pl-PL" sz="1400" kern="1200" dirty="0" err="1"/>
            <a:t>cyberbezpieczeństwem</a:t>
          </a:r>
          <a:r>
            <a:rPr lang="pl-PL" sz="1400" kern="1200" dirty="0"/>
            <a:t> (system S46) oraz dalszy rozwój tego systemu</a:t>
          </a:r>
        </a:p>
      </dsp:txBody>
      <dsp:txXfrm>
        <a:off x="4282240" y="35103"/>
        <a:ext cx="3293221" cy="1069706"/>
      </dsp:txXfrm>
    </dsp:sp>
    <dsp:sp modelId="{0FD5F241-E7D2-4C39-88E1-D1A68B588AC8}">
      <dsp:nvSpPr>
        <dsp:cNvPr id="0" name=""/>
        <dsp:cNvSpPr/>
      </dsp:nvSpPr>
      <dsp:spPr>
        <a:xfrm>
          <a:off x="4584938" y="1138089"/>
          <a:ext cx="335978" cy="852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2200"/>
              </a:lnTo>
              <a:lnTo>
                <a:pt x="335978" y="8522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EC300A-E59A-447C-8CB4-C65086C8A415}">
      <dsp:nvSpPr>
        <dsp:cNvPr id="0" name=""/>
        <dsp:cNvSpPr/>
      </dsp:nvSpPr>
      <dsp:spPr>
        <a:xfrm>
          <a:off x="4920917" y="1422156"/>
          <a:ext cx="2687825" cy="11362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Cel: Zwiększenie liczby podmiotów krajowego systemu </a:t>
          </a:r>
          <a:r>
            <a:rPr lang="pl-PL" sz="1200" kern="1200" dirty="0" err="1"/>
            <a:t>cyberbezpieczeństwa</a:t>
          </a:r>
          <a:r>
            <a:rPr lang="pl-PL" sz="1200" kern="1200" dirty="0"/>
            <a:t> posiadających dostęp do S46.</a:t>
          </a:r>
        </a:p>
      </dsp:txBody>
      <dsp:txXfrm>
        <a:off x="4954197" y="1455436"/>
        <a:ext cx="2621265" cy="1069706"/>
      </dsp:txXfrm>
    </dsp:sp>
    <dsp:sp modelId="{B25D6B34-4934-4FDC-A016-441227EBF8C2}">
      <dsp:nvSpPr>
        <dsp:cNvPr id="0" name=""/>
        <dsp:cNvSpPr/>
      </dsp:nvSpPr>
      <dsp:spPr>
        <a:xfrm>
          <a:off x="4584938" y="1138089"/>
          <a:ext cx="335978" cy="2272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2533"/>
              </a:lnTo>
              <a:lnTo>
                <a:pt x="335978" y="227253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D98A52-2A46-48D0-B4F7-B913695C0898}">
      <dsp:nvSpPr>
        <dsp:cNvPr id="0" name=""/>
        <dsp:cNvSpPr/>
      </dsp:nvSpPr>
      <dsp:spPr>
        <a:xfrm>
          <a:off x="4920917" y="2842489"/>
          <a:ext cx="2687825" cy="11362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Cel: Zwiększenie wydajności systemu S46, zapewnienie obsługi zwiększonej liczby podłączeń, udostępnienie usług </a:t>
          </a:r>
          <a:r>
            <a:rPr lang="pl-PL" sz="1200" kern="1200" dirty="0" err="1"/>
            <a:t>samorejestracji</a:t>
          </a:r>
          <a:r>
            <a:rPr lang="pl-PL" sz="1200" kern="1200" dirty="0"/>
            <a:t> podmiotów kluczowych i ważnych i dostosowanie mechanizmów komunikacji</a:t>
          </a:r>
        </a:p>
      </dsp:txBody>
      <dsp:txXfrm>
        <a:off x="4954197" y="2875769"/>
        <a:ext cx="2621265" cy="1069706"/>
      </dsp:txXfrm>
    </dsp:sp>
    <dsp:sp modelId="{41ADDBFC-3258-4EEE-8EB4-56E1CFDDFB61}">
      <dsp:nvSpPr>
        <dsp:cNvPr id="0" name=""/>
        <dsp:cNvSpPr/>
      </dsp:nvSpPr>
      <dsp:spPr>
        <a:xfrm>
          <a:off x="4584938" y="1138089"/>
          <a:ext cx="335978" cy="3692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92866"/>
              </a:lnTo>
              <a:lnTo>
                <a:pt x="335978" y="36928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B56066-4625-4AF2-948C-A5DA95E6256E}">
      <dsp:nvSpPr>
        <dsp:cNvPr id="0" name=""/>
        <dsp:cNvSpPr/>
      </dsp:nvSpPr>
      <dsp:spPr>
        <a:xfrm>
          <a:off x="4920917" y="4262823"/>
          <a:ext cx="2687825" cy="11362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Cel: Zwiększenie liczby pracowników posiadających umiejętność posługiwania się systemem S46, w podmiotach krajowego systemu </a:t>
          </a:r>
          <a:r>
            <a:rPr lang="pl-PL" sz="1200" kern="1200" dirty="0" err="1"/>
            <a:t>cyberbezpieczeństwa</a:t>
          </a:r>
          <a:endParaRPr lang="pl-PL" sz="1200" kern="1200" dirty="0"/>
        </a:p>
      </dsp:txBody>
      <dsp:txXfrm>
        <a:off x="4954197" y="4296103"/>
        <a:ext cx="2621265" cy="1069706"/>
      </dsp:txXfrm>
    </dsp:sp>
    <dsp:sp modelId="{0F24990D-468A-4AF0-90E7-11FC269C1DF3}">
      <dsp:nvSpPr>
        <dsp:cNvPr id="0" name=""/>
        <dsp:cNvSpPr/>
      </dsp:nvSpPr>
      <dsp:spPr>
        <a:xfrm>
          <a:off x="8176875" y="1823"/>
          <a:ext cx="3359781" cy="113626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Strategia </a:t>
          </a:r>
          <a:r>
            <a:rPr lang="pl-PL" sz="1400" kern="1200" dirty="0" err="1"/>
            <a:t>cyberbezpieczeństwa</a:t>
          </a:r>
          <a:r>
            <a:rPr lang="pl-PL" sz="1400" kern="1200" dirty="0"/>
            <a:t> RP na lata 2019-2024</a:t>
          </a:r>
        </a:p>
      </dsp:txBody>
      <dsp:txXfrm>
        <a:off x="8210155" y="35103"/>
        <a:ext cx="3293221" cy="1069706"/>
      </dsp:txXfrm>
    </dsp:sp>
    <dsp:sp modelId="{D986DFA7-5CBA-48F8-AE96-254EC9F258E7}">
      <dsp:nvSpPr>
        <dsp:cNvPr id="0" name=""/>
        <dsp:cNvSpPr/>
      </dsp:nvSpPr>
      <dsp:spPr>
        <a:xfrm>
          <a:off x="8512853" y="1138089"/>
          <a:ext cx="335978" cy="852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2200"/>
              </a:lnTo>
              <a:lnTo>
                <a:pt x="335978" y="852200"/>
              </a:lnTo>
            </a:path>
          </a:pathLst>
        </a:custGeom>
        <a:noFill/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A4F06CB3-5B74-4BC5-B551-32C39D896652}">
      <dsp:nvSpPr>
        <dsp:cNvPr id="0" name=""/>
        <dsp:cNvSpPr/>
      </dsp:nvSpPr>
      <dsp:spPr>
        <a:xfrm>
          <a:off x="8848831" y="1422156"/>
          <a:ext cx="2687825" cy="1136266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Cel strategiczny 1: Rozwój Krajowego Systemu </a:t>
          </a:r>
          <a:r>
            <a:rPr lang="pl-PL" sz="1200" kern="1200" dirty="0" err="1"/>
            <a:t>Cyberbezpieczeństwa</a:t>
          </a:r>
          <a:endParaRPr lang="pl-PL" sz="1200" kern="1200" dirty="0"/>
        </a:p>
      </dsp:txBody>
      <dsp:txXfrm>
        <a:off x="8882111" y="1455436"/>
        <a:ext cx="2621265" cy="10697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2CEF86-007A-45B4-B374-5662B20D75BC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222254-D755-4C81-87E0-8FAA7522EC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3622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222254-D755-4C81-87E0-8FAA7522EC8D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6709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361741" y="1075174"/>
            <a:ext cx="11128463" cy="387811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Podłączenie 385 nowych podmiotów krajowego systemu </a:t>
            </a:r>
            <a:r>
              <a:rPr lang="pl-PL" sz="4800" b="1" dirty="0" err="1">
                <a:solidFill>
                  <a:schemeClr val="bg1"/>
                </a:solidFill>
              </a:rPr>
              <a:t>cyberbezpieczeństwa</a:t>
            </a:r>
            <a:r>
              <a:rPr lang="pl-PL" sz="4800" b="1" dirty="0">
                <a:solidFill>
                  <a:schemeClr val="bg1"/>
                </a:solidFill>
              </a:rPr>
              <a:t> do zintegrowanego systemu zarządzania</a:t>
            </a:r>
          </a:p>
          <a:p>
            <a:r>
              <a:rPr lang="pl-PL" sz="4800" b="1" dirty="0" err="1">
                <a:solidFill>
                  <a:schemeClr val="bg1"/>
                </a:solidFill>
              </a:rPr>
              <a:t>cyberbezpieczeństwem</a:t>
            </a:r>
            <a:r>
              <a:rPr lang="pl-PL" sz="4800" b="1" dirty="0">
                <a:solidFill>
                  <a:schemeClr val="bg1"/>
                </a:solidFill>
              </a:rPr>
              <a:t> (system S46) oraz dalszy rozwój tego systemu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5158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Podłączenie 385 nowych podmiotów krajowego systemu </a:t>
            </a:r>
            <a:r>
              <a:rPr lang="pl-PL" sz="9600" b="1" i="1" dirty="0" err="1">
                <a:solidFill>
                  <a:srgbClr val="002060"/>
                </a:solidFill>
                <a:cs typeface="Times New Roman" pitchFamily="18" charset="0"/>
              </a:rPr>
              <a:t>cyberbezpieczeństwa</a:t>
            </a: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 do zintegrowanego systemu zarządzania </a:t>
            </a:r>
            <a:r>
              <a:rPr lang="pl-PL" sz="9600" b="1" i="1" dirty="0" err="1">
                <a:solidFill>
                  <a:srgbClr val="002060"/>
                </a:solidFill>
                <a:cs typeface="Times New Roman" pitchFamily="18" charset="0"/>
              </a:rPr>
              <a:t>cyberbezpieczeństwem</a:t>
            </a: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 (system S46) oraz dalszy rozwój tego systemu (S46-KPO)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i="1" dirty="0">
                <a:solidFill>
                  <a:schemeClr val="accent5">
                    <a:lumMod val="75000"/>
                  </a:schemeClr>
                </a:solidFill>
              </a:rPr>
              <a:t>Wnioskodawca: Minister Cyfryzacji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i="1" dirty="0">
                <a:solidFill>
                  <a:schemeClr val="accent5">
                    <a:lumMod val="75000"/>
                  </a:schemeClr>
                </a:solidFill>
              </a:rPr>
              <a:t>Beneficjent: NASK-PIB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i="1" dirty="0">
                <a:solidFill>
                  <a:schemeClr val="accent5">
                    <a:lumMod val="75000"/>
                  </a:schemeClr>
                </a:solidFill>
              </a:rPr>
              <a:t>Partnerzy: brak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i="1" dirty="0">
                <a:solidFill>
                  <a:schemeClr val="accent5">
                    <a:lumMod val="75000"/>
                  </a:schemeClr>
                </a:solidFill>
              </a:rPr>
              <a:t>Źródło finansowania: Krajowy Plan Odbudowy i Zwiększania Odporności, działanie C3.1.1. </a:t>
            </a:r>
            <a:r>
              <a:rPr lang="pl-PL" sz="9600" i="1" dirty="0" err="1">
                <a:solidFill>
                  <a:schemeClr val="accent5">
                    <a:lumMod val="75000"/>
                  </a:schemeClr>
                </a:solidFill>
              </a:rPr>
              <a:t>Cyberbezpieczeństwo</a:t>
            </a:r>
            <a:r>
              <a:rPr lang="pl-PL" sz="9600" i="1" dirty="0">
                <a:solidFill>
                  <a:schemeClr val="accent5">
                    <a:lumMod val="75000"/>
                  </a:schemeClr>
                </a:solidFill>
              </a:rPr>
              <a:t> – </a:t>
            </a:r>
            <a:r>
              <a:rPr lang="pl-PL" sz="9600" i="1" dirty="0" err="1">
                <a:solidFill>
                  <a:schemeClr val="accent5">
                    <a:lumMod val="75000"/>
                  </a:schemeClr>
                </a:solidFill>
              </a:rPr>
              <a:t>CyberPL</a:t>
            </a:r>
            <a:r>
              <a:rPr lang="pl-PL" sz="9600" i="1" dirty="0">
                <a:solidFill>
                  <a:schemeClr val="accent5">
                    <a:lumMod val="75000"/>
                  </a:schemeClr>
                </a:solidFill>
              </a:rPr>
              <a:t>, infrastruktura przetwarzania danych oraz optymalizacja infrastruktury służb państwowych odpowiedzialnych za bezpieczeństwo; budżet państwa, część budżetowa - w takcie ustaleń;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i="1" dirty="0">
                <a:solidFill>
                  <a:schemeClr val="accent5">
                    <a:lumMod val="75000"/>
                  </a:schemeClr>
                </a:solidFill>
              </a:rPr>
              <a:t>Całkowity koszt projektu: 41 741 692,14 zł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i="1" dirty="0">
                <a:solidFill>
                  <a:schemeClr val="accent5">
                    <a:lumMod val="75000"/>
                  </a:schemeClr>
                </a:solidFill>
              </a:rPr>
              <a:t>Planowany okres realizacji projektu: 01-2024 do 06-2026</a:t>
            </a:r>
            <a:endParaRPr lang="pl-PL" sz="9600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3" y="1314691"/>
            <a:ext cx="94446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Cele projektu </a:t>
            </a:r>
            <a:endParaRPr lang="pl-PL" i="1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9B5DC08-5D75-47D7-B661-AED1D1D37B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2056049"/>
              </p:ext>
            </p:extLst>
          </p:nvPr>
        </p:nvGraphicFramePr>
        <p:xfrm>
          <a:off x="334297" y="1314691"/>
          <a:ext cx="11857703" cy="5400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Prostokąt 6">
            <a:extLst>
              <a:ext uri="{FF2B5EF4-FFF2-40B4-BE49-F238E27FC236}">
                <a16:creationId xmlns:a16="http://schemas.microsoft.com/office/drawing/2014/main" id="{723EE246-A161-43DA-AEEB-647F7BC729A3}"/>
              </a:ext>
            </a:extLst>
          </p:cNvPr>
          <p:cNvSpPr/>
          <p:nvPr/>
        </p:nvSpPr>
        <p:spPr>
          <a:xfrm>
            <a:off x="8705850" y="3322726"/>
            <a:ext cx="200025" cy="2813050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Strzałka: w prawo 5">
            <a:extLst>
              <a:ext uri="{FF2B5EF4-FFF2-40B4-BE49-F238E27FC236}">
                <a16:creationId xmlns:a16="http://schemas.microsoft.com/office/drawing/2014/main" id="{26C4A393-7419-4383-AEB4-D6ADD059F061}"/>
              </a:ext>
            </a:extLst>
          </p:cNvPr>
          <p:cNvSpPr/>
          <p:nvPr/>
        </p:nvSpPr>
        <p:spPr>
          <a:xfrm rot="10800000">
            <a:off x="8136937" y="3138060"/>
            <a:ext cx="1013413" cy="369332"/>
          </a:xfrm>
          <a:prstGeom prst="rightArrow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8" name="Strzałka: w prawo 7">
            <a:extLst>
              <a:ext uri="{FF2B5EF4-FFF2-40B4-BE49-F238E27FC236}">
                <a16:creationId xmlns:a16="http://schemas.microsoft.com/office/drawing/2014/main" id="{F11CB984-2649-4FF1-9A8B-FB6771AB179D}"/>
              </a:ext>
            </a:extLst>
          </p:cNvPr>
          <p:cNvSpPr/>
          <p:nvPr/>
        </p:nvSpPr>
        <p:spPr>
          <a:xfrm rot="10800000">
            <a:off x="8136937" y="4525131"/>
            <a:ext cx="594902" cy="369332"/>
          </a:xfrm>
          <a:prstGeom prst="rightArrow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trzałka: w prawo 8">
            <a:extLst>
              <a:ext uri="{FF2B5EF4-FFF2-40B4-BE49-F238E27FC236}">
                <a16:creationId xmlns:a16="http://schemas.microsoft.com/office/drawing/2014/main" id="{40D6C0A9-92EF-4DB7-8B40-23502CB54031}"/>
              </a:ext>
            </a:extLst>
          </p:cNvPr>
          <p:cNvSpPr/>
          <p:nvPr/>
        </p:nvSpPr>
        <p:spPr>
          <a:xfrm rot="10800000">
            <a:off x="8136937" y="5863754"/>
            <a:ext cx="594902" cy="369332"/>
          </a:xfrm>
          <a:prstGeom prst="rightArrow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Strzałka: w prawo 11">
            <a:extLst>
              <a:ext uri="{FF2B5EF4-FFF2-40B4-BE49-F238E27FC236}">
                <a16:creationId xmlns:a16="http://schemas.microsoft.com/office/drawing/2014/main" id="{81D4F227-EFB5-491E-9D5A-D8E3DA3B0D63}"/>
              </a:ext>
            </a:extLst>
          </p:cNvPr>
          <p:cNvSpPr/>
          <p:nvPr/>
        </p:nvSpPr>
        <p:spPr>
          <a:xfrm rot="2010707">
            <a:off x="3926792" y="5364338"/>
            <a:ext cx="1146471" cy="357943"/>
          </a:xfrm>
          <a:prstGeom prst="rightArrow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Prostokąt 20">
            <a:extLst>
              <a:ext uri="{FF2B5EF4-FFF2-40B4-BE49-F238E27FC236}">
                <a16:creationId xmlns:a16="http://schemas.microsoft.com/office/drawing/2014/main" id="{213E2121-EC1D-4E4D-9CA0-93FA921E4335}"/>
              </a:ext>
            </a:extLst>
          </p:cNvPr>
          <p:cNvSpPr/>
          <p:nvPr/>
        </p:nvSpPr>
        <p:spPr>
          <a:xfrm flipH="1">
            <a:off x="4320050" y="3291761"/>
            <a:ext cx="200024" cy="1418036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2" name="Strzałka: w prawo 21">
            <a:extLst>
              <a:ext uri="{FF2B5EF4-FFF2-40B4-BE49-F238E27FC236}">
                <a16:creationId xmlns:a16="http://schemas.microsoft.com/office/drawing/2014/main" id="{DA6E584A-92CD-4289-9324-8E8D83CEC727}"/>
              </a:ext>
            </a:extLst>
          </p:cNvPr>
          <p:cNvSpPr/>
          <p:nvPr/>
        </p:nvSpPr>
        <p:spPr>
          <a:xfrm rot="10800000" flipH="1">
            <a:off x="4093165" y="3138060"/>
            <a:ext cx="1013413" cy="369332"/>
          </a:xfrm>
          <a:prstGeom prst="rightArrow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3" name="Strzałka: w prawo 22">
            <a:extLst>
              <a:ext uri="{FF2B5EF4-FFF2-40B4-BE49-F238E27FC236}">
                <a16:creationId xmlns:a16="http://schemas.microsoft.com/office/drawing/2014/main" id="{8C31877B-5005-4D6B-9B11-592F32FA505E}"/>
              </a:ext>
            </a:extLst>
          </p:cNvPr>
          <p:cNvSpPr/>
          <p:nvPr/>
        </p:nvSpPr>
        <p:spPr>
          <a:xfrm rot="10800000" flipH="1">
            <a:off x="4481885" y="4440123"/>
            <a:ext cx="594902" cy="369332"/>
          </a:xfrm>
          <a:prstGeom prst="rightArrow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99629" y="1629530"/>
            <a:ext cx="10432562" cy="43823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851DA214-CD15-4FEE-B3A7-62AFD3DA03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7161" y="2070333"/>
            <a:ext cx="9000552" cy="4709380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ACB86937-C8EF-184D-8498-40A1DF64ADAD}"/>
              </a:ext>
            </a:extLst>
          </p:cNvPr>
          <p:cNvSpPr txBox="1"/>
          <p:nvPr/>
        </p:nvSpPr>
        <p:spPr>
          <a:xfrm>
            <a:off x="4915323" y="983198"/>
            <a:ext cx="62168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br>
              <a:rPr lang="pl-PL" sz="1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1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1235D8AC-35F8-0D3C-FB13-9079844E0913}"/>
              </a:ext>
            </a:extLst>
          </p:cNvPr>
          <p:cNvSpPr txBox="1"/>
          <p:nvPr/>
        </p:nvSpPr>
        <p:spPr>
          <a:xfrm>
            <a:off x="4537842" y="1629529"/>
            <a:ext cx="62168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pl-PL" sz="18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99629" y="1629530"/>
            <a:ext cx="10432562" cy="43823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ACB86937-C8EF-184D-8498-40A1DF64ADAD}"/>
              </a:ext>
            </a:extLst>
          </p:cNvPr>
          <p:cNvSpPr txBox="1"/>
          <p:nvPr/>
        </p:nvSpPr>
        <p:spPr>
          <a:xfrm>
            <a:off x="4915323" y="983198"/>
            <a:ext cx="62168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br>
              <a:rPr lang="pl-PL" sz="1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1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1235D8AC-35F8-0D3C-FB13-9079844E0913}"/>
              </a:ext>
            </a:extLst>
          </p:cNvPr>
          <p:cNvSpPr txBox="1"/>
          <p:nvPr/>
        </p:nvSpPr>
        <p:spPr>
          <a:xfrm>
            <a:off x="4537842" y="1629529"/>
            <a:ext cx="62168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pl-PL" sz="1800" b="1" dirty="0">
                <a:solidFill>
                  <a:schemeClr val="accent1">
                    <a:lumMod val="75000"/>
                  </a:schemeClr>
                </a:solidFill>
              </a:rPr>
              <a:t>Kluczowe komponenty rozwiązania</a:t>
            </a:r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9C945536-2459-47AD-91EB-58D8A187A0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7718" y="2019722"/>
            <a:ext cx="9116564" cy="4461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097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metadata/properties"/>
    <ds:schemaRef ds:uri="http://purl.org/dc/elements/1.1/"/>
    <ds:schemaRef ds:uri="5df3a10b-8748-402e-bef4-aee373db4dbb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9affde3b-50dd-4e74-9e2c-6b9654ae514a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255</Words>
  <Application>Microsoft Office PowerPoint</Application>
  <PresentationFormat>Panoramiczny</PresentationFormat>
  <Paragraphs>62</Paragraphs>
  <Slides>6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Daniel Wachnik</cp:lastModifiedBy>
  <cp:revision>18</cp:revision>
  <dcterms:created xsi:type="dcterms:W3CDTF">2017-01-27T12:50:17Z</dcterms:created>
  <dcterms:modified xsi:type="dcterms:W3CDTF">2024-05-06T11:52:24Z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